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75" r:id="rId4"/>
    <p:sldId id="274" r:id="rId5"/>
    <p:sldId id="265" r:id="rId6"/>
    <p:sldId id="284" r:id="rId7"/>
    <p:sldId id="276" r:id="rId8"/>
    <p:sldId id="277" r:id="rId9"/>
    <p:sldId id="260" r:id="rId10"/>
    <p:sldId id="261" r:id="rId11"/>
    <p:sldId id="262" r:id="rId12"/>
    <p:sldId id="279" r:id="rId13"/>
    <p:sldId id="280" r:id="rId14"/>
    <p:sldId id="281" r:id="rId15"/>
    <p:sldId id="263" r:id="rId16"/>
    <p:sldId id="256" r:id="rId17"/>
    <p:sldId id="264" r:id="rId18"/>
    <p:sldId id="268" r:id="rId19"/>
    <p:sldId id="267" r:id="rId20"/>
    <p:sldId id="266" r:id="rId21"/>
    <p:sldId id="269" r:id="rId22"/>
    <p:sldId id="270" r:id="rId23"/>
    <p:sldId id="283" r:id="rId24"/>
    <p:sldId id="271" r:id="rId25"/>
    <p:sldId id="285" r:id="rId26"/>
    <p:sldId id="278" r:id="rId27"/>
    <p:sldId id="282" r:id="rId28"/>
    <p:sldId id="272" r:id="rId29"/>
    <p:sldId id="273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7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7-SEAS\SEAC4RS_US\DATA\Flights\Aug-6\DATA\CO2-8-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42370371554003"/>
          <c:y val="5.1394944053046003E-2"/>
          <c:w val="0.78259597717251583"/>
          <c:h val="0.55392203615393143"/>
        </c:manualLayout>
      </c:layout>
      <c:scatterChart>
        <c:scatterStyle val="lineMarker"/>
        <c:varyColors val="0"/>
        <c:ser>
          <c:idx val="0"/>
          <c:order val="0"/>
          <c:tx>
            <c:v>CO2 v UTC</c:v>
          </c:tx>
          <c:spPr>
            <a:ln w="34925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'CO2-8-6'!$F$3710:$F$21716</c:f>
              <c:numCache>
                <c:formatCode>h:mm:ss;@</c:formatCode>
                <c:ptCount val="18007"/>
                <c:pt idx="0">
                  <c:v>0.79166666666666663</c:v>
                </c:pt>
                <c:pt idx="1">
                  <c:v>0.79167824074074078</c:v>
                </c:pt>
                <c:pt idx="2">
                  <c:v>0.79168981481481482</c:v>
                </c:pt>
                <c:pt idx="3">
                  <c:v>0.79170138888888886</c:v>
                </c:pt>
                <c:pt idx="4">
                  <c:v>0.79171296296296301</c:v>
                </c:pt>
                <c:pt idx="5">
                  <c:v>0.79172453703703705</c:v>
                </c:pt>
                <c:pt idx="6">
                  <c:v>0.79173611111111108</c:v>
                </c:pt>
                <c:pt idx="7">
                  <c:v>0.79174768518518523</c:v>
                </c:pt>
                <c:pt idx="8">
                  <c:v>0.79175925925925927</c:v>
                </c:pt>
                <c:pt idx="9">
                  <c:v>0.79177083333333331</c:v>
                </c:pt>
                <c:pt idx="10">
                  <c:v>0.79178240740740746</c:v>
                </c:pt>
                <c:pt idx="11">
                  <c:v>0.7917939814814815</c:v>
                </c:pt>
                <c:pt idx="12">
                  <c:v>0.79180555555555554</c:v>
                </c:pt>
                <c:pt idx="13">
                  <c:v>0.79181712962962958</c:v>
                </c:pt>
                <c:pt idx="14">
                  <c:v>0.79182870370370373</c:v>
                </c:pt>
                <c:pt idx="15">
                  <c:v>0.79184027777777777</c:v>
                </c:pt>
                <c:pt idx="16">
                  <c:v>0.79185185185185181</c:v>
                </c:pt>
                <c:pt idx="17">
                  <c:v>0.79186342592592596</c:v>
                </c:pt>
                <c:pt idx="18">
                  <c:v>0.791875</c:v>
                </c:pt>
                <c:pt idx="19">
                  <c:v>0.79188657407407403</c:v>
                </c:pt>
                <c:pt idx="20">
                  <c:v>0.79189814814814818</c:v>
                </c:pt>
                <c:pt idx="21">
                  <c:v>0.79190972222222222</c:v>
                </c:pt>
                <c:pt idx="22">
                  <c:v>0.79192129629629626</c:v>
                </c:pt>
                <c:pt idx="23">
                  <c:v>0.79193287037037041</c:v>
                </c:pt>
                <c:pt idx="24">
                  <c:v>0.79194444444444445</c:v>
                </c:pt>
                <c:pt idx="25">
                  <c:v>0.79195601851851849</c:v>
                </c:pt>
                <c:pt idx="26">
                  <c:v>0.79196759259259264</c:v>
                </c:pt>
                <c:pt idx="27">
                  <c:v>0.79197916666666668</c:v>
                </c:pt>
                <c:pt idx="28">
                  <c:v>0.79199074074074072</c:v>
                </c:pt>
                <c:pt idx="29">
                  <c:v>0.79200231481481487</c:v>
                </c:pt>
                <c:pt idx="30">
                  <c:v>0.79201388888888891</c:v>
                </c:pt>
                <c:pt idx="31">
                  <c:v>0.79202546296296295</c:v>
                </c:pt>
                <c:pt idx="32">
                  <c:v>0.79203703703703698</c:v>
                </c:pt>
                <c:pt idx="33">
                  <c:v>0.79204861111111113</c:v>
                </c:pt>
                <c:pt idx="34">
                  <c:v>0.79206018518518517</c:v>
                </c:pt>
                <c:pt idx="35">
                  <c:v>0.79207175925925921</c:v>
                </c:pt>
                <c:pt idx="36">
                  <c:v>0.79208333333333336</c:v>
                </c:pt>
                <c:pt idx="37">
                  <c:v>0.7920949074074074</c:v>
                </c:pt>
                <c:pt idx="38">
                  <c:v>0.79210648148148144</c:v>
                </c:pt>
                <c:pt idx="39">
                  <c:v>0.79211805555555559</c:v>
                </c:pt>
                <c:pt idx="40">
                  <c:v>0.79212962962962963</c:v>
                </c:pt>
                <c:pt idx="41">
                  <c:v>0.79214120370370367</c:v>
                </c:pt>
                <c:pt idx="42">
                  <c:v>0.79215277777777782</c:v>
                </c:pt>
                <c:pt idx="43">
                  <c:v>0.79216435185185186</c:v>
                </c:pt>
                <c:pt idx="44">
                  <c:v>0.79217592592592589</c:v>
                </c:pt>
                <c:pt idx="45">
                  <c:v>0.79218750000000004</c:v>
                </c:pt>
                <c:pt idx="46">
                  <c:v>0.79219907407407408</c:v>
                </c:pt>
                <c:pt idx="47">
                  <c:v>0.79221064814814812</c:v>
                </c:pt>
                <c:pt idx="48">
                  <c:v>0.79222222222222227</c:v>
                </c:pt>
                <c:pt idx="49">
                  <c:v>0.79223379629629631</c:v>
                </c:pt>
                <c:pt idx="50">
                  <c:v>0.79224537037037035</c:v>
                </c:pt>
                <c:pt idx="51">
                  <c:v>0.7922569444444445</c:v>
                </c:pt>
                <c:pt idx="52">
                  <c:v>0.79226851851851854</c:v>
                </c:pt>
                <c:pt idx="53">
                  <c:v>0.79228009259259258</c:v>
                </c:pt>
                <c:pt idx="54">
                  <c:v>0.79229166666666662</c:v>
                </c:pt>
                <c:pt idx="55">
                  <c:v>0.79230324074074077</c:v>
                </c:pt>
                <c:pt idx="56">
                  <c:v>0.79231481481481481</c:v>
                </c:pt>
                <c:pt idx="57">
                  <c:v>0.79232638888888884</c:v>
                </c:pt>
                <c:pt idx="58">
                  <c:v>0.79233796296296299</c:v>
                </c:pt>
                <c:pt idx="59">
                  <c:v>0.79234953703703703</c:v>
                </c:pt>
                <c:pt idx="60">
                  <c:v>0.79236111111111107</c:v>
                </c:pt>
                <c:pt idx="61">
                  <c:v>0.79237268518518522</c:v>
                </c:pt>
                <c:pt idx="62">
                  <c:v>0.79238425925925926</c:v>
                </c:pt>
                <c:pt idx="63">
                  <c:v>0.7923958333333333</c:v>
                </c:pt>
                <c:pt idx="64">
                  <c:v>0.79240740740740745</c:v>
                </c:pt>
                <c:pt idx="65">
                  <c:v>0.79241898148148149</c:v>
                </c:pt>
                <c:pt idx="66">
                  <c:v>0.79243055555555553</c:v>
                </c:pt>
                <c:pt idx="67">
                  <c:v>0.79244212962962968</c:v>
                </c:pt>
                <c:pt idx="68">
                  <c:v>0.79245370370370372</c:v>
                </c:pt>
                <c:pt idx="69">
                  <c:v>0.79246527777777775</c:v>
                </c:pt>
                <c:pt idx="70">
                  <c:v>0.7924768518518519</c:v>
                </c:pt>
                <c:pt idx="71">
                  <c:v>0.79248842592592594</c:v>
                </c:pt>
                <c:pt idx="72">
                  <c:v>0.79249999999999998</c:v>
                </c:pt>
                <c:pt idx="73">
                  <c:v>0.79251157407407402</c:v>
                </c:pt>
                <c:pt idx="74">
                  <c:v>0.79252314814814817</c:v>
                </c:pt>
                <c:pt idx="75">
                  <c:v>0.79253472222222221</c:v>
                </c:pt>
                <c:pt idx="76">
                  <c:v>0.79254629629629625</c:v>
                </c:pt>
                <c:pt idx="77">
                  <c:v>0.7925578703703704</c:v>
                </c:pt>
                <c:pt idx="78">
                  <c:v>0.79256944444444444</c:v>
                </c:pt>
                <c:pt idx="79">
                  <c:v>0.79258101851851848</c:v>
                </c:pt>
                <c:pt idx="80">
                  <c:v>0.79259259259259263</c:v>
                </c:pt>
                <c:pt idx="81">
                  <c:v>0.79260416666666667</c:v>
                </c:pt>
                <c:pt idx="82">
                  <c:v>0.7926157407407407</c:v>
                </c:pt>
                <c:pt idx="83">
                  <c:v>0.79262731481481485</c:v>
                </c:pt>
                <c:pt idx="84">
                  <c:v>0.79263888888888889</c:v>
                </c:pt>
                <c:pt idx="85">
                  <c:v>0.79265046296296293</c:v>
                </c:pt>
                <c:pt idx="86">
                  <c:v>0.79266203703703708</c:v>
                </c:pt>
                <c:pt idx="87">
                  <c:v>0.79267361111111112</c:v>
                </c:pt>
                <c:pt idx="88">
                  <c:v>0.79268518518518516</c:v>
                </c:pt>
                <c:pt idx="89">
                  <c:v>0.79269675925925931</c:v>
                </c:pt>
                <c:pt idx="90">
                  <c:v>0.79270833333333335</c:v>
                </c:pt>
                <c:pt idx="91">
                  <c:v>0.79271990740740739</c:v>
                </c:pt>
                <c:pt idx="92">
                  <c:v>0.79273148148148154</c:v>
                </c:pt>
                <c:pt idx="93">
                  <c:v>0.79274305555555558</c:v>
                </c:pt>
                <c:pt idx="94">
                  <c:v>0.79275462962962961</c:v>
                </c:pt>
                <c:pt idx="95">
                  <c:v>0.79276620370370365</c:v>
                </c:pt>
                <c:pt idx="96">
                  <c:v>0.7927777777777778</c:v>
                </c:pt>
                <c:pt idx="97">
                  <c:v>0.79278935185185184</c:v>
                </c:pt>
                <c:pt idx="98">
                  <c:v>0.79280092592592588</c:v>
                </c:pt>
                <c:pt idx="99">
                  <c:v>0.79281250000000003</c:v>
                </c:pt>
                <c:pt idx="100">
                  <c:v>0.79282407407407407</c:v>
                </c:pt>
                <c:pt idx="101">
                  <c:v>0.79283564814814811</c:v>
                </c:pt>
                <c:pt idx="102">
                  <c:v>0.79284722222222226</c:v>
                </c:pt>
                <c:pt idx="103">
                  <c:v>0.7928587962962963</c:v>
                </c:pt>
                <c:pt idx="104">
                  <c:v>0.79287037037037034</c:v>
                </c:pt>
                <c:pt idx="105">
                  <c:v>0.79288194444444449</c:v>
                </c:pt>
                <c:pt idx="106">
                  <c:v>0.79289351851851853</c:v>
                </c:pt>
                <c:pt idx="107">
                  <c:v>0.79290509259259256</c:v>
                </c:pt>
                <c:pt idx="108">
                  <c:v>0.79291666666666671</c:v>
                </c:pt>
                <c:pt idx="109">
                  <c:v>0.79292824074074075</c:v>
                </c:pt>
                <c:pt idx="110">
                  <c:v>0.79293981481481479</c:v>
                </c:pt>
                <c:pt idx="111">
                  <c:v>0.79295138888888894</c:v>
                </c:pt>
                <c:pt idx="112">
                  <c:v>0.79296296296296298</c:v>
                </c:pt>
                <c:pt idx="113">
                  <c:v>0.79297453703703702</c:v>
                </c:pt>
                <c:pt idx="114">
                  <c:v>0.79298611111111106</c:v>
                </c:pt>
                <c:pt idx="115">
                  <c:v>0.79299768518518521</c:v>
                </c:pt>
                <c:pt idx="116">
                  <c:v>0.79300925925925925</c:v>
                </c:pt>
                <c:pt idx="117">
                  <c:v>0.79302083333333329</c:v>
                </c:pt>
                <c:pt idx="118">
                  <c:v>0.79303240740740744</c:v>
                </c:pt>
                <c:pt idx="119">
                  <c:v>0.79304398148148147</c:v>
                </c:pt>
                <c:pt idx="120">
                  <c:v>0.79305555555555551</c:v>
                </c:pt>
                <c:pt idx="121">
                  <c:v>0.79306712962962966</c:v>
                </c:pt>
                <c:pt idx="122">
                  <c:v>0.7930787037037037</c:v>
                </c:pt>
                <c:pt idx="123">
                  <c:v>0.79309027777777774</c:v>
                </c:pt>
                <c:pt idx="124">
                  <c:v>0.79310185185185189</c:v>
                </c:pt>
                <c:pt idx="125">
                  <c:v>0.79311342592592593</c:v>
                </c:pt>
                <c:pt idx="126">
                  <c:v>0.79312499999999997</c:v>
                </c:pt>
                <c:pt idx="127">
                  <c:v>0.79313657407407412</c:v>
                </c:pt>
                <c:pt idx="128">
                  <c:v>0.79314814814814816</c:v>
                </c:pt>
                <c:pt idx="129">
                  <c:v>0.7931597222222222</c:v>
                </c:pt>
                <c:pt idx="130">
                  <c:v>0.79317129629629635</c:v>
                </c:pt>
                <c:pt idx="131">
                  <c:v>0.79318287037037039</c:v>
                </c:pt>
                <c:pt idx="132">
                  <c:v>0.79319444444444442</c:v>
                </c:pt>
                <c:pt idx="133">
                  <c:v>0.79320601851851846</c:v>
                </c:pt>
                <c:pt idx="134">
                  <c:v>0.79321759259259261</c:v>
                </c:pt>
                <c:pt idx="135">
                  <c:v>0.79322916666666665</c:v>
                </c:pt>
                <c:pt idx="136">
                  <c:v>0.79324074074074069</c:v>
                </c:pt>
                <c:pt idx="137">
                  <c:v>0.79325231481481484</c:v>
                </c:pt>
                <c:pt idx="138">
                  <c:v>0.79326388888888888</c:v>
                </c:pt>
                <c:pt idx="139">
                  <c:v>0.79327546296296292</c:v>
                </c:pt>
                <c:pt idx="140">
                  <c:v>0.79328703703703707</c:v>
                </c:pt>
                <c:pt idx="141">
                  <c:v>0.79329861111111111</c:v>
                </c:pt>
                <c:pt idx="142">
                  <c:v>0.79331018518518515</c:v>
                </c:pt>
                <c:pt idx="143">
                  <c:v>0.7933217592592593</c:v>
                </c:pt>
                <c:pt idx="144">
                  <c:v>0.79333333333333333</c:v>
                </c:pt>
                <c:pt idx="145">
                  <c:v>0.79334490740740737</c:v>
                </c:pt>
                <c:pt idx="146">
                  <c:v>0.79335648148148152</c:v>
                </c:pt>
                <c:pt idx="147">
                  <c:v>0.79336805555555556</c:v>
                </c:pt>
                <c:pt idx="148">
                  <c:v>0.7933796296296296</c:v>
                </c:pt>
                <c:pt idx="149">
                  <c:v>0.79339120370370375</c:v>
                </c:pt>
                <c:pt idx="150">
                  <c:v>0.79340277777777779</c:v>
                </c:pt>
                <c:pt idx="151">
                  <c:v>0.79341435185185183</c:v>
                </c:pt>
                <c:pt idx="152">
                  <c:v>0.79342592592592598</c:v>
                </c:pt>
                <c:pt idx="153">
                  <c:v>0.79343750000000002</c:v>
                </c:pt>
                <c:pt idx="154">
                  <c:v>0.79344907407407406</c:v>
                </c:pt>
                <c:pt idx="155">
                  <c:v>0.7934606481481481</c:v>
                </c:pt>
                <c:pt idx="156">
                  <c:v>0.79347222222222225</c:v>
                </c:pt>
                <c:pt idx="157">
                  <c:v>0.79348379629629628</c:v>
                </c:pt>
                <c:pt idx="158">
                  <c:v>0.79349537037037032</c:v>
                </c:pt>
                <c:pt idx="159">
                  <c:v>0.79350694444444447</c:v>
                </c:pt>
                <c:pt idx="160">
                  <c:v>0.79351851851851851</c:v>
                </c:pt>
                <c:pt idx="161">
                  <c:v>0.79353009259259255</c:v>
                </c:pt>
                <c:pt idx="162">
                  <c:v>0.7935416666666667</c:v>
                </c:pt>
                <c:pt idx="163">
                  <c:v>0.79355324074074074</c:v>
                </c:pt>
                <c:pt idx="164">
                  <c:v>0.79356481481481478</c:v>
                </c:pt>
                <c:pt idx="165">
                  <c:v>0.79357638888888893</c:v>
                </c:pt>
                <c:pt idx="166">
                  <c:v>0.79358796296296297</c:v>
                </c:pt>
                <c:pt idx="167">
                  <c:v>0.79359953703703701</c:v>
                </c:pt>
                <c:pt idx="168">
                  <c:v>0.79361111111111116</c:v>
                </c:pt>
                <c:pt idx="169">
                  <c:v>0.79362268518518519</c:v>
                </c:pt>
                <c:pt idx="170">
                  <c:v>0.79363425925925923</c:v>
                </c:pt>
                <c:pt idx="171">
                  <c:v>0.79364583333333338</c:v>
                </c:pt>
                <c:pt idx="172">
                  <c:v>0.79365740740740742</c:v>
                </c:pt>
                <c:pt idx="173">
                  <c:v>0.79366898148148146</c:v>
                </c:pt>
                <c:pt idx="174">
                  <c:v>0.7936805555555555</c:v>
                </c:pt>
                <c:pt idx="175">
                  <c:v>0.79369212962962965</c:v>
                </c:pt>
                <c:pt idx="176">
                  <c:v>0.79370370370370369</c:v>
                </c:pt>
                <c:pt idx="177">
                  <c:v>0.79371527777777773</c:v>
                </c:pt>
                <c:pt idx="178">
                  <c:v>0.79372685185185188</c:v>
                </c:pt>
                <c:pt idx="179">
                  <c:v>0.79373842592592592</c:v>
                </c:pt>
                <c:pt idx="180">
                  <c:v>0.79374999999999996</c:v>
                </c:pt>
                <c:pt idx="181">
                  <c:v>0.79376157407407411</c:v>
                </c:pt>
                <c:pt idx="182">
                  <c:v>0.79377314814814814</c:v>
                </c:pt>
                <c:pt idx="183">
                  <c:v>0.79378472222222218</c:v>
                </c:pt>
                <c:pt idx="184">
                  <c:v>0.79379629629629633</c:v>
                </c:pt>
                <c:pt idx="185">
                  <c:v>0.79380787037037037</c:v>
                </c:pt>
                <c:pt idx="186">
                  <c:v>0.79381944444444441</c:v>
                </c:pt>
                <c:pt idx="187">
                  <c:v>0.79383101851851856</c:v>
                </c:pt>
                <c:pt idx="188">
                  <c:v>0.7938425925925926</c:v>
                </c:pt>
                <c:pt idx="189">
                  <c:v>0.79385416666666664</c:v>
                </c:pt>
                <c:pt idx="190">
                  <c:v>0.79386574074074079</c:v>
                </c:pt>
                <c:pt idx="191">
                  <c:v>0.79387731481481483</c:v>
                </c:pt>
                <c:pt idx="192">
                  <c:v>0.79388888888888887</c:v>
                </c:pt>
                <c:pt idx="193">
                  <c:v>0.79390046296296302</c:v>
                </c:pt>
                <c:pt idx="194">
                  <c:v>0.79391203703703705</c:v>
                </c:pt>
                <c:pt idx="195">
                  <c:v>0.79392361111111109</c:v>
                </c:pt>
                <c:pt idx="196">
                  <c:v>0.79393518518518513</c:v>
                </c:pt>
                <c:pt idx="197">
                  <c:v>0.79394675925925928</c:v>
                </c:pt>
                <c:pt idx="198">
                  <c:v>0.79395833333333332</c:v>
                </c:pt>
                <c:pt idx="199">
                  <c:v>0.79396990740740736</c:v>
                </c:pt>
                <c:pt idx="200">
                  <c:v>0.79398148148148151</c:v>
                </c:pt>
                <c:pt idx="201">
                  <c:v>0.79399305555555555</c:v>
                </c:pt>
                <c:pt idx="202">
                  <c:v>0.79400462962962959</c:v>
                </c:pt>
                <c:pt idx="203">
                  <c:v>0.79401620370370374</c:v>
                </c:pt>
                <c:pt idx="204">
                  <c:v>0.79402777777777778</c:v>
                </c:pt>
                <c:pt idx="205">
                  <c:v>0.79403935185185182</c:v>
                </c:pt>
                <c:pt idx="206">
                  <c:v>0.79405092592592597</c:v>
                </c:pt>
                <c:pt idx="207">
                  <c:v>0.7940625</c:v>
                </c:pt>
                <c:pt idx="208">
                  <c:v>0.79407407407407404</c:v>
                </c:pt>
                <c:pt idx="209">
                  <c:v>0.79408564814814819</c:v>
                </c:pt>
                <c:pt idx="210">
                  <c:v>0.79409722222222223</c:v>
                </c:pt>
                <c:pt idx="211">
                  <c:v>0.79410879629629627</c:v>
                </c:pt>
                <c:pt idx="212">
                  <c:v>0.79412037037037042</c:v>
                </c:pt>
                <c:pt idx="213">
                  <c:v>0.79413194444444446</c:v>
                </c:pt>
                <c:pt idx="214">
                  <c:v>0.7941435185185185</c:v>
                </c:pt>
                <c:pt idx="215">
                  <c:v>0.79415509259259254</c:v>
                </c:pt>
                <c:pt idx="216">
                  <c:v>0.79416666666666669</c:v>
                </c:pt>
                <c:pt idx="217">
                  <c:v>0.79417824074074073</c:v>
                </c:pt>
                <c:pt idx="218">
                  <c:v>0.79418981481481477</c:v>
                </c:pt>
                <c:pt idx="219">
                  <c:v>0.79420138888888892</c:v>
                </c:pt>
                <c:pt idx="220">
                  <c:v>0.79421296296296295</c:v>
                </c:pt>
                <c:pt idx="221">
                  <c:v>0.79422453703703699</c:v>
                </c:pt>
                <c:pt idx="222">
                  <c:v>0.79423611111111114</c:v>
                </c:pt>
                <c:pt idx="223">
                  <c:v>0.79424768518518518</c:v>
                </c:pt>
                <c:pt idx="224">
                  <c:v>0.79425925925925922</c:v>
                </c:pt>
                <c:pt idx="225">
                  <c:v>0.79427083333333337</c:v>
                </c:pt>
                <c:pt idx="226">
                  <c:v>0.79428240740740741</c:v>
                </c:pt>
                <c:pt idx="227">
                  <c:v>0.79429398148148145</c:v>
                </c:pt>
                <c:pt idx="228">
                  <c:v>0.7943055555555556</c:v>
                </c:pt>
                <c:pt idx="229">
                  <c:v>0.79431712962962964</c:v>
                </c:pt>
                <c:pt idx="230">
                  <c:v>0.79432870370370368</c:v>
                </c:pt>
                <c:pt idx="231">
                  <c:v>0.79434027777777783</c:v>
                </c:pt>
                <c:pt idx="232">
                  <c:v>0.79435185185185186</c:v>
                </c:pt>
                <c:pt idx="233">
                  <c:v>0.7943634259259259</c:v>
                </c:pt>
                <c:pt idx="234">
                  <c:v>0.79437500000000005</c:v>
                </c:pt>
                <c:pt idx="235">
                  <c:v>0.79438657407407409</c:v>
                </c:pt>
                <c:pt idx="236">
                  <c:v>0.79439814814814813</c:v>
                </c:pt>
                <c:pt idx="237">
                  <c:v>0.79440972222222217</c:v>
                </c:pt>
                <c:pt idx="238">
                  <c:v>0.79442129629629632</c:v>
                </c:pt>
                <c:pt idx="239">
                  <c:v>0.79443287037037036</c:v>
                </c:pt>
                <c:pt idx="240">
                  <c:v>0.7944444444444444</c:v>
                </c:pt>
                <c:pt idx="241">
                  <c:v>0.79445601851851855</c:v>
                </c:pt>
                <c:pt idx="242">
                  <c:v>0.79446759259259259</c:v>
                </c:pt>
                <c:pt idx="243">
                  <c:v>0.79447916666666663</c:v>
                </c:pt>
                <c:pt idx="244">
                  <c:v>0.79449074074074078</c:v>
                </c:pt>
                <c:pt idx="245">
                  <c:v>0.79450231481481481</c:v>
                </c:pt>
                <c:pt idx="246">
                  <c:v>0.79451388888888885</c:v>
                </c:pt>
                <c:pt idx="247">
                  <c:v>0.794525462962963</c:v>
                </c:pt>
                <c:pt idx="248">
                  <c:v>0.79453703703703704</c:v>
                </c:pt>
                <c:pt idx="249">
                  <c:v>0.79454861111111108</c:v>
                </c:pt>
                <c:pt idx="250">
                  <c:v>0.79456018518518523</c:v>
                </c:pt>
                <c:pt idx="251">
                  <c:v>0.79457175925925927</c:v>
                </c:pt>
                <c:pt idx="252">
                  <c:v>0.79458333333333331</c:v>
                </c:pt>
                <c:pt idx="253">
                  <c:v>0.79459490740740746</c:v>
                </c:pt>
                <c:pt idx="254">
                  <c:v>0.7946064814814815</c:v>
                </c:pt>
                <c:pt idx="255">
                  <c:v>0.79461805555555554</c:v>
                </c:pt>
                <c:pt idx="256">
                  <c:v>0.79462962962962957</c:v>
                </c:pt>
                <c:pt idx="257">
                  <c:v>0.79464120370370372</c:v>
                </c:pt>
                <c:pt idx="258">
                  <c:v>0.79465277777777776</c:v>
                </c:pt>
                <c:pt idx="259">
                  <c:v>0.7946643518518518</c:v>
                </c:pt>
                <c:pt idx="260">
                  <c:v>0.79467592592592595</c:v>
                </c:pt>
                <c:pt idx="261">
                  <c:v>0.79468749999999999</c:v>
                </c:pt>
                <c:pt idx="262">
                  <c:v>0.79469907407407403</c:v>
                </c:pt>
                <c:pt idx="263">
                  <c:v>0.79471064814814818</c:v>
                </c:pt>
                <c:pt idx="264">
                  <c:v>0.79472222222222222</c:v>
                </c:pt>
                <c:pt idx="265">
                  <c:v>0.79473379629629626</c:v>
                </c:pt>
                <c:pt idx="266">
                  <c:v>0.79474537037037041</c:v>
                </c:pt>
                <c:pt idx="267">
                  <c:v>0.79475694444444445</c:v>
                </c:pt>
                <c:pt idx="268">
                  <c:v>0.79476851851851849</c:v>
                </c:pt>
                <c:pt idx="269">
                  <c:v>0.79478009259259264</c:v>
                </c:pt>
                <c:pt idx="270">
                  <c:v>0.79479166666666667</c:v>
                </c:pt>
                <c:pt idx="271">
                  <c:v>0.79480324074074071</c:v>
                </c:pt>
                <c:pt idx="272">
                  <c:v>0.79481481481481486</c:v>
                </c:pt>
                <c:pt idx="273">
                  <c:v>0.7948263888888889</c:v>
                </c:pt>
                <c:pt idx="274">
                  <c:v>0.79483796296296294</c:v>
                </c:pt>
                <c:pt idx="275">
                  <c:v>0.79484953703703709</c:v>
                </c:pt>
                <c:pt idx="276">
                  <c:v>0.79486111111111113</c:v>
                </c:pt>
                <c:pt idx="277">
                  <c:v>0.79487268518518517</c:v>
                </c:pt>
                <c:pt idx="278">
                  <c:v>0.79488425925925921</c:v>
                </c:pt>
                <c:pt idx="279">
                  <c:v>0.79489583333333336</c:v>
                </c:pt>
                <c:pt idx="280">
                  <c:v>0.7949074074074074</c:v>
                </c:pt>
                <c:pt idx="281">
                  <c:v>0.79491898148148143</c:v>
                </c:pt>
                <c:pt idx="282">
                  <c:v>0.79493055555555558</c:v>
                </c:pt>
                <c:pt idx="283">
                  <c:v>0.79494212962962962</c:v>
                </c:pt>
                <c:pt idx="284">
                  <c:v>0.79495370370370366</c:v>
                </c:pt>
                <c:pt idx="285">
                  <c:v>0.79496527777777781</c:v>
                </c:pt>
                <c:pt idx="286">
                  <c:v>0.79497685185185185</c:v>
                </c:pt>
                <c:pt idx="287">
                  <c:v>0.79498842592592589</c:v>
                </c:pt>
                <c:pt idx="288">
                  <c:v>0.79500000000000004</c:v>
                </c:pt>
                <c:pt idx="289">
                  <c:v>0.79501157407407408</c:v>
                </c:pt>
                <c:pt idx="290">
                  <c:v>0.79502314814814812</c:v>
                </c:pt>
                <c:pt idx="291">
                  <c:v>0.79503472222222227</c:v>
                </c:pt>
                <c:pt idx="292">
                  <c:v>0.79504629629629631</c:v>
                </c:pt>
                <c:pt idx="293">
                  <c:v>0.79505787037037035</c:v>
                </c:pt>
                <c:pt idx="294">
                  <c:v>0.7950694444444445</c:v>
                </c:pt>
                <c:pt idx="295">
                  <c:v>0.79508101851851853</c:v>
                </c:pt>
                <c:pt idx="296">
                  <c:v>0.79509259259259257</c:v>
                </c:pt>
                <c:pt idx="297">
                  <c:v>0.79510416666666661</c:v>
                </c:pt>
                <c:pt idx="298">
                  <c:v>0.79511574074074076</c:v>
                </c:pt>
                <c:pt idx="299">
                  <c:v>0.7951273148148148</c:v>
                </c:pt>
                <c:pt idx="300">
                  <c:v>0.79513888888888884</c:v>
                </c:pt>
                <c:pt idx="301">
                  <c:v>0.79515046296296299</c:v>
                </c:pt>
                <c:pt idx="302">
                  <c:v>0.79516203703703703</c:v>
                </c:pt>
                <c:pt idx="303">
                  <c:v>0.79517361111111107</c:v>
                </c:pt>
                <c:pt idx="304">
                  <c:v>0.79518518518518522</c:v>
                </c:pt>
                <c:pt idx="305">
                  <c:v>0.79519675925925926</c:v>
                </c:pt>
                <c:pt idx="306">
                  <c:v>0.79520833333333329</c:v>
                </c:pt>
                <c:pt idx="307">
                  <c:v>0.79521990740740744</c:v>
                </c:pt>
                <c:pt idx="308">
                  <c:v>0.79523148148148148</c:v>
                </c:pt>
                <c:pt idx="309">
                  <c:v>0.79524305555555552</c:v>
                </c:pt>
                <c:pt idx="310">
                  <c:v>0.79525462962962967</c:v>
                </c:pt>
                <c:pt idx="311">
                  <c:v>0.79526620370370371</c:v>
                </c:pt>
                <c:pt idx="312">
                  <c:v>0.79527777777777775</c:v>
                </c:pt>
                <c:pt idx="313">
                  <c:v>0.7952893518518519</c:v>
                </c:pt>
                <c:pt idx="314">
                  <c:v>0.79530092592592594</c:v>
                </c:pt>
                <c:pt idx="315">
                  <c:v>0.79531249999999998</c:v>
                </c:pt>
                <c:pt idx="316">
                  <c:v>0.79532407407407413</c:v>
                </c:pt>
                <c:pt idx="317">
                  <c:v>0.79533564814814817</c:v>
                </c:pt>
                <c:pt idx="318">
                  <c:v>0.79534722222222221</c:v>
                </c:pt>
                <c:pt idx="319">
                  <c:v>0.79535879629629624</c:v>
                </c:pt>
                <c:pt idx="320">
                  <c:v>0.79537037037037039</c:v>
                </c:pt>
                <c:pt idx="321">
                  <c:v>0.79538194444444443</c:v>
                </c:pt>
                <c:pt idx="322">
                  <c:v>0.79539351851851847</c:v>
                </c:pt>
                <c:pt idx="323">
                  <c:v>0.79540509259259262</c:v>
                </c:pt>
                <c:pt idx="324">
                  <c:v>0.79541666666666666</c:v>
                </c:pt>
                <c:pt idx="325">
                  <c:v>0.7954282407407407</c:v>
                </c:pt>
                <c:pt idx="326">
                  <c:v>0.79543981481481485</c:v>
                </c:pt>
                <c:pt idx="327">
                  <c:v>0.79545138888888889</c:v>
                </c:pt>
                <c:pt idx="328">
                  <c:v>0.79546296296296293</c:v>
                </c:pt>
                <c:pt idx="329">
                  <c:v>0.79547453703703708</c:v>
                </c:pt>
                <c:pt idx="330">
                  <c:v>0.79548611111111112</c:v>
                </c:pt>
                <c:pt idx="331">
                  <c:v>0.79549768518518515</c:v>
                </c:pt>
                <c:pt idx="332">
                  <c:v>0.7955092592592593</c:v>
                </c:pt>
                <c:pt idx="333">
                  <c:v>0.79552083333333334</c:v>
                </c:pt>
                <c:pt idx="334">
                  <c:v>0.79553240740740738</c:v>
                </c:pt>
                <c:pt idx="335">
                  <c:v>0.79554398148148153</c:v>
                </c:pt>
                <c:pt idx="336">
                  <c:v>0.79555555555555557</c:v>
                </c:pt>
                <c:pt idx="337">
                  <c:v>0.79556712962962961</c:v>
                </c:pt>
                <c:pt idx="338">
                  <c:v>0.79557870370370365</c:v>
                </c:pt>
                <c:pt idx="339">
                  <c:v>0.7955902777777778</c:v>
                </c:pt>
                <c:pt idx="340">
                  <c:v>0.79560185185185184</c:v>
                </c:pt>
                <c:pt idx="341">
                  <c:v>0.79561342592592588</c:v>
                </c:pt>
                <c:pt idx="342">
                  <c:v>0.79562500000000003</c:v>
                </c:pt>
                <c:pt idx="343">
                  <c:v>0.79563657407407407</c:v>
                </c:pt>
                <c:pt idx="344">
                  <c:v>0.7956481481481481</c:v>
                </c:pt>
                <c:pt idx="345">
                  <c:v>0.79565972222222225</c:v>
                </c:pt>
                <c:pt idx="346">
                  <c:v>0.79567129629629629</c:v>
                </c:pt>
                <c:pt idx="347">
                  <c:v>0.79568287037037033</c:v>
                </c:pt>
                <c:pt idx="348">
                  <c:v>0.79569444444444448</c:v>
                </c:pt>
                <c:pt idx="349">
                  <c:v>0.79570601851851852</c:v>
                </c:pt>
                <c:pt idx="350">
                  <c:v>0.79571759259259256</c:v>
                </c:pt>
                <c:pt idx="351">
                  <c:v>0.79572916666666671</c:v>
                </c:pt>
                <c:pt idx="352">
                  <c:v>0.79574074074074075</c:v>
                </c:pt>
                <c:pt idx="353">
                  <c:v>0.79575231481481479</c:v>
                </c:pt>
                <c:pt idx="354">
                  <c:v>0.79576388888888894</c:v>
                </c:pt>
                <c:pt idx="355">
                  <c:v>0.79577546296296298</c:v>
                </c:pt>
                <c:pt idx="356">
                  <c:v>0.79578703703703701</c:v>
                </c:pt>
                <c:pt idx="357">
                  <c:v>0.79579861111111116</c:v>
                </c:pt>
                <c:pt idx="358">
                  <c:v>0.7958101851851852</c:v>
                </c:pt>
                <c:pt idx="359">
                  <c:v>0.79582175925925924</c:v>
                </c:pt>
                <c:pt idx="360">
                  <c:v>0.79583333333333328</c:v>
                </c:pt>
                <c:pt idx="361">
                  <c:v>0.79584490740740743</c:v>
                </c:pt>
                <c:pt idx="362">
                  <c:v>0.79585648148148147</c:v>
                </c:pt>
                <c:pt idx="363">
                  <c:v>0.79586805555555551</c:v>
                </c:pt>
                <c:pt idx="364">
                  <c:v>0.79587962962962966</c:v>
                </c:pt>
                <c:pt idx="365">
                  <c:v>0.7958912037037037</c:v>
                </c:pt>
                <c:pt idx="366">
                  <c:v>0.79590277777777774</c:v>
                </c:pt>
                <c:pt idx="367">
                  <c:v>0.79591435185185189</c:v>
                </c:pt>
                <c:pt idx="368">
                  <c:v>0.79592592592592593</c:v>
                </c:pt>
                <c:pt idx="369">
                  <c:v>0.79593749999999996</c:v>
                </c:pt>
                <c:pt idx="370">
                  <c:v>0.79594907407407411</c:v>
                </c:pt>
                <c:pt idx="371">
                  <c:v>0.79596064814814815</c:v>
                </c:pt>
                <c:pt idx="372">
                  <c:v>0.79597222222222219</c:v>
                </c:pt>
                <c:pt idx="373">
                  <c:v>0.79598379629629634</c:v>
                </c:pt>
                <c:pt idx="374">
                  <c:v>0.79599537037037038</c:v>
                </c:pt>
                <c:pt idx="375">
                  <c:v>0.79600694444444442</c:v>
                </c:pt>
                <c:pt idx="376">
                  <c:v>0.79601851851851857</c:v>
                </c:pt>
                <c:pt idx="377">
                  <c:v>0.79603009259259261</c:v>
                </c:pt>
                <c:pt idx="378">
                  <c:v>0.79604166666666665</c:v>
                </c:pt>
                <c:pt idx="379">
                  <c:v>0.79605324074074069</c:v>
                </c:pt>
                <c:pt idx="380">
                  <c:v>0.79606481481481484</c:v>
                </c:pt>
                <c:pt idx="381">
                  <c:v>0.79607638888888888</c:v>
                </c:pt>
                <c:pt idx="382">
                  <c:v>0.79608796296296291</c:v>
                </c:pt>
                <c:pt idx="383">
                  <c:v>0.79609953703703706</c:v>
                </c:pt>
                <c:pt idx="384">
                  <c:v>0.7961111111111111</c:v>
                </c:pt>
                <c:pt idx="385">
                  <c:v>0.79612268518518514</c:v>
                </c:pt>
                <c:pt idx="386">
                  <c:v>0.79613425925925929</c:v>
                </c:pt>
                <c:pt idx="387">
                  <c:v>0.79614583333333333</c:v>
                </c:pt>
                <c:pt idx="388">
                  <c:v>0.79615740740740737</c:v>
                </c:pt>
                <c:pt idx="389">
                  <c:v>0.79616898148148152</c:v>
                </c:pt>
                <c:pt idx="390">
                  <c:v>0.79618055555555556</c:v>
                </c:pt>
                <c:pt idx="391">
                  <c:v>0.7961921296296296</c:v>
                </c:pt>
                <c:pt idx="392">
                  <c:v>0.79620370370370375</c:v>
                </c:pt>
                <c:pt idx="393">
                  <c:v>0.79621527777777779</c:v>
                </c:pt>
                <c:pt idx="394">
                  <c:v>0.79622685185185182</c:v>
                </c:pt>
                <c:pt idx="395">
                  <c:v>0.79623842592592597</c:v>
                </c:pt>
                <c:pt idx="396">
                  <c:v>0.79625000000000001</c:v>
                </c:pt>
                <c:pt idx="397">
                  <c:v>0.79626157407407405</c:v>
                </c:pt>
                <c:pt idx="398">
                  <c:v>0.7962731481481482</c:v>
                </c:pt>
                <c:pt idx="399">
                  <c:v>0.79628472222222224</c:v>
                </c:pt>
                <c:pt idx="400">
                  <c:v>0.79629629629629628</c:v>
                </c:pt>
                <c:pt idx="401">
                  <c:v>0.79630787037037032</c:v>
                </c:pt>
                <c:pt idx="402">
                  <c:v>0.79631944444444447</c:v>
                </c:pt>
                <c:pt idx="403">
                  <c:v>0.79633101851851851</c:v>
                </c:pt>
                <c:pt idx="404">
                  <c:v>0.79634259259259255</c:v>
                </c:pt>
                <c:pt idx="405">
                  <c:v>0.7963541666666667</c:v>
                </c:pt>
                <c:pt idx="406">
                  <c:v>0.79636574074074074</c:v>
                </c:pt>
                <c:pt idx="407">
                  <c:v>0.79637731481481477</c:v>
                </c:pt>
                <c:pt idx="408">
                  <c:v>0.79638888888888892</c:v>
                </c:pt>
                <c:pt idx="409">
                  <c:v>0.79640046296296296</c:v>
                </c:pt>
                <c:pt idx="410">
                  <c:v>0.796412037037037</c:v>
                </c:pt>
                <c:pt idx="411">
                  <c:v>0.79642361111111115</c:v>
                </c:pt>
                <c:pt idx="412">
                  <c:v>0.79643518518518519</c:v>
                </c:pt>
                <c:pt idx="413">
                  <c:v>0.79644675925925923</c:v>
                </c:pt>
                <c:pt idx="414">
                  <c:v>0.79645833333333338</c:v>
                </c:pt>
                <c:pt idx="415">
                  <c:v>0.79646990740740742</c:v>
                </c:pt>
                <c:pt idx="416">
                  <c:v>0.79648148148148146</c:v>
                </c:pt>
                <c:pt idx="417">
                  <c:v>0.79649305555555561</c:v>
                </c:pt>
                <c:pt idx="418">
                  <c:v>0.79650462962962965</c:v>
                </c:pt>
                <c:pt idx="419">
                  <c:v>0.79651620370370368</c:v>
                </c:pt>
                <c:pt idx="420">
                  <c:v>0.79652777777777772</c:v>
                </c:pt>
                <c:pt idx="421">
                  <c:v>0.79653935185185187</c:v>
                </c:pt>
                <c:pt idx="422">
                  <c:v>0.79655092592592591</c:v>
                </c:pt>
                <c:pt idx="423">
                  <c:v>0.79656249999999995</c:v>
                </c:pt>
                <c:pt idx="424">
                  <c:v>0.7965740740740741</c:v>
                </c:pt>
                <c:pt idx="425">
                  <c:v>0.79658564814814814</c:v>
                </c:pt>
                <c:pt idx="426">
                  <c:v>0.79659722222222218</c:v>
                </c:pt>
                <c:pt idx="427">
                  <c:v>0.79660879629629633</c:v>
                </c:pt>
                <c:pt idx="428">
                  <c:v>0.79662037037037037</c:v>
                </c:pt>
                <c:pt idx="429">
                  <c:v>0.79663194444444441</c:v>
                </c:pt>
                <c:pt idx="430">
                  <c:v>0.79664351851851856</c:v>
                </c:pt>
                <c:pt idx="431">
                  <c:v>0.7966550925925926</c:v>
                </c:pt>
                <c:pt idx="432">
                  <c:v>0.79666666666666663</c:v>
                </c:pt>
                <c:pt idx="433">
                  <c:v>0.79667824074074078</c:v>
                </c:pt>
                <c:pt idx="434">
                  <c:v>0.79668981481481482</c:v>
                </c:pt>
                <c:pt idx="435">
                  <c:v>0.79670138888888886</c:v>
                </c:pt>
                <c:pt idx="436">
                  <c:v>0.79671296296296301</c:v>
                </c:pt>
                <c:pt idx="437">
                  <c:v>0.79672453703703705</c:v>
                </c:pt>
                <c:pt idx="438">
                  <c:v>0.79673611111111109</c:v>
                </c:pt>
                <c:pt idx="439">
                  <c:v>0.79674768518518524</c:v>
                </c:pt>
                <c:pt idx="440">
                  <c:v>0.79675925925925928</c:v>
                </c:pt>
                <c:pt idx="441">
                  <c:v>0.79677083333333332</c:v>
                </c:pt>
                <c:pt idx="442">
                  <c:v>0.79678240740740736</c:v>
                </c:pt>
                <c:pt idx="443">
                  <c:v>0.79679398148148151</c:v>
                </c:pt>
                <c:pt idx="444">
                  <c:v>0.79680555555555554</c:v>
                </c:pt>
                <c:pt idx="445">
                  <c:v>0.79681712962962958</c:v>
                </c:pt>
                <c:pt idx="446">
                  <c:v>0.79682870370370373</c:v>
                </c:pt>
                <c:pt idx="447">
                  <c:v>0.79684027777777777</c:v>
                </c:pt>
                <c:pt idx="448">
                  <c:v>0.79685185185185181</c:v>
                </c:pt>
                <c:pt idx="449">
                  <c:v>0.79686342592592596</c:v>
                </c:pt>
                <c:pt idx="450">
                  <c:v>0.796875</c:v>
                </c:pt>
                <c:pt idx="451">
                  <c:v>0.79688657407407404</c:v>
                </c:pt>
                <c:pt idx="452">
                  <c:v>0.79689814814814819</c:v>
                </c:pt>
                <c:pt idx="453">
                  <c:v>0.79690972222222223</c:v>
                </c:pt>
                <c:pt idx="454">
                  <c:v>0.79692129629629627</c:v>
                </c:pt>
                <c:pt idx="455">
                  <c:v>0.79693287037037042</c:v>
                </c:pt>
                <c:pt idx="456">
                  <c:v>0.79694444444444446</c:v>
                </c:pt>
                <c:pt idx="457">
                  <c:v>0.79695601851851849</c:v>
                </c:pt>
                <c:pt idx="458">
                  <c:v>0.79696759259259264</c:v>
                </c:pt>
                <c:pt idx="459">
                  <c:v>0.79697916666666668</c:v>
                </c:pt>
                <c:pt idx="460">
                  <c:v>0.79699074074074072</c:v>
                </c:pt>
                <c:pt idx="461">
                  <c:v>0.79700231481481476</c:v>
                </c:pt>
                <c:pt idx="462">
                  <c:v>0.79701388888888891</c:v>
                </c:pt>
                <c:pt idx="463">
                  <c:v>0.79702546296296295</c:v>
                </c:pt>
                <c:pt idx="464">
                  <c:v>0.79703703703703699</c:v>
                </c:pt>
                <c:pt idx="465">
                  <c:v>0.79704861111111114</c:v>
                </c:pt>
                <c:pt idx="466">
                  <c:v>0.79706018518518518</c:v>
                </c:pt>
                <c:pt idx="467">
                  <c:v>0.79707175925925922</c:v>
                </c:pt>
                <c:pt idx="468">
                  <c:v>0.79708333333333337</c:v>
                </c:pt>
                <c:pt idx="469">
                  <c:v>0.7970949074074074</c:v>
                </c:pt>
                <c:pt idx="470">
                  <c:v>0.79710648148148144</c:v>
                </c:pt>
                <c:pt idx="471">
                  <c:v>0.79711805555555559</c:v>
                </c:pt>
                <c:pt idx="472">
                  <c:v>0.79712962962962963</c:v>
                </c:pt>
                <c:pt idx="473">
                  <c:v>0.79714120370370367</c:v>
                </c:pt>
                <c:pt idx="474">
                  <c:v>0.79715277777777782</c:v>
                </c:pt>
                <c:pt idx="475">
                  <c:v>0.79716435185185186</c:v>
                </c:pt>
                <c:pt idx="476">
                  <c:v>0.7971759259259259</c:v>
                </c:pt>
                <c:pt idx="477">
                  <c:v>0.79718750000000005</c:v>
                </c:pt>
                <c:pt idx="478">
                  <c:v>0.79719907407407409</c:v>
                </c:pt>
                <c:pt idx="479">
                  <c:v>0.79721064814814813</c:v>
                </c:pt>
                <c:pt idx="480">
                  <c:v>0.79722222222222228</c:v>
                </c:pt>
                <c:pt idx="481">
                  <c:v>0.79723379629629632</c:v>
                </c:pt>
                <c:pt idx="482">
                  <c:v>0.79724537037037035</c:v>
                </c:pt>
                <c:pt idx="483">
                  <c:v>0.79725694444444439</c:v>
                </c:pt>
                <c:pt idx="484">
                  <c:v>0.79726851851851854</c:v>
                </c:pt>
                <c:pt idx="485">
                  <c:v>0.79728009259259258</c:v>
                </c:pt>
                <c:pt idx="486">
                  <c:v>0.79729166666666662</c:v>
                </c:pt>
                <c:pt idx="487">
                  <c:v>0.79730324074074077</c:v>
                </c:pt>
                <c:pt idx="488">
                  <c:v>0.79731481481481481</c:v>
                </c:pt>
                <c:pt idx="489">
                  <c:v>0.79732638888888885</c:v>
                </c:pt>
                <c:pt idx="490">
                  <c:v>0.797337962962963</c:v>
                </c:pt>
                <c:pt idx="491">
                  <c:v>0.79734953703703704</c:v>
                </c:pt>
                <c:pt idx="492">
                  <c:v>0.79736111111111108</c:v>
                </c:pt>
                <c:pt idx="493">
                  <c:v>0.79737268518518523</c:v>
                </c:pt>
                <c:pt idx="494">
                  <c:v>0.79738425925925926</c:v>
                </c:pt>
                <c:pt idx="495">
                  <c:v>0.7973958333333333</c:v>
                </c:pt>
                <c:pt idx="496">
                  <c:v>0.79740740740740745</c:v>
                </c:pt>
                <c:pt idx="497">
                  <c:v>0.79741898148148149</c:v>
                </c:pt>
                <c:pt idx="498">
                  <c:v>0.79743055555555553</c:v>
                </c:pt>
                <c:pt idx="499">
                  <c:v>0.79744212962962968</c:v>
                </c:pt>
                <c:pt idx="500">
                  <c:v>0.79745370370370372</c:v>
                </c:pt>
                <c:pt idx="501">
                  <c:v>0.79746527777777776</c:v>
                </c:pt>
                <c:pt idx="502">
                  <c:v>0.7974768518518518</c:v>
                </c:pt>
                <c:pt idx="503">
                  <c:v>0.79748842592592595</c:v>
                </c:pt>
                <c:pt idx="504">
                  <c:v>0.79749999999999999</c:v>
                </c:pt>
                <c:pt idx="505">
                  <c:v>0.79751157407407403</c:v>
                </c:pt>
                <c:pt idx="506">
                  <c:v>0.79752314814814818</c:v>
                </c:pt>
                <c:pt idx="507">
                  <c:v>0.79753472222222221</c:v>
                </c:pt>
                <c:pt idx="508">
                  <c:v>0.79754629629629625</c:v>
                </c:pt>
                <c:pt idx="509">
                  <c:v>0.7975578703703704</c:v>
                </c:pt>
                <c:pt idx="510">
                  <c:v>0.79756944444444444</c:v>
                </c:pt>
                <c:pt idx="511">
                  <c:v>0.79758101851851848</c:v>
                </c:pt>
                <c:pt idx="512">
                  <c:v>0.79759259259259263</c:v>
                </c:pt>
                <c:pt idx="513">
                  <c:v>0.79760416666666667</c:v>
                </c:pt>
                <c:pt idx="514">
                  <c:v>0.79761574074074071</c:v>
                </c:pt>
                <c:pt idx="515">
                  <c:v>0.79762731481481486</c:v>
                </c:pt>
                <c:pt idx="516">
                  <c:v>0.7976388888888889</c:v>
                </c:pt>
                <c:pt idx="517">
                  <c:v>0.79765046296296294</c:v>
                </c:pt>
                <c:pt idx="518">
                  <c:v>0.79766203703703709</c:v>
                </c:pt>
                <c:pt idx="519">
                  <c:v>0.79767361111111112</c:v>
                </c:pt>
                <c:pt idx="520">
                  <c:v>0.79768518518518516</c:v>
                </c:pt>
                <c:pt idx="521">
                  <c:v>0.79769675925925931</c:v>
                </c:pt>
                <c:pt idx="522">
                  <c:v>0.79770833333333335</c:v>
                </c:pt>
                <c:pt idx="523">
                  <c:v>0.79771990740740739</c:v>
                </c:pt>
                <c:pt idx="524">
                  <c:v>0.79773148148148143</c:v>
                </c:pt>
                <c:pt idx="525">
                  <c:v>0.79774305555555558</c:v>
                </c:pt>
                <c:pt idx="526">
                  <c:v>0.79775462962962962</c:v>
                </c:pt>
                <c:pt idx="527">
                  <c:v>0.79776620370370366</c:v>
                </c:pt>
                <c:pt idx="528">
                  <c:v>0.79777777777777781</c:v>
                </c:pt>
                <c:pt idx="529">
                  <c:v>0.79778935185185185</c:v>
                </c:pt>
                <c:pt idx="530">
                  <c:v>0.79780092592592589</c:v>
                </c:pt>
                <c:pt idx="531">
                  <c:v>0.79781250000000004</c:v>
                </c:pt>
                <c:pt idx="532">
                  <c:v>0.79782407407407407</c:v>
                </c:pt>
                <c:pt idx="533">
                  <c:v>0.79783564814814811</c:v>
                </c:pt>
                <c:pt idx="534">
                  <c:v>0.79784722222222226</c:v>
                </c:pt>
                <c:pt idx="535">
                  <c:v>0.7978587962962963</c:v>
                </c:pt>
                <c:pt idx="536">
                  <c:v>0.79787037037037034</c:v>
                </c:pt>
                <c:pt idx="537">
                  <c:v>0.79788194444444449</c:v>
                </c:pt>
                <c:pt idx="538">
                  <c:v>0.79789351851851853</c:v>
                </c:pt>
                <c:pt idx="539">
                  <c:v>0.79790509259259257</c:v>
                </c:pt>
                <c:pt idx="540">
                  <c:v>0.79791666666666672</c:v>
                </c:pt>
                <c:pt idx="541">
                  <c:v>0.79792824074074076</c:v>
                </c:pt>
                <c:pt idx="542">
                  <c:v>0.7979398148148148</c:v>
                </c:pt>
                <c:pt idx="543">
                  <c:v>0.79795138888888884</c:v>
                </c:pt>
                <c:pt idx="544">
                  <c:v>0.79796296296296299</c:v>
                </c:pt>
                <c:pt idx="545">
                  <c:v>0.79797453703703702</c:v>
                </c:pt>
                <c:pt idx="546">
                  <c:v>0.79798611111111106</c:v>
                </c:pt>
                <c:pt idx="547">
                  <c:v>0.79799768518518521</c:v>
                </c:pt>
                <c:pt idx="548">
                  <c:v>0.79800925925925925</c:v>
                </c:pt>
                <c:pt idx="549">
                  <c:v>0.79802083333333329</c:v>
                </c:pt>
                <c:pt idx="550">
                  <c:v>0.79803240740740744</c:v>
                </c:pt>
                <c:pt idx="551">
                  <c:v>0.79804398148148148</c:v>
                </c:pt>
                <c:pt idx="552">
                  <c:v>0.79805555555555552</c:v>
                </c:pt>
                <c:pt idx="553">
                  <c:v>0.79806712962962967</c:v>
                </c:pt>
                <c:pt idx="554">
                  <c:v>0.79807870370370371</c:v>
                </c:pt>
                <c:pt idx="555">
                  <c:v>0.79809027777777775</c:v>
                </c:pt>
                <c:pt idx="556">
                  <c:v>0.7981018518518519</c:v>
                </c:pt>
                <c:pt idx="557">
                  <c:v>0.79811342592592593</c:v>
                </c:pt>
                <c:pt idx="558">
                  <c:v>0.79812499999999997</c:v>
                </c:pt>
                <c:pt idx="559">
                  <c:v>0.79813657407407412</c:v>
                </c:pt>
                <c:pt idx="560">
                  <c:v>0.79814814814814816</c:v>
                </c:pt>
                <c:pt idx="561">
                  <c:v>0.7981597222222222</c:v>
                </c:pt>
                <c:pt idx="562">
                  <c:v>0.79817129629629635</c:v>
                </c:pt>
                <c:pt idx="563">
                  <c:v>0.79818287037037039</c:v>
                </c:pt>
                <c:pt idx="564">
                  <c:v>0.79819444444444443</c:v>
                </c:pt>
                <c:pt idx="565">
                  <c:v>0.79820601851851847</c:v>
                </c:pt>
                <c:pt idx="566">
                  <c:v>0.79821759259259262</c:v>
                </c:pt>
                <c:pt idx="567">
                  <c:v>0.79822916666666666</c:v>
                </c:pt>
                <c:pt idx="568">
                  <c:v>0.7982407407407407</c:v>
                </c:pt>
                <c:pt idx="569">
                  <c:v>0.79825231481481485</c:v>
                </c:pt>
                <c:pt idx="570">
                  <c:v>0.79826388888888888</c:v>
                </c:pt>
                <c:pt idx="571">
                  <c:v>0.79827546296296292</c:v>
                </c:pt>
                <c:pt idx="572">
                  <c:v>0.79828703703703707</c:v>
                </c:pt>
                <c:pt idx="573">
                  <c:v>0.79829861111111111</c:v>
                </c:pt>
                <c:pt idx="574">
                  <c:v>0.79831018518518515</c:v>
                </c:pt>
                <c:pt idx="575">
                  <c:v>0.7983217592592593</c:v>
                </c:pt>
                <c:pt idx="576">
                  <c:v>0.79833333333333334</c:v>
                </c:pt>
                <c:pt idx="577">
                  <c:v>0.79834490740740738</c:v>
                </c:pt>
                <c:pt idx="578">
                  <c:v>0.79835648148148153</c:v>
                </c:pt>
                <c:pt idx="579">
                  <c:v>0.79836805555555557</c:v>
                </c:pt>
                <c:pt idx="580">
                  <c:v>0.79837962962962961</c:v>
                </c:pt>
                <c:pt idx="581">
                  <c:v>0.79839120370370376</c:v>
                </c:pt>
                <c:pt idx="582">
                  <c:v>0.79840277777777779</c:v>
                </c:pt>
                <c:pt idx="583">
                  <c:v>0.79841435185185183</c:v>
                </c:pt>
                <c:pt idx="584">
                  <c:v>0.79842592592592587</c:v>
                </c:pt>
                <c:pt idx="585">
                  <c:v>0.79843750000000002</c:v>
                </c:pt>
                <c:pt idx="586">
                  <c:v>0.79844907407407406</c:v>
                </c:pt>
                <c:pt idx="587">
                  <c:v>0.7984606481481481</c:v>
                </c:pt>
                <c:pt idx="588">
                  <c:v>0.79847222222222225</c:v>
                </c:pt>
                <c:pt idx="589">
                  <c:v>0.79848379629629629</c:v>
                </c:pt>
                <c:pt idx="590">
                  <c:v>0.79849537037037033</c:v>
                </c:pt>
                <c:pt idx="591">
                  <c:v>0.79850694444444448</c:v>
                </c:pt>
                <c:pt idx="592">
                  <c:v>0.79851851851851852</c:v>
                </c:pt>
                <c:pt idx="593">
                  <c:v>0.79853009259259256</c:v>
                </c:pt>
                <c:pt idx="594">
                  <c:v>0.79854166666666671</c:v>
                </c:pt>
                <c:pt idx="595">
                  <c:v>0.79855324074074074</c:v>
                </c:pt>
                <c:pt idx="596">
                  <c:v>0.79856481481481478</c:v>
                </c:pt>
                <c:pt idx="597">
                  <c:v>0.79857638888888893</c:v>
                </c:pt>
                <c:pt idx="598">
                  <c:v>0.79858796296296297</c:v>
                </c:pt>
                <c:pt idx="599">
                  <c:v>0.79859953703703701</c:v>
                </c:pt>
                <c:pt idx="600">
                  <c:v>0.79861111111111116</c:v>
                </c:pt>
                <c:pt idx="601">
                  <c:v>0.7986226851851852</c:v>
                </c:pt>
                <c:pt idx="602">
                  <c:v>0.79863425925925924</c:v>
                </c:pt>
                <c:pt idx="603">
                  <c:v>0.79864583333333339</c:v>
                </c:pt>
                <c:pt idx="604">
                  <c:v>0.79865740740740743</c:v>
                </c:pt>
                <c:pt idx="605">
                  <c:v>0.79866898148148147</c:v>
                </c:pt>
                <c:pt idx="606">
                  <c:v>0.7986805555555555</c:v>
                </c:pt>
                <c:pt idx="607">
                  <c:v>0.79869212962962965</c:v>
                </c:pt>
                <c:pt idx="608">
                  <c:v>0.79870370370370369</c:v>
                </c:pt>
                <c:pt idx="609">
                  <c:v>0.79871527777777773</c:v>
                </c:pt>
                <c:pt idx="610">
                  <c:v>0.79872685185185188</c:v>
                </c:pt>
                <c:pt idx="611">
                  <c:v>0.79873842592592592</c:v>
                </c:pt>
                <c:pt idx="612">
                  <c:v>0.79874999999999996</c:v>
                </c:pt>
                <c:pt idx="613">
                  <c:v>0.79876157407407411</c:v>
                </c:pt>
                <c:pt idx="614">
                  <c:v>0.79877314814814815</c:v>
                </c:pt>
                <c:pt idx="615">
                  <c:v>0.79878472222222219</c:v>
                </c:pt>
                <c:pt idx="616">
                  <c:v>0.79879629629629634</c:v>
                </c:pt>
                <c:pt idx="617">
                  <c:v>0.79880787037037038</c:v>
                </c:pt>
                <c:pt idx="618">
                  <c:v>0.79881944444444442</c:v>
                </c:pt>
                <c:pt idx="619">
                  <c:v>0.79883101851851857</c:v>
                </c:pt>
                <c:pt idx="620">
                  <c:v>0.7988425925925926</c:v>
                </c:pt>
                <c:pt idx="621">
                  <c:v>0.79885416666666664</c:v>
                </c:pt>
                <c:pt idx="622">
                  <c:v>0.79886574074074079</c:v>
                </c:pt>
                <c:pt idx="623">
                  <c:v>0.79887731481481483</c:v>
                </c:pt>
                <c:pt idx="624">
                  <c:v>0.79888888888888887</c:v>
                </c:pt>
                <c:pt idx="625">
                  <c:v>0.79890046296296291</c:v>
                </c:pt>
                <c:pt idx="626">
                  <c:v>0.79891203703703706</c:v>
                </c:pt>
                <c:pt idx="627">
                  <c:v>0.7989236111111111</c:v>
                </c:pt>
                <c:pt idx="628">
                  <c:v>0.79893518518518514</c:v>
                </c:pt>
                <c:pt idx="629">
                  <c:v>0.79894675925925929</c:v>
                </c:pt>
                <c:pt idx="630">
                  <c:v>0.79895833333333333</c:v>
                </c:pt>
                <c:pt idx="631">
                  <c:v>0.79896990740740736</c:v>
                </c:pt>
                <c:pt idx="632">
                  <c:v>0.79898148148148151</c:v>
                </c:pt>
                <c:pt idx="633">
                  <c:v>0.79899305555555555</c:v>
                </c:pt>
                <c:pt idx="634">
                  <c:v>0.79900462962962959</c:v>
                </c:pt>
                <c:pt idx="635">
                  <c:v>0.79901620370370374</c:v>
                </c:pt>
                <c:pt idx="636">
                  <c:v>0.79902777777777778</c:v>
                </c:pt>
                <c:pt idx="637">
                  <c:v>0.79903935185185182</c:v>
                </c:pt>
                <c:pt idx="638">
                  <c:v>0.79905092592592597</c:v>
                </c:pt>
                <c:pt idx="639">
                  <c:v>0.79906250000000001</c:v>
                </c:pt>
                <c:pt idx="640">
                  <c:v>0.79907407407407405</c:v>
                </c:pt>
                <c:pt idx="641">
                  <c:v>0.7990856481481482</c:v>
                </c:pt>
                <c:pt idx="642">
                  <c:v>0.79909722222222224</c:v>
                </c:pt>
                <c:pt idx="643">
                  <c:v>0.79910879629629628</c:v>
                </c:pt>
                <c:pt idx="644">
                  <c:v>0.79912037037037043</c:v>
                </c:pt>
                <c:pt idx="645">
                  <c:v>0.79913194444444446</c:v>
                </c:pt>
                <c:pt idx="646">
                  <c:v>0.7991435185185185</c:v>
                </c:pt>
                <c:pt idx="647">
                  <c:v>0.79915509259259254</c:v>
                </c:pt>
                <c:pt idx="648">
                  <c:v>0.79916666666666669</c:v>
                </c:pt>
                <c:pt idx="649">
                  <c:v>0.79917824074074073</c:v>
                </c:pt>
                <c:pt idx="650">
                  <c:v>0.79918981481481477</c:v>
                </c:pt>
                <c:pt idx="651">
                  <c:v>0.79920138888888892</c:v>
                </c:pt>
                <c:pt idx="652">
                  <c:v>0.79921296296296296</c:v>
                </c:pt>
                <c:pt idx="653">
                  <c:v>0.799224537037037</c:v>
                </c:pt>
                <c:pt idx="654">
                  <c:v>0.79923611111111115</c:v>
                </c:pt>
                <c:pt idx="655">
                  <c:v>0.79924768518518519</c:v>
                </c:pt>
                <c:pt idx="656">
                  <c:v>0.79925925925925922</c:v>
                </c:pt>
                <c:pt idx="657">
                  <c:v>0.79927083333333337</c:v>
                </c:pt>
                <c:pt idx="658">
                  <c:v>0.79928240740740741</c:v>
                </c:pt>
                <c:pt idx="659">
                  <c:v>0.79929398148148145</c:v>
                </c:pt>
                <c:pt idx="660">
                  <c:v>0.7993055555555556</c:v>
                </c:pt>
                <c:pt idx="661">
                  <c:v>0.79931712962962964</c:v>
                </c:pt>
                <c:pt idx="662">
                  <c:v>0.79932870370370368</c:v>
                </c:pt>
                <c:pt idx="663">
                  <c:v>0.79934027777777783</c:v>
                </c:pt>
                <c:pt idx="664">
                  <c:v>0.79935185185185187</c:v>
                </c:pt>
                <c:pt idx="665">
                  <c:v>0.79936342592592591</c:v>
                </c:pt>
                <c:pt idx="666">
                  <c:v>0.79937499999999995</c:v>
                </c:pt>
                <c:pt idx="667">
                  <c:v>0.7993865740740741</c:v>
                </c:pt>
                <c:pt idx="668">
                  <c:v>0.79939814814814814</c:v>
                </c:pt>
                <c:pt idx="669">
                  <c:v>0.79940972222222217</c:v>
                </c:pt>
                <c:pt idx="670">
                  <c:v>0.79942129629629632</c:v>
                </c:pt>
                <c:pt idx="671">
                  <c:v>0.79943287037037036</c:v>
                </c:pt>
                <c:pt idx="672">
                  <c:v>0.7994444444444444</c:v>
                </c:pt>
                <c:pt idx="673">
                  <c:v>0.79945601851851855</c:v>
                </c:pt>
                <c:pt idx="674">
                  <c:v>0.79946759259259259</c:v>
                </c:pt>
                <c:pt idx="675">
                  <c:v>0.79947916666666663</c:v>
                </c:pt>
                <c:pt idx="676">
                  <c:v>0.79949074074074078</c:v>
                </c:pt>
                <c:pt idx="677">
                  <c:v>0.79950231481481482</c:v>
                </c:pt>
                <c:pt idx="678">
                  <c:v>0.79951388888888886</c:v>
                </c:pt>
                <c:pt idx="679">
                  <c:v>0.79952546296296301</c:v>
                </c:pt>
                <c:pt idx="680">
                  <c:v>0.79953703703703705</c:v>
                </c:pt>
                <c:pt idx="681">
                  <c:v>0.79954861111111108</c:v>
                </c:pt>
                <c:pt idx="682">
                  <c:v>0.79956018518518523</c:v>
                </c:pt>
                <c:pt idx="683">
                  <c:v>0.79957175925925927</c:v>
                </c:pt>
                <c:pt idx="684">
                  <c:v>0.79958333333333331</c:v>
                </c:pt>
                <c:pt idx="685">
                  <c:v>0.79959490740740746</c:v>
                </c:pt>
                <c:pt idx="686">
                  <c:v>0.7996064814814815</c:v>
                </c:pt>
                <c:pt idx="687">
                  <c:v>0.79961805555555554</c:v>
                </c:pt>
                <c:pt idx="688">
                  <c:v>0.79962962962962958</c:v>
                </c:pt>
                <c:pt idx="689">
                  <c:v>0.79964120370370373</c:v>
                </c:pt>
                <c:pt idx="690">
                  <c:v>0.79965277777777777</c:v>
                </c:pt>
                <c:pt idx="691">
                  <c:v>0.79966435185185181</c:v>
                </c:pt>
                <c:pt idx="692">
                  <c:v>0.79967592592592596</c:v>
                </c:pt>
                <c:pt idx="693">
                  <c:v>0.7996875</c:v>
                </c:pt>
                <c:pt idx="694">
                  <c:v>0.79969907407407403</c:v>
                </c:pt>
                <c:pt idx="695">
                  <c:v>0.79971064814814818</c:v>
                </c:pt>
                <c:pt idx="696">
                  <c:v>0.79972222222222222</c:v>
                </c:pt>
                <c:pt idx="697">
                  <c:v>0.79973379629629626</c:v>
                </c:pt>
                <c:pt idx="698">
                  <c:v>0.79974537037037041</c:v>
                </c:pt>
                <c:pt idx="699">
                  <c:v>0.79975694444444445</c:v>
                </c:pt>
                <c:pt idx="700">
                  <c:v>0.79976851851851849</c:v>
                </c:pt>
                <c:pt idx="701">
                  <c:v>0.79978009259259264</c:v>
                </c:pt>
                <c:pt idx="702">
                  <c:v>0.79979166666666668</c:v>
                </c:pt>
                <c:pt idx="703">
                  <c:v>0.79980324074074072</c:v>
                </c:pt>
                <c:pt idx="704">
                  <c:v>0.79981481481481487</c:v>
                </c:pt>
                <c:pt idx="705">
                  <c:v>0.79982638888888891</c:v>
                </c:pt>
                <c:pt idx="706">
                  <c:v>0.79983796296296295</c:v>
                </c:pt>
                <c:pt idx="707">
                  <c:v>0.79984953703703698</c:v>
                </c:pt>
                <c:pt idx="708">
                  <c:v>0.79986111111111113</c:v>
                </c:pt>
                <c:pt idx="709">
                  <c:v>0.79987268518518517</c:v>
                </c:pt>
                <c:pt idx="710">
                  <c:v>0.79988425925925921</c:v>
                </c:pt>
                <c:pt idx="711">
                  <c:v>0.79989583333333336</c:v>
                </c:pt>
                <c:pt idx="712">
                  <c:v>0.7999074074074074</c:v>
                </c:pt>
                <c:pt idx="713">
                  <c:v>0.79991898148148144</c:v>
                </c:pt>
                <c:pt idx="714">
                  <c:v>0.79993055555555559</c:v>
                </c:pt>
                <c:pt idx="715">
                  <c:v>0.79994212962962963</c:v>
                </c:pt>
                <c:pt idx="716">
                  <c:v>0.79995370370370367</c:v>
                </c:pt>
                <c:pt idx="717">
                  <c:v>0.79996527777777782</c:v>
                </c:pt>
                <c:pt idx="718">
                  <c:v>0.79997685185185186</c:v>
                </c:pt>
                <c:pt idx="719">
                  <c:v>0.79998842592592589</c:v>
                </c:pt>
                <c:pt idx="720">
                  <c:v>0.8</c:v>
                </c:pt>
                <c:pt idx="721">
                  <c:v>0.80001157407407408</c:v>
                </c:pt>
                <c:pt idx="722">
                  <c:v>0.80002314814814812</c:v>
                </c:pt>
                <c:pt idx="723">
                  <c:v>0.80003472222222227</c:v>
                </c:pt>
                <c:pt idx="724">
                  <c:v>0.80004629629629631</c:v>
                </c:pt>
                <c:pt idx="725">
                  <c:v>0.80005787037037035</c:v>
                </c:pt>
                <c:pt idx="726">
                  <c:v>0.8000694444444445</c:v>
                </c:pt>
                <c:pt idx="727">
                  <c:v>0.80008101851851854</c:v>
                </c:pt>
                <c:pt idx="728">
                  <c:v>0.80009259259259258</c:v>
                </c:pt>
                <c:pt idx="729">
                  <c:v>0.80010416666666662</c:v>
                </c:pt>
                <c:pt idx="730">
                  <c:v>0.80011574074074077</c:v>
                </c:pt>
                <c:pt idx="731">
                  <c:v>0.80012731481481481</c:v>
                </c:pt>
                <c:pt idx="732">
                  <c:v>0.80013888888888884</c:v>
                </c:pt>
                <c:pt idx="733">
                  <c:v>0.80015046296296299</c:v>
                </c:pt>
                <c:pt idx="734">
                  <c:v>0.80016203703703703</c:v>
                </c:pt>
                <c:pt idx="735">
                  <c:v>0.80017361111111107</c:v>
                </c:pt>
                <c:pt idx="736">
                  <c:v>0.80018518518518522</c:v>
                </c:pt>
                <c:pt idx="737">
                  <c:v>0.80019675925925926</c:v>
                </c:pt>
                <c:pt idx="738">
                  <c:v>0.8002083333333333</c:v>
                </c:pt>
                <c:pt idx="739">
                  <c:v>0.80021990740740745</c:v>
                </c:pt>
                <c:pt idx="740">
                  <c:v>0.80023148148148149</c:v>
                </c:pt>
                <c:pt idx="741">
                  <c:v>0.80024305555555553</c:v>
                </c:pt>
                <c:pt idx="742">
                  <c:v>0.80025462962962968</c:v>
                </c:pt>
                <c:pt idx="743">
                  <c:v>0.80026620370370372</c:v>
                </c:pt>
                <c:pt idx="744">
                  <c:v>0.80027777777777775</c:v>
                </c:pt>
                <c:pt idx="745">
                  <c:v>0.8002893518518519</c:v>
                </c:pt>
                <c:pt idx="746">
                  <c:v>0.80030092592592594</c:v>
                </c:pt>
                <c:pt idx="747">
                  <c:v>0.80031249999999998</c:v>
                </c:pt>
                <c:pt idx="748">
                  <c:v>0.80032407407407402</c:v>
                </c:pt>
                <c:pt idx="749">
                  <c:v>0.80033564814814817</c:v>
                </c:pt>
                <c:pt idx="750">
                  <c:v>0.80034722222222221</c:v>
                </c:pt>
                <c:pt idx="751">
                  <c:v>0.80035879629629625</c:v>
                </c:pt>
                <c:pt idx="752">
                  <c:v>0.8003703703703704</c:v>
                </c:pt>
                <c:pt idx="753">
                  <c:v>0.80038194444444444</c:v>
                </c:pt>
                <c:pt idx="754">
                  <c:v>0.80039351851851848</c:v>
                </c:pt>
                <c:pt idx="755">
                  <c:v>0.80040509259259263</c:v>
                </c:pt>
                <c:pt idx="756">
                  <c:v>0.80041666666666667</c:v>
                </c:pt>
                <c:pt idx="757">
                  <c:v>0.8004282407407407</c:v>
                </c:pt>
                <c:pt idx="758">
                  <c:v>0.80043981481481485</c:v>
                </c:pt>
                <c:pt idx="759">
                  <c:v>0.80045138888888889</c:v>
                </c:pt>
                <c:pt idx="760">
                  <c:v>0.80046296296296293</c:v>
                </c:pt>
                <c:pt idx="761">
                  <c:v>0.80047453703703708</c:v>
                </c:pt>
                <c:pt idx="762">
                  <c:v>0.80048611111111112</c:v>
                </c:pt>
                <c:pt idx="763">
                  <c:v>0.80049768518518516</c:v>
                </c:pt>
                <c:pt idx="764">
                  <c:v>0.80050925925925931</c:v>
                </c:pt>
                <c:pt idx="765">
                  <c:v>0.80052083333333335</c:v>
                </c:pt>
                <c:pt idx="766">
                  <c:v>0.80053240740740739</c:v>
                </c:pt>
                <c:pt idx="767">
                  <c:v>0.80054398148148154</c:v>
                </c:pt>
                <c:pt idx="768">
                  <c:v>0.80055555555555558</c:v>
                </c:pt>
                <c:pt idx="769">
                  <c:v>0.80056712962962961</c:v>
                </c:pt>
                <c:pt idx="770">
                  <c:v>0.80057870370370365</c:v>
                </c:pt>
                <c:pt idx="771">
                  <c:v>0.8005902777777778</c:v>
                </c:pt>
                <c:pt idx="772">
                  <c:v>0.80060185185185184</c:v>
                </c:pt>
                <c:pt idx="773">
                  <c:v>0.80061342592592588</c:v>
                </c:pt>
                <c:pt idx="774">
                  <c:v>0.80062500000000003</c:v>
                </c:pt>
                <c:pt idx="775">
                  <c:v>0.80063657407407407</c:v>
                </c:pt>
                <c:pt idx="776">
                  <c:v>0.80064814814814811</c:v>
                </c:pt>
                <c:pt idx="777">
                  <c:v>0.80065972222222226</c:v>
                </c:pt>
                <c:pt idx="778">
                  <c:v>0.8006712962962963</c:v>
                </c:pt>
                <c:pt idx="779">
                  <c:v>0.80068287037037034</c:v>
                </c:pt>
                <c:pt idx="780">
                  <c:v>0.80069444444444449</c:v>
                </c:pt>
                <c:pt idx="781">
                  <c:v>0.80070601851851853</c:v>
                </c:pt>
                <c:pt idx="782">
                  <c:v>0.80071759259259256</c:v>
                </c:pt>
                <c:pt idx="783">
                  <c:v>0.80072916666666671</c:v>
                </c:pt>
                <c:pt idx="784">
                  <c:v>0.80074074074074075</c:v>
                </c:pt>
                <c:pt idx="785">
                  <c:v>0.80075231481481479</c:v>
                </c:pt>
                <c:pt idx="786">
                  <c:v>0.80076388888888894</c:v>
                </c:pt>
                <c:pt idx="787">
                  <c:v>0.80077546296296298</c:v>
                </c:pt>
                <c:pt idx="788">
                  <c:v>0.80078703703703702</c:v>
                </c:pt>
                <c:pt idx="789">
                  <c:v>0.80079861111111106</c:v>
                </c:pt>
                <c:pt idx="790">
                  <c:v>0.80081018518518521</c:v>
                </c:pt>
                <c:pt idx="791">
                  <c:v>0.80082175925925925</c:v>
                </c:pt>
                <c:pt idx="792">
                  <c:v>0.80083333333333329</c:v>
                </c:pt>
                <c:pt idx="793">
                  <c:v>0.80084490740740744</c:v>
                </c:pt>
                <c:pt idx="794">
                  <c:v>0.80085648148148147</c:v>
                </c:pt>
                <c:pt idx="795">
                  <c:v>0.80086805555555551</c:v>
                </c:pt>
                <c:pt idx="796">
                  <c:v>0.80087962962962966</c:v>
                </c:pt>
                <c:pt idx="797">
                  <c:v>0.8008912037037037</c:v>
                </c:pt>
                <c:pt idx="798">
                  <c:v>0.80090277777777774</c:v>
                </c:pt>
                <c:pt idx="799">
                  <c:v>0.80091435185185189</c:v>
                </c:pt>
                <c:pt idx="800">
                  <c:v>0.80092592592592593</c:v>
                </c:pt>
                <c:pt idx="801">
                  <c:v>0.80093749999999997</c:v>
                </c:pt>
                <c:pt idx="802">
                  <c:v>0.80094907407407412</c:v>
                </c:pt>
                <c:pt idx="803">
                  <c:v>0.80096064814814816</c:v>
                </c:pt>
                <c:pt idx="804">
                  <c:v>0.8009722222222222</c:v>
                </c:pt>
                <c:pt idx="805">
                  <c:v>0.80098379629629635</c:v>
                </c:pt>
                <c:pt idx="806">
                  <c:v>0.80099537037037039</c:v>
                </c:pt>
                <c:pt idx="807">
                  <c:v>0.80100694444444442</c:v>
                </c:pt>
                <c:pt idx="808">
                  <c:v>0.80101851851851846</c:v>
                </c:pt>
                <c:pt idx="809">
                  <c:v>0.80103009259259261</c:v>
                </c:pt>
                <c:pt idx="810">
                  <c:v>0.80104166666666665</c:v>
                </c:pt>
                <c:pt idx="811">
                  <c:v>0.80105324074074069</c:v>
                </c:pt>
                <c:pt idx="812">
                  <c:v>0.80106481481481484</c:v>
                </c:pt>
                <c:pt idx="813">
                  <c:v>0.80107638888888888</c:v>
                </c:pt>
                <c:pt idx="814">
                  <c:v>0.80108796296296292</c:v>
                </c:pt>
                <c:pt idx="815">
                  <c:v>0.80109953703703707</c:v>
                </c:pt>
                <c:pt idx="816">
                  <c:v>0.80111111111111111</c:v>
                </c:pt>
                <c:pt idx="817">
                  <c:v>0.80112268518518515</c:v>
                </c:pt>
                <c:pt idx="818">
                  <c:v>0.8011342592592593</c:v>
                </c:pt>
                <c:pt idx="819">
                  <c:v>0.80114583333333333</c:v>
                </c:pt>
                <c:pt idx="820">
                  <c:v>0.80115740740740737</c:v>
                </c:pt>
                <c:pt idx="821">
                  <c:v>0.80116898148148152</c:v>
                </c:pt>
                <c:pt idx="822">
                  <c:v>0.80118055555555556</c:v>
                </c:pt>
                <c:pt idx="823">
                  <c:v>0.8011921296296296</c:v>
                </c:pt>
                <c:pt idx="824">
                  <c:v>0.80120370370370375</c:v>
                </c:pt>
                <c:pt idx="825">
                  <c:v>0.80121527777777779</c:v>
                </c:pt>
                <c:pt idx="826">
                  <c:v>0.80122685185185183</c:v>
                </c:pt>
                <c:pt idx="827">
                  <c:v>0.80123842592592598</c:v>
                </c:pt>
                <c:pt idx="828">
                  <c:v>0.80125000000000002</c:v>
                </c:pt>
                <c:pt idx="829">
                  <c:v>0.80126157407407406</c:v>
                </c:pt>
                <c:pt idx="830">
                  <c:v>0.8012731481481481</c:v>
                </c:pt>
                <c:pt idx="831">
                  <c:v>0.80128472222222225</c:v>
                </c:pt>
                <c:pt idx="832">
                  <c:v>0.80129629629629628</c:v>
                </c:pt>
                <c:pt idx="833">
                  <c:v>0.80130787037037032</c:v>
                </c:pt>
                <c:pt idx="834">
                  <c:v>0.80131944444444447</c:v>
                </c:pt>
                <c:pt idx="835">
                  <c:v>0.80133101851851851</c:v>
                </c:pt>
                <c:pt idx="836">
                  <c:v>0.80134259259259255</c:v>
                </c:pt>
                <c:pt idx="837">
                  <c:v>0.8013541666666667</c:v>
                </c:pt>
                <c:pt idx="838">
                  <c:v>0.80136574074074074</c:v>
                </c:pt>
                <c:pt idx="839">
                  <c:v>0.80137731481481478</c:v>
                </c:pt>
                <c:pt idx="840">
                  <c:v>0.80138888888888893</c:v>
                </c:pt>
                <c:pt idx="841">
                  <c:v>0.80140046296296297</c:v>
                </c:pt>
                <c:pt idx="842">
                  <c:v>0.80141203703703701</c:v>
                </c:pt>
                <c:pt idx="843">
                  <c:v>0.80142361111111116</c:v>
                </c:pt>
                <c:pt idx="844">
                  <c:v>0.80143518518518519</c:v>
                </c:pt>
                <c:pt idx="845">
                  <c:v>0.80144675925925923</c:v>
                </c:pt>
                <c:pt idx="846">
                  <c:v>0.80145833333333338</c:v>
                </c:pt>
                <c:pt idx="847">
                  <c:v>0.80146990740740742</c:v>
                </c:pt>
                <c:pt idx="848">
                  <c:v>0.80148148148148146</c:v>
                </c:pt>
                <c:pt idx="849">
                  <c:v>0.8014930555555555</c:v>
                </c:pt>
                <c:pt idx="850">
                  <c:v>0.80150462962962965</c:v>
                </c:pt>
                <c:pt idx="851">
                  <c:v>0.80151620370370369</c:v>
                </c:pt>
                <c:pt idx="852">
                  <c:v>0.80152777777777773</c:v>
                </c:pt>
                <c:pt idx="853">
                  <c:v>0.80153935185185188</c:v>
                </c:pt>
                <c:pt idx="854">
                  <c:v>0.80155092592592592</c:v>
                </c:pt>
                <c:pt idx="855">
                  <c:v>0.80156249999999996</c:v>
                </c:pt>
                <c:pt idx="856">
                  <c:v>0.80157407407407411</c:v>
                </c:pt>
                <c:pt idx="857">
                  <c:v>0.80158564814814814</c:v>
                </c:pt>
                <c:pt idx="858">
                  <c:v>0.80159722222222218</c:v>
                </c:pt>
                <c:pt idx="859">
                  <c:v>0.80160879629629633</c:v>
                </c:pt>
                <c:pt idx="860">
                  <c:v>0.80162037037037037</c:v>
                </c:pt>
                <c:pt idx="861">
                  <c:v>0.80163194444444441</c:v>
                </c:pt>
                <c:pt idx="862">
                  <c:v>0.80164351851851856</c:v>
                </c:pt>
                <c:pt idx="863">
                  <c:v>0.8016550925925926</c:v>
                </c:pt>
                <c:pt idx="864">
                  <c:v>0.80166666666666664</c:v>
                </c:pt>
                <c:pt idx="865">
                  <c:v>0.80167824074074079</c:v>
                </c:pt>
                <c:pt idx="866">
                  <c:v>0.80168981481481483</c:v>
                </c:pt>
                <c:pt idx="867">
                  <c:v>0.80170138888888887</c:v>
                </c:pt>
                <c:pt idx="868">
                  <c:v>0.80171296296296302</c:v>
                </c:pt>
                <c:pt idx="869">
                  <c:v>0.80172453703703705</c:v>
                </c:pt>
                <c:pt idx="870">
                  <c:v>0.80173611111111109</c:v>
                </c:pt>
                <c:pt idx="871">
                  <c:v>0.80174768518518513</c:v>
                </c:pt>
                <c:pt idx="872">
                  <c:v>0.80175925925925928</c:v>
                </c:pt>
                <c:pt idx="873">
                  <c:v>0.80177083333333332</c:v>
                </c:pt>
                <c:pt idx="874">
                  <c:v>0.80178240740740736</c:v>
                </c:pt>
                <c:pt idx="875">
                  <c:v>0.80179398148148151</c:v>
                </c:pt>
                <c:pt idx="876">
                  <c:v>0.80180555555555555</c:v>
                </c:pt>
                <c:pt idx="877">
                  <c:v>0.80181712962962959</c:v>
                </c:pt>
                <c:pt idx="878">
                  <c:v>0.80182870370370374</c:v>
                </c:pt>
                <c:pt idx="879">
                  <c:v>0.80184027777777778</c:v>
                </c:pt>
                <c:pt idx="880">
                  <c:v>0.80185185185185182</c:v>
                </c:pt>
                <c:pt idx="881">
                  <c:v>0.80186342592592597</c:v>
                </c:pt>
                <c:pt idx="882">
                  <c:v>0.801875</c:v>
                </c:pt>
                <c:pt idx="883">
                  <c:v>0.80188657407407404</c:v>
                </c:pt>
                <c:pt idx="884">
                  <c:v>0.80189814814814819</c:v>
                </c:pt>
                <c:pt idx="885">
                  <c:v>0.80190972222222223</c:v>
                </c:pt>
                <c:pt idx="886">
                  <c:v>0.80192129629629627</c:v>
                </c:pt>
                <c:pt idx="887">
                  <c:v>0.80193287037037042</c:v>
                </c:pt>
                <c:pt idx="888">
                  <c:v>0.80194444444444446</c:v>
                </c:pt>
                <c:pt idx="889">
                  <c:v>0.8019560185185185</c:v>
                </c:pt>
                <c:pt idx="890">
                  <c:v>0.80196759259259254</c:v>
                </c:pt>
                <c:pt idx="891">
                  <c:v>0.80197916666666669</c:v>
                </c:pt>
                <c:pt idx="892">
                  <c:v>0.80199074074074073</c:v>
                </c:pt>
                <c:pt idx="893">
                  <c:v>0.80200231481481477</c:v>
                </c:pt>
                <c:pt idx="894">
                  <c:v>0.80201388888888892</c:v>
                </c:pt>
                <c:pt idx="895">
                  <c:v>0.80202546296296295</c:v>
                </c:pt>
                <c:pt idx="896">
                  <c:v>0.80203703703703699</c:v>
                </c:pt>
                <c:pt idx="897">
                  <c:v>0.80204861111111114</c:v>
                </c:pt>
                <c:pt idx="898">
                  <c:v>0.80206018518518518</c:v>
                </c:pt>
                <c:pt idx="899">
                  <c:v>0.80207175925925922</c:v>
                </c:pt>
                <c:pt idx="900">
                  <c:v>0.80208333333333337</c:v>
                </c:pt>
                <c:pt idx="901">
                  <c:v>0.80209490740740741</c:v>
                </c:pt>
                <c:pt idx="902">
                  <c:v>0.80210648148148145</c:v>
                </c:pt>
                <c:pt idx="903">
                  <c:v>0.8021180555555556</c:v>
                </c:pt>
                <c:pt idx="904">
                  <c:v>0.80212962962962964</c:v>
                </c:pt>
                <c:pt idx="905">
                  <c:v>0.80214120370370368</c:v>
                </c:pt>
                <c:pt idx="906">
                  <c:v>0.80215277777777783</c:v>
                </c:pt>
                <c:pt idx="907">
                  <c:v>0.80216435185185186</c:v>
                </c:pt>
                <c:pt idx="908">
                  <c:v>0.8021759259259259</c:v>
                </c:pt>
                <c:pt idx="909">
                  <c:v>0.80218750000000005</c:v>
                </c:pt>
                <c:pt idx="910">
                  <c:v>0.80219907407407409</c:v>
                </c:pt>
                <c:pt idx="911">
                  <c:v>0.80221064814814813</c:v>
                </c:pt>
                <c:pt idx="912">
                  <c:v>0.80222222222222217</c:v>
                </c:pt>
                <c:pt idx="913">
                  <c:v>0.80223379629629632</c:v>
                </c:pt>
                <c:pt idx="914">
                  <c:v>0.80224537037037036</c:v>
                </c:pt>
                <c:pt idx="915">
                  <c:v>0.8022569444444444</c:v>
                </c:pt>
                <c:pt idx="916">
                  <c:v>0.80226851851851855</c:v>
                </c:pt>
                <c:pt idx="917">
                  <c:v>0.80228009259259259</c:v>
                </c:pt>
                <c:pt idx="918">
                  <c:v>0.80229166666666663</c:v>
                </c:pt>
                <c:pt idx="919">
                  <c:v>0.80230324074074078</c:v>
                </c:pt>
                <c:pt idx="920">
                  <c:v>0.80231481481481481</c:v>
                </c:pt>
                <c:pt idx="921">
                  <c:v>0.80232638888888885</c:v>
                </c:pt>
                <c:pt idx="922">
                  <c:v>0.802337962962963</c:v>
                </c:pt>
                <c:pt idx="923">
                  <c:v>0.80234953703703704</c:v>
                </c:pt>
                <c:pt idx="924">
                  <c:v>0.80236111111111108</c:v>
                </c:pt>
                <c:pt idx="925">
                  <c:v>0.80237268518518523</c:v>
                </c:pt>
                <c:pt idx="926">
                  <c:v>0.80238425925925927</c:v>
                </c:pt>
                <c:pt idx="927">
                  <c:v>0.80239583333333331</c:v>
                </c:pt>
                <c:pt idx="928">
                  <c:v>0.80240740740740746</c:v>
                </c:pt>
                <c:pt idx="929">
                  <c:v>0.8024189814814815</c:v>
                </c:pt>
                <c:pt idx="930">
                  <c:v>0.80243055555555554</c:v>
                </c:pt>
                <c:pt idx="931">
                  <c:v>0.80244212962962957</c:v>
                </c:pt>
                <c:pt idx="932">
                  <c:v>0.80245370370370372</c:v>
                </c:pt>
                <c:pt idx="933">
                  <c:v>0.80246527777777776</c:v>
                </c:pt>
                <c:pt idx="934">
                  <c:v>0.8024768518518518</c:v>
                </c:pt>
                <c:pt idx="935">
                  <c:v>0.80248842592592595</c:v>
                </c:pt>
                <c:pt idx="936">
                  <c:v>0.80249999999999999</c:v>
                </c:pt>
                <c:pt idx="937">
                  <c:v>0.80251157407407403</c:v>
                </c:pt>
                <c:pt idx="938">
                  <c:v>0.80252314814814818</c:v>
                </c:pt>
                <c:pt idx="939">
                  <c:v>0.80253472222222222</c:v>
                </c:pt>
                <c:pt idx="940">
                  <c:v>0.80254629629629626</c:v>
                </c:pt>
                <c:pt idx="941">
                  <c:v>0.80255787037037041</c:v>
                </c:pt>
                <c:pt idx="942">
                  <c:v>0.80256944444444445</c:v>
                </c:pt>
                <c:pt idx="943">
                  <c:v>0.80258101851851849</c:v>
                </c:pt>
                <c:pt idx="944">
                  <c:v>0.80259259259259264</c:v>
                </c:pt>
                <c:pt idx="945">
                  <c:v>0.80260416666666667</c:v>
                </c:pt>
                <c:pt idx="946">
                  <c:v>0.80261574074074071</c:v>
                </c:pt>
                <c:pt idx="947">
                  <c:v>0.80262731481481486</c:v>
                </c:pt>
                <c:pt idx="948">
                  <c:v>0.8026388888888889</c:v>
                </c:pt>
                <c:pt idx="949">
                  <c:v>0.80265046296296294</c:v>
                </c:pt>
                <c:pt idx="950">
                  <c:v>0.80266203703703709</c:v>
                </c:pt>
                <c:pt idx="951">
                  <c:v>0.80267361111111113</c:v>
                </c:pt>
                <c:pt idx="952">
                  <c:v>0.80268518518518517</c:v>
                </c:pt>
                <c:pt idx="953">
                  <c:v>0.80269675925925921</c:v>
                </c:pt>
                <c:pt idx="954">
                  <c:v>0.80270833333333336</c:v>
                </c:pt>
                <c:pt idx="955">
                  <c:v>0.8027199074074074</c:v>
                </c:pt>
                <c:pt idx="956">
                  <c:v>0.80273148148148143</c:v>
                </c:pt>
                <c:pt idx="957">
                  <c:v>0.80274305555555558</c:v>
                </c:pt>
                <c:pt idx="958">
                  <c:v>0.80275462962962962</c:v>
                </c:pt>
                <c:pt idx="959">
                  <c:v>0.80276620370370366</c:v>
                </c:pt>
                <c:pt idx="960">
                  <c:v>0.80277777777777781</c:v>
                </c:pt>
                <c:pt idx="961">
                  <c:v>0.80278935185185185</c:v>
                </c:pt>
                <c:pt idx="962">
                  <c:v>0.80280092592592589</c:v>
                </c:pt>
                <c:pt idx="963">
                  <c:v>0.80281250000000004</c:v>
                </c:pt>
                <c:pt idx="964">
                  <c:v>0.80282407407407408</c:v>
                </c:pt>
                <c:pt idx="965">
                  <c:v>0.80283564814814812</c:v>
                </c:pt>
                <c:pt idx="966">
                  <c:v>0.80284722222222227</c:v>
                </c:pt>
                <c:pt idx="967">
                  <c:v>0.80285879629629631</c:v>
                </c:pt>
                <c:pt idx="968">
                  <c:v>0.80287037037037035</c:v>
                </c:pt>
                <c:pt idx="969">
                  <c:v>0.8028819444444445</c:v>
                </c:pt>
                <c:pt idx="970">
                  <c:v>0.80289351851851853</c:v>
                </c:pt>
                <c:pt idx="971">
                  <c:v>0.80290509259259257</c:v>
                </c:pt>
                <c:pt idx="972">
                  <c:v>0.80291666666666661</c:v>
                </c:pt>
                <c:pt idx="973">
                  <c:v>0.80292824074074076</c:v>
                </c:pt>
                <c:pt idx="974">
                  <c:v>0.8029398148148148</c:v>
                </c:pt>
                <c:pt idx="975">
                  <c:v>0.80295138888888884</c:v>
                </c:pt>
                <c:pt idx="976">
                  <c:v>0.80296296296296299</c:v>
                </c:pt>
                <c:pt idx="977">
                  <c:v>0.80297453703703703</c:v>
                </c:pt>
                <c:pt idx="978">
                  <c:v>0.80298611111111107</c:v>
                </c:pt>
                <c:pt idx="979">
                  <c:v>0.80299768518518522</c:v>
                </c:pt>
                <c:pt idx="980">
                  <c:v>0.80300925925925926</c:v>
                </c:pt>
                <c:pt idx="981">
                  <c:v>0.80302083333333329</c:v>
                </c:pt>
                <c:pt idx="982">
                  <c:v>0.80303240740740744</c:v>
                </c:pt>
                <c:pt idx="983">
                  <c:v>0.80304398148148148</c:v>
                </c:pt>
                <c:pt idx="984">
                  <c:v>0.80305555555555552</c:v>
                </c:pt>
                <c:pt idx="985">
                  <c:v>0.80306712962962967</c:v>
                </c:pt>
                <c:pt idx="986">
                  <c:v>0.80307870370370371</c:v>
                </c:pt>
                <c:pt idx="987">
                  <c:v>0.80309027777777775</c:v>
                </c:pt>
                <c:pt idx="988">
                  <c:v>0.8031018518518519</c:v>
                </c:pt>
                <c:pt idx="989">
                  <c:v>0.80311342592592594</c:v>
                </c:pt>
                <c:pt idx="990">
                  <c:v>0.80312499999999998</c:v>
                </c:pt>
                <c:pt idx="991">
                  <c:v>0.80313657407407413</c:v>
                </c:pt>
                <c:pt idx="992">
                  <c:v>0.80314814814814817</c:v>
                </c:pt>
                <c:pt idx="993">
                  <c:v>0.80315972222222221</c:v>
                </c:pt>
                <c:pt idx="994">
                  <c:v>0.80317129629629624</c:v>
                </c:pt>
                <c:pt idx="995">
                  <c:v>0.80318287037037039</c:v>
                </c:pt>
                <c:pt idx="996">
                  <c:v>0.80319444444444443</c:v>
                </c:pt>
                <c:pt idx="997">
                  <c:v>0.80320601851851847</c:v>
                </c:pt>
                <c:pt idx="998">
                  <c:v>0.80321759259259262</c:v>
                </c:pt>
                <c:pt idx="999">
                  <c:v>0.80322916666666666</c:v>
                </c:pt>
                <c:pt idx="1000">
                  <c:v>0.8032407407407407</c:v>
                </c:pt>
                <c:pt idx="1001">
                  <c:v>0.80325231481481485</c:v>
                </c:pt>
                <c:pt idx="1002">
                  <c:v>0.80326388888888889</c:v>
                </c:pt>
                <c:pt idx="1003">
                  <c:v>0.80327546296296293</c:v>
                </c:pt>
                <c:pt idx="1004">
                  <c:v>0.80328703703703708</c:v>
                </c:pt>
                <c:pt idx="1005">
                  <c:v>0.80329861111111112</c:v>
                </c:pt>
                <c:pt idx="1006">
                  <c:v>0.80331018518518515</c:v>
                </c:pt>
                <c:pt idx="1007">
                  <c:v>0.8033217592592593</c:v>
                </c:pt>
                <c:pt idx="1008">
                  <c:v>0.80333333333333334</c:v>
                </c:pt>
                <c:pt idx="1009">
                  <c:v>0.80334490740740738</c:v>
                </c:pt>
                <c:pt idx="1010">
                  <c:v>0.80335648148148153</c:v>
                </c:pt>
                <c:pt idx="1011">
                  <c:v>0.80336805555555557</c:v>
                </c:pt>
                <c:pt idx="1012">
                  <c:v>0.80337962962962961</c:v>
                </c:pt>
                <c:pt idx="1013">
                  <c:v>0.80339120370370365</c:v>
                </c:pt>
                <c:pt idx="1014">
                  <c:v>0.8034027777777778</c:v>
                </c:pt>
                <c:pt idx="1015">
                  <c:v>0.80341435185185184</c:v>
                </c:pt>
                <c:pt idx="1016">
                  <c:v>0.80342592592592588</c:v>
                </c:pt>
                <c:pt idx="1017">
                  <c:v>0.80343750000000003</c:v>
                </c:pt>
                <c:pt idx="1018">
                  <c:v>0.80344907407407407</c:v>
                </c:pt>
                <c:pt idx="1019">
                  <c:v>0.8034606481481481</c:v>
                </c:pt>
                <c:pt idx="1020">
                  <c:v>0.80347222222222225</c:v>
                </c:pt>
                <c:pt idx="1021">
                  <c:v>0.80348379629629629</c:v>
                </c:pt>
                <c:pt idx="1022">
                  <c:v>0.80349537037037033</c:v>
                </c:pt>
                <c:pt idx="1023">
                  <c:v>0.80350694444444448</c:v>
                </c:pt>
                <c:pt idx="1024">
                  <c:v>0.80351851851851852</c:v>
                </c:pt>
                <c:pt idx="1025">
                  <c:v>0.80353009259259256</c:v>
                </c:pt>
                <c:pt idx="1026">
                  <c:v>0.80354166666666671</c:v>
                </c:pt>
                <c:pt idx="1027">
                  <c:v>0.80355324074074075</c:v>
                </c:pt>
                <c:pt idx="1028">
                  <c:v>0.80356481481481479</c:v>
                </c:pt>
                <c:pt idx="1029">
                  <c:v>0.80357638888888894</c:v>
                </c:pt>
                <c:pt idx="1030">
                  <c:v>0.80358796296296298</c:v>
                </c:pt>
                <c:pt idx="1031">
                  <c:v>0.80359953703703701</c:v>
                </c:pt>
                <c:pt idx="1032">
                  <c:v>0.80361111111111116</c:v>
                </c:pt>
                <c:pt idx="1033">
                  <c:v>0.8036226851851852</c:v>
                </c:pt>
                <c:pt idx="1034">
                  <c:v>0.80363425925925924</c:v>
                </c:pt>
                <c:pt idx="1035">
                  <c:v>0.80364583333333328</c:v>
                </c:pt>
                <c:pt idx="1036">
                  <c:v>0.80365740740740743</c:v>
                </c:pt>
                <c:pt idx="1037">
                  <c:v>0.80366898148148147</c:v>
                </c:pt>
                <c:pt idx="1038">
                  <c:v>0.80368055555555551</c:v>
                </c:pt>
                <c:pt idx="1039">
                  <c:v>0.80369212962962966</c:v>
                </c:pt>
                <c:pt idx="1040">
                  <c:v>0.8037037037037037</c:v>
                </c:pt>
                <c:pt idx="1041">
                  <c:v>0.80371527777777774</c:v>
                </c:pt>
                <c:pt idx="1042">
                  <c:v>0.80372685185185189</c:v>
                </c:pt>
                <c:pt idx="1043">
                  <c:v>0.80373842592592593</c:v>
                </c:pt>
                <c:pt idx="1044">
                  <c:v>0.80374999999999996</c:v>
                </c:pt>
                <c:pt idx="1045">
                  <c:v>0.80376157407407411</c:v>
                </c:pt>
                <c:pt idx="1046">
                  <c:v>0.80377314814814815</c:v>
                </c:pt>
                <c:pt idx="1047">
                  <c:v>0.80378472222222219</c:v>
                </c:pt>
                <c:pt idx="1048">
                  <c:v>0.80379629629629634</c:v>
                </c:pt>
                <c:pt idx="1049">
                  <c:v>0.80380787037037038</c:v>
                </c:pt>
                <c:pt idx="1050">
                  <c:v>0.80381944444444442</c:v>
                </c:pt>
                <c:pt idx="1051">
                  <c:v>0.80383101851851857</c:v>
                </c:pt>
                <c:pt idx="1052">
                  <c:v>0.80384259259259261</c:v>
                </c:pt>
                <c:pt idx="1053">
                  <c:v>0.80385416666666665</c:v>
                </c:pt>
                <c:pt idx="1054">
                  <c:v>0.80386574074074069</c:v>
                </c:pt>
                <c:pt idx="1055">
                  <c:v>0.80387731481481484</c:v>
                </c:pt>
                <c:pt idx="1056">
                  <c:v>0.80388888888888888</c:v>
                </c:pt>
                <c:pt idx="1057">
                  <c:v>0.80390046296296291</c:v>
                </c:pt>
                <c:pt idx="1058">
                  <c:v>0.80391203703703706</c:v>
                </c:pt>
                <c:pt idx="1059">
                  <c:v>0.8039236111111111</c:v>
                </c:pt>
                <c:pt idx="1060">
                  <c:v>0.80393518518518514</c:v>
                </c:pt>
                <c:pt idx="1061">
                  <c:v>0.80394675925925929</c:v>
                </c:pt>
                <c:pt idx="1062">
                  <c:v>0.80395833333333333</c:v>
                </c:pt>
                <c:pt idx="1063">
                  <c:v>0.80396990740740737</c:v>
                </c:pt>
                <c:pt idx="1064">
                  <c:v>0.80398148148148152</c:v>
                </c:pt>
                <c:pt idx="1065">
                  <c:v>0.80399305555555556</c:v>
                </c:pt>
                <c:pt idx="1066">
                  <c:v>0.8040046296296296</c:v>
                </c:pt>
                <c:pt idx="1067">
                  <c:v>0.80401620370370375</c:v>
                </c:pt>
                <c:pt idx="1068">
                  <c:v>0.80402777777777779</c:v>
                </c:pt>
                <c:pt idx="1069">
                  <c:v>0.80403935185185182</c:v>
                </c:pt>
                <c:pt idx="1070">
                  <c:v>0.80405092592592597</c:v>
                </c:pt>
                <c:pt idx="1071">
                  <c:v>0.80406250000000001</c:v>
                </c:pt>
                <c:pt idx="1072">
                  <c:v>0.80407407407407405</c:v>
                </c:pt>
                <c:pt idx="1073">
                  <c:v>0.8040856481481482</c:v>
                </c:pt>
                <c:pt idx="1074">
                  <c:v>0.80409722222222224</c:v>
                </c:pt>
                <c:pt idx="1075">
                  <c:v>0.80410879629629628</c:v>
                </c:pt>
                <c:pt idx="1076">
                  <c:v>0.80412037037037032</c:v>
                </c:pt>
                <c:pt idx="1077">
                  <c:v>0.80413194444444447</c:v>
                </c:pt>
                <c:pt idx="1078">
                  <c:v>0.80414351851851851</c:v>
                </c:pt>
                <c:pt idx="1079">
                  <c:v>0.80415509259259255</c:v>
                </c:pt>
                <c:pt idx="1080">
                  <c:v>0.8041666666666667</c:v>
                </c:pt>
                <c:pt idx="1081">
                  <c:v>0.80417824074074074</c:v>
                </c:pt>
                <c:pt idx="1082">
                  <c:v>0.80418981481481477</c:v>
                </c:pt>
                <c:pt idx="1083">
                  <c:v>0.80420138888888892</c:v>
                </c:pt>
                <c:pt idx="1084">
                  <c:v>0.80421296296296296</c:v>
                </c:pt>
                <c:pt idx="1085">
                  <c:v>0.804224537037037</c:v>
                </c:pt>
                <c:pt idx="1086">
                  <c:v>0.80423611111111115</c:v>
                </c:pt>
                <c:pt idx="1087">
                  <c:v>0.80424768518518519</c:v>
                </c:pt>
                <c:pt idx="1088">
                  <c:v>0.80425925925925923</c:v>
                </c:pt>
                <c:pt idx="1089">
                  <c:v>0.80427083333333338</c:v>
                </c:pt>
                <c:pt idx="1090">
                  <c:v>0.80428240740740742</c:v>
                </c:pt>
                <c:pt idx="1091">
                  <c:v>0.80429398148148146</c:v>
                </c:pt>
                <c:pt idx="1092">
                  <c:v>0.80430555555555561</c:v>
                </c:pt>
                <c:pt idx="1093">
                  <c:v>0.80431712962962965</c:v>
                </c:pt>
                <c:pt idx="1094">
                  <c:v>0.80432870370370368</c:v>
                </c:pt>
                <c:pt idx="1095">
                  <c:v>0.80434027777777772</c:v>
                </c:pt>
                <c:pt idx="1096">
                  <c:v>0.80435185185185187</c:v>
                </c:pt>
                <c:pt idx="1097">
                  <c:v>0.80436342592592591</c:v>
                </c:pt>
                <c:pt idx="1098">
                  <c:v>0.80437499999999995</c:v>
                </c:pt>
                <c:pt idx="1099">
                  <c:v>0.8043865740740741</c:v>
                </c:pt>
                <c:pt idx="1100">
                  <c:v>0.80439814814814814</c:v>
                </c:pt>
                <c:pt idx="1101">
                  <c:v>0.80440972222222218</c:v>
                </c:pt>
                <c:pt idx="1102">
                  <c:v>0.80442129629629633</c:v>
                </c:pt>
                <c:pt idx="1103">
                  <c:v>0.80443287037037037</c:v>
                </c:pt>
                <c:pt idx="1104">
                  <c:v>0.80444444444444441</c:v>
                </c:pt>
                <c:pt idx="1105">
                  <c:v>0.80445601851851856</c:v>
                </c:pt>
                <c:pt idx="1106">
                  <c:v>0.8044675925925926</c:v>
                </c:pt>
                <c:pt idx="1107">
                  <c:v>0.80447916666666663</c:v>
                </c:pt>
                <c:pt idx="1108">
                  <c:v>0.80449074074074078</c:v>
                </c:pt>
                <c:pt idx="1109">
                  <c:v>0.80450231481481482</c:v>
                </c:pt>
                <c:pt idx="1110">
                  <c:v>0.80451388888888886</c:v>
                </c:pt>
                <c:pt idx="1111">
                  <c:v>0.80452546296296301</c:v>
                </c:pt>
                <c:pt idx="1112">
                  <c:v>0.80453703703703705</c:v>
                </c:pt>
                <c:pt idx="1113">
                  <c:v>0.80454861111111109</c:v>
                </c:pt>
                <c:pt idx="1114">
                  <c:v>0.80456018518518524</c:v>
                </c:pt>
                <c:pt idx="1115">
                  <c:v>0.80457175925925928</c:v>
                </c:pt>
                <c:pt idx="1116">
                  <c:v>0.80458333333333332</c:v>
                </c:pt>
                <c:pt idx="1117">
                  <c:v>0.80459490740740736</c:v>
                </c:pt>
                <c:pt idx="1118">
                  <c:v>0.80460648148148151</c:v>
                </c:pt>
                <c:pt idx="1119">
                  <c:v>0.80461805555555554</c:v>
                </c:pt>
                <c:pt idx="1120">
                  <c:v>0.80462962962962958</c:v>
                </c:pt>
                <c:pt idx="1121">
                  <c:v>0.80464120370370373</c:v>
                </c:pt>
                <c:pt idx="1122">
                  <c:v>0.80465277777777777</c:v>
                </c:pt>
                <c:pt idx="1123">
                  <c:v>0.80466435185185181</c:v>
                </c:pt>
                <c:pt idx="1124">
                  <c:v>0.80467592592592596</c:v>
                </c:pt>
                <c:pt idx="1125">
                  <c:v>0.8046875</c:v>
                </c:pt>
                <c:pt idx="1126">
                  <c:v>0.80469907407407404</c:v>
                </c:pt>
                <c:pt idx="1127">
                  <c:v>0.80471064814814819</c:v>
                </c:pt>
                <c:pt idx="1128">
                  <c:v>0.80472222222222223</c:v>
                </c:pt>
                <c:pt idx="1129">
                  <c:v>0.80473379629629627</c:v>
                </c:pt>
                <c:pt idx="1130">
                  <c:v>0.80474537037037042</c:v>
                </c:pt>
                <c:pt idx="1131">
                  <c:v>0.80475694444444446</c:v>
                </c:pt>
                <c:pt idx="1132">
                  <c:v>0.80476851851851849</c:v>
                </c:pt>
                <c:pt idx="1133">
                  <c:v>0.80478009259259264</c:v>
                </c:pt>
                <c:pt idx="1134">
                  <c:v>0.80479166666666668</c:v>
                </c:pt>
                <c:pt idx="1135">
                  <c:v>0.80480324074074072</c:v>
                </c:pt>
                <c:pt idx="1136">
                  <c:v>0.80481481481481476</c:v>
                </c:pt>
                <c:pt idx="1137">
                  <c:v>0.80482638888888891</c:v>
                </c:pt>
                <c:pt idx="1138">
                  <c:v>0.80483796296296295</c:v>
                </c:pt>
                <c:pt idx="1139">
                  <c:v>0.80484953703703699</c:v>
                </c:pt>
                <c:pt idx="1140">
                  <c:v>0.80486111111111114</c:v>
                </c:pt>
                <c:pt idx="1141">
                  <c:v>0.80487268518518518</c:v>
                </c:pt>
                <c:pt idx="1142">
                  <c:v>0.80488425925925922</c:v>
                </c:pt>
                <c:pt idx="1143">
                  <c:v>0.80489583333333337</c:v>
                </c:pt>
                <c:pt idx="1144">
                  <c:v>0.8049074074074074</c:v>
                </c:pt>
                <c:pt idx="1145">
                  <c:v>0.80491898148148144</c:v>
                </c:pt>
                <c:pt idx="1146">
                  <c:v>0.80493055555555559</c:v>
                </c:pt>
                <c:pt idx="1147">
                  <c:v>0.80494212962962963</c:v>
                </c:pt>
                <c:pt idx="1148">
                  <c:v>0.80495370370370367</c:v>
                </c:pt>
                <c:pt idx="1149">
                  <c:v>0.80496527777777782</c:v>
                </c:pt>
                <c:pt idx="1150">
                  <c:v>0.80497685185185186</c:v>
                </c:pt>
                <c:pt idx="1151">
                  <c:v>0.8049884259259259</c:v>
                </c:pt>
                <c:pt idx="1152">
                  <c:v>0.80500000000000005</c:v>
                </c:pt>
                <c:pt idx="1153">
                  <c:v>0.80501157407407409</c:v>
                </c:pt>
                <c:pt idx="1154">
                  <c:v>0.80502314814814813</c:v>
                </c:pt>
                <c:pt idx="1155">
                  <c:v>0.80503472222222228</c:v>
                </c:pt>
                <c:pt idx="1156">
                  <c:v>0.80504629629629632</c:v>
                </c:pt>
                <c:pt idx="1157">
                  <c:v>0.80505787037037035</c:v>
                </c:pt>
                <c:pt idx="1158">
                  <c:v>0.80506944444444439</c:v>
                </c:pt>
                <c:pt idx="1159">
                  <c:v>0.80508101851851854</c:v>
                </c:pt>
                <c:pt idx="1160">
                  <c:v>0.80509259259259258</c:v>
                </c:pt>
                <c:pt idx="1161">
                  <c:v>0.80510416666666662</c:v>
                </c:pt>
                <c:pt idx="1162">
                  <c:v>0.80511574074074077</c:v>
                </c:pt>
                <c:pt idx="1163">
                  <c:v>0.80512731481481481</c:v>
                </c:pt>
                <c:pt idx="1164">
                  <c:v>0.80513888888888885</c:v>
                </c:pt>
                <c:pt idx="1165">
                  <c:v>0.805150462962963</c:v>
                </c:pt>
                <c:pt idx="1166">
                  <c:v>0.80516203703703704</c:v>
                </c:pt>
                <c:pt idx="1167">
                  <c:v>0.80517361111111108</c:v>
                </c:pt>
                <c:pt idx="1168">
                  <c:v>0.80518518518518523</c:v>
                </c:pt>
                <c:pt idx="1169">
                  <c:v>0.80519675925925926</c:v>
                </c:pt>
                <c:pt idx="1170">
                  <c:v>0.8052083333333333</c:v>
                </c:pt>
                <c:pt idx="1171">
                  <c:v>0.80521990740740745</c:v>
                </c:pt>
                <c:pt idx="1172">
                  <c:v>0.80523148148148149</c:v>
                </c:pt>
                <c:pt idx="1173">
                  <c:v>0.80524305555555553</c:v>
                </c:pt>
                <c:pt idx="1174">
                  <c:v>0.80525462962962968</c:v>
                </c:pt>
                <c:pt idx="1175">
                  <c:v>0.80526620370370372</c:v>
                </c:pt>
                <c:pt idx="1176">
                  <c:v>0.80527777777777776</c:v>
                </c:pt>
                <c:pt idx="1177">
                  <c:v>0.8052893518518518</c:v>
                </c:pt>
                <c:pt idx="1178">
                  <c:v>0.80530092592592595</c:v>
                </c:pt>
                <c:pt idx="1179">
                  <c:v>0.80531249999999999</c:v>
                </c:pt>
                <c:pt idx="1180">
                  <c:v>0.80532407407407403</c:v>
                </c:pt>
                <c:pt idx="1181">
                  <c:v>0.80533564814814818</c:v>
                </c:pt>
                <c:pt idx="1182">
                  <c:v>0.80534722222222221</c:v>
                </c:pt>
                <c:pt idx="1183">
                  <c:v>0.80535879629629625</c:v>
                </c:pt>
                <c:pt idx="1184">
                  <c:v>0.8053703703703704</c:v>
                </c:pt>
                <c:pt idx="1185">
                  <c:v>0.80538194444444444</c:v>
                </c:pt>
                <c:pt idx="1186">
                  <c:v>0.80539351851851848</c:v>
                </c:pt>
                <c:pt idx="1187">
                  <c:v>0.80540509259259263</c:v>
                </c:pt>
                <c:pt idx="1188">
                  <c:v>0.80541666666666667</c:v>
                </c:pt>
                <c:pt idx="1189">
                  <c:v>0.80542824074074071</c:v>
                </c:pt>
                <c:pt idx="1190">
                  <c:v>0.80543981481481486</c:v>
                </c:pt>
                <c:pt idx="1191">
                  <c:v>0.8054513888888889</c:v>
                </c:pt>
                <c:pt idx="1192">
                  <c:v>0.80546296296296294</c:v>
                </c:pt>
                <c:pt idx="1193">
                  <c:v>0.80547453703703709</c:v>
                </c:pt>
                <c:pt idx="1194">
                  <c:v>0.80548611111111112</c:v>
                </c:pt>
                <c:pt idx="1195">
                  <c:v>0.80549768518518516</c:v>
                </c:pt>
                <c:pt idx="1196">
                  <c:v>0.80550925925925931</c:v>
                </c:pt>
                <c:pt idx="1197">
                  <c:v>0.80552083333333335</c:v>
                </c:pt>
                <c:pt idx="1198">
                  <c:v>0.80553240740740739</c:v>
                </c:pt>
                <c:pt idx="1199">
                  <c:v>0.80554398148148143</c:v>
                </c:pt>
                <c:pt idx="1200">
                  <c:v>0.80555555555555558</c:v>
                </c:pt>
                <c:pt idx="1201">
                  <c:v>0.80556712962962962</c:v>
                </c:pt>
                <c:pt idx="1202">
                  <c:v>0.80557870370370366</c:v>
                </c:pt>
                <c:pt idx="1203">
                  <c:v>0.80559027777777781</c:v>
                </c:pt>
                <c:pt idx="1204">
                  <c:v>0.80560185185185185</c:v>
                </c:pt>
                <c:pt idx="1205">
                  <c:v>0.80561342592592589</c:v>
                </c:pt>
                <c:pt idx="1206">
                  <c:v>0.80562500000000004</c:v>
                </c:pt>
                <c:pt idx="1207">
                  <c:v>0.80563657407407407</c:v>
                </c:pt>
                <c:pt idx="1208">
                  <c:v>0.80564814814814811</c:v>
                </c:pt>
                <c:pt idx="1209">
                  <c:v>0.80565972222222226</c:v>
                </c:pt>
                <c:pt idx="1210">
                  <c:v>0.8056712962962963</c:v>
                </c:pt>
                <c:pt idx="1211">
                  <c:v>0.80568287037037034</c:v>
                </c:pt>
                <c:pt idx="1212">
                  <c:v>0.80569444444444449</c:v>
                </c:pt>
                <c:pt idx="1213">
                  <c:v>0.80570601851851853</c:v>
                </c:pt>
                <c:pt idx="1214">
                  <c:v>0.80571759259259257</c:v>
                </c:pt>
                <c:pt idx="1215">
                  <c:v>0.80572916666666672</c:v>
                </c:pt>
                <c:pt idx="1216">
                  <c:v>0.80574074074074076</c:v>
                </c:pt>
                <c:pt idx="1217">
                  <c:v>0.8057523148148148</c:v>
                </c:pt>
                <c:pt idx="1218">
                  <c:v>0.80576388888888884</c:v>
                </c:pt>
                <c:pt idx="1219">
                  <c:v>0.80577546296296299</c:v>
                </c:pt>
                <c:pt idx="1220">
                  <c:v>0.80578703703703702</c:v>
                </c:pt>
                <c:pt idx="1221">
                  <c:v>0.80579861111111106</c:v>
                </c:pt>
                <c:pt idx="1222">
                  <c:v>0.80581018518518521</c:v>
                </c:pt>
                <c:pt idx="1223">
                  <c:v>0.80582175925925925</c:v>
                </c:pt>
                <c:pt idx="1224">
                  <c:v>0.80583333333333329</c:v>
                </c:pt>
                <c:pt idx="1225">
                  <c:v>0.80584490740740744</c:v>
                </c:pt>
                <c:pt idx="1226">
                  <c:v>0.80585648148148148</c:v>
                </c:pt>
                <c:pt idx="1227">
                  <c:v>0.80586805555555552</c:v>
                </c:pt>
                <c:pt idx="1228">
                  <c:v>0.80587962962962967</c:v>
                </c:pt>
                <c:pt idx="1229">
                  <c:v>0.80589120370370371</c:v>
                </c:pt>
                <c:pt idx="1230">
                  <c:v>0.80590277777777775</c:v>
                </c:pt>
                <c:pt idx="1231">
                  <c:v>0.8059143518518519</c:v>
                </c:pt>
                <c:pt idx="1232">
                  <c:v>0.80592592592592593</c:v>
                </c:pt>
                <c:pt idx="1233">
                  <c:v>0.80593749999999997</c:v>
                </c:pt>
                <c:pt idx="1234">
                  <c:v>0.80594907407407412</c:v>
                </c:pt>
                <c:pt idx="1235">
                  <c:v>0.80596064814814816</c:v>
                </c:pt>
                <c:pt idx="1236">
                  <c:v>0.8059722222222222</c:v>
                </c:pt>
                <c:pt idx="1237">
                  <c:v>0.80598379629629635</c:v>
                </c:pt>
                <c:pt idx="1238">
                  <c:v>0.80599537037037039</c:v>
                </c:pt>
                <c:pt idx="1239">
                  <c:v>0.80600694444444443</c:v>
                </c:pt>
                <c:pt idx="1240">
                  <c:v>0.80601851851851847</c:v>
                </c:pt>
                <c:pt idx="1241">
                  <c:v>0.80603009259259262</c:v>
                </c:pt>
                <c:pt idx="1242">
                  <c:v>0.80604166666666666</c:v>
                </c:pt>
                <c:pt idx="1243">
                  <c:v>0.8060532407407407</c:v>
                </c:pt>
                <c:pt idx="1244">
                  <c:v>0.80606481481481485</c:v>
                </c:pt>
                <c:pt idx="1245">
                  <c:v>0.80607638888888888</c:v>
                </c:pt>
                <c:pt idx="1246">
                  <c:v>0.80608796296296292</c:v>
                </c:pt>
                <c:pt idx="1247">
                  <c:v>0.80609953703703707</c:v>
                </c:pt>
                <c:pt idx="1248">
                  <c:v>0.80611111111111111</c:v>
                </c:pt>
                <c:pt idx="1249">
                  <c:v>0.80612268518518515</c:v>
                </c:pt>
                <c:pt idx="1250">
                  <c:v>0.8061342592592593</c:v>
                </c:pt>
                <c:pt idx="1251">
                  <c:v>0.80614583333333334</c:v>
                </c:pt>
                <c:pt idx="1252">
                  <c:v>0.80615740740740738</c:v>
                </c:pt>
                <c:pt idx="1253">
                  <c:v>0.80616898148148153</c:v>
                </c:pt>
                <c:pt idx="1254">
                  <c:v>0.80618055555555557</c:v>
                </c:pt>
                <c:pt idx="1255">
                  <c:v>0.80619212962962961</c:v>
                </c:pt>
                <c:pt idx="1256">
                  <c:v>0.80620370370370376</c:v>
                </c:pt>
                <c:pt idx="1257">
                  <c:v>0.80621527777777779</c:v>
                </c:pt>
                <c:pt idx="1258">
                  <c:v>0.80622685185185183</c:v>
                </c:pt>
                <c:pt idx="1259">
                  <c:v>0.80623842592592587</c:v>
                </c:pt>
                <c:pt idx="1260">
                  <c:v>0.80625000000000002</c:v>
                </c:pt>
                <c:pt idx="1261">
                  <c:v>0.80626157407407406</c:v>
                </c:pt>
                <c:pt idx="1262">
                  <c:v>0.8062731481481481</c:v>
                </c:pt>
                <c:pt idx="1263">
                  <c:v>0.80628472222222225</c:v>
                </c:pt>
                <c:pt idx="1264">
                  <c:v>0.80629629629629629</c:v>
                </c:pt>
                <c:pt idx="1265">
                  <c:v>0.80630787037037033</c:v>
                </c:pt>
                <c:pt idx="1266">
                  <c:v>0.80631944444444448</c:v>
                </c:pt>
                <c:pt idx="1267">
                  <c:v>0.80633101851851852</c:v>
                </c:pt>
                <c:pt idx="1268">
                  <c:v>0.80634259259259256</c:v>
                </c:pt>
                <c:pt idx="1269">
                  <c:v>0.80635416666666671</c:v>
                </c:pt>
                <c:pt idx="1270">
                  <c:v>0.80636574074074074</c:v>
                </c:pt>
                <c:pt idx="1271">
                  <c:v>0.80637731481481478</c:v>
                </c:pt>
                <c:pt idx="1272">
                  <c:v>0.80638888888888893</c:v>
                </c:pt>
                <c:pt idx="1273">
                  <c:v>0.80640046296296297</c:v>
                </c:pt>
                <c:pt idx="1274">
                  <c:v>0.80641203703703701</c:v>
                </c:pt>
                <c:pt idx="1275">
                  <c:v>0.80642361111111116</c:v>
                </c:pt>
                <c:pt idx="1276">
                  <c:v>0.8064351851851852</c:v>
                </c:pt>
                <c:pt idx="1277">
                  <c:v>0.80644675925925924</c:v>
                </c:pt>
                <c:pt idx="1278">
                  <c:v>0.80645833333333339</c:v>
                </c:pt>
                <c:pt idx="1279">
                  <c:v>0.80646990740740743</c:v>
                </c:pt>
                <c:pt idx="1280">
                  <c:v>0.80648148148148147</c:v>
                </c:pt>
                <c:pt idx="1281">
                  <c:v>0.8064930555555555</c:v>
                </c:pt>
                <c:pt idx="1282">
                  <c:v>0.80650462962962965</c:v>
                </c:pt>
                <c:pt idx="1283">
                  <c:v>0.80651620370370369</c:v>
                </c:pt>
                <c:pt idx="1284">
                  <c:v>0.80652777777777773</c:v>
                </c:pt>
                <c:pt idx="1285">
                  <c:v>0.80653935185185188</c:v>
                </c:pt>
                <c:pt idx="1286">
                  <c:v>0.80655092592592592</c:v>
                </c:pt>
                <c:pt idx="1287">
                  <c:v>0.80656249999999996</c:v>
                </c:pt>
                <c:pt idx="1288">
                  <c:v>0.80657407407407411</c:v>
                </c:pt>
                <c:pt idx="1289">
                  <c:v>0.80658564814814815</c:v>
                </c:pt>
                <c:pt idx="1290">
                  <c:v>0.80659722222222219</c:v>
                </c:pt>
                <c:pt idx="1291">
                  <c:v>0.80660879629629634</c:v>
                </c:pt>
                <c:pt idx="1292">
                  <c:v>0.80662037037037038</c:v>
                </c:pt>
                <c:pt idx="1293">
                  <c:v>0.80663194444444442</c:v>
                </c:pt>
                <c:pt idx="1294">
                  <c:v>0.80664351851851857</c:v>
                </c:pt>
                <c:pt idx="1295">
                  <c:v>0.8066550925925926</c:v>
                </c:pt>
                <c:pt idx="1296">
                  <c:v>0.80666666666666664</c:v>
                </c:pt>
                <c:pt idx="1297">
                  <c:v>0.80667824074074079</c:v>
                </c:pt>
                <c:pt idx="1298">
                  <c:v>0.80668981481481483</c:v>
                </c:pt>
                <c:pt idx="1299">
                  <c:v>0.80670138888888887</c:v>
                </c:pt>
                <c:pt idx="1300">
                  <c:v>0.80671296296296291</c:v>
                </c:pt>
                <c:pt idx="1301">
                  <c:v>0.80672453703703706</c:v>
                </c:pt>
                <c:pt idx="1302">
                  <c:v>0.8067361111111111</c:v>
                </c:pt>
                <c:pt idx="1303">
                  <c:v>0.80674768518518514</c:v>
                </c:pt>
                <c:pt idx="1304">
                  <c:v>0.80675925925925929</c:v>
                </c:pt>
                <c:pt idx="1305">
                  <c:v>0.80677083333333333</c:v>
                </c:pt>
                <c:pt idx="1306">
                  <c:v>0.80678240740740736</c:v>
                </c:pt>
                <c:pt idx="1307">
                  <c:v>0.80679398148148151</c:v>
                </c:pt>
                <c:pt idx="1308">
                  <c:v>0.80680555555555555</c:v>
                </c:pt>
                <c:pt idx="1309">
                  <c:v>0.80681712962962959</c:v>
                </c:pt>
                <c:pt idx="1310">
                  <c:v>0.80682870370370374</c:v>
                </c:pt>
                <c:pt idx="1311">
                  <c:v>0.80684027777777778</c:v>
                </c:pt>
                <c:pt idx="1312">
                  <c:v>0.80685185185185182</c:v>
                </c:pt>
                <c:pt idx="1313">
                  <c:v>0.80686342592592597</c:v>
                </c:pt>
                <c:pt idx="1314">
                  <c:v>0.80687500000000001</c:v>
                </c:pt>
                <c:pt idx="1315">
                  <c:v>0.80688657407407405</c:v>
                </c:pt>
                <c:pt idx="1316">
                  <c:v>0.8068981481481482</c:v>
                </c:pt>
                <c:pt idx="1317">
                  <c:v>0.80690972222222224</c:v>
                </c:pt>
                <c:pt idx="1318">
                  <c:v>0.80692129629629628</c:v>
                </c:pt>
                <c:pt idx="1319">
                  <c:v>0.80693287037037043</c:v>
                </c:pt>
                <c:pt idx="1320">
                  <c:v>0.80694444444444446</c:v>
                </c:pt>
                <c:pt idx="1321">
                  <c:v>0.8069560185185185</c:v>
                </c:pt>
                <c:pt idx="1322">
                  <c:v>0.80696759259259254</c:v>
                </c:pt>
                <c:pt idx="1323">
                  <c:v>0.80697916666666669</c:v>
                </c:pt>
                <c:pt idx="1324">
                  <c:v>0.80699074074074073</c:v>
                </c:pt>
                <c:pt idx="1325">
                  <c:v>0.80700231481481477</c:v>
                </c:pt>
                <c:pt idx="1326">
                  <c:v>0.80701388888888892</c:v>
                </c:pt>
                <c:pt idx="1327">
                  <c:v>0.80702546296296296</c:v>
                </c:pt>
                <c:pt idx="1328">
                  <c:v>0.807037037037037</c:v>
                </c:pt>
                <c:pt idx="1329">
                  <c:v>0.80704861111111115</c:v>
                </c:pt>
                <c:pt idx="1330">
                  <c:v>0.80706018518518519</c:v>
                </c:pt>
                <c:pt idx="1331">
                  <c:v>0.80707175925925922</c:v>
                </c:pt>
                <c:pt idx="1332">
                  <c:v>0.80708333333333337</c:v>
                </c:pt>
                <c:pt idx="1333">
                  <c:v>0.80709490740740741</c:v>
                </c:pt>
                <c:pt idx="1334">
                  <c:v>0.80710648148148145</c:v>
                </c:pt>
                <c:pt idx="1335">
                  <c:v>0.8071180555555556</c:v>
                </c:pt>
                <c:pt idx="1336">
                  <c:v>0.80712962962962964</c:v>
                </c:pt>
                <c:pt idx="1337">
                  <c:v>0.80714120370370368</c:v>
                </c:pt>
                <c:pt idx="1338">
                  <c:v>0.80715277777777783</c:v>
                </c:pt>
                <c:pt idx="1339">
                  <c:v>0.80716435185185187</c:v>
                </c:pt>
                <c:pt idx="1340">
                  <c:v>0.80717592592592591</c:v>
                </c:pt>
                <c:pt idx="1341">
                  <c:v>0.80718749999999995</c:v>
                </c:pt>
                <c:pt idx="1342">
                  <c:v>0.8071990740740741</c:v>
                </c:pt>
                <c:pt idx="1343">
                  <c:v>0.80721064814814814</c:v>
                </c:pt>
                <c:pt idx="1344">
                  <c:v>0.80722222222222217</c:v>
                </c:pt>
                <c:pt idx="1345">
                  <c:v>0.80723379629629632</c:v>
                </c:pt>
                <c:pt idx="1346">
                  <c:v>0.80724537037037036</c:v>
                </c:pt>
                <c:pt idx="1347">
                  <c:v>0.8072569444444444</c:v>
                </c:pt>
                <c:pt idx="1348">
                  <c:v>0.80726851851851855</c:v>
                </c:pt>
                <c:pt idx="1349">
                  <c:v>0.80728009259259259</c:v>
                </c:pt>
                <c:pt idx="1350">
                  <c:v>0.80729166666666663</c:v>
                </c:pt>
                <c:pt idx="1351">
                  <c:v>0.80730324074074078</c:v>
                </c:pt>
                <c:pt idx="1352">
                  <c:v>0.80731481481481482</c:v>
                </c:pt>
                <c:pt idx="1353">
                  <c:v>0.80732638888888886</c:v>
                </c:pt>
                <c:pt idx="1354">
                  <c:v>0.80733796296296301</c:v>
                </c:pt>
                <c:pt idx="1355">
                  <c:v>0.80734953703703705</c:v>
                </c:pt>
                <c:pt idx="1356">
                  <c:v>0.80736111111111108</c:v>
                </c:pt>
                <c:pt idx="1357">
                  <c:v>0.80737268518518523</c:v>
                </c:pt>
                <c:pt idx="1358">
                  <c:v>0.80738425925925927</c:v>
                </c:pt>
                <c:pt idx="1359">
                  <c:v>0.80739583333333331</c:v>
                </c:pt>
                <c:pt idx="1360">
                  <c:v>0.80740740740740746</c:v>
                </c:pt>
                <c:pt idx="1361">
                  <c:v>0.8074189814814815</c:v>
                </c:pt>
                <c:pt idx="1362">
                  <c:v>0.80743055555555554</c:v>
                </c:pt>
                <c:pt idx="1363">
                  <c:v>0.80744212962962958</c:v>
                </c:pt>
                <c:pt idx="1364">
                  <c:v>0.80745370370370373</c:v>
                </c:pt>
                <c:pt idx="1365">
                  <c:v>0.80746527777777777</c:v>
                </c:pt>
                <c:pt idx="1366">
                  <c:v>0.80747685185185181</c:v>
                </c:pt>
                <c:pt idx="1367">
                  <c:v>0.80748842592592596</c:v>
                </c:pt>
                <c:pt idx="1368">
                  <c:v>0.8075</c:v>
                </c:pt>
                <c:pt idx="1369">
                  <c:v>0.80751157407407403</c:v>
                </c:pt>
                <c:pt idx="1370">
                  <c:v>0.80752314814814818</c:v>
                </c:pt>
                <c:pt idx="1371">
                  <c:v>0.80753472222222222</c:v>
                </c:pt>
                <c:pt idx="1372">
                  <c:v>0.80754629629629626</c:v>
                </c:pt>
                <c:pt idx="1373">
                  <c:v>0.80755787037037041</c:v>
                </c:pt>
                <c:pt idx="1374">
                  <c:v>0.80756944444444445</c:v>
                </c:pt>
                <c:pt idx="1375">
                  <c:v>0.80758101851851849</c:v>
                </c:pt>
                <c:pt idx="1376">
                  <c:v>0.80759259259259264</c:v>
                </c:pt>
                <c:pt idx="1377">
                  <c:v>0.80760416666666668</c:v>
                </c:pt>
                <c:pt idx="1378">
                  <c:v>0.80761574074074072</c:v>
                </c:pt>
                <c:pt idx="1379">
                  <c:v>0.80762731481481487</c:v>
                </c:pt>
                <c:pt idx="1380">
                  <c:v>0.80763888888888891</c:v>
                </c:pt>
                <c:pt idx="1381">
                  <c:v>0.80765046296296295</c:v>
                </c:pt>
                <c:pt idx="1382">
                  <c:v>0.80766203703703698</c:v>
                </c:pt>
                <c:pt idx="1383">
                  <c:v>0.80767361111111113</c:v>
                </c:pt>
                <c:pt idx="1384">
                  <c:v>0.80768518518518517</c:v>
                </c:pt>
                <c:pt idx="1385">
                  <c:v>0.80769675925925921</c:v>
                </c:pt>
                <c:pt idx="1386">
                  <c:v>0.80770833333333336</c:v>
                </c:pt>
                <c:pt idx="1387">
                  <c:v>0.8077199074074074</c:v>
                </c:pt>
                <c:pt idx="1388">
                  <c:v>0.80773148148148144</c:v>
                </c:pt>
                <c:pt idx="1389">
                  <c:v>0.80774305555555559</c:v>
                </c:pt>
                <c:pt idx="1390">
                  <c:v>0.80775462962962963</c:v>
                </c:pt>
                <c:pt idx="1391">
                  <c:v>0.80776620370370367</c:v>
                </c:pt>
                <c:pt idx="1392">
                  <c:v>0.80777777777777782</c:v>
                </c:pt>
                <c:pt idx="1393">
                  <c:v>0.80778935185185186</c:v>
                </c:pt>
                <c:pt idx="1394">
                  <c:v>0.80780092592592589</c:v>
                </c:pt>
                <c:pt idx="1395">
                  <c:v>0.80781250000000004</c:v>
                </c:pt>
                <c:pt idx="1396">
                  <c:v>0.80782407407407408</c:v>
                </c:pt>
                <c:pt idx="1397">
                  <c:v>0.80783564814814812</c:v>
                </c:pt>
                <c:pt idx="1398">
                  <c:v>0.80784722222222227</c:v>
                </c:pt>
                <c:pt idx="1399">
                  <c:v>0.80785879629629631</c:v>
                </c:pt>
                <c:pt idx="1400">
                  <c:v>0.80787037037037035</c:v>
                </c:pt>
                <c:pt idx="1401">
                  <c:v>0.8078819444444445</c:v>
                </c:pt>
                <c:pt idx="1402">
                  <c:v>0.80789351851851854</c:v>
                </c:pt>
                <c:pt idx="1403">
                  <c:v>0.80790509259259258</c:v>
                </c:pt>
                <c:pt idx="1404">
                  <c:v>0.80791666666666662</c:v>
                </c:pt>
                <c:pt idx="1405">
                  <c:v>0.80792824074074077</c:v>
                </c:pt>
                <c:pt idx="1406">
                  <c:v>0.80793981481481481</c:v>
                </c:pt>
                <c:pt idx="1407">
                  <c:v>0.80795138888888884</c:v>
                </c:pt>
                <c:pt idx="1408">
                  <c:v>0.80796296296296299</c:v>
                </c:pt>
                <c:pt idx="1409">
                  <c:v>0.80797453703703703</c:v>
                </c:pt>
                <c:pt idx="1410">
                  <c:v>0.80798611111111107</c:v>
                </c:pt>
                <c:pt idx="1411">
                  <c:v>0.80799768518518522</c:v>
                </c:pt>
                <c:pt idx="1412">
                  <c:v>0.80800925925925926</c:v>
                </c:pt>
                <c:pt idx="1413">
                  <c:v>0.8080208333333333</c:v>
                </c:pt>
                <c:pt idx="1414">
                  <c:v>0.80803240740740745</c:v>
                </c:pt>
                <c:pt idx="1415">
                  <c:v>0.80804398148148149</c:v>
                </c:pt>
                <c:pt idx="1416">
                  <c:v>0.80805555555555553</c:v>
                </c:pt>
                <c:pt idx="1417">
                  <c:v>0.80806712962962968</c:v>
                </c:pt>
                <c:pt idx="1418">
                  <c:v>0.80807870370370372</c:v>
                </c:pt>
                <c:pt idx="1419">
                  <c:v>0.80809027777777775</c:v>
                </c:pt>
                <c:pt idx="1420">
                  <c:v>0.8081018518518519</c:v>
                </c:pt>
                <c:pt idx="1421">
                  <c:v>0.80811342592592594</c:v>
                </c:pt>
                <c:pt idx="1422">
                  <c:v>0.80812499999999998</c:v>
                </c:pt>
                <c:pt idx="1423">
                  <c:v>0.80813657407407402</c:v>
                </c:pt>
                <c:pt idx="1424">
                  <c:v>0.80814814814814817</c:v>
                </c:pt>
                <c:pt idx="1425">
                  <c:v>0.80815972222222221</c:v>
                </c:pt>
                <c:pt idx="1426">
                  <c:v>0.80817129629629625</c:v>
                </c:pt>
                <c:pt idx="1427">
                  <c:v>0.8081828703703704</c:v>
                </c:pt>
                <c:pt idx="1428">
                  <c:v>0.80819444444444444</c:v>
                </c:pt>
                <c:pt idx="1429">
                  <c:v>0.80820601851851848</c:v>
                </c:pt>
                <c:pt idx="1430">
                  <c:v>0.80821759259259263</c:v>
                </c:pt>
                <c:pt idx="1431">
                  <c:v>0.80822916666666667</c:v>
                </c:pt>
                <c:pt idx="1432">
                  <c:v>0.8082407407407407</c:v>
                </c:pt>
                <c:pt idx="1433">
                  <c:v>0.80825231481481485</c:v>
                </c:pt>
                <c:pt idx="1434">
                  <c:v>0.80826388888888889</c:v>
                </c:pt>
                <c:pt idx="1435">
                  <c:v>0.80827546296296293</c:v>
                </c:pt>
                <c:pt idx="1436">
                  <c:v>0.80828703703703708</c:v>
                </c:pt>
                <c:pt idx="1437">
                  <c:v>0.80829861111111112</c:v>
                </c:pt>
                <c:pt idx="1438">
                  <c:v>0.80831018518518516</c:v>
                </c:pt>
                <c:pt idx="1439">
                  <c:v>0.80832175925925931</c:v>
                </c:pt>
                <c:pt idx="1440">
                  <c:v>0.80833333333333335</c:v>
                </c:pt>
                <c:pt idx="1441">
                  <c:v>0.80834490740740739</c:v>
                </c:pt>
                <c:pt idx="1442">
                  <c:v>0.80835648148148154</c:v>
                </c:pt>
                <c:pt idx="1443">
                  <c:v>0.80836805555555558</c:v>
                </c:pt>
                <c:pt idx="1444">
                  <c:v>0.80837962962962961</c:v>
                </c:pt>
                <c:pt idx="1445">
                  <c:v>0.80839120370370365</c:v>
                </c:pt>
                <c:pt idx="1446">
                  <c:v>0.8084027777777778</c:v>
                </c:pt>
                <c:pt idx="1447">
                  <c:v>0.80841435185185184</c:v>
                </c:pt>
                <c:pt idx="1448">
                  <c:v>0.80842592592592588</c:v>
                </c:pt>
                <c:pt idx="1449">
                  <c:v>0.80843750000000003</c:v>
                </c:pt>
                <c:pt idx="1450">
                  <c:v>0.80844907407407407</c:v>
                </c:pt>
                <c:pt idx="1451">
                  <c:v>0.80846064814814811</c:v>
                </c:pt>
                <c:pt idx="1452">
                  <c:v>0.80847222222222226</c:v>
                </c:pt>
                <c:pt idx="1453">
                  <c:v>0.8084837962962963</c:v>
                </c:pt>
                <c:pt idx="1454">
                  <c:v>0.80849537037037034</c:v>
                </c:pt>
                <c:pt idx="1455">
                  <c:v>0.80850694444444449</c:v>
                </c:pt>
                <c:pt idx="1456">
                  <c:v>0.80851851851851853</c:v>
                </c:pt>
                <c:pt idx="1457">
                  <c:v>0.80853009259259256</c:v>
                </c:pt>
                <c:pt idx="1458">
                  <c:v>0.80854166666666671</c:v>
                </c:pt>
                <c:pt idx="1459">
                  <c:v>0.80855324074074075</c:v>
                </c:pt>
                <c:pt idx="1460">
                  <c:v>0.80856481481481479</c:v>
                </c:pt>
                <c:pt idx="1461">
                  <c:v>0.80857638888888894</c:v>
                </c:pt>
                <c:pt idx="1462">
                  <c:v>0.80858796296296298</c:v>
                </c:pt>
                <c:pt idx="1463">
                  <c:v>0.80859953703703702</c:v>
                </c:pt>
                <c:pt idx="1464">
                  <c:v>0.80861111111111106</c:v>
                </c:pt>
                <c:pt idx="1465">
                  <c:v>0.80862268518518521</c:v>
                </c:pt>
                <c:pt idx="1466">
                  <c:v>0.80863425925925925</c:v>
                </c:pt>
                <c:pt idx="1467">
                  <c:v>0.80864583333333329</c:v>
                </c:pt>
                <c:pt idx="1468">
                  <c:v>0.80865740740740744</c:v>
                </c:pt>
                <c:pt idx="1469">
                  <c:v>0.80866898148148147</c:v>
                </c:pt>
                <c:pt idx="1470">
                  <c:v>0.80868055555555551</c:v>
                </c:pt>
                <c:pt idx="1471">
                  <c:v>0.80869212962962966</c:v>
                </c:pt>
                <c:pt idx="1472">
                  <c:v>0.8087037037037037</c:v>
                </c:pt>
                <c:pt idx="1473">
                  <c:v>0.80871527777777774</c:v>
                </c:pt>
                <c:pt idx="1474">
                  <c:v>0.80872685185185189</c:v>
                </c:pt>
                <c:pt idx="1475">
                  <c:v>0.80873842592592593</c:v>
                </c:pt>
                <c:pt idx="1476">
                  <c:v>0.80874999999999997</c:v>
                </c:pt>
                <c:pt idx="1477">
                  <c:v>0.80876157407407412</c:v>
                </c:pt>
                <c:pt idx="1478">
                  <c:v>0.80877314814814816</c:v>
                </c:pt>
                <c:pt idx="1479">
                  <c:v>0.8087847222222222</c:v>
                </c:pt>
                <c:pt idx="1480">
                  <c:v>0.80879629629629635</c:v>
                </c:pt>
                <c:pt idx="1481">
                  <c:v>0.80880787037037039</c:v>
                </c:pt>
                <c:pt idx="1482">
                  <c:v>0.80881944444444442</c:v>
                </c:pt>
                <c:pt idx="1483">
                  <c:v>0.80883101851851846</c:v>
                </c:pt>
                <c:pt idx="1484">
                  <c:v>0.80884259259259261</c:v>
                </c:pt>
                <c:pt idx="1485">
                  <c:v>0.80885416666666665</c:v>
                </c:pt>
                <c:pt idx="1486">
                  <c:v>0.80886574074074069</c:v>
                </c:pt>
                <c:pt idx="1487">
                  <c:v>0.80887731481481484</c:v>
                </c:pt>
                <c:pt idx="1488">
                  <c:v>0.80888888888888888</c:v>
                </c:pt>
                <c:pt idx="1489">
                  <c:v>0.80890046296296292</c:v>
                </c:pt>
                <c:pt idx="1490">
                  <c:v>0.80891203703703707</c:v>
                </c:pt>
                <c:pt idx="1491">
                  <c:v>0.80892361111111111</c:v>
                </c:pt>
                <c:pt idx="1492">
                  <c:v>0.80893518518518515</c:v>
                </c:pt>
                <c:pt idx="1493">
                  <c:v>0.8089467592592593</c:v>
                </c:pt>
                <c:pt idx="1494">
                  <c:v>0.80895833333333333</c:v>
                </c:pt>
                <c:pt idx="1495">
                  <c:v>0.80896990740740737</c:v>
                </c:pt>
                <c:pt idx="1496">
                  <c:v>0.80898148148148152</c:v>
                </c:pt>
                <c:pt idx="1497">
                  <c:v>0.80899305555555556</c:v>
                </c:pt>
                <c:pt idx="1498">
                  <c:v>0.8090046296296296</c:v>
                </c:pt>
                <c:pt idx="1499">
                  <c:v>0.80901620370370375</c:v>
                </c:pt>
                <c:pt idx="1500">
                  <c:v>0.80902777777777779</c:v>
                </c:pt>
                <c:pt idx="1501">
                  <c:v>0.80903935185185183</c:v>
                </c:pt>
                <c:pt idx="1502">
                  <c:v>0.80905092592592598</c:v>
                </c:pt>
                <c:pt idx="1503">
                  <c:v>0.80906250000000002</c:v>
                </c:pt>
                <c:pt idx="1504">
                  <c:v>0.80907407407407406</c:v>
                </c:pt>
                <c:pt idx="1505">
                  <c:v>0.8090856481481481</c:v>
                </c:pt>
                <c:pt idx="1506">
                  <c:v>0.80909722222222225</c:v>
                </c:pt>
                <c:pt idx="1507">
                  <c:v>0.80910879629629628</c:v>
                </c:pt>
                <c:pt idx="1508">
                  <c:v>0.80912037037037032</c:v>
                </c:pt>
                <c:pt idx="1509">
                  <c:v>0.80913194444444447</c:v>
                </c:pt>
                <c:pt idx="1510">
                  <c:v>0.80914351851851851</c:v>
                </c:pt>
                <c:pt idx="1511">
                  <c:v>0.80915509259259255</c:v>
                </c:pt>
                <c:pt idx="1512">
                  <c:v>0.8091666666666667</c:v>
                </c:pt>
                <c:pt idx="1513">
                  <c:v>0.80917824074074074</c:v>
                </c:pt>
                <c:pt idx="1514">
                  <c:v>0.80918981481481478</c:v>
                </c:pt>
                <c:pt idx="1515">
                  <c:v>0.80920138888888893</c:v>
                </c:pt>
                <c:pt idx="1516">
                  <c:v>0.80921296296296297</c:v>
                </c:pt>
                <c:pt idx="1517">
                  <c:v>0.80922453703703701</c:v>
                </c:pt>
                <c:pt idx="1518">
                  <c:v>0.80923611111111116</c:v>
                </c:pt>
                <c:pt idx="1519">
                  <c:v>0.80924768518518519</c:v>
                </c:pt>
                <c:pt idx="1520">
                  <c:v>0.80925925925925923</c:v>
                </c:pt>
                <c:pt idx="1521">
                  <c:v>0.80927083333333338</c:v>
                </c:pt>
                <c:pt idx="1522">
                  <c:v>0.80928240740740742</c:v>
                </c:pt>
                <c:pt idx="1523">
                  <c:v>0.80929398148148146</c:v>
                </c:pt>
                <c:pt idx="1524">
                  <c:v>0.8093055555555555</c:v>
                </c:pt>
                <c:pt idx="1525">
                  <c:v>0.80931712962962965</c:v>
                </c:pt>
                <c:pt idx="1526">
                  <c:v>0.80932870370370369</c:v>
                </c:pt>
                <c:pt idx="1527">
                  <c:v>0.80934027777777773</c:v>
                </c:pt>
                <c:pt idx="1528">
                  <c:v>0.80935185185185188</c:v>
                </c:pt>
                <c:pt idx="1529">
                  <c:v>0.80936342592592592</c:v>
                </c:pt>
                <c:pt idx="1530">
                  <c:v>0.80937499999999996</c:v>
                </c:pt>
                <c:pt idx="1531">
                  <c:v>0.80938657407407411</c:v>
                </c:pt>
                <c:pt idx="1532">
                  <c:v>0.80939814814814814</c:v>
                </c:pt>
                <c:pt idx="1533">
                  <c:v>0.80940972222222218</c:v>
                </c:pt>
                <c:pt idx="1534">
                  <c:v>0.80942129629629633</c:v>
                </c:pt>
                <c:pt idx="1535">
                  <c:v>0.80943287037037037</c:v>
                </c:pt>
                <c:pt idx="1536">
                  <c:v>0.80944444444444441</c:v>
                </c:pt>
                <c:pt idx="1537">
                  <c:v>0.80945601851851856</c:v>
                </c:pt>
                <c:pt idx="1538">
                  <c:v>0.8094675925925926</c:v>
                </c:pt>
                <c:pt idx="1539">
                  <c:v>0.80947916666666664</c:v>
                </c:pt>
                <c:pt idx="1540">
                  <c:v>0.80949074074074079</c:v>
                </c:pt>
                <c:pt idx="1541">
                  <c:v>0.80950231481481483</c:v>
                </c:pt>
                <c:pt idx="1542">
                  <c:v>0.80951388888888887</c:v>
                </c:pt>
                <c:pt idx="1543">
                  <c:v>0.80952546296296302</c:v>
                </c:pt>
                <c:pt idx="1544">
                  <c:v>0.80953703703703705</c:v>
                </c:pt>
                <c:pt idx="1545">
                  <c:v>0.80954861111111109</c:v>
                </c:pt>
                <c:pt idx="1546">
                  <c:v>0.80956018518518513</c:v>
                </c:pt>
                <c:pt idx="1547">
                  <c:v>0.80957175925925928</c:v>
                </c:pt>
                <c:pt idx="1548">
                  <c:v>0.80958333333333332</c:v>
                </c:pt>
                <c:pt idx="1549">
                  <c:v>0.80959490740740736</c:v>
                </c:pt>
                <c:pt idx="1550">
                  <c:v>0.80960648148148151</c:v>
                </c:pt>
                <c:pt idx="1551">
                  <c:v>0.80961805555555555</c:v>
                </c:pt>
                <c:pt idx="1552">
                  <c:v>0.80962962962962959</c:v>
                </c:pt>
                <c:pt idx="1553">
                  <c:v>0.80964120370370374</c:v>
                </c:pt>
                <c:pt idx="1554">
                  <c:v>0.80965277777777778</c:v>
                </c:pt>
                <c:pt idx="1555">
                  <c:v>0.80966435185185182</c:v>
                </c:pt>
                <c:pt idx="1556">
                  <c:v>0.80967592592592597</c:v>
                </c:pt>
                <c:pt idx="1557">
                  <c:v>0.8096875</c:v>
                </c:pt>
                <c:pt idx="1558">
                  <c:v>0.80969907407407404</c:v>
                </c:pt>
                <c:pt idx="1559">
                  <c:v>0.80971064814814819</c:v>
                </c:pt>
                <c:pt idx="1560">
                  <c:v>0.80972222222222223</c:v>
                </c:pt>
                <c:pt idx="1561">
                  <c:v>0.80973379629629627</c:v>
                </c:pt>
                <c:pt idx="1562">
                  <c:v>0.80974537037037042</c:v>
                </c:pt>
                <c:pt idx="1563">
                  <c:v>0.80975694444444446</c:v>
                </c:pt>
                <c:pt idx="1564">
                  <c:v>0.8097685185185185</c:v>
                </c:pt>
                <c:pt idx="1565">
                  <c:v>0.80978009259259254</c:v>
                </c:pt>
                <c:pt idx="1566">
                  <c:v>0.80979166666666669</c:v>
                </c:pt>
                <c:pt idx="1567">
                  <c:v>0.80980324074074073</c:v>
                </c:pt>
                <c:pt idx="1568">
                  <c:v>0.80981481481481477</c:v>
                </c:pt>
                <c:pt idx="1569">
                  <c:v>0.80982638888888892</c:v>
                </c:pt>
                <c:pt idx="1570">
                  <c:v>0.80983796296296295</c:v>
                </c:pt>
                <c:pt idx="1571">
                  <c:v>0.80984953703703699</c:v>
                </c:pt>
                <c:pt idx="1572">
                  <c:v>0.80986111111111114</c:v>
                </c:pt>
                <c:pt idx="1573">
                  <c:v>0.80987268518518518</c:v>
                </c:pt>
                <c:pt idx="1574">
                  <c:v>0.80988425925925922</c:v>
                </c:pt>
                <c:pt idx="1575">
                  <c:v>0.80989583333333337</c:v>
                </c:pt>
                <c:pt idx="1576">
                  <c:v>0.80990740740740741</c:v>
                </c:pt>
                <c:pt idx="1577">
                  <c:v>0.80991898148148145</c:v>
                </c:pt>
                <c:pt idx="1578">
                  <c:v>0.8099305555555556</c:v>
                </c:pt>
                <c:pt idx="1579">
                  <c:v>0.80994212962962964</c:v>
                </c:pt>
                <c:pt idx="1580">
                  <c:v>0.80995370370370368</c:v>
                </c:pt>
                <c:pt idx="1581">
                  <c:v>0.80996527777777783</c:v>
                </c:pt>
                <c:pt idx="1582">
                  <c:v>0.80997685185185186</c:v>
                </c:pt>
                <c:pt idx="1583">
                  <c:v>0.8099884259259259</c:v>
                </c:pt>
                <c:pt idx="1584">
                  <c:v>0.81</c:v>
                </c:pt>
                <c:pt idx="1585">
                  <c:v>0.81001157407407409</c:v>
                </c:pt>
                <c:pt idx="1586">
                  <c:v>0.81002314814814813</c:v>
                </c:pt>
                <c:pt idx="1587">
                  <c:v>0.81003472222222217</c:v>
                </c:pt>
                <c:pt idx="1588">
                  <c:v>0.81004629629629632</c:v>
                </c:pt>
                <c:pt idx="1589">
                  <c:v>0.81005787037037036</c:v>
                </c:pt>
                <c:pt idx="1590">
                  <c:v>0.8100694444444444</c:v>
                </c:pt>
                <c:pt idx="1591">
                  <c:v>0.81008101851851855</c:v>
                </c:pt>
                <c:pt idx="1592">
                  <c:v>0.81009259259259259</c:v>
                </c:pt>
                <c:pt idx="1593">
                  <c:v>0.81010416666666663</c:v>
                </c:pt>
                <c:pt idx="1594">
                  <c:v>0.81011574074074078</c:v>
                </c:pt>
                <c:pt idx="1595">
                  <c:v>0.81012731481481481</c:v>
                </c:pt>
                <c:pt idx="1596">
                  <c:v>0.81013888888888885</c:v>
                </c:pt>
                <c:pt idx="1597">
                  <c:v>0.810150462962963</c:v>
                </c:pt>
                <c:pt idx="1598">
                  <c:v>0.81016203703703704</c:v>
                </c:pt>
                <c:pt idx="1599">
                  <c:v>0.81017361111111108</c:v>
                </c:pt>
                <c:pt idx="1600">
                  <c:v>0.81018518518518523</c:v>
                </c:pt>
                <c:pt idx="1601">
                  <c:v>0.81019675925925927</c:v>
                </c:pt>
                <c:pt idx="1602">
                  <c:v>0.81020833333333331</c:v>
                </c:pt>
                <c:pt idx="1603">
                  <c:v>0.81021990740740746</c:v>
                </c:pt>
                <c:pt idx="1604">
                  <c:v>0.8102314814814815</c:v>
                </c:pt>
                <c:pt idx="1605">
                  <c:v>0.81024305555555554</c:v>
                </c:pt>
                <c:pt idx="1606">
                  <c:v>0.81025462962962957</c:v>
                </c:pt>
                <c:pt idx="1607">
                  <c:v>0.81026620370370372</c:v>
                </c:pt>
                <c:pt idx="1608">
                  <c:v>0.81027777777777776</c:v>
                </c:pt>
                <c:pt idx="1609">
                  <c:v>0.8102893518518518</c:v>
                </c:pt>
                <c:pt idx="1610">
                  <c:v>0.81030092592592595</c:v>
                </c:pt>
                <c:pt idx="1611">
                  <c:v>0.81031249999999999</c:v>
                </c:pt>
                <c:pt idx="1612">
                  <c:v>0.81032407407407403</c:v>
                </c:pt>
                <c:pt idx="1613">
                  <c:v>0.81033564814814818</c:v>
                </c:pt>
                <c:pt idx="1614">
                  <c:v>0.81034722222222222</c:v>
                </c:pt>
                <c:pt idx="1615">
                  <c:v>0.81035879629629626</c:v>
                </c:pt>
                <c:pt idx="1616">
                  <c:v>0.81037037037037041</c:v>
                </c:pt>
                <c:pt idx="1617">
                  <c:v>0.81038194444444445</c:v>
                </c:pt>
                <c:pt idx="1618">
                  <c:v>0.81039351851851849</c:v>
                </c:pt>
                <c:pt idx="1619">
                  <c:v>0.81040509259259264</c:v>
                </c:pt>
                <c:pt idx="1620">
                  <c:v>0.81041666666666667</c:v>
                </c:pt>
                <c:pt idx="1621">
                  <c:v>0.81042824074074071</c:v>
                </c:pt>
                <c:pt idx="1622">
                  <c:v>0.81043981481481486</c:v>
                </c:pt>
                <c:pt idx="1623">
                  <c:v>0.8104513888888889</c:v>
                </c:pt>
                <c:pt idx="1624">
                  <c:v>0.81046296296296294</c:v>
                </c:pt>
                <c:pt idx="1625">
                  <c:v>0.81047453703703709</c:v>
                </c:pt>
                <c:pt idx="1626">
                  <c:v>0.81048611111111113</c:v>
                </c:pt>
                <c:pt idx="1627">
                  <c:v>0.81049768518518517</c:v>
                </c:pt>
                <c:pt idx="1628">
                  <c:v>0.81050925925925921</c:v>
                </c:pt>
                <c:pt idx="1629">
                  <c:v>0.81052083333333336</c:v>
                </c:pt>
                <c:pt idx="1630">
                  <c:v>0.8105324074074074</c:v>
                </c:pt>
                <c:pt idx="1631">
                  <c:v>0.81054398148148143</c:v>
                </c:pt>
                <c:pt idx="1632">
                  <c:v>0.81055555555555558</c:v>
                </c:pt>
                <c:pt idx="1633">
                  <c:v>0.81056712962962962</c:v>
                </c:pt>
                <c:pt idx="1634">
                  <c:v>0.81057870370370366</c:v>
                </c:pt>
                <c:pt idx="1635">
                  <c:v>0.81059027777777781</c:v>
                </c:pt>
                <c:pt idx="1636">
                  <c:v>0.81060185185185185</c:v>
                </c:pt>
                <c:pt idx="1637">
                  <c:v>0.81061342592592589</c:v>
                </c:pt>
                <c:pt idx="1638">
                  <c:v>0.81062500000000004</c:v>
                </c:pt>
                <c:pt idx="1639">
                  <c:v>0.81063657407407408</c:v>
                </c:pt>
                <c:pt idx="1640">
                  <c:v>0.81064814814814812</c:v>
                </c:pt>
                <c:pt idx="1641">
                  <c:v>0.81065972222222227</c:v>
                </c:pt>
                <c:pt idx="1642">
                  <c:v>0.81067129629629631</c:v>
                </c:pt>
                <c:pt idx="1643">
                  <c:v>0.81068287037037035</c:v>
                </c:pt>
                <c:pt idx="1644">
                  <c:v>0.8106944444444445</c:v>
                </c:pt>
                <c:pt idx="1645">
                  <c:v>0.81070601851851853</c:v>
                </c:pt>
                <c:pt idx="1646">
                  <c:v>0.81071759259259257</c:v>
                </c:pt>
                <c:pt idx="1647">
                  <c:v>0.81072916666666661</c:v>
                </c:pt>
                <c:pt idx="1648">
                  <c:v>0.81074074074074076</c:v>
                </c:pt>
                <c:pt idx="1649">
                  <c:v>0.8107523148148148</c:v>
                </c:pt>
                <c:pt idx="1650">
                  <c:v>0.81076388888888884</c:v>
                </c:pt>
                <c:pt idx="1651">
                  <c:v>0.81077546296296299</c:v>
                </c:pt>
                <c:pt idx="1652">
                  <c:v>0.81078703703703703</c:v>
                </c:pt>
                <c:pt idx="1653">
                  <c:v>0.81079861111111107</c:v>
                </c:pt>
                <c:pt idx="1654">
                  <c:v>0.81081018518518522</c:v>
                </c:pt>
                <c:pt idx="1655">
                  <c:v>0.81082175925925926</c:v>
                </c:pt>
                <c:pt idx="1656">
                  <c:v>0.81083333333333329</c:v>
                </c:pt>
                <c:pt idx="1657">
                  <c:v>0.81084490740740744</c:v>
                </c:pt>
                <c:pt idx="1658">
                  <c:v>0.81085648148148148</c:v>
                </c:pt>
                <c:pt idx="1659">
                  <c:v>0.81086805555555552</c:v>
                </c:pt>
                <c:pt idx="1660">
                  <c:v>0.81087962962962967</c:v>
                </c:pt>
                <c:pt idx="1661">
                  <c:v>0.81089120370370371</c:v>
                </c:pt>
                <c:pt idx="1662">
                  <c:v>0.81090277777777775</c:v>
                </c:pt>
                <c:pt idx="1663">
                  <c:v>0.8109143518518519</c:v>
                </c:pt>
                <c:pt idx="1664">
                  <c:v>0.81092592592592594</c:v>
                </c:pt>
                <c:pt idx="1665">
                  <c:v>0.81093749999999998</c:v>
                </c:pt>
                <c:pt idx="1666">
                  <c:v>0.81094907407407413</c:v>
                </c:pt>
                <c:pt idx="1667">
                  <c:v>0.81096064814814817</c:v>
                </c:pt>
                <c:pt idx="1668">
                  <c:v>0.81097222222222221</c:v>
                </c:pt>
                <c:pt idx="1669">
                  <c:v>0.81098379629629624</c:v>
                </c:pt>
                <c:pt idx="1670">
                  <c:v>0.81099537037037039</c:v>
                </c:pt>
                <c:pt idx="1671">
                  <c:v>0.81100694444444443</c:v>
                </c:pt>
                <c:pt idx="1672">
                  <c:v>0.81101851851851847</c:v>
                </c:pt>
                <c:pt idx="1673">
                  <c:v>0.81103009259259262</c:v>
                </c:pt>
                <c:pt idx="1674">
                  <c:v>0.81104166666666666</c:v>
                </c:pt>
                <c:pt idx="1675">
                  <c:v>0.8110532407407407</c:v>
                </c:pt>
                <c:pt idx="1676">
                  <c:v>0.81106481481481485</c:v>
                </c:pt>
                <c:pt idx="1677">
                  <c:v>0.81107638888888889</c:v>
                </c:pt>
                <c:pt idx="1678">
                  <c:v>0.81108796296296293</c:v>
                </c:pt>
                <c:pt idx="1679">
                  <c:v>0.81109953703703708</c:v>
                </c:pt>
                <c:pt idx="1680">
                  <c:v>0.81111111111111112</c:v>
                </c:pt>
                <c:pt idx="1681">
                  <c:v>0.81112268518518515</c:v>
                </c:pt>
                <c:pt idx="1682">
                  <c:v>0.8111342592592593</c:v>
                </c:pt>
                <c:pt idx="1683">
                  <c:v>0.81114583333333334</c:v>
                </c:pt>
                <c:pt idx="1684">
                  <c:v>0.81115740740740738</c:v>
                </c:pt>
                <c:pt idx="1685">
                  <c:v>0.81116898148148153</c:v>
                </c:pt>
                <c:pt idx="1686">
                  <c:v>0.81118055555555557</c:v>
                </c:pt>
                <c:pt idx="1687">
                  <c:v>0.81119212962962961</c:v>
                </c:pt>
                <c:pt idx="1688">
                  <c:v>0.81120370370370365</c:v>
                </c:pt>
                <c:pt idx="1689">
                  <c:v>0.8112152777777778</c:v>
                </c:pt>
                <c:pt idx="1690">
                  <c:v>0.81122685185185184</c:v>
                </c:pt>
                <c:pt idx="1691">
                  <c:v>0.81123842592592588</c:v>
                </c:pt>
                <c:pt idx="1692">
                  <c:v>0.81125000000000003</c:v>
                </c:pt>
                <c:pt idx="1693">
                  <c:v>0.81126157407407407</c:v>
                </c:pt>
                <c:pt idx="1694">
                  <c:v>0.8112731481481481</c:v>
                </c:pt>
                <c:pt idx="1695">
                  <c:v>0.81128472222222225</c:v>
                </c:pt>
                <c:pt idx="1696">
                  <c:v>0.81129629629629629</c:v>
                </c:pt>
                <c:pt idx="1697">
                  <c:v>0.81130787037037033</c:v>
                </c:pt>
                <c:pt idx="1698">
                  <c:v>0.81131944444444448</c:v>
                </c:pt>
                <c:pt idx="1699">
                  <c:v>0.81133101851851852</c:v>
                </c:pt>
                <c:pt idx="1700">
                  <c:v>0.81134259259259256</c:v>
                </c:pt>
                <c:pt idx="1701">
                  <c:v>0.81135416666666671</c:v>
                </c:pt>
                <c:pt idx="1702">
                  <c:v>0.81136574074074075</c:v>
                </c:pt>
                <c:pt idx="1703">
                  <c:v>0.81137731481481479</c:v>
                </c:pt>
                <c:pt idx="1704">
                  <c:v>0.81138888888888894</c:v>
                </c:pt>
                <c:pt idx="1705">
                  <c:v>0.81140046296296298</c:v>
                </c:pt>
                <c:pt idx="1706">
                  <c:v>0.81141203703703701</c:v>
                </c:pt>
                <c:pt idx="1707">
                  <c:v>0.81142361111111116</c:v>
                </c:pt>
                <c:pt idx="1708">
                  <c:v>0.8114351851851852</c:v>
                </c:pt>
                <c:pt idx="1709">
                  <c:v>0.81144675925925924</c:v>
                </c:pt>
                <c:pt idx="1710">
                  <c:v>0.81145833333333328</c:v>
                </c:pt>
                <c:pt idx="1711">
                  <c:v>0.81146990740740743</c:v>
                </c:pt>
                <c:pt idx="1712">
                  <c:v>0.81148148148148147</c:v>
                </c:pt>
                <c:pt idx="1713">
                  <c:v>0.81149305555555551</c:v>
                </c:pt>
                <c:pt idx="1714">
                  <c:v>0.81150462962962966</c:v>
                </c:pt>
                <c:pt idx="1715">
                  <c:v>0.8115162037037037</c:v>
                </c:pt>
                <c:pt idx="1716">
                  <c:v>0.81152777777777774</c:v>
                </c:pt>
                <c:pt idx="1717">
                  <c:v>0.81153935185185189</c:v>
                </c:pt>
                <c:pt idx="1718">
                  <c:v>0.81155092592592593</c:v>
                </c:pt>
                <c:pt idx="1719">
                  <c:v>0.81156249999999996</c:v>
                </c:pt>
                <c:pt idx="1720">
                  <c:v>0.81157407407407411</c:v>
                </c:pt>
                <c:pt idx="1721">
                  <c:v>0.81158564814814815</c:v>
                </c:pt>
                <c:pt idx="1722">
                  <c:v>0.81159722222222219</c:v>
                </c:pt>
                <c:pt idx="1723">
                  <c:v>0.81160879629629634</c:v>
                </c:pt>
                <c:pt idx="1724">
                  <c:v>0.81162037037037038</c:v>
                </c:pt>
                <c:pt idx="1725">
                  <c:v>0.81163194444444442</c:v>
                </c:pt>
                <c:pt idx="1726">
                  <c:v>0.81164351851851857</c:v>
                </c:pt>
                <c:pt idx="1727">
                  <c:v>0.81165509259259261</c:v>
                </c:pt>
                <c:pt idx="1728">
                  <c:v>0.81166666666666665</c:v>
                </c:pt>
                <c:pt idx="1729">
                  <c:v>0.81167824074074069</c:v>
                </c:pt>
                <c:pt idx="1730">
                  <c:v>0.81168981481481484</c:v>
                </c:pt>
                <c:pt idx="1731">
                  <c:v>0.81170138888888888</c:v>
                </c:pt>
                <c:pt idx="1732">
                  <c:v>0.81171296296296291</c:v>
                </c:pt>
                <c:pt idx="1733">
                  <c:v>0.81172453703703706</c:v>
                </c:pt>
                <c:pt idx="1734">
                  <c:v>0.8117361111111111</c:v>
                </c:pt>
                <c:pt idx="1735">
                  <c:v>0.81174768518518514</c:v>
                </c:pt>
                <c:pt idx="1736">
                  <c:v>0.81175925925925929</c:v>
                </c:pt>
                <c:pt idx="1737">
                  <c:v>0.81177083333333333</c:v>
                </c:pt>
                <c:pt idx="1738">
                  <c:v>0.81178240740740737</c:v>
                </c:pt>
                <c:pt idx="1739">
                  <c:v>0.81179398148148152</c:v>
                </c:pt>
                <c:pt idx="1740">
                  <c:v>0.81180555555555556</c:v>
                </c:pt>
                <c:pt idx="1741">
                  <c:v>0.8118171296296296</c:v>
                </c:pt>
                <c:pt idx="1742">
                  <c:v>0.81182870370370375</c:v>
                </c:pt>
                <c:pt idx="1743">
                  <c:v>0.81184027777777779</c:v>
                </c:pt>
                <c:pt idx="1744">
                  <c:v>0.81185185185185182</c:v>
                </c:pt>
                <c:pt idx="1745">
                  <c:v>0.81186342592592597</c:v>
                </c:pt>
                <c:pt idx="1746">
                  <c:v>0.81187500000000001</c:v>
                </c:pt>
                <c:pt idx="1747">
                  <c:v>0.81188657407407405</c:v>
                </c:pt>
                <c:pt idx="1748">
                  <c:v>0.8118981481481482</c:v>
                </c:pt>
                <c:pt idx="1749">
                  <c:v>0.81190972222222224</c:v>
                </c:pt>
                <c:pt idx="1750">
                  <c:v>0.81192129629629628</c:v>
                </c:pt>
                <c:pt idx="1751">
                  <c:v>0.81193287037037032</c:v>
                </c:pt>
                <c:pt idx="1752">
                  <c:v>0.81194444444444447</c:v>
                </c:pt>
                <c:pt idx="1753">
                  <c:v>0.81195601851851851</c:v>
                </c:pt>
                <c:pt idx="1754">
                  <c:v>0.81196759259259255</c:v>
                </c:pt>
                <c:pt idx="1755">
                  <c:v>0.8119791666666667</c:v>
                </c:pt>
                <c:pt idx="1756">
                  <c:v>0.81199074074074074</c:v>
                </c:pt>
                <c:pt idx="1757">
                  <c:v>0.81200231481481477</c:v>
                </c:pt>
                <c:pt idx="1758">
                  <c:v>0.81201388888888892</c:v>
                </c:pt>
                <c:pt idx="1759">
                  <c:v>0.81202546296296296</c:v>
                </c:pt>
                <c:pt idx="1760">
                  <c:v>0.812037037037037</c:v>
                </c:pt>
                <c:pt idx="1761">
                  <c:v>0.81204861111111115</c:v>
                </c:pt>
                <c:pt idx="1762">
                  <c:v>0.81206018518518519</c:v>
                </c:pt>
                <c:pt idx="1763">
                  <c:v>0.81207175925925923</c:v>
                </c:pt>
                <c:pt idx="1764">
                  <c:v>0.81208333333333338</c:v>
                </c:pt>
                <c:pt idx="1765">
                  <c:v>0.81209490740740742</c:v>
                </c:pt>
                <c:pt idx="1766">
                  <c:v>0.81210648148148146</c:v>
                </c:pt>
                <c:pt idx="1767">
                  <c:v>0.81211805555555561</c:v>
                </c:pt>
                <c:pt idx="1768">
                  <c:v>0.81212962962962965</c:v>
                </c:pt>
                <c:pt idx="1769">
                  <c:v>0.81214120370370368</c:v>
                </c:pt>
                <c:pt idx="1770">
                  <c:v>0.81215277777777772</c:v>
                </c:pt>
                <c:pt idx="1771">
                  <c:v>0.81216435185185187</c:v>
                </c:pt>
                <c:pt idx="1772">
                  <c:v>0.81217592592592591</c:v>
                </c:pt>
                <c:pt idx="1773">
                  <c:v>0.81218749999999995</c:v>
                </c:pt>
                <c:pt idx="1774">
                  <c:v>0.8121990740740741</c:v>
                </c:pt>
                <c:pt idx="1775">
                  <c:v>0.81221064814814814</c:v>
                </c:pt>
                <c:pt idx="1776">
                  <c:v>0.81222222222222218</c:v>
                </c:pt>
                <c:pt idx="1777">
                  <c:v>0.81223379629629633</c:v>
                </c:pt>
                <c:pt idx="1778">
                  <c:v>0.81224537037037037</c:v>
                </c:pt>
                <c:pt idx="1779">
                  <c:v>0.81225694444444441</c:v>
                </c:pt>
                <c:pt idx="1780">
                  <c:v>0.81226851851851856</c:v>
                </c:pt>
                <c:pt idx="1781">
                  <c:v>0.8122800925925926</c:v>
                </c:pt>
                <c:pt idx="1782">
                  <c:v>0.81229166666666663</c:v>
                </c:pt>
                <c:pt idx="1783">
                  <c:v>0.81230324074074078</c:v>
                </c:pt>
                <c:pt idx="1784">
                  <c:v>0.81231481481481482</c:v>
                </c:pt>
                <c:pt idx="1785">
                  <c:v>0.81232638888888886</c:v>
                </c:pt>
                <c:pt idx="1786">
                  <c:v>0.81233796296296301</c:v>
                </c:pt>
                <c:pt idx="1787">
                  <c:v>0.81234953703703705</c:v>
                </c:pt>
                <c:pt idx="1788">
                  <c:v>0.81236111111111109</c:v>
                </c:pt>
                <c:pt idx="1789">
                  <c:v>0.81237268518518524</c:v>
                </c:pt>
                <c:pt idx="1790">
                  <c:v>0.81238425925925928</c:v>
                </c:pt>
                <c:pt idx="1791">
                  <c:v>0.81239583333333332</c:v>
                </c:pt>
                <c:pt idx="1792">
                  <c:v>0.81240740740740736</c:v>
                </c:pt>
                <c:pt idx="1793">
                  <c:v>0.81241898148148151</c:v>
                </c:pt>
                <c:pt idx="1794">
                  <c:v>0.81243055555555554</c:v>
                </c:pt>
                <c:pt idx="1795">
                  <c:v>0.81244212962962958</c:v>
                </c:pt>
                <c:pt idx="1796">
                  <c:v>0.81245370370370373</c:v>
                </c:pt>
                <c:pt idx="1797">
                  <c:v>0.81246527777777777</c:v>
                </c:pt>
                <c:pt idx="1798">
                  <c:v>0.81247685185185181</c:v>
                </c:pt>
                <c:pt idx="1799">
                  <c:v>0.81248842592592596</c:v>
                </c:pt>
                <c:pt idx="1800">
                  <c:v>0.8125</c:v>
                </c:pt>
                <c:pt idx="1801">
                  <c:v>0.81251157407407404</c:v>
                </c:pt>
                <c:pt idx="1802">
                  <c:v>0.81252314814814819</c:v>
                </c:pt>
                <c:pt idx="1803">
                  <c:v>0.81253472222222223</c:v>
                </c:pt>
                <c:pt idx="1804">
                  <c:v>0.81254629629629627</c:v>
                </c:pt>
                <c:pt idx="1805">
                  <c:v>0.81255787037037042</c:v>
                </c:pt>
                <c:pt idx="1806">
                  <c:v>0.81256944444444446</c:v>
                </c:pt>
                <c:pt idx="1807">
                  <c:v>0.81258101851851849</c:v>
                </c:pt>
                <c:pt idx="1808">
                  <c:v>0.81259259259259264</c:v>
                </c:pt>
                <c:pt idx="1809">
                  <c:v>0.81260416666666668</c:v>
                </c:pt>
                <c:pt idx="1810">
                  <c:v>0.81261574074074072</c:v>
                </c:pt>
                <c:pt idx="1811">
                  <c:v>0.81262731481481476</c:v>
                </c:pt>
                <c:pt idx="1812">
                  <c:v>0.81263888888888891</c:v>
                </c:pt>
                <c:pt idx="1813">
                  <c:v>0.81265046296296295</c:v>
                </c:pt>
                <c:pt idx="1814">
                  <c:v>0.81266203703703699</c:v>
                </c:pt>
                <c:pt idx="1815">
                  <c:v>0.81267361111111114</c:v>
                </c:pt>
                <c:pt idx="1816">
                  <c:v>0.81268518518518518</c:v>
                </c:pt>
                <c:pt idx="1817">
                  <c:v>0.81269675925925922</c:v>
                </c:pt>
                <c:pt idx="1818">
                  <c:v>0.81270833333333337</c:v>
                </c:pt>
                <c:pt idx="1819">
                  <c:v>0.8127199074074074</c:v>
                </c:pt>
                <c:pt idx="1820">
                  <c:v>0.81273148148148144</c:v>
                </c:pt>
                <c:pt idx="1821">
                  <c:v>0.81274305555555559</c:v>
                </c:pt>
                <c:pt idx="1822">
                  <c:v>0.81275462962962963</c:v>
                </c:pt>
                <c:pt idx="1823">
                  <c:v>0.81276620370370367</c:v>
                </c:pt>
                <c:pt idx="1824">
                  <c:v>0.81277777777777782</c:v>
                </c:pt>
                <c:pt idx="1825">
                  <c:v>0.81278935185185186</c:v>
                </c:pt>
                <c:pt idx="1826">
                  <c:v>0.8128009259259259</c:v>
                </c:pt>
                <c:pt idx="1827">
                  <c:v>0.81281250000000005</c:v>
                </c:pt>
                <c:pt idx="1828">
                  <c:v>0.81282407407407409</c:v>
                </c:pt>
                <c:pt idx="1829">
                  <c:v>0.81283564814814813</c:v>
                </c:pt>
                <c:pt idx="1830">
                  <c:v>0.81284722222222228</c:v>
                </c:pt>
                <c:pt idx="1831">
                  <c:v>0.81285879629629632</c:v>
                </c:pt>
                <c:pt idx="1832">
                  <c:v>0.81287037037037035</c:v>
                </c:pt>
                <c:pt idx="1833">
                  <c:v>0.81288194444444439</c:v>
                </c:pt>
                <c:pt idx="1834">
                  <c:v>0.81289351851851854</c:v>
                </c:pt>
                <c:pt idx="1835">
                  <c:v>0.81290509259259258</c:v>
                </c:pt>
                <c:pt idx="1836">
                  <c:v>0.81291666666666662</c:v>
                </c:pt>
                <c:pt idx="1837">
                  <c:v>0.81292824074074077</c:v>
                </c:pt>
                <c:pt idx="1838">
                  <c:v>0.81293981481481481</c:v>
                </c:pt>
                <c:pt idx="1839">
                  <c:v>0.81295138888888885</c:v>
                </c:pt>
                <c:pt idx="1840">
                  <c:v>0.812962962962963</c:v>
                </c:pt>
                <c:pt idx="1841">
                  <c:v>0.81297453703703704</c:v>
                </c:pt>
                <c:pt idx="1842">
                  <c:v>0.81298611111111108</c:v>
                </c:pt>
                <c:pt idx="1843">
                  <c:v>0.81299768518518523</c:v>
                </c:pt>
                <c:pt idx="1844">
                  <c:v>0.81300925925925926</c:v>
                </c:pt>
                <c:pt idx="1845">
                  <c:v>0.8130208333333333</c:v>
                </c:pt>
                <c:pt idx="1846">
                  <c:v>0.81303240740740745</c:v>
                </c:pt>
                <c:pt idx="1847">
                  <c:v>0.81304398148148149</c:v>
                </c:pt>
                <c:pt idx="1848">
                  <c:v>0.81305555555555553</c:v>
                </c:pt>
                <c:pt idx="1849">
                  <c:v>0.81306712962962968</c:v>
                </c:pt>
                <c:pt idx="1850">
                  <c:v>0.81307870370370372</c:v>
                </c:pt>
                <c:pt idx="1851">
                  <c:v>0.81309027777777776</c:v>
                </c:pt>
                <c:pt idx="1852">
                  <c:v>0.8131018518518518</c:v>
                </c:pt>
                <c:pt idx="1853">
                  <c:v>0.81311342592592595</c:v>
                </c:pt>
                <c:pt idx="1854">
                  <c:v>0.81312499999999999</c:v>
                </c:pt>
                <c:pt idx="1855">
                  <c:v>0.81313657407407403</c:v>
                </c:pt>
                <c:pt idx="1856">
                  <c:v>0.81314814814814818</c:v>
                </c:pt>
                <c:pt idx="1857">
                  <c:v>0.81315972222222221</c:v>
                </c:pt>
                <c:pt idx="1858">
                  <c:v>0.81317129629629625</c:v>
                </c:pt>
                <c:pt idx="1859">
                  <c:v>0.8131828703703704</c:v>
                </c:pt>
                <c:pt idx="1860">
                  <c:v>0.81319444444444444</c:v>
                </c:pt>
                <c:pt idx="1861">
                  <c:v>0.81320601851851848</c:v>
                </c:pt>
                <c:pt idx="1862">
                  <c:v>0.81321759259259263</c:v>
                </c:pt>
                <c:pt idx="1863">
                  <c:v>0.81322916666666667</c:v>
                </c:pt>
                <c:pt idx="1864">
                  <c:v>0.81324074074074071</c:v>
                </c:pt>
                <c:pt idx="1865">
                  <c:v>0.81325231481481486</c:v>
                </c:pt>
                <c:pt idx="1866">
                  <c:v>0.8132638888888889</c:v>
                </c:pt>
                <c:pt idx="1867">
                  <c:v>0.81327546296296294</c:v>
                </c:pt>
                <c:pt idx="1868">
                  <c:v>0.81328703703703709</c:v>
                </c:pt>
                <c:pt idx="1869">
                  <c:v>0.81329861111111112</c:v>
                </c:pt>
                <c:pt idx="1870">
                  <c:v>0.81331018518518516</c:v>
                </c:pt>
                <c:pt idx="1871">
                  <c:v>0.81332175925925931</c:v>
                </c:pt>
                <c:pt idx="1872">
                  <c:v>0.81333333333333335</c:v>
                </c:pt>
                <c:pt idx="1873">
                  <c:v>0.81334490740740739</c:v>
                </c:pt>
                <c:pt idx="1874">
                  <c:v>0.81335648148148143</c:v>
                </c:pt>
                <c:pt idx="1875">
                  <c:v>0.81336805555555558</c:v>
                </c:pt>
                <c:pt idx="1876">
                  <c:v>0.81337962962962962</c:v>
                </c:pt>
                <c:pt idx="1877">
                  <c:v>0.81339120370370366</c:v>
                </c:pt>
                <c:pt idx="1878">
                  <c:v>0.81340277777777781</c:v>
                </c:pt>
                <c:pt idx="1879">
                  <c:v>0.81341435185185185</c:v>
                </c:pt>
                <c:pt idx="1880">
                  <c:v>0.81342592592592589</c:v>
                </c:pt>
                <c:pt idx="1881">
                  <c:v>0.81343750000000004</c:v>
                </c:pt>
                <c:pt idx="1882">
                  <c:v>0.81344907407407407</c:v>
                </c:pt>
                <c:pt idx="1883">
                  <c:v>0.81346064814814811</c:v>
                </c:pt>
                <c:pt idx="1884">
                  <c:v>0.81347222222222226</c:v>
                </c:pt>
                <c:pt idx="1885">
                  <c:v>0.8134837962962963</c:v>
                </c:pt>
                <c:pt idx="1886">
                  <c:v>0.81349537037037034</c:v>
                </c:pt>
                <c:pt idx="1887">
                  <c:v>0.81350694444444449</c:v>
                </c:pt>
                <c:pt idx="1888">
                  <c:v>0.81351851851851853</c:v>
                </c:pt>
                <c:pt idx="1889">
                  <c:v>0.81353009259259257</c:v>
                </c:pt>
                <c:pt idx="1890">
                  <c:v>0.81354166666666672</c:v>
                </c:pt>
                <c:pt idx="1891">
                  <c:v>0.81355324074074076</c:v>
                </c:pt>
                <c:pt idx="1892">
                  <c:v>0.8135648148148148</c:v>
                </c:pt>
                <c:pt idx="1893">
                  <c:v>0.81357638888888884</c:v>
                </c:pt>
                <c:pt idx="1894">
                  <c:v>0.81358796296296299</c:v>
                </c:pt>
                <c:pt idx="1895">
                  <c:v>0.81359953703703702</c:v>
                </c:pt>
                <c:pt idx="1896">
                  <c:v>0.81361111111111106</c:v>
                </c:pt>
                <c:pt idx="1897">
                  <c:v>0.81362268518518521</c:v>
                </c:pt>
                <c:pt idx="1898">
                  <c:v>0.81363425925925925</c:v>
                </c:pt>
                <c:pt idx="1899">
                  <c:v>0.81364583333333329</c:v>
                </c:pt>
                <c:pt idx="1900">
                  <c:v>0.81365740740740744</c:v>
                </c:pt>
                <c:pt idx="1901">
                  <c:v>0.81366898148148148</c:v>
                </c:pt>
                <c:pt idx="1902">
                  <c:v>0.81368055555555552</c:v>
                </c:pt>
                <c:pt idx="1903">
                  <c:v>0.81369212962962967</c:v>
                </c:pt>
                <c:pt idx="1904">
                  <c:v>0.81370370370370371</c:v>
                </c:pt>
                <c:pt idx="1905">
                  <c:v>0.81371527777777775</c:v>
                </c:pt>
                <c:pt idx="1906">
                  <c:v>0.8137268518518519</c:v>
                </c:pt>
                <c:pt idx="1907">
                  <c:v>0.81373842592592593</c:v>
                </c:pt>
                <c:pt idx="1908">
                  <c:v>0.81374999999999997</c:v>
                </c:pt>
                <c:pt idx="1909">
                  <c:v>0.81376157407407412</c:v>
                </c:pt>
                <c:pt idx="1910">
                  <c:v>0.81377314814814816</c:v>
                </c:pt>
                <c:pt idx="1911">
                  <c:v>0.8137847222222222</c:v>
                </c:pt>
                <c:pt idx="1912">
                  <c:v>0.81379629629629635</c:v>
                </c:pt>
                <c:pt idx="1913">
                  <c:v>0.81380787037037039</c:v>
                </c:pt>
                <c:pt idx="1914">
                  <c:v>0.81381944444444443</c:v>
                </c:pt>
                <c:pt idx="1915">
                  <c:v>0.81383101851851847</c:v>
                </c:pt>
                <c:pt idx="1916">
                  <c:v>0.81384259259259262</c:v>
                </c:pt>
                <c:pt idx="1917">
                  <c:v>0.81385416666666666</c:v>
                </c:pt>
                <c:pt idx="1918">
                  <c:v>0.8138657407407407</c:v>
                </c:pt>
                <c:pt idx="1919">
                  <c:v>0.81387731481481485</c:v>
                </c:pt>
                <c:pt idx="1920">
                  <c:v>0.81388888888888888</c:v>
                </c:pt>
                <c:pt idx="1921">
                  <c:v>0.81390046296296292</c:v>
                </c:pt>
                <c:pt idx="1922">
                  <c:v>0.81391203703703707</c:v>
                </c:pt>
                <c:pt idx="1923">
                  <c:v>0.81392361111111111</c:v>
                </c:pt>
                <c:pt idx="1924">
                  <c:v>0.81393518518518515</c:v>
                </c:pt>
                <c:pt idx="1925">
                  <c:v>0.8139467592592593</c:v>
                </c:pt>
                <c:pt idx="1926">
                  <c:v>0.81395833333333334</c:v>
                </c:pt>
                <c:pt idx="1927">
                  <c:v>0.81396990740740738</c:v>
                </c:pt>
                <c:pt idx="1928">
                  <c:v>0.81398148148148153</c:v>
                </c:pt>
                <c:pt idx="1929">
                  <c:v>0.81399305555555557</c:v>
                </c:pt>
                <c:pt idx="1930">
                  <c:v>0.81400462962962961</c:v>
                </c:pt>
                <c:pt idx="1931">
                  <c:v>0.81401620370370376</c:v>
                </c:pt>
                <c:pt idx="1932">
                  <c:v>0.81402777777777779</c:v>
                </c:pt>
                <c:pt idx="1933">
                  <c:v>0.81403935185185183</c:v>
                </c:pt>
                <c:pt idx="1934">
                  <c:v>0.81405092592592587</c:v>
                </c:pt>
                <c:pt idx="1935">
                  <c:v>0.81406250000000002</c:v>
                </c:pt>
                <c:pt idx="1936">
                  <c:v>0.81407407407407406</c:v>
                </c:pt>
                <c:pt idx="1937">
                  <c:v>0.8140856481481481</c:v>
                </c:pt>
                <c:pt idx="1938">
                  <c:v>0.81409722222222225</c:v>
                </c:pt>
                <c:pt idx="1939">
                  <c:v>0.81410879629629629</c:v>
                </c:pt>
                <c:pt idx="1940">
                  <c:v>0.81412037037037033</c:v>
                </c:pt>
                <c:pt idx="1941">
                  <c:v>0.81413194444444448</c:v>
                </c:pt>
                <c:pt idx="1942">
                  <c:v>0.81414351851851852</c:v>
                </c:pt>
                <c:pt idx="1943">
                  <c:v>0.81415509259259256</c:v>
                </c:pt>
                <c:pt idx="1944">
                  <c:v>0.81416666666666671</c:v>
                </c:pt>
                <c:pt idx="1945">
                  <c:v>0.81417824074074074</c:v>
                </c:pt>
                <c:pt idx="1946">
                  <c:v>0.81418981481481478</c:v>
                </c:pt>
                <c:pt idx="1947">
                  <c:v>0.81420138888888893</c:v>
                </c:pt>
                <c:pt idx="1948">
                  <c:v>0.81421296296296297</c:v>
                </c:pt>
                <c:pt idx="1949">
                  <c:v>0.81422453703703701</c:v>
                </c:pt>
                <c:pt idx="1950">
                  <c:v>0.81423611111111116</c:v>
                </c:pt>
                <c:pt idx="1951">
                  <c:v>0.8142476851851852</c:v>
                </c:pt>
                <c:pt idx="1952">
                  <c:v>0.81425925925925924</c:v>
                </c:pt>
                <c:pt idx="1953">
                  <c:v>0.81427083333333339</c:v>
                </c:pt>
                <c:pt idx="1954">
                  <c:v>0.81428240740740743</c:v>
                </c:pt>
                <c:pt idx="1955">
                  <c:v>0.81429398148148147</c:v>
                </c:pt>
                <c:pt idx="1956">
                  <c:v>0.8143055555555555</c:v>
                </c:pt>
                <c:pt idx="1957">
                  <c:v>0.81431712962962965</c:v>
                </c:pt>
                <c:pt idx="1958">
                  <c:v>0.81432870370370369</c:v>
                </c:pt>
                <c:pt idx="1959">
                  <c:v>0.81434027777777773</c:v>
                </c:pt>
                <c:pt idx="1960">
                  <c:v>0.81435185185185188</c:v>
                </c:pt>
                <c:pt idx="1961">
                  <c:v>0.81436342592592592</c:v>
                </c:pt>
                <c:pt idx="1962">
                  <c:v>0.81437499999999996</c:v>
                </c:pt>
                <c:pt idx="1963">
                  <c:v>0.81438657407407411</c:v>
                </c:pt>
                <c:pt idx="1964">
                  <c:v>0.81439814814814815</c:v>
                </c:pt>
                <c:pt idx="1965">
                  <c:v>0.81440972222222219</c:v>
                </c:pt>
                <c:pt idx="1966">
                  <c:v>0.81442129629629634</c:v>
                </c:pt>
                <c:pt idx="1967">
                  <c:v>0.81443287037037038</c:v>
                </c:pt>
                <c:pt idx="1968">
                  <c:v>0.81444444444444442</c:v>
                </c:pt>
                <c:pt idx="1969">
                  <c:v>0.81445601851851857</c:v>
                </c:pt>
                <c:pt idx="1970">
                  <c:v>0.8144675925925926</c:v>
                </c:pt>
                <c:pt idx="1971">
                  <c:v>0.81447916666666664</c:v>
                </c:pt>
                <c:pt idx="1972">
                  <c:v>0.81449074074074079</c:v>
                </c:pt>
                <c:pt idx="1973">
                  <c:v>0.81450231481481483</c:v>
                </c:pt>
                <c:pt idx="1974">
                  <c:v>0.81451388888888887</c:v>
                </c:pt>
                <c:pt idx="1975">
                  <c:v>0.81452546296296291</c:v>
                </c:pt>
                <c:pt idx="1976">
                  <c:v>0.81453703703703706</c:v>
                </c:pt>
                <c:pt idx="1977">
                  <c:v>0.8145486111111111</c:v>
                </c:pt>
                <c:pt idx="1978">
                  <c:v>0.81456018518518514</c:v>
                </c:pt>
                <c:pt idx="1979">
                  <c:v>0.81457175925925929</c:v>
                </c:pt>
                <c:pt idx="1980">
                  <c:v>0.81458333333333333</c:v>
                </c:pt>
                <c:pt idx="1981">
                  <c:v>0.81459490740740736</c:v>
                </c:pt>
                <c:pt idx="1982">
                  <c:v>0.81460648148148151</c:v>
                </c:pt>
                <c:pt idx="1983">
                  <c:v>0.81461805555555555</c:v>
                </c:pt>
                <c:pt idx="1984">
                  <c:v>0.81462962962962959</c:v>
                </c:pt>
                <c:pt idx="1985">
                  <c:v>0.81464120370370374</c:v>
                </c:pt>
                <c:pt idx="1986">
                  <c:v>0.81465277777777778</c:v>
                </c:pt>
                <c:pt idx="1987">
                  <c:v>0.81466435185185182</c:v>
                </c:pt>
                <c:pt idx="1988">
                  <c:v>0.81467592592592597</c:v>
                </c:pt>
                <c:pt idx="1989">
                  <c:v>0.81468750000000001</c:v>
                </c:pt>
                <c:pt idx="1990">
                  <c:v>0.81469907407407405</c:v>
                </c:pt>
                <c:pt idx="1991">
                  <c:v>0.8147106481481482</c:v>
                </c:pt>
                <c:pt idx="1992">
                  <c:v>0.81472222222222224</c:v>
                </c:pt>
                <c:pt idx="1993">
                  <c:v>0.81473379629629628</c:v>
                </c:pt>
                <c:pt idx="1994">
                  <c:v>0.81474537037037043</c:v>
                </c:pt>
                <c:pt idx="1995">
                  <c:v>0.81475694444444446</c:v>
                </c:pt>
                <c:pt idx="1996">
                  <c:v>0.8147685185185185</c:v>
                </c:pt>
                <c:pt idx="1997">
                  <c:v>0.81478009259259254</c:v>
                </c:pt>
                <c:pt idx="1998">
                  <c:v>0.81479166666666669</c:v>
                </c:pt>
                <c:pt idx="1999">
                  <c:v>0.81480324074074073</c:v>
                </c:pt>
                <c:pt idx="2000">
                  <c:v>0.81481481481481477</c:v>
                </c:pt>
                <c:pt idx="2001">
                  <c:v>0.81482638888888892</c:v>
                </c:pt>
                <c:pt idx="2002">
                  <c:v>0.81483796296296296</c:v>
                </c:pt>
                <c:pt idx="2003">
                  <c:v>0.814849537037037</c:v>
                </c:pt>
                <c:pt idx="2004">
                  <c:v>0.81486111111111115</c:v>
                </c:pt>
                <c:pt idx="2005">
                  <c:v>0.81487268518518519</c:v>
                </c:pt>
                <c:pt idx="2006">
                  <c:v>0.81488425925925922</c:v>
                </c:pt>
                <c:pt idx="2007">
                  <c:v>0.81489583333333337</c:v>
                </c:pt>
                <c:pt idx="2008">
                  <c:v>0.81490740740740741</c:v>
                </c:pt>
                <c:pt idx="2009">
                  <c:v>0.81491898148148145</c:v>
                </c:pt>
                <c:pt idx="2010">
                  <c:v>0.8149305555555556</c:v>
                </c:pt>
                <c:pt idx="2011">
                  <c:v>0.81494212962962964</c:v>
                </c:pt>
                <c:pt idx="2012">
                  <c:v>0.81495370370370368</c:v>
                </c:pt>
                <c:pt idx="2013">
                  <c:v>0.81496527777777783</c:v>
                </c:pt>
                <c:pt idx="2014">
                  <c:v>0.81497685185185187</c:v>
                </c:pt>
                <c:pt idx="2015">
                  <c:v>0.81498842592592591</c:v>
                </c:pt>
                <c:pt idx="2016">
                  <c:v>0.81499999999999995</c:v>
                </c:pt>
                <c:pt idx="2017">
                  <c:v>0.8150115740740741</c:v>
                </c:pt>
                <c:pt idx="2018">
                  <c:v>0.81502314814814814</c:v>
                </c:pt>
                <c:pt idx="2019">
                  <c:v>0.81503472222222217</c:v>
                </c:pt>
                <c:pt idx="2020">
                  <c:v>0.81504629629629632</c:v>
                </c:pt>
                <c:pt idx="2021">
                  <c:v>0.81505787037037036</c:v>
                </c:pt>
                <c:pt idx="2022">
                  <c:v>0.8150694444444444</c:v>
                </c:pt>
                <c:pt idx="2023">
                  <c:v>0.81508101851851855</c:v>
                </c:pt>
                <c:pt idx="2024">
                  <c:v>0.81509259259259259</c:v>
                </c:pt>
                <c:pt idx="2025">
                  <c:v>0.81510416666666663</c:v>
                </c:pt>
                <c:pt idx="2026">
                  <c:v>0.81511574074074078</c:v>
                </c:pt>
                <c:pt idx="2027">
                  <c:v>0.81512731481481482</c:v>
                </c:pt>
                <c:pt idx="2028">
                  <c:v>0.81513888888888886</c:v>
                </c:pt>
                <c:pt idx="2029">
                  <c:v>0.81515046296296301</c:v>
                </c:pt>
                <c:pt idx="2030">
                  <c:v>0.81516203703703705</c:v>
                </c:pt>
                <c:pt idx="2031">
                  <c:v>0.81517361111111108</c:v>
                </c:pt>
                <c:pt idx="2032">
                  <c:v>0.81518518518518523</c:v>
                </c:pt>
                <c:pt idx="2033">
                  <c:v>0.81519675925925927</c:v>
                </c:pt>
                <c:pt idx="2034">
                  <c:v>0.81520833333333331</c:v>
                </c:pt>
                <c:pt idx="2035">
                  <c:v>0.81521990740740746</c:v>
                </c:pt>
                <c:pt idx="2036">
                  <c:v>0.8152314814814815</c:v>
                </c:pt>
                <c:pt idx="2037">
                  <c:v>0.81524305555555554</c:v>
                </c:pt>
                <c:pt idx="2038">
                  <c:v>0.81525462962962958</c:v>
                </c:pt>
                <c:pt idx="2039">
                  <c:v>0.81526620370370373</c:v>
                </c:pt>
                <c:pt idx="2040">
                  <c:v>0.81527777777777777</c:v>
                </c:pt>
                <c:pt idx="2041">
                  <c:v>0.81528935185185181</c:v>
                </c:pt>
                <c:pt idx="2042">
                  <c:v>0.81530092592592596</c:v>
                </c:pt>
                <c:pt idx="2043">
                  <c:v>0.8153125</c:v>
                </c:pt>
                <c:pt idx="2044">
                  <c:v>0.81532407407407403</c:v>
                </c:pt>
                <c:pt idx="2045">
                  <c:v>0.81533564814814818</c:v>
                </c:pt>
                <c:pt idx="2046">
                  <c:v>0.81534722222222222</c:v>
                </c:pt>
                <c:pt idx="2047">
                  <c:v>0.81535879629629626</c:v>
                </c:pt>
                <c:pt idx="2048">
                  <c:v>0.81537037037037041</c:v>
                </c:pt>
                <c:pt idx="2049">
                  <c:v>0.81538194444444445</c:v>
                </c:pt>
                <c:pt idx="2050">
                  <c:v>0.81539351851851849</c:v>
                </c:pt>
                <c:pt idx="2051">
                  <c:v>0.81540509259259264</c:v>
                </c:pt>
                <c:pt idx="2052">
                  <c:v>0.81541666666666668</c:v>
                </c:pt>
                <c:pt idx="2053">
                  <c:v>0.81542824074074072</c:v>
                </c:pt>
                <c:pt idx="2054">
                  <c:v>0.81543981481481487</c:v>
                </c:pt>
                <c:pt idx="2055">
                  <c:v>0.81545138888888891</c:v>
                </c:pt>
                <c:pt idx="2056">
                  <c:v>0.81546296296296295</c:v>
                </c:pt>
                <c:pt idx="2057">
                  <c:v>0.81547453703703698</c:v>
                </c:pt>
                <c:pt idx="2058">
                  <c:v>0.81548611111111113</c:v>
                </c:pt>
                <c:pt idx="2059">
                  <c:v>0.81549768518518517</c:v>
                </c:pt>
                <c:pt idx="2060">
                  <c:v>0.81550925925925921</c:v>
                </c:pt>
                <c:pt idx="2061">
                  <c:v>0.81552083333333336</c:v>
                </c:pt>
                <c:pt idx="2062">
                  <c:v>0.8155324074074074</c:v>
                </c:pt>
                <c:pt idx="2063">
                  <c:v>0.81554398148148144</c:v>
                </c:pt>
                <c:pt idx="2064">
                  <c:v>0.81555555555555559</c:v>
                </c:pt>
                <c:pt idx="2065">
                  <c:v>0.81556712962962963</c:v>
                </c:pt>
                <c:pt idx="2066">
                  <c:v>0.81557870370370367</c:v>
                </c:pt>
                <c:pt idx="2067">
                  <c:v>0.81559027777777782</c:v>
                </c:pt>
                <c:pt idx="2068">
                  <c:v>0.81560185185185186</c:v>
                </c:pt>
                <c:pt idx="2069">
                  <c:v>0.81561342592592589</c:v>
                </c:pt>
                <c:pt idx="2070">
                  <c:v>0.81562500000000004</c:v>
                </c:pt>
                <c:pt idx="2071">
                  <c:v>0.81563657407407408</c:v>
                </c:pt>
                <c:pt idx="2072">
                  <c:v>0.81564814814814812</c:v>
                </c:pt>
                <c:pt idx="2073">
                  <c:v>0.81565972222222227</c:v>
                </c:pt>
                <c:pt idx="2074">
                  <c:v>0.81567129629629631</c:v>
                </c:pt>
                <c:pt idx="2075">
                  <c:v>0.81568287037037035</c:v>
                </c:pt>
                <c:pt idx="2076">
                  <c:v>0.8156944444444445</c:v>
                </c:pt>
                <c:pt idx="2077">
                  <c:v>0.81570601851851854</c:v>
                </c:pt>
                <c:pt idx="2078">
                  <c:v>0.81571759259259258</c:v>
                </c:pt>
                <c:pt idx="2079">
                  <c:v>0.81572916666666662</c:v>
                </c:pt>
                <c:pt idx="2080">
                  <c:v>0.81574074074074077</c:v>
                </c:pt>
                <c:pt idx="2081">
                  <c:v>0.81575231481481481</c:v>
                </c:pt>
                <c:pt idx="2082">
                  <c:v>0.81576388888888884</c:v>
                </c:pt>
                <c:pt idx="2083">
                  <c:v>0.81577546296296299</c:v>
                </c:pt>
                <c:pt idx="2084">
                  <c:v>0.81578703703703703</c:v>
                </c:pt>
                <c:pt idx="2085">
                  <c:v>0.81579861111111107</c:v>
                </c:pt>
                <c:pt idx="2086">
                  <c:v>0.81581018518518522</c:v>
                </c:pt>
                <c:pt idx="2087">
                  <c:v>0.81582175925925926</c:v>
                </c:pt>
                <c:pt idx="2088">
                  <c:v>0.8158333333333333</c:v>
                </c:pt>
                <c:pt idx="2089">
                  <c:v>0.81584490740740745</c:v>
                </c:pt>
                <c:pt idx="2090">
                  <c:v>0.81585648148148149</c:v>
                </c:pt>
                <c:pt idx="2091">
                  <c:v>0.81586805555555553</c:v>
                </c:pt>
                <c:pt idx="2092">
                  <c:v>0.81587962962962968</c:v>
                </c:pt>
                <c:pt idx="2093">
                  <c:v>0.81589120370370372</c:v>
                </c:pt>
                <c:pt idx="2094">
                  <c:v>0.81590277777777775</c:v>
                </c:pt>
                <c:pt idx="2095">
                  <c:v>0.8159143518518519</c:v>
                </c:pt>
                <c:pt idx="2096">
                  <c:v>0.81592592592592594</c:v>
                </c:pt>
                <c:pt idx="2097">
                  <c:v>0.81593749999999998</c:v>
                </c:pt>
                <c:pt idx="2098">
                  <c:v>0.81594907407407402</c:v>
                </c:pt>
                <c:pt idx="2099">
                  <c:v>0.81596064814814817</c:v>
                </c:pt>
                <c:pt idx="2100">
                  <c:v>0.81597222222222221</c:v>
                </c:pt>
                <c:pt idx="2101">
                  <c:v>0.81598379629629625</c:v>
                </c:pt>
                <c:pt idx="2102">
                  <c:v>0.8159953703703704</c:v>
                </c:pt>
                <c:pt idx="2103">
                  <c:v>0.81600694444444444</c:v>
                </c:pt>
                <c:pt idx="2104">
                  <c:v>0.81601851851851848</c:v>
                </c:pt>
                <c:pt idx="2105">
                  <c:v>0.81603009259259263</c:v>
                </c:pt>
                <c:pt idx="2106">
                  <c:v>0.81604166666666667</c:v>
                </c:pt>
                <c:pt idx="2107">
                  <c:v>0.8160532407407407</c:v>
                </c:pt>
                <c:pt idx="2108">
                  <c:v>0.81606481481481485</c:v>
                </c:pt>
                <c:pt idx="2109">
                  <c:v>0.81607638888888889</c:v>
                </c:pt>
                <c:pt idx="2110">
                  <c:v>0.81608796296296293</c:v>
                </c:pt>
                <c:pt idx="2111">
                  <c:v>0.81609953703703708</c:v>
                </c:pt>
                <c:pt idx="2112">
                  <c:v>0.81611111111111112</c:v>
                </c:pt>
                <c:pt idx="2113">
                  <c:v>0.81612268518518516</c:v>
                </c:pt>
                <c:pt idx="2114">
                  <c:v>0.81613425925925931</c:v>
                </c:pt>
                <c:pt idx="2115">
                  <c:v>0.81614583333333335</c:v>
                </c:pt>
                <c:pt idx="2116">
                  <c:v>0.81615740740740739</c:v>
                </c:pt>
                <c:pt idx="2117">
                  <c:v>0.81616898148148154</c:v>
                </c:pt>
                <c:pt idx="2118">
                  <c:v>0.81618055555555558</c:v>
                </c:pt>
                <c:pt idx="2119">
                  <c:v>0.81619212962962961</c:v>
                </c:pt>
                <c:pt idx="2120">
                  <c:v>0.81620370370370365</c:v>
                </c:pt>
                <c:pt idx="2121">
                  <c:v>0.8162152777777778</c:v>
                </c:pt>
                <c:pt idx="2122">
                  <c:v>0.81622685185185184</c:v>
                </c:pt>
                <c:pt idx="2123">
                  <c:v>0.81623842592592588</c:v>
                </c:pt>
                <c:pt idx="2124">
                  <c:v>0.81625000000000003</c:v>
                </c:pt>
                <c:pt idx="2125">
                  <c:v>0.81626157407407407</c:v>
                </c:pt>
                <c:pt idx="2126">
                  <c:v>0.81627314814814811</c:v>
                </c:pt>
                <c:pt idx="2127">
                  <c:v>0.81628472222222226</c:v>
                </c:pt>
                <c:pt idx="2128">
                  <c:v>0.8162962962962963</c:v>
                </c:pt>
                <c:pt idx="2129">
                  <c:v>0.81630787037037034</c:v>
                </c:pt>
                <c:pt idx="2130">
                  <c:v>0.81631944444444449</c:v>
                </c:pt>
                <c:pt idx="2131">
                  <c:v>0.81633101851851853</c:v>
                </c:pt>
                <c:pt idx="2132">
                  <c:v>0.81634259259259256</c:v>
                </c:pt>
                <c:pt idx="2133">
                  <c:v>0.81635416666666671</c:v>
                </c:pt>
                <c:pt idx="2134">
                  <c:v>0.81636574074074075</c:v>
                </c:pt>
                <c:pt idx="2135">
                  <c:v>0.81637731481481479</c:v>
                </c:pt>
                <c:pt idx="2136">
                  <c:v>0.81638888888888894</c:v>
                </c:pt>
                <c:pt idx="2137">
                  <c:v>0.81640046296296298</c:v>
                </c:pt>
                <c:pt idx="2138">
                  <c:v>0.81641203703703702</c:v>
                </c:pt>
                <c:pt idx="2139">
                  <c:v>0.81642361111111106</c:v>
                </c:pt>
                <c:pt idx="2140">
                  <c:v>0.81643518518518521</c:v>
                </c:pt>
                <c:pt idx="2141">
                  <c:v>0.81644675925925925</c:v>
                </c:pt>
                <c:pt idx="2142">
                  <c:v>0.81645833333333329</c:v>
                </c:pt>
                <c:pt idx="2143">
                  <c:v>0.81646990740740744</c:v>
                </c:pt>
                <c:pt idx="2144">
                  <c:v>0.81648148148148147</c:v>
                </c:pt>
                <c:pt idx="2145">
                  <c:v>0.81649305555555551</c:v>
                </c:pt>
                <c:pt idx="2146">
                  <c:v>0.81650462962962966</c:v>
                </c:pt>
                <c:pt idx="2147">
                  <c:v>0.8165162037037037</c:v>
                </c:pt>
                <c:pt idx="2148">
                  <c:v>0.81652777777777774</c:v>
                </c:pt>
                <c:pt idx="2149">
                  <c:v>0.81653935185185189</c:v>
                </c:pt>
                <c:pt idx="2150">
                  <c:v>0.81655092592592593</c:v>
                </c:pt>
                <c:pt idx="2151">
                  <c:v>0.81656249999999997</c:v>
                </c:pt>
                <c:pt idx="2152">
                  <c:v>0.81657407407407412</c:v>
                </c:pt>
                <c:pt idx="2153">
                  <c:v>0.81658564814814816</c:v>
                </c:pt>
                <c:pt idx="2154">
                  <c:v>0.8165972222222222</c:v>
                </c:pt>
                <c:pt idx="2155">
                  <c:v>0.81660879629629635</c:v>
                </c:pt>
                <c:pt idx="2156">
                  <c:v>0.81662037037037039</c:v>
                </c:pt>
                <c:pt idx="2157">
                  <c:v>0.81663194444444442</c:v>
                </c:pt>
                <c:pt idx="2158">
                  <c:v>0.81664351851851846</c:v>
                </c:pt>
                <c:pt idx="2159">
                  <c:v>0.81665509259259261</c:v>
                </c:pt>
                <c:pt idx="2160">
                  <c:v>0.81666666666666665</c:v>
                </c:pt>
                <c:pt idx="2161">
                  <c:v>0.81667824074074069</c:v>
                </c:pt>
                <c:pt idx="2162">
                  <c:v>0.81668981481481484</c:v>
                </c:pt>
                <c:pt idx="2163">
                  <c:v>0.81670138888888888</c:v>
                </c:pt>
                <c:pt idx="2164">
                  <c:v>0.81671296296296292</c:v>
                </c:pt>
                <c:pt idx="2165">
                  <c:v>0.81672453703703707</c:v>
                </c:pt>
                <c:pt idx="2166">
                  <c:v>0.81673611111111111</c:v>
                </c:pt>
                <c:pt idx="2167">
                  <c:v>0.81674768518518515</c:v>
                </c:pt>
                <c:pt idx="2168">
                  <c:v>0.8167592592592593</c:v>
                </c:pt>
                <c:pt idx="2169">
                  <c:v>0.81677083333333333</c:v>
                </c:pt>
                <c:pt idx="2170">
                  <c:v>0.81678240740740737</c:v>
                </c:pt>
                <c:pt idx="2171">
                  <c:v>0.81679398148148152</c:v>
                </c:pt>
                <c:pt idx="2172">
                  <c:v>0.81680555555555556</c:v>
                </c:pt>
                <c:pt idx="2173">
                  <c:v>0.8168171296296296</c:v>
                </c:pt>
                <c:pt idx="2174">
                  <c:v>0.81682870370370375</c:v>
                </c:pt>
                <c:pt idx="2175">
                  <c:v>0.81684027777777779</c:v>
                </c:pt>
                <c:pt idx="2176">
                  <c:v>0.81685185185185183</c:v>
                </c:pt>
                <c:pt idx="2177">
                  <c:v>0.81686342592592598</c:v>
                </c:pt>
                <c:pt idx="2178">
                  <c:v>0.81687500000000002</c:v>
                </c:pt>
                <c:pt idx="2179">
                  <c:v>0.81688657407407406</c:v>
                </c:pt>
                <c:pt idx="2180">
                  <c:v>0.8168981481481481</c:v>
                </c:pt>
                <c:pt idx="2181">
                  <c:v>0.81690972222222225</c:v>
                </c:pt>
                <c:pt idx="2182">
                  <c:v>0.81692129629629628</c:v>
                </c:pt>
                <c:pt idx="2183">
                  <c:v>0.81693287037037032</c:v>
                </c:pt>
                <c:pt idx="2184">
                  <c:v>0.81694444444444447</c:v>
                </c:pt>
                <c:pt idx="2185">
                  <c:v>0.81695601851851851</c:v>
                </c:pt>
                <c:pt idx="2186">
                  <c:v>0.81696759259259255</c:v>
                </c:pt>
                <c:pt idx="2187">
                  <c:v>0.8169791666666667</c:v>
                </c:pt>
                <c:pt idx="2188">
                  <c:v>0.81699074074074074</c:v>
                </c:pt>
                <c:pt idx="2189">
                  <c:v>0.81700231481481478</c:v>
                </c:pt>
                <c:pt idx="2190">
                  <c:v>0.81701388888888893</c:v>
                </c:pt>
                <c:pt idx="2191">
                  <c:v>0.81702546296296297</c:v>
                </c:pt>
                <c:pt idx="2192">
                  <c:v>0.81703703703703701</c:v>
                </c:pt>
                <c:pt idx="2193">
                  <c:v>0.81704861111111116</c:v>
                </c:pt>
                <c:pt idx="2194">
                  <c:v>0.81706018518518519</c:v>
                </c:pt>
                <c:pt idx="2195">
                  <c:v>0.81707175925925923</c:v>
                </c:pt>
                <c:pt idx="2196">
                  <c:v>0.81708333333333338</c:v>
                </c:pt>
                <c:pt idx="2197">
                  <c:v>0.81709490740740742</c:v>
                </c:pt>
                <c:pt idx="2198">
                  <c:v>0.81710648148148146</c:v>
                </c:pt>
                <c:pt idx="2199">
                  <c:v>0.8171180555555555</c:v>
                </c:pt>
                <c:pt idx="2200">
                  <c:v>0.81712962962962965</c:v>
                </c:pt>
                <c:pt idx="2201">
                  <c:v>0.81714120370370369</c:v>
                </c:pt>
                <c:pt idx="2202">
                  <c:v>0.81715277777777773</c:v>
                </c:pt>
                <c:pt idx="2203">
                  <c:v>0.81716435185185188</c:v>
                </c:pt>
                <c:pt idx="2204">
                  <c:v>0.81717592592592592</c:v>
                </c:pt>
                <c:pt idx="2205">
                  <c:v>0.81718749999999996</c:v>
                </c:pt>
                <c:pt idx="2206">
                  <c:v>0.81719907407407411</c:v>
                </c:pt>
                <c:pt idx="2207">
                  <c:v>0.81721064814814814</c:v>
                </c:pt>
                <c:pt idx="2208">
                  <c:v>0.81722222222222218</c:v>
                </c:pt>
                <c:pt idx="2209">
                  <c:v>0.81723379629629633</c:v>
                </c:pt>
                <c:pt idx="2210">
                  <c:v>0.81724537037037037</c:v>
                </c:pt>
                <c:pt idx="2211">
                  <c:v>0.81725694444444441</c:v>
                </c:pt>
                <c:pt idx="2212">
                  <c:v>0.81726851851851856</c:v>
                </c:pt>
                <c:pt idx="2213">
                  <c:v>0.8172800925925926</c:v>
                </c:pt>
                <c:pt idx="2214">
                  <c:v>0.81729166666666664</c:v>
                </c:pt>
                <c:pt idx="2215">
                  <c:v>0.81730324074074079</c:v>
                </c:pt>
                <c:pt idx="2216">
                  <c:v>0.81731481481481483</c:v>
                </c:pt>
                <c:pt idx="2217">
                  <c:v>0.81732638888888887</c:v>
                </c:pt>
                <c:pt idx="2218">
                  <c:v>0.81733796296296302</c:v>
                </c:pt>
                <c:pt idx="2219">
                  <c:v>0.81734953703703705</c:v>
                </c:pt>
                <c:pt idx="2220">
                  <c:v>0.81736111111111109</c:v>
                </c:pt>
                <c:pt idx="2221">
                  <c:v>0.81737268518518513</c:v>
                </c:pt>
                <c:pt idx="2222">
                  <c:v>0.81738425925925928</c:v>
                </c:pt>
                <c:pt idx="2223">
                  <c:v>0.81739583333333332</c:v>
                </c:pt>
                <c:pt idx="2224">
                  <c:v>0.81740740740740736</c:v>
                </c:pt>
                <c:pt idx="2225">
                  <c:v>0.81741898148148151</c:v>
                </c:pt>
                <c:pt idx="2226">
                  <c:v>0.81743055555555555</c:v>
                </c:pt>
                <c:pt idx="2227">
                  <c:v>0.81744212962962959</c:v>
                </c:pt>
                <c:pt idx="2228">
                  <c:v>0.81745370370370374</c:v>
                </c:pt>
                <c:pt idx="2229">
                  <c:v>0.81746527777777778</c:v>
                </c:pt>
                <c:pt idx="2230">
                  <c:v>0.81747685185185182</c:v>
                </c:pt>
                <c:pt idx="2231">
                  <c:v>0.81748842592592597</c:v>
                </c:pt>
                <c:pt idx="2232">
                  <c:v>0.8175</c:v>
                </c:pt>
                <c:pt idx="2233">
                  <c:v>0.81751157407407404</c:v>
                </c:pt>
                <c:pt idx="2234">
                  <c:v>0.81752314814814819</c:v>
                </c:pt>
                <c:pt idx="2235">
                  <c:v>0.81753472222222223</c:v>
                </c:pt>
                <c:pt idx="2236">
                  <c:v>0.81754629629629627</c:v>
                </c:pt>
                <c:pt idx="2237">
                  <c:v>0.81755787037037042</c:v>
                </c:pt>
                <c:pt idx="2238">
                  <c:v>0.81756944444444446</c:v>
                </c:pt>
                <c:pt idx="2239">
                  <c:v>0.8175810185185185</c:v>
                </c:pt>
                <c:pt idx="2240">
                  <c:v>0.81759259259259254</c:v>
                </c:pt>
                <c:pt idx="2241">
                  <c:v>0.81760416666666669</c:v>
                </c:pt>
                <c:pt idx="2242">
                  <c:v>0.81761574074074073</c:v>
                </c:pt>
                <c:pt idx="2243">
                  <c:v>0.81762731481481477</c:v>
                </c:pt>
                <c:pt idx="2244">
                  <c:v>0.81763888888888892</c:v>
                </c:pt>
                <c:pt idx="2245">
                  <c:v>0.81765046296296295</c:v>
                </c:pt>
                <c:pt idx="2246">
                  <c:v>0.81766203703703699</c:v>
                </c:pt>
                <c:pt idx="2247">
                  <c:v>0.81767361111111114</c:v>
                </c:pt>
                <c:pt idx="2248">
                  <c:v>0.81768518518518518</c:v>
                </c:pt>
                <c:pt idx="2249">
                  <c:v>0.81769675925925922</c:v>
                </c:pt>
                <c:pt idx="2250">
                  <c:v>0.81770833333333337</c:v>
                </c:pt>
                <c:pt idx="2251">
                  <c:v>0.81771990740740741</c:v>
                </c:pt>
                <c:pt idx="2252">
                  <c:v>0.81773148148148145</c:v>
                </c:pt>
                <c:pt idx="2253">
                  <c:v>0.8177430555555556</c:v>
                </c:pt>
                <c:pt idx="2254">
                  <c:v>0.81775462962962964</c:v>
                </c:pt>
                <c:pt idx="2255">
                  <c:v>0.81776620370370368</c:v>
                </c:pt>
                <c:pt idx="2256">
                  <c:v>0.81777777777777783</c:v>
                </c:pt>
                <c:pt idx="2257">
                  <c:v>0.81778935185185186</c:v>
                </c:pt>
                <c:pt idx="2258">
                  <c:v>0.8178009259259259</c:v>
                </c:pt>
                <c:pt idx="2259">
                  <c:v>0.81781250000000005</c:v>
                </c:pt>
                <c:pt idx="2260">
                  <c:v>0.81782407407407409</c:v>
                </c:pt>
                <c:pt idx="2261">
                  <c:v>0.81783564814814813</c:v>
                </c:pt>
                <c:pt idx="2262">
                  <c:v>0.81784722222222217</c:v>
                </c:pt>
                <c:pt idx="2263">
                  <c:v>0.81785879629629632</c:v>
                </c:pt>
                <c:pt idx="2264">
                  <c:v>0.81787037037037036</c:v>
                </c:pt>
                <c:pt idx="2265">
                  <c:v>0.8178819444444444</c:v>
                </c:pt>
                <c:pt idx="2266">
                  <c:v>0.81789351851851855</c:v>
                </c:pt>
                <c:pt idx="2267">
                  <c:v>0.81790509259259259</c:v>
                </c:pt>
                <c:pt idx="2268">
                  <c:v>0.81791666666666663</c:v>
                </c:pt>
                <c:pt idx="2269">
                  <c:v>0.81792824074074078</c:v>
                </c:pt>
                <c:pt idx="2270">
                  <c:v>0.81793981481481481</c:v>
                </c:pt>
                <c:pt idx="2271">
                  <c:v>0.81795138888888885</c:v>
                </c:pt>
                <c:pt idx="2272">
                  <c:v>0.817962962962963</c:v>
                </c:pt>
                <c:pt idx="2273">
                  <c:v>0.81797453703703704</c:v>
                </c:pt>
                <c:pt idx="2274">
                  <c:v>0.81798611111111108</c:v>
                </c:pt>
                <c:pt idx="2275">
                  <c:v>0.81799768518518523</c:v>
                </c:pt>
                <c:pt idx="2276">
                  <c:v>0.81800925925925927</c:v>
                </c:pt>
                <c:pt idx="2277">
                  <c:v>0.81802083333333331</c:v>
                </c:pt>
                <c:pt idx="2278">
                  <c:v>0.81803240740740746</c:v>
                </c:pt>
                <c:pt idx="2279">
                  <c:v>0.8180439814814815</c:v>
                </c:pt>
                <c:pt idx="2280">
                  <c:v>0.81805555555555554</c:v>
                </c:pt>
                <c:pt idx="2281">
                  <c:v>0.81806712962962957</c:v>
                </c:pt>
                <c:pt idx="2282">
                  <c:v>0.81807870370370372</c:v>
                </c:pt>
                <c:pt idx="2283">
                  <c:v>0.81809027777777776</c:v>
                </c:pt>
                <c:pt idx="2284">
                  <c:v>0.8181018518518518</c:v>
                </c:pt>
                <c:pt idx="2285">
                  <c:v>0.81811342592592595</c:v>
                </c:pt>
                <c:pt idx="2286">
                  <c:v>0.81812499999999999</c:v>
                </c:pt>
                <c:pt idx="2287">
                  <c:v>0.81813657407407403</c:v>
                </c:pt>
                <c:pt idx="2288">
                  <c:v>0.81814814814814818</c:v>
                </c:pt>
                <c:pt idx="2289">
                  <c:v>0.81815972222222222</c:v>
                </c:pt>
                <c:pt idx="2290">
                  <c:v>0.81817129629629626</c:v>
                </c:pt>
                <c:pt idx="2291">
                  <c:v>0.81818287037037041</c:v>
                </c:pt>
                <c:pt idx="2292">
                  <c:v>0.81819444444444445</c:v>
                </c:pt>
                <c:pt idx="2293">
                  <c:v>0.81820601851851849</c:v>
                </c:pt>
                <c:pt idx="2294">
                  <c:v>0.81821759259259264</c:v>
                </c:pt>
                <c:pt idx="2295">
                  <c:v>0.81822916666666667</c:v>
                </c:pt>
                <c:pt idx="2296">
                  <c:v>0.81824074074074071</c:v>
                </c:pt>
                <c:pt idx="2297">
                  <c:v>0.81825231481481486</c:v>
                </c:pt>
                <c:pt idx="2298">
                  <c:v>0.8182638888888889</c:v>
                </c:pt>
                <c:pt idx="2299">
                  <c:v>0.81827546296296294</c:v>
                </c:pt>
                <c:pt idx="2300">
                  <c:v>0.81828703703703709</c:v>
                </c:pt>
                <c:pt idx="2301">
                  <c:v>0.81829861111111113</c:v>
                </c:pt>
                <c:pt idx="2302">
                  <c:v>0.81831018518518517</c:v>
                </c:pt>
                <c:pt idx="2303">
                  <c:v>0.81832175925925921</c:v>
                </c:pt>
                <c:pt idx="2304">
                  <c:v>0.81833333333333336</c:v>
                </c:pt>
                <c:pt idx="2305">
                  <c:v>0.8183449074074074</c:v>
                </c:pt>
                <c:pt idx="2306">
                  <c:v>0.81835648148148143</c:v>
                </c:pt>
                <c:pt idx="2307">
                  <c:v>0.81836805555555558</c:v>
                </c:pt>
                <c:pt idx="2308">
                  <c:v>0.81837962962962962</c:v>
                </c:pt>
                <c:pt idx="2309">
                  <c:v>0.81839120370370366</c:v>
                </c:pt>
                <c:pt idx="2310">
                  <c:v>0.81840277777777781</c:v>
                </c:pt>
                <c:pt idx="2311">
                  <c:v>0.81841435185185185</c:v>
                </c:pt>
                <c:pt idx="2312">
                  <c:v>0.81842592592592589</c:v>
                </c:pt>
                <c:pt idx="2313">
                  <c:v>0.81843750000000004</c:v>
                </c:pt>
                <c:pt idx="2314">
                  <c:v>0.81844907407407408</c:v>
                </c:pt>
                <c:pt idx="2315">
                  <c:v>0.81846064814814812</c:v>
                </c:pt>
                <c:pt idx="2316">
                  <c:v>0.81847222222222227</c:v>
                </c:pt>
                <c:pt idx="2317">
                  <c:v>0.81848379629629631</c:v>
                </c:pt>
                <c:pt idx="2318">
                  <c:v>0.81849537037037035</c:v>
                </c:pt>
                <c:pt idx="2319">
                  <c:v>0.8185069444444445</c:v>
                </c:pt>
                <c:pt idx="2320">
                  <c:v>0.81851851851851853</c:v>
                </c:pt>
                <c:pt idx="2321">
                  <c:v>0.81853009259259257</c:v>
                </c:pt>
                <c:pt idx="2322">
                  <c:v>0.81854166666666661</c:v>
                </c:pt>
                <c:pt idx="2323">
                  <c:v>0.81855324074074076</c:v>
                </c:pt>
                <c:pt idx="2324">
                  <c:v>0.8185648148148148</c:v>
                </c:pt>
                <c:pt idx="2325">
                  <c:v>0.81857638888888884</c:v>
                </c:pt>
                <c:pt idx="2326">
                  <c:v>0.81858796296296299</c:v>
                </c:pt>
                <c:pt idx="2327">
                  <c:v>0.81859953703703703</c:v>
                </c:pt>
                <c:pt idx="2328">
                  <c:v>0.81861111111111107</c:v>
                </c:pt>
                <c:pt idx="2329">
                  <c:v>0.81862268518518522</c:v>
                </c:pt>
                <c:pt idx="2330">
                  <c:v>0.81863425925925926</c:v>
                </c:pt>
                <c:pt idx="2331">
                  <c:v>0.81864583333333329</c:v>
                </c:pt>
                <c:pt idx="2332">
                  <c:v>0.81865740740740744</c:v>
                </c:pt>
                <c:pt idx="2333">
                  <c:v>0.81866898148148148</c:v>
                </c:pt>
                <c:pt idx="2334">
                  <c:v>0.81868055555555552</c:v>
                </c:pt>
                <c:pt idx="2335">
                  <c:v>0.81869212962962967</c:v>
                </c:pt>
                <c:pt idx="2336">
                  <c:v>0.81870370370370371</c:v>
                </c:pt>
                <c:pt idx="2337">
                  <c:v>0.81871527777777775</c:v>
                </c:pt>
                <c:pt idx="2338">
                  <c:v>0.8187268518518519</c:v>
                </c:pt>
                <c:pt idx="2339">
                  <c:v>0.81873842592592594</c:v>
                </c:pt>
                <c:pt idx="2340">
                  <c:v>0.81874999999999998</c:v>
                </c:pt>
                <c:pt idx="2341">
                  <c:v>0.81876157407407413</c:v>
                </c:pt>
                <c:pt idx="2342">
                  <c:v>0.81877314814814817</c:v>
                </c:pt>
                <c:pt idx="2343">
                  <c:v>0.81878472222222221</c:v>
                </c:pt>
                <c:pt idx="2344">
                  <c:v>0.81879629629629624</c:v>
                </c:pt>
                <c:pt idx="2345">
                  <c:v>0.81880787037037039</c:v>
                </c:pt>
                <c:pt idx="2346">
                  <c:v>0.81881944444444443</c:v>
                </c:pt>
                <c:pt idx="2347">
                  <c:v>0.81883101851851847</c:v>
                </c:pt>
                <c:pt idx="2348">
                  <c:v>0.81884259259259262</c:v>
                </c:pt>
                <c:pt idx="2349">
                  <c:v>0.81885416666666666</c:v>
                </c:pt>
                <c:pt idx="2350">
                  <c:v>0.8188657407407407</c:v>
                </c:pt>
                <c:pt idx="2351">
                  <c:v>0.81887731481481485</c:v>
                </c:pt>
                <c:pt idx="2352">
                  <c:v>0.81888888888888889</c:v>
                </c:pt>
                <c:pt idx="2353">
                  <c:v>0.81890046296296293</c:v>
                </c:pt>
                <c:pt idx="2354">
                  <c:v>0.81891203703703708</c:v>
                </c:pt>
                <c:pt idx="2355">
                  <c:v>0.81892361111111112</c:v>
                </c:pt>
                <c:pt idx="2356">
                  <c:v>0.81893518518518515</c:v>
                </c:pt>
                <c:pt idx="2357">
                  <c:v>0.8189467592592593</c:v>
                </c:pt>
                <c:pt idx="2358">
                  <c:v>0.81895833333333334</c:v>
                </c:pt>
                <c:pt idx="2359">
                  <c:v>0.81896990740740738</c:v>
                </c:pt>
                <c:pt idx="2360">
                  <c:v>0.81898148148148153</c:v>
                </c:pt>
                <c:pt idx="2361">
                  <c:v>0.81899305555555557</c:v>
                </c:pt>
                <c:pt idx="2362">
                  <c:v>0.81900462962962961</c:v>
                </c:pt>
                <c:pt idx="2363">
                  <c:v>0.81901620370370365</c:v>
                </c:pt>
                <c:pt idx="2364">
                  <c:v>0.8190277777777778</c:v>
                </c:pt>
                <c:pt idx="2365">
                  <c:v>0.81903935185185184</c:v>
                </c:pt>
                <c:pt idx="2366">
                  <c:v>0.81905092592592588</c:v>
                </c:pt>
                <c:pt idx="2367">
                  <c:v>0.81906250000000003</c:v>
                </c:pt>
                <c:pt idx="2368">
                  <c:v>0.81907407407407407</c:v>
                </c:pt>
                <c:pt idx="2369">
                  <c:v>0.8190856481481481</c:v>
                </c:pt>
                <c:pt idx="2370">
                  <c:v>0.81909722222222225</c:v>
                </c:pt>
                <c:pt idx="2371">
                  <c:v>0.81910879629629629</c:v>
                </c:pt>
                <c:pt idx="2372">
                  <c:v>0.81912037037037033</c:v>
                </c:pt>
                <c:pt idx="2373">
                  <c:v>0.81913194444444448</c:v>
                </c:pt>
                <c:pt idx="2374">
                  <c:v>0.81914351851851852</c:v>
                </c:pt>
                <c:pt idx="2375">
                  <c:v>0.81915509259259256</c:v>
                </c:pt>
                <c:pt idx="2376">
                  <c:v>0.81916666666666671</c:v>
                </c:pt>
                <c:pt idx="2377">
                  <c:v>0.81917824074074075</c:v>
                </c:pt>
                <c:pt idx="2378">
                  <c:v>0.81918981481481479</c:v>
                </c:pt>
                <c:pt idx="2379">
                  <c:v>0.81920138888888894</c:v>
                </c:pt>
                <c:pt idx="2380">
                  <c:v>0.81921296296296298</c:v>
                </c:pt>
                <c:pt idx="2381">
                  <c:v>0.81922453703703701</c:v>
                </c:pt>
                <c:pt idx="2382">
                  <c:v>0.81923611111111116</c:v>
                </c:pt>
                <c:pt idx="2383">
                  <c:v>0.8192476851851852</c:v>
                </c:pt>
                <c:pt idx="2384">
                  <c:v>0.81925925925925924</c:v>
                </c:pt>
                <c:pt idx="2385">
                  <c:v>0.81927083333333328</c:v>
                </c:pt>
                <c:pt idx="2386">
                  <c:v>0.81928240740740743</c:v>
                </c:pt>
                <c:pt idx="2387">
                  <c:v>0.81929398148148147</c:v>
                </c:pt>
                <c:pt idx="2388">
                  <c:v>0.81930555555555551</c:v>
                </c:pt>
                <c:pt idx="2389">
                  <c:v>0.81931712962962966</c:v>
                </c:pt>
                <c:pt idx="2390">
                  <c:v>0.8193287037037037</c:v>
                </c:pt>
                <c:pt idx="2391">
                  <c:v>0.81934027777777774</c:v>
                </c:pt>
                <c:pt idx="2392">
                  <c:v>0.81935185185185189</c:v>
                </c:pt>
                <c:pt idx="2393">
                  <c:v>0.81936342592592593</c:v>
                </c:pt>
                <c:pt idx="2394">
                  <c:v>0.81937499999999996</c:v>
                </c:pt>
                <c:pt idx="2395">
                  <c:v>0.81938657407407411</c:v>
                </c:pt>
                <c:pt idx="2396">
                  <c:v>0.81939814814814815</c:v>
                </c:pt>
                <c:pt idx="2397">
                  <c:v>0.81940972222222219</c:v>
                </c:pt>
                <c:pt idx="2398">
                  <c:v>0.81942129629629634</c:v>
                </c:pt>
                <c:pt idx="2399">
                  <c:v>0.81943287037037038</c:v>
                </c:pt>
                <c:pt idx="2400">
                  <c:v>0.81944444444444442</c:v>
                </c:pt>
                <c:pt idx="2401">
                  <c:v>0.81945601851851857</c:v>
                </c:pt>
                <c:pt idx="2402">
                  <c:v>0.81946759259259261</c:v>
                </c:pt>
                <c:pt idx="2403">
                  <c:v>0.81947916666666665</c:v>
                </c:pt>
                <c:pt idx="2404">
                  <c:v>0.81949074074074069</c:v>
                </c:pt>
                <c:pt idx="2405">
                  <c:v>0.81950231481481484</c:v>
                </c:pt>
                <c:pt idx="2406">
                  <c:v>0.81951388888888888</c:v>
                </c:pt>
                <c:pt idx="2407">
                  <c:v>0.81952546296296291</c:v>
                </c:pt>
                <c:pt idx="2408">
                  <c:v>0.81953703703703706</c:v>
                </c:pt>
                <c:pt idx="2409">
                  <c:v>0.8195486111111111</c:v>
                </c:pt>
                <c:pt idx="2410">
                  <c:v>0.81956018518518514</c:v>
                </c:pt>
                <c:pt idx="2411">
                  <c:v>0.81957175925925929</c:v>
                </c:pt>
                <c:pt idx="2412">
                  <c:v>0.81958333333333333</c:v>
                </c:pt>
                <c:pt idx="2413">
                  <c:v>0.81959490740740737</c:v>
                </c:pt>
                <c:pt idx="2414">
                  <c:v>0.81960648148148152</c:v>
                </c:pt>
                <c:pt idx="2415">
                  <c:v>0.81961805555555556</c:v>
                </c:pt>
                <c:pt idx="2416">
                  <c:v>0.8196296296296296</c:v>
                </c:pt>
                <c:pt idx="2417">
                  <c:v>0.81964120370370375</c:v>
                </c:pt>
                <c:pt idx="2418">
                  <c:v>0.81965277777777779</c:v>
                </c:pt>
                <c:pt idx="2419">
                  <c:v>0.81966435185185182</c:v>
                </c:pt>
                <c:pt idx="2420">
                  <c:v>0.81967592592592597</c:v>
                </c:pt>
                <c:pt idx="2421">
                  <c:v>0.81968750000000001</c:v>
                </c:pt>
                <c:pt idx="2422">
                  <c:v>0.81969907407407405</c:v>
                </c:pt>
                <c:pt idx="2423">
                  <c:v>0.8197106481481482</c:v>
                </c:pt>
                <c:pt idx="2424">
                  <c:v>0.81972222222222224</c:v>
                </c:pt>
                <c:pt idx="2425">
                  <c:v>0.81973379629629628</c:v>
                </c:pt>
                <c:pt idx="2426">
                  <c:v>0.81974537037037032</c:v>
                </c:pt>
                <c:pt idx="2427">
                  <c:v>0.81975694444444447</c:v>
                </c:pt>
                <c:pt idx="2428">
                  <c:v>0.81976851851851851</c:v>
                </c:pt>
                <c:pt idx="2429">
                  <c:v>0.81978009259259255</c:v>
                </c:pt>
                <c:pt idx="2430">
                  <c:v>0.8197916666666667</c:v>
                </c:pt>
                <c:pt idx="2431">
                  <c:v>0.81980324074074074</c:v>
                </c:pt>
                <c:pt idx="2432">
                  <c:v>0.81981481481481477</c:v>
                </c:pt>
                <c:pt idx="2433">
                  <c:v>0.81982638888888892</c:v>
                </c:pt>
                <c:pt idx="2434">
                  <c:v>0.81983796296296296</c:v>
                </c:pt>
                <c:pt idx="2435">
                  <c:v>0.819849537037037</c:v>
                </c:pt>
                <c:pt idx="2436">
                  <c:v>0.81986111111111115</c:v>
                </c:pt>
                <c:pt idx="2437">
                  <c:v>0.81987268518518519</c:v>
                </c:pt>
                <c:pt idx="2438">
                  <c:v>0.81988425925925923</c:v>
                </c:pt>
                <c:pt idx="2439">
                  <c:v>0.81989583333333338</c:v>
                </c:pt>
                <c:pt idx="2440">
                  <c:v>0.81990740740740742</c:v>
                </c:pt>
                <c:pt idx="2441">
                  <c:v>0.81991898148148146</c:v>
                </c:pt>
                <c:pt idx="2442">
                  <c:v>0.81993055555555561</c:v>
                </c:pt>
                <c:pt idx="2443">
                  <c:v>0.81994212962962965</c:v>
                </c:pt>
                <c:pt idx="2444">
                  <c:v>0.81995370370370368</c:v>
                </c:pt>
                <c:pt idx="2445">
                  <c:v>0.81996527777777772</c:v>
                </c:pt>
                <c:pt idx="2446">
                  <c:v>0.81997685185185187</c:v>
                </c:pt>
                <c:pt idx="2447">
                  <c:v>0.81998842592592591</c:v>
                </c:pt>
                <c:pt idx="2448">
                  <c:v>0.82</c:v>
                </c:pt>
                <c:pt idx="2449">
                  <c:v>0.8200115740740741</c:v>
                </c:pt>
                <c:pt idx="2450">
                  <c:v>0.82002314814814814</c:v>
                </c:pt>
                <c:pt idx="2451">
                  <c:v>0.82003472222222218</c:v>
                </c:pt>
                <c:pt idx="2452">
                  <c:v>0.82004629629629633</c:v>
                </c:pt>
                <c:pt idx="2453">
                  <c:v>0.82005787037037037</c:v>
                </c:pt>
                <c:pt idx="2454">
                  <c:v>0.82006944444444441</c:v>
                </c:pt>
                <c:pt idx="2455">
                  <c:v>0.82008101851851856</c:v>
                </c:pt>
                <c:pt idx="2456">
                  <c:v>0.8200925925925926</c:v>
                </c:pt>
                <c:pt idx="2457">
                  <c:v>0.82010416666666663</c:v>
                </c:pt>
                <c:pt idx="2458">
                  <c:v>0.82011574074074078</c:v>
                </c:pt>
                <c:pt idx="2459">
                  <c:v>0.82012731481481482</c:v>
                </c:pt>
                <c:pt idx="2460">
                  <c:v>0.82013888888888886</c:v>
                </c:pt>
                <c:pt idx="2461">
                  <c:v>0.82015046296296301</c:v>
                </c:pt>
                <c:pt idx="2462">
                  <c:v>0.82016203703703705</c:v>
                </c:pt>
                <c:pt idx="2463">
                  <c:v>0.82017361111111109</c:v>
                </c:pt>
                <c:pt idx="2464">
                  <c:v>0.82018518518518524</c:v>
                </c:pt>
                <c:pt idx="2465">
                  <c:v>0.82019675925925928</c:v>
                </c:pt>
                <c:pt idx="2466">
                  <c:v>0.82020833333333332</c:v>
                </c:pt>
                <c:pt idx="2467">
                  <c:v>0.82021990740740736</c:v>
                </c:pt>
                <c:pt idx="2468">
                  <c:v>0.82023148148148151</c:v>
                </c:pt>
                <c:pt idx="2469">
                  <c:v>0.82024305555555554</c:v>
                </c:pt>
                <c:pt idx="2470">
                  <c:v>0.82025462962962958</c:v>
                </c:pt>
                <c:pt idx="2471">
                  <c:v>0.82026620370370373</c:v>
                </c:pt>
                <c:pt idx="2472">
                  <c:v>0.82027777777777777</c:v>
                </c:pt>
                <c:pt idx="2473">
                  <c:v>0.82028935185185181</c:v>
                </c:pt>
                <c:pt idx="2474">
                  <c:v>0.82030092592592596</c:v>
                </c:pt>
                <c:pt idx="2475">
                  <c:v>0.8203125</c:v>
                </c:pt>
                <c:pt idx="2476">
                  <c:v>0.82032407407407404</c:v>
                </c:pt>
                <c:pt idx="2477">
                  <c:v>0.82033564814814819</c:v>
                </c:pt>
                <c:pt idx="2478">
                  <c:v>0.82034722222222223</c:v>
                </c:pt>
                <c:pt idx="2479">
                  <c:v>0.82035879629629627</c:v>
                </c:pt>
                <c:pt idx="2480">
                  <c:v>0.82037037037037042</c:v>
                </c:pt>
                <c:pt idx="2481">
                  <c:v>0.82038194444444446</c:v>
                </c:pt>
                <c:pt idx="2482">
                  <c:v>0.82039351851851849</c:v>
                </c:pt>
                <c:pt idx="2483">
                  <c:v>0.82040509259259264</c:v>
                </c:pt>
                <c:pt idx="2484">
                  <c:v>0.82041666666666668</c:v>
                </c:pt>
                <c:pt idx="2485">
                  <c:v>0.82042824074074072</c:v>
                </c:pt>
                <c:pt idx="2486">
                  <c:v>0.82043981481481476</c:v>
                </c:pt>
                <c:pt idx="2487">
                  <c:v>0.82045138888888891</c:v>
                </c:pt>
                <c:pt idx="2488">
                  <c:v>0.82046296296296295</c:v>
                </c:pt>
                <c:pt idx="2489">
                  <c:v>0.82047453703703699</c:v>
                </c:pt>
                <c:pt idx="2490">
                  <c:v>0.82048611111111114</c:v>
                </c:pt>
                <c:pt idx="2491">
                  <c:v>0.82049768518518518</c:v>
                </c:pt>
                <c:pt idx="2492">
                  <c:v>0.82050925925925922</c:v>
                </c:pt>
                <c:pt idx="2493">
                  <c:v>0.82052083333333337</c:v>
                </c:pt>
                <c:pt idx="2494">
                  <c:v>0.8205324074074074</c:v>
                </c:pt>
                <c:pt idx="2495">
                  <c:v>0.82054398148148144</c:v>
                </c:pt>
                <c:pt idx="2496">
                  <c:v>0.82055555555555559</c:v>
                </c:pt>
                <c:pt idx="2497">
                  <c:v>0.82056712962962963</c:v>
                </c:pt>
                <c:pt idx="2498">
                  <c:v>0.82057870370370367</c:v>
                </c:pt>
                <c:pt idx="2499">
                  <c:v>0.82059027777777782</c:v>
                </c:pt>
                <c:pt idx="2500">
                  <c:v>0.82060185185185186</c:v>
                </c:pt>
                <c:pt idx="2501">
                  <c:v>0.8206134259259259</c:v>
                </c:pt>
                <c:pt idx="2502">
                  <c:v>0.82062500000000005</c:v>
                </c:pt>
                <c:pt idx="2503">
                  <c:v>0.82063657407407409</c:v>
                </c:pt>
                <c:pt idx="2504">
                  <c:v>0.82064814814814813</c:v>
                </c:pt>
                <c:pt idx="2505">
                  <c:v>0.82065972222222228</c:v>
                </c:pt>
                <c:pt idx="2506">
                  <c:v>0.82067129629629632</c:v>
                </c:pt>
                <c:pt idx="2507">
                  <c:v>0.82068287037037035</c:v>
                </c:pt>
                <c:pt idx="2508">
                  <c:v>0.82069444444444439</c:v>
                </c:pt>
                <c:pt idx="2509">
                  <c:v>0.82070601851851854</c:v>
                </c:pt>
                <c:pt idx="2510">
                  <c:v>0.82071759259259258</c:v>
                </c:pt>
                <c:pt idx="2511">
                  <c:v>0.82072916666666662</c:v>
                </c:pt>
                <c:pt idx="2512">
                  <c:v>0.82074074074074077</c:v>
                </c:pt>
                <c:pt idx="2513">
                  <c:v>0.82075231481481481</c:v>
                </c:pt>
                <c:pt idx="2514">
                  <c:v>0.82076388888888885</c:v>
                </c:pt>
                <c:pt idx="2515">
                  <c:v>0.820775462962963</c:v>
                </c:pt>
                <c:pt idx="2516">
                  <c:v>0.82078703703703704</c:v>
                </c:pt>
                <c:pt idx="2517">
                  <c:v>0.82079861111111108</c:v>
                </c:pt>
                <c:pt idx="2518">
                  <c:v>0.82081018518518523</c:v>
                </c:pt>
                <c:pt idx="2519">
                  <c:v>0.82082175925925926</c:v>
                </c:pt>
                <c:pt idx="2520">
                  <c:v>0.8208333333333333</c:v>
                </c:pt>
                <c:pt idx="2521">
                  <c:v>0.82084490740740745</c:v>
                </c:pt>
                <c:pt idx="2522">
                  <c:v>0.82085648148148149</c:v>
                </c:pt>
                <c:pt idx="2523">
                  <c:v>0.82086805555555553</c:v>
                </c:pt>
                <c:pt idx="2524">
                  <c:v>0.82087962962962968</c:v>
                </c:pt>
                <c:pt idx="2525">
                  <c:v>0.82089120370370372</c:v>
                </c:pt>
                <c:pt idx="2526">
                  <c:v>0.82090277777777776</c:v>
                </c:pt>
                <c:pt idx="2527">
                  <c:v>0.8209143518518518</c:v>
                </c:pt>
                <c:pt idx="2528">
                  <c:v>0.82092592592592595</c:v>
                </c:pt>
                <c:pt idx="2529">
                  <c:v>0.82093749999999999</c:v>
                </c:pt>
                <c:pt idx="2530">
                  <c:v>0.82094907407407403</c:v>
                </c:pt>
                <c:pt idx="2531">
                  <c:v>0.82096064814814818</c:v>
                </c:pt>
                <c:pt idx="2532">
                  <c:v>0.82097222222222221</c:v>
                </c:pt>
                <c:pt idx="2533">
                  <c:v>0.82098379629629625</c:v>
                </c:pt>
                <c:pt idx="2534">
                  <c:v>0.8209953703703704</c:v>
                </c:pt>
                <c:pt idx="2535">
                  <c:v>0.82100694444444444</c:v>
                </c:pt>
                <c:pt idx="2536">
                  <c:v>0.82101851851851848</c:v>
                </c:pt>
                <c:pt idx="2537">
                  <c:v>0.82103009259259263</c:v>
                </c:pt>
                <c:pt idx="2538">
                  <c:v>0.82104166666666667</c:v>
                </c:pt>
                <c:pt idx="2539">
                  <c:v>0.82105324074074071</c:v>
                </c:pt>
                <c:pt idx="2540">
                  <c:v>0.82106481481481486</c:v>
                </c:pt>
                <c:pt idx="2541">
                  <c:v>0.8210763888888889</c:v>
                </c:pt>
                <c:pt idx="2542">
                  <c:v>0.82108796296296294</c:v>
                </c:pt>
                <c:pt idx="2543">
                  <c:v>0.82109953703703709</c:v>
                </c:pt>
                <c:pt idx="2544">
                  <c:v>0.82111111111111112</c:v>
                </c:pt>
                <c:pt idx="2545">
                  <c:v>0.82112268518518516</c:v>
                </c:pt>
                <c:pt idx="2546">
                  <c:v>0.82113425925925931</c:v>
                </c:pt>
                <c:pt idx="2547">
                  <c:v>0.82114583333333335</c:v>
                </c:pt>
                <c:pt idx="2548">
                  <c:v>0.82115740740740739</c:v>
                </c:pt>
                <c:pt idx="2549">
                  <c:v>0.82116898148148143</c:v>
                </c:pt>
                <c:pt idx="2550">
                  <c:v>0.82118055555555558</c:v>
                </c:pt>
                <c:pt idx="2551">
                  <c:v>0.82119212962962962</c:v>
                </c:pt>
                <c:pt idx="2552">
                  <c:v>0.82120370370370366</c:v>
                </c:pt>
                <c:pt idx="2553">
                  <c:v>0.82121527777777781</c:v>
                </c:pt>
                <c:pt idx="2554">
                  <c:v>0.82122685185185185</c:v>
                </c:pt>
                <c:pt idx="2555">
                  <c:v>0.82123842592592589</c:v>
                </c:pt>
                <c:pt idx="2556">
                  <c:v>0.82125000000000004</c:v>
                </c:pt>
                <c:pt idx="2557">
                  <c:v>0.82126157407407407</c:v>
                </c:pt>
                <c:pt idx="2558">
                  <c:v>0.82127314814814811</c:v>
                </c:pt>
                <c:pt idx="2559">
                  <c:v>0.82128472222222226</c:v>
                </c:pt>
                <c:pt idx="2560">
                  <c:v>0.8212962962962963</c:v>
                </c:pt>
                <c:pt idx="2561">
                  <c:v>0.82130787037037034</c:v>
                </c:pt>
                <c:pt idx="2562">
                  <c:v>0.82131944444444449</c:v>
                </c:pt>
                <c:pt idx="2563">
                  <c:v>0.82133101851851853</c:v>
                </c:pt>
                <c:pt idx="2564">
                  <c:v>0.82134259259259257</c:v>
                </c:pt>
                <c:pt idx="2565">
                  <c:v>0.82135416666666672</c:v>
                </c:pt>
                <c:pt idx="2566">
                  <c:v>0.82136574074074076</c:v>
                </c:pt>
                <c:pt idx="2567">
                  <c:v>0.8213773148148148</c:v>
                </c:pt>
                <c:pt idx="2568">
                  <c:v>0.82138888888888884</c:v>
                </c:pt>
                <c:pt idx="2569">
                  <c:v>0.82140046296296299</c:v>
                </c:pt>
                <c:pt idx="2570">
                  <c:v>0.82141203703703702</c:v>
                </c:pt>
                <c:pt idx="2571">
                  <c:v>0.82142361111111106</c:v>
                </c:pt>
                <c:pt idx="2572">
                  <c:v>0.82143518518518521</c:v>
                </c:pt>
                <c:pt idx="2573">
                  <c:v>0.82144675925925925</c:v>
                </c:pt>
                <c:pt idx="2574">
                  <c:v>0.82145833333333329</c:v>
                </c:pt>
                <c:pt idx="2575">
                  <c:v>0.82146990740740744</c:v>
                </c:pt>
                <c:pt idx="2576">
                  <c:v>0.82148148148148148</c:v>
                </c:pt>
                <c:pt idx="2577">
                  <c:v>0.82149305555555552</c:v>
                </c:pt>
                <c:pt idx="2578">
                  <c:v>0.82150462962962967</c:v>
                </c:pt>
                <c:pt idx="2579">
                  <c:v>0.82151620370370371</c:v>
                </c:pt>
                <c:pt idx="2580">
                  <c:v>0.82152777777777775</c:v>
                </c:pt>
                <c:pt idx="2581">
                  <c:v>0.8215393518518519</c:v>
                </c:pt>
                <c:pt idx="2582">
                  <c:v>0.82155092592592593</c:v>
                </c:pt>
                <c:pt idx="2583">
                  <c:v>0.82156249999999997</c:v>
                </c:pt>
                <c:pt idx="2584">
                  <c:v>0.82157407407407412</c:v>
                </c:pt>
                <c:pt idx="2585">
                  <c:v>0.82158564814814816</c:v>
                </c:pt>
                <c:pt idx="2586">
                  <c:v>0.8215972222222222</c:v>
                </c:pt>
                <c:pt idx="2587">
                  <c:v>0.82160879629629635</c:v>
                </c:pt>
                <c:pt idx="2588">
                  <c:v>0.82162037037037039</c:v>
                </c:pt>
                <c:pt idx="2589">
                  <c:v>0.82163194444444443</c:v>
                </c:pt>
                <c:pt idx="2590">
                  <c:v>0.82164351851851847</c:v>
                </c:pt>
                <c:pt idx="2591">
                  <c:v>0.82165509259259262</c:v>
                </c:pt>
                <c:pt idx="2592">
                  <c:v>0.82166666666666666</c:v>
                </c:pt>
                <c:pt idx="2593">
                  <c:v>0.8216782407407407</c:v>
                </c:pt>
                <c:pt idx="2594">
                  <c:v>0.82168981481481485</c:v>
                </c:pt>
                <c:pt idx="2595">
                  <c:v>0.82170138888888888</c:v>
                </c:pt>
                <c:pt idx="2596">
                  <c:v>0.82171296296296292</c:v>
                </c:pt>
                <c:pt idx="2597">
                  <c:v>0.82172453703703707</c:v>
                </c:pt>
                <c:pt idx="2598">
                  <c:v>0.82173611111111111</c:v>
                </c:pt>
                <c:pt idx="2599">
                  <c:v>0.82174768518518515</c:v>
                </c:pt>
                <c:pt idx="2600">
                  <c:v>0.8217592592592593</c:v>
                </c:pt>
                <c:pt idx="2601">
                  <c:v>0.82177083333333334</c:v>
                </c:pt>
                <c:pt idx="2602">
                  <c:v>0.82178240740740738</c:v>
                </c:pt>
                <c:pt idx="2603">
                  <c:v>0.82179398148148153</c:v>
                </c:pt>
                <c:pt idx="2604">
                  <c:v>0.82180555555555557</c:v>
                </c:pt>
                <c:pt idx="2605">
                  <c:v>0.82181712962962961</c:v>
                </c:pt>
                <c:pt idx="2606">
                  <c:v>0.82182870370370376</c:v>
                </c:pt>
                <c:pt idx="2607">
                  <c:v>0.82184027777777779</c:v>
                </c:pt>
                <c:pt idx="2608">
                  <c:v>0.82185185185185183</c:v>
                </c:pt>
                <c:pt idx="2609">
                  <c:v>0.82186342592592587</c:v>
                </c:pt>
                <c:pt idx="2610">
                  <c:v>0.82187500000000002</c:v>
                </c:pt>
                <c:pt idx="2611">
                  <c:v>0.82188657407407406</c:v>
                </c:pt>
                <c:pt idx="2612">
                  <c:v>0.8218981481481481</c:v>
                </c:pt>
                <c:pt idx="2613">
                  <c:v>0.82190972222222225</c:v>
                </c:pt>
                <c:pt idx="2614">
                  <c:v>0.82192129629629629</c:v>
                </c:pt>
                <c:pt idx="2615">
                  <c:v>0.82193287037037033</c:v>
                </c:pt>
                <c:pt idx="2616">
                  <c:v>0.82194444444444448</c:v>
                </c:pt>
                <c:pt idx="2617">
                  <c:v>0.82195601851851852</c:v>
                </c:pt>
                <c:pt idx="2618">
                  <c:v>0.82196759259259256</c:v>
                </c:pt>
                <c:pt idx="2619">
                  <c:v>0.82197916666666671</c:v>
                </c:pt>
                <c:pt idx="2620">
                  <c:v>0.82199074074074074</c:v>
                </c:pt>
                <c:pt idx="2621">
                  <c:v>0.82200231481481478</c:v>
                </c:pt>
                <c:pt idx="2622">
                  <c:v>0.82201388888888893</c:v>
                </c:pt>
                <c:pt idx="2623">
                  <c:v>0.82202546296296297</c:v>
                </c:pt>
                <c:pt idx="2624">
                  <c:v>0.82203703703703701</c:v>
                </c:pt>
                <c:pt idx="2625">
                  <c:v>0.82204861111111116</c:v>
                </c:pt>
                <c:pt idx="2626">
                  <c:v>0.8220601851851852</c:v>
                </c:pt>
                <c:pt idx="2627">
                  <c:v>0.82207175925925924</c:v>
                </c:pt>
                <c:pt idx="2628">
                  <c:v>0.82208333333333339</c:v>
                </c:pt>
                <c:pt idx="2629">
                  <c:v>0.82209490740740743</c:v>
                </c:pt>
                <c:pt idx="2630">
                  <c:v>0.82210648148148147</c:v>
                </c:pt>
                <c:pt idx="2631">
                  <c:v>0.8221180555555555</c:v>
                </c:pt>
                <c:pt idx="2632">
                  <c:v>0.82212962962962965</c:v>
                </c:pt>
                <c:pt idx="2633">
                  <c:v>0.82214120370370369</c:v>
                </c:pt>
                <c:pt idx="2634">
                  <c:v>0.82215277777777773</c:v>
                </c:pt>
                <c:pt idx="2635">
                  <c:v>0.82216435185185188</c:v>
                </c:pt>
                <c:pt idx="2636">
                  <c:v>0.82217592592592592</c:v>
                </c:pt>
                <c:pt idx="2637">
                  <c:v>0.82218749999999996</c:v>
                </c:pt>
                <c:pt idx="2638">
                  <c:v>0.82219907407407411</c:v>
                </c:pt>
                <c:pt idx="2639">
                  <c:v>0.82221064814814815</c:v>
                </c:pt>
                <c:pt idx="2640">
                  <c:v>0.82222222222222219</c:v>
                </c:pt>
                <c:pt idx="2641">
                  <c:v>0.82223379629629634</c:v>
                </c:pt>
                <c:pt idx="2642">
                  <c:v>0.82224537037037038</c:v>
                </c:pt>
                <c:pt idx="2643">
                  <c:v>0.82225694444444442</c:v>
                </c:pt>
                <c:pt idx="2644">
                  <c:v>0.82226851851851857</c:v>
                </c:pt>
                <c:pt idx="2645">
                  <c:v>0.8222800925925926</c:v>
                </c:pt>
                <c:pt idx="2646">
                  <c:v>0.82229166666666664</c:v>
                </c:pt>
                <c:pt idx="2647">
                  <c:v>0.82230324074074079</c:v>
                </c:pt>
                <c:pt idx="2648">
                  <c:v>0.82231481481481483</c:v>
                </c:pt>
                <c:pt idx="2649">
                  <c:v>0.82232638888888887</c:v>
                </c:pt>
                <c:pt idx="2650">
                  <c:v>0.82233796296296291</c:v>
                </c:pt>
                <c:pt idx="2651">
                  <c:v>0.82234953703703706</c:v>
                </c:pt>
                <c:pt idx="2652">
                  <c:v>0.8223611111111111</c:v>
                </c:pt>
                <c:pt idx="2653">
                  <c:v>0.82237268518518514</c:v>
                </c:pt>
                <c:pt idx="2654">
                  <c:v>0.82238425925925929</c:v>
                </c:pt>
                <c:pt idx="2655">
                  <c:v>0.82239583333333333</c:v>
                </c:pt>
                <c:pt idx="2656">
                  <c:v>0.82240740740740736</c:v>
                </c:pt>
                <c:pt idx="2657">
                  <c:v>0.82241898148148151</c:v>
                </c:pt>
                <c:pt idx="2658">
                  <c:v>0.82243055555555555</c:v>
                </c:pt>
                <c:pt idx="2659">
                  <c:v>0.82244212962962959</c:v>
                </c:pt>
                <c:pt idx="2660">
                  <c:v>0.82245370370370374</c:v>
                </c:pt>
                <c:pt idx="2661">
                  <c:v>0.82246527777777778</c:v>
                </c:pt>
                <c:pt idx="2662">
                  <c:v>0.82247685185185182</c:v>
                </c:pt>
                <c:pt idx="2663">
                  <c:v>0.82248842592592597</c:v>
                </c:pt>
                <c:pt idx="2664">
                  <c:v>0.82250000000000001</c:v>
                </c:pt>
                <c:pt idx="2665">
                  <c:v>0.82251157407407405</c:v>
                </c:pt>
                <c:pt idx="2666">
                  <c:v>0.8225231481481482</c:v>
                </c:pt>
                <c:pt idx="2667">
                  <c:v>0.82253472222222224</c:v>
                </c:pt>
                <c:pt idx="2668">
                  <c:v>0.82254629629629628</c:v>
                </c:pt>
                <c:pt idx="2669">
                  <c:v>0.82255787037037043</c:v>
                </c:pt>
                <c:pt idx="2670">
                  <c:v>0.82256944444444446</c:v>
                </c:pt>
                <c:pt idx="2671">
                  <c:v>0.8225810185185185</c:v>
                </c:pt>
                <c:pt idx="2672">
                  <c:v>0.82259259259259254</c:v>
                </c:pt>
                <c:pt idx="2673">
                  <c:v>0.82260416666666669</c:v>
                </c:pt>
                <c:pt idx="2674">
                  <c:v>0.82261574074074073</c:v>
                </c:pt>
                <c:pt idx="2675">
                  <c:v>0.82262731481481477</c:v>
                </c:pt>
                <c:pt idx="2676">
                  <c:v>0.82263888888888892</c:v>
                </c:pt>
                <c:pt idx="2677">
                  <c:v>0.82265046296296296</c:v>
                </c:pt>
                <c:pt idx="2678">
                  <c:v>0.822662037037037</c:v>
                </c:pt>
                <c:pt idx="2679">
                  <c:v>0.82267361111111115</c:v>
                </c:pt>
                <c:pt idx="2680">
                  <c:v>0.82268518518518519</c:v>
                </c:pt>
                <c:pt idx="2681">
                  <c:v>0.82269675925925922</c:v>
                </c:pt>
                <c:pt idx="2682">
                  <c:v>0.82270833333333337</c:v>
                </c:pt>
                <c:pt idx="2683">
                  <c:v>0.82271990740740741</c:v>
                </c:pt>
                <c:pt idx="2684">
                  <c:v>0.82273148148148145</c:v>
                </c:pt>
                <c:pt idx="2685">
                  <c:v>0.8227430555555556</c:v>
                </c:pt>
                <c:pt idx="2686">
                  <c:v>0.82275462962962964</c:v>
                </c:pt>
                <c:pt idx="2687">
                  <c:v>0.82276620370370368</c:v>
                </c:pt>
                <c:pt idx="2688">
                  <c:v>0.82277777777777783</c:v>
                </c:pt>
                <c:pt idx="2689">
                  <c:v>0.82278935185185187</c:v>
                </c:pt>
                <c:pt idx="2690">
                  <c:v>0.82280092592592591</c:v>
                </c:pt>
                <c:pt idx="2691">
                  <c:v>0.82281249999999995</c:v>
                </c:pt>
                <c:pt idx="2692">
                  <c:v>0.8228240740740741</c:v>
                </c:pt>
                <c:pt idx="2693">
                  <c:v>0.82283564814814814</c:v>
                </c:pt>
                <c:pt idx="2694">
                  <c:v>0.82284722222222217</c:v>
                </c:pt>
                <c:pt idx="2695">
                  <c:v>0.82285879629629632</c:v>
                </c:pt>
                <c:pt idx="2696">
                  <c:v>0.82287037037037036</c:v>
                </c:pt>
                <c:pt idx="2697">
                  <c:v>0.8228819444444444</c:v>
                </c:pt>
                <c:pt idx="2698">
                  <c:v>0.82289351851851855</c:v>
                </c:pt>
                <c:pt idx="2699">
                  <c:v>0.82290509259259259</c:v>
                </c:pt>
                <c:pt idx="2700">
                  <c:v>0.82291666666666663</c:v>
                </c:pt>
                <c:pt idx="2701">
                  <c:v>0.82292824074074078</c:v>
                </c:pt>
                <c:pt idx="2702">
                  <c:v>0.82293981481481482</c:v>
                </c:pt>
                <c:pt idx="2703">
                  <c:v>0.82295138888888886</c:v>
                </c:pt>
                <c:pt idx="2704">
                  <c:v>0.82296296296296301</c:v>
                </c:pt>
                <c:pt idx="2705">
                  <c:v>0.82297453703703705</c:v>
                </c:pt>
                <c:pt idx="2706">
                  <c:v>0.82298611111111108</c:v>
                </c:pt>
                <c:pt idx="2707">
                  <c:v>0.82299768518518523</c:v>
                </c:pt>
                <c:pt idx="2708">
                  <c:v>0.82300925925925927</c:v>
                </c:pt>
                <c:pt idx="2709">
                  <c:v>0.82302083333333331</c:v>
                </c:pt>
                <c:pt idx="2710">
                  <c:v>0.82303240740740746</c:v>
                </c:pt>
                <c:pt idx="2711">
                  <c:v>0.8230439814814815</c:v>
                </c:pt>
                <c:pt idx="2712">
                  <c:v>0.82305555555555554</c:v>
                </c:pt>
                <c:pt idx="2713">
                  <c:v>0.82306712962962958</c:v>
                </c:pt>
                <c:pt idx="2714">
                  <c:v>0.82307870370370373</c:v>
                </c:pt>
                <c:pt idx="2715">
                  <c:v>0.82309027777777777</c:v>
                </c:pt>
                <c:pt idx="2716">
                  <c:v>0.82310185185185181</c:v>
                </c:pt>
                <c:pt idx="2717">
                  <c:v>0.82311342592592596</c:v>
                </c:pt>
                <c:pt idx="2718">
                  <c:v>0.823125</c:v>
                </c:pt>
                <c:pt idx="2719">
                  <c:v>0.82313657407407403</c:v>
                </c:pt>
                <c:pt idx="2720">
                  <c:v>0.82314814814814818</c:v>
                </c:pt>
                <c:pt idx="2721">
                  <c:v>0.82315972222222222</c:v>
                </c:pt>
                <c:pt idx="2722">
                  <c:v>0.82317129629629626</c:v>
                </c:pt>
                <c:pt idx="2723">
                  <c:v>0.82318287037037041</c:v>
                </c:pt>
                <c:pt idx="2724">
                  <c:v>0.82319444444444445</c:v>
                </c:pt>
                <c:pt idx="2725">
                  <c:v>0.82320601851851849</c:v>
                </c:pt>
                <c:pt idx="2726">
                  <c:v>0.82321759259259264</c:v>
                </c:pt>
                <c:pt idx="2727">
                  <c:v>0.82322916666666668</c:v>
                </c:pt>
                <c:pt idx="2728">
                  <c:v>0.82324074074074072</c:v>
                </c:pt>
                <c:pt idx="2729">
                  <c:v>0.82325231481481487</c:v>
                </c:pt>
                <c:pt idx="2730">
                  <c:v>0.82326388888888891</c:v>
                </c:pt>
                <c:pt idx="2731">
                  <c:v>0.82327546296296295</c:v>
                </c:pt>
                <c:pt idx="2732">
                  <c:v>0.82328703703703698</c:v>
                </c:pt>
                <c:pt idx="2733">
                  <c:v>0.82329861111111113</c:v>
                </c:pt>
                <c:pt idx="2734">
                  <c:v>0.82331018518518517</c:v>
                </c:pt>
                <c:pt idx="2735">
                  <c:v>0.82332175925925921</c:v>
                </c:pt>
                <c:pt idx="2736">
                  <c:v>0.82333333333333336</c:v>
                </c:pt>
                <c:pt idx="2737">
                  <c:v>0.8233449074074074</c:v>
                </c:pt>
                <c:pt idx="2738">
                  <c:v>0.82335648148148144</c:v>
                </c:pt>
                <c:pt idx="2739">
                  <c:v>0.82336805555555559</c:v>
                </c:pt>
                <c:pt idx="2740">
                  <c:v>0.82337962962962963</c:v>
                </c:pt>
                <c:pt idx="2741">
                  <c:v>0.82339120370370367</c:v>
                </c:pt>
                <c:pt idx="2742">
                  <c:v>0.82340277777777782</c:v>
                </c:pt>
                <c:pt idx="2743">
                  <c:v>0.82341435185185186</c:v>
                </c:pt>
                <c:pt idx="2744">
                  <c:v>0.82342592592592589</c:v>
                </c:pt>
                <c:pt idx="2745">
                  <c:v>0.82343750000000004</c:v>
                </c:pt>
                <c:pt idx="2746">
                  <c:v>0.82344907407407408</c:v>
                </c:pt>
                <c:pt idx="2747">
                  <c:v>0.82346064814814812</c:v>
                </c:pt>
                <c:pt idx="2748">
                  <c:v>0.82347222222222227</c:v>
                </c:pt>
                <c:pt idx="2749">
                  <c:v>0.82348379629629631</c:v>
                </c:pt>
                <c:pt idx="2750">
                  <c:v>0.82349537037037035</c:v>
                </c:pt>
                <c:pt idx="2751">
                  <c:v>0.8235069444444445</c:v>
                </c:pt>
                <c:pt idx="2752">
                  <c:v>0.82351851851851854</c:v>
                </c:pt>
                <c:pt idx="2753">
                  <c:v>0.82353009259259258</c:v>
                </c:pt>
                <c:pt idx="2754">
                  <c:v>0.82354166666666662</c:v>
                </c:pt>
                <c:pt idx="2755">
                  <c:v>0.82355324074074077</c:v>
                </c:pt>
                <c:pt idx="2756">
                  <c:v>0.82356481481481481</c:v>
                </c:pt>
                <c:pt idx="2757">
                  <c:v>0.82357638888888884</c:v>
                </c:pt>
                <c:pt idx="2758">
                  <c:v>0.82358796296296299</c:v>
                </c:pt>
                <c:pt idx="2759">
                  <c:v>0.82359953703703703</c:v>
                </c:pt>
                <c:pt idx="2760">
                  <c:v>0.82361111111111107</c:v>
                </c:pt>
                <c:pt idx="2761">
                  <c:v>0.82362268518518522</c:v>
                </c:pt>
                <c:pt idx="2762">
                  <c:v>0.82363425925925926</c:v>
                </c:pt>
                <c:pt idx="2763">
                  <c:v>0.8236458333333333</c:v>
                </c:pt>
                <c:pt idx="2764">
                  <c:v>0.82365740740740745</c:v>
                </c:pt>
                <c:pt idx="2765">
                  <c:v>0.82366898148148149</c:v>
                </c:pt>
                <c:pt idx="2766">
                  <c:v>0.82368055555555553</c:v>
                </c:pt>
                <c:pt idx="2767">
                  <c:v>0.82369212962962968</c:v>
                </c:pt>
                <c:pt idx="2768">
                  <c:v>0.82370370370370372</c:v>
                </c:pt>
                <c:pt idx="2769">
                  <c:v>0.82371527777777775</c:v>
                </c:pt>
                <c:pt idx="2770">
                  <c:v>0.8237268518518519</c:v>
                </c:pt>
                <c:pt idx="2771">
                  <c:v>0.82373842592592594</c:v>
                </c:pt>
                <c:pt idx="2772">
                  <c:v>0.82374999999999998</c:v>
                </c:pt>
                <c:pt idx="2773">
                  <c:v>0.82376157407407402</c:v>
                </c:pt>
                <c:pt idx="2774">
                  <c:v>0.82377314814814817</c:v>
                </c:pt>
                <c:pt idx="2775">
                  <c:v>0.82378472222222221</c:v>
                </c:pt>
                <c:pt idx="2776">
                  <c:v>0.82379629629629625</c:v>
                </c:pt>
                <c:pt idx="2777">
                  <c:v>0.8238078703703704</c:v>
                </c:pt>
                <c:pt idx="2778">
                  <c:v>0.82381944444444444</c:v>
                </c:pt>
                <c:pt idx="2779">
                  <c:v>0.82383101851851848</c:v>
                </c:pt>
                <c:pt idx="2780">
                  <c:v>0.82384259259259263</c:v>
                </c:pt>
                <c:pt idx="2781">
                  <c:v>0.82385416666666667</c:v>
                </c:pt>
                <c:pt idx="2782">
                  <c:v>0.8238657407407407</c:v>
                </c:pt>
                <c:pt idx="2783">
                  <c:v>0.82387731481481485</c:v>
                </c:pt>
                <c:pt idx="2784">
                  <c:v>0.82388888888888889</c:v>
                </c:pt>
                <c:pt idx="2785">
                  <c:v>0.82390046296296293</c:v>
                </c:pt>
                <c:pt idx="2786">
                  <c:v>0.82391203703703708</c:v>
                </c:pt>
                <c:pt idx="2787">
                  <c:v>0.82392361111111112</c:v>
                </c:pt>
                <c:pt idx="2788">
                  <c:v>0.82393518518518516</c:v>
                </c:pt>
                <c:pt idx="2789">
                  <c:v>0.82394675925925931</c:v>
                </c:pt>
                <c:pt idx="2790">
                  <c:v>0.82395833333333335</c:v>
                </c:pt>
                <c:pt idx="2791">
                  <c:v>0.82396990740740739</c:v>
                </c:pt>
                <c:pt idx="2792">
                  <c:v>0.82398148148148154</c:v>
                </c:pt>
                <c:pt idx="2793">
                  <c:v>0.82399305555555558</c:v>
                </c:pt>
                <c:pt idx="2794">
                  <c:v>0.82400462962962961</c:v>
                </c:pt>
                <c:pt idx="2795">
                  <c:v>0.82401620370370365</c:v>
                </c:pt>
                <c:pt idx="2796">
                  <c:v>0.8240277777777778</c:v>
                </c:pt>
                <c:pt idx="2797">
                  <c:v>0.82403935185185184</c:v>
                </c:pt>
                <c:pt idx="2798">
                  <c:v>0.82405092592592588</c:v>
                </c:pt>
                <c:pt idx="2799">
                  <c:v>0.82406250000000003</c:v>
                </c:pt>
                <c:pt idx="2800">
                  <c:v>0.82407407407407407</c:v>
                </c:pt>
                <c:pt idx="2801">
                  <c:v>0.82408564814814811</c:v>
                </c:pt>
                <c:pt idx="2802">
                  <c:v>0.82409722222222226</c:v>
                </c:pt>
                <c:pt idx="2803">
                  <c:v>0.8241087962962963</c:v>
                </c:pt>
                <c:pt idx="2804">
                  <c:v>0.82412037037037034</c:v>
                </c:pt>
                <c:pt idx="2805">
                  <c:v>0.82413194444444449</c:v>
                </c:pt>
                <c:pt idx="2806">
                  <c:v>0.82414351851851853</c:v>
                </c:pt>
                <c:pt idx="2807">
                  <c:v>0.82415509259259256</c:v>
                </c:pt>
                <c:pt idx="2808">
                  <c:v>0.82416666666666671</c:v>
                </c:pt>
                <c:pt idx="2809">
                  <c:v>0.82417824074074075</c:v>
                </c:pt>
                <c:pt idx="2810">
                  <c:v>0.82418981481481479</c:v>
                </c:pt>
                <c:pt idx="2811">
                  <c:v>0.82420138888888894</c:v>
                </c:pt>
                <c:pt idx="2812">
                  <c:v>0.82421296296296298</c:v>
                </c:pt>
                <c:pt idx="2813">
                  <c:v>0.82422453703703702</c:v>
                </c:pt>
                <c:pt idx="2814">
                  <c:v>0.82423611111111106</c:v>
                </c:pt>
                <c:pt idx="2815">
                  <c:v>0.82424768518518521</c:v>
                </c:pt>
                <c:pt idx="2816">
                  <c:v>0.82425925925925925</c:v>
                </c:pt>
                <c:pt idx="2817">
                  <c:v>0.82427083333333329</c:v>
                </c:pt>
                <c:pt idx="2818">
                  <c:v>0.82428240740740744</c:v>
                </c:pt>
                <c:pt idx="2819">
                  <c:v>0.82429398148148147</c:v>
                </c:pt>
                <c:pt idx="2820">
                  <c:v>0.82430555555555551</c:v>
                </c:pt>
                <c:pt idx="2821">
                  <c:v>0.82431712962962966</c:v>
                </c:pt>
                <c:pt idx="2822">
                  <c:v>0.8243287037037037</c:v>
                </c:pt>
                <c:pt idx="2823">
                  <c:v>0.82434027777777774</c:v>
                </c:pt>
                <c:pt idx="2824">
                  <c:v>0.82435185185185189</c:v>
                </c:pt>
                <c:pt idx="2825">
                  <c:v>0.82436342592592593</c:v>
                </c:pt>
                <c:pt idx="2826">
                  <c:v>0.82437499999999997</c:v>
                </c:pt>
                <c:pt idx="2827">
                  <c:v>0.82438657407407412</c:v>
                </c:pt>
                <c:pt idx="2828">
                  <c:v>0.82439814814814816</c:v>
                </c:pt>
                <c:pt idx="2829">
                  <c:v>0.8244097222222222</c:v>
                </c:pt>
                <c:pt idx="2830">
                  <c:v>0.82442129629629635</c:v>
                </c:pt>
                <c:pt idx="2831">
                  <c:v>0.82443287037037039</c:v>
                </c:pt>
                <c:pt idx="2832">
                  <c:v>0.82444444444444442</c:v>
                </c:pt>
                <c:pt idx="2833">
                  <c:v>0.82445601851851846</c:v>
                </c:pt>
                <c:pt idx="2834">
                  <c:v>0.82446759259259261</c:v>
                </c:pt>
                <c:pt idx="2835">
                  <c:v>0.82447916666666665</c:v>
                </c:pt>
                <c:pt idx="2836">
                  <c:v>0.82449074074074069</c:v>
                </c:pt>
                <c:pt idx="2837">
                  <c:v>0.82450231481481484</c:v>
                </c:pt>
                <c:pt idx="2838">
                  <c:v>0.82451388888888888</c:v>
                </c:pt>
                <c:pt idx="2839">
                  <c:v>0.82452546296296292</c:v>
                </c:pt>
                <c:pt idx="2840">
                  <c:v>0.82453703703703707</c:v>
                </c:pt>
                <c:pt idx="2841">
                  <c:v>0.82454861111111111</c:v>
                </c:pt>
                <c:pt idx="2842">
                  <c:v>0.82456018518518515</c:v>
                </c:pt>
                <c:pt idx="2843">
                  <c:v>0.8245717592592593</c:v>
                </c:pt>
                <c:pt idx="2844">
                  <c:v>0.82458333333333333</c:v>
                </c:pt>
                <c:pt idx="2845">
                  <c:v>0.82459490740740737</c:v>
                </c:pt>
                <c:pt idx="2846">
                  <c:v>0.82460648148148152</c:v>
                </c:pt>
                <c:pt idx="2847">
                  <c:v>0.82461805555555556</c:v>
                </c:pt>
                <c:pt idx="2848">
                  <c:v>0.8246296296296296</c:v>
                </c:pt>
                <c:pt idx="2849">
                  <c:v>0.82464120370370375</c:v>
                </c:pt>
                <c:pt idx="2850">
                  <c:v>0.82465277777777779</c:v>
                </c:pt>
                <c:pt idx="2851">
                  <c:v>0.82466435185185183</c:v>
                </c:pt>
                <c:pt idx="2852">
                  <c:v>0.82467592592592598</c:v>
                </c:pt>
                <c:pt idx="2853">
                  <c:v>0.82468750000000002</c:v>
                </c:pt>
                <c:pt idx="2854">
                  <c:v>0.82469907407407406</c:v>
                </c:pt>
                <c:pt idx="2855">
                  <c:v>0.8247106481481481</c:v>
                </c:pt>
                <c:pt idx="2856">
                  <c:v>0.82472222222222225</c:v>
                </c:pt>
                <c:pt idx="2857">
                  <c:v>0.82473379629629628</c:v>
                </c:pt>
                <c:pt idx="2858">
                  <c:v>0.82474537037037032</c:v>
                </c:pt>
                <c:pt idx="2859">
                  <c:v>0.82475694444444447</c:v>
                </c:pt>
                <c:pt idx="2860">
                  <c:v>0.82476851851851851</c:v>
                </c:pt>
                <c:pt idx="2861">
                  <c:v>0.82478009259259255</c:v>
                </c:pt>
                <c:pt idx="2862">
                  <c:v>0.8247916666666667</c:v>
                </c:pt>
                <c:pt idx="2863">
                  <c:v>0.82480324074074074</c:v>
                </c:pt>
                <c:pt idx="2864">
                  <c:v>0.82481481481481478</c:v>
                </c:pt>
                <c:pt idx="2865">
                  <c:v>0.82482638888888893</c:v>
                </c:pt>
                <c:pt idx="2866">
                  <c:v>0.82483796296296297</c:v>
                </c:pt>
                <c:pt idx="2867">
                  <c:v>0.82484953703703701</c:v>
                </c:pt>
                <c:pt idx="2868">
                  <c:v>0.82486111111111116</c:v>
                </c:pt>
                <c:pt idx="2869">
                  <c:v>0.82487268518518519</c:v>
                </c:pt>
                <c:pt idx="2870">
                  <c:v>0.82488425925925923</c:v>
                </c:pt>
                <c:pt idx="2871">
                  <c:v>0.82489583333333338</c:v>
                </c:pt>
                <c:pt idx="2872">
                  <c:v>0.82490740740740742</c:v>
                </c:pt>
                <c:pt idx="2873">
                  <c:v>0.82491898148148146</c:v>
                </c:pt>
                <c:pt idx="2874">
                  <c:v>0.8249305555555555</c:v>
                </c:pt>
                <c:pt idx="2875">
                  <c:v>0.82494212962962965</c:v>
                </c:pt>
                <c:pt idx="2876">
                  <c:v>0.82495370370370369</c:v>
                </c:pt>
                <c:pt idx="2877">
                  <c:v>0.82496527777777773</c:v>
                </c:pt>
                <c:pt idx="2878">
                  <c:v>0.82497685185185188</c:v>
                </c:pt>
                <c:pt idx="2879">
                  <c:v>0.82498842592592592</c:v>
                </c:pt>
                <c:pt idx="2880">
                  <c:v>0.82499999999999996</c:v>
                </c:pt>
                <c:pt idx="2881">
                  <c:v>0.82501157407407411</c:v>
                </c:pt>
                <c:pt idx="2882">
                  <c:v>0.82502314814814814</c:v>
                </c:pt>
                <c:pt idx="2883">
                  <c:v>0.82503472222222218</c:v>
                </c:pt>
                <c:pt idx="2884">
                  <c:v>0.82504629629629633</c:v>
                </c:pt>
                <c:pt idx="2885">
                  <c:v>0.82505787037037037</c:v>
                </c:pt>
                <c:pt idx="2886">
                  <c:v>0.82506944444444441</c:v>
                </c:pt>
                <c:pt idx="2887">
                  <c:v>0.82508101851851856</c:v>
                </c:pt>
                <c:pt idx="2888">
                  <c:v>0.8250925925925926</c:v>
                </c:pt>
                <c:pt idx="2889">
                  <c:v>0.82510416666666664</c:v>
                </c:pt>
                <c:pt idx="2890">
                  <c:v>0.82511574074074079</c:v>
                </c:pt>
                <c:pt idx="2891">
                  <c:v>0.82512731481481483</c:v>
                </c:pt>
                <c:pt idx="2892">
                  <c:v>0.82513888888888887</c:v>
                </c:pt>
                <c:pt idx="2893">
                  <c:v>0.82515046296296302</c:v>
                </c:pt>
                <c:pt idx="2894">
                  <c:v>0.82516203703703705</c:v>
                </c:pt>
                <c:pt idx="2895">
                  <c:v>0.82517361111111109</c:v>
                </c:pt>
                <c:pt idx="2896">
                  <c:v>0.82518518518518513</c:v>
                </c:pt>
                <c:pt idx="2897">
                  <c:v>0.82519675925925928</c:v>
                </c:pt>
                <c:pt idx="2898">
                  <c:v>0.82520833333333332</c:v>
                </c:pt>
                <c:pt idx="2899">
                  <c:v>0.82521990740740736</c:v>
                </c:pt>
                <c:pt idx="2900">
                  <c:v>0.82523148148148151</c:v>
                </c:pt>
                <c:pt idx="2901">
                  <c:v>0.82524305555555555</c:v>
                </c:pt>
                <c:pt idx="2902">
                  <c:v>0.82525462962962959</c:v>
                </c:pt>
                <c:pt idx="2903">
                  <c:v>0.82526620370370374</c:v>
                </c:pt>
                <c:pt idx="2904">
                  <c:v>0.82527777777777778</c:v>
                </c:pt>
                <c:pt idx="2905">
                  <c:v>0.82528935185185182</c:v>
                </c:pt>
                <c:pt idx="2906">
                  <c:v>0.82530092592592597</c:v>
                </c:pt>
                <c:pt idx="2907">
                  <c:v>0.8253125</c:v>
                </c:pt>
                <c:pt idx="2908">
                  <c:v>0.82532407407407404</c:v>
                </c:pt>
                <c:pt idx="2909">
                  <c:v>0.82533564814814819</c:v>
                </c:pt>
                <c:pt idx="2910">
                  <c:v>0.82534722222222223</c:v>
                </c:pt>
                <c:pt idx="2911">
                  <c:v>0.82535879629629627</c:v>
                </c:pt>
                <c:pt idx="2912">
                  <c:v>0.82537037037037042</c:v>
                </c:pt>
                <c:pt idx="2913">
                  <c:v>0.82538194444444446</c:v>
                </c:pt>
                <c:pt idx="2914">
                  <c:v>0.8253935185185185</c:v>
                </c:pt>
                <c:pt idx="2915">
                  <c:v>0.82540509259259254</c:v>
                </c:pt>
                <c:pt idx="2916">
                  <c:v>0.82541666666666669</c:v>
                </c:pt>
                <c:pt idx="2917">
                  <c:v>0.82542824074074073</c:v>
                </c:pt>
                <c:pt idx="2918">
                  <c:v>0.82543981481481477</c:v>
                </c:pt>
                <c:pt idx="2919">
                  <c:v>0.82545138888888892</c:v>
                </c:pt>
                <c:pt idx="2920">
                  <c:v>0.82546296296296295</c:v>
                </c:pt>
                <c:pt idx="2921">
                  <c:v>0.82547453703703699</c:v>
                </c:pt>
                <c:pt idx="2922">
                  <c:v>0.82548611111111114</c:v>
                </c:pt>
                <c:pt idx="2923">
                  <c:v>0.82549768518518518</c:v>
                </c:pt>
                <c:pt idx="2924">
                  <c:v>0.82550925925925922</c:v>
                </c:pt>
                <c:pt idx="2925">
                  <c:v>0.82552083333333337</c:v>
                </c:pt>
                <c:pt idx="2926">
                  <c:v>0.82553240740740741</c:v>
                </c:pt>
                <c:pt idx="2927">
                  <c:v>0.82554398148148145</c:v>
                </c:pt>
                <c:pt idx="2928">
                  <c:v>0.8255555555555556</c:v>
                </c:pt>
                <c:pt idx="2929">
                  <c:v>0.82556712962962964</c:v>
                </c:pt>
                <c:pt idx="2930">
                  <c:v>0.82557870370370368</c:v>
                </c:pt>
                <c:pt idx="2931">
                  <c:v>0.82559027777777783</c:v>
                </c:pt>
                <c:pt idx="2932">
                  <c:v>0.82560185185185186</c:v>
                </c:pt>
                <c:pt idx="2933">
                  <c:v>0.8256134259259259</c:v>
                </c:pt>
                <c:pt idx="2934">
                  <c:v>0.82562500000000005</c:v>
                </c:pt>
                <c:pt idx="2935">
                  <c:v>0.82563657407407409</c:v>
                </c:pt>
                <c:pt idx="2936">
                  <c:v>0.82564814814814813</c:v>
                </c:pt>
                <c:pt idx="2937">
                  <c:v>0.82565972222222217</c:v>
                </c:pt>
                <c:pt idx="2938">
                  <c:v>0.82567129629629632</c:v>
                </c:pt>
                <c:pt idx="2939">
                  <c:v>0.82568287037037036</c:v>
                </c:pt>
                <c:pt idx="2940">
                  <c:v>0.8256944444444444</c:v>
                </c:pt>
                <c:pt idx="2941">
                  <c:v>0.82570601851851855</c:v>
                </c:pt>
                <c:pt idx="2942">
                  <c:v>0.82571759259259259</c:v>
                </c:pt>
                <c:pt idx="2943">
                  <c:v>0.82572916666666663</c:v>
                </c:pt>
                <c:pt idx="2944">
                  <c:v>0.82574074074074078</c:v>
                </c:pt>
                <c:pt idx="2945">
                  <c:v>0.82575231481481481</c:v>
                </c:pt>
                <c:pt idx="2946">
                  <c:v>0.82576388888888885</c:v>
                </c:pt>
                <c:pt idx="2947">
                  <c:v>0.825775462962963</c:v>
                </c:pt>
                <c:pt idx="2948">
                  <c:v>0.82578703703703704</c:v>
                </c:pt>
                <c:pt idx="2949">
                  <c:v>0.82579861111111108</c:v>
                </c:pt>
                <c:pt idx="2950">
                  <c:v>0.82581018518518523</c:v>
                </c:pt>
                <c:pt idx="2951">
                  <c:v>0.82582175925925927</c:v>
                </c:pt>
                <c:pt idx="2952">
                  <c:v>0.82583333333333331</c:v>
                </c:pt>
                <c:pt idx="2953">
                  <c:v>0.82584490740740746</c:v>
                </c:pt>
                <c:pt idx="2954">
                  <c:v>0.8258564814814815</c:v>
                </c:pt>
                <c:pt idx="2955">
                  <c:v>0.82586805555555554</c:v>
                </c:pt>
                <c:pt idx="2956">
                  <c:v>0.82587962962962957</c:v>
                </c:pt>
                <c:pt idx="2957">
                  <c:v>0.82589120370370372</c:v>
                </c:pt>
                <c:pt idx="2958">
                  <c:v>0.82590277777777776</c:v>
                </c:pt>
                <c:pt idx="2959">
                  <c:v>0.8259143518518518</c:v>
                </c:pt>
                <c:pt idx="2960">
                  <c:v>0.82592592592592595</c:v>
                </c:pt>
                <c:pt idx="2961">
                  <c:v>0.82593749999999999</c:v>
                </c:pt>
                <c:pt idx="2962">
                  <c:v>0.82594907407407403</c:v>
                </c:pt>
                <c:pt idx="2963">
                  <c:v>0.82596064814814818</c:v>
                </c:pt>
                <c:pt idx="2964">
                  <c:v>0.82597222222222222</c:v>
                </c:pt>
                <c:pt idx="2965">
                  <c:v>0.82598379629629626</c:v>
                </c:pt>
                <c:pt idx="2966">
                  <c:v>0.82599537037037041</c:v>
                </c:pt>
                <c:pt idx="2967">
                  <c:v>0.82600694444444445</c:v>
                </c:pt>
                <c:pt idx="2968">
                  <c:v>0.82601851851851849</c:v>
                </c:pt>
                <c:pt idx="2969">
                  <c:v>0.82603009259259264</c:v>
                </c:pt>
                <c:pt idx="2970">
                  <c:v>0.82604166666666667</c:v>
                </c:pt>
                <c:pt idx="2971">
                  <c:v>0.82605324074074071</c:v>
                </c:pt>
                <c:pt idx="2972">
                  <c:v>0.82606481481481486</c:v>
                </c:pt>
                <c:pt idx="2973">
                  <c:v>0.8260763888888889</c:v>
                </c:pt>
                <c:pt idx="2974">
                  <c:v>0.82608796296296294</c:v>
                </c:pt>
                <c:pt idx="2975">
                  <c:v>0.82609953703703709</c:v>
                </c:pt>
                <c:pt idx="2976">
                  <c:v>0.82611111111111113</c:v>
                </c:pt>
                <c:pt idx="2977">
                  <c:v>0.82612268518518517</c:v>
                </c:pt>
                <c:pt idx="2978">
                  <c:v>0.82613425925925921</c:v>
                </c:pt>
                <c:pt idx="2979">
                  <c:v>0.82614583333333336</c:v>
                </c:pt>
                <c:pt idx="2980">
                  <c:v>0.8261574074074074</c:v>
                </c:pt>
                <c:pt idx="2981">
                  <c:v>0.82616898148148143</c:v>
                </c:pt>
                <c:pt idx="2982">
                  <c:v>0.82618055555555558</c:v>
                </c:pt>
                <c:pt idx="2983">
                  <c:v>0.82619212962962962</c:v>
                </c:pt>
                <c:pt idx="2984">
                  <c:v>0.82620370370370366</c:v>
                </c:pt>
                <c:pt idx="2985">
                  <c:v>0.82621527777777781</c:v>
                </c:pt>
                <c:pt idx="2986">
                  <c:v>0.82622685185185185</c:v>
                </c:pt>
                <c:pt idx="2987">
                  <c:v>0.82623842592592589</c:v>
                </c:pt>
                <c:pt idx="2988">
                  <c:v>0.82625000000000004</c:v>
                </c:pt>
                <c:pt idx="2989">
                  <c:v>0.82626157407407408</c:v>
                </c:pt>
                <c:pt idx="2990">
                  <c:v>0.82627314814814812</c:v>
                </c:pt>
                <c:pt idx="2991">
                  <c:v>0.82628472222222227</c:v>
                </c:pt>
                <c:pt idx="2992">
                  <c:v>0.82629629629629631</c:v>
                </c:pt>
                <c:pt idx="2993">
                  <c:v>0.82630787037037035</c:v>
                </c:pt>
                <c:pt idx="2994">
                  <c:v>0.8263194444444445</c:v>
                </c:pt>
                <c:pt idx="2995">
                  <c:v>0.82633101851851853</c:v>
                </c:pt>
                <c:pt idx="2996">
                  <c:v>0.82634259259259257</c:v>
                </c:pt>
                <c:pt idx="2997">
                  <c:v>0.82635416666666661</c:v>
                </c:pt>
                <c:pt idx="2998">
                  <c:v>0.82636574074074076</c:v>
                </c:pt>
                <c:pt idx="2999">
                  <c:v>0.8263773148148148</c:v>
                </c:pt>
                <c:pt idx="3000">
                  <c:v>0.82638888888888884</c:v>
                </c:pt>
                <c:pt idx="3001">
                  <c:v>0.82640046296296299</c:v>
                </c:pt>
                <c:pt idx="3002">
                  <c:v>0.82641203703703703</c:v>
                </c:pt>
                <c:pt idx="3003">
                  <c:v>0.82642361111111107</c:v>
                </c:pt>
                <c:pt idx="3004">
                  <c:v>0.82643518518518522</c:v>
                </c:pt>
                <c:pt idx="3005">
                  <c:v>0.82644675925925926</c:v>
                </c:pt>
                <c:pt idx="3006">
                  <c:v>0.82645833333333329</c:v>
                </c:pt>
                <c:pt idx="3007">
                  <c:v>0.82646990740740744</c:v>
                </c:pt>
                <c:pt idx="3008">
                  <c:v>0.82648148148148148</c:v>
                </c:pt>
                <c:pt idx="3009">
                  <c:v>0.82649305555555552</c:v>
                </c:pt>
                <c:pt idx="3010">
                  <c:v>0.82650462962962967</c:v>
                </c:pt>
                <c:pt idx="3011">
                  <c:v>0.82651620370370371</c:v>
                </c:pt>
                <c:pt idx="3012">
                  <c:v>0.82652777777777775</c:v>
                </c:pt>
                <c:pt idx="3013">
                  <c:v>0.8265393518518519</c:v>
                </c:pt>
                <c:pt idx="3014">
                  <c:v>0.82655092592592594</c:v>
                </c:pt>
                <c:pt idx="3015">
                  <c:v>0.82656249999999998</c:v>
                </c:pt>
                <c:pt idx="3016">
                  <c:v>0.82657407407407413</c:v>
                </c:pt>
                <c:pt idx="3017">
                  <c:v>0.82658564814814817</c:v>
                </c:pt>
                <c:pt idx="3018">
                  <c:v>0.82659722222222221</c:v>
                </c:pt>
                <c:pt idx="3019">
                  <c:v>0.82660879629629624</c:v>
                </c:pt>
                <c:pt idx="3020">
                  <c:v>0.82662037037037039</c:v>
                </c:pt>
                <c:pt idx="3021">
                  <c:v>0.82663194444444443</c:v>
                </c:pt>
                <c:pt idx="3022">
                  <c:v>0.82664351851851847</c:v>
                </c:pt>
                <c:pt idx="3023">
                  <c:v>0.82665509259259262</c:v>
                </c:pt>
                <c:pt idx="3024">
                  <c:v>0.82666666666666666</c:v>
                </c:pt>
                <c:pt idx="3025">
                  <c:v>0.8266782407407407</c:v>
                </c:pt>
                <c:pt idx="3026">
                  <c:v>0.82668981481481485</c:v>
                </c:pt>
                <c:pt idx="3027">
                  <c:v>0.82670138888888889</c:v>
                </c:pt>
                <c:pt idx="3028">
                  <c:v>0.82671296296296293</c:v>
                </c:pt>
                <c:pt idx="3029">
                  <c:v>0.82672453703703708</c:v>
                </c:pt>
                <c:pt idx="3030">
                  <c:v>0.82673611111111112</c:v>
                </c:pt>
                <c:pt idx="3031">
                  <c:v>0.82674768518518515</c:v>
                </c:pt>
                <c:pt idx="3032">
                  <c:v>0.8267592592592593</c:v>
                </c:pt>
                <c:pt idx="3033">
                  <c:v>0.82677083333333334</c:v>
                </c:pt>
                <c:pt idx="3034">
                  <c:v>0.82678240740740738</c:v>
                </c:pt>
                <c:pt idx="3035">
                  <c:v>0.82679398148148153</c:v>
                </c:pt>
                <c:pt idx="3036">
                  <c:v>0.82680555555555557</c:v>
                </c:pt>
                <c:pt idx="3037">
                  <c:v>0.82681712962962961</c:v>
                </c:pt>
                <c:pt idx="3038">
                  <c:v>0.82682870370370365</c:v>
                </c:pt>
                <c:pt idx="3039">
                  <c:v>0.8268402777777778</c:v>
                </c:pt>
                <c:pt idx="3040">
                  <c:v>0.82685185185185184</c:v>
                </c:pt>
                <c:pt idx="3041">
                  <c:v>0.82686342592592588</c:v>
                </c:pt>
                <c:pt idx="3042">
                  <c:v>0.82687500000000003</c:v>
                </c:pt>
                <c:pt idx="3043">
                  <c:v>0.82688657407407407</c:v>
                </c:pt>
                <c:pt idx="3044">
                  <c:v>0.8268981481481481</c:v>
                </c:pt>
                <c:pt idx="3045">
                  <c:v>0.82690972222222225</c:v>
                </c:pt>
                <c:pt idx="3046">
                  <c:v>0.82692129629629629</c:v>
                </c:pt>
                <c:pt idx="3047">
                  <c:v>0.82693287037037033</c:v>
                </c:pt>
                <c:pt idx="3048">
                  <c:v>0.82694444444444448</c:v>
                </c:pt>
                <c:pt idx="3049">
                  <c:v>0.82695601851851852</c:v>
                </c:pt>
                <c:pt idx="3050">
                  <c:v>0.82696759259259256</c:v>
                </c:pt>
                <c:pt idx="3051">
                  <c:v>0.82697916666666671</c:v>
                </c:pt>
                <c:pt idx="3052">
                  <c:v>0.82699074074074075</c:v>
                </c:pt>
                <c:pt idx="3053">
                  <c:v>0.82700231481481479</c:v>
                </c:pt>
                <c:pt idx="3054">
                  <c:v>0.82701388888888894</c:v>
                </c:pt>
                <c:pt idx="3055">
                  <c:v>0.82702546296296298</c:v>
                </c:pt>
                <c:pt idx="3056">
                  <c:v>0.82703703703703701</c:v>
                </c:pt>
                <c:pt idx="3057">
                  <c:v>0.82704861111111116</c:v>
                </c:pt>
                <c:pt idx="3058">
                  <c:v>0.8270601851851852</c:v>
                </c:pt>
                <c:pt idx="3059">
                  <c:v>0.82707175925925924</c:v>
                </c:pt>
                <c:pt idx="3060">
                  <c:v>0.82708333333333328</c:v>
                </c:pt>
                <c:pt idx="3061">
                  <c:v>0.82709490740740743</c:v>
                </c:pt>
                <c:pt idx="3062">
                  <c:v>0.82710648148148147</c:v>
                </c:pt>
                <c:pt idx="3063">
                  <c:v>0.82711805555555551</c:v>
                </c:pt>
                <c:pt idx="3064">
                  <c:v>0.82712962962962966</c:v>
                </c:pt>
                <c:pt idx="3065">
                  <c:v>0.8271412037037037</c:v>
                </c:pt>
                <c:pt idx="3066">
                  <c:v>0.82715277777777774</c:v>
                </c:pt>
                <c:pt idx="3067">
                  <c:v>0.82716435185185189</c:v>
                </c:pt>
                <c:pt idx="3068">
                  <c:v>0.82717592592592593</c:v>
                </c:pt>
                <c:pt idx="3069">
                  <c:v>0.82718749999999996</c:v>
                </c:pt>
                <c:pt idx="3070">
                  <c:v>0.82719907407407411</c:v>
                </c:pt>
                <c:pt idx="3071">
                  <c:v>0.82721064814814815</c:v>
                </c:pt>
                <c:pt idx="3072">
                  <c:v>0.82722222222222219</c:v>
                </c:pt>
                <c:pt idx="3073">
                  <c:v>0.82723379629629634</c:v>
                </c:pt>
                <c:pt idx="3074">
                  <c:v>0.82724537037037038</c:v>
                </c:pt>
                <c:pt idx="3075">
                  <c:v>0.82725694444444442</c:v>
                </c:pt>
                <c:pt idx="3076">
                  <c:v>0.82726851851851857</c:v>
                </c:pt>
                <c:pt idx="3077">
                  <c:v>0.82728009259259261</c:v>
                </c:pt>
                <c:pt idx="3078">
                  <c:v>0.82729166666666665</c:v>
                </c:pt>
                <c:pt idx="3079">
                  <c:v>0.82730324074074069</c:v>
                </c:pt>
                <c:pt idx="3080">
                  <c:v>0.82731481481481484</c:v>
                </c:pt>
                <c:pt idx="3081">
                  <c:v>0.82732638888888888</c:v>
                </c:pt>
                <c:pt idx="3082">
                  <c:v>0.82733796296296291</c:v>
                </c:pt>
                <c:pt idx="3083">
                  <c:v>0.82734953703703706</c:v>
                </c:pt>
                <c:pt idx="3084">
                  <c:v>0.8273611111111111</c:v>
                </c:pt>
                <c:pt idx="3085">
                  <c:v>0.82737268518518514</c:v>
                </c:pt>
                <c:pt idx="3086">
                  <c:v>0.82738425925925929</c:v>
                </c:pt>
                <c:pt idx="3087">
                  <c:v>0.82739583333333333</c:v>
                </c:pt>
                <c:pt idx="3088">
                  <c:v>0.82740740740740737</c:v>
                </c:pt>
                <c:pt idx="3089">
                  <c:v>0.82741898148148152</c:v>
                </c:pt>
                <c:pt idx="3090">
                  <c:v>0.82743055555555556</c:v>
                </c:pt>
                <c:pt idx="3091">
                  <c:v>0.8274421296296296</c:v>
                </c:pt>
                <c:pt idx="3092">
                  <c:v>0.82745370370370375</c:v>
                </c:pt>
                <c:pt idx="3093">
                  <c:v>0.82746527777777779</c:v>
                </c:pt>
                <c:pt idx="3094">
                  <c:v>0.82747685185185182</c:v>
                </c:pt>
                <c:pt idx="3095">
                  <c:v>0.82748842592592597</c:v>
                </c:pt>
                <c:pt idx="3096">
                  <c:v>0.82750000000000001</c:v>
                </c:pt>
                <c:pt idx="3097">
                  <c:v>0.82751157407407405</c:v>
                </c:pt>
                <c:pt idx="3098">
                  <c:v>0.8275231481481482</c:v>
                </c:pt>
                <c:pt idx="3099">
                  <c:v>0.82753472222222224</c:v>
                </c:pt>
                <c:pt idx="3100">
                  <c:v>0.82754629629629628</c:v>
                </c:pt>
                <c:pt idx="3101">
                  <c:v>0.82755787037037032</c:v>
                </c:pt>
                <c:pt idx="3102">
                  <c:v>0.82756944444444447</c:v>
                </c:pt>
                <c:pt idx="3103">
                  <c:v>0.82758101851851851</c:v>
                </c:pt>
                <c:pt idx="3104">
                  <c:v>0.82759259259259255</c:v>
                </c:pt>
                <c:pt idx="3105">
                  <c:v>0.8276041666666667</c:v>
                </c:pt>
                <c:pt idx="3106">
                  <c:v>0.82761574074074074</c:v>
                </c:pt>
                <c:pt idx="3107">
                  <c:v>0.82762731481481477</c:v>
                </c:pt>
                <c:pt idx="3108">
                  <c:v>0.82763888888888892</c:v>
                </c:pt>
                <c:pt idx="3109">
                  <c:v>0.82765046296296296</c:v>
                </c:pt>
                <c:pt idx="3110">
                  <c:v>0.827662037037037</c:v>
                </c:pt>
                <c:pt idx="3111">
                  <c:v>0.82767361111111115</c:v>
                </c:pt>
                <c:pt idx="3112">
                  <c:v>0.82768518518518519</c:v>
                </c:pt>
                <c:pt idx="3113">
                  <c:v>0.82769675925925923</c:v>
                </c:pt>
                <c:pt idx="3114">
                  <c:v>0.82770833333333338</c:v>
                </c:pt>
                <c:pt idx="3115">
                  <c:v>0.82771990740740742</c:v>
                </c:pt>
                <c:pt idx="3116">
                  <c:v>0.82773148148148146</c:v>
                </c:pt>
                <c:pt idx="3117">
                  <c:v>0.82774305555555561</c:v>
                </c:pt>
                <c:pt idx="3118">
                  <c:v>0.82775462962962965</c:v>
                </c:pt>
                <c:pt idx="3119">
                  <c:v>0.82776620370370368</c:v>
                </c:pt>
                <c:pt idx="3120">
                  <c:v>0.82777777777777772</c:v>
                </c:pt>
                <c:pt idx="3121">
                  <c:v>0.82778935185185187</c:v>
                </c:pt>
                <c:pt idx="3122">
                  <c:v>0.82780092592592591</c:v>
                </c:pt>
                <c:pt idx="3123">
                  <c:v>0.82781249999999995</c:v>
                </c:pt>
                <c:pt idx="3124">
                  <c:v>0.8278240740740741</c:v>
                </c:pt>
                <c:pt idx="3125">
                  <c:v>0.82783564814814814</c:v>
                </c:pt>
                <c:pt idx="3126">
                  <c:v>0.82784722222222218</c:v>
                </c:pt>
                <c:pt idx="3127">
                  <c:v>0.82785879629629633</c:v>
                </c:pt>
                <c:pt idx="3128">
                  <c:v>0.82787037037037037</c:v>
                </c:pt>
                <c:pt idx="3129">
                  <c:v>0.82788194444444441</c:v>
                </c:pt>
                <c:pt idx="3130">
                  <c:v>0.82789351851851856</c:v>
                </c:pt>
                <c:pt idx="3131">
                  <c:v>0.8279050925925926</c:v>
                </c:pt>
                <c:pt idx="3132">
                  <c:v>0.82791666666666663</c:v>
                </c:pt>
                <c:pt idx="3133">
                  <c:v>0.82792824074074078</c:v>
                </c:pt>
                <c:pt idx="3134">
                  <c:v>0.82793981481481482</c:v>
                </c:pt>
                <c:pt idx="3135">
                  <c:v>0.82795138888888886</c:v>
                </c:pt>
                <c:pt idx="3136">
                  <c:v>0.82796296296296301</c:v>
                </c:pt>
                <c:pt idx="3137">
                  <c:v>0.82797453703703705</c:v>
                </c:pt>
                <c:pt idx="3138">
                  <c:v>0.82798611111111109</c:v>
                </c:pt>
                <c:pt idx="3139">
                  <c:v>0.82799768518518524</c:v>
                </c:pt>
                <c:pt idx="3140">
                  <c:v>0.82800925925925928</c:v>
                </c:pt>
                <c:pt idx="3141">
                  <c:v>0.82802083333333332</c:v>
                </c:pt>
                <c:pt idx="3142">
                  <c:v>0.82803240740740736</c:v>
                </c:pt>
                <c:pt idx="3143">
                  <c:v>0.82804398148148151</c:v>
                </c:pt>
                <c:pt idx="3144">
                  <c:v>0.82805555555555554</c:v>
                </c:pt>
                <c:pt idx="3145">
                  <c:v>0.82806712962962958</c:v>
                </c:pt>
                <c:pt idx="3146">
                  <c:v>0.82807870370370373</c:v>
                </c:pt>
                <c:pt idx="3147">
                  <c:v>0.82809027777777777</c:v>
                </c:pt>
                <c:pt idx="3148">
                  <c:v>0.82810185185185181</c:v>
                </c:pt>
                <c:pt idx="3149">
                  <c:v>0.82811342592592596</c:v>
                </c:pt>
                <c:pt idx="3150">
                  <c:v>0.828125</c:v>
                </c:pt>
                <c:pt idx="3151">
                  <c:v>0.82813657407407404</c:v>
                </c:pt>
                <c:pt idx="3152">
                  <c:v>0.82814814814814819</c:v>
                </c:pt>
                <c:pt idx="3153">
                  <c:v>0.82815972222222223</c:v>
                </c:pt>
                <c:pt idx="3154">
                  <c:v>0.82817129629629627</c:v>
                </c:pt>
                <c:pt idx="3155">
                  <c:v>0.82818287037037042</c:v>
                </c:pt>
                <c:pt idx="3156">
                  <c:v>0.82819444444444446</c:v>
                </c:pt>
                <c:pt idx="3157">
                  <c:v>0.82820601851851849</c:v>
                </c:pt>
                <c:pt idx="3158">
                  <c:v>0.82821759259259264</c:v>
                </c:pt>
                <c:pt idx="3159">
                  <c:v>0.82822916666666668</c:v>
                </c:pt>
                <c:pt idx="3160">
                  <c:v>0.82824074074074072</c:v>
                </c:pt>
                <c:pt idx="3161">
                  <c:v>0.82825231481481476</c:v>
                </c:pt>
                <c:pt idx="3162">
                  <c:v>0.82826388888888891</c:v>
                </c:pt>
                <c:pt idx="3163">
                  <c:v>0.82827546296296295</c:v>
                </c:pt>
                <c:pt idx="3164">
                  <c:v>0.82828703703703699</c:v>
                </c:pt>
                <c:pt idx="3165">
                  <c:v>0.82829861111111114</c:v>
                </c:pt>
                <c:pt idx="3166">
                  <c:v>0.82831018518518518</c:v>
                </c:pt>
                <c:pt idx="3167">
                  <c:v>0.82832175925925922</c:v>
                </c:pt>
                <c:pt idx="3168">
                  <c:v>0.82833333333333337</c:v>
                </c:pt>
                <c:pt idx="3169">
                  <c:v>0.8283449074074074</c:v>
                </c:pt>
                <c:pt idx="3170">
                  <c:v>0.82835648148148144</c:v>
                </c:pt>
                <c:pt idx="3171">
                  <c:v>0.82836805555555559</c:v>
                </c:pt>
                <c:pt idx="3172">
                  <c:v>0.82837962962962963</c:v>
                </c:pt>
                <c:pt idx="3173">
                  <c:v>0.82839120370370367</c:v>
                </c:pt>
                <c:pt idx="3174">
                  <c:v>0.82840277777777782</c:v>
                </c:pt>
                <c:pt idx="3175">
                  <c:v>0.82841435185185186</c:v>
                </c:pt>
                <c:pt idx="3176">
                  <c:v>0.8284259259259259</c:v>
                </c:pt>
                <c:pt idx="3177">
                  <c:v>0.82843750000000005</c:v>
                </c:pt>
                <c:pt idx="3178">
                  <c:v>0.82844907407407409</c:v>
                </c:pt>
                <c:pt idx="3179">
                  <c:v>0.82846064814814813</c:v>
                </c:pt>
                <c:pt idx="3180">
                  <c:v>0.82847222222222228</c:v>
                </c:pt>
                <c:pt idx="3181">
                  <c:v>0.82848379629629632</c:v>
                </c:pt>
                <c:pt idx="3182">
                  <c:v>0.82849537037037035</c:v>
                </c:pt>
                <c:pt idx="3183">
                  <c:v>0.82850694444444439</c:v>
                </c:pt>
                <c:pt idx="3184">
                  <c:v>0.82851851851851854</c:v>
                </c:pt>
                <c:pt idx="3185">
                  <c:v>0.82853009259259258</c:v>
                </c:pt>
                <c:pt idx="3186">
                  <c:v>0.82854166666666662</c:v>
                </c:pt>
                <c:pt idx="3187">
                  <c:v>0.82855324074074077</c:v>
                </c:pt>
                <c:pt idx="3188">
                  <c:v>0.82856481481481481</c:v>
                </c:pt>
                <c:pt idx="3189">
                  <c:v>0.82857638888888885</c:v>
                </c:pt>
                <c:pt idx="3190">
                  <c:v>0.828587962962963</c:v>
                </c:pt>
                <c:pt idx="3191">
                  <c:v>0.82859953703703704</c:v>
                </c:pt>
                <c:pt idx="3192">
                  <c:v>0.82861111111111108</c:v>
                </c:pt>
                <c:pt idx="3193">
                  <c:v>0.82862268518518523</c:v>
                </c:pt>
                <c:pt idx="3194">
                  <c:v>0.82863425925925926</c:v>
                </c:pt>
                <c:pt idx="3195">
                  <c:v>0.8286458333333333</c:v>
                </c:pt>
                <c:pt idx="3196">
                  <c:v>0.82865740740740745</c:v>
                </c:pt>
                <c:pt idx="3197">
                  <c:v>0.82866898148148149</c:v>
                </c:pt>
                <c:pt idx="3198">
                  <c:v>0.82868055555555553</c:v>
                </c:pt>
                <c:pt idx="3199">
                  <c:v>0.82869212962962968</c:v>
                </c:pt>
                <c:pt idx="3200">
                  <c:v>0.82870370370370372</c:v>
                </c:pt>
                <c:pt idx="3201">
                  <c:v>0.82871527777777776</c:v>
                </c:pt>
                <c:pt idx="3202">
                  <c:v>0.8287268518518518</c:v>
                </c:pt>
                <c:pt idx="3203">
                  <c:v>0.82873842592592595</c:v>
                </c:pt>
                <c:pt idx="3204">
                  <c:v>0.82874999999999999</c:v>
                </c:pt>
                <c:pt idx="3205">
                  <c:v>0.82876157407407403</c:v>
                </c:pt>
                <c:pt idx="3206">
                  <c:v>0.82877314814814818</c:v>
                </c:pt>
                <c:pt idx="3207">
                  <c:v>0.82878472222222221</c:v>
                </c:pt>
                <c:pt idx="3208">
                  <c:v>0.82879629629629625</c:v>
                </c:pt>
                <c:pt idx="3209">
                  <c:v>0.8288078703703704</c:v>
                </c:pt>
                <c:pt idx="3210">
                  <c:v>0.82881944444444444</c:v>
                </c:pt>
                <c:pt idx="3211">
                  <c:v>0.82883101851851848</c:v>
                </c:pt>
                <c:pt idx="3212">
                  <c:v>0.82884259259259263</c:v>
                </c:pt>
                <c:pt idx="3213">
                  <c:v>0.82885416666666667</c:v>
                </c:pt>
                <c:pt idx="3214">
                  <c:v>0.82886574074074071</c:v>
                </c:pt>
                <c:pt idx="3215">
                  <c:v>0.82887731481481486</c:v>
                </c:pt>
                <c:pt idx="3216">
                  <c:v>0.8288888888888889</c:v>
                </c:pt>
                <c:pt idx="3217">
                  <c:v>0.82890046296296294</c:v>
                </c:pt>
                <c:pt idx="3218">
                  <c:v>0.82891203703703709</c:v>
                </c:pt>
                <c:pt idx="3219">
                  <c:v>0.82892361111111112</c:v>
                </c:pt>
                <c:pt idx="3220">
                  <c:v>0.82893518518518516</c:v>
                </c:pt>
                <c:pt idx="3221">
                  <c:v>0.82894675925925931</c:v>
                </c:pt>
                <c:pt idx="3222">
                  <c:v>0.82895833333333335</c:v>
                </c:pt>
                <c:pt idx="3223">
                  <c:v>0.82896990740740739</c:v>
                </c:pt>
                <c:pt idx="3224">
                  <c:v>0.82898148148148143</c:v>
                </c:pt>
                <c:pt idx="3225">
                  <c:v>0.82899305555555558</c:v>
                </c:pt>
                <c:pt idx="3226">
                  <c:v>0.82900462962962962</c:v>
                </c:pt>
                <c:pt idx="3227">
                  <c:v>0.82901620370370366</c:v>
                </c:pt>
                <c:pt idx="3228">
                  <c:v>0.82902777777777781</c:v>
                </c:pt>
                <c:pt idx="3229">
                  <c:v>0.82903935185185185</c:v>
                </c:pt>
                <c:pt idx="3230">
                  <c:v>0.82905092592592589</c:v>
                </c:pt>
                <c:pt idx="3231">
                  <c:v>0.82906250000000004</c:v>
                </c:pt>
                <c:pt idx="3232">
                  <c:v>0.82907407407407407</c:v>
                </c:pt>
                <c:pt idx="3233">
                  <c:v>0.82908564814814811</c:v>
                </c:pt>
                <c:pt idx="3234">
                  <c:v>0.82909722222222226</c:v>
                </c:pt>
                <c:pt idx="3235">
                  <c:v>0.8291087962962963</c:v>
                </c:pt>
                <c:pt idx="3236">
                  <c:v>0.82912037037037034</c:v>
                </c:pt>
                <c:pt idx="3237">
                  <c:v>0.82913194444444449</c:v>
                </c:pt>
                <c:pt idx="3238">
                  <c:v>0.82914351851851853</c:v>
                </c:pt>
                <c:pt idx="3239">
                  <c:v>0.82915509259259257</c:v>
                </c:pt>
                <c:pt idx="3240">
                  <c:v>0.82916666666666672</c:v>
                </c:pt>
                <c:pt idx="3241">
                  <c:v>0.82917824074074076</c:v>
                </c:pt>
                <c:pt idx="3242">
                  <c:v>0.8291898148148148</c:v>
                </c:pt>
                <c:pt idx="3243">
                  <c:v>0.82920138888888884</c:v>
                </c:pt>
                <c:pt idx="3244">
                  <c:v>0.82921296296296299</c:v>
                </c:pt>
                <c:pt idx="3245">
                  <c:v>0.82922453703703702</c:v>
                </c:pt>
                <c:pt idx="3246">
                  <c:v>0.82923611111111106</c:v>
                </c:pt>
                <c:pt idx="3247">
                  <c:v>0.82924768518518521</c:v>
                </c:pt>
                <c:pt idx="3248">
                  <c:v>0.82925925925925925</c:v>
                </c:pt>
                <c:pt idx="3249">
                  <c:v>0.82927083333333329</c:v>
                </c:pt>
                <c:pt idx="3250">
                  <c:v>0.82928240740740744</c:v>
                </c:pt>
                <c:pt idx="3251">
                  <c:v>0.82929398148148148</c:v>
                </c:pt>
                <c:pt idx="3252">
                  <c:v>0.82930555555555552</c:v>
                </c:pt>
                <c:pt idx="3253">
                  <c:v>0.82931712962962967</c:v>
                </c:pt>
                <c:pt idx="3254">
                  <c:v>0.82932870370370371</c:v>
                </c:pt>
                <c:pt idx="3255">
                  <c:v>0.82934027777777775</c:v>
                </c:pt>
                <c:pt idx="3256">
                  <c:v>0.8293518518518519</c:v>
                </c:pt>
                <c:pt idx="3257">
                  <c:v>0.82936342592592593</c:v>
                </c:pt>
                <c:pt idx="3258">
                  <c:v>0.82937499999999997</c:v>
                </c:pt>
                <c:pt idx="3259">
                  <c:v>0.82938657407407412</c:v>
                </c:pt>
                <c:pt idx="3260">
                  <c:v>0.82939814814814816</c:v>
                </c:pt>
                <c:pt idx="3261">
                  <c:v>0.8294097222222222</c:v>
                </c:pt>
                <c:pt idx="3262">
                  <c:v>0.82942129629629635</c:v>
                </c:pt>
                <c:pt idx="3263">
                  <c:v>0.82943287037037039</c:v>
                </c:pt>
                <c:pt idx="3264">
                  <c:v>0.82944444444444443</c:v>
                </c:pt>
                <c:pt idx="3265">
                  <c:v>0.82945601851851847</c:v>
                </c:pt>
                <c:pt idx="3266">
                  <c:v>0.82946759259259262</c:v>
                </c:pt>
                <c:pt idx="3267">
                  <c:v>0.82947916666666666</c:v>
                </c:pt>
                <c:pt idx="3268">
                  <c:v>0.8294907407407407</c:v>
                </c:pt>
                <c:pt idx="3269">
                  <c:v>0.82950231481481485</c:v>
                </c:pt>
                <c:pt idx="3270">
                  <c:v>0.82951388888888888</c:v>
                </c:pt>
                <c:pt idx="3271">
                  <c:v>0.82952546296296292</c:v>
                </c:pt>
                <c:pt idx="3272">
                  <c:v>0.82953703703703707</c:v>
                </c:pt>
                <c:pt idx="3273">
                  <c:v>0.82954861111111111</c:v>
                </c:pt>
                <c:pt idx="3274">
                  <c:v>0.82956018518518515</c:v>
                </c:pt>
                <c:pt idx="3275">
                  <c:v>0.8295717592592593</c:v>
                </c:pt>
                <c:pt idx="3276">
                  <c:v>0.82958333333333334</c:v>
                </c:pt>
                <c:pt idx="3277">
                  <c:v>0.82959490740740738</c:v>
                </c:pt>
                <c:pt idx="3278">
                  <c:v>0.82960648148148153</c:v>
                </c:pt>
                <c:pt idx="3279">
                  <c:v>0.82961805555555557</c:v>
                </c:pt>
                <c:pt idx="3280">
                  <c:v>0.82962962962962961</c:v>
                </c:pt>
                <c:pt idx="3281">
                  <c:v>0.82964120370370376</c:v>
                </c:pt>
                <c:pt idx="3282">
                  <c:v>0.82965277777777779</c:v>
                </c:pt>
                <c:pt idx="3283">
                  <c:v>0.82966435185185183</c:v>
                </c:pt>
                <c:pt idx="3284">
                  <c:v>0.82967592592592587</c:v>
                </c:pt>
                <c:pt idx="3285">
                  <c:v>0.82968750000000002</c:v>
                </c:pt>
                <c:pt idx="3286">
                  <c:v>0.82969907407407406</c:v>
                </c:pt>
                <c:pt idx="3287">
                  <c:v>0.8297106481481481</c:v>
                </c:pt>
                <c:pt idx="3288">
                  <c:v>0.82972222222222225</c:v>
                </c:pt>
                <c:pt idx="3289">
                  <c:v>0.82973379629629629</c:v>
                </c:pt>
                <c:pt idx="3290">
                  <c:v>0.82974537037037033</c:v>
                </c:pt>
                <c:pt idx="3291">
                  <c:v>0.82975694444444448</c:v>
                </c:pt>
                <c:pt idx="3292">
                  <c:v>0.82976851851851852</c:v>
                </c:pt>
                <c:pt idx="3293">
                  <c:v>0.82978009259259256</c:v>
                </c:pt>
                <c:pt idx="3294">
                  <c:v>0.82979166666666671</c:v>
                </c:pt>
                <c:pt idx="3295">
                  <c:v>0.82980324074074074</c:v>
                </c:pt>
                <c:pt idx="3296">
                  <c:v>0.82981481481481478</c:v>
                </c:pt>
                <c:pt idx="3297">
                  <c:v>0.82982638888888893</c:v>
                </c:pt>
                <c:pt idx="3298">
                  <c:v>0.82983796296296297</c:v>
                </c:pt>
                <c:pt idx="3299">
                  <c:v>0.82984953703703701</c:v>
                </c:pt>
                <c:pt idx="3300">
                  <c:v>0.82986111111111116</c:v>
                </c:pt>
                <c:pt idx="3301">
                  <c:v>0.8298726851851852</c:v>
                </c:pt>
                <c:pt idx="3302">
                  <c:v>0.82988425925925924</c:v>
                </c:pt>
                <c:pt idx="3303">
                  <c:v>0.82989583333333339</c:v>
                </c:pt>
                <c:pt idx="3304">
                  <c:v>0.82990740740740743</c:v>
                </c:pt>
                <c:pt idx="3305">
                  <c:v>0.82991898148148147</c:v>
                </c:pt>
                <c:pt idx="3306">
                  <c:v>0.8299305555555555</c:v>
                </c:pt>
                <c:pt idx="3307">
                  <c:v>0.82994212962962965</c:v>
                </c:pt>
                <c:pt idx="3308">
                  <c:v>0.82995370370370369</c:v>
                </c:pt>
                <c:pt idx="3309">
                  <c:v>0.82996527777777773</c:v>
                </c:pt>
                <c:pt idx="3310">
                  <c:v>0.82997685185185188</c:v>
                </c:pt>
                <c:pt idx="3311">
                  <c:v>0.82998842592592592</c:v>
                </c:pt>
                <c:pt idx="3312">
                  <c:v>0.83</c:v>
                </c:pt>
                <c:pt idx="3313">
                  <c:v>0.83001157407407411</c:v>
                </c:pt>
                <c:pt idx="3314">
                  <c:v>0.83002314814814815</c:v>
                </c:pt>
                <c:pt idx="3315">
                  <c:v>0.83003472222222219</c:v>
                </c:pt>
                <c:pt idx="3316">
                  <c:v>0.83004629629629634</c:v>
                </c:pt>
                <c:pt idx="3317">
                  <c:v>0.83005787037037038</c:v>
                </c:pt>
                <c:pt idx="3318">
                  <c:v>0.83006944444444442</c:v>
                </c:pt>
                <c:pt idx="3319">
                  <c:v>0.83008101851851857</c:v>
                </c:pt>
                <c:pt idx="3320">
                  <c:v>0.8300925925925926</c:v>
                </c:pt>
                <c:pt idx="3321">
                  <c:v>0.83010416666666664</c:v>
                </c:pt>
                <c:pt idx="3322">
                  <c:v>0.83011574074074079</c:v>
                </c:pt>
                <c:pt idx="3323">
                  <c:v>0.83012731481481483</c:v>
                </c:pt>
                <c:pt idx="3324">
                  <c:v>0.83013888888888887</c:v>
                </c:pt>
                <c:pt idx="3325">
                  <c:v>0.83015046296296291</c:v>
                </c:pt>
                <c:pt idx="3326">
                  <c:v>0.83016203703703706</c:v>
                </c:pt>
                <c:pt idx="3327">
                  <c:v>0.8301736111111111</c:v>
                </c:pt>
                <c:pt idx="3328">
                  <c:v>0.83018518518518514</c:v>
                </c:pt>
                <c:pt idx="3329">
                  <c:v>0.83019675925925929</c:v>
                </c:pt>
                <c:pt idx="3330">
                  <c:v>0.83020833333333333</c:v>
                </c:pt>
                <c:pt idx="3331">
                  <c:v>0.83021990740740736</c:v>
                </c:pt>
                <c:pt idx="3332">
                  <c:v>0.83023148148148151</c:v>
                </c:pt>
                <c:pt idx="3333">
                  <c:v>0.83024305555555555</c:v>
                </c:pt>
                <c:pt idx="3334">
                  <c:v>0.83025462962962959</c:v>
                </c:pt>
                <c:pt idx="3335">
                  <c:v>0.83026620370370374</c:v>
                </c:pt>
                <c:pt idx="3336">
                  <c:v>0.83027777777777778</c:v>
                </c:pt>
                <c:pt idx="3337">
                  <c:v>0.83028935185185182</c:v>
                </c:pt>
                <c:pt idx="3338">
                  <c:v>0.83030092592592597</c:v>
                </c:pt>
                <c:pt idx="3339">
                  <c:v>0.83031250000000001</c:v>
                </c:pt>
                <c:pt idx="3340">
                  <c:v>0.83032407407407405</c:v>
                </c:pt>
                <c:pt idx="3341">
                  <c:v>0.8303356481481482</c:v>
                </c:pt>
                <c:pt idx="3342">
                  <c:v>0.83034722222222224</c:v>
                </c:pt>
                <c:pt idx="3343">
                  <c:v>0.83035879629629628</c:v>
                </c:pt>
                <c:pt idx="3344">
                  <c:v>0.83037037037037043</c:v>
                </c:pt>
                <c:pt idx="3345">
                  <c:v>0.83038194444444446</c:v>
                </c:pt>
                <c:pt idx="3346">
                  <c:v>0.8303935185185185</c:v>
                </c:pt>
                <c:pt idx="3347">
                  <c:v>0.83040509259259254</c:v>
                </c:pt>
                <c:pt idx="3348">
                  <c:v>0.83041666666666669</c:v>
                </c:pt>
                <c:pt idx="3349">
                  <c:v>0.83042824074074073</c:v>
                </c:pt>
                <c:pt idx="3350">
                  <c:v>0.83043981481481477</c:v>
                </c:pt>
                <c:pt idx="3351">
                  <c:v>0.83045138888888892</c:v>
                </c:pt>
                <c:pt idx="3352">
                  <c:v>0.83046296296296296</c:v>
                </c:pt>
                <c:pt idx="3353">
                  <c:v>0.830474537037037</c:v>
                </c:pt>
                <c:pt idx="3354">
                  <c:v>0.83048611111111115</c:v>
                </c:pt>
                <c:pt idx="3355">
                  <c:v>0.83049768518518519</c:v>
                </c:pt>
                <c:pt idx="3356">
                  <c:v>0.83050925925925922</c:v>
                </c:pt>
                <c:pt idx="3357">
                  <c:v>0.83052083333333337</c:v>
                </c:pt>
                <c:pt idx="3358">
                  <c:v>0.83053240740740741</c:v>
                </c:pt>
                <c:pt idx="3359">
                  <c:v>0.83054398148148145</c:v>
                </c:pt>
                <c:pt idx="3360">
                  <c:v>0.8305555555555556</c:v>
                </c:pt>
                <c:pt idx="3361">
                  <c:v>0.83056712962962964</c:v>
                </c:pt>
                <c:pt idx="3362">
                  <c:v>0.83057870370370368</c:v>
                </c:pt>
                <c:pt idx="3363">
                  <c:v>0.83059027777777783</c:v>
                </c:pt>
                <c:pt idx="3364">
                  <c:v>0.83060185185185187</c:v>
                </c:pt>
                <c:pt idx="3365">
                  <c:v>0.83061342592592591</c:v>
                </c:pt>
                <c:pt idx="3366">
                  <c:v>0.83062499999999995</c:v>
                </c:pt>
                <c:pt idx="3367">
                  <c:v>0.8306365740740741</c:v>
                </c:pt>
                <c:pt idx="3368">
                  <c:v>0.83064814814814814</c:v>
                </c:pt>
                <c:pt idx="3369">
                  <c:v>0.83065972222222217</c:v>
                </c:pt>
                <c:pt idx="3370">
                  <c:v>0.83067129629629632</c:v>
                </c:pt>
                <c:pt idx="3371">
                  <c:v>0.83068287037037036</c:v>
                </c:pt>
                <c:pt idx="3372">
                  <c:v>0.8306944444444444</c:v>
                </c:pt>
                <c:pt idx="3373">
                  <c:v>0.83070601851851855</c:v>
                </c:pt>
                <c:pt idx="3374">
                  <c:v>0.83071759259259259</c:v>
                </c:pt>
                <c:pt idx="3375">
                  <c:v>0.83072916666666663</c:v>
                </c:pt>
                <c:pt idx="3376">
                  <c:v>0.83074074074074078</c:v>
                </c:pt>
                <c:pt idx="3377">
                  <c:v>0.83075231481481482</c:v>
                </c:pt>
                <c:pt idx="3378">
                  <c:v>0.83076388888888886</c:v>
                </c:pt>
                <c:pt idx="3379">
                  <c:v>0.83077546296296301</c:v>
                </c:pt>
                <c:pt idx="3380">
                  <c:v>0.83078703703703705</c:v>
                </c:pt>
                <c:pt idx="3381">
                  <c:v>0.83079861111111108</c:v>
                </c:pt>
                <c:pt idx="3382">
                  <c:v>0.83081018518518523</c:v>
                </c:pt>
                <c:pt idx="3383">
                  <c:v>0.83082175925925927</c:v>
                </c:pt>
                <c:pt idx="3384">
                  <c:v>0.83083333333333331</c:v>
                </c:pt>
                <c:pt idx="3385">
                  <c:v>0.83084490740740746</c:v>
                </c:pt>
                <c:pt idx="3386">
                  <c:v>0.8308564814814815</c:v>
                </c:pt>
                <c:pt idx="3387">
                  <c:v>0.83086805555555554</c:v>
                </c:pt>
                <c:pt idx="3388">
                  <c:v>0.83087962962962958</c:v>
                </c:pt>
                <c:pt idx="3389">
                  <c:v>0.83089120370370373</c:v>
                </c:pt>
                <c:pt idx="3390">
                  <c:v>0.83090277777777777</c:v>
                </c:pt>
                <c:pt idx="3391">
                  <c:v>0.83091435185185181</c:v>
                </c:pt>
                <c:pt idx="3392">
                  <c:v>0.83092592592592596</c:v>
                </c:pt>
                <c:pt idx="3393">
                  <c:v>0.8309375</c:v>
                </c:pt>
                <c:pt idx="3394">
                  <c:v>0.83094907407407403</c:v>
                </c:pt>
                <c:pt idx="3395">
                  <c:v>0.83096064814814818</c:v>
                </c:pt>
                <c:pt idx="3396">
                  <c:v>0.83097222222222222</c:v>
                </c:pt>
                <c:pt idx="3397">
                  <c:v>0.83098379629629626</c:v>
                </c:pt>
                <c:pt idx="3398">
                  <c:v>0.83099537037037041</c:v>
                </c:pt>
                <c:pt idx="3399">
                  <c:v>0.83100694444444445</c:v>
                </c:pt>
                <c:pt idx="3400">
                  <c:v>0.83101851851851849</c:v>
                </c:pt>
                <c:pt idx="3401">
                  <c:v>0.83103009259259264</c:v>
                </c:pt>
                <c:pt idx="3402">
                  <c:v>0.83104166666666668</c:v>
                </c:pt>
                <c:pt idx="3403">
                  <c:v>0.83105324074074072</c:v>
                </c:pt>
                <c:pt idx="3404">
                  <c:v>0.83106481481481487</c:v>
                </c:pt>
                <c:pt idx="3405">
                  <c:v>0.83107638888888891</c:v>
                </c:pt>
                <c:pt idx="3406">
                  <c:v>0.83108796296296295</c:v>
                </c:pt>
                <c:pt idx="3407">
                  <c:v>0.83109953703703698</c:v>
                </c:pt>
                <c:pt idx="3408">
                  <c:v>0.83111111111111113</c:v>
                </c:pt>
                <c:pt idx="3409">
                  <c:v>0.83112268518518517</c:v>
                </c:pt>
                <c:pt idx="3410">
                  <c:v>0.83113425925925921</c:v>
                </c:pt>
                <c:pt idx="3411">
                  <c:v>0.83114583333333336</c:v>
                </c:pt>
                <c:pt idx="3412">
                  <c:v>0.8311574074074074</c:v>
                </c:pt>
                <c:pt idx="3413">
                  <c:v>0.83116898148148144</c:v>
                </c:pt>
                <c:pt idx="3414">
                  <c:v>0.83118055555555559</c:v>
                </c:pt>
                <c:pt idx="3415">
                  <c:v>0.83119212962962963</c:v>
                </c:pt>
                <c:pt idx="3416">
                  <c:v>0.83120370370370367</c:v>
                </c:pt>
                <c:pt idx="3417">
                  <c:v>0.83121527777777782</c:v>
                </c:pt>
                <c:pt idx="3418">
                  <c:v>0.83122685185185186</c:v>
                </c:pt>
                <c:pt idx="3419">
                  <c:v>0.83123842592592589</c:v>
                </c:pt>
                <c:pt idx="3420">
                  <c:v>0.83125000000000004</c:v>
                </c:pt>
                <c:pt idx="3421">
                  <c:v>0.83126157407407408</c:v>
                </c:pt>
                <c:pt idx="3422">
                  <c:v>0.83127314814814812</c:v>
                </c:pt>
                <c:pt idx="3423">
                  <c:v>0.83128472222222227</c:v>
                </c:pt>
                <c:pt idx="3424">
                  <c:v>0.83129629629629631</c:v>
                </c:pt>
                <c:pt idx="3425">
                  <c:v>0.83130787037037035</c:v>
                </c:pt>
                <c:pt idx="3426">
                  <c:v>0.8313194444444445</c:v>
                </c:pt>
                <c:pt idx="3427">
                  <c:v>0.83133101851851854</c:v>
                </c:pt>
                <c:pt idx="3428">
                  <c:v>0.83134259259259258</c:v>
                </c:pt>
                <c:pt idx="3429">
                  <c:v>0.83135416666666662</c:v>
                </c:pt>
                <c:pt idx="3430">
                  <c:v>0.83136574074074077</c:v>
                </c:pt>
                <c:pt idx="3431">
                  <c:v>0.83137731481481481</c:v>
                </c:pt>
                <c:pt idx="3432">
                  <c:v>0.83138888888888884</c:v>
                </c:pt>
                <c:pt idx="3433">
                  <c:v>0.83140046296296299</c:v>
                </c:pt>
                <c:pt idx="3434">
                  <c:v>0.83141203703703703</c:v>
                </c:pt>
                <c:pt idx="3435">
                  <c:v>0.83142361111111107</c:v>
                </c:pt>
                <c:pt idx="3436">
                  <c:v>0.83143518518518522</c:v>
                </c:pt>
                <c:pt idx="3437">
                  <c:v>0.83144675925925926</c:v>
                </c:pt>
                <c:pt idx="3438">
                  <c:v>0.8314583333333333</c:v>
                </c:pt>
                <c:pt idx="3439">
                  <c:v>0.83146990740740745</c:v>
                </c:pt>
                <c:pt idx="3440">
                  <c:v>0.83148148148148149</c:v>
                </c:pt>
                <c:pt idx="3441">
                  <c:v>0.83149305555555553</c:v>
                </c:pt>
                <c:pt idx="3442">
                  <c:v>0.83150462962962968</c:v>
                </c:pt>
                <c:pt idx="3443">
                  <c:v>0.83151620370370372</c:v>
                </c:pt>
                <c:pt idx="3444">
                  <c:v>0.83152777777777775</c:v>
                </c:pt>
                <c:pt idx="3445">
                  <c:v>0.8315393518518519</c:v>
                </c:pt>
                <c:pt idx="3446">
                  <c:v>0.83155092592592594</c:v>
                </c:pt>
                <c:pt idx="3447">
                  <c:v>0.83156249999999998</c:v>
                </c:pt>
                <c:pt idx="3448">
                  <c:v>0.83157407407407402</c:v>
                </c:pt>
                <c:pt idx="3449">
                  <c:v>0.83158564814814817</c:v>
                </c:pt>
                <c:pt idx="3450">
                  <c:v>0.83159722222222221</c:v>
                </c:pt>
                <c:pt idx="3451">
                  <c:v>0.83160879629629625</c:v>
                </c:pt>
                <c:pt idx="3452">
                  <c:v>0.8316203703703704</c:v>
                </c:pt>
                <c:pt idx="3453">
                  <c:v>0.83163194444444444</c:v>
                </c:pt>
                <c:pt idx="3454">
                  <c:v>0.83164351851851848</c:v>
                </c:pt>
                <c:pt idx="3455">
                  <c:v>0.83165509259259263</c:v>
                </c:pt>
                <c:pt idx="3456">
                  <c:v>0.83166666666666667</c:v>
                </c:pt>
                <c:pt idx="3457">
                  <c:v>0.8316782407407407</c:v>
                </c:pt>
                <c:pt idx="3458">
                  <c:v>0.83168981481481485</c:v>
                </c:pt>
                <c:pt idx="3459">
                  <c:v>0.83170138888888889</c:v>
                </c:pt>
                <c:pt idx="3460">
                  <c:v>0.83171296296296293</c:v>
                </c:pt>
                <c:pt idx="3461">
                  <c:v>0.83172453703703708</c:v>
                </c:pt>
                <c:pt idx="3462">
                  <c:v>0.83173611111111112</c:v>
                </c:pt>
                <c:pt idx="3463">
                  <c:v>0.83174768518518516</c:v>
                </c:pt>
                <c:pt idx="3464">
                  <c:v>0.83175925925925931</c:v>
                </c:pt>
                <c:pt idx="3465">
                  <c:v>0.83177083333333335</c:v>
                </c:pt>
                <c:pt idx="3466">
                  <c:v>0.83178240740740739</c:v>
                </c:pt>
                <c:pt idx="3467">
                  <c:v>0.83179398148148154</c:v>
                </c:pt>
                <c:pt idx="3468">
                  <c:v>0.83180555555555558</c:v>
                </c:pt>
                <c:pt idx="3469">
                  <c:v>0.83181712962962961</c:v>
                </c:pt>
                <c:pt idx="3470">
                  <c:v>0.83182870370370365</c:v>
                </c:pt>
                <c:pt idx="3471">
                  <c:v>0.8318402777777778</c:v>
                </c:pt>
                <c:pt idx="3472">
                  <c:v>0.83185185185185184</c:v>
                </c:pt>
                <c:pt idx="3473">
                  <c:v>0.83186342592592588</c:v>
                </c:pt>
                <c:pt idx="3474">
                  <c:v>0.83187500000000003</c:v>
                </c:pt>
                <c:pt idx="3475">
                  <c:v>0.83188657407407407</c:v>
                </c:pt>
                <c:pt idx="3476">
                  <c:v>0.83189814814814811</c:v>
                </c:pt>
                <c:pt idx="3477">
                  <c:v>0.83190972222222226</c:v>
                </c:pt>
                <c:pt idx="3478">
                  <c:v>0.8319212962962963</c:v>
                </c:pt>
                <c:pt idx="3479">
                  <c:v>0.83193287037037034</c:v>
                </c:pt>
                <c:pt idx="3480">
                  <c:v>0.83194444444444449</c:v>
                </c:pt>
                <c:pt idx="3481">
                  <c:v>0.83195601851851853</c:v>
                </c:pt>
                <c:pt idx="3482">
                  <c:v>0.83196759259259256</c:v>
                </c:pt>
                <c:pt idx="3483">
                  <c:v>0.83197916666666671</c:v>
                </c:pt>
                <c:pt idx="3484">
                  <c:v>0.83199074074074075</c:v>
                </c:pt>
                <c:pt idx="3485">
                  <c:v>0.83200231481481479</c:v>
                </c:pt>
                <c:pt idx="3486">
                  <c:v>0.83201388888888894</c:v>
                </c:pt>
                <c:pt idx="3487">
                  <c:v>0.83202546296296298</c:v>
                </c:pt>
                <c:pt idx="3488">
                  <c:v>0.83203703703703702</c:v>
                </c:pt>
                <c:pt idx="3489">
                  <c:v>0.83204861111111106</c:v>
                </c:pt>
                <c:pt idx="3490">
                  <c:v>0.83206018518518521</c:v>
                </c:pt>
                <c:pt idx="3491">
                  <c:v>0.83207175925925925</c:v>
                </c:pt>
                <c:pt idx="3492">
                  <c:v>0.83208333333333329</c:v>
                </c:pt>
                <c:pt idx="3493">
                  <c:v>0.83209490740740744</c:v>
                </c:pt>
                <c:pt idx="3494">
                  <c:v>0.83210648148148147</c:v>
                </c:pt>
                <c:pt idx="3495">
                  <c:v>0.83211805555555551</c:v>
                </c:pt>
                <c:pt idx="3496">
                  <c:v>0.83212962962962966</c:v>
                </c:pt>
                <c:pt idx="3497">
                  <c:v>0.8321412037037037</c:v>
                </c:pt>
                <c:pt idx="3498">
                  <c:v>0.83215277777777774</c:v>
                </c:pt>
                <c:pt idx="3499">
                  <c:v>0.83216435185185189</c:v>
                </c:pt>
                <c:pt idx="3500">
                  <c:v>0.83217592592592593</c:v>
                </c:pt>
                <c:pt idx="3501">
                  <c:v>0.83218749999999997</c:v>
                </c:pt>
                <c:pt idx="3502">
                  <c:v>0.83219907407407412</c:v>
                </c:pt>
                <c:pt idx="3503">
                  <c:v>0.83221064814814816</c:v>
                </c:pt>
                <c:pt idx="3504">
                  <c:v>0.8322222222222222</c:v>
                </c:pt>
                <c:pt idx="3505">
                  <c:v>0.83223379629629635</c:v>
                </c:pt>
                <c:pt idx="3506">
                  <c:v>0.83224537037037039</c:v>
                </c:pt>
                <c:pt idx="3507">
                  <c:v>0.83225694444444442</c:v>
                </c:pt>
                <c:pt idx="3508">
                  <c:v>0.83226851851851846</c:v>
                </c:pt>
                <c:pt idx="3509">
                  <c:v>0.83228009259259261</c:v>
                </c:pt>
                <c:pt idx="3510">
                  <c:v>0.83229166666666665</c:v>
                </c:pt>
                <c:pt idx="3511">
                  <c:v>0.83230324074074069</c:v>
                </c:pt>
                <c:pt idx="3512">
                  <c:v>0.83231481481481484</c:v>
                </c:pt>
                <c:pt idx="3513">
                  <c:v>0.83232638888888888</c:v>
                </c:pt>
                <c:pt idx="3514">
                  <c:v>0.83233796296296292</c:v>
                </c:pt>
                <c:pt idx="3515">
                  <c:v>0.83234953703703707</c:v>
                </c:pt>
                <c:pt idx="3516">
                  <c:v>0.83236111111111111</c:v>
                </c:pt>
                <c:pt idx="3517">
                  <c:v>0.83237268518518515</c:v>
                </c:pt>
                <c:pt idx="3518">
                  <c:v>0.8323842592592593</c:v>
                </c:pt>
                <c:pt idx="3519">
                  <c:v>0.83239583333333333</c:v>
                </c:pt>
                <c:pt idx="3520">
                  <c:v>0.83240740740740737</c:v>
                </c:pt>
                <c:pt idx="3521">
                  <c:v>0.83241898148148152</c:v>
                </c:pt>
                <c:pt idx="3522">
                  <c:v>0.83243055555555556</c:v>
                </c:pt>
                <c:pt idx="3523">
                  <c:v>0.8324421296296296</c:v>
                </c:pt>
                <c:pt idx="3524">
                  <c:v>0.83245370370370375</c:v>
                </c:pt>
                <c:pt idx="3525">
                  <c:v>0.83246527777777779</c:v>
                </c:pt>
                <c:pt idx="3526">
                  <c:v>0.83247685185185183</c:v>
                </c:pt>
                <c:pt idx="3527">
                  <c:v>0.83248842592592598</c:v>
                </c:pt>
                <c:pt idx="3528">
                  <c:v>0.83250000000000002</c:v>
                </c:pt>
                <c:pt idx="3529">
                  <c:v>0.83251157407407406</c:v>
                </c:pt>
                <c:pt idx="3530">
                  <c:v>0.8325231481481481</c:v>
                </c:pt>
                <c:pt idx="3531">
                  <c:v>0.83253472222222225</c:v>
                </c:pt>
                <c:pt idx="3532">
                  <c:v>0.83254629629629628</c:v>
                </c:pt>
                <c:pt idx="3533">
                  <c:v>0.83255787037037032</c:v>
                </c:pt>
                <c:pt idx="3534">
                  <c:v>0.83256944444444447</c:v>
                </c:pt>
                <c:pt idx="3535">
                  <c:v>0.83258101851851851</c:v>
                </c:pt>
                <c:pt idx="3536">
                  <c:v>0.83259259259259255</c:v>
                </c:pt>
                <c:pt idx="3537">
                  <c:v>0.8326041666666667</c:v>
                </c:pt>
                <c:pt idx="3538">
                  <c:v>0.83261574074074074</c:v>
                </c:pt>
                <c:pt idx="3539">
                  <c:v>0.83262731481481478</c:v>
                </c:pt>
                <c:pt idx="3540">
                  <c:v>0.83263888888888893</c:v>
                </c:pt>
                <c:pt idx="3541">
                  <c:v>0.83265046296296297</c:v>
                </c:pt>
                <c:pt idx="3542">
                  <c:v>0.83266203703703701</c:v>
                </c:pt>
                <c:pt idx="3543">
                  <c:v>0.83267361111111116</c:v>
                </c:pt>
                <c:pt idx="3544">
                  <c:v>0.83268518518518519</c:v>
                </c:pt>
                <c:pt idx="3545">
                  <c:v>0.83269675925925923</c:v>
                </c:pt>
                <c:pt idx="3546">
                  <c:v>0.83270833333333338</c:v>
                </c:pt>
                <c:pt idx="3547">
                  <c:v>0.83271990740740742</c:v>
                </c:pt>
                <c:pt idx="3548">
                  <c:v>0.83273148148148146</c:v>
                </c:pt>
                <c:pt idx="3549">
                  <c:v>0.8327430555555555</c:v>
                </c:pt>
                <c:pt idx="3550">
                  <c:v>0.83275462962962965</c:v>
                </c:pt>
                <c:pt idx="3551">
                  <c:v>0.83276620370370369</c:v>
                </c:pt>
                <c:pt idx="3552">
                  <c:v>0.83277777777777773</c:v>
                </c:pt>
                <c:pt idx="3553">
                  <c:v>0.83278935185185188</c:v>
                </c:pt>
                <c:pt idx="3554">
                  <c:v>0.83280092592592592</c:v>
                </c:pt>
                <c:pt idx="3555">
                  <c:v>0.83281249999999996</c:v>
                </c:pt>
                <c:pt idx="3556">
                  <c:v>0.83282407407407411</c:v>
                </c:pt>
                <c:pt idx="3557">
                  <c:v>0.83283564814814814</c:v>
                </c:pt>
                <c:pt idx="3558">
                  <c:v>0.83284722222222218</c:v>
                </c:pt>
                <c:pt idx="3559">
                  <c:v>0.83285879629629633</c:v>
                </c:pt>
                <c:pt idx="3560">
                  <c:v>0.83287037037037037</c:v>
                </c:pt>
                <c:pt idx="3561">
                  <c:v>0.83288194444444441</c:v>
                </c:pt>
                <c:pt idx="3562">
                  <c:v>0.83289351851851856</c:v>
                </c:pt>
                <c:pt idx="3563">
                  <c:v>0.8329050925925926</c:v>
                </c:pt>
                <c:pt idx="3564">
                  <c:v>0.83291666666666664</c:v>
                </c:pt>
                <c:pt idx="3565">
                  <c:v>0.83292824074074079</c:v>
                </c:pt>
                <c:pt idx="3566">
                  <c:v>0.83293981481481483</c:v>
                </c:pt>
                <c:pt idx="3567">
                  <c:v>0.83295138888888887</c:v>
                </c:pt>
                <c:pt idx="3568">
                  <c:v>0.83296296296296302</c:v>
                </c:pt>
                <c:pt idx="3569">
                  <c:v>0.83297453703703705</c:v>
                </c:pt>
                <c:pt idx="3570">
                  <c:v>0.83298611111111109</c:v>
                </c:pt>
                <c:pt idx="3571">
                  <c:v>0.83299768518518513</c:v>
                </c:pt>
                <c:pt idx="3572">
                  <c:v>0.83300925925925928</c:v>
                </c:pt>
                <c:pt idx="3573">
                  <c:v>0.83302083333333332</c:v>
                </c:pt>
                <c:pt idx="3574">
                  <c:v>0.83303240740740736</c:v>
                </c:pt>
                <c:pt idx="3575">
                  <c:v>0.83304398148148151</c:v>
                </c:pt>
                <c:pt idx="3576">
                  <c:v>0.83305555555555555</c:v>
                </c:pt>
                <c:pt idx="3577">
                  <c:v>0.83306712962962959</c:v>
                </c:pt>
                <c:pt idx="3578">
                  <c:v>0.83307870370370374</c:v>
                </c:pt>
                <c:pt idx="3579">
                  <c:v>0.83309027777777778</c:v>
                </c:pt>
                <c:pt idx="3580">
                  <c:v>0.83310185185185182</c:v>
                </c:pt>
                <c:pt idx="3581">
                  <c:v>0.83311342592592597</c:v>
                </c:pt>
                <c:pt idx="3582">
                  <c:v>0.833125</c:v>
                </c:pt>
                <c:pt idx="3583">
                  <c:v>0.83313657407407404</c:v>
                </c:pt>
                <c:pt idx="3584">
                  <c:v>0.83314814814814819</c:v>
                </c:pt>
                <c:pt idx="3585">
                  <c:v>0.83315972222222223</c:v>
                </c:pt>
                <c:pt idx="3586">
                  <c:v>0.83317129629629627</c:v>
                </c:pt>
                <c:pt idx="3587">
                  <c:v>0.83318287037037042</c:v>
                </c:pt>
                <c:pt idx="3588">
                  <c:v>0.83319444444444446</c:v>
                </c:pt>
                <c:pt idx="3589">
                  <c:v>0.8332060185185185</c:v>
                </c:pt>
                <c:pt idx="3590">
                  <c:v>0.83321759259259254</c:v>
                </c:pt>
                <c:pt idx="3591">
                  <c:v>0.83322916666666669</c:v>
                </c:pt>
                <c:pt idx="3592">
                  <c:v>0.83324074074074073</c:v>
                </c:pt>
                <c:pt idx="3593">
                  <c:v>0.83325231481481477</c:v>
                </c:pt>
                <c:pt idx="3594">
                  <c:v>0.83326388888888892</c:v>
                </c:pt>
                <c:pt idx="3595">
                  <c:v>0.83327546296296295</c:v>
                </c:pt>
                <c:pt idx="3596">
                  <c:v>0.83328703703703699</c:v>
                </c:pt>
                <c:pt idx="3597">
                  <c:v>0.83329861111111114</c:v>
                </c:pt>
                <c:pt idx="3598">
                  <c:v>0.83331018518518518</c:v>
                </c:pt>
                <c:pt idx="3599">
                  <c:v>0.83332175925925922</c:v>
                </c:pt>
                <c:pt idx="3600">
                  <c:v>0.83333333333333337</c:v>
                </c:pt>
                <c:pt idx="3601">
                  <c:v>0.83334490740740741</c:v>
                </c:pt>
                <c:pt idx="3602">
                  <c:v>0.83335648148148145</c:v>
                </c:pt>
                <c:pt idx="3603">
                  <c:v>0.8333680555555556</c:v>
                </c:pt>
                <c:pt idx="3604">
                  <c:v>0.83337962962962964</c:v>
                </c:pt>
                <c:pt idx="3605">
                  <c:v>0.83339120370370368</c:v>
                </c:pt>
                <c:pt idx="3606">
                  <c:v>0.83340277777777783</c:v>
                </c:pt>
                <c:pt idx="3607">
                  <c:v>0.83341435185185186</c:v>
                </c:pt>
                <c:pt idx="3608">
                  <c:v>0.8334259259259259</c:v>
                </c:pt>
                <c:pt idx="3609">
                  <c:v>0.83343750000000005</c:v>
                </c:pt>
                <c:pt idx="3610">
                  <c:v>0.83344907407407409</c:v>
                </c:pt>
                <c:pt idx="3611">
                  <c:v>0.83346064814814813</c:v>
                </c:pt>
                <c:pt idx="3612">
                  <c:v>0.83347222222222217</c:v>
                </c:pt>
                <c:pt idx="3613">
                  <c:v>0.83348379629629632</c:v>
                </c:pt>
                <c:pt idx="3614">
                  <c:v>0.83349537037037036</c:v>
                </c:pt>
                <c:pt idx="3615">
                  <c:v>0.8335069444444444</c:v>
                </c:pt>
                <c:pt idx="3616">
                  <c:v>0.83351851851851855</c:v>
                </c:pt>
                <c:pt idx="3617">
                  <c:v>0.83353009259259259</c:v>
                </c:pt>
                <c:pt idx="3618">
                  <c:v>0.83354166666666663</c:v>
                </c:pt>
                <c:pt idx="3619">
                  <c:v>0.83355324074074078</c:v>
                </c:pt>
                <c:pt idx="3620">
                  <c:v>0.83356481481481481</c:v>
                </c:pt>
                <c:pt idx="3621">
                  <c:v>0.83357638888888885</c:v>
                </c:pt>
                <c:pt idx="3622">
                  <c:v>0.833587962962963</c:v>
                </c:pt>
                <c:pt idx="3623">
                  <c:v>0.83359953703703704</c:v>
                </c:pt>
                <c:pt idx="3624">
                  <c:v>0.83361111111111108</c:v>
                </c:pt>
                <c:pt idx="3625">
                  <c:v>0.83362268518518523</c:v>
                </c:pt>
                <c:pt idx="3626">
                  <c:v>0.83363425925925927</c:v>
                </c:pt>
                <c:pt idx="3627">
                  <c:v>0.83364583333333331</c:v>
                </c:pt>
                <c:pt idx="3628">
                  <c:v>0.83365740740740746</c:v>
                </c:pt>
                <c:pt idx="3629">
                  <c:v>0.8336689814814815</c:v>
                </c:pt>
                <c:pt idx="3630">
                  <c:v>0.83368055555555554</c:v>
                </c:pt>
                <c:pt idx="3631">
                  <c:v>0.83369212962962957</c:v>
                </c:pt>
                <c:pt idx="3632">
                  <c:v>0.83370370370370372</c:v>
                </c:pt>
                <c:pt idx="3633">
                  <c:v>0.83371527777777776</c:v>
                </c:pt>
                <c:pt idx="3634">
                  <c:v>0.8337268518518518</c:v>
                </c:pt>
                <c:pt idx="3635">
                  <c:v>0.83373842592592595</c:v>
                </c:pt>
                <c:pt idx="3636">
                  <c:v>0.83374999999999999</c:v>
                </c:pt>
                <c:pt idx="3637">
                  <c:v>0.83376157407407403</c:v>
                </c:pt>
                <c:pt idx="3638">
                  <c:v>0.83377314814814818</c:v>
                </c:pt>
                <c:pt idx="3639">
                  <c:v>0.83378472222222222</c:v>
                </c:pt>
                <c:pt idx="3640">
                  <c:v>0.83379629629629626</c:v>
                </c:pt>
                <c:pt idx="3641">
                  <c:v>0.83380787037037041</c:v>
                </c:pt>
                <c:pt idx="3642">
                  <c:v>0.83381944444444445</c:v>
                </c:pt>
                <c:pt idx="3643">
                  <c:v>0.83383101851851849</c:v>
                </c:pt>
                <c:pt idx="3644">
                  <c:v>0.83384259259259264</c:v>
                </c:pt>
                <c:pt idx="3645">
                  <c:v>0.83385416666666667</c:v>
                </c:pt>
                <c:pt idx="3646">
                  <c:v>0.83386574074074071</c:v>
                </c:pt>
                <c:pt idx="3647">
                  <c:v>0.83387731481481486</c:v>
                </c:pt>
                <c:pt idx="3648">
                  <c:v>0.8338888888888889</c:v>
                </c:pt>
                <c:pt idx="3649">
                  <c:v>0.83390046296296294</c:v>
                </c:pt>
                <c:pt idx="3650">
                  <c:v>0.83391203703703709</c:v>
                </c:pt>
                <c:pt idx="3651">
                  <c:v>0.83392361111111113</c:v>
                </c:pt>
                <c:pt idx="3652">
                  <c:v>0.83393518518518517</c:v>
                </c:pt>
                <c:pt idx="3653">
                  <c:v>0.83394675925925921</c:v>
                </c:pt>
                <c:pt idx="3654">
                  <c:v>0.83395833333333336</c:v>
                </c:pt>
                <c:pt idx="3655">
                  <c:v>0.8339699074074074</c:v>
                </c:pt>
                <c:pt idx="3656">
                  <c:v>0.83398148148148143</c:v>
                </c:pt>
                <c:pt idx="3657">
                  <c:v>0.83399305555555558</c:v>
                </c:pt>
                <c:pt idx="3658">
                  <c:v>0.83400462962962962</c:v>
                </c:pt>
                <c:pt idx="3659">
                  <c:v>0.83401620370370366</c:v>
                </c:pt>
                <c:pt idx="3660">
                  <c:v>0.83402777777777781</c:v>
                </c:pt>
                <c:pt idx="3661">
                  <c:v>0.83403935185185185</c:v>
                </c:pt>
                <c:pt idx="3662">
                  <c:v>0.83405092592592589</c:v>
                </c:pt>
                <c:pt idx="3663">
                  <c:v>0.83406250000000004</c:v>
                </c:pt>
                <c:pt idx="3664">
                  <c:v>0.83407407407407408</c:v>
                </c:pt>
                <c:pt idx="3665">
                  <c:v>0.83408564814814812</c:v>
                </c:pt>
                <c:pt idx="3666">
                  <c:v>0.83409722222222227</c:v>
                </c:pt>
                <c:pt idx="3667">
                  <c:v>0.83410879629629631</c:v>
                </c:pt>
                <c:pt idx="3668">
                  <c:v>0.83412037037037035</c:v>
                </c:pt>
                <c:pt idx="3669">
                  <c:v>0.8341319444444445</c:v>
                </c:pt>
                <c:pt idx="3670">
                  <c:v>0.83414351851851853</c:v>
                </c:pt>
                <c:pt idx="3671">
                  <c:v>0.83415509259259257</c:v>
                </c:pt>
                <c:pt idx="3672">
                  <c:v>0.83416666666666661</c:v>
                </c:pt>
                <c:pt idx="3673">
                  <c:v>0.83417824074074076</c:v>
                </c:pt>
                <c:pt idx="3674">
                  <c:v>0.8341898148148148</c:v>
                </c:pt>
                <c:pt idx="3675">
                  <c:v>0.83420138888888884</c:v>
                </c:pt>
                <c:pt idx="3676">
                  <c:v>0.83421296296296299</c:v>
                </c:pt>
                <c:pt idx="3677">
                  <c:v>0.83422453703703703</c:v>
                </c:pt>
                <c:pt idx="3678">
                  <c:v>0.83423611111111107</c:v>
                </c:pt>
                <c:pt idx="3679">
                  <c:v>0.83424768518518522</c:v>
                </c:pt>
                <c:pt idx="3680">
                  <c:v>0.83425925925925926</c:v>
                </c:pt>
                <c:pt idx="3681">
                  <c:v>0.83427083333333329</c:v>
                </c:pt>
                <c:pt idx="3682">
                  <c:v>0.83428240740740744</c:v>
                </c:pt>
                <c:pt idx="3683">
                  <c:v>0.83429398148148148</c:v>
                </c:pt>
                <c:pt idx="3684">
                  <c:v>0.83430555555555552</c:v>
                </c:pt>
                <c:pt idx="3685">
                  <c:v>0.83431712962962967</c:v>
                </c:pt>
                <c:pt idx="3686">
                  <c:v>0.83432870370370371</c:v>
                </c:pt>
                <c:pt idx="3687">
                  <c:v>0.83434027777777775</c:v>
                </c:pt>
                <c:pt idx="3688">
                  <c:v>0.8343518518518519</c:v>
                </c:pt>
                <c:pt idx="3689">
                  <c:v>0.83436342592592594</c:v>
                </c:pt>
                <c:pt idx="3690">
                  <c:v>0.83437499999999998</c:v>
                </c:pt>
                <c:pt idx="3691">
                  <c:v>0.83438657407407413</c:v>
                </c:pt>
                <c:pt idx="3692">
                  <c:v>0.83439814814814817</c:v>
                </c:pt>
                <c:pt idx="3693">
                  <c:v>0.83440972222222221</c:v>
                </c:pt>
                <c:pt idx="3694">
                  <c:v>0.83442129629629624</c:v>
                </c:pt>
                <c:pt idx="3695">
                  <c:v>0.83443287037037039</c:v>
                </c:pt>
                <c:pt idx="3696">
                  <c:v>0.83444444444444443</c:v>
                </c:pt>
                <c:pt idx="3697">
                  <c:v>0.83445601851851847</c:v>
                </c:pt>
                <c:pt idx="3698">
                  <c:v>0.83446759259259262</c:v>
                </c:pt>
                <c:pt idx="3699">
                  <c:v>0.83447916666666666</c:v>
                </c:pt>
                <c:pt idx="3700">
                  <c:v>0.8344907407407407</c:v>
                </c:pt>
                <c:pt idx="3701">
                  <c:v>0.83450231481481485</c:v>
                </c:pt>
                <c:pt idx="3702">
                  <c:v>0.83451388888888889</c:v>
                </c:pt>
                <c:pt idx="3703">
                  <c:v>0.83452546296296293</c:v>
                </c:pt>
                <c:pt idx="3704">
                  <c:v>0.83453703703703708</c:v>
                </c:pt>
                <c:pt idx="3705">
                  <c:v>0.83454861111111112</c:v>
                </c:pt>
                <c:pt idx="3706">
                  <c:v>0.83456018518518515</c:v>
                </c:pt>
                <c:pt idx="3707">
                  <c:v>0.8345717592592593</c:v>
                </c:pt>
                <c:pt idx="3708">
                  <c:v>0.83458333333333334</c:v>
                </c:pt>
                <c:pt idx="3709">
                  <c:v>0.83459490740740738</c:v>
                </c:pt>
                <c:pt idx="3710">
                  <c:v>0.83460648148148153</c:v>
                </c:pt>
                <c:pt idx="3711">
                  <c:v>0.83461805555555557</c:v>
                </c:pt>
                <c:pt idx="3712">
                  <c:v>0.83462962962962961</c:v>
                </c:pt>
                <c:pt idx="3713">
                  <c:v>0.83464120370370365</c:v>
                </c:pt>
                <c:pt idx="3714">
                  <c:v>0.8346527777777778</c:v>
                </c:pt>
                <c:pt idx="3715">
                  <c:v>0.83466435185185184</c:v>
                </c:pt>
                <c:pt idx="3716">
                  <c:v>0.83467592592592588</c:v>
                </c:pt>
                <c:pt idx="3717">
                  <c:v>0.83468750000000003</c:v>
                </c:pt>
                <c:pt idx="3718">
                  <c:v>0.83469907407407407</c:v>
                </c:pt>
                <c:pt idx="3719">
                  <c:v>0.8347106481481481</c:v>
                </c:pt>
                <c:pt idx="3720">
                  <c:v>0.83472222222222225</c:v>
                </c:pt>
                <c:pt idx="3721">
                  <c:v>0.83473379629629629</c:v>
                </c:pt>
                <c:pt idx="3722">
                  <c:v>0.83474537037037033</c:v>
                </c:pt>
                <c:pt idx="3723">
                  <c:v>0.83475694444444448</c:v>
                </c:pt>
                <c:pt idx="3724">
                  <c:v>0.83476851851851852</c:v>
                </c:pt>
                <c:pt idx="3725">
                  <c:v>0.83478009259259256</c:v>
                </c:pt>
                <c:pt idx="3726">
                  <c:v>0.83479166666666671</c:v>
                </c:pt>
                <c:pt idx="3727">
                  <c:v>0.83480324074074075</c:v>
                </c:pt>
                <c:pt idx="3728">
                  <c:v>0.83481481481481479</c:v>
                </c:pt>
                <c:pt idx="3729">
                  <c:v>0.83482638888888894</c:v>
                </c:pt>
                <c:pt idx="3730">
                  <c:v>0.83483796296296298</c:v>
                </c:pt>
                <c:pt idx="3731">
                  <c:v>0.83484953703703701</c:v>
                </c:pt>
                <c:pt idx="3732">
                  <c:v>0.83486111111111116</c:v>
                </c:pt>
                <c:pt idx="3733">
                  <c:v>0.8348726851851852</c:v>
                </c:pt>
                <c:pt idx="3734">
                  <c:v>0.83488425925925924</c:v>
                </c:pt>
                <c:pt idx="3735">
                  <c:v>0.83489583333333328</c:v>
                </c:pt>
                <c:pt idx="3736">
                  <c:v>0.83490740740740743</c:v>
                </c:pt>
                <c:pt idx="3737">
                  <c:v>0.83491898148148147</c:v>
                </c:pt>
                <c:pt idx="3738">
                  <c:v>0.83493055555555551</c:v>
                </c:pt>
                <c:pt idx="3739">
                  <c:v>0.83494212962962966</c:v>
                </c:pt>
                <c:pt idx="3740">
                  <c:v>0.8349537037037037</c:v>
                </c:pt>
                <c:pt idx="3741">
                  <c:v>0.83496527777777774</c:v>
                </c:pt>
                <c:pt idx="3742">
                  <c:v>0.83497685185185189</c:v>
                </c:pt>
                <c:pt idx="3743">
                  <c:v>0.83498842592592593</c:v>
                </c:pt>
                <c:pt idx="3744">
                  <c:v>0.83499999999999996</c:v>
                </c:pt>
                <c:pt idx="3745">
                  <c:v>0.83501157407407411</c:v>
                </c:pt>
                <c:pt idx="3746">
                  <c:v>0.83502314814814815</c:v>
                </c:pt>
                <c:pt idx="3747">
                  <c:v>0.83503472222222219</c:v>
                </c:pt>
                <c:pt idx="3748">
                  <c:v>0.83504629629629634</c:v>
                </c:pt>
                <c:pt idx="3749">
                  <c:v>0.83505787037037038</c:v>
                </c:pt>
                <c:pt idx="3750">
                  <c:v>0.83506944444444442</c:v>
                </c:pt>
                <c:pt idx="3751">
                  <c:v>0.83508101851851857</c:v>
                </c:pt>
                <c:pt idx="3752">
                  <c:v>0.83509259259259261</c:v>
                </c:pt>
                <c:pt idx="3753">
                  <c:v>0.83510416666666665</c:v>
                </c:pt>
                <c:pt idx="3754">
                  <c:v>0.83511574074074069</c:v>
                </c:pt>
                <c:pt idx="3755">
                  <c:v>0.83512731481481484</c:v>
                </c:pt>
                <c:pt idx="3756">
                  <c:v>0.83513888888888888</c:v>
                </c:pt>
                <c:pt idx="3757">
                  <c:v>0.83515046296296291</c:v>
                </c:pt>
                <c:pt idx="3758">
                  <c:v>0.83516203703703706</c:v>
                </c:pt>
                <c:pt idx="3759">
                  <c:v>0.8351736111111111</c:v>
                </c:pt>
                <c:pt idx="3760">
                  <c:v>0.83518518518518514</c:v>
                </c:pt>
                <c:pt idx="3761">
                  <c:v>0.83519675925925929</c:v>
                </c:pt>
                <c:pt idx="3762">
                  <c:v>0.83520833333333333</c:v>
                </c:pt>
                <c:pt idx="3763">
                  <c:v>0.83521990740740737</c:v>
                </c:pt>
                <c:pt idx="3764">
                  <c:v>0.83523148148148152</c:v>
                </c:pt>
                <c:pt idx="3765">
                  <c:v>0.83524305555555556</c:v>
                </c:pt>
                <c:pt idx="3766">
                  <c:v>0.8352546296296296</c:v>
                </c:pt>
                <c:pt idx="3767">
                  <c:v>0.83526620370370375</c:v>
                </c:pt>
                <c:pt idx="3768">
                  <c:v>0.83527777777777779</c:v>
                </c:pt>
                <c:pt idx="3769">
                  <c:v>0.83528935185185182</c:v>
                </c:pt>
                <c:pt idx="3770">
                  <c:v>0.83530092592592597</c:v>
                </c:pt>
                <c:pt idx="3771">
                  <c:v>0.83531250000000001</c:v>
                </c:pt>
                <c:pt idx="3772">
                  <c:v>0.83532407407407405</c:v>
                </c:pt>
                <c:pt idx="3773">
                  <c:v>0.8353356481481482</c:v>
                </c:pt>
                <c:pt idx="3774">
                  <c:v>0.83534722222222224</c:v>
                </c:pt>
                <c:pt idx="3775">
                  <c:v>0.83535879629629628</c:v>
                </c:pt>
                <c:pt idx="3776">
                  <c:v>0.83537037037037032</c:v>
                </c:pt>
                <c:pt idx="3777">
                  <c:v>0.83538194444444447</c:v>
                </c:pt>
                <c:pt idx="3778">
                  <c:v>0.83539351851851851</c:v>
                </c:pt>
                <c:pt idx="3779">
                  <c:v>0.83540509259259255</c:v>
                </c:pt>
                <c:pt idx="3780">
                  <c:v>0.8354166666666667</c:v>
                </c:pt>
                <c:pt idx="3781">
                  <c:v>0.83542824074074074</c:v>
                </c:pt>
                <c:pt idx="3782">
                  <c:v>0.83543981481481477</c:v>
                </c:pt>
                <c:pt idx="3783">
                  <c:v>0.83545138888888892</c:v>
                </c:pt>
                <c:pt idx="3784">
                  <c:v>0.83546296296296296</c:v>
                </c:pt>
                <c:pt idx="3785">
                  <c:v>0.835474537037037</c:v>
                </c:pt>
                <c:pt idx="3786">
                  <c:v>0.83548611111111115</c:v>
                </c:pt>
                <c:pt idx="3787">
                  <c:v>0.83549768518518519</c:v>
                </c:pt>
                <c:pt idx="3788">
                  <c:v>0.83550925925925923</c:v>
                </c:pt>
                <c:pt idx="3789">
                  <c:v>0.83552083333333338</c:v>
                </c:pt>
                <c:pt idx="3790">
                  <c:v>0.83553240740740742</c:v>
                </c:pt>
                <c:pt idx="3791">
                  <c:v>0.83554398148148146</c:v>
                </c:pt>
                <c:pt idx="3792">
                  <c:v>0.83555555555555561</c:v>
                </c:pt>
                <c:pt idx="3793">
                  <c:v>0.83556712962962965</c:v>
                </c:pt>
                <c:pt idx="3794">
                  <c:v>0.83557870370370368</c:v>
                </c:pt>
                <c:pt idx="3795">
                  <c:v>0.83559027777777772</c:v>
                </c:pt>
                <c:pt idx="3796">
                  <c:v>0.83560185185185187</c:v>
                </c:pt>
                <c:pt idx="3797">
                  <c:v>0.83561342592592591</c:v>
                </c:pt>
                <c:pt idx="3798">
                  <c:v>0.83562499999999995</c:v>
                </c:pt>
                <c:pt idx="3799">
                  <c:v>0.8356365740740741</c:v>
                </c:pt>
                <c:pt idx="3800">
                  <c:v>0.83564814814814814</c:v>
                </c:pt>
                <c:pt idx="3801">
                  <c:v>0.83565972222222218</c:v>
                </c:pt>
                <c:pt idx="3802">
                  <c:v>0.83567129629629633</c:v>
                </c:pt>
                <c:pt idx="3803">
                  <c:v>0.83568287037037037</c:v>
                </c:pt>
                <c:pt idx="3804">
                  <c:v>0.83569444444444441</c:v>
                </c:pt>
                <c:pt idx="3805">
                  <c:v>0.83570601851851856</c:v>
                </c:pt>
                <c:pt idx="3806">
                  <c:v>0.8357175925925926</c:v>
                </c:pt>
                <c:pt idx="3807">
                  <c:v>0.83572916666666663</c:v>
                </c:pt>
                <c:pt idx="3808">
                  <c:v>0.83574074074074078</c:v>
                </c:pt>
                <c:pt idx="3809">
                  <c:v>0.83575231481481482</c:v>
                </c:pt>
                <c:pt idx="3810">
                  <c:v>0.83576388888888886</c:v>
                </c:pt>
                <c:pt idx="3811">
                  <c:v>0.83577546296296301</c:v>
                </c:pt>
                <c:pt idx="3812">
                  <c:v>0.83578703703703705</c:v>
                </c:pt>
                <c:pt idx="3813">
                  <c:v>0.83579861111111109</c:v>
                </c:pt>
                <c:pt idx="3814">
                  <c:v>0.83581018518518524</c:v>
                </c:pt>
                <c:pt idx="3815">
                  <c:v>0.83582175925925928</c:v>
                </c:pt>
                <c:pt idx="3816">
                  <c:v>0.83583333333333332</c:v>
                </c:pt>
                <c:pt idx="3817">
                  <c:v>0.83584490740740736</c:v>
                </c:pt>
                <c:pt idx="3818">
                  <c:v>0.83585648148148151</c:v>
                </c:pt>
                <c:pt idx="3819">
                  <c:v>0.83586805555555554</c:v>
                </c:pt>
                <c:pt idx="3820">
                  <c:v>0.83587962962962958</c:v>
                </c:pt>
                <c:pt idx="3821">
                  <c:v>0.83589120370370373</c:v>
                </c:pt>
                <c:pt idx="3822">
                  <c:v>0.83590277777777777</c:v>
                </c:pt>
                <c:pt idx="3823">
                  <c:v>0.83591435185185181</c:v>
                </c:pt>
                <c:pt idx="3824">
                  <c:v>0.83592592592592596</c:v>
                </c:pt>
                <c:pt idx="3825">
                  <c:v>0.8359375</c:v>
                </c:pt>
                <c:pt idx="3826">
                  <c:v>0.83594907407407404</c:v>
                </c:pt>
                <c:pt idx="3827">
                  <c:v>0.83596064814814819</c:v>
                </c:pt>
                <c:pt idx="3828">
                  <c:v>0.83597222222222223</c:v>
                </c:pt>
                <c:pt idx="3829">
                  <c:v>0.83598379629629627</c:v>
                </c:pt>
                <c:pt idx="3830">
                  <c:v>0.83599537037037042</c:v>
                </c:pt>
                <c:pt idx="3831">
                  <c:v>0.83600694444444446</c:v>
                </c:pt>
                <c:pt idx="3832">
                  <c:v>0.83601851851851849</c:v>
                </c:pt>
                <c:pt idx="3833">
                  <c:v>0.83603009259259264</c:v>
                </c:pt>
                <c:pt idx="3834">
                  <c:v>0.83604166666666668</c:v>
                </c:pt>
                <c:pt idx="3835">
                  <c:v>0.83605324074074072</c:v>
                </c:pt>
                <c:pt idx="3836">
                  <c:v>0.83606481481481476</c:v>
                </c:pt>
                <c:pt idx="3837">
                  <c:v>0.83607638888888891</c:v>
                </c:pt>
                <c:pt idx="3838">
                  <c:v>0.83608796296296295</c:v>
                </c:pt>
                <c:pt idx="3839">
                  <c:v>0.83609953703703699</c:v>
                </c:pt>
                <c:pt idx="3840">
                  <c:v>0.83611111111111114</c:v>
                </c:pt>
                <c:pt idx="3841">
                  <c:v>0.83612268518518518</c:v>
                </c:pt>
                <c:pt idx="3842">
                  <c:v>0.83613425925925922</c:v>
                </c:pt>
                <c:pt idx="3843">
                  <c:v>0.83614583333333337</c:v>
                </c:pt>
                <c:pt idx="3844">
                  <c:v>0.8361574074074074</c:v>
                </c:pt>
                <c:pt idx="3845">
                  <c:v>0.83616898148148144</c:v>
                </c:pt>
                <c:pt idx="3846">
                  <c:v>0.83618055555555559</c:v>
                </c:pt>
                <c:pt idx="3847">
                  <c:v>0.83619212962962963</c:v>
                </c:pt>
                <c:pt idx="3848">
                  <c:v>0.83620370370370367</c:v>
                </c:pt>
                <c:pt idx="3849">
                  <c:v>0.83621527777777782</c:v>
                </c:pt>
                <c:pt idx="3850">
                  <c:v>0.83622685185185186</c:v>
                </c:pt>
                <c:pt idx="3851">
                  <c:v>0.8362384259259259</c:v>
                </c:pt>
                <c:pt idx="3852">
                  <c:v>0.83625000000000005</c:v>
                </c:pt>
                <c:pt idx="3853">
                  <c:v>0.83626157407407409</c:v>
                </c:pt>
                <c:pt idx="3854">
                  <c:v>0.83627314814814813</c:v>
                </c:pt>
                <c:pt idx="3855">
                  <c:v>0.83628472222222228</c:v>
                </c:pt>
                <c:pt idx="3856">
                  <c:v>0.83629629629629632</c:v>
                </c:pt>
                <c:pt idx="3857">
                  <c:v>0.83630787037037035</c:v>
                </c:pt>
                <c:pt idx="3858">
                  <c:v>0.83631944444444439</c:v>
                </c:pt>
                <c:pt idx="3859">
                  <c:v>0.83633101851851854</c:v>
                </c:pt>
                <c:pt idx="3860">
                  <c:v>0.83634259259259258</c:v>
                </c:pt>
                <c:pt idx="3861">
                  <c:v>0.83635416666666662</c:v>
                </c:pt>
                <c:pt idx="3862">
                  <c:v>0.83636574074074077</c:v>
                </c:pt>
                <c:pt idx="3863">
                  <c:v>0.83637731481481481</c:v>
                </c:pt>
                <c:pt idx="3864">
                  <c:v>0.83638888888888885</c:v>
                </c:pt>
                <c:pt idx="3865">
                  <c:v>0.836400462962963</c:v>
                </c:pt>
                <c:pt idx="3866">
                  <c:v>0.83641203703703704</c:v>
                </c:pt>
                <c:pt idx="3867">
                  <c:v>0.83642361111111108</c:v>
                </c:pt>
                <c:pt idx="3868">
                  <c:v>0.83643518518518523</c:v>
                </c:pt>
                <c:pt idx="3869">
                  <c:v>0.83644675925925926</c:v>
                </c:pt>
                <c:pt idx="3870">
                  <c:v>0.8364583333333333</c:v>
                </c:pt>
                <c:pt idx="3871">
                  <c:v>0.83646990740740745</c:v>
                </c:pt>
                <c:pt idx="3872">
                  <c:v>0.83648148148148149</c:v>
                </c:pt>
                <c:pt idx="3873">
                  <c:v>0.83649305555555553</c:v>
                </c:pt>
                <c:pt idx="3874">
                  <c:v>0.83650462962962968</c:v>
                </c:pt>
                <c:pt idx="3875">
                  <c:v>0.83651620370370372</c:v>
                </c:pt>
                <c:pt idx="3876">
                  <c:v>0.83652777777777776</c:v>
                </c:pt>
                <c:pt idx="3877">
                  <c:v>0.8365393518518518</c:v>
                </c:pt>
                <c:pt idx="3878">
                  <c:v>0.83655092592592595</c:v>
                </c:pt>
                <c:pt idx="3879">
                  <c:v>0.83656249999999999</c:v>
                </c:pt>
                <c:pt idx="3880">
                  <c:v>0.83657407407407403</c:v>
                </c:pt>
                <c:pt idx="3881">
                  <c:v>0.83658564814814818</c:v>
                </c:pt>
                <c:pt idx="3882">
                  <c:v>0.83659722222222221</c:v>
                </c:pt>
                <c:pt idx="3883">
                  <c:v>0.83660879629629625</c:v>
                </c:pt>
                <c:pt idx="3884">
                  <c:v>0.8366203703703704</c:v>
                </c:pt>
                <c:pt idx="3885">
                  <c:v>0.83663194444444444</c:v>
                </c:pt>
                <c:pt idx="3886">
                  <c:v>0.83664351851851848</c:v>
                </c:pt>
                <c:pt idx="3887">
                  <c:v>0.83665509259259263</c:v>
                </c:pt>
                <c:pt idx="3888">
                  <c:v>0.83666666666666667</c:v>
                </c:pt>
                <c:pt idx="3889">
                  <c:v>0.83667824074074071</c:v>
                </c:pt>
                <c:pt idx="3890">
                  <c:v>0.83668981481481486</c:v>
                </c:pt>
                <c:pt idx="3891">
                  <c:v>0.8367013888888889</c:v>
                </c:pt>
                <c:pt idx="3892">
                  <c:v>0.83671296296296294</c:v>
                </c:pt>
                <c:pt idx="3893">
                  <c:v>0.83672453703703709</c:v>
                </c:pt>
                <c:pt idx="3894">
                  <c:v>0.83673611111111112</c:v>
                </c:pt>
                <c:pt idx="3895">
                  <c:v>0.83674768518518516</c:v>
                </c:pt>
                <c:pt idx="3896">
                  <c:v>0.83675925925925931</c:v>
                </c:pt>
                <c:pt idx="3897">
                  <c:v>0.83677083333333335</c:v>
                </c:pt>
                <c:pt idx="3898">
                  <c:v>0.83678240740740739</c:v>
                </c:pt>
                <c:pt idx="3899">
                  <c:v>0.83679398148148143</c:v>
                </c:pt>
                <c:pt idx="3900">
                  <c:v>0.83680555555555558</c:v>
                </c:pt>
                <c:pt idx="3901">
                  <c:v>0.83681712962962962</c:v>
                </c:pt>
                <c:pt idx="3902">
                  <c:v>0.83682870370370366</c:v>
                </c:pt>
                <c:pt idx="3903">
                  <c:v>0.83684027777777781</c:v>
                </c:pt>
                <c:pt idx="3904">
                  <c:v>0.83685185185185185</c:v>
                </c:pt>
                <c:pt idx="3905">
                  <c:v>0.83686342592592589</c:v>
                </c:pt>
                <c:pt idx="3906">
                  <c:v>0.83687500000000004</c:v>
                </c:pt>
                <c:pt idx="3907">
                  <c:v>0.83688657407407407</c:v>
                </c:pt>
                <c:pt idx="3908">
                  <c:v>0.83689814814814811</c:v>
                </c:pt>
                <c:pt idx="3909">
                  <c:v>0.83690972222222226</c:v>
                </c:pt>
                <c:pt idx="3910">
                  <c:v>0.8369212962962963</c:v>
                </c:pt>
                <c:pt idx="3911">
                  <c:v>0.83693287037037034</c:v>
                </c:pt>
                <c:pt idx="3912">
                  <c:v>0.83694444444444449</c:v>
                </c:pt>
                <c:pt idx="3913">
                  <c:v>0.83695601851851853</c:v>
                </c:pt>
                <c:pt idx="3914">
                  <c:v>0.83696759259259257</c:v>
                </c:pt>
                <c:pt idx="3915">
                  <c:v>0.83697916666666672</c:v>
                </c:pt>
                <c:pt idx="3916">
                  <c:v>0.83699074074074076</c:v>
                </c:pt>
                <c:pt idx="3917">
                  <c:v>0.8370023148148148</c:v>
                </c:pt>
                <c:pt idx="3918">
                  <c:v>0.83701388888888884</c:v>
                </c:pt>
                <c:pt idx="3919">
                  <c:v>0.83702546296296299</c:v>
                </c:pt>
                <c:pt idx="3920">
                  <c:v>0.83703703703703702</c:v>
                </c:pt>
                <c:pt idx="3921">
                  <c:v>0.83704861111111106</c:v>
                </c:pt>
                <c:pt idx="3922">
                  <c:v>0.83706018518518521</c:v>
                </c:pt>
                <c:pt idx="3923">
                  <c:v>0.83707175925925925</c:v>
                </c:pt>
                <c:pt idx="3924">
                  <c:v>0.83708333333333329</c:v>
                </c:pt>
                <c:pt idx="3925">
                  <c:v>0.83709490740740744</c:v>
                </c:pt>
                <c:pt idx="3926">
                  <c:v>0.83710648148148148</c:v>
                </c:pt>
                <c:pt idx="3927">
                  <c:v>0.83711805555555552</c:v>
                </c:pt>
                <c:pt idx="3928">
                  <c:v>0.83712962962962967</c:v>
                </c:pt>
                <c:pt idx="3929">
                  <c:v>0.83714120370370371</c:v>
                </c:pt>
                <c:pt idx="3930">
                  <c:v>0.83715277777777775</c:v>
                </c:pt>
                <c:pt idx="3931">
                  <c:v>0.8371643518518519</c:v>
                </c:pt>
                <c:pt idx="3932">
                  <c:v>0.83717592592592593</c:v>
                </c:pt>
                <c:pt idx="3933">
                  <c:v>0.83718749999999997</c:v>
                </c:pt>
                <c:pt idx="3934">
                  <c:v>0.83719907407407412</c:v>
                </c:pt>
                <c:pt idx="3935">
                  <c:v>0.83721064814814816</c:v>
                </c:pt>
                <c:pt idx="3936">
                  <c:v>0.8372222222222222</c:v>
                </c:pt>
                <c:pt idx="3937">
                  <c:v>0.83723379629629635</c:v>
                </c:pt>
                <c:pt idx="3938">
                  <c:v>0.83724537037037039</c:v>
                </c:pt>
                <c:pt idx="3939">
                  <c:v>0.83725694444444443</c:v>
                </c:pt>
                <c:pt idx="3940">
                  <c:v>0.83726851851851847</c:v>
                </c:pt>
                <c:pt idx="3941">
                  <c:v>0.83728009259259262</c:v>
                </c:pt>
                <c:pt idx="3942">
                  <c:v>0.83729166666666666</c:v>
                </c:pt>
                <c:pt idx="3943">
                  <c:v>0.8373032407407407</c:v>
                </c:pt>
                <c:pt idx="3944">
                  <c:v>0.83731481481481485</c:v>
                </c:pt>
                <c:pt idx="3945">
                  <c:v>0.83732638888888888</c:v>
                </c:pt>
                <c:pt idx="3946">
                  <c:v>0.83733796296296292</c:v>
                </c:pt>
                <c:pt idx="3947">
                  <c:v>0.83734953703703707</c:v>
                </c:pt>
                <c:pt idx="3948">
                  <c:v>0.83736111111111111</c:v>
                </c:pt>
                <c:pt idx="3949">
                  <c:v>0.83737268518518515</c:v>
                </c:pt>
                <c:pt idx="3950">
                  <c:v>0.8373842592592593</c:v>
                </c:pt>
                <c:pt idx="3951">
                  <c:v>0.83739583333333334</c:v>
                </c:pt>
                <c:pt idx="3952">
                  <c:v>0.83740740740740738</c:v>
                </c:pt>
                <c:pt idx="3953">
                  <c:v>0.83741898148148153</c:v>
                </c:pt>
                <c:pt idx="3954">
                  <c:v>0.83743055555555557</c:v>
                </c:pt>
                <c:pt idx="3955">
                  <c:v>0.83744212962962961</c:v>
                </c:pt>
                <c:pt idx="3956">
                  <c:v>0.83745370370370376</c:v>
                </c:pt>
                <c:pt idx="3957">
                  <c:v>0.83746527777777779</c:v>
                </c:pt>
                <c:pt idx="3958">
                  <c:v>0.83747685185185183</c:v>
                </c:pt>
                <c:pt idx="3959">
                  <c:v>0.83748842592592587</c:v>
                </c:pt>
                <c:pt idx="3960">
                  <c:v>0.83750000000000002</c:v>
                </c:pt>
                <c:pt idx="3961">
                  <c:v>0.83751157407407406</c:v>
                </c:pt>
                <c:pt idx="3962">
                  <c:v>0.8375231481481481</c:v>
                </c:pt>
                <c:pt idx="3963">
                  <c:v>0.83753472222222225</c:v>
                </c:pt>
                <c:pt idx="3964">
                  <c:v>0.83754629629629629</c:v>
                </c:pt>
                <c:pt idx="3965">
                  <c:v>0.83755787037037033</c:v>
                </c:pt>
                <c:pt idx="3966">
                  <c:v>0.83756944444444448</c:v>
                </c:pt>
                <c:pt idx="3967">
                  <c:v>0.83758101851851852</c:v>
                </c:pt>
                <c:pt idx="3968">
                  <c:v>0.83759259259259256</c:v>
                </c:pt>
                <c:pt idx="3969">
                  <c:v>0.83760416666666671</c:v>
                </c:pt>
                <c:pt idx="3970">
                  <c:v>0.83761574074074074</c:v>
                </c:pt>
                <c:pt idx="3971">
                  <c:v>0.83762731481481478</c:v>
                </c:pt>
                <c:pt idx="3972">
                  <c:v>0.83763888888888893</c:v>
                </c:pt>
                <c:pt idx="3973">
                  <c:v>0.83765046296296297</c:v>
                </c:pt>
                <c:pt idx="3974">
                  <c:v>0.83766203703703701</c:v>
                </c:pt>
                <c:pt idx="3975">
                  <c:v>0.83767361111111116</c:v>
                </c:pt>
                <c:pt idx="3976">
                  <c:v>0.8376851851851852</c:v>
                </c:pt>
                <c:pt idx="3977">
                  <c:v>0.83769675925925924</c:v>
                </c:pt>
                <c:pt idx="3978">
                  <c:v>0.83770833333333339</c:v>
                </c:pt>
                <c:pt idx="3979">
                  <c:v>0.83771990740740743</c:v>
                </c:pt>
                <c:pt idx="3980">
                  <c:v>0.83773148148148147</c:v>
                </c:pt>
                <c:pt idx="3981">
                  <c:v>0.8377430555555555</c:v>
                </c:pt>
                <c:pt idx="3982">
                  <c:v>0.83775462962962965</c:v>
                </c:pt>
                <c:pt idx="3983">
                  <c:v>0.83776620370370369</c:v>
                </c:pt>
                <c:pt idx="3984">
                  <c:v>0.83777777777777773</c:v>
                </c:pt>
                <c:pt idx="3985">
                  <c:v>0.83778935185185188</c:v>
                </c:pt>
                <c:pt idx="3986">
                  <c:v>0.83780092592592592</c:v>
                </c:pt>
                <c:pt idx="3987">
                  <c:v>0.83781249999999996</c:v>
                </c:pt>
                <c:pt idx="3988">
                  <c:v>0.83782407407407411</c:v>
                </c:pt>
                <c:pt idx="3989">
                  <c:v>0.83783564814814815</c:v>
                </c:pt>
                <c:pt idx="3990">
                  <c:v>0.83784722222222219</c:v>
                </c:pt>
                <c:pt idx="3991">
                  <c:v>0.83785879629629634</c:v>
                </c:pt>
                <c:pt idx="3992">
                  <c:v>0.83787037037037038</c:v>
                </c:pt>
                <c:pt idx="3993">
                  <c:v>0.83788194444444442</c:v>
                </c:pt>
                <c:pt idx="3994">
                  <c:v>0.83789351851851857</c:v>
                </c:pt>
                <c:pt idx="3995">
                  <c:v>0.8379050925925926</c:v>
                </c:pt>
                <c:pt idx="3996">
                  <c:v>0.83791666666666664</c:v>
                </c:pt>
                <c:pt idx="3997">
                  <c:v>0.83792824074074079</c:v>
                </c:pt>
                <c:pt idx="3998">
                  <c:v>0.83793981481481483</c:v>
                </c:pt>
                <c:pt idx="3999">
                  <c:v>0.83795138888888887</c:v>
                </c:pt>
                <c:pt idx="4000">
                  <c:v>0.83796296296296291</c:v>
                </c:pt>
                <c:pt idx="4001">
                  <c:v>0.83797453703703706</c:v>
                </c:pt>
                <c:pt idx="4002">
                  <c:v>0.8379861111111111</c:v>
                </c:pt>
                <c:pt idx="4003">
                  <c:v>0.83799768518518514</c:v>
                </c:pt>
                <c:pt idx="4004">
                  <c:v>0.83800925925925929</c:v>
                </c:pt>
                <c:pt idx="4005">
                  <c:v>0.83802083333333333</c:v>
                </c:pt>
                <c:pt idx="4006">
                  <c:v>0.83803240740740736</c:v>
                </c:pt>
                <c:pt idx="4007">
                  <c:v>0.83804398148148151</c:v>
                </c:pt>
                <c:pt idx="4008">
                  <c:v>0.83805555555555555</c:v>
                </c:pt>
                <c:pt idx="4009">
                  <c:v>0.83806712962962959</c:v>
                </c:pt>
                <c:pt idx="4010">
                  <c:v>0.83807870370370374</c:v>
                </c:pt>
                <c:pt idx="4011">
                  <c:v>0.83809027777777778</c:v>
                </c:pt>
                <c:pt idx="4012">
                  <c:v>0.83810185185185182</c:v>
                </c:pt>
                <c:pt idx="4013">
                  <c:v>0.83811342592592597</c:v>
                </c:pt>
                <c:pt idx="4014">
                  <c:v>0.83812500000000001</c:v>
                </c:pt>
                <c:pt idx="4015">
                  <c:v>0.83813657407407405</c:v>
                </c:pt>
                <c:pt idx="4016">
                  <c:v>0.8381481481481482</c:v>
                </c:pt>
                <c:pt idx="4017">
                  <c:v>0.83815972222222224</c:v>
                </c:pt>
                <c:pt idx="4018">
                  <c:v>0.83817129629629628</c:v>
                </c:pt>
                <c:pt idx="4019">
                  <c:v>0.83818287037037043</c:v>
                </c:pt>
                <c:pt idx="4020">
                  <c:v>0.83819444444444446</c:v>
                </c:pt>
                <c:pt idx="4021">
                  <c:v>0.8382060185185185</c:v>
                </c:pt>
                <c:pt idx="4022">
                  <c:v>0.83821759259259254</c:v>
                </c:pt>
                <c:pt idx="4023">
                  <c:v>0.83822916666666669</c:v>
                </c:pt>
                <c:pt idx="4024">
                  <c:v>0.83824074074074073</c:v>
                </c:pt>
                <c:pt idx="4025">
                  <c:v>0.83825231481481477</c:v>
                </c:pt>
                <c:pt idx="4026">
                  <c:v>0.83826388888888892</c:v>
                </c:pt>
                <c:pt idx="4027">
                  <c:v>0.83827546296296296</c:v>
                </c:pt>
                <c:pt idx="4028">
                  <c:v>0.838287037037037</c:v>
                </c:pt>
                <c:pt idx="4029">
                  <c:v>0.83829861111111115</c:v>
                </c:pt>
                <c:pt idx="4030">
                  <c:v>0.83831018518518519</c:v>
                </c:pt>
                <c:pt idx="4031">
                  <c:v>0.83832175925925922</c:v>
                </c:pt>
                <c:pt idx="4032">
                  <c:v>0.83833333333333337</c:v>
                </c:pt>
                <c:pt idx="4033">
                  <c:v>0.83834490740740741</c:v>
                </c:pt>
                <c:pt idx="4034">
                  <c:v>0.83835648148148145</c:v>
                </c:pt>
                <c:pt idx="4035">
                  <c:v>0.8383680555555556</c:v>
                </c:pt>
                <c:pt idx="4036">
                  <c:v>0.83837962962962964</c:v>
                </c:pt>
                <c:pt idx="4037">
                  <c:v>0.83839120370370368</c:v>
                </c:pt>
                <c:pt idx="4038">
                  <c:v>0.83840277777777783</c:v>
                </c:pt>
                <c:pt idx="4039">
                  <c:v>0.83841435185185187</c:v>
                </c:pt>
                <c:pt idx="4040">
                  <c:v>0.83842592592592591</c:v>
                </c:pt>
                <c:pt idx="4041">
                  <c:v>0.83843749999999995</c:v>
                </c:pt>
                <c:pt idx="4042">
                  <c:v>0.8384490740740741</c:v>
                </c:pt>
                <c:pt idx="4043">
                  <c:v>0.83846064814814814</c:v>
                </c:pt>
                <c:pt idx="4044">
                  <c:v>0.83847222222222217</c:v>
                </c:pt>
                <c:pt idx="4045">
                  <c:v>0.83848379629629632</c:v>
                </c:pt>
                <c:pt idx="4046">
                  <c:v>0.83849537037037036</c:v>
                </c:pt>
                <c:pt idx="4047">
                  <c:v>0.8385069444444444</c:v>
                </c:pt>
                <c:pt idx="4048">
                  <c:v>0.83851851851851855</c:v>
                </c:pt>
                <c:pt idx="4049">
                  <c:v>0.83853009259259259</c:v>
                </c:pt>
                <c:pt idx="4050">
                  <c:v>0.83854166666666663</c:v>
                </c:pt>
                <c:pt idx="4051">
                  <c:v>0.83855324074074078</c:v>
                </c:pt>
                <c:pt idx="4052">
                  <c:v>0.83856481481481482</c:v>
                </c:pt>
                <c:pt idx="4053">
                  <c:v>0.83857638888888886</c:v>
                </c:pt>
                <c:pt idx="4054">
                  <c:v>0.83858796296296301</c:v>
                </c:pt>
                <c:pt idx="4055">
                  <c:v>0.83859953703703705</c:v>
                </c:pt>
                <c:pt idx="4056">
                  <c:v>0.83861111111111108</c:v>
                </c:pt>
                <c:pt idx="4057">
                  <c:v>0.83862268518518523</c:v>
                </c:pt>
                <c:pt idx="4058">
                  <c:v>0.83863425925925927</c:v>
                </c:pt>
                <c:pt idx="4059">
                  <c:v>0.83864583333333331</c:v>
                </c:pt>
                <c:pt idx="4060">
                  <c:v>0.83865740740740746</c:v>
                </c:pt>
                <c:pt idx="4061">
                  <c:v>0.8386689814814815</c:v>
                </c:pt>
                <c:pt idx="4062">
                  <c:v>0.83868055555555554</c:v>
                </c:pt>
                <c:pt idx="4063">
                  <c:v>0.83869212962962958</c:v>
                </c:pt>
                <c:pt idx="4064">
                  <c:v>0.83870370370370373</c:v>
                </c:pt>
                <c:pt idx="4065">
                  <c:v>0.83871527777777777</c:v>
                </c:pt>
                <c:pt idx="4066">
                  <c:v>0.83872685185185181</c:v>
                </c:pt>
                <c:pt idx="4067">
                  <c:v>0.83873842592592596</c:v>
                </c:pt>
                <c:pt idx="4068">
                  <c:v>0.83875</c:v>
                </c:pt>
                <c:pt idx="4069">
                  <c:v>0.83876157407407403</c:v>
                </c:pt>
                <c:pt idx="4070">
                  <c:v>0.83877314814814818</c:v>
                </c:pt>
                <c:pt idx="4071">
                  <c:v>0.83878472222222222</c:v>
                </c:pt>
                <c:pt idx="4072">
                  <c:v>0.83879629629629626</c:v>
                </c:pt>
                <c:pt idx="4073">
                  <c:v>0.83880787037037041</c:v>
                </c:pt>
                <c:pt idx="4074">
                  <c:v>0.83881944444444445</c:v>
                </c:pt>
                <c:pt idx="4075">
                  <c:v>0.83883101851851849</c:v>
                </c:pt>
                <c:pt idx="4076">
                  <c:v>0.83884259259259264</c:v>
                </c:pt>
                <c:pt idx="4077">
                  <c:v>0.83885416666666668</c:v>
                </c:pt>
                <c:pt idx="4078">
                  <c:v>0.83886574074074072</c:v>
                </c:pt>
                <c:pt idx="4079">
                  <c:v>0.83887731481481487</c:v>
                </c:pt>
                <c:pt idx="4080">
                  <c:v>0.83888888888888891</c:v>
                </c:pt>
                <c:pt idx="4081">
                  <c:v>0.83890046296296295</c:v>
                </c:pt>
                <c:pt idx="4082">
                  <c:v>0.83891203703703698</c:v>
                </c:pt>
                <c:pt idx="4083">
                  <c:v>0.83892361111111113</c:v>
                </c:pt>
                <c:pt idx="4084">
                  <c:v>0.83893518518518517</c:v>
                </c:pt>
                <c:pt idx="4085">
                  <c:v>0.83894675925925921</c:v>
                </c:pt>
                <c:pt idx="4086">
                  <c:v>0.83895833333333336</c:v>
                </c:pt>
                <c:pt idx="4087">
                  <c:v>0.8389699074074074</c:v>
                </c:pt>
                <c:pt idx="4088">
                  <c:v>0.83898148148148144</c:v>
                </c:pt>
                <c:pt idx="4089">
                  <c:v>0.83899305555555559</c:v>
                </c:pt>
                <c:pt idx="4090">
                  <c:v>0.83900462962962963</c:v>
                </c:pt>
                <c:pt idx="4091">
                  <c:v>0.83901620370370367</c:v>
                </c:pt>
                <c:pt idx="4092">
                  <c:v>0.83902777777777782</c:v>
                </c:pt>
                <c:pt idx="4093">
                  <c:v>0.83903935185185186</c:v>
                </c:pt>
                <c:pt idx="4094">
                  <c:v>0.83905092592592589</c:v>
                </c:pt>
                <c:pt idx="4095">
                  <c:v>0.83906250000000004</c:v>
                </c:pt>
                <c:pt idx="4096">
                  <c:v>0.83907407407407408</c:v>
                </c:pt>
                <c:pt idx="4097">
                  <c:v>0.83908564814814812</c:v>
                </c:pt>
                <c:pt idx="4098">
                  <c:v>0.83909722222222227</c:v>
                </c:pt>
                <c:pt idx="4099">
                  <c:v>0.83910879629629631</c:v>
                </c:pt>
                <c:pt idx="4100">
                  <c:v>0.83912037037037035</c:v>
                </c:pt>
                <c:pt idx="4101">
                  <c:v>0.8391319444444445</c:v>
                </c:pt>
                <c:pt idx="4102">
                  <c:v>0.83914351851851854</c:v>
                </c:pt>
                <c:pt idx="4103">
                  <c:v>0.83915509259259258</c:v>
                </c:pt>
                <c:pt idx="4104">
                  <c:v>0.83916666666666662</c:v>
                </c:pt>
                <c:pt idx="4105">
                  <c:v>0.83917824074074077</c:v>
                </c:pt>
                <c:pt idx="4106">
                  <c:v>0.83918981481481481</c:v>
                </c:pt>
                <c:pt idx="4107">
                  <c:v>0.83920138888888884</c:v>
                </c:pt>
                <c:pt idx="4108">
                  <c:v>0.83921296296296299</c:v>
                </c:pt>
                <c:pt idx="4109">
                  <c:v>0.83922453703703703</c:v>
                </c:pt>
                <c:pt idx="4110">
                  <c:v>0.83923611111111107</c:v>
                </c:pt>
                <c:pt idx="4111">
                  <c:v>0.83924768518518522</c:v>
                </c:pt>
                <c:pt idx="4112">
                  <c:v>0.83925925925925926</c:v>
                </c:pt>
                <c:pt idx="4113">
                  <c:v>0.8392708333333333</c:v>
                </c:pt>
                <c:pt idx="4114">
                  <c:v>0.83928240740740745</c:v>
                </c:pt>
                <c:pt idx="4115">
                  <c:v>0.83929398148148149</c:v>
                </c:pt>
                <c:pt idx="4116">
                  <c:v>0.83930555555555553</c:v>
                </c:pt>
                <c:pt idx="4117">
                  <c:v>0.83931712962962968</c:v>
                </c:pt>
                <c:pt idx="4118">
                  <c:v>0.83932870370370372</c:v>
                </c:pt>
                <c:pt idx="4119">
                  <c:v>0.83934027777777775</c:v>
                </c:pt>
                <c:pt idx="4120">
                  <c:v>0.8393518518518519</c:v>
                </c:pt>
                <c:pt idx="4121">
                  <c:v>0.83936342592592594</c:v>
                </c:pt>
                <c:pt idx="4122">
                  <c:v>0.83937499999999998</c:v>
                </c:pt>
                <c:pt idx="4123">
                  <c:v>0.83938657407407402</c:v>
                </c:pt>
                <c:pt idx="4124">
                  <c:v>0.83939814814814817</c:v>
                </c:pt>
                <c:pt idx="4125">
                  <c:v>0.83940972222222221</c:v>
                </c:pt>
                <c:pt idx="4126">
                  <c:v>0.83942129629629625</c:v>
                </c:pt>
                <c:pt idx="4127">
                  <c:v>0.8394328703703704</c:v>
                </c:pt>
                <c:pt idx="4128">
                  <c:v>0.83944444444444444</c:v>
                </c:pt>
                <c:pt idx="4129">
                  <c:v>0.83945601851851848</c:v>
                </c:pt>
                <c:pt idx="4130">
                  <c:v>0.83946759259259263</c:v>
                </c:pt>
                <c:pt idx="4131">
                  <c:v>0.83947916666666667</c:v>
                </c:pt>
                <c:pt idx="4132">
                  <c:v>0.8394907407407407</c:v>
                </c:pt>
                <c:pt idx="4133">
                  <c:v>0.83950231481481485</c:v>
                </c:pt>
                <c:pt idx="4134">
                  <c:v>0.83951388888888889</c:v>
                </c:pt>
                <c:pt idx="4135">
                  <c:v>0.83952546296296293</c:v>
                </c:pt>
                <c:pt idx="4136">
                  <c:v>0.83953703703703708</c:v>
                </c:pt>
                <c:pt idx="4137">
                  <c:v>0.83954861111111112</c:v>
                </c:pt>
                <c:pt idx="4138">
                  <c:v>0.83956018518518516</c:v>
                </c:pt>
                <c:pt idx="4139">
                  <c:v>0.83957175925925931</c:v>
                </c:pt>
                <c:pt idx="4140">
                  <c:v>0.83958333333333335</c:v>
                </c:pt>
                <c:pt idx="4141">
                  <c:v>0.83959490740740739</c:v>
                </c:pt>
                <c:pt idx="4142">
                  <c:v>0.83960648148148154</c:v>
                </c:pt>
                <c:pt idx="4143">
                  <c:v>0.83961805555555558</c:v>
                </c:pt>
                <c:pt idx="4144">
                  <c:v>0.83962962962962961</c:v>
                </c:pt>
                <c:pt idx="4145">
                  <c:v>0.83964120370370365</c:v>
                </c:pt>
                <c:pt idx="4146">
                  <c:v>0.8396527777777778</c:v>
                </c:pt>
                <c:pt idx="4147">
                  <c:v>0.83966435185185184</c:v>
                </c:pt>
                <c:pt idx="4148">
                  <c:v>0.83967592592592588</c:v>
                </c:pt>
                <c:pt idx="4149">
                  <c:v>0.83968750000000003</c:v>
                </c:pt>
                <c:pt idx="4150">
                  <c:v>0.83969907407407407</c:v>
                </c:pt>
                <c:pt idx="4151">
                  <c:v>0.83971064814814811</c:v>
                </c:pt>
                <c:pt idx="4152">
                  <c:v>0.83972222222222226</c:v>
                </c:pt>
                <c:pt idx="4153">
                  <c:v>0.8397337962962963</c:v>
                </c:pt>
                <c:pt idx="4154">
                  <c:v>0.83974537037037034</c:v>
                </c:pt>
                <c:pt idx="4155">
                  <c:v>0.83975694444444449</c:v>
                </c:pt>
                <c:pt idx="4156">
                  <c:v>0.83976851851851853</c:v>
                </c:pt>
                <c:pt idx="4157">
                  <c:v>0.83978009259259256</c:v>
                </c:pt>
                <c:pt idx="4158">
                  <c:v>0.83979166666666671</c:v>
                </c:pt>
                <c:pt idx="4159">
                  <c:v>0.83980324074074075</c:v>
                </c:pt>
                <c:pt idx="4160">
                  <c:v>0.83981481481481479</c:v>
                </c:pt>
                <c:pt idx="4161">
                  <c:v>0.83982638888888894</c:v>
                </c:pt>
                <c:pt idx="4162">
                  <c:v>0.83983796296296298</c:v>
                </c:pt>
                <c:pt idx="4163">
                  <c:v>0.83984953703703702</c:v>
                </c:pt>
                <c:pt idx="4164">
                  <c:v>0.83986111111111106</c:v>
                </c:pt>
                <c:pt idx="4165">
                  <c:v>0.83987268518518521</c:v>
                </c:pt>
                <c:pt idx="4166">
                  <c:v>0.83988425925925925</c:v>
                </c:pt>
                <c:pt idx="4167">
                  <c:v>0.83989583333333329</c:v>
                </c:pt>
                <c:pt idx="4168">
                  <c:v>0.83990740740740744</c:v>
                </c:pt>
                <c:pt idx="4169">
                  <c:v>0.83991898148148147</c:v>
                </c:pt>
                <c:pt idx="4170">
                  <c:v>0.83993055555555551</c:v>
                </c:pt>
                <c:pt idx="4171">
                  <c:v>0.83994212962962966</c:v>
                </c:pt>
                <c:pt idx="4172">
                  <c:v>0.8399537037037037</c:v>
                </c:pt>
                <c:pt idx="4173">
                  <c:v>0.83996527777777774</c:v>
                </c:pt>
                <c:pt idx="4174">
                  <c:v>0.83997685185185189</c:v>
                </c:pt>
                <c:pt idx="4175">
                  <c:v>0.83998842592592593</c:v>
                </c:pt>
                <c:pt idx="4176">
                  <c:v>0.84</c:v>
                </c:pt>
                <c:pt idx="4177">
                  <c:v>0.84001157407407412</c:v>
                </c:pt>
                <c:pt idx="4178">
                  <c:v>0.84002314814814816</c:v>
                </c:pt>
                <c:pt idx="4179">
                  <c:v>0.8400347222222222</c:v>
                </c:pt>
                <c:pt idx="4180">
                  <c:v>0.84004629629629635</c:v>
                </c:pt>
                <c:pt idx="4181">
                  <c:v>0.84005787037037039</c:v>
                </c:pt>
                <c:pt idx="4182">
                  <c:v>0.84006944444444442</c:v>
                </c:pt>
                <c:pt idx="4183">
                  <c:v>0.84008101851851846</c:v>
                </c:pt>
                <c:pt idx="4184">
                  <c:v>0.84009259259259261</c:v>
                </c:pt>
                <c:pt idx="4185">
                  <c:v>0.84010416666666665</c:v>
                </c:pt>
                <c:pt idx="4186">
                  <c:v>0.84011574074074069</c:v>
                </c:pt>
                <c:pt idx="4187">
                  <c:v>0.84012731481481484</c:v>
                </c:pt>
                <c:pt idx="4188">
                  <c:v>0.84013888888888888</c:v>
                </c:pt>
                <c:pt idx="4189">
                  <c:v>0.84015046296296292</c:v>
                </c:pt>
                <c:pt idx="4190">
                  <c:v>0.84016203703703707</c:v>
                </c:pt>
                <c:pt idx="4191">
                  <c:v>0.84017361111111111</c:v>
                </c:pt>
                <c:pt idx="4192">
                  <c:v>0.84018518518518515</c:v>
                </c:pt>
                <c:pt idx="4193">
                  <c:v>0.8401967592592593</c:v>
                </c:pt>
                <c:pt idx="4194">
                  <c:v>0.84020833333333333</c:v>
                </c:pt>
                <c:pt idx="4195">
                  <c:v>0.84021990740740737</c:v>
                </c:pt>
                <c:pt idx="4196">
                  <c:v>0.84023148148148152</c:v>
                </c:pt>
                <c:pt idx="4197">
                  <c:v>0.84024305555555556</c:v>
                </c:pt>
                <c:pt idx="4198">
                  <c:v>0.8402546296296296</c:v>
                </c:pt>
                <c:pt idx="4199">
                  <c:v>0.84026620370370375</c:v>
                </c:pt>
                <c:pt idx="4200">
                  <c:v>0.84027777777777779</c:v>
                </c:pt>
                <c:pt idx="4201">
                  <c:v>0.84028935185185183</c:v>
                </c:pt>
                <c:pt idx="4202">
                  <c:v>0.84030092592592598</c:v>
                </c:pt>
                <c:pt idx="4203">
                  <c:v>0.84031250000000002</c:v>
                </c:pt>
                <c:pt idx="4204">
                  <c:v>0.84032407407407406</c:v>
                </c:pt>
                <c:pt idx="4205">
                  <c:v>0.8403356481481481</c:v>
                </c:pt>
                <c:pt idx="4206">
                  <c:v>0.84034722222222225</c:v>
                </c:pt>
                <c:pt idx="4207">
                  <c:v>0.84035879629629628</c:v>
                </c:pt>
                <c:pt idx="4208">
                  <c:v>0.84037037037037032</c:v>
                </c:pt>
                <c:pt idx="4209">
                  <c:v>0.84038194444444447</c:v>
                </c:pt>
                <c:pt idx="4210">
                  <c:v>0.84039351851851851</c:v>
                </c:pt>
                <c:pt idx="4211">
                  <c:v>0.84040509259259255</c:v>
                </c:pt>
                <c:pt idx="4212">
                  <c:v>0.8404166666666667</c:v>
                </c:pt>
                <c:pt idx="4213">
                  <c:v>0.84042824074074074</c:v>
                </c:pt>
                <c:pt idx="4214">
                  <c:v>0.84043981481481478</c:v>
                </c:pt>
                <c:pt idx="4215">
                  <c:v>0.84045138888888893</c:v>
                </c:pt>
                <c:pt idx="4216">
                  <c:v>0.84046296296296297</c:v>
                </c:pt>
                <c:pt idx="4217">
                  <c:v>0.84047453703703701</c:v>
                </c:pt>
                <c:pt idx="4218">
                  <c:v>0.84048611111111116</c:v>
                </c:pt>
                <c:pt idx="4219">
                  <c:v>0.84049768518518519</c:v>
                </c:pt>
                <c:pt idx="4220">
                  <c:v>0.84050925925925923</c:v>
                </c:pt>
                <c:pt idx="4221">
                  <c:v>0.84052083333333338</c:v>
                </c:pt>
                <c:pt idx="4222">
                  <c:v>0.84053240740740742</c:v>
                </c:pt>
                <c:pt idx="4223">
                  <c:v>0.84054398148148146</c:v>
                </c:pt>
                <c:pt idx="4224">
                  <c:v>0.8405555555555555</c:v>
                </c:pt>
                <c:pt idx="4225">
                  <c:v>0.84056712962962965</c:v>
                </c:pt>
                <c:pt idx="4226">
                  <c:v>0.84057870370370369</c:v>
                </c:pt>
                <c:pt idx="4227">
                  <c:v>0.84059027777777773</c:v>
                </c:pt>
                <c:pt idx="4228">
                  <c:v>0.84060185185185188</c:v>
                </c:pt>
                <c:pt idx="4229">
                  <c:v>0.84061342592592592</c:v>
                </c:pt>
                <c:pt idx="4230">
                  <c:v>0.84062499999999996</c:v>
                </c:pt>
                <c:pt idx="4231">
                  <c:v>0.84063657407407411</c:v>
                </c:pt>
                <c:pt idx="4232">
                  <c:v>0.84064814814814814</c:v>
                </c:pt>
                <c:pt idx="4233">
                  <c:v>0.84065972222222218</c:v>
                </c:pt>
                <c:pt idx="4234">
                  <c:v>0.84067129629629633</c:v>
                </c:pt>
                <c:pt idx="4235">
                  <c:v>0.84068287037037037</c:v>
                </c:pt>
                <c:pt idx="4236">
                  <c:v>0.84069444444444441</c:v>
                </c:pt>
                <c:pt idx="4237">
                  <c:v>0.84070601851851856</c:v>
                </c:pt>
                <c:pt idx="4238">
                  <c:v>0.8407175925925926</c:v>
                </c:pt>
                <c:pt idx="4239">
                  <c:v>0.84072916666666664</c:v>
                </c:pt>
                <c:pt idx="4240">
                  <c:v>0.84074074074074079</c:v>
                </c:pt>
                <c:pt idx="4241">
                  <c:v>0.84075231481481483</c:v>
                </c:pt>
                <c:pt idx="4242">
                  <c:v>0.84076388888888887</c:v>
                </c:pt>
                <c:pt idx="4243">
                  <c:v>0.84077546296296302</c:v>
                </c:pt>
                <c:pt idx="4244">
                  <c:v>0.84078703703703705</c:v>
                </c:pt>
                <c:pt idx="4245">
                  <c:v>0.84079861111111109</c:v>
                </c:pt>
                <c:pt idx="4246">
                  <c:v>0.84081018518518513</c:v>
                </c:pt>
                <c:pt idx="4247">
                  <c:v>0.84082175925925928</c:v>
                </c:pt>
                <c:pt idx="4248">
                  <c:v>0.84083333333333332</c:v>
                </c:pt>
                <c:pt idx="4249">
                  <c:v>0.84084490740740736</c:v>
                </c:pt>
                <c:pt idx="4250">
                  <c:v>0.84085648148148151</c:v>
                </c:pt>
                <c:pt idx="4251">
                  <c:v>0.84086805555555555</c:v>
                </c:pt>
                <c:pt idx="4252">
                  <c:v>0.84087962962962959</c:v>
                </c:pt>
                <c:pt idx="4253">
                  <c:v>0.84089120370370374</c:v>
                </c:pt>
                <c:pt idx="4254">
                  <c:v>0.84090277777777778</c:v>
                </c:pt>
                <c:pt idx="4255">
                  <c:v>0.84091435185185182</c:v>
                </c:pt>
                <c:pt idx="4256">
                  <c:v>0.84092592592592597</c:v>
                </c:pt>
                <c:pt idx="4257">
                  <c:v>0.8409375</c:v>
                </c:pt>
                <c:pt idx="4258">
                  <c:v>0.84094907407407404</c:v>
                </c:pt>
                <c:pt idx="4259">
                  <c:v>0.84096064814814819</c:v>
                </c:pt>
                <c:pt idx="4260">
                  <c:v>0.84097222222222223</c:v>
                </c:pt>
                <c:pt idx="4261">
                  <c:v>0.84098379629629627</c:v>
                </c:pt>
                <c:pt idx="4262">
                  <c:v>0.84099537037037042</c:v>
                </c:pt>
                <c:pt idx="4263">
                  <c:v>0.84100694444444446</c:v>
                </c:pt>
                <c:pt idx="4264">
                  <c:v>0.8410185185185185</c:v>
                </c:pt>
                <c:pt idx="4265">
                  <c:v>0.84103009259259254</c:v>
                </c:pt>
                <c:pt idx="4266">
                  <c:v>0.84104166666666669</c:v>
                </c:pt>
                <c:pt idx="4267">
                  <c:v>0.84105324074074073</c:v>
                </c:pt>
                <c:pt idx="4268">
                  <c:v>0.84106481481481477</c:v>
                </c:pt>
                <c:pt idx="4269">
                  <c:v>0.84107638888888892</c:v>
                </c:pt>
                <c:pt idx="4270">
                  <c:v>0.84108796296296295</c:v>
                </c:pt>
                <c:pt idx="4271">
                  <c:v>0.84109953703703699</c:v>
                </c:pt>
                <c:pt idx="4272">
                  <c:v>0.84111111111111114</c:v>
                </c:pt>
                <c:pt idx="4273">
                  <c:v>0.84112268518518518</c:v>
                </c:pt>
                <c:pt idx="4274">
                  <c:v>0.84113425925925922</c:v>
                </c:pt>
                <c:pt idx="4275">
                  <c:v>0.84114583333333337</c:v>
                </c:pt>
                <c:pt idx="4276">
                  <c:v>0.84115740740740741</c:v>
                </c:pt>
                <c:pt idx="4277">
                  <c:v>0.84116898148148145</c:v>
                </c:pt>
                <c:pt idx="4278">
                  <c:v>0.8411805555555556</c:v>
                </c:pt>
                <c:pt idx="4279">
                  <c:v>0.84119212962962964</c:v>
                </c:pt>
                <c:pt idx="4280">
                  <c:v>0.84120370370370368</c:v>
                </c:pt>
                <c:pt idx="4281">
                  <c:v>0.84121527777777783</c:v>
                </c:pt>
                <c:pt idx="4282">
                  <c:v>0.84122685185185186</c:v>
                </c:pt>
                <c:pt idx="4283">
                  <c:v>0.8412384259259259</c:v>
                </c:pt>
                <c:pt idx="4284">
                  <c:v>0.84125000000000005</c:v>
                </c:pt>
                <c:pt idx="4285">
                  <c:v>0.84126157407407409</c:v>
                </c:pt>
                <c:pt idx="4286">
                  <c:v>0.84127314814814813</c:v>
                </c:pt>
                <c:pt idx="4287">
                  <c:v>0.84128472222222217</c:v>
                </c:pt>
                <c:pt idx="4288">
                  <c:v>0.84129629629629632</c:v>
                </c:pt>
                <c:pt idx="4289">
                  <c:v>0.84130787037037036</c:v>
                </c:pt>
                <c:pt idx="4290">
                  <c:v>0.8413194444444444</c:v>
                </c:pt>
                <c:pt idx="4291">
                  <c:v>0.84133101851851855</c:v>
                </c:pt>
                <c:pt idx="4292">
                  <c:v>0.84134259259259259</c:v>
                </c:pt>
                <c:pt idx="4293">
                  <c:v>0.84135416666666663</c:v>
                </c:pt>
                <c:pt idx="4294">
                  <c:v>0.84136574074074078</c:v>
                </c:pt>
                <c:pt idx="4295">
                  <c:v>0.84137731481481481</c:v>
                </c:pt>
                <c:pt idx="4296">
                  <c:v>0.84138888888888885</c:v>
                </c:pt>
                <c:pt idx="4297">
                  <c:v>0.841400462962963</c:v>
                </c:pt>
                <c:pt idx="4298">
                  <c:v>0.84141203703703704</c:v>
                </c:pt>
                <c:pt idx="4299">
                  <c:v>0.84142361111111108</c:v>
                </c:pt>
                <c:pt idx="4300">
                  <c:v>0.84143518518518523</c:v>
                </c:pt>
                <c:pt idx="4301">
                  <c:v>0.84144675925925927</c:v>
                </c:pt>
                <c:pt idx="4302">
                  <c:v>0.84145833333333331</c:v>
                </c:pt>
                <c:pt idx="4303">
                  <c:v>0.84146990740740746</c:v>
                </c:pt>
                <c:pt idx="4304">
                  <c:v>0.8414814814814815</c:v>
                </c:pt>
                <c:pt idx="4305">
                  <c:v>0.84149305555555554</c:v>
                </c:pt>
                <c:pt idx="4306">
                  <c:v>0.84150462962962957</c:v>
                </c:pt>
                <c:pt idx="4307">
                  <c:v>0.84151620370370372</c:v>
                </c:pt>
                <c:pt idx="4308">
                  <c:v>0.84152777777777776</c:v>
                </c:pt>
                <c:pt idx="4309">
                  <c:v>0.8415393518518518</c:v>
                </c:pt>
                <c:pt idx="4310">
                  <c:v>0.84155092592592595</c:v>
                </c:pt>
                <c:pt idx="4311">
                  <c:v>0.84156249999999999</c:v>
                </c:pt>
                <c:pt idx="4312">
                  <c:v>0.84157407407407403</c:v>
                </c:pt>
                <c:pt idx="4313">
                  <c:v>0.84158564814814818</c:v>
                </c:pt>
                <c:pt idx="4314">
                  <c:v>0.84159722222222222</c:v>
                </c:pt>
                <c:pt idx="4315">
                  <c:v>0.84160879629629626</c:v>
                </c:pt>
                <c:pt idx="4316">
                  <c:v>0.84162037037037041</c:v>
                </c:pt>
                <c:pt idx="4317">
                  <c:v>0.84163194444444445</c:v>
                </c:pt>
                <c:pt idx="4318">
                  <c:v>0.84164351851851849</c:v>
                </c:pt>
                <c:pt idx="4319">
                  <c:v>0.84165509259259264</c:v>
                </c:pt>
                <c:pt idx="4320">
                  <c:v>0.84166666666666667</c:v>
                </c:pt>
                <c:pt idx="4321">
                  <c:v>0.84167824074074071</c:v>
                </c:pt>
                <c:pt idx="4322">
                  <c:v>0.84168981481481486</c:v>
                </c:pt>
                <c:pt idx="4323">
                  <c:v>0.8417013888888889</c:v>
                </c:pt>
                <c:pt idx="4324">
                  <c:v>0.84171296296296294</c:v>
                </c:pt>
                <c:pt idx="4325">
                  <c:v>0.84172453703703709</c:v>
                </c:pt>
                <c:pt idx="4326">
                  <c:v>0.84173611111111113</c:v>
                </c:pt>
                <c:pt idx="4327">
                  <c:v>0.84174768518518517</c:v>
                </c:pt>
                <c:pt idx="4328">
                  <c:v>0.84175925925925921</c:v>
                </c:pt>
                <c:pt idx="4329">
                  <c:v>0.84177083333333336</c:v>
                </c:pt>
                <c:pt idx="4330">
                  <c:v>0.8417824074074074</c:v>
                </c:pt>
                <c:pt idx="4331">
                  <c:v>0.84179398148148143</c:v>
                </c:pt>
                <c:pt idx="4332">
                  <c:v>0.84180555555555558</c:v>
                </c:pt>
                <c:pt idx="4333">
                  <c:v>0.84181712962962962</c:v>
                </c:pt>
                <c:pt idx="4334">
                  <c:v>0.84182870370370366</c:v>
                </c:pt>
                <c:pt idx="4335">
                  <c:v>0.84184027777777781</c:v>
                </c:pt>
                <c:pt idx="4336">
                  <c:v>0.84185185185185185</c:v>
                </c:pt>
                <c:pt idx="4337">
                  <c:v>0.84186342592592589</c:v>
                </c:pt>
                <c:pt idx="4338">
                  <c:v>0.84187500000000004</c:v>
                </c:pt>
                <c:pt idx="4339">
                  <c:v>0.84188657407407408</c:v>
                </c:pt>
                <c:pt idx="4340">
                  <c:v>0.84189814814814812</c:v>
                </c:pt>
                <c:pt idx="4341">
                  <c:v>0.84190972222222227</c:v>
                </c:pt>
                <c:pt idx="4342">
                  <c:v>0.84192129629629631</c:v>
                </c:pt>
                <c:pt idx="4343">
                  <c:v>0.84193287037037035</c:v>
                </c:pt>
                <c:pt idx="4344">
                  <c:v>0.8419444444444445</c:v>
                </c:pt>
                <c:pt idx="4345">
                  <c:v>0.84195601851851853</c:v>
                </c:pt>
                <c:pt idx="4346">
                  <c:v>0.84196759259259257</c:v>
                </c:pt>
                <c:pt idx="4347">
                  <c:v>0.84197916666666661</c:v>
                </c:pt>
                <c:pt idx="4348">
                  <c:v>0.84199074074074076</c:v>
                </c:pt>
                <c:pt idx="4349">
                  <c:v>0.8420023148148148</c:v>
                </c:pt>
                <c:pt idx="4350">
                  <c:v>0.84201388888888884</c:v>
                </c:pt>
                <c:pt idx="4351">
                  <c:v>0.84202546296296299</c:v>
                </c:pt>
                <c:pt idx="4352">
                  <c:v>0.84203703703703703</c:v>
                </c:pt>
                <c:pt idx="4353">
                  <c:v>0.84204861111111107</c:v>
                </c:pt>
                <c:pt idx="4354">
                  <c:v>0.84206018518518522</c:v>
                </c:pt>
                <c:pt idx="4355">
                  <c:v>0.84207175925925926</c:v>
                </c:pt>
                <c:pt idx="4356">
                  <c:v>0.84208333333333329</c:v>
                </c:pt>
                <c:pt idx="4357">
                  <c:v>0.84209490740740744</c:v>
                </c:pt>
                <c:pt idx="4358">
                  <c:v>0.84210648148148148</c:v>
                </c:pt>
                <c:pt idx="4359">
                  <c:v>0.84211805555555552</c:v>
                </c:pt>
                <c:pt idx="4360">
                  <c:v>0.84212962962962967</c:v>
                </c:pt>
                <c:pt idx="4361">
                  <c:v>0.84214120370370371</c:v>
                </c:pt>
                <c:pt idx="4362">
                  <c:v>0.84215277777777775</c:v>
                </c:pt>
                <c:pt idx="4363">
                  <c:v>0.8421643518518519</c:v>
                </c:pt>
                <c:pt idx="4364">
                  <c:v>0.84217592592592594</c:v>
                </c:pt>
                <c:pt idx="4365">
                  <c:v>0.84218749999999998</c:v>
                </c:pt>
                <c:pt idx="4366">
                  <c:v>0.84219907407407413</c:v>
                </c:pt>
                <c:pt idx="4367">
                  <c:v>0.84221064814814817</c:v>
                </c:pt>
                <c:pt idx="4368">
                  <c:v>0.84222222222222221</c:v>
                </c:pt>
                <c:pt idx="4369">
                  <c:v>0.84223379629629624</c:v>
                </c:pt>
                <c:pt idx="4370">
                  <c:v>0.84224537037037039</c:v>
                </c:pt>
                <c:pt idx="4371">
                  <c:v>0.84225694444444443</c:v>
                </c:pt>
                <c:pt idx="4372">
                  <c:v>0.84226851851851847</c:v>
                </c:pt>
                <c:pt idx="4373">
                  <c:v>0.84228009259259262</c:v>
                </c:pt>
                <c:pt idx="4374">
                  <c:v>0.84229166666666666</c:v>
                </c:pt>
                <c:pt idx="4375">
                  <c:v>0.8423032407407407</c:v>
                </c:pt>
                <c:pt idx="4376">
                  <c:v>0.84231481481481485</c:v>
                </c:pt>
                <c:pt idx="4377">
                  <c:v>0.84232638888888889</c:v>
                </c:pt>
                <c:pt idx="4378">
                  <c:v>0.84233796296296293</c:v>
                </c:pt>
                <c:pt idx="4379">
                  <c:v>0.84234953703703708</c:v>
                </c:pt>
                <c:pt idx="4380">
                  <c:v>0.84236111111111112</c:v>
                </c:pt>
                <c:pt idx="4381">
                  <c:v>0.84237268518518515</c:v>
                </c:pt>
                <c:pt idx="4382">
                  <c:v>0.8423842592592593</c:v>
                </c:pt>
                <c:pt idx="4383">
                  <c:v>0.84239583333333334</c:v>
                </c:pt>
                <c:pt idx="4384">
                  <c:v>0.84240740740740738</c:v>
                </c:pt>
                <c:pt idx="4385">
                  <c:v>0.84241898148148153</c:v>
                </c:pt>
                <c:pt idx="4386">
                  <c:v>0.84243055555555557</c:v>
                </c:pt>
                <c:pt idx="4387">
                  <c:v>0.84244212962962961</c:v>
                </c:pt>
                <c:pt idx="4388">
                  <c:v>0.84245370370370365</c:v>
                </c:pt>
                <c:pt idx="4389">
                  <c:v>0.8424652777777778</c:v>
                </c:pt>
                <c:pt idx="4390">
                  <c:v>0.84247685185185184</c:v>
                </c:pt>
                <c:pt idx="4391">
                  <c:v>0.84248842592592588</c:v>
                </c:pt>
                <c:pt idx="4392">
                  <c:v>0.84250000000000003</c:v>
                </c:pt>
                <c:pt idx="4393">
                  <c:v>0.84251157407407407</c:v>
                </c:pt>
                <c:pt idx="4394">
                  <c:v>0.8425231481481481</c:v>
                </c:pt>
                <c:pt idx="4395">
                  <c:v>0.84253472222222225</c:v>
                </c:pt>
                <c:pt idx="4396">
                  <c:v>0.84254629629629629</c:v>
                </c:pt>
                <c:pt idx="4397">
                  <c:v>0.84255787037037033</c:v>
                </c:pt>
                <c:pt idx="4398">
                  <c:v>0.84256944444444448</c:v>
                </c:pt>
                <c:pt idx="4399">
                  <c:v>0.84258101851851852</c:v>
                </c:pt>
                <c:pt idx="4400">
                  <c:v>0.84259259259259256</c:v>
                </c:pt>
                <c:pt idx="4401">
                  <c:v>0.84260416666666671</c:v>
                </c:pt>
                <c:pt idx="4402">
                  <c:v>0.84261574074074075</c:v>
                </c:pt>
                <c:pt idx="4403">
                  <c:v>0.84262731481481479</c:v>
                </c:pt>
                <c:pt idx="4404">
                  <c:v>0.84263888888888894</c:v>
                </c:pt>
                <c:pt idx="4405">
                  <c:v>0.84265046296296298</c:v>
                </c:pt>
                <c:pt idx="4406">
                  <c:v>0.84266203703703701</c:v>
                </c:pt>
                <c:pt idx="4407">
                  <c:v>0.84267361111111116</c:v>
                </c:pt>
                <c:pt idx="4408">
                  <c:v>0.8426851851851852</c:v>
                </c:pt>
                <c:pt idx="4409">
                  <c:v>0.84269675925925924</c:v>
                </c:pt>
                <c:pt idx="4410">
                  <c:v>0.84270833333333328</c:v>
                </c:pt>
                <c:pt idx="4411">
                  <c:v>0.84271990740740743</c:v>
                </c:pt>
                <c:pt idx="4412">
                  <c:v>0.84273148148148147</c:v>
                </c:pt>
                <c:pt idx="4413">
                  <c:v>0.84274305555555551</c:v>
                </c:pt>
                <c:pt idx="4414">
                  <c:v>0.84275462962962966</c:v>
                </c:pt>
                <c:pt idx="4415">
                  <c:v>0.8427662037037037</c:v>
                </c:pt>
                <c:pt idx="4416">
                  <c:v>0.84277777777777774</c:v>
                </c:pt>
                <c:pt idx="4417">
                  <c:v>0.84278935185185189</c:v>
                </c:pt>
                <c:pt idx="4418">
                  <c:v>0.84280092592592593</c:v>
                </c:pt>
                <c:pt idx="4419">
                  <c:v>0.84281249999999996</c:v>
                </c:pt>
                <c:pt idx="4420">
                  <c:v>0.84282407407407411</c:v>
                </c:pt>
                <c:pt idx="4421">
                  <c:v>0.84283564814814815</c:v>
                </c:pt>
                <c:pt idx="4422">
                  <c:v>0.84284722222222219</c:v>
                </c:pt>
                <c:pt idx="4423">
                  <c:v>0.84285879629629634</c:v>
                </c:pt>
                <c:pt idx="4424">
                  <c:v>0.84287037037037038</c:v>
                </c:pt>
                <c:pt idx="4425">
                  <c:v>0.84288194444444442</c:v>
                </c:pt>
                <c:pt idx="4426">
                  <c:v>0.84289351851851857</c:v>
                </c:pt>
                <c:pt idx="4427">
                  <c:v>0.84290509259259261</c:v>
                </c:pt>
                <c:pt idx="4428">
                  <c:v>0.84291666666666665</c:v>
                </c:pt>
                <c:pt idx="4429">
                  <c:v>0.84292824074074069</c:v>
                </c:pt>
                <c:pt idx="4430">
                  <c:v>0.84293981481481484</c:v>
                </c:pt>
                <c:pt idx="4431">
                  <c:v>0.84295138888888888</c:v>
                </c:pt>
                <c:pt idx="4432">
                  <c:v>0.84296296296296291</c:v>
                </c:pt>
                <c:pt idx="4433">
                  <c:v>0.84297453703703706</c:v>
                </c:pt>
                <c:pt idx="4434">
                  <c:v>0.8429861111111111</c:v>
                </c:pt>
                <c:pt idx="4435">
                  <c:v>0.84299768518518514</c:v>
                </c:pt>
                <c:pt idx="4436">
                  <c:v>0.84300925925925929</c:v>
                </c:pt>
                <c:pt idx="4437">
                  <c:v>0.84302083333333333</c:v>
                </c:pt>
                <c:pt idx="4438">
                  <c:v>0.84303240740740737</c:v>
                </c:pt>
                <c:pt idx="4439">
                  <c:v>0.84304398148148152</c:v>
                </c:pt>
                <c:pt idx="4440">
                  <c:v>0.84305555555555556</c:v>
                </c:pt>
                <c:pt idx="4441">
                  <c:v>0.8430671296296296</c:v>
                </c:pt>
                <c:pt idx="4442">
                  <c:v>0.84307870370370375</c:v>
                </c:pt>
                <c:pt idx="4443">
                  <c:v>0.84309027777777779</c:v>
                </c:pt>
                <c:pt idx="4444">
                  <c:v>0.84310185185185182</c:v>
                </c:pt>
                <c:pt idx="4445">
                  <c:v>0.84311342592592597</c:v>
                </c:pt>
                <c:pt idx="4446">
                  <c:v>0.84312500000000001</c:v>
                </c:pt>
                <c:pt idx="4447">
                  <c:v>0.84313657407407405</c:v>
                </c:pt>
                <c:pt idx="4448">
                  <c:v>0.8431481481481482</c:v>
                </c:pt>
                <c:pt idx="4449">
                  <c:v>0.84315972222222224</c:v>
                </c:pt>
                <c:pt idx="4450">
                  <c:v>0.84317129629629628</c:v>
                </c:pt>
                <c:pt idx="4451">
                  <c:v>0.84318287037037032</c:v>
                </c:pt>
                <c:pt idx="4452">
                  <c:v>0.84319444444444447</c:v>
                </c:pt>
                <c:pt idx="4453">
                  <c:v>0.84320601851851851</c:v>
                </c:pt>
                <c:pt idx="4454">
                  <c:v>0.84321759259259255</c:v>
                </c:pt>
                <c:pt idx="4455">
                  <c:v>0.8432291666666667</c:v>
                </c:pt>
                <c:pt idx="4456">
                  <c:v>0.84324074074074074</c:v>
                </c:pt>
                <c:pt idx="4457">
                  <c:v>0.84325231481481477</c:v>
                </c:pt>
                <c:pt idx="4458">
                  <c:v>0.84326388888888892</c:v>
                </c:pt>
                <c:pt idx="4459">
                  <c:v>0.84327546296296296</c:v>
                </c:pt>
                <c:pt idx="4460">
                  <c:v>0.843287037037037</c:v>
                </c:pt>
                <c:pt idx="4461">
                  <c:v>0.84329861111111115</c:v>
                </c:pt>
                <c:pt idx="4462">
                  <c:v>0.84331018518518519</c:v>
                </c:pt>
                <c:pt idx="4463">
                  <c:v>0.84332175925925923</c:v>
                </c:pt>
                <c:pt idx="4464">
                  <c:v>0.84333333333333338</c:v>
                </c:pt>
                <c:pt idx="4465">
                  <c:v>0.84334490740740742</c:v>
                </c:pt>
                <c:pt idx="4466">
                  <c:v>0.84335648148148146</c:v>
                </c:pt>
                <c:pt idx="4467">
                  <c:v>0.84336805555555561</c:v>
                </c:pt>
                <c:pt idx="4468">
                  <c:v>0.84337962962962965</c:v>
                </c:pt>
                <c:pt idx="4469">
                  <c:v>0.84339120370370368</c:v>
                </c:pt>
                <c:pt idx="4470">
                  <c:v>0.84340277777777772</c:v>
                </c:pt>
                <c:pt idx="4471">
                  <c:v>0.84341435185185187</c:v>
                </c:pt>
                <c:pt idx="4472">
                  <c:v>0.84342592592592591</c:v>
                </c:pt>
                <c:pt idx="4473">
                  <c:v>0.84343749999999995</c:v>
                </c:pt>
                <c:pt idx="4474">
                  <c:v>0.8434490740740741</c:v>
                </c:pt>
                <c:pt idx="4475">
                  <c:v>0.84346064814814814</c:v>
                </c:pt>
                <c:pt idx="4476">
                  <c:v>0.84347222222222218</c:v>
                </c:pt>
                <c:pt idx="4477">
                  <c:v>0.84348379629629633</c:v>
                </c:pt>
                <c:pt idx="4478">
                  <c:v>0.84349537037037037</c:v>
                </c:pt>
                <c:pt idx="4479">
                  <c:v>0.84350694444444441</c:v>
                </c:pt>
                <c:pt idx="4480">
                  <c:v>0.84351851851851856</c:v>
                </c:pt>
                <c:pt idx="4481">
                  <c:v>0.8435300925925926</c:v>
                </c:pt>
                <c:pt idx="4482">
                  <c:v>0.84354166666666663</c:v>
                </c:pt>
                <c:pt idx="4483">
                  <c:v>0.84355324074074078</c:v>
                </c:pt>
                <c:pt idx="4484">
                  <c:v>0.84356481481481482</c:v>
                </c:pt>
                <c:pt idx="4485">
                  <c:v>0.84357638888888886</c:v>
                </c:pt>
                <c:pt idx="4486">
                  <c:v>0.84358796296296301</c:v>
                </c:pt>
                <c:pt idx="4487">
                  <c:v>0.84359953703703705</c:v>
                </c:pt>
                <c:pt idx="4488">
                  <c:v>0.84361111111111109</c:v>
                </c:pt>
                <c:pt idx="4489">
                  <c:v>0.84362268518518524</c:v>
                </c:pt>
                <c:pt idx="4490">
                  <c:v>0.84363425925925928</c:v>
                </c:pt>
                <c:pt idx="4491">
                  <c:v>0.84364583333333332</c:v>
                </c:pt>
                <c:pt idx="4492">
                  <c:v>0.84365740740740736</c:v>
                </c:pt>
                <c:pt idx="4493">
                  <c:v>0.84366898148148151</c:v>
                </c:pt>
                <c:pt idx="4494">
                  <c:v>0.84368055555555554</c:v>
                </c:pt>
                <c:pt idx="4495">
                  <c:v>0.84369212962962958</c:v>
                </c:pt>
                <c:pt idx="4496">
                  <c:v>0.84370370370370373</c:v>
                </c:pt>
                <c:pt idx="4497">
                  <c:v>0.84371527777777777</c:v>
                </c:pt>
                <c:pt idx="4498">
                  <c:v>0.84372685185185181</c:v>
                </c:pt>
                <c:pt idx="4499">
                  <c:v>0.84373842592592596</c:v>
                </c:pt>
                <c:pt idx="4500">
                  <c:v>0.84375</c:v>
                </c:pt>
                <c:pt idx="4501">
                  <c:v>0.84376157407407404</c:v>
                </c:pt>
                <c:pt idx="4502">
                  <c:v>0.84377314814814819</c:v>
                </c:pt>
                <c:pt idx="4503">
                  <c:v>0.84378472222222223</c:v>
                </c:pt>
                <c:pt idx="4504">
                  <c:v>0.84379629629629627</c:v>
                </c:pt>
                <c:pt idx="4505">
                  <c:v>0.84380787037037042</c:v>
                </c:pt>
                <c:pt idx="4506">
                  <c:v>0.84381944444444446</c:v>
                </c:pt>
                <c:pt idx="4507">
                  <c:v>0.84383101851851849</c:v>
                </c:pt>
                <c:pt idx="4508">
                  <c:v>0.84384259259259264</c:v>
                </c:pt>
                <c:pt idx="4509">
                  <c:v>0.84385416666666668</c:v>
                </c:pt>
                <c:pt idx="4510">
                  <c:v>0.84386574074074072</c:v>
                </c:pt>
                <c:pt idx="4511">
                  <c:v>0.84387731481481476</c:v>
                </c:pt>
                <c:pt idx="4512">
                  <c:v>0.84388888888888891</c:v>
                </c:pt>
                <c:pt idx="4513">
                  <c:v>0.84390046296296295</c:v>
                </c:pt>
                <c:pt idx="4514">
                  <c:v>0.84391203703703699</c:v>
                </c:pt>
                <c:pt idx="4515">
                  <c:v>0.84392361111111114</c:v>
                </c:pt>
                <c:pt idx="4516">
                  <c:v>0.84393518518518518</c:v>
                </c:pt>
                <c:pt idx="4517">
                  <c:v>0.84394675925925922</c:v>
                </c:pt>
                <c:pt idx="4518">
                  <c:v>0.84395833333333337</c:v>
                </c:pt>
                <c:pt idx="4519">
                  <c:v>0.8439699074074074</c:v>
                </c:pt>
                <c:pt idx="4520">
                  <c:v>0.84398148148148144</c:v>
                </c:pt>
                <c:pt idx="4521">
                  <c:v>0.84399305555555559</c:v>
                </c:pt>
                <c:pt idx="4522">
                  <c:v>0.84400462962962963</c:v>
                </c:pt>
                <c:pt idx="4523">
                  <c:v>0.84401620370370367</c:v>
                </c:pt>
                <c:pt idx="4524">
                  <c:v>0.84402777777777782</c:v>
                </c:pt>
                <c:pt idx="4525">
                  <c:v>0.84403935185185186</c:v>
                </c:pt>
                <c:pt idx="4526">
                  <c:v>0.8440509259259259</c:v>
                </c:pt>
                <c:pt idx="4527">
                  <c:v>0.84406250000000005</c:v>
                </c:pt>
                <c:pt idx="4528">
                  <c:v>0.84407407407407409</c:v>
                </c:pt>
                <c:pt idx="4529">
                  <c:v>0.84408564814814813</c:v>
                </c:pt>
                <c:pt idx="4530">
                  <c:v>0.84409722222222228</c:v>
                </c:pt>
                <c:pt idx="4531">
                  <c:v>0.84410879629629632</c:v>
                </c:pt>
                <c:pt idx="4532">
                  <c:v>0.84412037037037035</c:v>
                </c:pt>
                <c:pt idx="4533">
                  <c:v>0.84413194444444439</c:v>
                </c:pt>
                <c:pt idx="4534">
                  <c:v>0.84414351851851854</c:v>
                </c:pt>
                <c:pt idx="4535">
                  <c:v>0.84415509259259258</c:v>
                </c:pt>
                <c:pt idx="4536">
                  <c:v>0.84416666666666662</c:v>
                </c:pt>
                <c:pt idx="4537">
                  <c:v>0.84417824074074077</c:v>
                </c:pt>
                <c:pt idx="4538">
                  <c:v>0.84418981481481481</c:v>
                </c:pt>
                <c:pt idx="4539">
                  <c:v>0.84420138888888885</c:v>
                </c:pt>
                <c:pt idx="4540">
                  <c:v>0.844212962962963</c:v>
                </c:pt>
                <c:pt idx="4541">
                  <c:v>0.84422453703703704</c:v>
                </c:pt>
                <c:pt idx="4542">
                  <c:v>0.84423611111111108</c:v>
                </c:pt>
                <c:pt idx="4543">
                  <c:v>0.84424768518518523</c:v>
                </c:pt>
                <c:pt idx="4544">
                  <c:v>0.84425925925925926</c:v>
                </c:pt>
                <c:pt idx="4545">
                  <c:v>0.8442708333333333</c:v>
                </c:pt>
                <c:pt idx="4546">
                  <c:v>0.84428240740740745</c:v>
                </c:pt>
                <c:pt idx="4547">
                  <c:v>0.84429398148148149</c:v>
                </c:pt>
                <c:pt idx="4548">
                  <c:v>0.84430555555555553</c:v>
                </c:pt>
                <c:pt idx="4549">
                  <c:v>0.84431712962962968</c:v>
                </c:pt>
                <c:pt idx="4550">
                  <c:v>0.84432870370370372</c:v>
                </c:pt>
                <c:pt idx="4551">
                  <c:v>0.84434027777777776</c:v>
                </c:pt>
                <c:pt idx="4552">
                  <c:v>0.8443518518518518</c:v>
                </c:pt>
                <c:pt idx="4553">
                  <c:v>0.84436342592592595</c:v>
                </c:pt>
                <c:pt idx="4554">
                  <c:v>0.84437499999999999</c:v>
                </c:pt>
                <c:pt idx="4555">
                  <c:v>0.84438657407407403</c:v>
                </c:pt>
                <c:pt idx="4556">
                  <c:v>0.84439814814814818</c:v>
                </c:pt>
                <c:pt idx="4557">
                  <c:v>0.84440972222222221</c:v>
                </c:pt>
                <c:pt idx="4558">
                  <c:v>0.84442129629629625</c:v>
                </c:pt>
                <c:pt idx="4559">
                  <c:v>0.8444328703703704</c:v>
                </c:pt>
                <c:pt idx="4560">
                  <c:v>0.84444444444444444</c:v>
                </c:pt>
                <c:pt idx="4561">
                  <c:v>0.84445601851851848</c:v>
                </c:pt>
                <c:pt idx="4562">
                  <c:v>0.84446759259259263</c:v>
                </c:pt>
                <c:pt idx="4563">
                  <c:v>0.84447916666666667</c:v>
                </c:pt>
                <c:pt idx="4564">
                  <c:v>0.84449074074074071</c:v>
                </c:pt>
                <c:pt idx="4565">
                  <c:v>0.84450231481481486</c:v>
                </c:pt>
                <c:pt idx="4566">
                  <c:v>0.8445138888888889</c:v>
                </c:pt>
                <c:pt idx="4567">
                  <c:v>0.84452546296296294</c:v>
                </c:pt>
                <c:pt idx="4568">
                  <c:v>0.84453703703703709</c:v>
                </c:pt>
                <c:pt idx="4569">
                  <c:v>0.84454861111111112</c:v>
                </c:pt>
                <c:pt idx="4570">
                  <c:v>0.84456018518518516</c:v>
                </c:pt>
                <c:pt idx="4571">
                  <c:v>0.84457175925925931</c:v>
                </c:pt>
                <c:pt idx="4572">
                  <c:v>0.84458333333333335</c:v>
                </c:pt>
                <c:pt idx="4573">
                  <c:v>0.84459490740740739</c:v>
                </c:pt>
                <c:pt idx="4574">
                  <c:v>0.84460648148148143</c:v>
                </c:pt>
                <c:pt idx="4575">
                  <c:v>0.84461805555555558</c:v>
                </c:pt>
                <c:pt idx="4576">
                  <c:v>0.84462962962962962</c:v>
                </c:pt>
                <c:pt idx="4577">
                  <c:v>0.84464120370370366</c:v>
                </c:pt>
                <c:pt idx="4578">
                  <c:v>0.84465277777777781</c:v>
                </c:pt>
                <c:pt idx="4579">
                  <c:v>0.84466435185185185</c:v>
                </c:pt>
                <c:pt idx="4580">
                  <c:v>0.84467592592592589</c:v>
                </c:pt>
                <c:pt idx="4581">
                  <c:v>0.84468750000000004</c:v>
                </c:pt>
                <c:pt idx="4582">
                  <c:v>0.84469907407407407</c:v>
                </c:pt>
                <c:pt idx="4583">
                  <c:v>0.84471064814814811</c:v>
                </c:pt>
                <c:pt idx="4584">
                  <c:v>0.84472222222222226</c:v>
                </c:pt>
                <c:pt idx="4585">
                  <c:v>0.8447337962962963</c:v>
                </c:pt>
                <c:pt idx="4586">
                  <c:v>0.84474537037037034</c:v>
                </c:pt>
                <c:pt idx="4587">
                  <c:v>0.84475694444444449</c:v>
                </c:pt>
                <c:pt idx="4588">
                  <c:v>0.84476851851851853</c:v>
                </c:pt>
                <c:pt idx="4589">
                  <c:v>0.84478009259259257</c:v>
                </c:pt>
                <c:pt idx="4590">
                  <c:v>0.84479166666666672</c:v>
                </c:pt>
                <c:pt idx="4591">
                  <c:v>0.84480324074074076</c:v>
                </c:pt>
                <c:pt idx="4592">
                  <c:v>0.8448148148148148</c:v>
                </c:pt>
                <c:pt idx="4593">
                  <c:v>0.84482638888888884</c:v>
                </c:pt>
                <c:pt idx="4594">
                  <c:v>0.84483796296296299</c:v>
                </c:pt>
                <c:pt idx="4595">
                  <c:v>0.84484953703703702</c:v>
                </c:pt>
                <c:pt idx="4596">
                  <c:v>0.84486111111111106</c:v>
                </c:pt>
                <c:pt idx="4597">
                  <c:v>0.84487268518518521</c:v>
                </c:pt>
                <c:pt idx="4598">
                  <c:v>0.84488425925925925</c:v>
                </c:pt>
                <c:pt idx="4599">
                  <c:v>0.84489583333333329</c:v>
                </c:pt>
                <c:pt idx="4600">
                  <c:v>0.84490740740740744</c:v>
                </c:pt>
                <c:pt idx="4601">
                  <c:v>0.84491898148148148</c:v>
                </c:pt>
                <c:pt idx="4602">
                  <c:v>0.84493055555555552</c:v>
                </c:pt>
                <c:pt idx="4603">
                  <c:v>0.84494212962962967</c:v>
                </c:pt>
                <c:pt idx="4604">
                  <c:v>0.84495370370370371</c:v>
                </c:pt>
                <c:pt idx="4605">
                  <c:v>0.84496527777777775</c:v>
                </c:pt>
                <c:pt idx="4606">
                  <c:v>0.8449768518518519</c:v>
                </c:pt>
                <c:pt idx="4607">
                  <c:v>0.84498842592592593</c:v>
                </c:pt>
                <c:pt idx="4608">
                  <c:v>0.84499999999999997</c:v>
                </c:pt>
                <c:pt idx="4609">
                  <c:v>0.84501157407407412</c:v>
                </c:pt>
                <c:pt idx="4610">
                  <c:v>0.84502314814814816</c:v>
                </c:pt>
                <c:pt idx="4611">
                  <c:v>0.8450347222222222</c:v>
                </c:pt>
                <c:pt idx="4612">
                  <c:v>0.84504629629629635</c:v>
                </c:pt>
                <c:pt idx="4613">
                  <c:v>0.84505787037037039</c:v>
                </c:pt>
                <c:pt idx="4614">
                  <c:v>0.84506944444444443</c:v>
                </c:pt>
                <c:pt idx="4615">
                  <c:v>0.84508101851851847</c:v>
                </c:pt>
                <c:pt idx="4616">
                  <c:v>0.84509259259259262</c:v>
                </c:pt>
                <c:pt idx="4617">
                  <c:v>0.84510416666666666</c:v>
                </c:pt>
                <c:pt idx="4618">
                  <c:v>0.8451157407407407</c:v>
                </c:pt>
                <c:pt idx="4619">
                  <c:v>0.84512731481481485</c:v>
                </c:pt>
                <c:pt idx="4620">
                  <c:v>0.84513888888888888</c:v>
                </c:pt>
                <c:pt idx="4621">
                  <c:v>0.84515046296296292</c:v>
                </c:pt>
                <c:pt idx="4622">
                  <c:v>0.84516203703703707</c:v>
                </c:pt>
                <c:pt idx="4623">
                  <c:v>0.84517361111111111</c:v>
                </c:pt>
                <c:pt idx="4624">
                  <c:v>0.84518518518518515</c:v>
                </c:pt>
                <c:pt idx="4625">
                  <c:v>0.8451967592592593</c:v>
                </c:pt>
                <c:pt idx="4626">
                  <c:v>0.84520833333333334</c:v>
                </c:pt>
                <c:pt idx="4627">
                  <c:v>0.84521990740740738</c:v>
                </c:pt>
                <c:pt idx="4628">
                  <c:v>0.84523148148148153</c:v>
                </c:pt>
                <c:pt idx="4629">
                  <c:v>0.84524305555555557</c:v>
                </c:pt>
                <c:pt idx="4630">
                  <c:v>0.84525462962962961</c:v>
                </c:pt>
                <c:pt idx="4631">
                  <c:v>0.84526620370370376</c:v>
                </c:pt>
                <c:pt idx="4632">
                  <c:v>0.84527777777777779</c:v>
                </c:pt>
                <c:pt idx="4633">
                  <c:v>0.84528935185185183</c:v>
                </c:pt>
                <c:pt idx="4634">
                  <c:v>0.84530092592592587</c:v>
                </c:pt>
                <c:pt idx="4635">
                  <c:v>0.84531250000000002</c:v>
                </c:pt>
                <c:pt idx="4636">
                  <c:v>0.84532407407407406</c:v>
                </c:pt>
                <c:pt idx="4637">
                  <c:v>0.8453356481481481</c:v>
                </c:pt>
                <c:pt idx="4638">
                  <c:v>0.84534722222222225</c:v>
                </c:pt>
                <c:pt idx="4639">
                  <c:v>0.84535879629629629</c:v>
                </c:pt>
                <c:pt idx="4640">
                  <c:v>0.84537037037037033</c:v>
                </c:pt>
                <c:pt idx="4641">
                  <c:v>0.84538194444444448</c:v>
                </c:pt>
                <c:pt idx="4642">
                  <c:v>0.84539351851851852</c:v>
                </c:pt>
                <c:pt idx="4643">
                  <c:v>0.84540509259259256</c:v>
                </c:pt>
                <c:pt idx="4644">
                  <c:v>0.84541666666666671</c:v>
                </c:pt>
                <c:pt idx="4645">
                  <c:v>0.84542824074074074</c:v>
                </c:pt>
                <c:pt idx="4646">
                  <c:v>0.84543981481481478</c:v>
                </c:pt>
                <c:pt idx="4647">
                  <c:v>0.84545138888888893</c:v>
                </c:pt>
                <c:pt idx="4648">
                  <c:v>0.84546296296296297</c:v>
                </c:pt>
                <c:pt idx="4649">
                  <c:v>0.84547453703703701</c:v>
                </c:pt>
                <c:pt idx="4650">
                  <c:v>0.84548611111111116</c:v>
                </c:pt>
                <c:pt idx="4651">
                  <c:v>0.8454976851851852</c:v>
                </c:pt>
                <c:pt idx="4652">
                  <c:v>0.84550925925925924</c:v>
                </c:pt>
                <c:pt idx="4653">
                  <c:v>0.84552083333333339</c:v>
                </c:pt>
                <c:pt idx="4654">
                  <c:v>0.84553240740740743</c:v>
                </c:pt>
                <c:pt idx="4655">
                  <c:v>0.84554398148148147</c:v>
                </c:pt>
                <c:pt idx="4656">
                  <c:v>0.8455555555555555</c:v>
                </c:pt>
                <c:pt idx="4657">
                  <c:v>0.84556712962962965</c:v>
                </c:pt>
                <c:pt idx="4658">
                  <c:v>0.84557870370370369</c:v>
                </c:pt>
                <c:pt idx="4659">
                  <c:v>0.84559027777777773</c:v>
                </c:pt>
                <c:pt idx="4660">
                  <c:v>0.84560185185185188</c:v>
                </c:pt>
                <c:pt idx="4661">
                  <c:v>0.84561342592592592</c:v>
                </c:pt>
                <c:pt idx="4662">
                  <c:v>0.84562499999999996</c:v>
                </c:pt>
                <c:pt idx="4663">
                  <c:v>0.84563657407407411</c:v>
                </c:pt>
                <c:pt idx="4664">
                  <c:v>0.84564814814814815</c:v>
                </c:pt>
                <c:pt idx="4665">
                  <c:v>0.84565972222222219</c:v>
                </c:pt>
                <c:pt idx="4666">
                  <c:v>0.84567129629629634</c:v>
                </c:pt>
                <c:pt idx="4667">
                  <c:v>0.84568287037037038</c:v>
                </c:pt>
                <c:pt idx="4668">
                  <c:v>0.84569444444444442</c:v>
                </c:pt>
                <c:pt idx="4669">
                  <c:v>0.84570601851851857</c:v>
                </c:pt>
                <c:pt idx="4670">
                  <c:v>0.8457175925925926</c:v>
                </c:pt>
                <c:pt idx="4671">
                  <c:v>0.84572916666666664</c:v>
                </c:pt>
                <c:pt idx="4672">
                  <c:v>0.84574074074074079</c:v>
                </c:pt>
                <c:pt idx="4673">
                  <c:v>0.84575231481481483</c:v>
                </c:pt>
                <c:pt idx="4674">
                  <c:v>0.84576388888888887</c:v>
                </c:pt>
                <c:pt idx="4675">
                  <c:v>0.84577546296296291</c:v>
                </c:pt>
                <c:pt idx="4676">
                  <c:v>0.84578703703703706</c:v>
                </c:pt>
                <c:pt idx="4677">
                  <c:v>0.8457986111111111</c:v>
                </c:pt>
                <c:pt idx="4678">
                  <c:v>0.84581018518518514</c:v>
                </c:pt>
                <c:pt idx="4679">
                  <c:v>0.84582175925925929</c:v>
                </c:pt>
                <c:pt idx="4680">
                  <c:v>0.84583333333333333</c:v>
                </c:pt>
                <c:pt idx="4681">
                  <c:v>0.84584490740740736</c:v>
                </c:pt>
                <c:pt idx="4682">
                  <c:v>0.84585648148148151</c:v>
                </c:pt>
                <c:pt idx="4683">
                  <c:v>0.84586805555555555</c:v>
                </c:pt>
                <c:pt idx="4684">
                  <c:v>0.84587962962962959</c:v>
                </c:pt>
                <c:pt idx="4685">
                  <c:v>0.84589120370370374</c:v>
                </c:pt>
                <c:pt idx="4686">
                  <c:v>0.84590277777777778</c:v>
                </c:pt>
                <c:pt idx="4687">
                  <c:v>0.84591435185185182</c:v>
                </c:pt>
                <c:pt idx="4688">
                  <c:v>0.84592592592592597</c:v>
                </c:pt>
                <c:pt idx="4689">
                  <c:v>0.84593750000000001</c:v>
                </c:pt>
                <c:pt idx="4690">
                  <c:v>0.84594907407407405</c:v>
                </c:pt>
                <c:pt idx="4691">
                  <c:v>0.8459606481481482</c:v>
                </c:pt>
                <c:pt idx="4692">
                  <c:v>0.84597222222222224</c:v>
                </c:pt>
                <c:pt idx="4693">
                  <c:v>0.84598379629629628</c:v>
                </c:pt>
                <c:pt idx="4694">
                  <c:v>0.84599537037037043</c:v>
                </c:pt>
                <c:pt idx="4695">
                  <c:v>0.84600694444444446</c:v>
                </c:pt>
                <c:pt idx="4696">
                  <c:v>0.8460185185185185</c:v>
                </c:pt>
                <c:pt idx="4697">
                  <c:v>0.84603009259259254</c:v>
                </c:pt>
                <c:pt idx="4698">
                  <c:v>0.84604166666666669</c:v>
                </c:pt>
                <c:pt idx="4699">
                  <c:v>0.84605324074074073</c:v>
                </c:pt>
                <c:pt idx="4700">
                  <c:v>0.84606481481481477</c:v>
                </c:pt>
                <c:pt idx="4701">
                  <c:v>0.84607638888888892</c:v>
                </c:pt>
                <c:pt idx="4702">
                  <c:v>0.84608796296296296</c:v>
                </c:pt>
                <c:pt idx="4703">
                  <c:v>0.846099537037037</c:v>
                </c:pt>
                <c:pt idx="4704">
                  <c:v>0.84611111111111115</c:v>
                </c:pt>
                <c:pt idx="4705">
                  <c:v>0.84612268518518519</c:v>
                </c:pt>
                <c:pt idx="4706">
                  <c:v>0.84613425925925922</c:v>
                </c:pt>
                <c:pt idx="4707">
                  <c:v>0.84614583333333337</c:v>
                </c:pt>
                <c:pt idx="4708">
                  <c:v>0.84615740740740741</c:v>
                </c:pt>
                <c:pt idx="4709">
                  <c:v>0.84616898148148145</c:v>
                </c:pt>
                <c:pt idx="4710">
                  <c:v>0.8461805555555556</c:v>
                </c:pt>
                <c:pt idx="4711">
                  <c:v>0.84619212962962964</c:v>
                </c:pt>
                <c:pt idx="4712">
                  <c:v>0.84620370370370368</c:v>
                </c:pt>
                <c:pt idx="4713">
                  <c:v>0.84621527777777783</c:v>
                </c:pt>
                <c:pt idx="4714">
                  <c:v>0.84622685185185187</c:v>
                </c:pt>
                <c:pt idx="4715">
                  <c:v>0.84623842592592591</c:v>
                </c:pt>
                <c:pt idx="4716">
                  <c:v>0.84624999999999995</c:v>
                </c:pt>
                <c:pt idx="4717">
                  <c:v>0.8462615740740741</c:v>
                </c:pt>
                <c:pt idx="4718">
                  <c:v>0.84627314814814814</c:v>
                </c:pt>
                <c:pt idx="4719">
                  <c:v>0.84628472222222217</c:v>
                </c:pt>
                <c:pt idx="4720">
                  <c:v>0.84629629629629632</c:v>
                </c:pt>
                <c:pt idx="4721">
                  <c:v>0.84630787037037036</c:v>
                </c:pt>
                <c:pt idx="4722">
                  <c:v>0.8463194444444444</c:v>
                </c:pt>
                <c:pt idx="4723">
                  <c:v>0.84633101851851855</c:v>
                </c:pt>
                <c:pt idx="4724">
                  <c:v>0.84634259259259259</c:v>
                </c:pt>
                <c:pt idx="4725">
                  <c:v>0.84635416666666663</c:v>
                </c:pt>
                <c:pt idx="4726">
                  <c:v>0.84636574074074078</c:v>
                </c:pt>
                <c:pt idx="4727">
                  <c:v>0.84637731481481482</c:v>
                </c:pt>
                <c:pt idx="4728">
                  <c:v>0.84638888888888886</c:v>
                </c:pt>
                <c:pt idx="4729">
                  <c:v>0.84640046296296301</c:v>
                </c:pt>
                <c:pt idx="4730">
                  <c:v>0.84641203703703705</c:v>
                </c:pt>
                <c:pt idx="4731">
                  <c:v>0.84642361111111108</c:v>
                </c:pt>
                <c:pt idx="4732">
                  <c:v>0.84643518518518523</c:v>
                </c:pt>
                <c:pt idx="4733">
                  <c:v>0.84644675925925927</c:v>
                </c:pt>
                <c:pt idx="4734">
                  <c:v>0.84645833333333331</c:v>
                </c:pt>
                <c:pt idx="4735">
                  <c:v>0.84646990740740746</c:v>
                </c:pt>
                <c:pt idx="4736">
                  <c:v>0.8464814814814815</c:v>
                </c:pt>
                <c:pt idx="4737">
                  <c:v>0.84649305555555554</c:v>
                </c:pt>
                <c:pt idx="4738">
                  <c:v>0.84650462962962958</c:v>
                </c:pt>
                <c:pt idx="4739">
                  <c:v>0.84651620370370373</c:v>
                </c:pt>
                <c:pt idx="4740">
                  <c:v>0.84652777777777777</c:v>
                </c:pt>
                <c:pt idx="4741">
                  <c:v>0.84653935185185181</c:v>
                </c:pt>
                <c:pt idx="4742">
                  <c:v>0.84655092592592596</c:v>
                </c:pt>
                <c:pt idx="4743">
                  <c:v>0.8465625</c:v>
                </c:pt>
                <c:pt idx="4744">
                  <c:v>0.84657407407407403</c:v>
                </c:pt>
                <c:pt idx="4745">
                  <c:v>0.84658564814814818</c:v>
                </c:pt>
                <c:pt idx="4746">
                  <c:v>0.84659722222222222</c:v>
                </c:pt>
                <c:pt idx="4747">
                  <c:v>0.84660879629629626</c:v>
                </c:pt>
                <c:pt idx="4748">
                  <c:v>0.84662037037037041</c:v>
                </c:pt>
                <c:pt idx="4749">
                  <c:v>0.84663194444444445</c:v>
                </c:pt>
                <c:pt idx="4750">
                  <c:v>0.84664351851851849</c:v>
                </c:pt>
                <c:pt idx="4751">
                  <c:v>0.84665509259259264</c:v>
                </c:pt>
                <c:pt idx="4752">
                  <c:v>0.84666666666666668</c:v>
                </c:pt>
                <c:pt idx="4753">
                  <c:v>0.84667824074074072</c:v>
                </c:pt>
                <c:pt idx="4754">
                  <c:v>0.84668981481481487</c:v>
                </c:pt>
                <c:pt idx="4755">
                  <c:v>0.84670138888888891</c:v>
                </c:pt>
                <c:pt idx="4756">
                  <c:v>0.84671296296296295</c:v>
                </c:pt>
                <c:pt idx="4757">
                  <c:v>0.84672453703703698</c:v>
                </c:pt>
                <c:pt idx="4758">
                  <c:v>0.84673611111111113</c:v>
                </c:pt>
                <c:pt idx="4759">
                  <c:v>0.84674768518518517</c:v>
                </c:pt>
                <c:pt idx="4760">
                  <c:v>0.84675925925925921</c:v>
                </c:pt>
                <c:pt idx="4761">
                  <c:v>0.84677083333333336</c:v>
                </c:pt>
                <c:pt idx="4762">
                  <c:v>0.8467824074074074</c:v>
                </c:pt>
                <c:pt idx="4763">
                  <c:v>0.84679398148148144</c:v>
                </c:pt>
                <c:pt idx="4764">
                  <c:v>0.84680555555555559</c:v>
                </c:pt>
                <c:pt idx="4765">
                  <c:v>0.84681712962962963</c:v>
                </c:pt>
                <c:pt idx="4766">
                  <c:v>0.84682870370370367</c:v>
                </c:pt>
                <c:pt idx="4767">
                  <c:v>0.84684027777777782</c:v>
                </c:pt>
                <c:pt idx="4768">
                  <c:v>0.84685185185185186</c:v>
                </c:pt>
                <c:pt idx="4769">
                  <c:v>0.84686342592592589</c:v>
                </c:pt>
                <c:pt idx="4770">
                  <c:v>0.84687500000000004</c:v>
                </c:pt>
                <c:pt idx="4771">
                  <c:v>0.84688657407407408</c:v>
                </c:pt>
                <c:pt idx="4772">
                  <c:v>0.84689814814814812</c:v>
                </c:pt>
                <c:pt idx="4773">
                  <c:v>0.84690972222222227</c:v>
                </c:pt>
                <c:pt idx="4774">
                  <c:v>0.84692129629629631</c:v>
                </c:pt>
                <c:pt idx="4775">
                  <c:v>0.84693287037037035</c:v>
                </c:pt>
                <c:pt idx="4776">
                  <c:v>0.8469444444444445</c:v>
                </c:pt>
                <c:pt idx="4777">
                  <c:v>0.84695601851851854</c:v>
                </c:pt>
                <c:pt idx="4778">
                  <c:v>0.84696759259259258</c:v>
                </c:pt>
                <c:pt idx="4779">
                  <c:v>0.84697916666666662</c:v>
                </c:pt>
                <c:pt idx="4780">
                  <c:v>0.84699074074074077</c:v>
                </c:pt>
                <c:pt idx="4781">
                  <c:v>0.84700231481481481</c:v>
                </c:pt>
                <c:pt idx="4782">
                  <c:v>0.84701388888888884</c:v>
                </c:pt>
                <c:pt idx="4783">
                  <c:v>0.84702546296296299</c:v>
                </c:pt>
                <c:pt idx="4784">
                  <c:v>0.84703703703703703</c:v>
                </c:pt>
                <c:pt idx="4785">
                  <c:v>0.84704861111111107</c:v>
                </c:pt>
                <c:pt idx="4786">
                  <c:v>0.84706018518518522</c:v>
                </c:pt>
                <c:pt idx="4787">
                  <c:v>0.84707175925925926</c:v>
                </c:pt>
                <c:pt idx="4788">
                  <c:v>0.8470833333333333</c:v>
                </c:pt>
                <c:pt idx="4789">
                  <c:v>0.84709490740740745</c:v>
                </c:pt>
                <c:pt idx="4790">
                  <c:v>0.84710648148148149</c:v>
                </c:pt>
                <c:pt idx="4791">
                  <c:v>0.84711805555555553</c:v>
                </c:pt>
                <c:pt idx="4792">
                  <c:v>0.84712962962962968</c:v>
                </c:pt>
                <c:pt idx="4793">
                  <c:v>0.84714120370370372</c:v>
                </c:pt>
                <c:pt idx="4794">
                  <c:v>0.84715277777777775</c:v>
                </c:pt>
                <c:pt idx="4795">
                  <c:v>0.8471643518518519</c:v>
                </c:pt>
                <c:pt idx="4796">
                  <c:v>0.84717592592592594</c:v>
                </c:pt>
                <c:pt idx="4797">
                  <c:v>0.84718749999999998</c:v>
                </c:pt>
                <c:pt idx="4798">
                  <c:v>0.84719907407407402</c:v>
                </c:pt>
                <c:pt idx="4799">
                  <c:v>0.84721064814814817</c:v>
                </c:pt>
                <c:pt idx="4800">
                  <c:v>0.84722222222222221</c:v>
                </c:pt>
                <c:pt idx="4801">
                  <c:v>0.84723379629629625</c:v>
                </c:pt>
                <c:pt idx="4802">
                  <c:v>0.8472453703703704</c:v>
                </c:pt>
                <c:pt idx="4803">
                  <c:v>0.84725694444444444</c:v>
                </c:pt>
                <c:pt idx="4804">
                  <c:v>0.84726851851851848</c:v>
                </c:pt>
                <c:pt idx="4805">
                  <c:v>0.84728009259259263</c:v>
                </c:pt>
                <c:pt idx="4806">
                  <c:v>0.84729166666666667</c:v>
                </c:pt>
                <c:pt idx="4807">
                  <c:v>0.8473032407407407</c:v>
                </c:pt>
                <c:pt idx="4808">
                  <c:v>0.84731481481481485</c:v>
                </c:pt>
                <c:pt idx="4809">
                  <c:v>0.84732638888888889</c:v>
                </c:pt>
                <c:pt idx="4810">
                  <c:v>0.84733796296296293</c:v>
                </c:pt>
                <c:pt idx="4811">
                  <c:v>0.84734953703703708</c:v>
                </c:pt>
                <c:pt idx="4812">
                  <c:v>0.84736111111111112</c:v>
                </c:pt>
                <c:pt idx="4813">
                  <c:v>0.84737268518518516</c:v>
                </c:pt>
                <c:pt idx="4814">
                  <c:v>0.84738425925925931</c:v>
                </c:pt>
                <c:pt idx="4815">
                  <c:v>0.84739583333333335</c:v>
                </c:pt>
                <c:pt idx="4816">
                  <c:v>0.84740740740740739</c:v>
                </c:pt>
                <c:pt idx="4817">
                  <c:v>0.84741898148148154</c:v>
                </c:pt>
                <c:pt idx="4818">
                  <c:v>0.84743055555555558</c:v>
                </c:pt>
                <c:pt idx="4819">
                  <c:v>0.84744212962962961</c:v>
                </c:pt>
                <c:pt idx="4820">
                  <c:v>0.84745370370370365</c:v>
                </c:pt>
                <c:pt idx="4821">
                  <c:v>0.8474652777777778</c:v>
                </c:pt>
                <c:pt idx="4822">
                  <c:v>0.84747685185185184</c:v>
                </c:pt>
                <c:pt idx="4823">
                  <c:v>0.84748842592592588</c:v>
                </c:pt>
                <c:pt idx="4824">
                  <c:v>0.84750000000000003</c:v>
                </c:pt>
                <c:pt idx="4825">
                  <c:v>0.84751157407407407</c:v>
                </c:pt>
                <c:pt idx="4826">
                  <c:v>0.84752314814814811</c:v>
                </c:pt>
                <c:pt idx="4827">
                  <c:v>0.84753472222222226</c:v>
                </c:pt>
                <c:pt idx="4828">
                  <c:v>0.8475462962962963</c:v>
                </c:pt>
                <c:pt idx="4829">
                  <c:v>0.84755787037037034</c:v>
                </c:pt>
                <c:pt idx="4830">
                  <c:v>0.84756944444444449</c:v>
                </c:pt>
                <c:pt idx="4831">
                  <c:v>0.84758101851851853</c:v>
                </c:pt>
                <c:pt idx="4832">
                  <c:v>0.84759259259259256</c:v>
                </c:pt>
                <c:pt idx="4833">
                  <c:v>0.84760416666666671</c:v>
                </c:pt>
                <c:pt idx="4834">
                  <c:v>0.84761574074074075</c:v>
                </c:pt>
                <c:pt idx="4835">
                  <c:v>0.84762731481481479</c:v>
                </c:pt>
                <c:pt idx="4836">
                  <c:v>0.84763888888888894</c:v>
                </c:pt>
                <c:pt idx="4837">
                  <c:v>0.84765046296296298</c:v>
                </c:pt>
                <c:pt idx="4838">
                  <c:v>0.84766203703703702</c:v>
                </c:pt>
                <c:pt idx="4839">
                  <c:v>0.84767361111111106</c:v>
                </c:pt>
                <c:pt idx="4840">
                  <c:v>0.84768518518518521</c:v>
                </c:pt>
                <c:pt idx="4841">
                  <c:v>0.84769675925925925</c:v>
                </c:pt>
                <c:pt idx="4842">
                  <c:v>0.84770833333333329</c:v>
                </c:pt>
                <c:pt idx="4843">
                  <c:v>0.84771990740740744</c:v>
                </c:pt>
                <c:pt idx="4844">
                  <c:v>0.84773148148148147</c:v>
                </c:pt>
                <c:pt idx="4845">
                  <c:v>0.84774305555555551</c:v>
                </c:pt>
                <c:pt idx="4846">
                  <c:v>0.84775462962962966</c:v>
                </c:pt>
                <c:pt idx="4847">
                  <c:v>0.8477662037037037</c:v>
                </c:pt>
                <c:pt idx="4848">
                  <c:v>0.84777777777777774</c:v>
                </c:pt>
                <c:pt idx="4849">
                  <c:v>0.84778935185185189</c:v>
                </c:pt>
                <c:pt idx="4850">
                  <c:v>0.84780092592592593</c:v>
                </c:pt>
                <c:pt idx="4851">
                  <c:v>0.84781249999999997</c:v>
                </c:pt>
                <c:pt idx="4852">
                  <c:v>0.84782407407407412</c:v>
                </c:pt>
                <c:pt idx="4853">
                  <c:v>0.84783564814814816</c:v>
                </c:pt>
                <c:pt idx="4854">
                  <c:v>0.8478472222222222</c:v>
                </c:pt>
                <c:pt idx="4855">
                  <c:v>0.84785879629629635</c:v>
                </c:pt>
                <c:pt idx="4856">
                  <c:v>0.84787037037037039</c:v>
                </c:pt>
                <c:pt idx="4857">
                  <c:v>0.84788194444444442</c:v>
                </c:pt>
                <c:pt idx="4858">
                  <c:v>0.84789351851851846</c:v>
                </c:pt>
                <c:pt idx="4859">
                  <c:v>0.84790509259259261</c:v>
                </c:pt>
                <c:pt idx="4860">
                  <c:v>0.84791666666666665</c:v>
                </c:pt>
                <c:pt idx="4861">
                  <c:v>0.84792824074074069</c:v>
                </c:pt>
                <c:pt idx="4862">
                  <c:v>0.84793981481481484</c:v>
                </c:pt>
                <c:pt idx="4863">
                  <c:v>0.84795138888888888</c:v>
                </c:pt>
                <c:pt idx="4864">
                  <c:v>0.84796296296296292</c:v>
                </c:pt>
                <c:pt idx="4865">
                  <c:v>0.84797453703703707</c:v>
                </c:pt>
                <c:pt idx="4866">
                  <c:v>0.84798611111111111</c:v>
                </c:pt>
                <c:pt idx="4867">
                  <c:v>0.84799768518518515</c:v>
                </c:pt>
                <c:pt idx="4868">
                  <c:v>0.8480092592592593</c:v>
                </c:pt>
                <c:pt idx="4869">
                  <c:v>0.84802083333333333</c:v>
                </c:pt>
                <c:pt idx="4870">
                  <c:v>0.84803240740740737</c:v>
                </c:pt>
                <c:pt idx="4871">
                  <c:v>0.84804398148148152</c:v>
                </c:pt>
                <c:pt idx="4872">
                  <c:v>0.84805555555555556</c:v>
                </c:pt>
                <c:pt idx="4873">
                  <c:v>0.8480671296296296</c:v>
                </c:pt>
                <c:pt idx="4874">
                  <c:v>0.84807870370370375</c:v>
                </c:pt>
                <c:pt idx="4875">
                  <c:v>0.84809027777777779</c:v>
                </c:pt>
                <c:pt idx="4876">
                  <c:v>0.84810185185185183</c:v>
                </c:pt>
                <c:pt idx="4877">
                  <c:v>0.84811342592592598</c:v>
                </c:pt>
                <c:pt idx="4878">
                  <c:v>0.84812500000000002</c:v>
                </c:pt>
                <c:pt idx="4879">
                  <c:v>0.84813657407407406</c:v>
                </c:pt>
                <c:pt idx="4880">
                  <c:v>0.8481481481481481</c:v>
                </c:pt>
                <c:pt idx="4881">
                  <c:v>0.84815972222222225</c:v>
                </c:pt>
                <c:pt idx="4882">
                  <c:v>0.84817129629629628</c:v>
                </c:pt>
                <c:pt idx="4883">
                  <c:v>0.84818287037037032</c:v>
                </c:pt>
                <c:pt idx="4884">
                  <c:v>0.84819444444444447</c:v>
                </c:pt>
                <c:pt idx="4885">
                  <c:v>0.84820601851851851</c:v>
                </c:pt>
                <c:pt idx="4886">
                  <c:v>0.84821759259259255</c:v>
                </c:pt>
                <c:pt idx="4887">
                  <c:v>0.8482291666666667</c:v>
                </c:pt>
                <c:pt idx="4888">
                  <c:v>0.84824074074074074</c:v>
                </c:pt>
                <c:pt idx="4889">
                  <c:v>0.84825231481481478</c:v>
                </c:pt>
                <c:pt idx="4890">
                  <c:v>0.84826388888888893</c:v>
                </c:pt>
                <c:pt idx="4891">
                  <c:v>0.84827546296296297</c:v>
                </c:pt>
                <c:pt idx="4892">
                  <c:v>0.84828703703703701</c:v>
                </c:pt>
                <c:pt idx="4893">
                  <c:v>0.84829861111111116</c:v>
                </c:pt>
                <c:pt idx="4894">
                  <c:v>0.84831018518518519</c:v>
                </c:pt>
                <c:pt idx="4895">
                  <c:v>0.84832175925925923</c:v>
                </c:pt>
                <c:pt idx="4896">
                  <c:v>0.84833333333333338</c:v>
                </c:pt>
                <c:pt idx="4897">
                  <c:v>0.84834490740740742</c:v>
                </c:pt>
                <c:pt idx="4898">
                  <c:v>0.84835648148148146</c:v>
                </c:pt>
                <c:pt idx="4899">
                  <c:v>0.8483680555555555</c:v>
                </c:pt>
                <c:pt idx="4900">
                  <c:v>0.84837962962962965</c:v>
                </c:pt>
                <c:pt idx="4901">
                  <c:v>0.84839120370370369</c:v>
                </c:pt>
                <c:pt idx="4902">
                  <c:v>0.84840277777777773</c:v>
                </c:pt>
                <c:pt idx="4903">
                  <c:v>0.84841435185185188</c:v>
                </c:pt>
                <c:pt idx="4904">
                  <c:v>0.84842592592592592</c:v>
                </c:pt>
                <c:pt idx="4905">
                  <c:v>0.84843749999999996</c:v>
                </c:pt>
                <c:pt idx="4906">
                  <c:v>0.84844907407407411</c:v>
                </c:pt>
                <c:pt idx="4907">
                  <c:v>0.84846064814814814</c:v>
                </c:pt>
                <c:pt idx="4908">
                  <c:v>0.84847222222222218</c:v>
                </c:pt>
                <c:pt idx="4909">
                  <c:v>0.84848379629629633</c:v>
                </c:pt>
                <c:pt idx="4910">
                  <c:v>0.84849537037037037</c:v>
                </c:pt>
                <c:pt idx="4911">
                  <c:v>0.84850694444444441</c:v>
                </c:pt>
                <c:pt idx="4912">
                  <c:v>0.84851851851851856</c:v>
                </c:pt>
                <c:pt idx="4913">
                  <c:v>0.8485300925925926</c:v>
                </c:pt>
                <c:pt idx="4914">
                  <c:v>0.84854166666666664</c:v>
                </c:pt>
                <c:pt idx="4915">
                  <c:v>0.84855324074074079</c:v>
                </c:pt>
                <c:pt idx="4916">
                  <c:v>0.84856481481481483</c:v>
                </c:pt>
                <c:pt idx="4917">
                  <c:v>0.84857638888888887</c:v>
                </c:pt>
                <c:pt idx="4918">
                  <c:v>0.84858796296296302</c:v>
                </c:pt>
                <c:pt idx="4919">
                  <c:v>0.84859953703703705</c:v>
                </c:pt>
                <c:pt idx="4920">
                  <c:v>0.84861111111111109</c:v>
                </c:pt>
                <c:pt idx="4921">
                  <c:v>0.84862268518518513</c:v>
                </c:pt>
                <c:pt idx="4922">
                  <c:v>0.84863425925925928</c:v>
                </c:pt>
                <c:pt idx="4923">
                  <c:v>0.84864583333333332</c:v>
                </c:pt>
                <c:pt idx="4924">
                  <c:v>0.84865740740740736</c:v>
                </c:pt>
                <c:pt idx="4925">
                  <c:v>0.84866898148148151</c:v>
                </c:pt>
                <c:pt idx="4926">
                  <c:v>0.84868055555555555</c:v>
                </c:pt>
                <c:pt idx="4927">
                  <c:v>0.84869212962962959</c:v>
                </c:pt>
                <c:pt idx="4928">
                  <c:v>0.84870370370370374</c:v>
                </c:pt>
                <c:pt idx="4929">
                  <c:v>0.84871527777777778</c:v>
                </c:pt>
                <c:pt idx="4930">
                  <c:v>0.84872685185185182</c:v>
                </c:pt>
                <c:pt idx="4931">
                  <c:v>0.84873842592592597</c:v>
                </c:pt>
                <c:pt idx="4932">
                  <c:v>0.84875</c:v>
                </c:pt>
                <c:pt idx="4933">
                  <c:v>0.84876157407407404</c:v>
                </c:pt>
                <c:pt idx="4934">
                  <c:v>0.84877314814814819</c:v>
                </c:pt>
                <c:pt idx="4935">
                  <c:v>0.84878472222222223</c:v>
                </c:pt>
                <c:pt idx="4936">
                  <c:v>0.84879629629629627</c:v>
                </c:pt>
                <c:pt idx="4937">
                  <c:v>0.84880787037037042</c:v>
                </c:pt>
                <c:pt idx="4938">
                  <c:v>0.84881944444444446</c:v>
                </c:pt>
                <c:pt idx="4939">
                  <c:v>0.8488310185185185</c:v>
                </c:pt>
                <c:pt idx="4940">
                  <c:v>0.84884259259259254</c:v>
                </c:pt>
                <c:pt idx="4941">
                  <c:v>0.84885416666666669</c:v>
                </c:pt>
                <c:pt idx="4942">
                  <c:v>0.84886574074074073</c:v>
                </c:pt>
                <c:pt idx="4943">
                  <c:v>0.84887731481481477</c:v>
                </c:pt>
                <c:pt idx="4944">
                  <c:v>0.84888888888888892</c:v>
                </c:pt>
                <c:pt idx="4945">
                  <c:v>0.84890046296296295</c:v>
                </c:pt>
                <c:pt idx="4946">
                  <c:v>0.84891203703703699</c:v>
                </c:pt>
                <c:pt idx="4947">
                  <c:v>0.84892361111111114</c:v>
                </c:pt>
                <c:pt idx="4948">
                  <c:v>0.84893518518518518</c:v>
                </c:pt>
                <c:pt idx="4949">
                  <c:v>0.84894675925925922</c:v>
                </c:pt>
                <c:pt idx="4950">
                  <c:v>0.84895833333333337</c:v>
                </c:pt>
                <c:pt idx="4951">
                  <c:v>0.84896990740740741</c:v>
                </c:pt>
                <c:pt idx="4952">
                  <c:v>0.84898148148148145</c:v>
                </c:pt>
                <c:pt idx="4953">
                  <c:v>0.8489930555555556</c:v>
                </c:pt>
                <c:pt idx="4954">
                  <c:v>0.84900462962962964</c:v>
                </c:pt>
                <c:pt idx="4955">
                  <c:v>0.84901620370370368</c:v>
                </c:pt>
                <c:pt idx="4956">
                  <c:v>0.84902777777777783</c:v>
                </c:pt>
                <c:pt idx="4957">
                  <c:v>0.84903935185185186</c:v>
                </c:pt>
                <c:pt idx="4958">
                  <c:v>0.8490509259259259</c:v>
                </c:pt>
                <c:pt idx="4959">
                  <c:v>0.84906250000000005</c:v>
                </c:pt>
                <c:pt idx="4960">
                  <c:v>0.84907407407407409</c:v>
                </c:pt>
                <c:pt idx="4961">
                  <c:v>0.84908564814814813</c:v>
                </c:pt>
                <c:pt idx="4962">
                  <c:v>0.84909722222222217</c:v>
                </c:pt>
                <c:pt idx="4963">
                  <c:v>0.84910879629629632</c:v>
                </c:pt>
                <c:pt idx="4964">
                  <c:v>0.84912037037037036</c:v>
                </c:pt>
                <c:pt idx="4965">
                  <c:v>0.8491319444444444</c:v>
                </c:pt>
                <c:pt idx="4966">
                  <c:v>0.84914351851851855</c:v>
                </c:pt>
                <c:pt idx="4967">
                  <c:v>0.84915509259259259</c:v>
                </c:pt>
                <c:pt idx="4968">
                  <c:v>0.84916666666666663</c:v>
                </c:pt>
                <c:pt idx="4969">
                  <c:v>0.84917824074074078</c:v>
                </c:pt>
                <c:pt idx="4970">
                  <c:v>0.84918981481481481</c:v>
                </c:pt>
                <c:pt idx="4971">
                  <c:v>0.84920138888888885</c:v>
                </c:pt>
                <c:pt idx="4972">
                  <c:v>0.849212962962963</c:v>
                </c:pt>
                <c:pt idx="4973">
                  <c:v>0.84922453703703704</c:v>
                </c:pt>
                <c:pt idx="4974">
                  <c:v>0.84923611111111108</c:v>
                </c:pt>
                <c:pt idx="4975">
                  <c:v>0.84924768518518523</c:v>
                </c:pt>
                <c:pt idx="4976">
                  <c:v>0.84925925925925927</c:v>
                </c:pt>
                <c:pt idx="4977">
                  <c:v>0.84927083333333331</c:v>
                </c:pt>
                <c:pt idx="4978">
                  <c:v>0.84928240740740746</c:v>
                </c:pt>
                <c:pt idx="4979">
                  <c:v>0.8492939814814815</c:v>
                </c:pt>
                <c:pt idx="4980">
                  <c:v>0.84930555555555554</c:v>
                </c:pt>
                <c:pt idx="4981">
                  <c:v>0.84931712962962957</c:v>
                </c:pt>
                <c:pt idx="4982">
                  <c:v>0.84932870370370372</c:v>
                </c:pt>
                <c:pt idx="4983">
                  <c:v>0.84934027777777776</c:v>
                </c:pt>
                <c:pt idx="4984">
                  <c:v>0.8493518518518518</c:v>
                </c:pt>
                <c:pt idx="4985">
                  <c:v>0.84936342592592595</c:v>
                </c:pt>
                <c:pt idx="4986">
                  <c:v>0.84937499999999999</c:v>
                </c:pt>
                <c:pt idx="4987">
                  <c:v>0.84938657407407403</c:v>
                </c:pt>
                <c:pt idx="4988">
                  <c:v>0.84939814814814818</c:v>
                </c:pt>
                <c:pt idx="4989">
                  <c:v>0.84940972222222222</c:v>
                </c:pt>
                <c:pt idx="4990">
                  <c:v>0.84942129629629626</c:v>
                </c:pt>
                <c:pt idx="4991">
                  <c:v>0.84943287037037041</c:v>
                </c:pt>
                <c:pt idx="4992">
                  <c:v>0.84944444444444445</c:v>
                </c:pt>
                <c:pt idx="4993">
                  <c:v>0.84945601851851849</c:v>
                </c:pt>
                <c:pt idx="4994">
                  <c:v>0.84946759259259264</c:v>
                </c:pt>
                <c:pt idx="4995">
                  <c:v>0.84947916666666667</c:v>
                </c:pt>
                <c:pt idx="4996">
                  <c:v>0.84949074074074071</c:v>
                </c:pt>
                <c:pt idx="4997">
                  <c:v>0.84950231481481486</c:v>
                </c:pt>
                <c:pt idx="4998">
                  <c:v>0.8495138888888889</c:v>
                </c:pt>
                <c:pt idx="4999">
                  <c:v>0.84952546296296294</c:v>
                </c:pt>
                <c:pt idx="5000">
                  <c:v>0.84953703703703709</c:v>
                </c:pt>
                <c:pt idx="5001">
                  <c:v>0.84954861111111113</c:v>
                </c:pt>
                <c:pt idx="5002">
                  <c:v>0.84956018518518517</c:v>
                </c:pt>
                <c:pt idx="5003">
                  <c:v>0.84957175925925921</c:v>
                </c:pt>
                <c:pt idx="5004">
                  <c:v>0.84958333333333336</c:v>
                </c:pt>
                <c:pt idx="5005">
                  <c:v>0.8495949074074074</c:v>
                </c:pt>
                <c:pt idx="5006">
                  <c:v>0.84960648148148143</c:v>
                </c:pt>
                <c:pt idx="5007">
                  <c:v>0.84961805555555558</c:v>
                </c:pt>
                <c:pt idx="5008">
                  <c:v>0.84962962962962962</c:v>
                </c:pt>
                <c:pt idx="5009">
                  <c:v>0.84964120370370366</c:v>
                </c:pt>
                <c:pt idx="5010">
                  <c:v>0.84965277777777781</c:v>
                </c:pt>
                <c:pt idx="5011">
                  <c:v>0.84966435185185185</c:v>
                </c:pt>
                <c:pt idx="5012">
                  <c:v>0.84967592592592589</c:v>
                </c:pt>
                <c:pt idx="5013">
                  <c:v>0.84968750000000004</c:v>
                </c:pt>
                <c:pt idx="5014">
                  <c:v>0.84969907407407408</c:v>
                </c:pt>
                <c:pt idx="5015">
                  <c:v>0.84971064814814812</c:v>
                </c:pt>
                <c:pt idx="5016">
                  <c:v>0.84972222222222227</c:v>
                </c:pt>
                <c:pt idx="5017">
                  <c:v>0.84973379629629631</c:v>
                </c:pt>
                <c:pt idx="5018">
                  <c:v>0.84974537037037035</c:v>
                </c:pt>
                <c:pt idx="5019">
                  <c:v>0.8497569444444445</c:v>
                </c:pt>
                <c:pt idx="5020">
                  <c:v>0.84976851851851853</c:v>
                </c:pt>
                <c:pt idx="5021">
                  <c:v>0.84978009259259257</c:v>
                </c:pt>
                <c:pt idx="5022">
                  <c:v>0.84979166666666661</c:v>
                </c:pt>
                <c:pt idx="5023">
                  <c:v>0.84980324074074076</c:v>
                </c:pt>
                <c:pt idx="5024">
                  <c:v>0.8498148148148148</c:v>
                </c:pt>
                <c:pt idx="5025">
                  <c:v>0.84982638888888884</c:v>
                </c:pt>
                <c:pt idx="5026">
                  <c:v>0.84983796296296299</c:v>
                </c:pt>
                <c:pt idx="5027">
                  <c:v>0.84984953703703703</c:v>
                </c:pt>
                <c:pt idx="5028">
                  <c:v>0.84986111111111107</c:v>
                </c:pt>
                <c:pt idx="5029">
                  <c:v>0.84987268518518522</c:v>
                </c:pt>
                <c:pt idx="5030">
                  <c:v>0.84988425925925926</c:v>
                </c:pt>
                <c:pt idx="5031">
                  <c:v>0.84989583333333329</c:v>
                </c:pt>
                <c:pt idx="5032">
                  <c:v>0.84990740740740744</c:v>
                </c:pt>
                <c:pt idx="5033">
                  <c:v>0.84991898148148148</c:v>
                </c:pt>
                <c:pt idx="5034">
                  <c:v>0.84993055555555552</c:v>
                </c:pt>
                <c:pt idx="5035">
                  <c:v>0.84994212962962967</c:v>
                </c:pt>
                <c:pt idx="5036">
                  <c:v>0.84995370370370371</c:v>
                </c:pt>
                <c:pt idx="5037">
                  <c:v>0.84996527777777775</c:v>
                </c:pt>
                <c:pt idx="5038">
                  <c:v>0.8499768518518519</c:v>
                </c:pt>
                <c:pt idx="5039">
                  <c:v>0.84998842592592594</c:v>
                </c:pt>
                <c:pt idx="5040">
                  <c:v>0.85</c:v>
                </c:pt>
                <c:pt idx="5041">
                  <c:v>0.85001157407407413</c:v>
                </c:pt>
                <c:pt idx="5042">
                  <c:v>0.85002314814814817</c:v>
                </c:pt>
                <c:pt idx="5043">
                  <c:v>0.85003472222222221</c:v>
                </c:pt>
                <c:pt idx="5044">
                  <c:v>0.85004629629629624</c:v>
                </c:pt>
                <c:pt idx="5045">
                  <c:v>0.85005787037037039</c:v>
                </c:pt>
                <c:pt idx="5046">
                  <c:v>0.85006944444444443</c:v>
                </c:pt>
                <c:pt idx="5047">
                  <c:v>0.85008101851851847</c:v>
                </c:pt>
                <c:pt idx="5048">
                  <c:v>0.85009259259259262</c:v>
                </c:pt>
                <c:pt idx="5049">
                  <c:v>0.85010416666666666</c:v>
                </c:pt>
                <c:pt idx="5050">
                  <c:v>0.8501157407407407</c:v>
                </c:pt>
                <c:pt idx="5051">
                  <c:v>0.85012731481481485</c:v>
                </c:pt>
                <c:pt idx="5052">
                  <c:v>0.85013888888888889</c:v>
                </c:pt>
                <c:pt idx="5053">
                  <c:v>0.85015046296296293</c:v>
                </c:pt>
                <c:pt idx="5054">
                  <c:v>0.85016203703703708</c:v>
                </c:pt>
                <c:pt idx="5055">
                  <c:v>0.85017361111111112</c:v>
                </c:pt>
                <c:pt idx="5056">
                  <c:v>0.85018518518518515</c:v>
                </c:pt>
                <c:pt idx="5057">
                  <c:v>0.8501967592592593</c:v>
                </c:pt>
                <c:pt idx="5058">
                  <c:v>0.85020833333333334</c:v>
                </c:pt>
                <c:pt idx="5059">
                  <c:v>0.85021990740740738</c:v>
                </c:pt>
                <c:pt idx="5060">
                  <c:v>0.85023148148148153</c:v>
                </c:pt>
                <c:pt idx="5061">
                  <c:v>0.85024305555555557</c:v>
                </c:pt>
                <c:pt idx="5062">
                  <c:v>0.85025462962962961</c:v>
                </c:pt>
                <c:pt idx="5063">
                  <c:v>0.85026620370370365</c:v>
                </c:pt>
                <c:pt idx="5064">
                  <c:v>0.8502777777777778</c:v>
                </c:pt>
                <c:pt idx="5065">
                  <c:v>0.85028935185185184</c:v>
                </c:pt>
                <c:pt idx="5066">
                  <c:v>0.85030092592592588</c:v>
                </c:pt>
                <c:pt idx="5067">
                  <c:v>0.85031250000000003</c:v>
                </c:pt>
                <c:pt idx="5068">
                  <c:v>0.85032407407407407</c:v>
                </c:pt>
                <c:pt idx="5069">
                  <c:v>0.8503356481481481</c:v>
                </c:pt>
                <c:pt idx="5070">
                  <c:v>0.85034722222222225</c:v>
                </c:pt>
                <c:pt idx="5071">
                  <c:v>0.85035879629629629</c:v>
                </c:pt>
                <c:pt idx="5072">
                  <c:v>0.85037037037037033</c:v>
                </c:pt>
                <c:pt idx="5073">
                  <c:v>0.85038194444444448</c:v>
                </c:pt>
                <c:pt idx="5074">
                  <c:v>0.85039351851851852</c:v>
                </c:pt>
                <c:pt idx="5075">
                  <c:v>0.85040509259259256</c:v>
                </c:pt>
                <c:pt idx="5076">
                  <c:v>0.85041666666666671</c:v>
                </c:pt>
                <c:pt idx="5077">
                  <c:v>0.85042824074074075</c:v>
                </c:pt>
                <c:pt idx="5078">
                  <c:v>0.85043981481481479</c:v>
                </c:pt>
                <c:pt idx="5079">
                  <c:v>0.85045138888888894</c:v>
                </c:pt>
                <c:pt idx="5080">
                  <c:v>0.85046296296296298</c:v>
                </c:pt>
                <c:pt idx="5081">
                  <c:v>0.85047453703703701</c:v>
                </c:pt>
                <c:pt idx="5082">
                  <c:v>0.85048611111111116</c:v>
                </c:pt>
                <c:pt idx="5083">
                  <c:v>0.8504976851851852</c:v>
                </c:pt>
                <c:pt idx="5084">
                  <c:v>0.85050925925925924</c:v>
                </c:pt>
                <c:pt idx="5085">
                  <c:v>0.85052083333333328</c:v>
                </c:pt>
                <c:pt idx="5086">
                  <c:v>0.85053240740740743</c:v>
                </c:pt>
                <c:pt idx="5087">
                  <c:v>0.85054398148148147</c:v>
                </c:pt>
                <c:pt idx="5088">
                  <c:v>0.85055555555555551</c:v>
                </c:pt>
                <c:pt idx="5089">
                  <c:v>0.85056712962962966</c:v>
                </c:pt>
                <c:pt idx="5090">
                  <c:v>0.8505787037037037</c:v>
                </c:pt>
                <c:pt idx="5091">
                  <c:v>0.85059027777777774</c:v>
                </c:pt>
                <c:pt idx="5092">
                  <c:v>0.85060185185185189</c:v>
                </c:pt>
                <c:pt idx="5093">
                  <c:v>0.85061342592592593</c:v>
                </c:pt>
                <c:pt idx="5094">
                  <c:v>0.85062499999999996</c:v>
                </c:pt>
                <c:pt idx="5095">
                  <c:v>0.85063657407407411</c:v>
                </c:pt>
                <c:pt idx="5096">
                  <c:v>0.85064814814814815</c:v>
                </c:pt>
                <c:pt idx="5097">
                  <c:v>0.85065972222222219</c:v>
                </c:pt>
                <c:pt idx="5098">
                  <c:v>0.85067129629629634</c:v>
                </c:pt>
                <c:pt idx="5099">
                  <c:v>0.85068287037037038</c:v>
                </c:pt>
                <c:pt idx="5100">
                  <c:v>0.85069444444444442</c:v>
                </c:pt>
                <c:pt idx="5101">
                  <c:v>0.85070601851851857</c:v>
                </c:pt>
                <c:pt idx="5102">
                  <c:v>0.85071759259259261</c:v>
                </c:pt>
                <c:pt idx="5103">
                  <c:v>0.85072916666666665</c:v>
                </c:pt>
                <c:pt idx="5104">
                  <c:v>0.85074074074074069</c:v>
                </c:pt>
                <c:pt idx="5105">
                  <c:v>0.85075231481481484</c:v>
                </c:pt>
                <c:pt idx="5106">
                  <c:v>0.85076388888888888</c:v>
                </c:pt>
                <c:pt idx="5107">
                  <c:v>0.85077546296296291</c:v>
                </c:pt>
                <c:pt idx="5108">
                  <c:v>0.85078703703703706</c:v>
                </c:pt>
                <c:pt idx="5109">
                  <c:v>0.8507986111111111</c:v>
                </c:pt>
                <c:pt idx="5110">
                  <c:v>0.85081018518518514</c:v>
                </c:pt>
                <c:pt idx="5111">
                  <c:v>0.85082175925925929</c:v>
                </c:pt>
                <c:pt idx="5112">
                  <c:v>0.85083333333333333</c:v>
                </c:pt>
                <c:pt idx="5113">
                  <c:v>0.85084490740740737</c:v>
                </c:pt>
                <c:pt idx="5114">
                  <c:v>0.85085648148148152</c:v>
                </c:pt>
                <c:pt idx="5115">
                  <c:v>0.85086805555555556</c:v>
                </c:pt>
                <c:pt idx="5116">
                  <c:v>0.8508796296296296</c:v>
                </c:pt>
                <c:pt idx="5117">
                  <c:v>0.85089120370370375</c:v>
                </c:pt>
                <c:pt idx="5118">
                  <c:v>0.85090277777777779</c:v>
                </c:pt>
                <c:pt idx="5119">
                  <c:v>0.85091435185185182</c:v>
                </c:pt>
                <c:pt idx="5120">
                  <c:v>0.85092592592592597</c:v>
                </c:pt>
                <c:pt idx="5121">
                  <c:v>0.85093750000000001</c:v>
                </c:pt>
                <c:pt idx="5122">
                  <c:v>0.85094907407407405</c:v>
                </c:pt>
                <c:pt idx="5123">
                  <c:v>0.8509606481481482</c:v>
                </c:pt>
                <c:pt idx="5124">
                  <c:v>0.85097222222222224</c:v>
                </c:pt>
                <c:pt idx="5125">
                  <c:v>0.85098379629629628</c:v>
                </c:pt>
                <c:pt idx="5126">
                  <c:v>0.85099537037037032</c:v>
                </c:pt>
                <c:pt idx="5127">
                  <c:v>0.85100694444444447</c:v>
                </c:pt>
                <c:pt idx="5128">
                  <c:v>0.85101851851851851</c:v>
                </c:pt>
                <c:pt idx="5129">
                  <c:v>0.85103009259259255</c:v>
                </c:pt>
                <c:pt idx="5130">
                  <c:v>0.8510416666666667</c:v>
                </c:pt>
                <c:pt idx="5131">
                  <c:v>0.85105324074074074</c:v>
                </c:pt>
                <c:pt idx="5132">
                  <c:v>0.85106481481481477</c:v>
                </c:pt>
                <c:pt idx="5133">
                  <c:v>0.85107638888888892</c:v>
                </c:pt>
                <c:pt idx="5134">
                  <c:v>0.85108796296296296</c:v>
                </c:pt>
                <c:pt idx="5135">
                  <c:v>0.851099537037037</c:v>
                </c:pt>
                <c:pt idx="5136">
                  <c:v>0.85111111111111115</c:v>
                </c:pt>
                <c:pt idx="5137">
                  <c:v>0.85112268518518519</c:v>
                </c:pt>
                <c:pt idx="5138">
                  <c:v>0.85113425925925923</c:v>
                </c:pt>
                <c:pt idx="5139">
                  <c:v>0.85114583333333338</c:v>
                </c:pt>
                <c:pt idx="5140">
                  <c:v>0.85115740740740742</c:v>
                </c:pt>
                <c:pt idx="5141">
                  <c:v>0.85116898148148146</c:v>
                </c:pt>
                <c:pt idx="5142">
                  <c:v>0.85118055555555561</c:v>
                </c:pt>
                <c:pt idx="5143">
                  <c:v>0.85119212962962965</c:v>
                </c:pt>
                <c:pt idx="5144">
                  <c:v>0.85120370370370368</c:v>
                </c:pt>
                <c:pt idx="5145">
                  <c:v>0.85121527777777772</c:v>
                </c:pt>
                <c:pt idx="5146">
                  <c:v>0.85122685185185187</c:v>
                </c:pt>
                <c:pt idx="5147">
                  <c:v>0.85123842592592591</c:v>
                </c:pt>
                <c:pt idx="5148">
                  <c:v>0.85124999999999995</c:v>
                </c:pt>
                <c:pt idx="5149">
                  <c:v>0.8512615740740741</c:v>
                </c:pt>
                <c:pt idx="5150">
                  <c:v>0.85127314814814814</c:v>
                </c:pt>
                <c:pt idx="5151">
                  <c:v>0.85128472222222218</c:v>
                </c:pt>
                <c:pt idx="5152">
                  <c:v>0.85129629629629633</c:v>
                </c:pt>
                <c:pt idx="5153">
                  <c:v>0.85130787037037037</c:v>
                </c:pt>
                <c:pt idx="5154">
                  <c:v>0.85131944444444441</c:v>
                </c:pt>
                <c:pt idx="5155">
                  <c:v>0.85133101851851856</c:v>
                </c:pt>
                <c:pt idx="5156">
                  <c:v>0.8513425925925926</c:v>
                </c:pt>
                <c:pt idx="5157">
                  <c:v>0.85135416666666663</c:v>
                </c:pt>
                <c:pt idx="5158">
                  <c:v>0.85136574074074078</c:v>
                </c:pt>
                <c:pt idx="5159">
                  <c:v>0.85137731481481482</c:v>
                </c:pt>
                <c:pt idx="5160">
                  <c:v>0.85138888888888886</c:v>
                </c:pt>
                <c:pt idx="5161">
                  <c:v>0.85140046296296301</c:v>
                </c:pt>
                <c:pt idx="5162">
                  <c:v>0.85141203703703705</c:v>
                </c:pt>
                <c:pt idx="5163">
                  <c:v>0.85142361111111109</c:v>
                </c:pt>
                <c:pt idx="5164">
                  <c:v>0.85143518518518524</c:v>
                </c:pt>
                <c:pt idx="5165">
                  <c:v>0.85144675925925928</c:v>
                </c:pt>
                <c:pt idx="5166">
                  <c:v>0.85145833333333332</c:v>
                </c:pt>
                <c:pt idx="5167">
                  <c:v>0.85146990740740736</c:v>
                </c:pt>
                <c:pt idx="5168">
                  <c:v>0.85148148148148151</c:v>
                </c:pt>
                <c:pt idx="5169">
                  <c:v>0.85149305555555554</c:v>
                </c:pt>
                <c:pt idx="5170">
                  <c:v>0.85150462962962958</c:v>
                </c:pt>
                <c:pt idx="5171">
                  <c:v>0.85151620370370373</c:v>
                </c:pt>
                <c:pt idx="5172">
                  <c:v>0.85152777777777777</c:v>
                </c:pt>
                <c:pt idx="5173">
                  <c:v>0.85153935185185181</c:v>
                </c:pt>
                <c:pt idx="5174">
                  <c:v>0.85155092592592596</c:v>
                </c:pt>
                <c:pt idx="5175">
                  <c:v>0.8515625</c:v>
                </c:pt>
                <c:pt idx="5176">
                  <c:v>0.85157407407407404</c:v>
                </c:pt>
                <c:pt idx="5177">
                  <c:v>0.85158564814814819</c:v>
                </c:pt>
                <c:pt idx="5178">
                  <c:v>0.85159722222222223</c:v>
                </c:pt>
                <c:pt idx="5179">
                  <c:v>0.85160879629629627</c:v>
                </c:pt>
                <c:pt idx="5180">
                  <c:v>0.85162037037037042</c:v>
                </c:pt>
                <c:pt idx="5181">
                  <c:v>0.85163194444444446</c:v>
                </c:pt>
                <c:pt idx="5182">
                  <c:v>0.85164351851851849</c:v>
                </c:pt>
                <c:pt idx="5183">
                  <c:v>0.85165509259259264</c:v>
                </c:pt>
                <c:pt idx="5184">
                  <c:v>0.85166666666666668</c:v>
                </c:pt>
                <c:pt idx="5185">
                  <c:v>0.85167824074074072</c:v>
                </c:pt>
                <c:pt idx="5186">
                  <c:v>0.85168981481481476</c:v>
                </c:pt>
                <c:pt idx="5187">
                  <c:v>0.85170138888888891</c:v>
                </c:pt>
                <c:pt idx="5188">
                  <c:v>0.85171296296296295</c:v>
                </c:pt>
                <c:pt idx="5189">
                  <c:v>0.85172453703703699</c:v>
                </c:pt>
                <c:pt idx="5190">
                  <c:v>0.85173611111111114</c:v>
                </c:pt>
                <c:pt idx="5191">
                  <c:v>0.85174768518518518</c:v>
                </c:pt>
                <c:pt idx="5192">
                  <c:v>0.85175925925925922</c:v>
                </c:pt>
                <c:pt idx="5193">
                  <c:v>0.85177083333333337</c:v>
                </c:pt>
                <c:pt idx="5194">
                  <c:v>0.8517824074074074</c:v>
                </c:pt>
                <c:pt idx="5195">
                  <c:v>0.85179398148148144</c:v>
                </c:pt>
                <c:pt idx="5196">
                  <c:v>0.85180555555555559</c:v>
                </c:pt>
                <c:pt idx="5197">
                  <c:v>0.85181712962962963</c:v>
                </c:pt>
                <c:pt idx="5198">
                  <c:v>0.85182870370370367</c:v>
                </c:pt>
                <c:pt idx="5199">
                  <c:v>0.85184027777777782</c:v>
                </c:pt>
                <c:pt idx="5200">
                  <c:v>0.85185185185185186</c:v>
                </c:pt>
                <c:pt idx="5201">
                  <c:v>0.8518634259259259</c:v>
                </c:pt>
                <c:pt idx="5202">
                  <c:v>0.85187500000000005</c:v>
                </c:pt>
                <c:pt idx="5203">
                  <c:v>0.85188657407407409</c:v>
                </c:pt>
                <c:pt idx="5204">
                  <c:v>0.85189814814814813</c:v>
                </c:pt>
                <c:pt idx="5205">
                  <c:v>0.85190972222222228</c:v>
                </c:pt>
                <c:pt idx="5206">
                  <c:v>0.85192129629629632</c:v>
                </c:pt>
                <c:pt idx="5207">
                  <c:v>0.85193287037037035</c:v>
                </c:pt>
                <c:pt idx="5208">
                  <c:v>0.85194444444444439</c:v>
                </c:pt>
                <c:pt idx="5209">
                  <c:v>0.85195601851851854</c:v>
                </c:pt>
                <c:pt idx="5210">
                  <c:v>0.85196759259259258</c:v>
                </c:pt>
                <c:pt idx="5211">
                  <c:v>0.85197916666666662</c:v>
                </c:pt>
                <c:pt idx="5212">
                  <c:v>0.85199074074074077</c:v>
                </c:pt>
                <c:pt idx="5213">
                  <c:v>0.85200231481481481</c:v>
                </c:pt>
                <c:pt idx="5214">
                  <c:v>0.85201388888888885</c:v>
                </c:pt>
                <c:pt idx="5215">
                  <c:v>0.852025462962963</c:v>
                </c:pt>
                <c:pt idx="5216">
                  <c:v>0.85203703703703704</c:v>
                </c:pt>
                <c:pt idx="5217">
                  <c:v>0.85204861111111108</c:v>
                </c:pt>
                <c:pt idx="5218">
                  <c:v>0.85206018518518523</c:v>
                </c:pt>
                <c:pt idx="5219">
                  <c:v>0.85207175925925926</c:v>
                </c:pt>
                <c:pt idx="5220">
                  <c:v>0.8520833333333333</c:v>
                </c:pt>
                <c:pt idx="5221">
                  <c:v>0.85209490740740745</c:v>
                </c:pt>
                <c:pt idx="5222">
                  <c:v>0.85210648148148149</c:v>
                </c:pt>
                <c:pt idx="5223">
                  <c:v>0.85211805555555553</c:v>
                </c:pt>
                <c:pt idx="5224">
                  <c:v>0.85212962962962968</c:v>
                </c:pt>
                <c:pt idx="5225">
                  <c:v>0.85214120370370372</c:v>
                </c:pt>
                <c:pt idx="5226">
                  <c:v>0.85215277777777776</c:v>
                </c:pt>
                <c:pt idx="5227">
                  <c:v>0.8521643518518518</c:v>
                </c:pt>
                <c:pt idx="5228">
                  <c:v>0.85217592592592595</c:v>
                </c:pt>
                <c:pt idx="5229">
                  <c:v>0.85218749999999999</c:v>
                </c:pt>
                <c:pt idx="5230">
                  <c:v>0.85219907407407403</c:v>
                </c:pt>
                <c:pt idx="5231">
                  <c:v>0.85221064814814818</c:v>
                </c:pt>
                <c:pt idx="5232">
                  <c:v>0.85222222222222221</c:v>
                </c:pt>
                <c:pt idx="5233">
                  <c:v>0.85223379629629625</c:v>
                </c:pt>
                <c:pt idx="5234">
                  <c:v>0.8522453703703704</c:v>
                </c:pt>
                <c:pt idx="5235">
                  <c:v>0.85225694444444444</c:v>
                </c:pt>
                <c:pt idx="5236">
                  <c:v>0.85226851851851848</c:v>
                </c:pt>
                <c:pt idx="5237">
                  <c:v>0.85228009259259263</c:v>
                </c:pt>
                <c:pt idx="5238">
                  <c:v>0.85229166666666667</c:v>
                </c:pt>
                <c:pt idx="5239">
                  <c:v>0.85230324074074071</c:v>
                </c:pt>
                <c:pt idx="5240">
                  <c:v>0.85231481481481486</c:v>
                </c:pt>
                <c:pt idx="5241">
                  <c:v>0.8523263888888889</c:v>
                </c:pt>
                <c:pt idx="5242">
                  <c:v>0.85233796296296294</c:v>
                </c:pt>
                <c:pt idx="5243">
                  <c:v>0.85234953703703709</c:v>
                </c:pt>
                <c:pt idx="5244">
                  <c:v>0.85236111111111112</c:v>
                </c:pt>
                <c:pt idx="5245">
                  <c:v>0.85237268518518516</c:v>
                </c:pt>
                <c:pt idx="5246">
                  <c:v>0.85238425925925931</c:v>
                </c:pt>
                <c:pt idx="5247">
                  <c:v>0.85239583333333335</c:v>
                </c:pt>
                <c:pt idx="5248">
                  <c:v>0.85240740740740739</c:v>
                </c:pt>
                <c:pt idx="5249">
                  <c:v>0.85241898148148143</c:v>
                </c:pt>
                <c:pt idx="5250">
                  <c:v>0.85243055555555558</c:v>
                </c:pt>
                <c:pt idx="5251">
                  <c:v>0.85244212962962962</c:v>
                </c:pt>
                <c:pt idx="5252">
                  <c:v>0.85245370370370366</c:v>
                </c:pt>
                <c:pt idx="5253">
                  <c:v>0.85246527777777781</c:v>
                </c:pt>
                <c:pt idx="5254">
                  <c:v>0.85247685185185185</c:v>
                </c:pt>
                <c:pt idx="5255">
                  <c:v>0.85248842592592589</c:v>
                </c:pt>
                <c:pt idx="5256">
                  <c:v>0.85250000000000004</c:v>
                </c:pt>
                <c:pt idx="5257">
                  <c:v>0.85251157407407407</c:v>
                </c:pt>
                <c:pt idx="5258">
                  <c:v>0.85252314814814811</c:v>
                </c:pt>
                <c:pt idx="5259">
                  <c:v>0.85253472222222226</c:v>
                </c:pt>
                <c:pt idx="5260">
                  <c:v>0.8525462962962963</c:v>
                </c:pt>
                <c:pt idx="5261">
                  <c:v>0.85255787037037034</c:v>
                </c:pt>
                <c:pt idx="5262">
                  <c:v>0.85256944444444449</c:v>
                </c:pt>
                <c:pt idx="5263">
                  <c:v>0.85258101851851853</c:v>
                </c:pt>
                <c:pt idx="5264">
                  <c:v>0.85259259259259257</c:v>
                </c:pt>
                <c:pt idx="5265">
                  <c:v>0.85260416666666672</c:v>
                </c:pt>
                <c:pt idx="5266">
                  <c:v>0.85261574074074076</c:v>
                </c:pt>
                <c:pt idx="5267">
                  <c:v>0.8526273148148148</c:v>
                </c:pt>
                <c:pt idx="5268">
                  <c:v>0.85263888888888884</c:v>
                </c:pt>
                <c:pt idx="5269">
                  <c:v>0.85265046296296299</c:v>
                </c:pt>
                <c:pt idx="5270">
                  <c:v>0.85266203703703702</c:v>
                </c:pt>
                <c:pt idx="5271">
                  <c:v>0.85267361111111106</c:v>
                </c:pt>
                <c:pt idx="5272">
                  <c:v>0.85268518518518521</c:v>
                </c:pt>
                <c:pt idx="5273">
                  <c:v>0.85269675925925925</c:v>
                </c:pt>
                <c:pt idx="5274">
                  <c:v>0.85270833333333329</c:v>
                </c:pt>
                <c:pt idx="5275">
                  <c:v>0.85271990740740744</c:v>
                </c:pt>
                <c:pt idx="5276">
                  <c:v>0.85273148148148148</c:v>
                </c:pt>
                <c:pt idx="5277">
                  <c:v>0.85274305555555552</c:v>
                </c:pt>
                <c:pt idx="5278">
                  <c:v>0.85275462962962967</c:v>
                </c:pt>
                <c:pt idx="5279">
                  <c:v>0.85276620370370371</c:v>
                </c:pt>
                <c:pt idx="5280">
                  <c:v>0.85277777777777775</c:v>
                </c:pt>
                <c:pt idx="5281">
                  <c:v>0.8527893518518519</c:v>
                </c:pt>
                <c:pt idx="5282">
                  <c:v>0.85280092592592593</c:v>
                </c:pt>
                <c:pt idx="5283">
                  <c:v>0.85281249999999997</c:v>
                </c:pt>
                <c:pt idx="5284">
                  <c:v>0.85282407407407412</c:v>
                </c:pt>
                <c:pt idx="5285">
                  <c:v>0.85283564814814816</c:v>
                </c:pt>
                <c:pt idx="5286">
                  <c:v>0.8528472222222222</c:v>
                </c:pt>
                <c:pt idx="5287">
                  <c:v>0.85285879629629635</c:v>
                </c:pt>
                <c:pt idx="5288">
                  <c:v>0.85287037037037039</c:v>
                </c:pt>
                <c:pt idx="5289">
                  <c:v>0.85288194444444443</c:v>
                </c:pt>
                <c:pt idx="5290">
                  <c:v>0.85289351851851847</c:v>
                </c:pt>
                <c:pt idx="5291">
                  <c:v>0.85290509259259262</c:v>
                </c:pt>
                <c:pt idx="5292">
                  <c:v>0.85291666666666666</c:v>
                </c:pt>
                <c:pt idx="5293">
                  <c:v>0.8529282407407407</c:v>
                </c:pt>
                <c:pt idx="5294">
                  <c:v>0.85293981481481485</c:v>
                </c:pt>
                <c:pt idx="5295">
                  <c:v>0.85295138888888888</c:v>
                </c:pt>
                <c:pt idx="5296">
                  <c:v>0.85296296296296292</c:v>
                </c:pt>
                <c:pt idx="5297">
                  <c:v>0.85297453703703707</c:v>
                </c:pt>
                <c:pt idx="5298">
                  <c:v>0.85298611111111111</c:v>
                </c:pt>
                <c:pt idx="5299">
                  <c:v>0.85299768518518515</c:v>
                </c:pt>
                <c:pt idx="5300">
                  <c:v>0.8530092592592593</c:v>
                </c:pt>
                <c:pt idx="5301">
                  <c:v>0.85302083333333334</c:v>
                </c:pt>
                <c:pt idx="5302">
                  <c:v>0.85303240740740738</c:v>
                </c:pt>
                <c:pt idx="5303">
                  <c:v>0.85304398148148153</c:v>
                </c:pt>
                <c:pt idx="5304">
                  <c:v>0.85305555555555557</c:v>
                </c:pt>
                <c:pt idx="5305">
                  <c:v>0.85306712962962961</c:v>
                </c:pt>
                <c:pt idx="5306">
                  <c:v>0.85307870370370376</c:v>
                </c:pt>
                <c:pt idx="5307">
                  <c:v>0.85309027777777779</c:v>
                </c:pt>
                <c:pt idx="5308">
                  <c:v>0.85310185185185183</c:v>
                </c:pt>
                <c:pt idx="5309">
                  <c:v>0.85311342592592587</c:v>
                </c:pt>
                <c:pt idx="5310">
                  <c:v>0.85312500000000002</c:v>
                </c:pt>
                <c:pt idx="5311">
                  <c:v>0.85313657407407406</c:v>
                </c:pt>
                <c:pt idx="5312">
                  <c:v>0.8531481481481481</c:v>
                </c:pt>
                <c:pt idx="5313">
                  <c:v>0.85315972222222225</c:v>
                </c:pt>
                <c:pt idx="5314">
                  <c:v>0.85317129629629629</c:v>
                </c:pt>
                <c:pt idx="5315">
                  <c:v>0.85318287037037033</c:v>
                </c:pt>
                <c:pt idx="5316">
                  <c:v>0.85319444444444448</c:v>
                </c:pt>
                <c:pt idx="5317">
                  <c:v>0.85320601851851852</c:v>
                </c:pt>
                <c:pt idx="5318">
                  <c:v>0.85321759259259256</c:v>
                </c:pt>
                <c:pt idx="5319">
                  <c:v>0.85322916666666671</c:v>
                </c:pt>
                <c:pt idx="5320">
                  <c:v>0.85324074074074074</c:v>
                </c:pt>
                <c:pt idx="5321">
                  <c:v>0.85325231481481478</c:v>
                </c:pt>
                <c:pt idx="5322">
                  <c:v>0.85326388888888893</c:v>
                </c:pt>
                <c:pt idx="5323">
                  <c:v>0.85327546296296297</c:v>
                </c:pt>
                <c:pt idx="5324">
                  <c:v>0.85328703703703701</c:v>
                </c:pt>
                <c:pt idx="5325">
                  <c:v>0.85329861111111116</c:v>
                </c:pt>
                <c:pt idx="5326">
                  <c:v>0.8533101851851852</c:v>
                </c:pt>
                <c:pt idx="5327">
                  <c:v>0.85332175925925924</c:v>
                </c:pt>
                <c:pt idx="5328">
                  <c:v>0.85333333333333339</c:v>
                </c:pt>
                <c:pt idx="5329">
                  <c:v>0.85334490740740743</c:v>
                </c:pt>
                <c:pt idx="5330">
                  <c:v>0.85335648148148147</c:v>
                </c:pt>
                <c:pt idx="5331">
                  <c:v>0.8533680555555555</c:v>
                </c:pt>
                <c:pt idx="5332">
                  <c:v>0.85337962962962965</c:v>
                </c:pt>
                <c:pt idx="5333">
                  <c:v>0.85339120370370369</c:v>
                </c:pt>
                <c:pt idx="5334">
                  <c:v>0.85340277777777773</c:v>
                </c:pt>
                <c:pt idx="5335">
                  <c:v>0.85341435185185188</c:v>
                </c:pt>
                <c:pt idx="5336">
                  <c:v>0.85342592592592592</c:v>
                </c:pt>
                <c:pt idx="5337">
                  <c:v>0.85343749999999996</c:v>
                </c:pt>
                <c:pt idx="5338">
                  <c:v>0.85344907407407411</c:v>
                </c:pt>
                <c:pt idx="5339">
                  <c:v>0.85346064814814815</c:v>
                </c:pt>
                <c:pt idx="5340">
                  <c:v>0.85347222222222219</c:v>
                </c:pt>
                <c:pt idx="5341">
                  <c:v>0.85348379629629634</c:v>
                </c:pt>
                <c:pt idx="5342">
                  <c:v>0.85349537037037038</c:v>
                </c:pt>
                <c:pt idx="5343">
                  <c:v>0.85350694444444442</c:v>
                </c:pt>
                <c:pt idx="5344">
                  <c:v>0.85351851851851857</c:v>
                </c:pt>
                <c:pt idx="5345">
                  <c:v>0.8535300925925926</c:v>
                </c:pt>
                <c:pt idx="5346">
                  <c:v>0.85354166666666664</c:v>
                </c:pt>
                <c:pt idx="5347">
                  <c:v>0.85355324074074079</c:v>
                </c:pt>
                <c:pt idx="5348">
                  <c:v>0.85356481481481483</c:v>
                </c:pt>
                <c:pt idx="5349">
                  <c:v>0.85357638888888887</c:v>
                </c:pt>
                <c:pt idx="5350">
                  <c:v>0.85358796296296291</c:v>
                </c:pt>
                <c:pt idx="5351">
                  <c:v>0.85359953703703706</c:v>
                </c:pt>
                <c:pt idx="5352">
                  <c:v>0.8536111111111111</c:v>
                </c:pt>
                <c:pt idx="5353">
                  <c:v>0.85362268518518514</c:v>
                </c:pt>
                <c:pt idx="5354">
                  <c:v>0.85363425925925929</c:v>
                </c:pt>
                <c:pt idx="5355">
                  <c:v>0.85364583333333333</c:v>
                </c:pt>
                <c:pt idx="5356">
                  <c:v>0.85365740740740736</c:v>
                </c:pt>
                <c:pt idx="5357">
                  <c:v>0.85366898148148151</c:v>
                </c:pt>
                <c:pt idx="5358">
                  <c:v>0.85368055555555555</c:v>
                </c:pt>
                <c:pt idx="5359">
                  <c:v>0.85369212962962959</c:v>
                </c:pt>
                <c:pt idx="5360">
                  <c:v>0.85370370370370374</c:v>
                </c:pt>
                <c:pt idx="5361">
                  <c:v>0.85371527777777778</c:v>
                </c:pt>
                <c:pt idx="5362">
                  <c:v>0.85372685185185182</c:v>
                </c:pt>
                <c:pt idx="5363">
                  <c:v>0.85373842592592597</c:v>
                </c:pt>
                <c:pt idx="5364">
                  <c:v>0.85375000000000001</c:v>
                </c:pt>
                <c:pt idx="5365">
                  <c:v>0.85376157407407405</c:v>
                </c:pt>
                <c:pt idx="5366">
                  <c:v>0.8537731481481482</c:v>
                </c:pt>
                <c:pt idx="5367">
                  <c:v>0.85378472222222224</c:v>
                </c:pt>
                <c:pt idx="5368">
                  <c:v>0.85379629629629628</c:v>
                </c:pt>
                <c:pt idx="5369">
                  <c:v>0.85380787037037043</c:v>
                </c:pt>
                <c:pt idx="5370">
                  <c:v>0.85381944444444446</c:v>
                </c:pt>
                <c:pt idx="5371">
                  <c:v>0.8538310185185185</c:v>
                </c:pt>
                <c:pt idx="5372">
                  <c:v>0.85384259259259254</c:v>
                </c:pt>
                <c:pt idx="5373">
                  <c:v>0.85385416666666669</c:v>
                </c:pt>
                <c:pt idx="5374">
                  <c:v>0.85386574074074073</c:v>
                </c:pt>
                <c:pt idx="5375">
                  <c:v>0.85387731481481477</c:v>
                </c:pt>
                <c:pt idx="5376">
                  <c:v>0.85388888888888892</c:v>
                </c:pt>
                <c:pt idx="5377">
                  <c:v>0.85390046296296296</c:v>
                </c:pt>
                <c:pt idx="5378">
                  <c:v>0.853912037037037</c:v>
                </c:pt>
                <c:pt idx="5379">
                  <c:v>0.85392361111111115</c:v>
                </c:pt>
                <c:pt idx="5380">
                  <c:v>0.85393518518518519</c:v>
                </c:pt>
                <c:pt idx="5381">
                  <c:v>0.85394675925925922</c:v>
                </c:pt>
                <c:pt idx="5382">
                  <c:v>0.85395833333333337</c:v>
                </c:pt>
                <c:pt idx="5383">
                  <c:v>0.85396990740740741</c:v>
                </c:pt>
                <c:pt idx="5384">
                  <c:v>0.85398148148148145</c:v>
                </c:pt>
                <c:pt idx="5385">
                  <c:v>0.8539930555555556</c:v>
                </c:pt>
                <c:pt idx="5386">
                  <c:v>0.85400462962962964</c:v>
                </c:pt>
                <c:pt idx="5387">
                  <c:v>0.85401620370370368</c:v>
                </c:pt>
                <c:pt idx="5388">
                  <c:v>0.85402777777777783</c:v>
                </c:pt>
                <c:pt idx="5389">
                  <c:v>0.85403935185185187</c:v>
                </c:pt>
                <c:pt idx="5390">
                  <c:v>0.85405092592592591</c:v>
                </c:pt>
                <c:pt idx="5391">
                  <c:v>0.85406249999999995</c:v>
                </c:pt>
                <c:pt idx="5392">
                  <c:v>0.8540740740740741</c:v>
                </c:pt>
                <c:pt idx="5393">
                  <c:v>0.85408564814814814</c:v>
                </c:pt>
                <c:pt idx="5394">
                  <c:v>0.85409722222222217</c:v>
                </c:pt>
                <c:pt idx="5395">
                  <c:v>0.85410879629629632</c:v>
                </c:pt>
                <c:pt idx="5396">
                  <c:v>0.85412037037037036</c:v>
                </c:pt>
                <c:pt idx="5397">
                  <c:v>0.8541319444444444</c:v>
                </c:pt>
                <c:pt idx="5398">
                  <c:v>0.85414351851851855</c:v>
                </c:pt>
                <c:pt idx="5399">
                  <c:v>0.85415509259259259</c:v>
                </c:pt>
                <c:pt idx="5400">
                  <c:v>0.85416666666666663</c:v>
                </c:pt>
                <c:pt idx="5401">
                  <c:v>0.85417824074074078</c:v>
                </c:pt>
                <c:pt idx="5402">
                  <c:v>0.85418981481481482</c:v>
                </c:pt>
                <c:pt idx="5403">
                  <c:v>0.85420138888888886</c:v>
                </c:pt>
                <c:pt idx="5404">
                  <c:v>0.85421296296296301</c:v>
                </c:pt>
                <c:pt idx="5405">
                  <c:v>0.85422453703703705</c:v>
                </c:pt>
                <c:pt idx="5406">
                  <c:v>0.85423611111111108</c:v>
                </c:pt>
                <c:pt idx="5407">
                  <c:v>0.85424768518518523</c:v>
                </c:pt>
                <c:pt idx="5408">
                  <c:v>0.85425925925925927</c:v>
                </c:pt>
                <c:pt idx="5409">
                  <c:v>0.85427083333333331</c:v>
                </c:pt>
                <c:pt idx="5410">
                  <c:v>0.85428240740740746</c:v>
                </c:pt>
                <c:pt idx="5411">
                  <c:v>0.8542939814814815</c:v>
                </c:pt>
                <c:pt idx="5412">
                  <c:v>0.85430555555555554</c:v>
                </c:pt>
                <c:pt idx="5413">
                  <c:v>0.85431712962962958</c:v>
                </c:pt>
                <c:pt idx="5414">
                  <c:v>0.85432870370370373</c:v>
                </c:pt>
                <c:pt idx="5415">
                  <c:v>0.85434027777777777</c:v>
                </c:pt>
                <c:pt idx="5416">
                  <c:v>0.85435185185185181</c:v>
                </c:pt>
                <c:pt idx="5417">
                  <c:v>0.85436342592592596</c:v>
                </c:pt>
                <c:pt idx="5418">
                  <c:v>0.854375</c:v>
                </c:pt>
                <c:pt idx="5419">
                  <c:v>0.85438657407407403</c:v>
                </c:pt>
                <c:pt idx="5420">
                  <c:v>0.85439814814814818</c:v>
                </c:pt>
                <c:pt idx="5421">
                  <c:v>0.85440972222222222</c:v>
                </c:pt>
                <c:pt idx="5422">
                  <c:v>0.85442129629629626</c:v>
                </c:pt>
                <c:pt idx="5423">
                  <c:v>0.85443287037037041</c:v>
                </c:pt>
                <c:pt idx="5424">
                  <c:v>0.85444444444444445</c:v>
                </c:pt>
                <c:pt idx="5425">
                  <c:v>0.85445601851851849</c:v>
                </c:pt>
                <c:pt idx="5426">
                  <c:v>0.85446759259259264</c:v>
                </c:pt>
                <c:pt idx="5427">
                  <c:v>0.85447916666666668</c:v>
                </c:pt>
                <c:pt idx="5428">
                  <c:v>0.85449074074074072</c:v>
                </c:pt>
                <c:pt idx="5429">
                  <c:v>0.85450231481481487</c:v>
                </c:pt>
                <c:pt idx="5430">
                  <c:v>0.85451388888888891</c:v>
                </c:pt>
                <c:pt idx="5431">
                  <c:v>0.85452546296296295</c:v>
                </c:pt>
                <c:pt idx="5432">
                  <c:v>0.85453703703703698</c:v>
                </c:pt>
                <c:pt idx="5433">
                  <c:v>0.85454861111111113</c:v>
                </c:pt>
                <c:pt idx="5434">
                  <c:v>0.85456018518518517</c:v>
                </c:pt>
                <c:pt idx="5435">
                  <c:v>0.85457175925925921</c:v>
                </c:pt>
                <c:pt idx="5436">
                  <c:v>0.85458333333333336</c:v>
                </c:pt>
                <c:pt idx="5437">
                  <c:v>0.8545949074074074</c:v>
                </c:pt>
                <c:pt idx="5438">
                  <c:v>0.85460648148148144</c:v>
                </c:pt>
                <c:pt idx="5439">
                  <c:v>0.85461805555555559</c:v>
                </c:pt>
                <c:pt idx="5440">
                  <c:v>0.85462962962962963</c:v>
                </c:pt>
                <c:pt idx="5441">
                  <c:v>0.85464120370370367</c:v>
                </c:pt>
                <c:pt idx="5442">
                  <c:v>0.85465277777777782</c:v>
                </c:pt>
                <c:pt idx="5443">
                  <c:v>0.85466435185185186</c:v>
                </c:pt>
                <c:pt idx="5444">
                  <c:v>0.85467592592592589</c:v>
                </c:pt>
                <c:pt idx="5445">
                  <c:v>0.85468750000000004</c:v>
                </c:pt>
                <c:pt idx="5446">
                  <c:v>0.85469907407407408</c:v>
                </c:pt>
                <c:pt idx="5447">
                  <c:v>0.85471064814814812</c:v>
                </c:pt>
                <c:pt idx="5448">
                  <c:v>0.85472222222222227</c:v>
                </c:pt>
                <c:pt idx="5449">
                  <c:v>0.85473379629629631</c:v>
                </c:pt>
                <c:pt idx="5450">
                  <c:v>0.85474537037037035</c:v>
                </c:pt>
                <c:pt idx="5451">
                  <c:v>0.8547569444444445</c:v>
                </c:pt>
                <c:pt idx="5452">
                  <c:v>0.85476851851851854</c:v>
                </c:pt>
                <c:pt idx="5453">
                  <c:v>0.85478009259259258</c:v>
                </c:pt>
                <c:pt idx="5454">
                  <c:v>0.85479166666666662</c:v>
                </c:pt>
                <c:pt idx="5455">
                  <c:v>0.85480324074074077</c:v>
                </c:pt>
                <c:pt idx="5456">
                  <c:v>0.85481481481481481</c:v>
                </c:pt>
                <c:pt idx="5457">
                  <c:v>0.85482638888888884</c:v>
                </c:pt>
                <c:pt idx="5458">
                  <c:v>0.85483796296296299</c:v>
                </c:pt>
                <c:pt idx="5459">
                  <c:v>0.85484953703703703</c:v>
                </c:pt>
                <c:pt idx="5460">
                  <c:v>0.85486111111111107</c:v>
                </c:pt>
                <c:pt idx="5461">
                  <c:v>0.85487268518518522</c:v>
                </c:pt>
                <c:pt idx="5462">
                  <c:v>0.85488425925925926</c:v>
                </c:pt>
                <c:pt idx="5463">
                  <c:v>0.8548958333333333</c:v>
                </c:pt>
                <c:pt idx="5464">
                  <c:v>0.85490740740740745</c:v>
                </c:pt>
                <c:pt idx="5465">
                  <c:v>0.85491898148148149</c:v>
                </c:pt>
                <c:pt idx="5466">
                  <c:v>0.85493055555555553</c:v>
                </c:pt>
                <c:pt idx="5467">
                  <c:v>0.85494212962962968</c:v>
                </c:pt>
                <c:pt idx="5468">
                  <c:v>0.85495370370370372</c:v>
                </c:pt>
                <c:pt idx="5469">
                  <c:v>0.85496527777777775</c:v>
                </c:pt>
                <c:pt idx="5470">
                  <c:v>0.8549768518518519</c:v>
                </c:pt>
                <c:pt idx="5471">
                  <c:v>0.85498842592592594</c:v>
                </c:pt>
                <c:pt idx="5472">
                  <c:v>0.85499999999999998</c:v>
                </c:pt>
                <c:pt idx="5473">
                  <c:v>0.85501157407407402</c:v>
                </c:pt>
                <c:pt idx="5474">
                  <c:v>0.85502314814814817</c:v>
                </c:pt>
                <c:pt idx="5475">
                  <c:v>0.85503472222222221</c:v>
                </c:pt>
                <c:pt idx="5476">
                  <c:v>0.85504629629629625</c:v>
                </c:pt>
                <c:pt idx="5477">
                  <c:v>0.8550578703703704</c:v>
                </c:pt>
                <c:pt idx="5478">
                  <c:v>0.85506944444444444</c:v>
                </c:pt>
                <c:pt idx="5479">
                  <c:v>0.85508101851851848</c:v>
                </c:pt>
                <c:pt idx="5480">
                  <c:v>0.85509259259259263</c:v>
                </c:pt>
                <c:pt idx="5481">
                  <c:v>0.85510416666666667</c:v>
                </c:pt>
                <c:pt idx="5482">
                  <c:v>0.8551157407407407</c:v>
                </c:pt>
                <c:pt idx="5483">
                  <c:v>0.85512731481481485</c:v>
                </c:pt>
                <c:pt idx="5484">
                  <c:v>0.85513888888888889</c:v>
                </c:pt>
                <c:pt idx="5485">
                  <c:v>0.85515046296296293</c:v>
                </c:pt>
                <c:pt idx="5486">
                  <c:v>0.85516203703703708</c:v>
                </c:pt>
                <c:pt idx="5487">
                  <c:v>0.85517361111111112</c:v>
                </c:pt>
                <c:pt idx="5488">
                  <c:v>0.85518518518518516</c:v>
                </c:pt>
                <c:pt idx="5489">
                  <c:v>0.85519675925925931</c:v>
                </c:pt>
                <c:pt idx="5490">
                  <c:v>0.85520833333333335</c:v>
                </c:pt>
                <c:pt idx="5491">
                  <c:v>0.85521990740740739</c:v>
                </c:pt>
                <c:pt idx="5492">
                  <c:v>0.85523148148148154</c:v>
                </c:pt>
                <c:pt idx="5493">
                  <c:v>0.85524305555555558</c:v>
                </c:pt>
                <c:pt idx="5494">
                  <c:v>0.85525462962962961</c:v>
                </c:pt>
                <c:pt idx="5495">
                  <c:v>0.85526620370370365</c:v>
                </c:pt>
                <c:pt idx="5496">
                  <c:v>0.8552777777777778</c:v>
                </c:pt>
                <c:pt idx="5497">
                  <c:v>0.85528935185185184</c:v>
                </c:pt>
                <c:pt idx="5498">
                  <c:v>0.85530092592592588</c:v>
                </c:pt>
                <c:pt idx="5499">
                  <c:v>0.85531250000000003</c:v>
                </c:pt>
                <c:pt idx="5500">
                  <c:v>0.85532407407407407</c:v>
                </c:pt>
                <c:pt idx="5501">
                  <c:v>0.85533564814814811</c:v>
                </c:pt>
                <c:pt idx="5502">
                  <c:v>0.85534722222222226</c:v>
                </c:pt>
                <c:pt idx="5503">
                  <c:v>0.8553587962962963</c:v>
                </c:pt>
                <c:pt idx="5504">
                  <c:v>0.85537037037037034</c:v>
                </c:pt>
                <c:pt idx="5505">
                  <c:v>0.85538194444444449</c:v>
                </c:pt>
                <c:pt idx="5506">
                  <c:v>0.85539351851851853</c:v>
                </c:pt>
                <c:pt idx="5507">
                  <c:v>0.85540509259259256</c:v>
                </c:pt>
                <c:pt idx="5508">
                  <c:v>0.85541666666666671</c:v>
                </c:pt>
                <c:pt idx="5509">
                  <c:v>0.85542824074074075</c:v>
                </c:pt>
                <c:pt idx="5510">
                  <c:v>0.85543981481481479</c:v>
                </c:pt>
                <c:pt idx="5511">
                  <c:v>0.85545138888888894</c:v>
                </c:pt>
                <c:pt idx="5512">
                  <c:v>0.85546296296296298</c:v>
                </c:pt>
                <c:pt idx="5513">
                  <c:v>0.85547453703703702</c:v>
                </c:pt>
                <c:pt idx="5514">
                  <c:v>0.85548611111111106</c:v>
                </c:pt>
                <c:pt idx="5515">
                  <c:v>0.85549768518518521</c:v>
                </c:pt>
                <c:pt idx="5516">
                  <c:v>0.85550925925925925</c:v>
                </c:pt>
                <c:pt idx="5517">
                  <c:v>0.85552083333333329</c:v>
                </c:pt>
                <c:pt idx="5518">
                  <c:v>0.85553240740740744</c:v>
                </c:pt>
                <c:pt idx="5519">
                  <c:v>0.85554398148148147</c:v>
                </c:pt>
                <c:pt idx="5520">
                  <c:v>0.85555555555555551</c:v>
                </c:pt>
                <c:pt idx="5521">
                  <c:v>0.85556712962962966</c:v>
                </c:pt>
                <c:pt idx="5522">
                  <c:v>0.8555787037037037</c:v>
                </c:pt>
                <c:pt idx="5523">
                  <c:v>0.85559027777777774</c:v>
                </c:pt>
                <c:pt idx="5524">
                  <c:v>0.85560185185185189</c:v>
                </c:pt>
                <c:pt idx="5525">
                  <c:v>0.85561342592592593</c:v>
                </c:pt>
                <c:pt idx="5526">
                  <c:v>0.85562499999999997</c:v>
                </c:pt>
                <c:pt idx="5527">
                  <c:v>0.85563657407407412</c:v>
                </c:pt>
                <c:pt idx="5528">
                  <c:v>0.85564814814814816</c:v>
                </c:pt>
                <c:pt idx="5529">
                  <c:v>0.8556597222222222</c:v>
                </c:pt>
                <c:pt idx="5530">
                  <c:v>0.85567129629629635</c:v>
                </c:pt>
                <c:pt idx="5531">
                  <c:v>0.85568287037037039</c:v>
                </c:pt>
                <c:pt idx="5532">
                  <c:v>0.85569444444444442</c:v>
                </c:pt>
                <c:pt idx="5533">
                  <c:v>0.85570601851851846</c:v>
                </c:pt>
                <c:pt idx="5534">
                  <c:v>0.85571759259259261</c:v>
                </c:pt>
                <c:pt idx="5535">
                  <c:v>0.85572916666666665</c:v>
                </c:pt>
                <c:pt idx="5536">
                  <c:v>0.85574074074074069</c:v>
                </c:pt>
                <c:pt idx="5537">
                  <c:v>0.85575231481481484</c:v>
                </c:pt>
                <c:pt idx="5538">
                  <c:v>0.85576388888888888</c:v>
                </c:pt>
                <c:pt idx="5539">
                  <c:v>0.85577546296296292</c:v>
                </c:pt>
                <c:pt idx="5540">
                  <c:v>0.85578703703703707</c:v>
                </c:pt>
                <c:pt idx="5541">
                  <c:v>0.85579861111111111</c:v>
                </c:pt>
                <c:pt idx="5542">
                  <c:v>0.85581018518518515</c:v>
                </c:pt>
                <c:pt idx="5543">
                  <c:v>0.8558217592592593</c:v>
                </c:pt>
                <c:pt idx="5544">
                  <c:v>0.85583333333333333</c:v>
                </c:pt>
                <c:pt idx="5545">
                  <c:v>0.85584490740740737</c:v>
                </c:pt>
                <c:pt idx="5546">
                  <c:v>0.85585648148148152</c:v>
                </c:pt>
                <c:pt idx="5547">
                  <c:v>0.85586805555555556</c:v>
                </c:pt>
                <c:pt idx="5548">
                  <c:v>0.8558796296296296</c:v>
                </c:pt>
                <c:pt idx="5549">
                  <c:v>0.85589120370370375</c:v>
                </c:pt>
                <c:pt idx="5550">
                  <c:v>0.85590277777777779</c:v>
                </c:pt>
                <c:pt idx="5551">
                  <c:v>0.85591435185185183</c:v>
                </c:pt>
                <c:pt idx="5552">
                  <c:v>0.85592592592592598</c:v>
                </c:pt>
                <c:pt idx="5553">
                  <c:v>0.85593750000000002</c:v>
                </c:pt>
                <c:pt idx="5554">
                  <c:v>0.85594907407407406</c:v>
                </c:pt>
                <c:pt idx="5555">
                  <c:v>0.8559606481481481</c:v>
                </c:pt>
                <c:pt idx="5556">
                  <c:v>0.85597222222222225</c:v>
                </c:pt>
                <c:pt idx="5557">
                  <c:v>0.85598379629629628</c:v>
                </c:pt>
                <c:pt idx="5558">
                  <c:v>0.85599537037037032</c:v>
                </c:pt>
                <c:pt idx="5559">
                  <c:v>0.85600694444444447</c:v>
                </c:pt>
                <c:pt idx="5560">
                  <c:v>0.85601851851851851</c:v>
                </c:pt>
                <c:pt idx="5561">
                  <c:v>0.85603009259259255</c:v>
                </c:pt>
                <c:pt idx="5562">
                  <c:v>0.8560416666666667</c:v>
                </c:pt>
                <c:pt idx="5563">
                  <c:v>0.85605324074074074</c:v>
                </c:pt>
                <c:pt idx="5564">
                  <c:v>0.85606481481481478</c:v>
                </c:pt>
                <c:pt idx="5565">
                  <c:v>0.85607638888888893</c:v>
                </c:pt>
                <c:pt idx="5566">
                  <c:v>0.85608796296296297</c:v>
                </c:pt>
                <c:pt idx="5567">
                  <c:v>0.85609953703703701</c:v>
                </c:pt>
                <c:pt idx="5568">
                  <c:v>0.85611111111111116</c:v>
                </c:pt>
                <c:pt idx="5569">
                  <c:v>0.85612268518518519</c:v>
                </c:pt>
                <c:pt idx="5570">
                  <c:v>0.85613425925925923</c:v>
                </c:pt>
                <c:pt idx="5571">
                  <c:v>0.85614583333333338</c:v>
                </c:pt>
                <c:pt idx="5572">
                  <c:v>0.85615740740740742</c:v>
                </c:pt>
                <c:pt idx="5573">
                  <c:v>0.85616898148148146</c:v>
                </c:pt>
                <c:pt idx="5574">
                  <c:v>0.8561805555555555</c:v>
                </c:pt>
                <c:pt idx="5575">
                  <c:v>0.85619212962962965</c:v>
                </c:pt>
                <c:pt idx="5576">
                  <c:v>0.85620370370370369</c:v>
                </c:pt>
                <c:pt idx="5577">
                  <c:v>0.85621527777777773</c:v>
                </c:pt>
                <c:pt idx="5578">
                  <c:v>0.85622685185185188</c:v>
                </c:pt>
                <c:pt idx="5579">
                  <c:v>0.85623842592592592</c:v>
                </c:pt>
                <c:pt idx="5580">
                  <c:v>0.85624999999999996</c:v>
                </c:pt>
                <c:pt idx="5581">
                  <c:v>0.85626157407407411</c:v>
                </c:pt>
                <c:pt idx="5582">
                  <c:v>0.85627314814814814</c:v>
                </c:pt>
                <c:pt idx="5583">
                  <c:v>0.85628472222222218</c:v>
                </c:pt>
                <c:pt idx="5584">
                  <c:v>0.85629629629629633</c:v>
                </c:pt>
                <c:pt idx="5585">
                  <c:v>0.85630787037037037</c:v>
                </c:pt>
                <c:pt idx="5586">
                  <c:v>0.85631944444444441</c:v>
                </c:pt>
                <c:pt idx="5587">
                  <c:v>0.85633101851851856</c:v>
                </c:pt>
                <c:pt idx="5588">
                  <c:v>0.8563425925925926</c:v>
                </c:pt>
                <c:pt idx="5589">
                  <c:v>0.85635416666666664</c:v>
                </c:pt>
                <c:pt idx="5590">
                  <c:v>0.85636574074074079</c:v>
                </c:pt>
                <c:pt idx="5591">
                  <c:v>0.85637731481481483</c:v>
                </c:pt>
                <c:pt idx="5592">
                  <c:v>0.85638888888888887</c:v>
                </c:pt>
                <c:pt idx="5593">
                  <c:v>0.85640046296296302</c:v>
                </c:pt>
                <c:pt idx="5594">
                  <c:v>0.85641203703703705</c:v>
                </c:pt>
                <c:pt idx="5595">
                  <c:v>0.85642361111111109</c:v>
                </c:pt>
                <c:pt idx="5596">
                  <c:v>0.85643518518518513</c:v>
                </c:pt>
                <c:pt idx="5597">
                  <c:v>0.85644675925925928</c:v>
                </c:pt>
                <c:pt idx="5598">
                  <c:v>0.85645833333333332</c:v>
                </c:pt>
                <c:pt idx="5599">
                  <c:v>0.85646990740740736</c:v>
                </c:pt>
                <c:pt idx="5600">
                  <c:v>0.85648148148148151</c:v>
                </c:pt>
                <c:pt idx="5601">
                  <c:v>0.85649305555555555</c:v>
                </c:pt>
                <c:pt idx="5602">
                  <c:v>0.85650462962962959</c:v>
                </c:pt>
                <c:pt idx="5603">
                  <c:v>0.85651620370370374</c:v>
                </c:pt>
                <c:pt idx="5604">
                  <c:v>0.85652777777777778</c:v>
                </c:pt>
                <c:pt idx="5605">
                  <c:v>0.85653935185185182</c:v>
                </c:pt>
                <c:pt idx="5606">
                  <c:v>0.85655092592592597</c:v>
                </c:pt>
                <c:pt idx="5607">
                  <c:v>0.8565625</c:v>
                </c:pt>
                <c:pt idx="5608">
                  <c:v>0.85657407407407404</c:v>
                </c:pt>
                <c:pt idx="5609">
                  <c:v>0.85658564814814819</c:v>
                </c:pt>
                <c:pt idx="5610">
                  <c:v>0.85659722222222223</c:v>
                </c:pt>
                <c:pt idx="5611">
                  <c:v>0.85660879629629627</c:v>
                </c:pt>
                <c:pt idx="5612">
                  <c:v>0.85662037037037042</c:v>
                </c:pt>
                <c:pt idx="5613">
                  <c:v>0.85663194444444446</c:v>
                </c:pt>
                <c:pt idx="5614">
                  <c:v>0.8566435185185185</c:v>
                </c:pt>
                <c:pt idx="5615">
                  <c:v>0.85665509259259254</c:v>
                </c:pt>
                <c:pt idx="5616">
                  <c:v>0.85666666666666669</c:v>
                </c:pt>
                <c:pt idx="5617">
                  <c:v>0.85667824074074073</c:v>
                </c:pt>
                <c:pt idx="5618">
                  <c:v>0.85668981481481477</c:v>
                </c:pt>
                <c:pt idx="5619">
                  <c:v>0.85670138888888892</c:v>
                </c:pt>
                <c:pt idx="5620">
                  <c:v>0.85671296296296295</c:v>
                </c:pt>
                <c:pt idx="5621">
                  <c:v>0.85672453703703699</c:v>
                </c:pt>
                <c:pt idx="5622">
                  <c:v>0.85673611111111114</c:v>
                </c:pt>
                <c:pt idx="5623">
                  <c:v>0.85674768518518518</c:v>
                </c:pt>
                <c:pt idx="5624">
                  <c:v>0.85675925925925922</c:v>
                </c:pt>
                <c:pt idx="5625">
                  <c:v>0.85677083333333337</c:v>
                </c:pt>
                <c:pt idx="5626">
                  <c:v>0.85678240740740741</c:v>
                </c:pt>
                <c:pt idx="5627">
                  <c:v>0.85679398148148145</c:v>
                </c:pt>
                <c:pt idx="5628">
                  <c:v>0.8568055555555556</c:v>
                </c:pt>
                <c:pt idx="5629">
                  <c:v>0.85681712962962964</c:v>
                </c:pt>
                <c:pt idx="5630">
                  <c:v>0.85682870370370368</c:v>
                </c:pt>
                <c:pt idx="5631">
                  <c:v>0.85684027777777783</c:v>
                </c:pt>
                <c:pt idx="5632">
                  <c:v>0.85685185185185186</c:v>
                </c:pt>
                <c:pt idx="5633">
                  <c:v>0.8568634259259259</c:v>
                </c:pt>
                <c:pt idx="5634">
                  <c:v>0.85687500000000005</c:v>
                </c:pt>
                <c:pt idx="5635">
                  <c:v>0.85688657407407409</c:v>
                </c:pt>
                <c:pt idx="5636">
                  <c:v>0.85689814814814813</c:v>
                </c:pt>
                <c:pt idx="5637">
                  <c:v>0.85690972222222217</c:v>
                </c:pt>
                <c:pt idx="5638">
                  <c:v>0.85692129629629632</c:v>
                </c:pt>
                <c:pt idx="5639">
                  <c:v>0.85693287037037036</c:v>
                </c:pt>
                <c:pt idx="5640">
                  <c:v>0.8569444444444444</c:v>
                </c:pt>
                <c:pt idx="5641">
                  <c:v>0.85695601851851855</c:v>
                </c:pt>
                <c:pt idx="5642">
                  <c:v>0.85696759259259259</c:v>
                </c:pt>
                <c:pt idx="5643">
                  <c:v>0.85697916666666663</c:v>
                </c:pt>
                <c:pt idx="5644">
                  <c:v>0.85699074074074078</c:v>
                </c:pt>
                <c:pt idx="5645">
                  <c:v>0.85700231481481481</c:v>
                </c:pt>
                <c:pt idx="5646">
                  <c:v>0.85701388888888885</c:v>
                </c:pt>
                <c:pt idx="5647">
                  <c:v>0.857025462962963</c:v>
                </c:pt>
                <c:pt idx="5648">
                  <c:v>0.85703703703703704</c:v>
                </c:pt>
                <c:pt idx="5649">
                  <c:v>0.85704861111111108</c:v>
                </c:pt>
                <c:pt idx="5650">
                  <c:v>0.85706018518518523</c:v>
                </c:pt>
                <c:pt idx="5651">
                  <c:v>0.85707175925925927</c:v>
                </c:pt>
                <c:pt idx="5652">
                  <c:v>0.85708333333333331</c:v>
                </c:pt>
                <c:pt idx="5653">
                  <c:v>0.85709490740740746</c:v>
                </c:pt>
                <c:pt idx="5654">
                  <c:v>0.8571064814814815</c:v>
                </c:pt>
                <c:pt idx="5655">
                  <c:v>0.85711805555555554</c:v>
                </c:pt>
                <c:pt idx="5656">
                  <c:v>0.85712962962962957</c:v>
                </c:pt>
                <c:pt idx="5657">
                  <c:v>0.85714120370370372</c:v>
                </c:pt>
                <c:pt idx="5658">
                  <c:v>0.85715277777777776</c:v>
                </c:pt>
                <c:pt idx="5659">
                  <c:v>0.8571643518518518</c:v>
                </c:pt>
                <c:pt idx="5660">
                  <c:v>0.85717592592592595</c:v>
                </c:pt>
                <c:pt idx="5661">
                  <c:v>0.85718749999999999</c:v>
                </c:pt>
                <c:pt idx="5662">
                  <c:v>0.85719907407407403</c:v>
                </c:pt>
                <c:pt idx="5663">
                  <c:v>0.85721064814814818</c:v>
                </c:pt>
                <c:pt idx="5664">
                  <c:v>0.85722222222222222</c:v>
                </c:pt>
                <c:pt idx="5665">
                  <c:v>0.85723379629629626</c:v>
                </c:pt>
                <c:pt idx="5666">
                  <c:v>0.85724537037037041</c:v>
                </c:pt>
                <c:pt idx="5667">
                  <c:v>0.85725694444444445</c:v>
                </c:pt>
                <c:pt idx="5668">
                  <c:v>0.85726851851851849</c:v>
                </c:pt>
                <c:pt idx="5669">
                  <c:v>0.85728009259259264</c:v>
                </c:pt>
                <c:pt idx="5670">
                  <c:v>0.85729166666666667</c:v>
                </c:pt>
                <c:pt idx="5671">
                  <c:v>0.85730324074074071</c:v>
                </c:pt>
                <c:pt idx="5672">
                  <c:v>0.85731481481481486</c:v>
                </c:pt>
                <c:pt idx="5673">
                  <c:v>0.8573263888888889</c:v>
                </c:pt>
                <c:pt idx="5674">
                  <c:v>0.85733796296296294</c:v>
                </c:pt>
                <c:pt idx="5675">
                  <c:v>0.85734953703703709</c:v>
                </c:pt>
                <c:pt idx="5676">
                  <c:v>0.85736111111111113</c:v>
                </c:pt>
                <c:pt idx="5677">
                  <c:v>0.85737268518518517</c:v>
                </c:pt>
                <c:pt idx="5678">
                  <c:v>0.85738425925925921</c:v>
                </c:pt>
                <c:pt idx="5679">
                  <c:v>0.85739583333333336</c:v>
                </c:pt>
                <c:pt idx="5680">
                  <c:v>0.8574074074074074</c:v>
                </c:pt>
                <c:pt idx="5681">
                  <c:v>0.85741898148148143</c:v>
                </c:pt>
                <c:pt idx="5682">
                  <c:v>0.85743055555555558</c:v>
                </c:pt>
                <c:pt idx="5683">
                  <c:v>0.85744212962962962</c:v>
                </c:pt>
                <c:pt idx="5684">
                  <c:v>0.85745370370370366</c:v>
                </c:pt>
                <c:pt idx="5685">
                  <c:v>0.85746527777777781</c:v>
                </c:pt>
                <c:pt idx="5686">
                  <c:v>0.85747685185185185</c:v>
                </c:pt>
                <c:pt idx="5687">
                  <c:v>0.85748842592592589</c:v>
                </c:pt>
                <c:pt idx="5688">
                  <c:v>0.85750000000000004</c:v>
                </c:pt>
                <c:pt idx="5689">
                  <c:v>0.85751157407407408</c:v>
                </c:pt>
                <c:pt idx="5690">
                  <c:v>0.85752314814814812</c:v>
                </c:pt>
                <c:pt idx="5691">
                  <c:v>0.85753472222222227</c:v>
                </c:pt>
                <c:pt idx="5692">
                  <c:v>0.85754629629629631</c:v>
                </c:pt>
                <c:pt idx="5693">
                  <c:v>0.85755787037037035</c:v>
                </c:pt>
                <c:pt idx="5694">
                  <c:v>0.8575694444444445</c:v>
                </c:pt>
                <c:pt idx="5695">
                  <c:v>0.85758101851851853</c:v>
                </c:pt>
                <c:pt idx="5696">
                  <c:v>0.85759259259259257</c:v>
                </c:pt>
                <c:pt idx="5697">
                  <c:v>0.85760416666666661</c:v>
                </c:pt>
                <c:pt idx="5698">
                  <c:v>0.85761574074074076</c:v>
                </c:pt>
                <c:pt idx="5699">
                  <c:v>0.8576273148148148</c:v>
                </c:pt>
                <c:pt idx="5700">
                  <c:v>0.85763888888888884</c:v>
                </c:pt>
                <c:pt idx="5701">
                  <c:v>0.85765046296296299</c:v>
                </c:pt>
                <c:pt idx="5702">
                  <c:v>0.85766203703703703</c:v>
                </c:pt>
                <c:pt idx="5703">
                  <c:v>0.85767361111111107</c:v>
                </c:pt>
                <c:pt idx="5704">
                  <c:v>0.85768518518518522</c:v>
                </c:pt>
                <c:pt idx="5705">
                  <c:v>0.85769675925925926</c:v>
                </c:pt>
                <c:pt idx="5706">
                  <c:v>0.85770833333333329</c:v>
                </c:pt>
                <c:pt idx="5707">
                  <c:v>0.85771990740740744</c:v>
                </c:pt>
                <c:pt idx="5708">
                  <c:v>0.85773148148148148</c:v>
                </c:pt>
                <c:pt idx="5709">
                  <c:v>0.85774305555555552</c:v>
                </c:pt>
                <c:pt idx="5710">
                  <c:v>0.85775462962962967</c:v>
                </c:pt>
                <c:pt idx="5711">
                  <c:v>0.85776620370370371</c:v>
                </c:pt>
                <c:pt idx="5712">
                  <c:v>0.85777777777777775</c:v>
                </c:pt>
                <c:pt idx="5713">
                  <c:v>0.8577893518518519</c:v>
                </c:pt>
                <c:pt idx="5714">
                  <c:v>0.85780092592592594</c:v>
                </c:pt>
                <c:pt idx="5715">
                  <c:v>0.85781249999999998</c:v>
                </c:pt>
                <c:pt idx="5716">
                  <c:v>0.85782407407407413</c:v>
                </c:pt>
                <c:pt idx="5717">
                  <c:v>0.85783564814814817</c:v>
                </c:pt>
                <c:pt idx="5718">
                  <c:v>0.85784722222222221</c:v>
                </c:pt>
                <c:pt idx="5719">
                  <c:v>0.85785879629629624</c:v>
                </c:pt>
                <c:pt idx="5720">
                  <c:v>0.85787037037037039</c:v>
                </c:pt>
                <c:pt idx="5721">
                  <c:v>0.85788194444444443</c:v>
                </c:pt>
                <c:pt idx="5722">
                  <c:v>0.85789351851851847</c:v>
                </c:pt>
                <c:pt idx="5723">
                  <c:v>0.85790509259259262</c:v>
                </c:pt>
                <c:pt idx="5724">
                  <c:v>0.85791666666666666</c:v>
                </c:pt>
                <c:pt idx="5725">
                  <c:v>0.8579282407407407</c:v>
                </c:pt>
                <c:pt idx="5726">
                  <c:v>0.85793981481481485</c:v>
                </c:pt>
                <c:pt idx="5727">
                  <c:v>0.85795138888888889</c:v>
                </c:pt>
                <c:pt idx="5728">
                  <c:v>0.85796296296296293</c:v>
                </c:pt>
                <c:pt idx="5729">
                  <c:v>0.85797453703703708</c:v>
                </c:pt>
                <c:pt idx="5730">
                  <c:v>0.85798611111111112</c:v>
                </c:pt>
                <c:pt idx="5731">
                  <c:v>0.85799768518518515</c:v>
                </c:pt>
                <c:pt idx="5732">
                  <c:v>0.8580092592592593</c:v>
                </c:pt>
                <c:pt idx="5733">
                  <c:v>0.85802083333333334</c:v>
                </c:pt>
                <c:pt idx="5734">
                  <c:v>0.85803240740740738</c:v>
                </c:pt>
                <c:pt idx="5735">
                  <c:v>0.85804398148148153</c:v>
                </c:pt>
                <c:pt idx="5736">
                  <c:v>0.85805555555555557</c:v>
                </c:pt>
                <c:pt idx="5737">
                  <c:v>0.85806712962962961</c:v>
                </c:pt>
                <c:pt idx="5738">
                  <c:v>0.85807870370370365</c:v>
                </c:pt>
                <c:pt idx="5739">
                  <c:v>0.8580902777777778</c:v>
                </c:pt>
                <c:pt idx="5740">
                  <c:v>0.85810185185185184</c:v>
                </c:pt>
                <c:pt idx="5741">
                  <c:v>0.85811342592592588</c:v>
                </c:pt>
                <c:pt idx="5742">
                  <c:v>0.85812500000000003</c:v>
                </c:pt>
                <c:pt idx="5743">
                  <c:v>0.85813657407407407</c:v>
                </c:pt>
                <c:pt idx="5744">
                  <c:v>0.8581481481481481</c:v>
                </c:pt>
                <c:pt idx="5745">
                  <c:v>0.85815972222222225</c:v>
                </c:pt>
                <c:pt idx="5746">
                  <c:v>0.85817129629629629</c:v>
                </c:pt>
                <c:pt idx="5747">
                  <c:v>0.85818287037037033</c:v>
                </c:pt>
                <c:pt idx="5748">
                  <c:v>0.85819444444444448</c:v>
                </c:pt>
                <c:pt idx="5749">
                  <c:v>0.85820601851851852</c:v>
                </c:pt>
                <c:pt idx="5750">
                  <c:v>0.85821759259259256</c:v>
                </c:pt>
                <c:pt idx="5751">
                  <c:v>0.85822916666666671</c:v>
                </c:pt>
                <c:pt idx="5752">
                  <c:v>0.85824074074074075</c:v>
                </c:pt>
                <c:pt idx="5753">
                  <c:v>0.85825231481481479</c:v>
                </c:pt>
                <c:pt idx="5754">
                  <c:v>0.85826388888888894</c:v>
                </c:pt>
                <c:pt idx="5755">
                  <c:v>0.85827546296296298</c:v>
                </c:pt>
                <c:pt idx="5756">
                  <c:v>0.85828703703703701</c:v>
                </c:pt>
                <c:pt idx="5757">
                  <c:v>0.85829861111111116</c:v>
                </c:pt>
                <c:pt idx="5758">
                  <c:v>0.8583101851851852</c:v>
                </c:pt>
                <c:pt idx="5759">
                  <c:v>0.85832175925925924</c:v>
                </c:pt>
                <c:pt idx="5760">
                  <c:v>0.85833333333333328</c:v>
                </c:pt>
                <c:pt idx="5761">
                  <c:v>0.85834490740740743</c:v>
                </c:pt>
                <c:pt idx="5762">
                  <c:v>0.85835648148148147</c:v>
                </c:pt>
                <c:pt idx="5763">
                  <c:v>0.85836805555555551</c:v>
                </c:pt>
                <c:pt idx="5764">
                  <c:v>0.85837962962962966</c:v>
                </c:pt>
                <c:pt idx="5765">
                  <c:v>0.8583912037037037</c:v>
                </c:pt>
                <c:pt idx="5766">
                  <c:v>0.85840277777777774</c:v>
                </c:pt>
                <c:pt idx="5767">
                  <c:v>0.85841435185185189</c:v>
                </c:pt>
                <c:pt idx="5768">
                  <c:v>0.85842592592592593</c:v>
                </c:pt>
                <c:pt idx="5769">
                  <c:v>0.85843749999999996</c:v>
                </c:pt>
                <c:pt idx="5770">
                  <c:v>0.85844907407407411</c:v>
                </c:pt>
                <c:pt idx="5771">
                  <c:v>0.85846064814814815</c:v>
                </c:pt>
                <c:pt idx="5772">
                  <c:v>0.85847222222222219</c:v>
                </c:pt>
                <c:pt idx="5773">
                  <c:v>0.85848379629629634</c:v>
                </c:pt>
                <c:pt idx="5774">
                  <c:v>0.85849537037037038</c:v>
                </c:pt>
                <c:pt idx="5775">
                  <c:v>0.85850694444444442</c:v>
                </c:pt>
                <c:pt idx="5776">
                  <c:v>0.85851851851851857</c:v>
                </c:pt>
                <c:pt idx="5777">
                  <c:v>0.85853009259259261</c:v>
                </c:pt>
                <c:pt idx="5778">
                  <c:v>0.85854166666666665</c:v>
                </c:pt>
                <c:pt idx="5779">
                  <c:v>0.85855324074074069</c:v>
                </c:pt>
                <c:pt idx="5780">
                  <c:v>0.85856481481481484</c:v>
                </c:pt>
                <c:pt idx="5781">
                  <c:v>0.85857638888888888</c:v>
                </c:pt>
                <c:pt idx="5782">
                  <c:v>0.85858796296296291</c:v>
                </c:pt>
                <c:pt idx="5783">
                  <c:v>0.85859953703703706</c:v>
                </c:pt>
                <c:pt idx="5784">
                  <c:v>0.8586111111111111</c:v>
                </c:pt>
                <c:pt idx="5785">
                  <c:v>0.85862268518518514</c:v>
                </c:pt>
                <c:pt idx="5786">
                  <c:v>0.85863425925925929</c:v>
                </c:pt>
                <c:pt idx="5787">
                  <c:v>0.85864583333333333</c:v>
                </c:pt>
                <c:pt idx="5788">
                  <c:v>0.85865740740740737</c:v>
                </c:pt>
                <c:pt idx="5789">
                  <c:v>0.85866898148148152</c:v>
                </c:pt>
                <c:pt idx="5790">
                  <c:v>0.85868055555555556</c:v>
                </c:pt>
                <c:pt idx="5791">
                  <c:v>0.8586921296296296</c:v>
                </c:pt>
                <c:pt idx="5792">
                  <c:v>0.85870370370370375</c:v>
                </c:pt>
                <c:pt idx="5793">
                  <c:v>0.85871527777777779</c:v>
                </c:pt>
                <c:pt idx="5794">
                  <c:v>0.85872685185185182</c:v>
                </c:pt>
                <c:pt idx="5795">
                  <c:v>0.85873842592592597</c:v>
                </c:pt>
                <c:pt idx="5796">
                  <c:v>0.85875000000000001</c:v>
                </c:pt>
                <c:pt idx="5797">
                  <c:v>0.85876157407407405</c:v>
                </c:pt>
                <c:pt idx="5798">
                  <c:v>0.8587731481481482</c:v>
                </c:pt>
                <c:pt idx="5799">
                  <c:v>0.85878472222222224</c:v>
                </c:pt>
                <c:pt idx="5800">
                  <c:v>0.85879629629629628</c:v>
                </c:pt>
                <c:pt idx="5801">
                  <c:v>0.85880787037037032</c:v>
                </c:pt>
                <c:pt idx="5802">
                  <c:v>0.85881944444444447</c:v>
                </c:pt>
                <c:pt idx="5803">
                  <c:v>0.85883101851851851</c:v>
                </c:pt>
                <c:pt idx="5804">
                  <c:v>0.85884259259259255</c:v>
                </c:pt>
                <c:pt idx="5805">
                  <c:v>0.8588541666666667</c:v>
                </c:pt>
                <c:pt idx="5806">
                  <c:v>0.85886574074074074</c:v>
                </c:pt>
                <c:pt idx="5807">
                  <c:v>0.85887731481481477</c:v>
                </c:pt>
                <c:pt idx="5808">
                  <c:v>0.85888888888888892</c:v>
                </c:pt>
                <c:pt idx="5809">
                  <c:v>0.85890046296296296</c:v>
                </c:pt>
                <c:pt idx="5810">
                  <c:v>0.858912037037037</c:v>
                </c:pt>
                <c:pt idx="5811">
                  <c:v>0.85892361111111115</c:v>
                </c:pt>
                <c:pt idx="5812">
                  <c:v>0.85893518518518519</c:v>
                </c:pt>
                <c:pt idx="5813">
                  <c:v>0.85894675925925923</c:v>
                </c:pt>
                <c:pt idx="5814">
                  <c:v>0.85895833333333338</c:v>
                </c:pt>
                <c:pt idx="5815">
                  <c:v>0.85896990740740742</c:v>
                </c:pt>
                <c:pt idx="5816">
                  <c:v>0.85898148148148146</c:v>
                </c:pt>
                <c:pt idx="5817">
                  <c:v>0.85899305555555561</c:v>
                </c:pt>
                <c:pt idx="5818">
                  <c:v>0.85900462962962965</c:v>
                </c:pt>
                <c:pt idx="5819">
                  <c:v>0.85901620370370368</c:v>
                </c:pt>
                <c:pt idx="5820">
                  <c:v>0.85902777777777772</c:v>
                </c:pt>
                <c:pt idx="5821">
                  <c:v>0.85903935185185187</c:v>
                </c:pt>
                <c:pt idx="5822">
                  <c:v>0.85905092592592591</c:v>
                </c:pt>
                <c:pt idx="5823">
                  <c:v>0.85906249999999995</c:v>
                </c:pt>
                <c:pt idx="5824">
                  <c:v>0.8590740740740741</c:v>
                </c:pt>
                <c:pt idx="5825">
                  <c:v>0.85908564814814814</c:v>
                </c:pt>
                <c:pt idx="5826">
                  <c:v>0.85909722222222218</c:v>
                </c:pt>
                <c:pt idx="5827">
                  <c:v>0.85910879629629633</c:v>
                </c:pt>
                <c:pt idx="5828">
                  <c:v>0.85912037037037037</c:v>
                </c:pt>
                <c:pt idx="5829">
                  <c:v>0.85913194444444441</c:v>
                </c:pt>
                <c:pt idx="5830">
                  <c:v>0.85914351851851856</c:v>
                </c:pt>
                <c:pt idx="5831">
                  <c:v>0.8591550925925926</c:v>
                </c:pt>
                <c:pt idx="5832">
                  <c:v>0.85916666666666663</c:v>
                </c:pt>
                <c:pt idx="5833">
                  <c:v>0.85917824074074078</c:v>
                </c:pt>
                <c:pt idx="5834">
                  <c:v>0.85918981481481482</c:v>
                </c:pt>
                <c:pt idx="5835">
                  <c:v>0.85920138888888886</c:v>
                </c:pt>
                <c:pt idx="5836">
                  <c:v>0.85921296296296301</c:v>
                </c:pt>
                <c:pt idx="5837">
                  <c:v>0.85922453703703705</c:v>
                </c:pt>
                <c:pt idx="5838">
                  <c:v>0.85923611111111109</c:v>
                </c:pt>
                <c:pt idx="5839">
                  <c:v>0.85924768518518524</c:v>
                </c:pt>
                <c:pt idx="5840">
                  <c:v>0.85925925925925928</c:v>
                </c:pt>
                <c:pt idx="5841">
                  <c:v>0.85927083333333332</c:v>
                </c:pt>
                <c:pt idx="5842">
                  <c:v>0.85928240740740736</c:v>
                </c:pt>
                <c:pt idx="5843">
                  <c:v>0.85929398148148151</c:v>
                </c:pt>
                <c:pt idx="5844">
                  <c:v>0.85930555555555554</c:v>
                </c:pt>
                <c:pt idx="5845">
                  <c:v>0.85931712962962958</c:v>
                </c:pt>
                <c:pt idx="5846">
                  <c:v>0.85932870370370373</c:v>
                </c:pt>
                <c:pt idx="5847">
                  <c:v>0.85934027777777777</c:v>
                </c:pt>
                <c:pt idx="5848">
                  <c:v>0.85935185185185181</c:v>
                </c:pt>
                <c:pt idx="5849">
                  <c:v>0.85936342592592596</c:v>
                </c:pt>
                <c:pt idx="5850">
                  <c:v>0.859375</c:v>
                </c:pt>
                <c:pt idx="5851">
                  <c:v>0.85938657407407404</c:v>
                </c:pt>
                <c:pt idx="5852">
                  <c:v>0.85939814814814819</c:v>
                </c:pt>
                <c:pt idx="5853">
                  <c:v>0.85940972222222223</c:v>
                </c:pt>
                <c:pt idx="5854">
                  <c:v>0.85942129629629627</c:v>
                </c:pt>
                <c:pt idx="5855">
                  <c:v>0.85943287037037042</c:v>
                </c:pt>
                <c:pt idx="5856">
                  <c:v>0.85944444444444446</c:v>
                </c:pt>
                <c:pt idx="5857">
                  <c:v>0.85945601851851849</c:v>
                </c:pt>
                <c:pt idx="5858">
                  <c:v>0.85946759259259264</c:v>
                </c:pt>
                <c:pt idx="5859">
                  <c:v>0.85947916666666668</c:v>
                </c:pt>
                <c:pt idx="5860">
                  <c:v>0.85949074074074072</c:v>
                </c:pt>
                <c:pt idx="5861">
                  <c:v>0.85950231481481476</c:v>
                </c:pt>
                <c:pt idx="5862">
                  <c:v>0.85951388888888891</c:v>
                </c:pt>
                <c:pt idx="5863">
                  <c:v>0.85952546296296295</c:v>
                </c:pt>
                <c:pt idx="5864">
                  <c:v>0.85953703703703699</c:v>
                </c:pt>
                <c:pt idx="5865">
                  <c:v>0.85954861111111114</c:v>
                </c:pt>
                <c:pt idx="5866">
                  <c:v>0.85956018518518518</c:v>
                </c:pt>
                <c:pt idx="5867">
                  <c:v>0.85957175925925922</c:v>
                </c:pt>
                <c:pt idx="5868">
                  <c:v>0.85958333333333337</c:v>
                </c:pt>
                <c:pt idx="5869">
                  <c:v>0.8595949074074074</c:v>
                </c:pt>
                <c:pt idx="5870">
                  <c:v>0.85960648148148144</c:v>
                </c:pt>
                <c:pt idx="5871">
                  <c:v>0.85961805555555559</c:v>
                </c:pt>
                <c:pt idx="5872">
                  <c:v>0.85962962962962963</c:v>
                </c:pt>
                <c:pt idx="5873">
                  <c:v>0.85964120370370367</c:v>
                </c:pt>
                <c:pt idx="5874">
                  <c:v>0.85965277777777782</c:v>
                </c:pt>
                <c:pt idx="5875">
                  <c:v>0.85966435185185186</c:v>
                </c:pt>
                <c:pt idx="5876">
                  <c:v>0.8596759259259259</c:v>
                </c:pt>
                <c:pt idx="5877">
                  <c:v>0.85968750000000005</c:v>
                </c:pt>
                <c:pt idx="5878">
                  <c:v>0.85969907407407409</c:v>
                </c:pt>
                <c:pt idx="5879">
                  <c:v>0.85971064814814813</c:v>
                </c:pt>
                <c:pt idx="5880">
                  <c:v>0.85972222222222228</c:v>
                </c:pt>
                <c:pt idx="5881">
                  <c:v>0.85973379629629632</c:v>
                </c:pt>
                <c:pt idx="5882">
                  <c:v>0.85974537037037035</c:v>
                </c:pt>
                <c:pt idx="5883">
                  <c:v>0.85975694444444439</c:v>
                </c:pt>
                <c:pt idx="5884">
                  <c:v>0.85976851851851854</c:v>
                </c:pt>
                <c:pt idx="5885">
                  <c:v>0.85978009259259258</c:v>
                </c:pt>
                <c:pt idx="5886">
                  <c:v>0.85979166666666662</c:v>
                </c:pt>
                <c:pt idx="5887">
                  <c:v>0.85980324074074077</c:v>
                </c:pt>
                <c:pt idx="5888">
                  <c:v>0.85981481481481481</c:v>
                </c:pt>
                <c:pt idx="5889">
                  <c:v>0.85982638888888885</c:v>
                </c:pt>
                <c:pt idx="5890">
                  <c:v>0.859837962962963</c:v>
                </c:pt>
                <c:pt idx="5891">
                  <c:v>0.85984953703703704</c:v>
                </c:pt>
                <c:pt idx="5892">
                  <c:v>0.85986111111111108</c:v>
                </c:pt>
                <c:pt idx="5893">
                  <c:v>0.85987268518518523</c:v>
                </c:pt>
                <c:pt idx="5894">
                  <c:v>0.85988425925925926</c:v>
                </c:pt>
                <c:pt idx="5895">
                  <c:v>0.8598958333333333</c:v>
                </c:pt>
                <c:pt idx="5896">
                  <c:v>0.85990740740740745</c:v>
                </c:pt>
                <c:pt idx="5897">
                  <c:v>0.85991898148148149</c:v>
                </c:pt>
                <c:pt idx="5898">
                  <c:v>0.85993055555555553</c:v>
                </c:pt>
                <c:pt idx="5899">
                  <c:v>0.85994212962962968</c:v>
                </c:pt>
                <c:pt idx="5900">
                  <c:v>0.85995370370370372</c:v>
                </c:pt>
                <c:pt idx="5901">
                  <c:v>0.85996527777777776</c:v>
                </c:pt>
                <c:pt idx="5902">
                  <c:v>0.8599768518518518</c:v>
                </c:pt>
                <c:pt idx="5903">
                  <c:v>0.85998842592592595</c:v>
                </c:pt>
                <c:pt idx="5904">
                  <c:v>0.86</c:v>
                </c:pt>
                <c:pt idx="5905">
                  <c:v>0.86001157407407403</c:v>
                </c:pt>
                <c:pt idx="5906">
                  <c:v>0.86002314814814818</c:v>
                </c:pt>
                <c:pt idx="5907">
                  <c:v>0.86003472222222221</c:v>
                </c:pt>
                <c:pt idx="5908">
                  <c:v>0.86004629629629625</c:v>
                </c:pt>
                <c:pt idx="5909">
                  <c:v>0.8600578703703704</c:v>
                </c:pt>
                <c:pt idx="5910">
                  <c:v>0.86006944444444444</c:v>
                </c:pt>
                <c:pt idx="5911">
                  <c:v>0.86008101851851848</c:v>
                </c:pt>
                <c:pt idx="5912">
                  <c:v>0.86009259259259263</c:v>
                </c:pt>
                <c:pt idx="5913">
                  <c:v>0.86010416666666667</c:v>
                </c:pt>
                <c:pt idx="5914">
                  <c:v>0.86011574074074071</c:v>
                </c:pt>
                <c:pt idx="5915">
                  <c:v>0.86012731481481486</c:v>
                </c:pt>
                <c:pt idx="5916">
                  <c:v>0.8601388888888889</c:v>
                </c:pt>
                <c:pt idx="5917">
                  <c:v>0.86015046296296294</c:v>
                </c:pt>
                <c:pt idx="5918">
                  <c:v>0.86016203703703709</c:v>
                </c:pt>
                <c:pt idx="5919">
                  <c:v>0.86017361111111112</c:v>
                </c:pt>
                <c:pt idx="5920">
                  <c:v>0.86018518518518516</c:v>
                </c:pt>
                <c:pt idx="5921">
                  <c:v>0.86019675925925931</c:v>
                </c:pt>
                <c:pt idx="5922">
                  <c:v>0.86020833333333335</c:v>
                </c:pt>
                <c:pt idx="5923">
                  <c:v>0.86021990740740739</c:v>
                </c:pt>
                <c:pt idx="5924">
                  <c:v>0.86023148148148143</c:v>
                </c:pt>
                <c:pt idx="5925">
                  <c:v>0.86024305555555558</c:v>
                </c:pt>
                <c:pt idx="5926">
                  <c:v>0.86025462962962962</c:v>
                </c:pt>
                <c:pt idx="5927">
                  <c:v>0.86026620370370366</c:v>
                </c:pt>
                <c:pt idx="5928">
                  <c:v>0.86027777777777781</c:v>
                </c:pt>
                <c:pt idx="5929">
                  <c:v>0.86028935185185185</c:v>
                </c:pt>
                <c:pt idx="5930">
                  <c:v>0.86030092592592589</c:v>
                </c:pt>
                <c:pt idx="5931">
                  <c:v>0.86031250000000004</c:v>
                </c:pt>
                <c:pt idx="5932">
                  <c:v>0.86032407407407407</c:v>
                </c:pt>
                <c:pt idx="5933">
                  <c:v>0.86033564814814811</c:v>
                </c:pt>
                <c:pt idx="5934">
                  <c:v>0.86034722222222226</c:v>
                </c:pt>
                <c:pt idx="5935">
                  <c:v>0.8603587962962963</c:v>
                </c:pt>
                <c:pt idx="5936">
                  <c:v>0.86037037037037034</c:v>
                </c:pt>
                <c:pt idx="5937">
                  <c:v>0.86038194444444449</c:v>
                </c:pt>
                <c:pt idx="5938">
                  <c:v>0.86039351851851853</c:v>
                </c:pt>
                <c:pt idx="5939">
                  <c:v>0.86040509259259257</c:v>
                </c:pt>
                <c:pt idx="5940">
                  <c:v>0.86041666666666672</c:v>
                </c:pt>
                <c:pt idx="5941">
                  <c:v>0.86042824074074076</c:v>
                </c:pt>
                <c:pt idx="5942">
                  <c:v>0.8604398148148148</c:v>
                </c:pt>
                <c:pt idx="5943">
                  <c:v>0.86045138888888884</c:v>
                </c:pt>
                <c:pt idx="5944">
                  <c:v>0.86046296296296299</c:v>
                </c:pt>
                <c:pt idx="5945">
                  <c:v>0.86047453703703702</c:v>
                </c:pt>
                <c:pt idx="5946">
                  <c:v>0.86048611111111106</c:v>
                </c:pt>
                <c:pt idx="5947">
                  <c:v>0.86049768518518521</c:v>
                </c:pt>
                <c:pt idx="5948">
                  <c:v>0.86050925925925925</c:v>
                </c:pt>
                <c:pt idx="5949">
                  <c:v>0.86052083333333329</c:v>
                </c:pt>
                <c:pt idx="5950">
                  <c:v>0.86053240740740744</c:v>
                </c:pt>
                <c:pt idx="5951">
                  <c:v>0.86054398148148148</c:v>
                </c:pt>
                <c:pt idx="5952">
                  <c:v>0.86055555555555552</c:v>
                </c:pt>
                <c:pt idx="5953">
                  <c:v>0.86056712962962967</c:v>
                </c:pt>
                <c:pt idx="5954">
                  <c:v>0.86057870370370371</c:v>
                </c:pt>
                <c:pt idx="5955">
                  <c:v>0.86059027777777775</c:v>
                </c:pt>
                <c:pt idx="5956">
                  <c:v>0.8606018518518519</c:v>
                </c:pt>
                <c:pt idx="5957">
                  <c:v>0.86061342592592593</c:v>
                </c:pt>
                <c:pt idx="5958">
                  <c:v>0.86062499999999997</c:v>
                </c:pt>
                <c:pt idx="5959">
                  <c:v>0.86063657407407412</c:v>
                </c:pt>
                <c:pt idx="5960">
                  <c:v>0.86064814814814816</c:v>
                </c:pt>
                <c:pt idx="5961">
                  <c:v>0.8606597222222222</c:v>
                </c:pt>
                <c:pt idx="5962">
                  <c:v>0.86067129629629635</c:v>
                </c:pt>
                <c:pt idx="5963">
                  <c:v>0.86068287037037039</c:v>
                </c:pt>
                <c:pt idx="5964">
                  <c:v>0.86069444444444443</c:v>
                </c:pt>
                <c:pt idx="5965">
                  <c:v>0.86070601851851847</c:v>
                </c:pt>
                <c:pt idx="5966">
                  <c:v>0.86071759259259262</c:v>
                </c:pt>
                <c:pt idx="5967">
                  <c:v>0.86072916666666666</c:v>
                </c:pt>
                <c:pt idx="5968">
                  <c:v>0.8607407407407407</c:v>
                </c:pt>
                <c:pt idx="5969">
                  <c:v>0.86075231481481485</c:v>
                </c:pt>
                <c:pt idx="5970">
                  <c:v>0.86076388888888888</c:v>
                </c:pt>
                <c:pt idx="5971">
                  <c:v>0.86077546296296292</c:v>
                </c:pt>
                <c:pt idx="5972">
                  <c:v>0.86078703703703707</c:v>
                </c:pt>
                <c:pt idx="5973">
                  <c:v>0.86079861111111111</c:v>
                </c:pt>
                <c:pt idx="5974">
                  <c:v>0.86081018518518515</c:v>
                </c:pt>
                <c:pt idx="5975">
                  <c:v>0.8608217592592593</c:v>
                </c:pt>
                <c:pt idx="5976">
                  <c:v>0.86083333333333334</c:v>
                </c:pt>
                <c:pt idx="5977">
                  <c:v>0.86084490740740738</c:v>
                </c:pt>
                <c:pt idx="5978">
                  <c:v>0.86085648148148153</c:v>
                </c:pt>
                <c:pt idx="5979">
                  <c:v>0.86086805555555557</c:v>
                </c:pt>
                <c:pt idx="5980">
                  <c:v>0.86087962962962961</c:v>
                </c:pt>
                <c:pt idx="5981">
                  <c:v>0.86089120370370376</c:v>
                </c:pt>
                <c:pt idx="5982">
                  <c:v>0.86090277777777779</c:v>
                </c:pt>
                <c:pt idx="5983">
                  <c:v>0.86091435185185183</c:v>
                </c:pt>
                <c:pt idx="5984">
                  <c:v>0.86092592592592587</c:v>
                </c:pt>
                <c:pt idx="5985">
                  <c:v>0.86093750000000002</c:v>
                </c:pt>
                <c:pt idx="5986">
                  <c:v>0.86094907407407406</c:v>
                </c:pt>
                <c:pt idx="5987">
                  <c:v>0.8609606481481481</c:v>
                </c:pt>
                <c:pt idx="5988">
                  <c:v>0.86097222222222225</c:v>
                </c:pt>
                <c:pt idx="5989">
                  <c:v>0.86098379629629629</c:v>
                </c:pt>
                <c:pt idx="5990">
                  <c:v>0.86099537037037033</c:v>
                </c:pt>
                <c:pt idx="5991">
                  <c:v>0.86100694444444448</c:v>
                </c:pt>
                <c:pt idx="5992">
                  <c:v>0.86101851851851852</c:v>
                </c:pt>
                <c:pt idx="5993">
                  <c:v>0.86103009259259256</c:v>
                </c:pt>
                <c:pt idx="5994">
                  <c:v>0.86104166666666671</c:v>
                </c:pt>
                <c:pt idx="5995">
                  <c:v>0.86105324074074074</c:v>
                </c:pt>
                <c:pt idx="5996">
                  <c:v>0.86106481481481478</c:v>
                </c:pt>
                <c:pt idx="5997">
                  <c:v>0.86107638888888893</c:v>
                </c:pt>
                <c:pt idx="5998">
                  <c:v>0.86108796296296297</c:v>
                </c:pt>
                <c:pt idx="5999">
                  <c:v>0.86109953703703701</c:v>
                </c:pt>
                <c:pt idx="6000">
                  <c:v>0.86111111111111116</c:v>
                </c:pt>
                <c:pt idx="6001">
                  <c:v>0.8611226851851852</c:v>
                </c:pt>
                <c:pt idx="6002">
                  <c:v>0.86113425925925924</c:v>
                </c:pt>
                <c:pt idx="6003">
                  <c:v>0.86114583333333339</c:v>
                </c:pt>
                <c:pt idx="6004">
                  <c:v>0.86115740740740743</c:v>
                </c:pt>
                <c:pt idx="6005">
                  <c:v>0.86116898148148147</c:v>
                </c:pt>
                <c:pt idx="6006">
                  <c:v>0.8611805555555555</c:v>
                </c:pt>
                <c:pt idx="6007">
                  <c:v>0.86119212962962965</c:v>
                </c:pt>
                <c:pt idx="6008">
                  <c:v>0.86120370370370369</c:v>
                </c:pt>
                <c:pt idx="6009">
                  <c:v>0.86121527777777773</c:v>
                </c:pt>
                <c:pt idx="6010">
                  <c:v>0.86122685185185188</c:v>
                </c:pt>
                <c:pt idx="6011">
                  <c:v>0.86123842592592592</c:v>
                </c:pt>
                <c:pt idx="6012">
                  <c:v>0.86124999999999996</c:v>
                </c:pt>
                <c:pt idx="6013">
                  <c:v>0.86126157407407411</c:v>
                </c:pt>
                <c:pt idx="6014">
                  <c:v>0.86127314814814815</c:v>
                </c:pt>
                <c:pt idx="6015">
                  <c:v>0.86128472222222219</c:v>
                </c:pt>
                <c:pt idx="6016">
                  <c:v>0.86129629629629634</c:v>
                </c:pt>
                <c:pt idx="6017">
                  <c:v>0.86130787037037038</c:v>
                </c:pt>
                <c:pt idx="6018">
                  <c:v>0.86131944444444442</c:v>
                </c:pt>
                <c:pt idx="6019">
                  <c:v>0.86133101851851857</c:v>
                </c:pt>
                <c:pt idx="6020">
                  <c:v>0.8613425925925926</c:v>
                </c:pt>
                <c:pt idx="6021">
                  <c:v>0.86135416666666664</c:v>
                </c:pt>
                <c:pt idx="6022">
                  <c:v>0.86136574074074079</c:v>
                </c:pt>
                <c:pt idx="6023">
                  <c:v>0.86137731481481483</c:v>
                </c:pt>
                <c:pt idx="6024">
                  <c:v>0.86138888888888887</c:v>
                </c:pt>
                <c:pt idx="6025">
                  <c:v>0.86140046296296291</c:v>
                </c:pt>
                <c:pt idx="6026">
                  <c:v>0.86141203703703706</c:v>
                </c:pt>
                <c:pt idx="6027">
                  <c:v>0.8614236111111111</c:v>
                </c:pt>
                <c:pt idx="6028">
                  <c:v>0.86143518518518514</c:v>
                </c:pt>
                <c:pt idx="6029">
                  <c:v>0.86144675925925929</c:v>
                </c:pt>
                <c:pt idx="6030">
                  <c:v>0.86145833333333333</c:v>
                </c:pt>
                <c:pt idx="6031">
                  <c:v>0.86146990740740736</c:v>
                </c:pt>
                <c:pt idx="6032">
                  <c:v>0.86148148148148151</c:v>
                </c:pt>
                <c:pt idx="6033">
                  <c:v>0.86149305555555555</c:v>
                </c:pt>
                <c:pt idx="6034">
                  <c:v>0.86150462962962959</c:v>
                </c:pt>
                <c:pt idx="6035">
                  <c:v>0.86151620370370374</c:v>
                </c:pt>
                <c:pt idx="6036">
                  <c:v>0.86152777777777778</c:v>
                </c:pt>
                <c:pt idx="6037">
                  <c:v>0.86153935185185182</c:v>
                </c:pt>
                <c:pt idx="6038">
                  <c:v>0.86155092592592597</c:v>
                </c:pt>
                <c:pt idx="6039">
                  <c:v>0.86156250000000001</c:v>
                </c:pt>
                <c:pt idx="6040">
                  <c:v>0.86157407407407405</c:v>
                </c:pt>
                <c:pt idx="6041">
                  <c:v>0.8615856481481482</c:v>
                </c:pt>
                <c:pt idx="6042">
                  <c:v>0.86159722222222224</c:v>
                </c:pt>
                <c:pt idx="6043">
                  <c:v>0.86160879629629628</c:v>
                </c:pt>
                <c:pt idx="6044">
                  <c:v>0.86162037037037043</c:v>
                </c:pt>
                <c:pt idx="6045">
                  <c:v>0.86163194444444446</c:v>
                </c:pt>
                <c:pt idx="6046">
                  <c:v>0.8616435185185185</c:v>
                </c:pt>
                <c:pt idx="6047">
                  <c:v>0.86165509259259254</c:v>
                </c:pt>
                <c:pt idx="6048">
                  <c:v>0.86166666666666669</c:v>
                </c:pt>
                <c:pt idx="6049">
                  <c:v>0.86167824074074073</c:v>
                </c:pt>
                <c:pt idx="6050">
                  <c:v>0.86168981481481477</c:v>
                </c:pt>
                <c:pt idx="6051">
                  <c:v>0.86170138888888892</c:v>
                </c:pt>
                <c:pt idx="6052">
                  <c:v>0.86171296296296296</c:v>
                </c:pt>
                <c:pt idx="6053">
                  <c:v>0.861724537037037</c:v>
                </c:pt>
                <c:pt idx="6054">
                  <c:v>0.86173611111111115</c:v>
                </c:pt>
                <c:pt idx="6055">
                  <c:v>0.86174768518518519</c:v>
                </c:pt>
                <c:pt idx="6056">
                  <c:v>0.86175925925925922</c:v>
                </c:pt>
                <c:pt idx="6057">
                  <c:v>0.86177083333333337</c:v>
                </c:pt>
                <c:pt idx="6058">
                  <c:v>0.86178240740740741</c:v>
                </c:pt>
                <c:pt idx="6059">
                  <c:v>0.86179398148148145</c:v>
                </c:pt>
                <c:pt idx="6060">
                  <c:v>0.8618055555555556</c:v>
                </c:pt>
                <c:pt idx="6061">
                  <c:v>0.86181712962962964</c:v>
                </c:pt>
                <c:pt idx="6062">
                  <c:v>0.86182870370370368</c:v>
                </c:pt>
                <c:pt idx="6063">
                  <c:v>0.86184027777777783</c:v>
                </c:pt>
                <c:pt idx="6064">
                  <c:v>0.86185185185185187</c:v>
                </c:pt>
                <c:pt idx="6065">
                  <c:v>0.86186342592592591</c:v>
                </c:pt>
                <c:pt idx="6066">
                  <c:v>0.86187499999999995</c:v>
                </c:pt>
                <c:pt idx="6067">
                  <c:v>0.8618865740740741</c:v>
                </c:pt>
                <c:pt idx="6068">
                  <c:v>0.86189814814814814</c:v>
                </c:pt>
                <c:pt idx="6069">
                  <c:v>0.86190972222222217</c:v>
                </c:pt>
                <c:pt idx="6070">
                  <c:v>0.86192129629629632</c:v>
                </c:pt>
                <c:pt idx="6071">
                  <c:v>0.86193287037037036</c:v>
                </c:pt>
                <c:pt idx="6072">
                  <c:v>0.8619444444444444</c:v>
                </c:pt>
                <c:pt idx="6073">
                  <c:v>0.86195601851851855</c:v>
                </c:pt>
                <c:pt idx="6074">
                  <c:v>0.86196759259259259</c:v>
                </c:pt>
                <c:pt idx="6075">
                  <c:v>0.86197916666666663</c:v>
                </c:pt>
                <c:pt idx="6076">
                  <c:v>0.86199074074074078</c:v>
                </c:pt>
                <c:pt idx="6077">
                  <c:v>0.86200231481481482</c:v>
                </c:pt>
                <c:pt idx="6078">
                  <c:v>0.86201388888888886</c:v>
                </c:pt>
                <c:pt idx="6079">
                  <c:v>0.86202546296296301</c:v>
                </c:pt>
                <c:pt idx="6080">
                  <c:v>0.86203703703703705</c:v>
                </c:pt>
                <c:pt idx="6081">
                  <c:v>0.86204861111111108</c:v>
                </c:pt>
                <c:pt idx="6082">
                  <c:v>0.86206018518518523</c:v>
                </c:pt>
                <c:pt idx="6083">
                  <c:v>0.86207175925925927</c:v>
                </c:pt>
                <c:pt idx="6084">
                  <c:v>0.86208333333333331</c:v>
                </c:pt>
                <c:pt idx="6085">
                  <c:v>0.86209490740740746</c:v>
                </c:pt>
                <c:pt idx="6086">
                  <c:v>0.8621064814814815</c:v>
                </c:pt>
                <c:pt idx="6087">
                  <c:v>0.86211805555555554</c:v>
                </c:pt>
                <c:pt idx="6088">
                  <c:v>0.86212962962962958</c:v>
                </c:pt>
                <c:pt idx="6089">
                  <c:v>0.86214120370370373</c:v>
                </c:pt>
                <c:pt idx="6090">
                  <c:v>0.86215277777777777</c:v>
                </c:pt>
                <c:pt idx="6091">
                  <c:v>0.86216435185185181</c:v>
                </c:pt>
                <c:pt idx="6092">
                  <c:v>0.86217592592592596</c:v>
                </c:pt>
                <c:pt idx="6093">
                  <c:v>0.8621875</c:v>
                </c:pt>
                <c:pt idx="6094">
                  <c:v>0.86219907407407403</c:v>
                </c:pt>
                <c:pt idx="6095">
                  <c:v>0.86221064814814818</c:v>
                </c:pt>
                <c:pt idx="6096">
                  <c:v>0.86222222222222222</c:v>
                </c:pt>
                <c:pt idx="6097">
                  <c:v>0.86223379629629626</c:v>
                </c:pt>
                <c:pt idx="6098">
                  <c:v>0.86224537037037041</c:v>
                </c:pt>
                <c:pt idx="6099">
                  <c:v>0.86225694444444445</c:v>
                </c:pt>
                <c:pt idx="6100">
                  <c:v>0.86226851851851849</c:v>
                </c:pt>
                <c:pt idx="6101">
                  <c:v>0.86228009259259264</c:v>
                </c:pt>
                <c:pt idx="6102">
                  <c:v>0.86229166666666668</c:v>
                </c:pt>
                <c:pt idx="6103">
                  <c:v>0.86230324074074072</c:v>
                </c:pt>
                <c:pt idx="6104">
                  <c:v>0.86231481481481487</c:v>
                </c:pt>
                <c:pt idx="6105">
                  <c:v>0.86232638888888891</c:v>
                </c:pt>
                <c:pt idx="6106">
                  <c:v>0.86233796296296295</c:v>
                </c:pt>
                <c:pt idx="6107">
                  <c:v>0.86234953703703698</c:v>
                </c:pt>
                <c:pt idx="6108">
                  <c:v>0.86236111111111113</c:v>
                </c:pt>
                <c:pt idx="6109">
                  <c:v>0.86237268518518517</c:v>
                </c:pt>
                <c:pt idx="6110">
                  <c:v>0.86238425925925921</c:v>
                </c:pt>
                <c:pt idx="6111">
                  <c:v>0.86239583333333336</c:v>
                </c:pt>
                <c:pt idx="6112">
                  <c:v>0.8624074074074074</c:v>
                </c:pt>
                <c:pt idx="6113">
                  <c:v>0.86241898148148144</c:v>
                </c:pt>
                <c:pt idx="6114">
                  <c:v>0.86243055555555559</c:v>
                </c:pt>
                <c:pt idx="6115">
                  <c:v>0.86244212962962963</c:v>
                </c:pt>
                <c:pt idx="6116">
                  <c:v>0.86245370370370367</c:v>
                </c:pt>
                <c:pt idx="6117">
                  <c:v>0.86246527777777782</c:v>
                </c:pt>
                <c:pt idx="6118">
                  <c:v>0.86247685185185186</c:v>
                </c:pt>
                <c:pt idx="6119">
                  <c:v>0.86248842592592589</c:v>
                </c:pt>
                <c:pt idx="6120">
                  <c:v>0.86250000000000004</c:v>
                </c:pt>
                <c:pt idx="6121">
                  <c:v>0.86251157407407408</c:v>
                </c:pt>
                <c:pt idx="6122">
                  <c:v>0.86252314814814812</c:v>
                </c:pt>
                <c:pt idx="6123">
                  <c:v>0.86253472222222227</c:v>
                </c:pt>
                <c:pt idx="6124">
                  <c:v>0.86254629629629631</c:v>
                </c:pt>
                <c:pt idx="6125">
                  <c:v>0.86255787037037035</c:v>
                </c:pt>
                <c:pt idx="6126">
                  <c:v>0.8625694444444445</c:v>
                </c:pt>
                <c:pt idx="6127">
                  <c:v>0.86258101851851854</c:v>
                </c:pt>
                <c:pt idx="6128">
                  <c:v>0.86259259259259258</c:v>
                </c:pt>
                <c:pt idx="6129">
                  <c:v>0.86260416666666662</c:v>
                </c:pt>
                <c:pt idx="6130">
                  <c:v>0.86261574074074077</c:v>
                </c:pt>
                <c:pt idx="6131">
                  <c:v>0.86262731481481481</c:v>
                </c:pt>
                <c:pt idx="6132">
                  <c:v>0.86263888888888884</c:v>
                </c:pt>
                <c:pt idx="6133">
                  <c:v>0.86265046296296299</c:v>
                </c:pt>
                <c:pt idx="6134">
                  <c:v>0.86266203703703703</c:v>
                </c:pt>
                <c:pt idx="6135">
                  <c:v>0.86267361111111107</c:v>
                </c:pt>
                <c:pt idx="6136">
                  <c:v>0.86268518518518522</c:v>
                </c:pt>
                <c:pt idx="6137">
                  <c:v>0.86269675925925926</c:v>
                </c:pt>
                <c:pt idx="6138">
                  <c:v>0.8627083333333333</c:v>
                </c:pt>
                <c:pt idx="6139">
                  <c:v>0.86271990740740745</c:v>
                </c:pt>
                <c:pt idx="6140">
                  <c:v>0.86273148148148149</c:v>
                </c:pt>
                <c:pt idx="6141">
                  <c:v>0.86274305555555553</c:v>
                </c:pt>
                <c:pt idx="6142">
                  <c:v>0.86275462962962968</c:v>
                </c:pt>
                <c:pt idx="6143">
                  <c:v>0.86276620370370372</c:v>
                </c:pt>
                <c:pt idx="6144">
                  <c:v>0.86277777777777775</c:v>
                </c:pt>
                <c:pt idx="6145">
                  <c:v>0.8627893518518519</c:v>
                </c:pt>
                <c:pt idx="6146">
                  <c:v>0.86280092592592594</c:v>
                </c:pt>
                <c:pt idx="6147">
                  <c:v>0.86281249999999998</c:v>
                </c:pt>
                <c:pt idx="6148">
                  <c:v>0.86282407407407402</c:v>
                </c:pt>
                <c:pt idx="6149">
                  <c:v>0.86283564814814817</c:v>
                </c:pt>
                <c:pt idx="6150">
                  <c:v>0.86284722222222221</c:v>
                </c:pt>
                <c:pt idx="6151">
                  <c:v>0.86285879629629625</c:v>
                </c:pt>
                <c:pt idx="6152">
                  <c:v>0.8628703703703704</c:v>
                </c:pt>
                <c:pt idx="6153">
                  <c:v>0.86288194444444444</c:v>
                </c:pt>
                <c:pt idx="6154">
                  <c:v>0.86289351851851848</c:v>
                </c:pt>
                <c:pt idx="6155">
                  <c:v>0.86290509259259263</c:v>
                </c:pt>
                <c:pt idx="6156">
                  <c:v>0.86291666666666667</c:v>
                </c:pt>
                <c:pt idx="6157">
                  <c:v>0.8629282407407407</c:v>
                </c:pt>
                <c:pt idx="6158">
                  <c:v>0.86293981481481485</c:v>
                </c:pt>
                <c:pt idx="6159">
                  <c:v>0.86295138888888889</c:v>
                </c:pt>
                <c:pt idx="6160">
                  <c:v>0.86296296296296293</c:v>
                </c:pt>
                <c:pt idx="6161">
                  <c:v>0.86297453703703708</c:v>
                </c:pt>
                <c:pt idx="6162">
                  <c:v>0.86298611111111112</c:v>
                </c:pt>
                <c:pt idx="6163">
                  <c:v>0.86299768518518516</c:v>
                </c:pt>
                <c:pt idx="6164">
                  <c:v>0.86300925925925931</c:v>
                </c:pt>
                <c:pt idx="6165">
                  <c:v>0.86302083333333335</c:v>
                </c:pt>
                <c:pt idx="6166">
                  <c:v>0.86303240740740739</c:v>
                </c:pt>
                <c:pt idx="6167">
                  <c:v>0.86304398148148154</c:v>
                </c:pt>
                <c:pt idx="6168">
                  <c:v>0.86305555555555558</c:v>
                </c:pt>
                <c:pt idx="6169">
                  <c:v>0.86306712962962961</c:v>
                </c:pt>
                <c:pt idx="6170">
                  <c:v>0.86307870370370365</c:v>
                </c:pt>
                <c:pt idx="6171">
                  <c:v>0.8630902777777778</c:v>
                </c:pt>
                <c:pt idx="6172">
                  <c:v>0.86310185185185184</c:v>
                </c:pt>
                <c:pt idx="6173">
                  <c:v>0.86311342592592588</c:v>
                </c:pt>
                <c:pt idx="6174">
                  <c:v>0.86312500000000003</c:v>
                </c:pt>
                <c:pt idx="6175">
                  <c:v>0.86313657407407407</c:v>
                </c:pt>
                <c:pt idx="6176">
                  <c:v>0.86314814814814811</c:v>
                </c:pt>
                <c:pt idx="6177">
                  <c:v>0.86315972222222226</c:v>
                </c:pt>
                <c:pt idx="6178">
                  <c:v>0.8631712962962963</c:v>
                </c:pt>
                <c:pt idx="6179">
                  <c:v>0.86318287037037034</c:v>
                </c:pt>
                <c:pt idx="6180">
                  <c:v>0.86319444444444449</c:v>
                </c:pt>
                <c:pt idx="6181">
                  <c:v>0.86320601851851853</c:v>
                </c:pt>
                <c:pt idx="6182">
                  <c:v>0.86321759259259256</c:v>
                </c:pt>
                <c:pt idx="6183">
                  <c:v>0.86322916666666671</c:v>
                </c:pt>
                <c:pt idx="6184">
                  <c:v>0.86324074074074075</c:v>
                </c:pt>
                <c:pt idx="6185">
                  <c:v>0.86325231481481479</c:v>
                </c:pt>
                <c:pt idx="6186">
                  <c:v>0.86326388888888894</c:v>
                </c:pt>
                <c:pt idx="6187">
                  <c:v>0.86327546296296298</c:v>
                </c:pt>
                <c:pt idx="6188">
                  <c:v>0.86328703703703702</c:v>
                </c:pt>
                <c:pt idx="6189">
                  <c:v>0.86329861111111106</c:v>
                </c:pt>
                <c:pt idx="6190">
                  <c:v>0.86331018518518521</c:v>
                </c:pt>
                <c:pt idx="6191">
                  <c:v>0.86332175925925925</c:v>
                </c:pt>
                <c:pt idx="6192">
                  <c:v>0.86333333333333329</c:v>
                </c:pt>
                <c:pt idx="6193">
                  <c:v>0.86334490740740744</c:v>
                </c:pt>
                <c:pt idx="6194">
                  <c:v>0.86335648148148147</c:v>
                </c:pt>
                <c:pt idx="6195">
                  <c:v>0.86336805555555551</c:v>
                </c:pt>
                <c:pt idx="6196">
                  <c:v>0.86337962962962966</c:v>
                </c:pt>
                <c:pt idx="6197">
                  <c:v>0.8633912037037037</c:v>
                </c:pt>
                <c:pt idx="6198">
                  <c:v>0.86340277777777774</c:v>
                </c:pt>
                <c:pt idx="6199">
                  <c:v>0.86341435185185189</c:v>
                </c:pt>
                <c:pt idx="6200">
                  <c:v>0.86342592592592593</c:v>
                </c:pt>
                <c:pt idx="6201">
                  <c:v>0.86343749999999997</c:v>
                </c:pt>
                <c:pt idx="6202">
                  <c:v>0.86344907407407412</c:v>
                </c:pt>
                <c:pt idx="6203">
                  <c:v>0.86346064814814816</c:v>
                </c:pt>
                <c:pt idx="6204">
                  <c:v>0.8634722222222222</c:v>
                </c:pt>
                <c:pt idx="6205">
                  <c:v>0.86348379629629635</c:v>
                </c:pt>
                <c:pt idx="6206">
                  <c:v>0.86349537037037039</c:v>
                </c:pt>
                <c:pt idx="6207">
                  <c:v>0.86350694444444442</c:v>
                </c:pt>
                <c:pt idx="6208">
                  <c:v>0.86351851851851846</c:v>
                </c:pt>
                <c:pt idx="6209">
                  <c:v>0.86353009259259261</c:v>
                </c:pt>
                <c:pt idx="6210">
                  <c:v>0.86354166666666665</c:v>
                </c:pt>
                <c:pt idx="6211">
                  <c:v>0.86355324074074069</c:v>
                </c:pt>
                <c:pt idx="6212">
                  <c:v>0.86356481481481484</c:v>
                </c:pt>
                <c:pt idx="6213">
                  <c:v>0.86357638888888888</c:v>
                </c:pt>
                <c:pt idx="6214">
                  <c:v>0.86358796296296292</c:v>
                </c:pt>
                <c:pt idx="6215">
                  <c:v>0.86359953703703707</c:v>
                </c:pt>
                <c:pt idx="6216">
                  <c:v>0.86361111111111111</c:v>
                </c:pt>
                <c:pt idx="6217">
                  <c:v>0.86362268518518515</c:v>
                </c:pt>
                <c:pt idx="6218">
                  <c:v>0.8636342592592593</c:v>
                </c:pt>
                <c:pt idx="6219">
                  <c:v>0.86364583333333333</c:v>
                </c:pt>
                <c:pt idx="6220">
                  <c:v>0.86365740740740737</c:v>
                </c:pt>
                <c:pt idx="6221">
                  <c:v>0.86366898148148152</c:v>
                </c:pt>
                <c:pt idx="6222">
                  <c:v>0.86368055555555556</c:v>
                </c:pt>
                <c:pt idx="6223">
                  <c:v>0.8636921296296296</c:v>
                </c:pt>
                <c:pt idx="6224">
                  <c:v>0.86370370370370375</c:v>
                </c:pt>
                <c:pt idx="6225">
                  <c:v>0.86371527777777779</c:v>
                </c:pt>
                <c:pt idx="6226">
                  <c:v>0.86372685185185183</c:v>
                </c:pt>
                <c:pt idx="6227">
                  <c:v>0.86373842592592598</c:v>
                </c:pt>
                <c:pt idx="6228">
                  <c:v>0.86375000000000002</c:v>
                </c:pt>
                <c:pt idx="6229">
                  <c:v>0.86376157407407406</c:v>
                </c:pt>
                <c:pt idx="6230">
                  <c:v>0.8637731481481481</c:v>
                </c:pt>
                <c:pt idx="6231">
                  <c:v>0.86378472222222225</c:v>
                </c:pt>
                <c:pt idx="6232">
                  <c:v>0.86379629629629628</c:v>
                </c:pt>
                <c:pt idx="6233">
                  <c:v>0.86380787037037032</c:v>
                </c:pt>
                <c:pt idx="6234">
                  <c:v>0.86381944444444447</c:v>
                </c:pt>
                <c:pt idx="6235">
                  <c:v>0.86383101851851851</c:v>
                </c:pt>
                <c:pt idx="6236">
                  <c:v>0.86384259259259255</c:v>
                </c:pt>
                <c:pt idx="6237">
                  <c:v>0.8638541666666667</c:v>
                </c:pt>
                <c:pt idx="6238">
                  <c:v>0.86386574074074074</c:v>
                </c:pt>
                <c:pt idx="6239">
                  <c:v>0.86387731481481478</c:v>
                </c:pt>
                <c:pt idx="6240">
                  <c:v>0.86388888888888893</c:v>
                </c:pt>
                <c:pt idx="6241">
                  <c:v>0.86390046296296297</c:v>
                </c:pt>
                <c:pt idx="6242">
                  <c:v>0.86391203703703701</c:v>
                </c:pt>
                <c:pt idx="6243">
                  <c:v>0.86392361111111116</c:v>
                </c:pt>
                <c:pt idx="6244">
                  <c:v>0.86393518518518519</c:v>
                </c:pt>
                <c:pt idx="6245">
                  <c:v>0.86394675925925923</c:v>
                </c:pt>
                <c:pt idx="6246">
                  <c:v>0.86395833333333338</c:v>
                </c:pt>
                <c:pt idx="6247">
                  <c:v>0.86396990740740742</c:v>
                </c:pt>
                <c:pt idx="6248">
                  <c:v>0.86398148148148146</c:v>
                </c:pt>
                <c:pt idx="6249">
                  <c:v>0.8639930555555555</c:v>
                </c:pt>
                <c:pt idx="6250">
                  <c:v>0.86400462962962965</c:v>
                </c:pt>
                <c:pt idx="6251">
                  <c:v>0.86401620370370369</c:v>
                </c:pt>
                <c:pt idx="6252">
                  <c:v>0.86402777777777773</c:v>
                </c:pt>
                <c:pt idx="6253">
                  <c:v>0.86403935185185188</c:v>
                </c:pt>
                <c:pt idx="6254">
                  <c:v>0.86405092592592592</c:v>
                </c:pt>
                <c:pt idx="6255">
                  <c:v>0.86406249999999996</c:v>
                </c:pt>
                <c:pt idx="6256">
                  <c:v>0.86407407407407411</c:v>
                </c:pt>
                <c:pt idx="6257">
                  <c:v>0.86408564814814814</c:v>
                </c:pt>
                <c:pt idx="6258">
                  <c:v>0.86409722222222218</c:v>
                </c:pt>
                <c:pt idx="6259">
                  <c:v>0.86410879629629633</c:v>
                </c:pt>
                <c:pt idx="6260">
                  <c:v>0.86412037037037037</c:v>
                </c:pt>
                <c:pt idx="6261">
                  <c:v>0.86413194444444441</c:v>
                </c:pt>
                <c:pt idx="6262">
                  <c:v>0.86414351851851856</c:v>
                </c:pt>
                <c:pt idx="6263">
                  <c:v>0.8641550925925926</c:v>
                </c:pt>
                <c:pt idx="6264">
                  <c:v>0.86416666666666664</c:v>
                </c:pt>
                <c:pt idx="6265">
                  <c:v>0.86417824074074079</c:v>
                </c:pt>
                <c:pt idx="6266">
                  <c:v>0.86418981481481483</c:v>
                </c:pt>
                <c:pt idx="6267">
                  <c:v>0.86420138888888887</c:v>
                </c:pt>
                <c:pt idx="6268">
                  <c:v>0.86421296296296302</c:v>
                </c:pt>
                <c:pt idx="6269">
                  <c:v>0.86422453703703705</c:v>
                </c:pt>
                <c:pt idx="6270">
                  <c:v>0.86423611111111109</c:v>
                </c:pt>
                <c:pt idx="6271">
                  <c:v>0.86424768518518513</c:v>
                </c:pt>
                <c:pt idx="6272">
                  <c:v>0.86425925925925928</c:v>
                </c:pt>
                <c:pt idx="6273">
                  <c:v>0.86427083333333332</c:v>
                </c:pt>
                <c:pt idx="6274">
                  <c:v>0.86428240740740736</c:v>
                </c:pt>
                <c:pt idx="6275">
                  <c:v>0.86429398148148151</c:v>
                </c:pt>
                <c:pt idx="6276">
                  <c:v>0.86430555555555555</c:v>
                </c:pt>
                <c:pt idx="6277">
                  <c:v>0.86431712962962959</c:v>
                </c:pt>
                <c:pt idx="6278">
                  <c:v>0.86432870370370374</c:v>
                </c:pt>
                <c:pt idx="6279">
                  <c:v>0.86434027777777778</c:v>
                </c:pt>
                <c:pt idx="6280">
                  <c:v>0.86435185185185182</c:v>
                </c:pt>
                <c:pt idx="6281">
                  <c:v>0.86436342592592597</c:v>
                </c:pt>
                <c:pt idx="6282">
                  <c:v>0.864375</c:v>
                </c:pt>
                <c:pt idx="6283">
                  <c:v>0.86438657407407404</c:v>
                </c:pt>
                <c:pt idx="6284">
                  <c:v>0.86439814814814819</c:v>
                </c:pt>
                <c:pt idx="6285">
                  <c:v>0.86440972222222223</c:v>
                </c:pt>
                <c:pt idx="6286">
                  <c:v>0.86442129629629627</c:v>
                </c:pt>
                <c:pt idx="6287">
                  <c:v>0.86443287037037042</c:v>
                </c:pt>
                <c:pt idx="6288">
                  <c:v>0.86444444444444446</c:v>
                </c:pt>
                <c:pt idx="6289">
                  <c:v>0.8644560185185185</c:v>
                </c:pt>
                <c:pt idx="6290">
                  <c:v>0.86446759259259254</c:v>
                </c:pt>
                <c:pt idx="6291">
                  <c:v>0.86447916666666669</c:v>
                </c:pt>
                <c:pt idx="6292">
                  <c:v>0.86449074074074073</c:v>
                </c:pt>
                <c:pt idx="6293">
                  <c:v>0.86450231481481477</c:v>
                </c:pt>
                <c:pt idx="6294">
                  <c:v>0.86451388888888892</c:v>
                </c:pt>
                <c:pt idx="6295">
                  <c:v>0.86452546296296295</c:v>
                </c:pt>
                <c:pt idx="6296">
                  <c:v>0.86453703703703699</c:v>
                </c:pt>
                <c:pt idx="6297">
                  <c:v>0.86454861111111114</c:v>
                </c:pt>
                <c:pt idx="6298">
                  <c:v>0.86456018518518518</c:v>
                </c:pt>
                <c:pt idx="6299">
                  <c:v>0.86457175925925922</c:v>
                </c:pt>
                <c:pt idx="6300">
                  <c:v>0.86458333333333337</c:v>
                </c:pt>
                <c:pt idx="6301">
                  <c:v>0.86459490740740741</c:v>
                </c:pt>
                <c:pt idx="6302">
                  <c:v>0.86460648148148145</c:v>
                </c:pt>
                <c:pt idx="6303">
                  <c:v>0.8646180555555556</c:v>
                </c:pt>
                <c:pt idx="6304">
                  <c:v>0.86462962962962964</c:v>
                </c:pt>
                <c:pt idx="6305">
                  <c:v>0.86464120370370368</c:v>
                </c:pt>
                <c:pt idx="6306">
                  <c:v>0.86465277777777783</c:v>
                </c:pt>
                <c:pt idx="6307">
                  <c:v>0.86466435185185186</c:v>
                </c:pt>
                <c:pt idx="6308">
                  <c:v>0.8646759259259259</c:v>
                </c:pt>
                <c:pt idx="6309">
                  <c:v>0.86468750000000005</c:v>
                </c:pt>
                <c:pt idx="6310">
                  <c:v>0.86469907407407409</c:v>
                </c:pt>
                <c:pt idx="6311">
                  <c:v>0.86471064814814813</c:v>
                </c:pt>
                <c:pt idx="6312">
                  <c:v>0.86472222222222217</c:v>
                </c:pt>
                <c:pt idx="6313">
                  <c:v>0.86473379629629632</c:v>
                </c:pt>
                <c:pt idx="6314">
                  <c:v>0.86474537037037036</c:v>
                </c:pt>
                <c:pt idx="6315">
                  <c:v>0.8647569444444444</c:v>
                </c:pt>
                <c:pt idx="6316">
                  <c:v>0.86476851851851855</c:v>
                </c:pt>
                <c:pt idx="6317">
                  <c:v>0.86478009259259259</c:v>
                </c:pt>
                <c:pt idx="6318">
                  <c:v>0.86479166666666663</c:v>
                </c:pt>
                <c:pt idx="6319">
                  <c:v>0.86480324074074078</c:v>
                </c:pt>
                <c:pt idx="6320">
                  <c:v>0.86481481481481481</c:v>
                </c:pt>
                <c:pt idx="6321">
                  <c:v>0.86482638888888885</c:v>
                </c:pt>
                <c:pt idx="6322">
                  <c:v>0.864837962962963</c:v>
                </c:pt>
                <c:pt idx="6323">
                  <c:v>0.86484953703703704</c:v>
                </c:pt>
                <c:pt idx="6324">
                  <c:v>0.86486111111111108</c:v>
                </c:pt>
                <c:pt idx="6325">
                  <c:v>0.86487268518518523</c:v>
                </c:pt>
                <c:pt idx="6326">
                  <c:v>0.86488425925925927</c:v>
                </c:pt>
                <c:pt idx="6327">
                  <c:v>0.86489583333333331</c:v>
                </c:pt>
                <c:pt idx="6328">
                  <c:v>0.86490740740740746</c:v>
                </c:pt>
                <c:pt idx="6329">
                  <c:v>0.8649189814814815</c:v>
                </c:pt>
                <c:pt idx="6330">
                  <c:v>0.86493055555555554</c:v>
                </c:pt>
                <c:pt idx="6331">
                  <c:v>0.86494212962962957</c:v>
                </c:pt>
                <c:pt idx="6332">
                  <c:v>0.86495370370370372</c:v>
                </c:pt>
                <c:pt idx="6333">
                  <c:v>0.86496527777777776</c:v>
                </c:pt>
                <c:pt idx="6334">
                  <c:v>0.8649768518518518</c:v>
                </c:pt>
                <c:pt idx="6335">
                  <c:v>0.86498842592592595</c:v>
                </c:pt>
                <c:pt idx="6336">
                  <c:v>0.86499999999999999</c:v>
                </c:pt>
                <c:pt idx="6337">
                  <c:v>0.86501157407407403</c:v>
                </c:pt>
                <c:pt idx="6338">
                  <c:v>0.86502314814814818</c:v>
                </c:pt>
                <c:pt idx="6339">
                  <c:v>0.86503472222222222</c:v>
                </c:pt>
                <c:pt idx="6340">
                  <c:v>0.86504629629629626</c:v>
                </c:pt>
                <c:pt idx="6341">
                  <c:v>0.86505787037037041</c:v>
                </c:pt>
                <c:pt idx="6342">
                  <c:v>0.86506944444444445</c:v>
                </c:pt>
                <c:pt idx="6343">
                  <c:v>0.86508101851851849</c:v>
                </c:pt>
                <c:pt idx="6344">
                  <c:v>0.86509259259259264</c:v>
                </c:pt>
                <c:pt idx="6345">
                  <c:v>0.86510416666666667</c:v>
                </c:pt>
                <c:pt idx="6346">
                  <c:v>0.86511574074074071</c:v>
                </c:pt>
                <c:pt idx="6347">
                  <c:v>0.86512731481481486</c:v>
                </c:pt>
                <c:pt idx="6348">
                  <c:v>0.8651388888888889</c:v>
                </c:pt>
                <c:pt idx="6349">
                  <c:v>0.86515046296296294</c:v>
                </c:pt>
                <c:pt idx="6350">
                  <c:v>0.86516203703703709</c:v>
                </c:pt>
                <c:pt idx="6351">
                  <c:v>0.86517361111111113</c:v>
                </c:pt>
                <c:pt idx="6352">
                  <c:v>0.86518518518518517</c:v>
                </c:pt>
                <c:pt idx="6353">
                  <c:v>0.86519675925925921</c:v>
                </c:pt>
                <c:pt idx="6354">
                  <c:v>0.86520833333333336</c:v>
                </c:pt>
                <c:pt idx="6355">
                  <c:v>0.8652199074074074</c:v>
                </c:pt>
                <c:pt idx="6356">
                  <c:v>0.86523148148148143</c:v>
                </c:pt>
                <c:pt idx="6357">
                  <c:v>0.86524305555555558</c:v>
                </c:pt>
                <c:pt idx="6358">
                  <c:v>0.86525462962962962</c:v>
                </c:pt>
                <c:pt idx="6359">
                  <c:v>0.86526620370370366</c:v>
                </c:pt>
                <c:pt idx="6360">
                  <c:v>0.86527777777777781</c:v>
                </c:pt>
                <c:pt idx="6361">
                  <c:v>0.86528935185185185</c:v>
                </c:pt>
                <c:pt idx="6362">
                  <c:v>0.86530092592592589</c:v>
                </c:pt>
                <c:pt idx="6363">
                  <c:v>0.86531250000000004</c:v>
                </c:pt>
                <c:pt idx="6364">
                  <c:v>0.86532407407407408</c:v>
                </c:pt>
                <c:pt idx="6365">
                  <c:v>0.86533564814814812</c:v>
                </c:pt>
                <c:pt idx="6366">
                  <c:v>0.86534722222222227</c:v>
                </c:pt>
                <c:pt idx="6367">
                  <c:v>0.86535879629629631</c:v>
                </c:pt>
                <c:pt idx="6368">
                  <c:v>0.86537037037037035</c:v>
                </c:pt>
                <c:pt idx="6369">
                  <c:v>0.8653819444444445</c:v>
                </c:pt>
                <c:pt idx="6370">
                  <c:v>0.86539351851851853</c:v>
                </c:pt>
                <c:pt idx="6371">
                  <c:v>0.86540509259259257</c:v>
                </c:pt>
                <c:pt idx="6372">
                  <c:v>0.86541666666666661</c:v>
                </c:pt>
                <c:pt idx="6373">
                  <c:v>0.86542824074074076</c:v>
                </c:pt>
                <c:pt idx="6374">
                  <c:v>0.8654398148148148</c:v>
                </c:pt>
                <c:pt idx="6375">
                  <c:v>0.86545138888888884</c:v>
                </c:pt>
                <c:pt idx="6376">
                  <c:v>0.86546296296296299</c:v>
                </c:pt>
                <c:pt idx="6377">
                  <c:v>0.86547453703703703</c:v>
                </c:pt>
                <c:pt idx="6378">
                  <c:v>0.86548611111111107</c:v>
                </c:pt>
                <c:pt idx="6379">
                  <c:v>0.86549768518518522</c:v>
                </c:pt>
                <c:pt idx="6380">
                  <c:v>0.86550925925925926</c:v>
                </c:pt>
                <c:pt idx="6381">
                  <c:v>0.86552083333333329</c:v>
                </c:pt>
                <c:pt idx="6382">
                  <c:v>0.86553240740740744</c:v>
                </c:pt>
                <c:pt idx="6383">
                  <c:v>0.86554398148148148</c:v>
                </c:pt>
                <c:pt idx="6384">
                  <c:v>0.86555555555555552</c:v>
                </c:pt>
                <c:pt idx="6385">
                  <c:v>0.86556712962962967</c:v>
                </c:pt>
                <c:pt idx="6386">
                  <c:v>0.86557870370370371</c:v>
                </c:pt>
                <c:pt idx="6387">
                  <c:v>0.86559027777777775</c:v>
                </c:pt>
                <c:pt idx="6388">
                  <c:v>0.8656018518518519</c:v>
                </c:pt>
                <c:pt idx="6389">
                  <c:v>0.86561342592592594</c:v>
                </c:pt>
                <c:pt idx="6390">
                  <c:v>0.86562499999999998</c:v>
                </c:pt>
                <c:pt idx="6391">
                  <c:v>0.86563657407407413</c:v>
                </c:pt>
                <c:pt idx="6392">
                  <c:v>0.86564814814814817</c:v>
                </c:pt>
                <c:pt idx="6393">
                  <c:v>0.86565972222222221</c:v>
                </c:pt>
                <c:pt idx="6394">
                  <c:v>0.86567129629629624</c:v>
                </c:pt>
                <c:pt idx="6395">
                  <c:v>0.86568287037037039</c:v>
                </c:pt>
                <c:pt idx="6396">
                  <c:v>0.86569444444444443</c:v>
                </c:pt>
                <c:pt idx="6397">
                  <c:v>0.86570601851851847</c:v>
                </c:pt>
                <c:pt idx="6398">
                  <c:v>0.86571759259259262</c:v>
                </c:pt>
                <c:pt idx="6399">
                  <c:v>0.86572916666666666</c:v>
                </c:pt>
                <c:pt idx="6400">
                  <c:v>0.8657407407407407</c:v>
                </c:pt>
                <c:pt idx="6401">
                  <c:v>0.86575231481481485</c:v>
                </c:pt>
                <c:pt idx="6402">
                  <c:v>0.86576388888888889</c:v>
                </c:pt>
                <c:pt idx="6403">
                  <c:v>0.86577546296296293</c:v>
                </c:pt>
                <c:pt idx="6404">
                  <c:v>0.86578703703703708</c:v>
                </c:pt>
                <c:pt idx="6405">
                  <c:v>0.86579861111111112</c:v>
                </c:pt>
                <c:pt idx="6406">
                  <c:v>0.86581018518518515</c:v>
                </c:pt>
                <c:pt idx="6407">
                  <c:v>0.8658217592592593</c:v>
                </c:pt>
                <c:pt idx="6408">
                  <c:v>0.86583333333333334</c:v>
                </c:pt>
                <c:pt idx="6409">
                  <c:v>0.86584490740740738</c:v>
                </c:pt>
                <c:pt idx="6410">
                  <c:v>0.86585648148148153</c:v>
                </c:pt>
                <c:pt idx="6411">
                  <c:v>0.86586805555555557</c:v>
                </c:pt>
                <c:pt idx="6412">
                  <c:v>0.86587962962962961</c:v>
                </c:pt>
                <c:pt idx="6413">
                  <c:v>0.86589120370370365</c:v>
                </c:pt>
                <c:pt idx="6414">
                  <c:v>0.8659027777777778</c:v>
                </c:pt>
                <c:pt idx="6415">
                  <c:v>0.86591435185185184</c:v>
                </c:pt>
                <c:pt idx="6416">
                  <c:v>0.86592592592592588</c:v>
                </c:pt>
                <c:pt idx="6417">
                  <c:v>0.86593750000000003</c:v>
                </c:pt>
                <c:pt idx="6418">
                  <c:v>0.86594907407407407</c:v>
                </c:pt>
                <c:pt idx="6419">
                  <c:v>0.8659606481481481</c:v>
                </c:pt>
                <c:pt idx="6420">
                  <c:v>0.86597222222222225</c:v>
                </c:pt>
                <c:pt idx="6421">
                  <c:v>0.86598379629629629</c:v>
                </c:pt>
                <c:pt idx="6422">
                  <c:v>0.86599537037037033</c:v>
                </c:pt>
                <c:pt idx="6423">
                  <c:v>0.86600694444444448</c:v>
                </c:pt>
                <c:pt idx="6424">
                  <c:v>0.86601851851851852</c:v>
                </c:pt>
                <c:pt idx="6425">
                  <c:v>0.86603009259259256</c:v>
                </c:pt>
                <c:pt idx="6426">
                  <c:v>0.86604166666666671</c:v>
                </c:pt>
                <c:pt idx="6427">
                  <c:v>0.86605324074074075</c:v>
                </c:pt>
                <c:pt idx="6428">
                  <c:v>0.86606481481481479</c:v>
                </c:pt>
                <c:pt idx="6429">
                  <c:v>0.86607638888888894</c:v>
                </c:pt>
                <c:pt idx="6430">
                  <c:v>0.86608796296296298</c:v>
                </c:pt>
                <c:pt idx="6431">
                  <c:v>0.86609953703703701</c:v>
                </c:pt>
                <c:pt idx="6432">
                  <c:v>0.86611111111111116</c:v>
                </c:pt>
                <c:pt idx="6433">
                  <c:v>0.8661226851851852</c:v>
                </c:pt>
                <c:pt idx="6434">
                  <c:v>0.86613425925925924</c:v>
                </c:pt>
                <c:pt idx="6435">
                  <c:v>0.86614583333333328</c:v>
                </c:pt>
                <c:pt idx="6436">
                  <c:v>0.86615740740740743</c:v>
                </c:pt>
                <c:pt idx="6437">
                  <c:v>0.86616898148148147</c:v>
                </c:pt>
                <c:pt idx="6438">
                  <c:v>0.86618055555555551</c:v>
                </c:pt>
                <c:pt idx="6439">
                  <c:v>0.86619212962962966</c:v>
                </c:pt>
                <c:pt idx="6440">
                  <c:v>0.8662037037037037</c:v>
                </c:pt>
                <c:pt idx="6441">
                  <c:v>0.86621527777777774</c:v>
                </c:pt>
                <c:pt idx="6442">
                  <c:v>0.86622685185185189</c:v>
                </c:pt>
                <c:pt idx="6443">
                  <c:v>0.86623842592592593</c:v>
                </c:pt>
                <c:pt idx="6444">
                  <c:v>0.86624999999999996</c:v>
                </c:pt>
                <c:pt idx="6445">
                  <c:v>0.86626157407407411</c:v>
                </c:pt>
                <c:pt idx="6446">
                  <c:v>0.86627314814814815</c:v>
                </c:pt>
                <c:pt idx="6447">
                  <c:v>0.86628472222222219</c:v>
                </c:pt>
                <c:pt idx="6448">
                  <c:v>0.86629629629629634</c:v>
                </c:pt>
                <c:pt idx="6449">
                  <c:v>0.86630787037037038</c:v>
                </c:pt>
                <c:pt idx="6450">
                  <c:v>0.86631944444444442</c:v>
                </c:pt>
                <c:pt idx="6451">
                  <c:v>0.86633101851851857</c:v>
                </c:pt>
                <c:pt idx="6452">
                  <c:v>0.86634259259259261</c:v>
                </c:pt>
                <c:pt idx="6453">
                  <c:v>0.86635416666666665</c:v>
                </c:pt>
                <c:pt idx="6454">
                  <c:v>0.86636574074074069</c:v>
                </c:pt>
                <c:pt idx="6455">
                  <c:v>0.86637731481481484</c:v>
                </c:pt>
                <c:pt idx="6456">
                  <c:v>0.86638888888888888</c:v>
                </c:pt>
                <c:pt idx="6457">
                  <c:v>0.86640046296296291</c:v>
                </c:pt>
                <c:pt idx="6458">
                  <c:v>0.86641203703703706</c:v>
                </c:pt>
                <c:pt idx="6459">
                  <c:v>0.8664236111111111</c:v>
                </c:pt>
                <c:pt idx="6460">
                  <c:v>0.86643518518518514</c:v>
                </c:pt>
                <c:pt idx="6461">
                  <c:v>0.86644675925925929</c:v>
                </c:pt>
                <c:pt idx="6462">
                  <c:v>0.86645833333333333</c:v>
                </c:pt>
                <c:pt idx="6463">
                  <c:v>0.86646990740740737</c:v>
                </c:pt>
                <c:pt idx="6464">
                  <c:v>0.86648148148148152</c:v>
                </c:pt>
                <c:pt idx="6465">
                  <c:v>0.86649305555555556</c:v>
                </c:pt>
                <c:pt idx="6466">
                  <c:v>0.8665046296296296</c:v>
                </c:pt>
                <c:pt idx="6467">
                  <c:v>0.86651620370370375</c:v>
                </c:pt>
                <c:pt idx="6468">
                  <c:v>0.86652777777777779</c:v>
                </c:pt>
                <c:pt idx="6469">
                  <c:v>0.86653935185185182</c:v>
                </c:pt>
                <c:pt idx="6470">
                  <c:v>0.86655092592592597</c:v>
                </c:pt>
                <c:pt idx="6471">
                  <c:v>0.86656250000000001</c:v>
                </c:pt>
                <c:pt idx="6472">
                  <c:v>0.86657407407407405</c:v>
                </c:pt>
                <c:pt idx="6473">
                  <c:v>0.8665856481481482</c:v>
                </c:pt>
                <c:pt idx="6474">
                  <c:v>0.86659722222222224</c:v>
                </c:pt>
                <c:pt idx="6475">
                  <c:v>0.86660879629629628</c:v>
                </c:pt>
                <c:pt idx="6476">
                  <c:v>0.86662037037037032</c:v>
                </c:pt>
                <c:pt idx="6477">
                  <c:v>0.86663194444444447</c:v>
                </c:pt>
                <c:pt idx="6478">
                  <c:v>0.86664351851851851</c:v>
                </c:pt>
                <c:pt idx="6479">
                  <c:v>0.86665509259259255</c:v>
                </c:pt>
                <c:pt idx="6480">
                  <c:v>0.8666666666666667</c:v>
                </c:pt>
                <c:pt idx="6481">
                  <c:v>0.86667824074074074</c:v>
                </c:pt>
                <c:pt idx="6482">
                  <c:v>0.86668981481481477</c:v>
                </c:pt>
                <c:pt idx="6483">
                  <c:v>0.86670138888888892</c:v>
                </c:pt>
                <c:pt idx="6484">
                  <c:v>0.86671296296296296</c:v>
                </c:pt>
                <c:pt idx="6485">
                  <c:v>0.866724537037037</c:v>
                </c:pt>
                <c:pt idx="6486">
                  <c:v>0.86673611111111115</c:v>
                </c:pt>
                <c:pt idx="6487">
                  <c:v>0.86674768518518519</c:v>
                </c:pt>
                <c:pt idx="6488">
                  <c:v>0.86675925925925923</c:v>
                </c:pt>
                <c:pt idx="6489">
                  <c:v>0.86677083333333338</c:v>
                </c:pt>
                <c:pt idx="6490">
                  <c:v>0.86678240740740742</c:v>
                </c:pt>
                <c:pt idx="6491">
                  <c:v>0.86679398148148146</c:v>
                </c:pt>
                <c:pt idx="6492">
                  <c:v>0.86680555555555561</c:v>
                </c:pt>
                <c:pt idx="6493">
                  <c:v>0.86681712962962965</c:v>
                </c:pt>
                <c:pt idx="6494">
                  <c:v>0.86682870370370368</c:v>
                </c:pt>
                <c:pt idx="6495">
                  <c:v>0.86684027777777772</c:v>
                </c:pt>
                <c:pt idx="6496">
                  <c:v>0.86685185185185187</c:v>
                </c:pt>
                <c:pt idx="6497">
                  <c:v>0.86686342592592591</c:v>
                </c:pt>
                <c:pt idx="6498">
                  <c:v>0.86687499999999995</c:v>
                </c:pt>
                <c:pt idx="6499">
                  <c:v>0.8668865740740741</c:v>
                </c:pt>
                <c:pt idx="6500">
                  <c:v>0.86689814814814814</c:v>
                </c:pt>
                <c:pt idx="6501">
                  <c:v>0.86690972222222218</c:v>
                </c:pt>
                <c:pt idx="6502">
                  <c:v>0.86692129629629633</c:v>
                </c:pt>
                <c:pt idx="6503">
                  <c:v>0.86693287037037037</c:v>
                </c:pt>
                <c:pt idx="6504">
                  <c:v>0.86694444444444441</c:v>
                </c:pt>
                <c:pt idx="6505">
                  <c:v>0.86695601851851856</c:v>
                </c:pt>
                <c:pt idx="6506">
                  <c:v>0.8669675925925926</c:v>
                </c:pt>
                <c:pt idx="6507">
                  <c:v>0.86697916666666663</c:v>
                </c:pt>
                <c:pt idx="6508">
                  <c:v>0.86699074074074078</c:v>
                </c:pt>
                <c:pt idx="6509">
                  <c:v>0.86700231481481482</c:v>
                </c:pt>
                <c:pt idx="6510">
                  <c:v>0.86701388888888886</c:v>
                </c:pt>
                <c:pt idx="6511">
                  <c:v>0.86702546296296301</c:v>
                </c:pt>
                <c:pt idx="6512">
                  <c:v>0.86703703703703705</c:v>
                </c:pt>
                <c:pt idx="6513">
                  <c:v>0.86704861111111109</c:v>
                </c:pt>
                <c:pt idx="6514">
                  <c:v>0.86706018518518524</c:v>
                </c:pt>
                <c:pt idx="6515">
                  <c:v>0.86707175925925928</c:v>
                </c:pt>
                <c:pt idx="6516">
                  <c:v>0.86708333333333332</c:v>
                </c:pt>
                <c:pt idx="6517">
                  <c:v>0.86709490740740736</c:v>
                </c:pt>
                <c:pt idx="6518">
                  <c:v>0.86710648148148151</c:v>
                </c:pt>
                <c:pt idx="6519">
                  <c:v>0.86711805555555554</c:v>
                </c:pt>
                <c:pt idx="6520">
                  <c:v>0.86712962962962958</c:v>
                </c:pt>
                <c:pt idx="6521">
                  <c:v>0.86714120370370373</c:v>
                </c:pt>
                <c:pt idx="6522">
                  <c:v>0.86715277777777777</c:v>
                </c:pt>
                <c:pt idx="6523">
                  <c:v>0.86716435185185181</c:v>
                </c:pt>
                <c:pt idx="6524">
                  <c:v>0.86717592592592596</c:v>
                </c:pt>
                <c:pt idx="6525">
                  <c:v>0.8671875</c:v>
                </c:pt>
                <c:pt idx="6526">
                  <c:v>0.86719907407407404</c:v>
                </c:pt>
                <c:pt idx="6527">
                  <c:v>0.86721064814814819</c:v>
                </c:pt>
                <c:pt idx="6528">
                  <c:v>0.86722222222222223</c:v>
                </c:pt>
                <c:pt idx="6529">
                  <c:v>0.86723379629629627</c:v>
                </c:pt>
                <c:pt idx="6530">
                  <c:v>0.86724537037037042</c:v>
                </c:pt>
                <c:pt idx="6531">
                  <c:v>0.86725694444444446</c:v>
                </c:pt>
                <c:pt idx="6532">
                  <c:v>0.86726851851851849</c:v>
                </c:pt>
                <c:pt idx="6533">
                  <c:v>0.86728009259259264</c:v>
                </c:pt>
                <c:pt idx="6534">
                  <c:v>0.86729166666666668</c:v>
                </c:pt>
                <c:pt idx="6535">
                  <c:v>0.86730324074074072</c:v>
                </c:pt>
                <c:pt idx="6536">
                  <c:v>0.86731481481481476</c:v>
                </c:pt>
                <c:pt idx="6537">
                  <c:v>0.86732638888888891</c:v>
                </c:pt>
                <c:pt idx="6538">
                  <c:v>0.86733796296296295</c:v>
                </c:pt>
                <c:pt idx="6539">
                  <c:v>0.86734953703703699</c:v>
                </c:pt>
                <c:pt idx="6540">
                  <c:v>0.86736111111111114</c:v>
                </c:pt>
                <c:pt idx="6541">
                  <c:v>0.86737268518518518</c:v>
                </c:pt>
                <c:pt idx="6542">
                  <c:v>0.86738425925925922</c:v>
                </c:pt>
                <c:pt idx="6543">
                  <c:v>0.86739583333333337</c:v>
                </c:pt>
                <c:pt idx="6544">
                  <c:v>0.8674074074074074</c:v>
                </c:pt>
                <c:pt idx="6545">
                  <c:v>0.86741898148148144</c:v>
                </c:pt>
                <c:pt idx="6546">
                  <c:v>0.86743055555555559</c:v>
                </c:pt>
                <c:pt idx="6547">
                  <c:v>0.86744212962962963</c:v>
                </c:pt>
                <c:pt idx="6548">
                  <c:v>0.86745370370370367</c:v>
                </c:pt>
                <c:pt idx="6549">
                  <c:v>0.86746527777777782</c:v>
                </c:pt>
                <c:pt idx="6550">
                  <c:v>0.86747685185185186</c:v>
                </c:pt>
                <c:pt idx="6551">
                  <c:v>0.8674884259259259</c:v>
                </c:pt>
                <c:pt idx="6552">
                  <c:v>0.86750000000000005</c:v>
                </c:pt>
                <c:pt idx="6553">
                  <c:v>0.86751157407407409</c:v>
                </c:pt>
                <c:pt idx="6554">
                  <c:v>0.86752314814814813</c:v>
                </c:pt>
                <c:pt idx="6555">
                  <c:v>0.86753472222222228</c:v>
                </c:pt>
                <c:pt idx="6556">
                  <c:v>0.86754629629629632</c:v>
                </c:pt>
                <c:pt idx="6557">
                  <c:v>0.86755787037037035</c:v>
                </c:pt>
                <c:pt idx="6558">
                  <c:v>0.86756944444444439</c:v>
                </c:pt>
                <c:pt idx="6559">
                  <c:v>0.86758101851851854</c:v>
                </c:pt>
                <c:pt idx="6560">
                  <c:v>0.86759259259259258</c:v>
                </c:pt>
                <c:pt idx="6561">
                  <c:v>0.86760416666666662</c:v>
                </c:pt>
                <c:pt idx="6562">
                  <c:v>0.86761574074074077</c:v>
                </c:pt>
                <c:pt idx="6563">
                  <c:v>0.86762731481481481</c:v>
                </c:pt>
                <c:pt idx="6564">
                  <c:v>0.86763888888888885</c:v>
                </c:pt>
                <c:pt idx="6565">
                  <c:v>0.867650462962963</c:v>
                </c:pt>
                <c:pt idx="6566">
                  <c:v>0.86766203703703704</c:v>
                </c:pt>
                <c:pt idx="6567">
                  <c:v>0.86767361111111108</c:v>
                </c:pt>
                <c:pt idx="6568">
                  <c:v>0.86768518518518523</c:v>
                </c:pt>
                <c:pt idx="6569">
                  <c:v>0.86769675925925926</c:v>
                </c:pt>
                <c:pt idx="6570">
                  <c:v>0.8677083333333333</c:v>
                </c:pt>
                <c:pt idx="6571">
                  <c:v>0.86771990740740745</c:v>
                </c:pt>
                <c:pt idx="6572">
                  <c:v>0.86773148148148149</c:v>
                </c:pt>
                <c:pt idx="6573">
                  <c:v>0.86774305555555553</c:v>
                </c:pt>
                <c:pt idx="6574">
                  <c:v>0.86775462962962968</c:v>
                </c:pt>
                <c:pt idx="6575">
                  <c:v>0.86776620370370372</c:v>
                </c:pt>
                <c:pt idx="6576">
                  <c:v>0.86777777777777776</c:v>
                </c:pt>
                <c:pt idx="6577">
                  <c:v>0.8677893518518518</c:v>
                </c:pt>
                <c:pt idx="6578">
                  <c:v>0.86780092592592595</c:v>
                </c:pt>
                <c:pt idx="6579">
                  <c:v>0.86781249999999999</c:v>
                </c:pt>
                <c:pt idx="6580">
                  <c:v>0.86782407407407403</c:v>
                </c:pt>
                <c:pt idx="6581">
                  <c:v>0.86783564814814818</c:v>
                </c:pt>
                <c:pt idx="6582">
                  <c:v>0.86784722222222221</c:v>
                </c:pt>
                <c:pt idx="6583">
                  <c:v>0.86785879629629625</c:v>
                </c:pt>
                <c:pt idx="6584">
                  <c:v>0.8678703703703704</c:v>
                </c:pt>
                <c:pt idx="6585">
                  <c:v>0.86788194444444444</c:v>
                </c:pt>
                <c:pt idx="6586">
                  <c:v>0.86789351851851848</c:v>
                </c:pt>
                <c:pt idx="6587">
                  <c:v>0.86790509259259263</c:v>
                </c:pt>
                <c:pt idx="6588">
                  <c:v>0.86791666666666667</c:v>
                </c:pt>
                <c:pt idx="6589">
                  <c:v>0.86792824074074071</c:v>
                </c:pt>
                <c:pt idx="6590">
                  <c:v>0.86793981481481486</c:v>
                </c:pt>
                <c:pt idx="6591">
                  <c:v>0.8679513888888889</c:v>
                </c:pt>
                <c:pt idx="6592">
                  <c:v>0.86796296296296294</c:v>
                </c:pt>
                <c:pt idx="6593">
                  <c:v>0.86797453703703709</c:v>
                </c:pt>
                <c:pt idx="6594">
                  <c:v>0.86798611111111112</c:v>
                </c:pt>
                <c:pt idx="6595">
                  <c:v>0.86799768518518516</c:v>
                </c:pt>
                <c:pt idx="6596">
                  <c:v>0.86800925925925931</c:v>
                </c:pt>
                <c:pt idx="6597">
                  <c:v>0.86802083333333335</c:v>
                </c:pt>
                <c:pt idx="6598">
                  <c:v>0.86803240740740739</c:v>
                </c:pt>
                <c:pt idx="6599">
                  <c:v>0.86804398148148143</c:v>
                </c:pt>
                <c:pt idx="6600">
                  <c:v>0.86805555555555558</c:v>
                </c:pt>
                <c:pt idx="6601">
                  <c:v>0.86806712962962962</c:v>
                </c:pt>
                <c:pt idx="6602">
                  <c:v>0.86807870370370366</c:v>
                </c:pt>
                <c:pt idx="6603">
                  <c:v>0.86809027777777781</c:v>
                </c:pt>
                <c:pt idx="6604">
                  <c:v>0.86810185185185185</c:v>
                </c:pt>
                <c:pt idx="6605">
                  <c:v>0.86811342592592589</c:v>
                </c:pt>
                <c:pt idx="6606">
                  <c:v>0.86812500000000004</c:v>
                </c:pt>
                <c:pt idx="6607">
                  <c:v>0.86813657407407407</c:v>
                </c:pt>
                <c:pt idx="6608">
                  <c:v>0.86814814814814811</c:v>
                </c:pt>
                <c:pt idx="6609">
                  <c:v>0.86815972222222226</c:v>
                </c:pt>
                <c:pt idx="6610">
                  <c:v>0.8681712962962963</c:v>
                </c:pt>
                <c:pt idx="6611">
                  <c:v>0.86818287037037034</c:v>
                </c:pt>
                <c:pt idx="6612">
                  <c:v>0.86819444444444449</c:v>
                </c:pt>
                <c:pt idx="6613">
                  <c:v>0.86820601851851853</c:v>
                </c:pt>
                <c:pt idx="6614">
                  <c:v>0.86821759259259257</c:v>
                </c:pt>
                <c:pt idx="6615">
                  <c:v>0.86822916666666672</c:v>
                </c:pt>
                <c:pt idx="6616">
                  <c:v>0.86824074074074076</c:v>
                </c:pt>
                <c:pt idx="6617">
                  <c:v>0.8682523148148148</c:v>
                </c:pt>
                <c:pt idx="6618">
                  <c:v>0.86826388888888884</c:v>
                </c:pt>
                <c:pt idx="6619">
                  <c:v>0.86827546296296299</c:v>
                </c:pt>
                <c:pt idx="6620">
                  <c:v>0.86828703703703702</c:v>
                </c:pt>
                <c:pt idx="6621">
                  <c:v>0.86829861111111106</c:v>
                </c:pt>
                <c:pt idx="6622">
                  <c:v>0.86831018518518521</c:v>
                </c:pt>
                <c:pt idx="6623">
                  <c:v>0.86832175925925925</c:v>
                </c:pt>
                <c:pt idx="6624">
                  <c:v>0.86833333333333329</c:v>
                </c:pt>
                <c:pt idx="6625">
                  <c:v>0.86834490740740744</c:v>
                </c:pt>
                <c:pt idx="6626">
                  <c:v>0.86835648148148148</c:v>
                </c:pt>
                <c:pt idx="6627">
                  <c:v>0.86836805555555552</c:v>
                </c:pt>
                <c:pt idx="6628">
                  <c:v>0.86837962962962967</c:v>
                </c:pt>
                <c:pt idx="6629">
                  <c:v>0.86839120370370371</c:v>
                </c:pt>
                <c:pt idx="6630">
                  <c:v>0.86840277777777775</c:v>
                </c:pt>
                <c:pt idx="6631">
                  <c:v>0.8684143518518519</c:v>
                </c:pt>
                <c:pt idx="6632">
                  <c:v>0.86842592592592593</c:v>
                </c:pt>
                <c:pt idx="6633">
                  <c:v>0.86843749999999997</c:v>
                </c:pt>
                <c:pt idx="6634">
                  <c:v>0.86844907407407412</c:v>
                </c:pt>
                <c:pt idx="6635">
                  <c:v>0.86846064814814816</c:v>
                </c:pt>
                <c:pt idx="6636">
                  <c:v>0.8684722222222222</c:v>
                </c:pt>
                <c:pt idx="6637">
                  <c:v>0.86848379629629635</c:v>
                </c:pt>
                <c:pt idx="6638">
                  <c:v>0.86849537037037039</c:v>
                </c:pt>
                <c:pt idx="6639">
                  <c:v>0.86850694444444443</c:v>
                </c:pt>
                <c:pt idx="6640">
                  <c:v>0.86851851851851847</c:v>
                </c:pt>
                <c:pt idx="6641">
                  <c:v>0.86853009259259262</c:v>
                </c:pt>
                <c:pt idx="6642">
                  <c:v>0.86854166666666666</c:v>
                </c:pt>
                <c:pt idx="6643">
                  <c:v>0.8685532407407407</c:v>
                </c:pt>
                <c:pt idx="6644">
                  <c:v>0.86856481481481485</c:v>
                </c:pt>
                <c:pt idx="6645">
                  <c:v>0.86857638888888888</c:v>
                </c:pt>
                <c:pt idx="6646">
                  <c:v>0.86858796296296292</c:v>
                </c:pt>
                <c:pt idx="6647">
                  <c:v>0.86859953703703707</c:v>
                </c:pt>
                <c:pt idx="6648">
                  <c:v>0.86861111111111111</c:v>
                </c:pt>
                <c:pt idx="6649">
                  <c:v>0.86862268518518515</c:v>
                </c:pt>
                <c:pt idx="6650">
                  <c:v>0.8686342592592593</c:v>
                </c:pt>
                <c:pt idx="6651">
                  <c:v>0.86864583333333334</c:v>
                </c:pt>
                <c:pt idx="6652">
                  <c:v>0.86865740740740738</c:v>
                </c:pt>
                <c:pt idx="6653">
                  <c:v>0.86866898148148153</c:v>
                </c:pt>
                <c:pt idx="6654">
                  <c:v>0.86868055555555557</c:v>
                </c:pt>
                <c:pt idx="6655">
                  <c:v>0.86869212962962961</c:v>
                </c:pt>
                <c:pt idx="6656">
                  <c:v>0.86870370370370376</c:v>
                </c:pt>
                <c:pt idx="6657">
                  <c:v>0.86871527777777779</c:v>
                </c:pt>
                <c:pt idx="6658">
                  <c:v>0.86872685185185183</c:v>
                </c:pt>
                <c:pt idx="6659">
                  <c:v>0.86873842592592587</c:v>
                </c:pt>
                <c:pt idx="6660">
                  <c:v>0.86875000000000002</c:v>
                </c:pt>
                <c:pt idx="6661">
                  <c:v>0.86876157407407406</c:v>
                </c:pt>
                <c:pt idx="6662">
                  <c:v>0.8687731481481481</c:v>
                </c:pt>
                <c:pt idx="6663">
                  <c:v>0.86878472222222225</c:v>
                </c:pt>
                <c:pt idx="6664">
                  <c:v>0.86879629629629629</c:v>
                </c:pt>
                <c:pt idx="6665">
                  <c:v>0.86880787037037033</c:v>
                </c:pt>
                <c:pt idx="6666">
                  <c:v>0.86881944444444448</c:v>
                </c:pt>
                <c:pt idx="6667">
                  <c:v>0.86883101851851852</c:v>
                </c:pt>
                <c:pt idx="6668">
                  <c:v>0.86884259259259256</c:v>
                </c:pt>
                <c:pt idx="6669">
                  <c:v>0.86885416666666671</c:v>
                </c:pt>
                <c:pt idx="6670">
                  <c:v>0.86886574074074074</c:v>
                </c:pt>
                <c:pt idx="6671">
                  <c:v>0.86887731481481478</c:v>
                </c:pt>
                <c:pt idx="6672">
                  <c:v>0.86888888888888893</c:v>
                </c:pt>
                <c:pt idx="6673">
                  <c:v>0.86890046296296297</c:v>
                </c:pt>
                <c:pt idx="6674">
                  <c:v>0.86891203703703701</c:v>
                </c:pt>
                <c:pt idx="6675">
                  <c:v>0.86892361111111116</c:v>
                </c:pt>
                <c:pt idx="6676">
                  <c:v>0.8689351851851852</c:v>
                </c:pt>
                <c:pt idx="6677">
                  <c:v>0.86894675925925924</c:v>
                </c:pt>
                <c:pt idx="6678">
                  <c:v>0.86895833333333339</c:v>
                </c:pt>
                <c:pt idx="6679">
                  <c:v>0.86896990740740743</c:v>
                </c:pt>
                <c:pt idx="6680">
                  <c:v>0.86898148148148147</c:v>
                </c:pt>
                <c:pt idx="6681">
                  <c:v>0.8689930555555555</c:v>
                </c:pt>
                <c:pt idx="6682">
                  <c:v>0.86900462962962965</c:v>
                </c:pt>
                <c:pt idx="6683">
                  <c:v>0.86901620370370369</c:v>
                </c:pt>
                <c:pt idx="6684">
                  <c:v>0.86902777777777773</c:v>
                </c:pt>
                <c:pt idx="6685">
                  <c:v>0.86903935185185188</c:v>
                </c:pt>
                <c:pt idx="6686">
                  <c:v>0.86905092592592592</c:v>
                </c:pt>
                <c:pt idx="6687">
                  <c:v>0.86906249999999996</c:v>
                </c:pt>
                <c:pt idx="6688">
                  <c:v>0.86907407407407411</c:v>
                </c:pt>
                <c:pt idx="6689">
                  <c:v>0.86908564814814815</c:v>
                </c:pt>
                <c:pt idx="6690">
                  <c:v>0.86909722222222219</c:v>
                </c:pt>
                <c:pt idx="6691">
                  <c:v>0.86910879629629634</c:v>
                </c:pt>
                <c:pt idx="6692">
                  <c:v>0.86912037037037038</c:v>
                </c:pt>
                <c:pt idx="6693">
                  <c:v>0.86913194444444442</c:v>
                </c:pt>
                <c:pt idx="6694">
                  <c:v>0.86914351851851857</c:v>
                </c:pt>
                <c:pt idx="6695">
                  <c:v>0.8691550925925926</c:v>
                </c:pt>
                <c:pt idx="6696">
                  <c:v>0.86916666666666664</c:v>
                </c:pt>
                <c:pt idx="6697">
                  <c:v>0.86917824074074079</c:v>
                </c:pt>
                <c:pt idx="6698">
                  <c:v>0.86918981481481483</c:v>
                </c:pt>
                <c:pt idx="6699">
                  <c:v>0.86920138888888887</c:v>
                </c:pt>
                <c:pt idx="6700">
                  <c:v>0.86921296296296291</c:v>
                </c:pt>
                <c:pt idx="6701">
                  <c:v>0.86922453703703706</c:v>
                </c:pt>
                <c:pt idx="6702">
                  <c:v>0.8692361111111111</c:v>
                </c:pt>
                <c:pt idx="6703">
                  <c:v>0.86924768518518514</c:v>
                </c:pt>
                <c:pt idx="6704">
                  <c:v>0.86925925925925929</c:v>
                </c:pt>
                <c:pt idx="6705">
                  <c:v>0.86927083333333333</c:v>
                </c:pt>
                <c:pt idx="6706">
                  <c:v>0.86928240740740736</c:v>
                </c:pt>
                <c:pt idx="6707">
                  <c:v>0.86929398148148151</c:v>
                </c:pt>
                <c:pt idx="6708">
                  <c:v>0.86930555555555555</c:v>
                </c:pt>
                <c:pt idx="6709">
                  <c:v>0.86931712962962959</c:v>
                </c:pt>
                <c:pt idx="6710">
                  <c:v>0.86932870370370374</c:v>
                </c:pt>
                <c:pt idx="6711">
                  <c:v>0.86934027777777778</c:v>
                </c:pt>
                <c:pt idx="6712">
                  <c:v>0.86935185185185182</c:v>
                </c:pt>
                <c:pt idx="6713">
                  <c:v>0.86936342592592597</c:v>
                </c:pt>
                <c:pt idx="6714">
                  <c:v>0.86937500000000001</c:v>
                </c:pt>
                <c:pt idx="6715">
                  <c:v>0.86938657407407405</c:v>
                </c:pt>
                <c:pt idx="6716">
                  <c:v>0.8693981481481482</c:v>
                </c:pt>
                <c:pt idx="6717">
                  <c:v>0.86940972222222224</c:v>
                </c:pt>
                <c:pt idx="6718">
                  <c:v>0.86942129629629628</c:v>
                </c:pt>
                <c:pt idx="6719">
                  <c:v>0.86943287037037043</c:v>
                </c:pt>
                <c:pt idx="6720">
                  <c:v>0.86944444444444446</c:v>
                </c:pt>
                <c:pt idx="6721">
                  <c:v>0.8694560185185185</c:v>
                </c:pt>
                <c:pt idx="6722">
                  <c:v>0.86946759259259254</c:v>
                </c:pt>
                <c:pt idx="6723">
                  <c:v>0.86947916666666669</c:v>
                </c:pt>
                <c:pt idx="6724">
                  <c:v>0.86949074074074073</c:v>
                </c:pt>
                <c:pt idx="6725">
                  <c:v>0.86950231481481477</c:v>
                </c:pt>
                <c:pt idx="6726">
                  <c:v>0.86951388888888892</c:v>
                </c:pt>
                <c:pt idx="6727">
                  <c:v>0.86952546296296296</c:v>
                </c:pt>
                <c:pt idx="6728">
                  <c:v>0.869537037037037</c:v>
                </c:pt>
                <c:pt idx="6729">
                  <c:v>0.86954861111111115</c:v>
                </c:pt>
                <c:pt idx="6730">
                  <c:v>0.86956018518518519</c:v>
                </c:pt>
                <c:pt idx="6731">
                  <c:v>0.86957175925925922</c:v>
                </c:pt>
                <c:pt idx="6732">
                  <c:v>0.86958333333333337</c:v>
                </c:pt>
                <c:pt idx="6733">
                  <c:v>0.86959490740740741</c:v>
                </c:pt>
                <c:pt idx="6734">
                  <c:v>0.86960648148148145</c:v>
                </c:pt>
                <c:pt idx="6735">
                  <c:v>0.8696180555555556</c:v>
                </c:pt>
                <c:pt idx="6736">
                  <c:v>0.86962962962962964</c:v>
                </c:pt>
                <c:pt idx="6737">
                  <c:v>0.86964120370370368</c:v>
                </c:pt>
                <c:pt idx="6738">
                  <c:v>0.86965277777777783</c:v>
                </c:pt>
                <c:pt idx="6739">
                  <c:v>0.86966435185185187</c:v>
                </c:pt>
                <c:pt idx="6740">
                  <c:v>0.86967592592592591</c:v>
                </c:pt>
                <c:pt idx="6741">
                  <c:v>0.86968749999999995</c:v>
                </c:pt>
                <c:pt idx="6742">
                  <c:v>0.8696990740740741</c:v>
                </c:pt>
                <c:pt idx="6743">
                  <c:v>0.86971064814814814</c:v>
                </c:pt>
                <c:pt idx="6744">
                  <c:v>0.86972222222222217</c:v>
                </c:pt>
                <c:pt idx="6745">
                  <c:v>0.86973379629629632</c:v>
                </c:pt>
                <c:pt idx="6746">
                  <c:v>0.86974537037037036</c:v>
                </c:pt>
                <c:pt idx="6747">
                  <c:v>0.8697569444444444</c:v>
                </c:pt>
                <c:pt idx="6748">
                  <c:v>0.86976851851851855</c:v>
                </c:pt>
                <c:pt idx="6749">
                  <c:v>0.86978009259259259</c:v>
                </c:pt>
                <c:pt idx="6750">
                  <c:v>0.86979166666666663</c:v>
                </c:pt>
                <c:pt idx="6751">
                  <c:v>0.86980324074074078</c:v>
                </c:pt>
                <c:pt idx="6752">
                  <c:v>0.86981481481481482</c:v>
                </c:pt>
                <c:pt idx="6753">
                  <c:v>0.86982638888888886</c:v>
                </c:pt>
                <c:pt idx="6754">
                  <c:v>0.86983796296296301</c:v>
                </c:pt>
                <c:pt idx="6755">
                  <c:v>0.86984953703703705</c:v>
                </c:pt>
                <c:pt idx="6756">
                  <c:v>0.86986111111111108</c:v>
                </c:pt>
                <c:pt idx="6757">
                  <c:v>0.86987268518518523</c:v>
                </c:pt>
                <c:pt idx="6758">
                  <c:v>0.86988425925925927</c:v>
                </c:pt>
                <c:pt idx="6759">
                  <c:v>0.86989583333333331</c:v>
                </c:pt>
                <c:pt idx="6760">
                  <c:v>0.86990740740740746</c:v>
                </c:pt>
                <c:pt idx="6761">
                  <c:v>0.8699189814814815</c:v>
                </c:pt>
                <c:pt idx="6762">
                  <c:v>0.86993055555555554</c:v>
                </c:pt>
                <c:pt idx="6763">
                  <c:v>0.86994212962962958</c:v>
                </c:pt>
                <c:pt idx="6764">
                  <c:v>0.86995370370370373</c:v>
                </c:pt>
                <c:pt idx="6765">
                  <c:v>0.86996527777777777</c:v>
                </c:pt>
                <c:pt idx="6766">
                  <c:v>0.86997685185185181</c:v>
                </c:pt>
                <c:pt idx="6767">
                  <c:v>0.86998842592592596</c:v>
                </c:pt>
                <c:pt idx="6768">
                  <c:v>0.87</c:v>
                </c:pt>
                <c:pt idx="6769">
                  <c:v>0.87001157407407403</c:v>
                </c:pt>
                <c:pt idx="6770">
                  <c:v>0.87002314814814818</c:v>
                </c:pt>
                <c:pt idx="6771">
                  <c:v>0.87003472222222222</c:v>
                </c:pt>
                <c:pt idx="6772">
                  <c:v>0.87004629629629626</c:v>
                </c:pt>
                <c:pt idx="6773">
                  <c:v>0.87005787037037041</c:v>
                </c:pt>
                <c:pt idx="6774">
                  <c:v>0.87006944444444445</c:v>
                </c:pt>
                <c:pt idx="6775">
                  <c:v>0.87008101851851849</c:v>
                </c:pt>
                <c:pt idx="6776">
                  <c:v>0.87009259259259264</c:v>
                </c:pt>
                <c:pt idx="6777">
                  <c:v>0.87010416666666668</c:v>
                </c:pt>
                <c:pt idx="6778">
                  <c:v>0.87011574074074072</c:v>
                </c:pt>
                <c:pt idx="6779">
                  <c:v>0.87012731481481487</c:v>
                </c:pt>
                <c:pt idx="6780">
                  <c:v>0.87013888888888891</c:v>
                </c:pt>
                <c:pt idx="6781">
                  <c:v>0.87015046296296295</c:v>
                </c:pt>
                <c:pt idx="6782">
                  <c:v>0.87016203703703698</c:v>
                </c:pt>
                <c:pt idx="6783">
                  <c:v>0.87017361111111113</c:v>
                </c:pt>
                <c:pt idx="6784">
                  <c:v>0.87018518518518517</c:v>
                </c:pt>
                <c:pt idx="6785">
                  <c:v>0.87019675925925921</c:v>
                </c:pt>
                <c:pt idx="6786">
                  <c:v>0.87020833333333336</c:v>
                </c:pt>
                <c:pt idx="6787">
                  <c:v>0.8702199074074074</c:v>
                </c:pt>
                <c:pt idx="6788">
                  <c:v>0.87023148148148144</c:v>
                </c:pt>
                <c:pt idx="6789">
                  <c:v>0.87024305555555559</c:v>
                </c:pt>
                <c:pt idx="6790">
                  <c:v>0.87025462962962963</c:v>
                </c:pt>
                <c:pt idx="6791">
                  <c:v>0.87026620370370367</c:v>
                </c:pt>
                <c:pt idx="6792">
                  <c:v>0.87027777777777782</c:v>
                </c:pt>
                <c:pt idx="6793">
                  <c:v>0.87028935185185186</c:v>
                </c:pt>
                <c:pt idx="6794">
                  <c:v>0.87030092592592589</c:v>
                </c:pt>
                <c:pt idx="6795">
                  <c:v>0.87031250000000004</c:v>
                </c:pt>
                <c:pt idx="6796">
                  <c:v>0.87032407407407408</c:v>
                </c:pt>
                <c:pt idx="6797">
                  <c:v>0.87033564814814812</c:v>
                </c:pt>
                <c:pt idx="6798">
                  <c:v>0.87034722222222227</c:v>
                </c:pt>
                <c:pt idx="6799">
                  <c:v>0.87035879629629631</c:v>
                </c:pt>
                <c:pt idx="6800">
                  <c:v>0.87037037037037035</c:v>
                </c:pt>
                <c:pt idx="6801">
                  <c:v>0.8703819444444445</c:v>
                </c:pt>
                <c:pt idx="6802">
                  <c:v>0.87039351851851854</c:v>
                </c:pt>
                <c:pt idx="6803">
                  <c:v>0.87040509259259258</c:v>
                </c:pt>
                <c:pt idx="6804">
                  <c:v>0.87041666666666662</c:v>
                </c:pt>
                <c:pt idx="6805">
                  <c:v>0.87042824074074077</c:v>
                </c:pt>
                <c:pt idx="6806">
                  <c:v>0.87043981481481481</c:v>
                </c:pt>
                <c:pt idx="6807">
                  <c:v>0.87045138888888884</c:v>
                </c:pt>
                <c:pt idx="6808">
                  <c:v>0.87046296296296299</c:v>
                </c:pt>
                <c:pt idx="6809">
                  <c:v>0.87047453703703703</c:v>
                </c:pt>
                <c:pt idx="6810">
                  <c:v>0.87048611111111107</c:v>
                </c:pt>
                <c:pt idx="6811">
                  <c:v>0.87049768518518522</c:v>
                </c:pt>
                <c:pt idx="6812">
                  <c:v>0.87050925925925926</c:v>
                </c:pt>
                <c:pt idx="6813">
                  <c:v>0.8705208333333333</c:v>
                </c:pt>
                <c:pt idx="6814">
                  <c:v>0.87053240740740745</c:v>
                </c:pt>
                <c:pt idx="6815">
                  <c:v>0.87054398148148149</c:v>
                </c:pt>
                <c:pt idx="6816">
                  <c:v>0.87055555555555553</c:v>
                </c:pt>
                <c:pt idx="6817">
                  <c:v>0.87056712962962968</c:v>
                </c:pt>
                <c:pt idx="6818">
                  <c:v>0.87057870370370372</c:v>
                </c:pt>
                <c:pt idx="6819">
                  <c:v>0.87059027777777775</c:v>
                </c:pt>
                <c:pt idx="6820">
                  <c:v>0.8706018518518519</c:v>
                </c:pt>
                <c:pt idx="6821">
                  <c:v>0.87061342592592594</c:v>
                </c:pt>
                <c:pt idx="6822">
                  <c:v>0.87062499999999998</c:v>
                </c:pt>
                <c:pt idx="6823">
                  <c:v>0.87063657407407402</c:v>
                </c:pt>
                <c:pt idx="6824">
                  <c:v>0.87064814814814817</c:v>
                </c:pt>
                <c:pt idx="6825">
                  <c:v>0.87065972222222221</c:v>
                </c:pt>
                <c:pt idx="6826">
                  <c:v>0.87067129629629625</c:v>
                </c:pt>
                <c:pt idx="6827">
                  <c:v>0.8706828703703704</c:v>
                </c:pt>
                <c:pt idx="6828">
                  <c:v>0.87069444444444444</c:v>
                </c:pt>
                <c:pt idx="6829">
                  <c:v>0.87070601851851848</c:v>
                </c:pt>
                <c:pt idx="6830">
                  <c:v>0.87071759259259263</c:v>
                </c:pt>
                <c:pt idx="6831">
                  <c:v>0.87072916666666667</c:v>
                </c:pt>
                <c:pt idx="6832">
                  <c:v>0.8707407407407407</c:v>
                </c:pt>
                <c:pt idx="6833">
                  <c:v>0.87075231481481485</c:v>
                </c:pt>
                <c:pt idx="6834">
                  <c:v>0.87076388888888889</c:v>
                </c:pt>
                <c:pt idx="6835">
                  <c:v>0.87077546296296293</c:v>
                </c:pt>
                <c:pt idx="6836">
                  <c:v>0.87078703703703708</c:v>
                </c:pt>
                <c:pt idx="6837">
                  <c:v>0.87079861111111112</c:v>
                </c:pt>
                <c:pt idx="6838">
                  <c:v>0.87081018518518516</c:v>
                </c:pt>
                <c:pt idx="6839">
                  <c:v>0.87082175925925931</c:v>
                </c:pt>
                <c:pt idx="6840">
                  <c:v>0.87083333333333335</c:v>
                </c:pt>
                <c:pt idx="6841">
                  <c:v>0.87084490740740739</c:v>
                </c:pt>
                <c:pt idx="6842">
                  <c:v>0.87085648148148154</c:v>
                </c:pt>
                <c:pt idx="6843">
                  <c:v>0.87086805555555558</c:v>
                </c:pt>
                <c:pt idx="6844">
                  <c:v>0.87087962962962961</c:v>
                </c:pt>
                <c:pt idx="6845">
                  <c:v>0.87089120370370365</c:v>
                </c:pt>
                <c:pt idx="6846">
                  <c:v>0.8709027777777778</c:v>
                </c:pt>
                <c:pt idx="6847">
                  <c:v>0.87091435185185184</c:v>
                </c:pt>
                <c:pt idx="6848">
                  <c:v>0.87092592592592588</c:v>
                </c:pt>
                <c:pt idx="6849">
                  <c:v>0.87093750000000003</c:v>
                </c:pt>
                <c:pt idx="6850">
                  <c:v>0.87094907407407407</c:v>
                </c:pt>
                <c:pt idx="6851">
                  <c:v>0.87096064814814811</c:v>
                </c:pt>
                <c:pt idx="6852">
                  <c:v>0.87097222222222226</c:v>
                </c:pt>
                <c:pt idx="6853">
                  <c:v>0.8709837962962963</c:v>
                </c:pt>
                <c:pt idx="6854">
                  <c:v>0.87099537037037034</c:v>
                </c:pt>
                <c:pt idx="6855">
                  <c:v>0.87100694444444449</c:v>
                </c:pt>
                <c:pt idx="6856">
                  <c:v>0.87101851851851853</c:v>
                </c:pt>
                <c:pt idx="6857">
                  <c:v>0.87103009259259256</c:v>
                </c:pt>
                <c:pt idx="6858">
                  <c:v>0.87104166666666671</c:v>
                </c:pt>
                <c:pt idx="6859">
                  <c:v>0.87105324074074075</c:v>
                </c:pt>
                <c:pt idx="6860">
                  <c:v>0.87106481481481479</c:v>
                </c:pt>
                <c:pt idx="6861">
                  <c:v>0.87107638888888894</c:v>
                </c:pt>
                <c:pt idx="6862">
                  <c:v>0.87108796296296298</c:v>
                </c:pt>
                <c:pt idx="6863">
                  <c:v>0.87109953703703702</c:v>
                </c:pt>
                <c:pt idx="6864">
                  <c:v>0.87111111111111106</c:v>
                </c:pt>
                <c:pt idx="6865">
                  <c:v>0.87112268518518521</c:v>
                </c:pt>
                <c:pt idx="6866">
                  <c:v>0.87113425925925925</c:v>
                </c:pt>
                <c:pt idx="6867">
                  <c:v>0.87114583333333329</c:v>
                </c:pt>
                <c:pt idx="6868">
                  <c:v>0.87115740740740744</c:v>
                </c:pt>
                <c:pt idx="6869">
                  <c:v>0.87116898148148147</c:v>
                </c:pt>
                <c:pt idx="6870">
                  <c:v>0.87118055555555551</c:v>
                </c:pt>
                <c:pt idx="6871">
                  <c:v>0.87119212962962966</c:v>
                </c:pt>
                <c:pt idx="6872">
                  <c:v>0.8712037037037037</c:v>
                </c:pt>
                <c:pt idx="6873">
                  <c:v>0.87121527777777774</c:v>
                </c:pt>
                <c:pt idx="6874">
                  <c:v>0.87122685185185189</c:v>
                </c:pt>
                <c:pt idx="6875">
                  <c:v>0.87123842592592593</c:v>
                </c:pt>
                <c:pt idx="6876">
                  <c:v>0.87124999999999997</c:v>
                </c:pt>
                <c:pt idx="6877">
                  <c:v>0.87126157407407412</c:v>
                </c:pt>
                <c:pt idx="6878">
                  <c:v>0.87127314814814816</c:v>
                </c:pt>
                <c:pt idx="6879">
                  <c:v>0.8712847222222222</c:v>
                </c:pt>
                <c:pt idx="6880">
                  <c:v>0.87129629629629635</c:v>
                </c:pt>
                <c:pt idx="6881">
                  <c:v>0.87130787037037039</c:v>
                </c:pt>
                <c:pt idx="6882">
                  <c:v>0.87131944444444442</c:v>
                </c:pt>
                <c:pt idx="6883">
                  <c:v>0.87133101851851846</c:v>
                </c:pt>
                <c:pt idx="6884">
                  <c:v>0.87134259259259261</c:v>
                </c:pt>
                <c:pt idx="6885">
                  <c:v>0.87135416666666665</c:v>
                </c:pt>
                <c:pt idx="6886">
                  <c:v>0.87136574074074069</c:v>
                </c:pt>
                <c:pt idx="6887">
                  <c:v>0.87137731481481484</c:v>
                </c:pt>
                <c:pt idx="6888">
                  <c:v>0.87138888888888888</c:v>
                </c:pt>
                <c:pt idx="6889">
                  <c:v>0.87140046296296292</c:v>
                </c:pt>
                <c:pt idx="6890">
                  <c:v>0.87141203703703707</c:v>
                </c:pt>
                <c:pt idx="6891">
                  <c:v>0.87142361111111111</c:v>
                </c:pt>
                <c:pt idx="6892">
                  <c:v>0.87143518518518515</c:v>
                </c:pt>
                <c:pt idx="6893">
                  <c:v>0.8714467592592593</c:v>
                </c:pt>
                <c:pt idx="6894">
                  <c:v>0.87145833333333333</c:v>
                </c:pt>
                <c:pt idx="6895">
                  <c:v>0.87146990740740737</c:v>
                </c:pt>
                <c:pt idx="6896">
                  <c:v>0.87148148148148152</c:v>
                </c:pt>
                <c:pt idx="6897">
                  <c:v>0.87149305555555556</c:v>
                </c:pt>
                <c:pt idx="6898">
                  <c:v>0.8715046296296296</c:v>
                </c:pt>
                <c:pt idx="6899">
                  <c:v>0.87151620370370375</c:v>
                </c:pt>
                <c:pt idx="6900">
                  <c:v>0.87152777777777779</c:v>
                </c:pt>
                <c:pt idx="6901">
                  <c:v>0.87153935185185183</c:v>
                </c:pt>
                <c:pt idx="6902">
                  <c:v>0.87155092592592598</c:v>
                </c:pt>
                <c:pt idx="6903">
                  <c:v>0.87156250000000002</c:v>
                </c:pt>
                <c:pt idx="6904">
                  <c:v>0.87157407407407406</c:v>
                </c:pt>
                <c:pt idx="6905">
                  <c:v>0.8715856481481481</c:v>
                </c:pt>
                <c:pt idx="6906">
                  <c:v>0.87159722222222225</c:v>
                </c:pt>
                <c:pt idx="6907">
                  <c:v>0.87160879629629628</c:v>
                </c:pt>
                <c:pt idx="6908">
                  <c:v>0.87162037037037032</c:v>
                </c:pt>
                <c:pt idx="6909">
                  <c:v>0.87163194444444447</c:v>
                </c:pt>
                <c:pt idx="6910">
                  <c:v>0.87164351851851851</c:v>
                </c:pt>
                <c:pt idx="6911">
                  <c:v>0.87165509259259255</c:v>
                </c:pt>
                <c:pt idx="6912">
                  <c:v>0.8716666666666667</c:v>
                </c:pt>
                <c:pt idx="6913">
                  <c:v>0.87167824074074074</c:v>
                </c:pt>
                <c:pt idx="6914">
                  <c:v>0.87168981481481478</c:v>
                </c:pt>
                <c:pt idx="6915">
                  <c:v>0.87170138888888893</c:v>
                </c:pt>
                <c:pt idx="6916">
                  <c:v>0.87171296296296297</c:v>
                </c:pt>
                <c:pt idx="6917">
                  <c:v>0.87172453703703701</c:v>
                </c:pt>
                <c:pt idx="6918">
                  <c:v>0.87173611111111116</c:v>
                </c:pt>
                <c:pt idx="6919">
                  <c:v>0.87174768518518519</c:v>
                </c:pt>
                <c:pt idx="6920">
                  <c:v>0.87175925925925923</c:v>
                </c:pt>
                <c:pt idx="6921">
                  <c:v>0.87177083333333338</c:v>
                </c:pt>
                <c:pt idx="6922">
                  <c:v>0.87178240740740742</c:v>
                </c:pt>
                <c:pt idx="6923">
                  <c:v>0.87179398148148146</c:v>
                </c:pt>
                <c:pt idx="6924">
                  <c:v>0.8718055555555555</c:v>
                </c:pt>
                <c:pt idx="6925">
                  <c:v>0.87181712962962965</c:v>
                </c:pt>
                <c:pt idx="6926">
                  <c:v>0.87182870370370369</c:v>
                </c:pt>
                <c:pt idx="6927">
                  <c:v>0.87184027777777773</c:v>
                </c:pt>
                <c:pt idx="6928">
                  <c:v>0.87185185185185188</c:v>
                </c:pt>
                <c:pt idx="6929">
                  <c:v>0.87186342592592592</c:v>
                </c:pt>
                <c:pt idx="6930">
                  <c:v>0.87187499999999996</c:v>
                </c:pt>
                <c:pt idx="6931">
                  <c:v>0.87188657407407411</c:v>
                </c:pt>
                <c:pt idx="6932">
                  <c:v>0.87189814814814814</c:v>
                </c:pt>
                <c:pt idx="6933">
                  <c:v>0.87190972222222218</c:v>
                </c:pt>
                <c:pt idx="6934">
                  <c:v>0.87192129629629633</c:v>
                </c:pt>
                <c:pt idx="6935">
                  <c:v>0.87193287037037037</c:v>
                </c:pt>
                <c:pt idx="6936">
                  <c:v>0.87194444444444441</c:v>
                </c:pt>
                <c:pt idx="6937">
                  <c:v>0.87195601851851856</c:v>
                </c:pt>
                <c:pt idx="6938">
                  <c:v>0.8719675925925926</c:v>
                </c:pt>
                <c:pt idx="6939">
                  <c:v>0.87197916666666664</c:v>
                </c:pt>
                <c:pt idx="6940">
                  <c:v>0.87199074074074079</c:v>
                </c:pt>
                <c:pt idx="6941">
                  <c:v>0.87200231481481483</c:v>
                </c:pt>
                <c:pt idx="6942">
                  <c:v>0.87201388888888887</c:v>
                </c:pt>
                <c:pt idx="6943">
                  <c:v>0.87202546296296302</c:v>
                </c:pt>
                <c:pt idx="6944">
                  <c:v>0.87203703703703705</c:v>
                </c:pt>
                <c:pt idx="6945">
                  <c:v>0.87204861111111109</c:v>
                </c:pt>
                <c:pt idx="6946">
                  <c:v>0.87206018518518513</c:v>
                </c:pt>
                <c:pt idx="6947">
                  <c:v>0.87207175925925928</c:v>
                </c:pt>
                <c:pt idx="6948">
                  <c:v>0.87208333333333332</c:v>
                </c:pt>
                <c:pt idx="6949">
                  <c:v>0.87209490740740736</c:v>
                </c:pt>
                <c:pt idx="6950">
                  <c:v>0.87210648148148151</c:v>
                </c:pt>
                <c:pt idx="6951">
                  <c:v>0.87211805555555555</c:v>
                </c:pt>
                <c:pt idx="6952">
                  <c:v>0.87212962962962959</c:v>
                </c:pt>
                <c:pt idx="6953">
                  <c:v>0.87214120370370374</c:v>
                </c:pt>
                <c:pt idx="6954">
                  <c:v>0.87215277777777778</c:v>
                </c:pt>
                <c:pt idx="6955">
                  <c:v>0.87216435185185182</c:v>
                </c:pt>
                <c:pt idx="6956">
                  <c:v>0.87217592592592597</c:v>
                </c:pt>
                <c:pt idx="6957">
                  <c:v>0.8721875</c:v>
                </c:pt>
                <c:pt idx="6958">
                  <c:v>0.87219907407407404</c:v>
                </c:pt>
                <c:pt idx="6959">
                  <c:v>0.87221064814814819</c:v>
                </c:pt>
                <c:pt idx="6960">
                  <c:v>0.87222222222222223</c:v>
                </c:pt>
                <c:pt idx="6961">
                  <c:v>0.87223379629629627</c:v>
                </c:pt>
                <c:pt idx="6962">
                  <c:v>0.87224537037037042</c:v>
                </c:pt>
                <c:pt idx="6963">
                  <c:v>0.87225694444444446</c:v>
                </c:pt>
                <c:pt idx="6964">
                  <c:v>0.8722685185185185</c:v>
                </c:pt>
                <c:pt idx="6965">
                  <c:v>0.87228009259259254</c:v>
                </c:pt>
                <c:pt idx="6966">
                  <c:v>0.87229166666666669</c:v>
                </c:pt>
                <c:pt idx="6967">
                  <c:v>0.87230324074074073</c:v>
                </c:pt>
                <c:pt idx="6968">
                  <c:v>0.87231481481481477</c:v>
                </c:pt>
                <c:pt idx="6969">
                  <c:v>0.87232638888888892</c:v>
                </c:pt>
                <c:pt idx="6970">
                  <c:v>0.87233796296296295</c:v>
                </c:pt>
                <c:pt idx="6971">
                  <c:v>0.87234953703703699</c:v>
                </c:pt>
                <c:pt idx="6972">
                  <c:v>0.87236111111111114</c:v>
                </c:pt>
                <c:pt idx="6973">
                  <c:v>0.87237268518518518</c:v>
                </c:pt>
                <c:pt idx="6974">
                  <c:v>0.87238425925925922</c:v>
                </c:pt>
                <c:pt idx="6975">
                  <c:v>0.87239583333333337</c:v>
                </c:pt>
                <c:pt idx="6976">
                  <c:v>0.87240740740740741</c:v>
                </c:pt>
                <c:pt idx="6977">
                  <c:v>0.87241898148148145</c:v>
                </c:pt>
                <c:pt idx="6978">
                  <c:v>0.8724305555555556</c:v>
                </c:pt>
                <c:pt idx="6979">
                  <c:v>0.87244212962962964</c:v>
                </c:pt>
                <c:pt idx="6980">
                  <c:v>0.87245370370370368</c:v>
                </c:pt>
                <c:pt idx="6981">
                  <c:v>0.87246527777777783</c:v>
                </c:pt>
                <c:pt idx="6982">
                  <c:v>0.87247685185185186</c:v>
                </c:pt>
                <c:pt idx="6983">
                  <c:v>0.8724884259259259</c:v>
                </c:pt>
                <c:pt idx="6984">
                  <c:v>0.87250000000000005</c:v>
                </c:pt>
                <c:pt idx="6985">
                  <c:v>0.87251157407407409</c:v>
                </c:pt>
                <c:pt idx="6986">
                  <c:v>0.87252314814814813</c:v>
                </c:pt>
                <c:pt idx="6987">
                  <c:v>0.87253472222222217</c:v>
                </c:pt>
                <c:pt idx="6988">
                  <c:v>0.87254629629629632</c:v>
                </c:pt>
                <c:pt idx="6989">
                  <c:v>0.87255787037037036</c:v>
                </c:pt>
                <c:pt idx="6990">
                  <c:v>0.8725694444444444</c:v>
                </c:pt>
                <c:pt idx="6991">
                  <c:v>0.87258101851851855</c:v>
                </c:pt>
                <c:pt idx="6992">
                  <c:v>0.87259259259259259</c:v>
                </c:pt>
                <c:pt idx="6993">
                  <c:v>0.87260416666666663</c:v>
                </c:pt>
                <c:pt idx="6994">
                  <c:v>0.87261574074074078</c:v>
                </c:pt>
                <c:pt idx="6995">
                  <c:v>0.87262731481481481</c:v>
                </c:pt>
                <c:pt idx="6996">
                  <c:v>0.87263888888888885</c:v>
                </c:pt>
                <c:pt idx="6997">
                  <c:v>0.872650462962963</c:v>
                </c:pt>
                <c:pt idx="6998">
                  <c:v>0.87266203703703704</c:v>
                </c:pt>
                <c:pt idx="6999">
                  <c:v>0.87267361111111108</c:v>
                </c:pt>
                <c:pt idx="7000">
                  <c:v>0.87268518518518523</c:v>
                </c:pt>
                <c:pt idx="7001">
                  <c:v>0.87269675925925927</c:v>
                </c:pt>
                <c:pt idx="7002">
                  <c:v>0.87270833333333331</c:v>
                </c:pt>
                <c:pt idx="7003">
                  <c:v>0.87271990740740746</c:v>
                </c:pt>
                <c:pt idx="7004">
                  <c:v>0.8727314814814815</c:v>
                </c:pt>
                <c:pt idx="7005">
                  <c:v>0.87274305555555554</c:v>
                </c:pt>
                <c:pt idx="7006">
                  <c:v>0.87275462962962957</c:v>
                </c:pt>
                <c:pt idx="7007">
                  <c:v>0.87276620370370372</c:v>
                </c:pt>
                <c:pt idx="7008">
                  <c:v>0.87277777777777776</c:v>
                </c:pt>
                <c:pt idx="7009">
                  <c:v>0.8727893518518518</c:v>
                </c:pt>
                <c:pt idx="7010">
                  <c:v>0.87280092592592595</c:v>
                </c:pt>
                <c:pt idx="7011">
                  <c:v>0.87281249999999999</c:v>
                </c:pt>
                <c:pt idx="7012">
                  <c:v>0.87282407407407403</c:v>
                </c:pt>
                <c:pt idx="7013">
                  <c:v>0.87283564814814818</c:v>
                </c:pt>
                <c:pt idx="7014">
                  <c:v>0.87284722222222222</c:v>
                </c:pt>
                <c:pt idx="7015">
                  <c:v>0.87285879629629626</c:v>
                </c:pt>
                <c:pt idx="7016">
                  <c:v>0.87287037037037041</c:v>
                </c:pt>
                <c:pt idx="7017">
                  <c:v>0.87288194444444445</c:v>
                </c:pt>
                <c:pt idx="7018">
                  <c:v>0.87289351851851849</c:v>
                </c:pt>
                <c:pt idx="7019">
                  <c:v>0.87290509259259264</c:v>
                </c:pt>
                <c:pt idx="7020">
                  <c:v>0.87291666666666667</c:v>
                </c:pt>
                <c:pt idx="7021">
                  <c:v>0.87292824074074071</c:v>
                </c:pt>
                <c:pt idx="7022">
                  <c:v>0.87293981481481486</c:v>
                </c:pt>
                <c:pt idx="7023">
                  <c:v>0.8729513888888889</c:v>
                </c:pt>
                <c:pt idx="7024">
                  <c:v>0.87296296296296294</c:v>
                </c:pt>
                <c:pt idx="7025">
                  <c:v>0.87297453703703709</c:v>
                </c:pt>
                <c:pt idx="7026">
                  <c:v>0.87298611111111113</c:v>
                </c:pt>
                <c:pt idx="7027">
                  <c:v>0.87299768518518517</c:v>
                </c:pt>
                <c:pt idx="7028">
                  <c:v>0.87300925925925921</c:v>
                </c:pt>
                <c:pt idx="7029">
                  <c:v>0.87302083333333336</c:v>
                </c:pt>
                <c:pt idx="7030">
                  <c:v>0.8730324074074074</c:v>
                </c:pt>
                <c:pt idx="7031">
                  <c:v>0.87304398148148143</c:v>
                </c:pt>
                <c:pt idx="7032">
                  <c:v>0.87305555555555558</c:v>
                </c:pt>
                <c:pt idx="7033">
                  <c:v>0.87306712962962962</c:v>
                </c:pt>
                <c:pt idx="7034">
                  <c:v>0.87307870370370366</c:v>
                </c:pt>
                <c:pt idx="7035">
                  <c:v>0.87309027777777781</c:v>
                </c:pt>
                <c:pt idx="7036">
                  <c:v>0.87310185185185185</c:v>
                </c:pt>
                <c:pt idx="7037">
                  <c:v>0.87311342592592589</c:v>
                </c:pt>
                <c:pt idx="7038">
                  <c:v>0.87312500000000004</c:v>
                </c:pt>
                <c:pt idx="7039">
                  <c:v>0.87313657407407408</c:v>
                </c:pt>
                <c:pt idx="7040">
                  <c:v>0.87314814814814812</c:v>
                </c:pt>
                <c:pt idx="7041">
                  <c:v>0.87315972222222227</c:v>
                </c:pt>
                <c:pt idx="7042">
                  <c:v>0.87317129629629631</c:v>
                </c:pt>
                <c:pt idx="7043">
                  <c:v>0.87318287037037035</c:v>
                </c:pt>
                <c:pt idx="7044">
                  <c:v>0.8731944444444445</c:v>
                </c:pt>
                <c:pt idx="7045">
                  <c:v>0.87320601851851853</c:v>
                </c:pt>
                <c:pt idx="7046">
                  <c:v>0.87321759259259257</c:v>
                </c:pt>
                <c:pt idx="7047">
                  <c:v>0.87322916666666661</c:v>
                </c:pt>
                <c:pt idx="7048">
                  <c:v>0.87324074074074076</c:v>
                </c:pt>
                <c:pt idx="7049">
                  <c:v>0.8732523148148148</c:v>
                </c:pt>
                <c:pt idx="7050">
                  <c:v>0.87326388888888884</c:v>
                </c:pt>
                <c:pt idx="7051">
                  <c:v>0.87327546296296299</c:v>
                </c:pt>
                <c:pt idx="7052">
                  <c:v>0.87328703703703703</c:v>
                </c:pt>
                <c:pt idx="7053">
                  <c:v>0.87329861111111107</c:v>
                </c:pt>
                <c:pt idx="7054">
                  <c:v>0.87331018518518522</c:v>
                </c:pt>
                <c:pt idx="7055">
                  <c:v>0.87332175925925926</c:v>
                </c:pt>
                <c:pt idx="7056">
                  <c:v>0.87333333333333329</c:v>
                </c:pt>
                <c:pt idx="7057">
                  <c:v>0.87334490740740744</c:v>
                </c:pt>
                <c:pt idx="7058">
                  <c:v>0.87335648148148148</c:v>
                </c:pt>
                <c:pt idx="7059">
                  <c:v>0.87336805555555552</c:v>
                </c:pt>
                <c:pt idx="7060">
                  <c:v>0.87337962962962967</c:v>
                </c:pt>
                <c:pt idx="7061">
                  <c:v>0.87339120370370371</c:v>
                </c:pt>
                <c:pt idx="7062">
                  <c:v>0.87340277777777775</c:v>
                </c:pt>
                <c:pt idx="7063">
                  <c:v>0.8734143518518519</c:v>
                </c:pt>
                <c:pt idx="7064">
                  <c:v>0.87342592592592594</c:v>
                </c:pt>
                <c:pt idx="7065">
                  <c:v>0.87343749999999998</c:v>
                </c:pt>
                <c:pt idx="7066">
                  <c:v>0.87344907407407413</c:v>
                </c:pt>
                <c:pt idx="7067">
                  <c:v>0.87346064814814817</c:v>
                </c:pt>
                <c:pt idx="7068">
                  <c:v>0.87347222222222221</c:v>
                </c:pt>
                <c:pt idx="7069">
                  <c:v>0.87348379629629624</c:v>
                </c:pt>
                <c:pt idx="7070">
                  <c:v>0.87349537037037039</c:v>
                </c:pt>
                <c:pt idx="7071">
                  <c:v>0.87350694444444443</c:v>
                </c:pt>
                <c:pt idx="7072">
                  <c:v>0.87351851851851847</c:v>
                </c:pt>
                <c:pt idx="7073">
                  <c:v>0.87353009259259262</c:v>
                </c:pt>
                <c:pt idx="7074">
                  <c:v>0.87354166666666666</c:v>
                </c:pt>
                <c:pt idx="7075">
                  <c:v>0.8735532407407407</c:v>
                </c:pt>
                <c:pt idx="7076">
                  <c:v>0.87356481481481485</c:v>
                </c:pt>
                <c:pt idx="7077">
                  <c:v>0.87357638888888889</c:v>
                </c:pt>
                <c:pt idx="7078">
                  <c:v>0.87358796296296293</c:v>
                </c:pt>
                <c:pt idx="7079">
                  <c:v>0.87359953703703708</c:v>
                </c:pt>
                <c:pt idx="7080">
                  <c:v>0.87361111111111112</c:v>
                </c:pt>
                <c:pt idx="7081">
                  <c:v>0.87362268518518515</c:v>
                </c:pt>
                <c:pt idx="7082">
                  <c:v>0.8736342592592593</c:v>
                </c:pt>
                <c:pt idx="7083">
                  <c:v>0.87364583333333334</c:v>
                </c:pt>
                <c:pt idx="7084">
                  <c:v>0.87365740740740738</c:v>
                </c:pt>
                <c:pt idx="7085">
                  <c:v>0.87366898148148153</c:v>
                </c:pt>
                <c:pt idx="7086">
                  <c:v>0.87368055555555557</c:v>
                </c:pt>
                <c:pt idx="7087">
                  <c:v>0.87369212962962961</c:v>
                </c:pt>
                <c:pt idx="7088">
                  <c:v>0.87370370370370365</c:v>
                </c:pt>
                <c:pt idx="7089">
                  <c:v>0.8737152777777778</c:v>
                </c:pt>
                <c:pt idx="7090">
                  <c:v>0.87372685185185184</c:v>
                </c:pt>
                <c:pt idx="7091">
                  <c:v>0.87373842592592588</c:v>
                </c:pt>
                <c:pt idx="7092">
                  <c:v>0.87375000000000003</c:v>
                </c:pt>
                <c:pt idx="7093">
                  <c:v>0.87376157407407407</c:v>
                </c:pt>
                <c:pt idx="7094">
                  <c:v>0.8737731481481481</c:v>
                </c:pt>
                <c:pt idx="7095">
                  <c:v>0.87378472222222225</c:v>
                </c:pt>
                <c:pt idx="7096">
                  <c:v>0.87379629629629629</c:v>
                </c:pt>
                <c:pt idx="7097">
                  <c:v>0.87380787037037033</c:v>
                </c:pt>
                <c:pt idx="7098">
                  <c:v>0.87381944444444448</c:v>
                </c:pt>
                <c:pt idx="7099">
                  <c:v>0.87383101851851852</c:v>
                </c:pt>
                <c:pt idx="7100">
                  <c:v>0.87384259259259256</c:v>
                </c:pt>
                <c:pt idx="7101">
                  <c:v>0.87385416666666671</c:v>
                </c:pt>
                <c:pt idx="7102">
                  <c:v>0.87386574074074075</c:v>
                </c:pt>
                <c:pt idx="7103">
                  <c:v>0.87387731481481479</c:v>
                </c:pt>
                <c:pt idx="7104">
                  <c:v>0.87388888888888894</c:v>
                </c:pt>
                <c:pt idx="7105">
                  <c:v>0.87390046296296298</c:v>
                </c:pt>
                <c:pt idx="7106">
                  <c:v>0.87391203703703701</c:v>
                </c:pt>
                <c:pt idx="7107">
                  <c:v>0.87392361111111116</c:v>
                </c:pt>
                <c:pt idx="7108">
                  <c:v>0.8739351851851852</c:v>
                </c:pt>
                <c:pt idx="7109">
                  <c:v>0.87394675925925924</c:v>
                </c:pt>
                <c:pt idx="7110">
                  <c:v>0.87395833333333328</c:v>
                </c:pt>
                <c:pt idx="7111">
                  <c:v>0.87396990740740743</c:v>
                </c:pt>
                <c:pt idx="7112">
                  <c:v>0.87398148148148147</c:v>
                </c:pt>
                <c:pt idx="7113">
                  <c:v>0.87399305555555551</c:v>
                </c:pt>
                <c:pt idx="7114">
                  <c:v>0.87400462962962966</c:v>
                </c:pt>
                <c:pt idx="7115">
                  <c:v>0.8740162037037037</c:v>
                </c:pt>
                <c:pt idx="7116">
                  <c:v>0.87402777777777774</c:v>
                </c:pt>
                <c:pt idx="7117">
                  <c:v>0.87403935185185189</c:v>
                </c:pt>
                <c:pt idx="7118">
                  <c:v>0.87405092592592593</c:v>
                </c:pt>
                <c:pt idx="7119">
                  <c:v>0.87406249999999996</c:v>
                </c:pt>
                <c:pt idx="7120">
                  <c:v>0.87407407407407411</c:v>
                </c:pt>
                <c:pt idx="7121">
                  <c:v>0.87408564814814815</c:v>
                </c:pt>
                <c:pt idx="7122">
                  <c:v>0.87409722222222219</c:v>
                </c:pt>
                <c:pt idx="7123">
                  <c:v>0.87410879629629634</c:v>
                </c:pt>
                <c:pt idx="7124">
                  <c:v>0.87412037037037038</c:v>
                </c:pt>
                <c:pt idx="7125">
                  <c:v>0.87413194444444442</c:v>
                </c:pt>
                <c:pt idx="7126">
                  <c:v>0.87414351851851857</c:v>
                </c:pt>
                <c:pt idx="7127">
                  <c:v>0.87415509259259261</c:v>
                </c:pt>
                <c:pt idx="7128">
                  <c:v>0.87416666666666665</c:v>
                </c:pt>
                <c:pt idx="7129">
                  <c:v>0.87417824074074069</c:v>
                </c:pt>
                <c:pt idx="7130">
                  <c:v>0.87418981481481484</c:v>
                </c:pt>
                <c:pt idx="7131">
                  <c:v>0.87420138888888888</c:v>
                </c:pt>
                <c:pt idx="7132">
                  <c:v>0.87421296296296291</c:v>
                </c:pt>
                <c:pt idx="7133">
                  <c:v>0.87422453703703706</c:v>
                </c:pt>
                <c:pt idx="7134">
                  <c:v>0.8742361111111111</c:v>
                </c:pt>
                <c:pt idx="7135">
                  <c:v>0.87424768518518514</c:v>
                </c:pt>
                <c:pt idx="7136">
                  <c:v>0.87425925925925929</c:v>
                </c:pt>
                <c:pt idx="7137">
                  <c:v>0.87427083333333333</c:v>
                </c:pt>
                <c:pt idx="7138">
                  <c:v>0.87428240740740737</c:v>
                </c:pt>
                <c:pt idx="7139">
                  <c:v>0.87429398148148152</c:v>
                </c:pt>
                <c:pt idx="7140">
                  <c:v>0.87430555555555556</c:v>
                </c:pt>
                <c:pt idx="7141">
                  <c:v>0.8743171296296296</c:v>
                </c:pt>
                <c:pt idx="7142">
                  <c:v>0.87432870370370375</c:v>
                </c:pt>
                <c:pt idx="7143">
                  <c:v>0.87434027777777779</c:v>
                </c:pt>
                <c:pt idx="7144">
                  <c:v>0.87435185185185182</c:v>
                </c:pt>
                <c:pt idx="7145">
                  <c:v>0.87436342592592597</c:v>
                </c:pt>
                <c:pt idx="7146">
                  <c:v>0.87437500000000001</c:v>
                </c:pt>
                <c:pt idx="7147">
                  <c:v>0.87438657407407405</c:v>
                </c:pt>
                <c:pt idx="7148">
                  <c:v>0.8743981481481482</c:v>
                </c:pt>
                <c:pt idx="7149">
                  <c:v>0.87440972222222224</c:v>
                </c:pt>
                <c:pt idx="7150">
                  <c:v>0.87442129629629628</c:v>
                </c:pt>
                <c:pt idx="7151">
                  <c:v>0.87443287037037032</c:v>
                </c:pt>
                <c:pt idx="7152">
                  <c:v>0.87444444444444447</c:v>
                </c:pt>
                <c:pt idx="7153">
                  <c:v>0.87445601851851851</c:v>
                </c:pt>
                <c:pt idx="7154">
                  <c:v>0.87446759259259255</c:v>
                </c:pt>
                <c:pt idx="7155">
                  <c:v>0.8744791666666667</c:v>
                </c:pt>
                <c:pt idx="7156">
                  <c:v>0.87449074074074074</c:v>
                </c:pt>
                <c:pt idx="7157">
                  <c:v>0.87450231481481477</c:v>
                </c:pt>
                <c:pt idx="7158">
                  <c:v>0.87451388888888892</c:v>
                </c:pt>
                <c:pt idx="7159">
                  <c:v>0.87452546296296296</c:v>
                </c:pt>
                <c:pt idx="7160">
                  <c:v>0.874537037037037</c:v>
                </c:pt>
                <c:pt idx="7161">
                  <c:v>0.87454861111111115</c:v>
                </c:pt>
                <c:pt idx="7162">
                  <c:v>0.87456018518518519</c:v>
                </c:pt>
                <c:pt idx="7163">
                  <c:v>0.87457175925925923</c:v>
                </c:pt>
                <c:pt idx="7164">
                  <c:v>0.87458333333333338</c:v>
                </c:pt>
                <c:pt idx="7165">
                  <c:v>0.87459490740740742</c:v>
                </c:pt>
                <c:pt idx="7166">
                  <c:v>0.87460648148148146</c:v>
                </c:pt>
                <c:pt idx="7167">
                  <c:v>0.87461805555555561</c:v>
                </c:pt>
                <c:pt idx="7168">
                  <c:v>0.87462962962962965</c:v>
                </c:pt>
                <c:pt idx="7169">
                  <c:v>0.87464120370370368</c:v>
                </c:pt>
                <c:pt idx="7170">
                  <c:v>0.87465277777777772</c:v>
                </c:pt>
                <c:pt idx="7171">
                  <c:v>0.87466435185185187</c:v>
                </c:pt>
                <c:pt idx="7172">
                  <c:v>0.87467592592592591</c:v>
                </c:pt>
                <c:pt idx="7173">
                  <c:v>0.87468749999999995</c:v>
                </c:pt>
                <c:pt idx="7174">
                  <c:v>0.8746990740740741</c:v>
                </c:pt>
                <c:pt idx="7175">
                  <c:v>0.87471064814814814</c:v>
                </c:pt>
                <c:pt idx="7176">
                  <c:v>0.87472222222222218</c:v>
                </c:pt>
                <c:pt idx="7177">
                  <c:v>0.87473379629629633</c:v>
                </c:pt>
                <c:pt idx="7178">
                  <c:v>0.87474537037037037</c:v>
                </c:pt>
                <c:pt idx="7179">
                  <c:v>0.87475694444444441</c:v>
                </c:pt>
                <c:pt idx="7180">
                  <c:v>0.87476851851851856</c:v>
                </c:pt>
                <c:pt idx="7181">
                  <c:v>0.8747800925925926</c:v>
                </c:pt>
                <c:pt idx="7182">
                  <c:v>0.87479166666666663</c:v>
                </c:pt>
                <c:pt idx="7183">
                  <c:v>0.87480324074074078</c:v>
                </c:pt>
                <c:pt idx="7184">
                  <c:v>0.87481481481481482</c:v>
                </c:pt>
                <c:pt idx="7185">
                  <c:v>0.87482638888888886</c:v>
                </c:pt>
                <c:pt idx="7186">
                  <c:v>0.87483796296296301</c:v>
                </c:pt>
                <c:pt idx="7187">
                  <c:v>0.87484953703703705</c:v>
                </c:pt>
                <c:pt idx="7188">
                  <c:v>0.87486111111111109</c:v>
                </c:pt>
                <c:pt idx="7189">
                  <c:v>0.87487268518518524</c:v>
                </c:pt>
                <c:pt idx="7190">
                  <c:v>0.87488425925925928</c:v>
                </c:pt>
                <c:pt idx="7191">
                  <c:v>0.87489583333333332</c:v>
                </c:pt>
                <c:pt idx="7192">
                  <c:v>0.87490740740740736</c:v>
                </c:pt>
                <c:pt idx="7193">
                  <c:v>0.87491898148148151</c:v>
                </c:pt>
                <c:pt idx="7194">
                  <c:v>0.87493055555555554</c:v>
                </c:pt>
                <c:pt idx="7195">
                  <c:v>0.87494212962962958</c:v>
                </c:pt>
                <c:pt idx="7196">
                  <c:v>0.87495370370370373</c:v>
                </c:pt>
                <c:pt idx="7197">
                  <c:v>0.87496527777777777</c:v>
                </c:pt>
                <c:pt idx="7198">
                  <c:v>0.87497685185185181</c:v>
                </c:pt>
                <c:pt idx="7199">
                  <c:v>0.87498842592592596</c:v>
                </c:pt>
                <c:pt idx="7200">
                  <c:v>0.875</c:v>
                </c:pt>
                <c:pt idx="7201">
                  <c:v>0.87501157407407404</c:v>
                </c:pt>
                <c:pt idx="7202">
                  <c:v>0.87502314814814819</c:v>
                </c:pt>
                <c:pt idx="7203">
                  <c:v>0.87503472222222223</c:v>
                </c:pt>
                <c:pt idx="7204">
                  <c:v>0.87504629629629627</c:v>
                </c:pt>
                <c:pt idx="7205">
                  <c:v>0.87505787037037042</c:v>
                </c:pt>
                <c:pt idx="7206">
                  <c:v>0.87506944444444446</c:v>
                </c:pt>
                <c:pt idx="7207">
                  <c:v>0.87508101851851849</c:v>
                </c:pt>
                <c:pt idx="7208">
                  <c:v>0.87509259259259264</c:v>
                </c:pt>
                <c:pt idx="7209">
                  <c:v>0.87510416666666668</c:v>
                </c:pt>
                <c:pt idx="7210">
                  <c:v>0.87511574074074072</c:v>
                </c:pt>
                <c:pt idx="7211">
                  <c:v>0.87512731481481476</c:v>
                </c:pt>
                <c:pt idx="7212">
                  <c:v>0.87513888888888891</c:v>
                </c:pt>
                <c:pt idx="7213">
                  <c:v>0.87515046296296295</c:v>
                </c:pt>
                <c:pt idx="7214">
                  <c:v>0.87516203703703699</c:v>
                </c:pt>
                <c:pt idx="7215">
                  <c:v>0.87517361111111114</c:v>
                </c:pt>
                <c:pt idx="7216">
                  <c:v>0.87518518518518518</c:v>
                </c:pt>
                <c:pt idx="7217">
                  <c:v>0.87519675925925922</c:v>
                </c:pt>
                <c:pt idx="7218">
                  <c:v>0.87520833333333337</c:v>
                </c:pt>
                <c:pt idx="7219">
                  <c:v>0.8752199074074074</c:v>
                </c:pt>
                <c:pt idx="7220">
                  <c:v>0.87523148148148144</c:v>
                </c:pt>
                <c:pt idx="7221">
                  <c:v>0.87524305555555559</c:v>
                </c:pt>
                <c:pt idx="7222">
                  <c:v>0.87525462962962963</c:v>
                </c:pt>
                <c:pt idx="7223">
                  <c:v>0.87526620370370367</c:v>
                </c:pt>
                <c:pt idx="7224">
                  <c:v>0.87527777777777782</c:v>
                </c:pt>
                <c:pt idx="7225">
                  <c:v>0.87528935185185186</c:v>
                </c:pt>
                <c:pt idx="7226">
                  <c:v>0.8753009259259259</c:v>
                </c:pt>
                <c:pt idx="7227">
                  <c:v>0.87531250000000005</c:v>
                </c:pt>
                <c:pt idx="7228">
                  <c:v>0.87532407407407409</c:v>
                </c:pt>
                <c:pt idx="7229">
                  <c:v>0.87533564814814813</c:v>
                </c:pt>
                <c:pt idx="7230">
                  <c:v>0.87534722222222228</c:v>
                </c:pt>
                <c:pt idx="7231">
                  <c:v>0.87535879629629632</c:v>
                </c:pt>
                <c:pt idx="7232">
                  <c:v>0.87537037037037035</c:v>
                </c:pt>
                <c:pt idx="7233">
                  <c:v>0.87538194444444439</c:v>
                </c:pt>
                <c:pt idx="7234">
                  <c:v>0.87539351851851854</c:v>
                </c:pt>
                <c:pt idx="7235">
                  <c:v>0.87540509259259258</c:v>
                </c:pt>
                <c:pt idx="7236">
                  <c:v>0.87541666666666662</c:v>
                </c:pt>
                <c:pt idx="7237">
                  <c:v>0.87542824074074077</c:v>
                </c:pt>
                <c:pt idx="7238">
                  <c:v>0.87543981481481481</c:v>
                </c:pt>
                <c:pt idx="7239">
                  <c:v>0.87545138888888885</c:v>
                </c:pt>
                <c:pt idx="7240">
                  <c:v>0.875462962962963</c:v>
                </c:pt>
                <c:pt idx="7241">
                  <c:v>0.87547453703703704</c:v>
                </c:pt>
                <c:pt idx="7242">
                  <c:v>0.87548611111111108</c:v>
                </c:pt>
                <c:pt idx="7243">
                  <c:v>0.87549768518518523</c:v>
                </c:pt>
                <c:pt idx="7244">
                  <c:v>0.87550925925925926</c:v>
                </c:pt>
                <c:pt idx="7245">
                  <c:v>0.8755208333333333</c:v>
                </c:pt>
                <c:pt idx="7246">
                  <c:v>0.87553240740740745</c:v>
                </c:pt>
                <c:pt idx="7247">
                  <c:v>0.87554398148148149</c:v>
                </c:pt>
                <c:pt idx="7248">
                  <c:v>0.87555555555555553</c:v>
                </c:pt>
                <c:pt idx="7249">
                  <c:v>0.87556712962962968</c:v>
                </c:pt>
                <c:pt idx="7250">
                  <c:v>0.87557870370370372</c:v>
                </c:pt>
                <c:pt idx="7251">
                  <c:v>0.87559027777777776</c:v>
                </c:pt>
                <c:pt idx="7252">
                  <c:v>0.8756018518518518</c:v>
                </c:pt>
                <c:pt idx="7253">
                  <c:v>0.87561342592592595</c:v>
                </c:pt>
                <c:pt idx="7254">
                  <c:v>0.87562499999999999</c:v>
                </c:pt>
                <c:pt idx="7255">
                  <c:v>0.87563657407407403</c:v>
                </c:pt>
                <c:pt idx="7256">
                  <c:v>0.87564814814814818</c:v>
                </c:pt>
                <c:pt idx="7257">
                  <c:v>0.87565972222222221</c:v>
                </c:pt>
                <c:pt idx="7258">
                  <c:v>0.87567129629629625</c:v>
                </c:pt>
                <c:pt idx="7259">
                  <c:v>0.8756828703703704</c:v>
                </c:pt>
                <c:pt idx="7260">
                  <c:v>0.87569444444444444</c:v>
                </c:pt>
                <c:pt idx="7261">
                  <c:v>0.87570601851851848</c:v>
                </c:pt>
                <c:pt idx="7262">
                  <c:v>0.87571759259259263</c:v>
                </c:pt>
                <c:pt idx="7263">
                  <c:v>0.87572916666666667</c:v>
                </c:pt>
                <c:pt idx="7264">
                  <c:v>0.87574074074074071</c:v>
                </c:pt>
                <c:pt idx="7265">
                  <c:v>0.87575231481481486</c:v>
                </c:pt>
                <c:pt idx="7266">
                  <c:v>0.8757638888888889</c:v>
                </c:pt>
                <c:pt idx="7267">
                  <c:v>0.87577546296296294</c:v>
                </c:pt>
                <c:pt idx="7268">
                  <c:v>0.87578703703703709</c:v>
                </c:pt>
                <c:pt idx="7269">
                  <c:v>0.87579861111111112</c:v>
                </c:pt>
                <c:pt idx="7270">
                  <c:v>0.87581018518518516</c:v>
                </c:pt>
                <c:pt idx="7271">
                  <c:v>0.87582175925925931</c:v>
                </c:pt>
                <c:pt idx="7272">
                  <c:v>0.87583333333333335</c:v>
                </c:pt>
                <c:pt idx="7273">
                  <c:v>0.87584490740740739</c:v>
                </c:pt>
                <c:pt idx="7274">
                  <c:v>0.87585648148148143</c:v>
                </c:pt>
                <c:pt idx="7275">
                  <c:v>0.87586805555555558</c:v>
                </c:pt>
                <c:pt idx="7276">
                  <c:v>0.87587962962962962</c:v>
                </c:pt>
                <c:pt idx="7277">
                  <c:v>0.87589120370370366</c:v>
                </c:pt>
                <c:pt idx="7278">
                  <c:v>0.87590277777777781</c:v>
                </c:pt>
                <c:pt idx="7279">
                  <c:v>0.87591435185185185</c:v>
                </c:pt>
                <c:pt idx="7280">
                  <c:v>0.87592592592592589</c:v>
                </c:pt>
                <c:pt idx="7281">
                  <c:v>0.87593750000000004</c:v>
                </c:pt>
                <c:pt idx="7282">
                  <c:v>0.87594907407407407</c:v>
                </c:pt>
                <c:pt idx="7283">
                  <c:v>0.87596064814814811</c:v>
                </c:pt>
                <c:pt idx="7284">
                  <c:v>0.87597222222222226</c:v>
                </c:pt>
                <c:pt idx="7285">
                  <c:v>0.8759837962962963</c:v>
                </c:pt>
                <c:pt idx="7286">
                  <c:v>0.87599537037037034</c:v>
                </c:pt>
                <c:pt idx="7287">
                  <c:v>0.87600694444444449</c:v>
                </c:pt>
                <c:pt idx="7288">
                  <c:v>0.87601851851851853</c:v>
                </c:pt>
                <c:pt idx="7289">
                  <c:v>0.87603009259259257</c:v>
                </c:pt>
                <c:pt idx="7290">
                  <c:v>0.87604166666666672</c:v>
                </c:pt>
                <c:pt idx="7291">
                  <c:v>0.87605324074074076</c:v>
                </c:pt>
                <c:pt idx="7292">
                  <c:v>0.8760648148148148</c:v>
                </c:pt>
                <c:pt idx="7293">
                  <c:v>0.87607638888888884</c:v>
                </c:pt>
                <c:pt idx="7294">
                  <c:v>0.87608796296296299</c:v>
                </c:pt>
                <c:pt idx="7295">
                  <c:v>0.87609953703703702</c:v>
                </c:pt>
                <c:pt idx="7296">
                  <c:v>0.87611111111111106</c:v>
                </c:pt>
                <c:pt idx="7297">
                  <c:v>0.87612268518518521</c:v>
                </c:pt>
                <c:pt idx="7298">
                  <c:v>0.87613425925925925</c:v>
                </c:pt>
                <c:pt idx="7299">
                  <c:v>0.87614583333333329</c:v>
                </c:pt>
                <c:pt idx="7300">
                  <c:v>0.87615740740740744</c:v>
                </c:pt>
                <c:pt idx="7301">
                  <c:v>0.87616898148148148</c:v>
                </c:pt>
                <c:pt idx="7302">
                  <c:v>0.87618055555555552</c:v>
                </c:pt>
                <c:pt idx="7303">
                  <c:v>0.87619212962962967</c:v>
                </c:pt>
                <c:pt idx="7304">
                  <c:v>0.87620370370370371</c:v>
                </c:pt>
                <c:pt idx="7305">
                  <c:v>0.87621527777777775</c:v>
                </c:pt>
                <c:pt idx="7306">
                  <c:v>0.8762268518518519</c:v>
                </c:pt>
                <c:pt idx="7307">
                  <c:v>0.87623842592592593</c:v>
                </c:pt>
                <c:pt idx="7308">
                  <c:v>0.87624999999999997</c:v>
                </c:pt>
                <c:pt idx="7309">
                  <c:v>0.87626157407407412</c:v>
                </c:pt>
                <c:pt idx="7310">
                  <c:v>0.87627314814814816</c:v>
                </c:pt>
                <c:pt idx="7311">
                  <c:v>0.8762847222222222</c:v>
                </c:pt>
                <c:pt idx="7312">
                  <c:v>0.87629629629629635</c:v>
                </c:pt>
                <c:pt idx="7313">
                  <c:v>0.87630787037037039</c:v>
                </c:pt>
                <c:pt idx="7314">
                  <c:v>0.87631944444444443</c:v>
                </c:pt>
                <c:pt idx="7315">
                  <c:v>0.87633101851851847</c:v>
                </c:pt>
                <c:pt idx="7316">
                  <c:v>0.87634259259259262</c:v>
                </c:pt>
                <c:pt idx="7317">
                  <c:v>0.87635416666666666</c:v>
                </c:pt>
                <c:pt idx="7318">
                  <c:v>0.8763657407407407</c:v>
                </c:pt>
                <c:pt idx="7319">
                  <c:v>0.87637731481481485</c:v>
                </c:pt>
                <c:pt idx="7320">
                  <c:v>0.87638888888888888</c:v>
                </c:pt>
                <c:pt idx="7321">
                  <c:v>0.87640046296296292</c:v>
                </c:pt>
                <c:pt idx="7322">
                  <c:v>0.87641203703703707</c:v>
                </c:pt>
                <c:pt idx="7323">
                  <c:v>0.87642361111111111</c:v>
                </c:pt>
                <c:pt idx="7324">
                  <c:v>0.87643518518518515</c:v>
                </c:pt>
                <c:pt idx="7325">
                  <c:v>0.8764467592592593</c:v>
                </c:pt>
                <c:pt idx="7326">
                  <c:v>0.87645833333333334</c:v>
                </c:pt>
                <c:pt idx="7327">
                  <c:v>0.87646990740740738</c:v>
                </c:pt>
                <c:pt idx="7328">
                  <c:v>0.87648148148148153</c:v>
                </c:pt>
                <c:pt idx="7329">
                  <c:v>0.87649305555555557</c:v>
                </c:pt>
                <c:pt idx="7330">
                  <c:v>0.87650462962962961</c:v>
                </c:pt>
                <c:pt idx="7331">
                  <c:v>0.87651620370370376</c:v>
                </c:pt>
                <c:pt idx="7332">
                  <c:v>0.87652777777777779</c:v>
                </c:pt>
                <c:pt idx="7333">
                  <c:v>0.87653935185185183</c:v>
                </c:pt>
                <c:pt idx="7334">
                  <c:v>0.87655092592592587</c:v>
                </c:pt>
                <c:pt idx="7335">
                  <c:v>0.87656250000000002</c:v>
                </c:pt>
                <c:pt idx="7336">
                  <c:v>0.87657407407407406</c:v>
                </c:pt>
                <c:pt idx="7337">
                  <c:v>0.8765856481481481</c:v>
                </c:pt>
                <c:pt idx="7338">
                  <c:v>0.87659722222222225</c:v>
                </c:pt>
                <c:pt idx="7339">
                  <c:v>0.87660879629629629</c:v>
                </c:pt>
                <c:pt idx="7340">
                  <c:v>0.87662037037037033</c:v>
                </c:pt>
                <c:pt idx="7341">
                  <c:v>0.87663194444444448</c:v>
                </c:pt>
                <c:pt idx="7342">
                  <c:v>0.87664351851851852</c:v>
                </c:pt>
                <c:pt idx="7343">
                  <c:v>0.87665509259259256</c:v>
                </c:pt>
                <c:pt idx="7344">
                  <c:v>0.87666666666666671</c:v>
                </c:pt>
                <c:pt idx="7345">
                  <c:v>0.87667824074074074</c:v>
                </c:pt>
                <c:pt idx="7346">
                  <c:v>0.87668981481481478</c:v>
                </c:pt>
                <c:pt idx="7347">
                  <c:v>0.87670138888888893</c:v>
                </c:pt>
                <c:pt idx="7348">
                  <c:v>0.87671296296296297</c:v>
                </c:pt>
                <c:pt idx="7349">
                  <c:v>0.87672453703703701</c:v>
                </c:pt>
                <c:pt idx="7350">
                  <c:v>0.87673611111111116</c:v>
                </c:pt>
                <c:pt idx="7351">
                  <c:v>0.8767476851851852</c:v>
                </c:pt>
                <c:pt idx="7352">
                  <c:v>0.87675925925925924</c:v>
                </c:pt>
                <c:pt idx="7353">
                  <c:v>0.87677083333333339</c:v>
                </c:pt>
                <c:pt idx="7354">
                  <c:v>0.87678240740740743</c:v>
                </c:pt>
                <c:pt idx="7355">
                  <c:v>0.87679398148148147</c:v>
                </c:pt>
                <c:pt idx="7356">
                  <c:v>0.8768055555555555</c:v>
                </c:pt>
                <c:pt idx="7357">
                  <c:v>0.87681712962962965</c:v>
                </c:pt>
                <c:pt idx="7358">
                  <c:v>0.87682870370370369</c:v>
                </c:pt>
                <c:pt idx="7359">
                  <c:v>0.87684027777777773</c:v>
                </c:pt>
                <c:pt idx="7360">
                  <c:v>0.87685185185185188</c:v>
                </c:pt>
                <c:pt idx="7361">
                  <c:v>0.87686342592592592</c:v>
                </c:pt>
                <c:pt idx="7362">
                  <c:v>0.87687499999999996</c:v>
                </c:pt>
                <c:pt idx="7363">
                  <c:v>0.87688657407407411</c:v>
                </c:pt>
                <c:pt idx="7364">
                  <c:v>0.87689814814814815</c:v>
                </c:pt>
                <c:pt idx="7365">
                  <c:v>0.87690972222222219</c:v>
                </c:pt>
                <c:pt idx="7366">
                  <c:v>0.87692129629629634</c:v>
                </c:pt>
                <c:pt idx="7367">
                  <c:v>0.87693287037037038</c:v>
                </c:pt>
                <c:pt idx="7368">
                  <c:v>0.87694444444444442</c:v>
                </c:pt>
                <c:pt idx="7369">
                  <c:v>0.87695601851851857</c:v>
                </c:pt>
                <c:pt idx="7370">
                  <c:v>0.8769675925925926</c:v>
                </c:pt>
                <c:pt idx="7371">
                  <c:v>0.87697916666666664</c:v>
                </c:pt>
                <c:pt idx="7372">
                  <c:v>0.87699074074074079</c:v>
                </c:pt>
                <c:pt idx="7373">
                  <c:v>0.87700231481481483</c:v>
                </c:pt>
                <c:pt idx="7374">
                  <c:v>0.87701388888888887</c:v>
                </c:pt>
                <c:pt idx="7375">
                  <c:v>0.87702546296296291</c:v>
                </c:pt>
                <c:pt idx="7376">
                  <c:v>0.87703703703703706</c:v>
                </c:pt>
                <c:pt idx="7377">
                  <c:v>0.8770486111111111</c:v>
                </c:pt>
                <c:pt idx="7378">
                  <c:v>0.87706018518518514</c:v>
                </c:pt>
                <c:pt idx="7379">
                  <c:v>0.87707175925925929</c:v>
                </c:pt>
                <c:pt idx="7380">
                  <c:v>0.87708333333333333</c:v>
                </c:pt>
                <c:pt idx="7381">
                  <c:v>0.87709490740740736</c:v>
                </c:pt>
                <c:pt idx="7382">
                  <c:v>0.87710648148148151</c:v>
                </c:pt>
                <c:pt idx="7383">
                  <c:v>0.87711805555555555</c:v>
                </c:pt>
                <c:pt idx="7384">
                  <c:v>0.87712962962962959</c:v>
                </c:pt>
                <c:pt idx="7385">
                  <c:v>0.87714120370370374</c:v>
                </c:pt>
                <c:pt idx="7386">
                  <c:v>0.87715277777777778</c:v>
                </c:pt>
                <c:pt idx="7387">
                  <c:v>0.87716435185185182</c:v>
                </c:pt>
                <c:pt idx="7388">
                  <c:v>0.87717592592592597</c:v>
                </c:pt>
                <c:pt idx="7389">
                  <c:v>0.87718750000000001</c:v>
                </c:pt>
                <c:pt idx="7390">
                  <c:v>0.87719907407407405</c:v>
                </c:pt>
                <c:pt idx="7391">
                  <c:v>0.8772106481481482</c:v>
                </c:pt>
                <c:pt idx="7392">
                  <c:v>0.87722222222222224</c:v>
                </c:pt>
                <c:pt idx="7393">
                  <c:v>0.87723379629629628</c:v>
                </c:pt>
                <c:pt idx="7394">
                  <c:v>0.87724537037037043</c:v>
                </c:pt>
                <c:pt idx="7395">
                  <c:v>0.87725694444444446</c:v>
                </c:pt>
                <c:pt idx="7396">
                  <c:v>0.8772685185185185</c:v>
                </c:pt>
                <c:pt idx="7397">
                  <c:v>0.87728009259259254</c:v>
                </c:pt>
                <c:pt idx="7398">
                  <c:v>0.87729166666666669</c:v>
                </c:pt>
                <c:pt idx="7399">
                  <c:v>0.87730324074074073</c:v>
                </c:pt>
                <c:pt idx="7400">
                  <c:v>0.87731481481481477</c:v>
                </c:pt>
                <c:pt idx="7401">
                  <c:v>0.87732638888888892</c:v>
                </c:pt>
                <c:pt idx="7402">
                  <c:v>0.87733796296296296</c:v>
                </c:pt>
                <c:pt idx="7403">
                  <c:v>0.877349537037037</c:v>
                </c:pt>
                <c:pt idx="7404">
                  <c:v>0.87736111111111115</c:v>
                </c:pt>
                <c:pt idx="7405">
                  <c:v>0.87737268518518519</c:v>
                </c:pt>
                <c:pt idx="7406">
                  <c:v>0.87738425925925922</c:v>
                </c:pt>
                <c:pt idx="7407">
                  <c:v>0.87739583333333337</c:v>
                </c:pt>
                <c:pt idx="7408">
                  <c:v>0.87740740740740741</c:v>
                </c:pt>
                <c:pt idx="7409">
                  <c:v>0.87741898148148145</c:v>
                </c:pt>
                <c:pt idx="7410">
                  <c:v>0.8774305555555556</c:v>
                </c:pt>
                <c:pt idx="7411">
                  <c:v>0.87744212962962964</c:v>
                </c:pt>
                <c:pt idx="7412">
                  <c:v>0.87745370370370368</c:v>
                </c:pt>
                <c:pt idx="7413">
                  <c:v>0.87746527777777783</c:v>
                </c:pt>
                <c:pt idx="7414">
                  <c:v>0.87747685185185187</c:v>
                </c:pt>
                <c:pt idx="7415">
                  <c:v>0.87748842592592591</c:v>
                </c:pt>
                <c:pt idx="7416">
                  <c:v>0.87749999999999995</c:v>
                </c:pt>
                <c:pt idx="7417">
                  <c:v>0.8775115740740741</c:v>
                </c:pt>
                <c:pt idx="7418">
                  <c:v>0.87752314814814814</c:v>
                </c:pt>
                <c:pt idx="7419">
                  <c:v>0.87753472222222217</c:v>
                </c:pt>
                <c:pt idx="7420">
                  <c:v>0.87754629629629632</c:v>
                </c:pt>
                <c:pt idx="7421">
                  <c:v>0.87755787037037036</c:v>
                </c:pt>
                <c:pt idx="7422">
                  <c:v>0.8775694444444444</c:v>
                </c:pt>
                <c:pt idx="7423">
                  <c:v>0.87758101851851855</c:v>
                </c:pt>
                <c:pt idx="7424">
                  <c:v>0.87759259259259259</c:v>
                </c:pt>
                <c:pt idx="7425">
                  <c:v>0.87760416666666663</c:v>
                </c:pt>
                <c:pt idx="7426">
                  <c:v>0.87761574074074078</c:v>
                </c:pt>
                <c:pt idx="7427">
                  <c:v>0.87762731481481482</c:v>
                </c:pt>
                <c:pt idx="7428">
                  <c:v>0.87763888888888886</c:v>
                </c:pt>
                <c:pt idx="7429">
                  <c:v>0.87765046296296301</c:v>
                </c:pt>
                <c:pt idx="7430">
                  <c:v>0.87766203703703705</c:v>
                </c:pt>
                <c:pt idx="7431">
                  <c:v>0.87767361111111108</c:v>
                </c:pt>
                <c:pt idx="7432">
                  <c:v>0.87768518518518523</c:v>
                </c:pt>
                <c:pt idx="7433">
                  <c:v>0.87769675925925927</c:v>
                </c:pt>
                <c:pt idx="7434">
                  <c:v>0.87770833333333331</c:v>
                </c:pt>
                <c:pt idx="7435">
                  <c:v>0.87771990740740746</c:v>
                </c:pt>
                <c:pt idx="7436">
                  <c:v>0.8777314814814815</c:v>
                </c:pt>
                <c:pt idx="7437">
                  <c:v>0.87774305555555554</c:v>
                </c:pt>
                <c:pt idx="7438">
                  <c:v>0.87775462962962958</c:v>
                </c:pt>
                <c:pt idx="7439">
                  <c:v>0.87776620370370373</c:v>
                </c:pt>
                <c:pt idx="7440">
                  <c:v>0.87777777777777777</c:v>
                </c:pt>
                <c:pt idx="7441">
                  <c:v>0.87778935185185181</c:v>
                </c:pt>
                <c:pt idx="7442">
                  <c:v>0.87780092592592596</c:v>
                </c:pt>
                <c:pt idx="7443">
                  <c:v>0.8778125</c:v>
                </c:pt>
                <c:pt idx="7444">
                  <c:v>0.87782407407407403</c:v>
                </c:pt>
                <c:pt idx="7445">
                  <c:v>0.87783564814814818</c:v>
                </c:pt>
                <c:pt idx="7446">
                  <c:v>0.87784722222222222</c:v>
                </c:pt>
                <c:pt idx="7447">
                  <c:v>0.87785879629629626</c:v>
                </c:pt>
                <c:pt idx="7448">
                  <c:v>0.87787037037037041</c:v>
                </c:pt>
                <c:pt idx="7449">
                  <c:v>0.87788194444444445</c:v>
                </c:pt>
                <c:pt idx="7450">
                  <c:v>0.87789351851851849</c:v>
                </c:pt>
                <c:pt idx="7451">
                  <c:v>0.87790509259259264</c:v>
                </c:pt>
                <c:pt idx="7452">
                  <c:v>0.87791666666666668</c:v>
                </c:pt>
                <c:pt idx="7453">
                  <c:v>0.87792824074074072</c:v>
                </c:pt>
                <c:pt idx="7454">
                  <c:v>0.87793981481481487</c:v>
                </c:pt>
                <c:pt idx="7455">
                  <c:v>0.87795138888888891</c:v>
                </c:pt>
                <c:pt idx="7456">
                  <c:v>0.87796296296296295</c:v>
                </c:pt>
                <c:pt idx="7457">
                  <c:v>0.87797453703703698</c:v>
                </c:pt>
                <c:pt idx="7458">
                  <c:v>0.87798611111111113</c:v>
                </c:pt>
                <c:pt idx="7459">
                  <c:v>0.87799768518518517</c:v>
                </c:pt>
                <c:pt idx="7460">
                  <c:v>0.87800925925925921</c:v>
                </c:pt>
                <c:pt idx="7461">
                  <c:v>0.87802083333333336</c:v>
                </c:pt>
                <c:pt idx="7462">
                  <c:v>0.8780324074074074</c:v>
                </c:pt>
                <c:pt idx="7463">
                  <c:v>0.87804398148148144</c:v>
                </c:pt>
                <c:pt idx="7464">
                  <c:v>0.87805555555555559</c:v>
                </c:pt>
                <c:pt idx="7465">
                  <c:v>0.87806712962962963</c:v>
                </c:pt>
                <c:pt idx="7466">
                  <c:v>0.87807870370370367</c:v>
                </c:pt>
                <c:pt idx="7467">
                  <c:v>0.87809027777777782</c:v>
                </c:pt>
                <c:pt idx="7468">
                  <c:v>0.87810185185185186</c:v>
                </c:pt>
                <c:pt idx="7469">
                  <c:v>0.87811342592592589</c:v>
                </c:pt>
                <c:pt idx="7470">
                  <c:v>0.87812500000000004</c:v>
                </c:pt>
                <c:pt idx="7471">
                  <c:v>0.87813657407407408</c:v>
                </c:pt>
                <c:pt idx="7472">
                  <c:v>0.87814814814814812</c:v>
                </c:pt>
                <c:pt idx="7473">
                  <c:v>0.87815972222222227</c:v>
                </c:pt>
                <c:pt idx="7474">
                  <c:v>0.87817129629629631</c:v>
                </c:pt>
                <c:pt idx="7475">
                  <c:v>0.87818287037037035</c:v>
                </c:pt>
                <c:pt idx="7476">
                  <c:v>0.8781944444444445</c:v>
                </c:pt>
                <c:pt idx="7477">
                  <c:v>0.87820601851851854</c:v>
                </c:pt>
                <c:pt idx="7478">
                  <c:v>0.87821759259259258</c:v>
                </c:pt>
                <c:pt idx="7479">
                  <c:v>0.87822916666666662</c:v>
                </c:pt>
                <c:pt idx="7480">
                  <c:v>0.87824074074074077</c:v>
                </c:pt>
                <c:pt idx="7481">
                  <c:v>0.87825231481481481</c:v>
                </c:pt>
                <c:pt idx="7482">
                  <c:v>0.87826388888888884</c:v>
                </c:pt>
                <c:pt idx="7483">
                  <c:v>0.87827546296296299</c:v>
                </c:pt>
                <c:pt idx="7484">
                  <c:v>0.87828703703703703</c:v>
                </c:pt>
                <c:pt idx="7485">
                  <c:v>0.87829861111111107</c:v>
                </c:pt>
                <c:pt idx="7486">
                  <c:v>0.87831018518518522</c:v>
                </c:pt>
                <c:pt idx="7487">
                  <c:v>0.87832175925925926</c:v>
                </c:pt>
                <c:pt idx="7488">
                  <c:v>0.8783333333333333</c:v>
                </c:pt>
                <c:pt idx="7489">
                  <c:v>0.87834490740740745</c:v>
                </c:pt>
                <c:pt idx="7490">
                  <c:v>0.87835648148148149</c:v>
                </c:pt>
                <c:pt idx="7491">
                  <c:v>0.87836805555555553</c:v>
                </c:pt>
                <c:pt idx="7492">
                  <c:v>0.87837962962962968</c:v>
                </c:pt>
                <c:pt idx="7493">
                  <c:v>0.87839120370370372</c:v>
                </c:pt>
                <c:pt idx="7494">
                  <c:v>0.87840277777777775</c:v>
                </c:pt>
                <c:pt idx="7495">
                  <c:v>0.8784143518518519</c:v>
                </c:pt>
                <c:pt idx="7496">
                  <c:v>0.87842592592592594</c:v>
                </c:pt>
                <c:pt idx="7497">
                  <c:v>0.87843749999999998</c:v>
                </c:pt>
                <c:pt idx="7498">
                  <c:v>0.87844907407407402</c:v>
                </c:pt>
                <c:pt idx="7499">
                  <c:v>0.87846064814814817</c:v>
                </c:pt>
                <c:pt idx="7500">
                  <c:v>0.87847222222222221</c:v>
                </c:pt>
                <c:pt idx="7501">
                  <c:v>0.87848379629629625</c:v>
                </c:pt>
                <c:pt idx="7502">
                  <c:v>0.8784953703703704</c:v>
                </c:pt>
                <c:pt idx="7503">
                  <c:v>0.87850694444444444</c:v>
                </c:pt>
                <c:pt idx="7504">
                  <c:v>0.87851851851851848</c:v>
                </c:pt>
                <c:pt idx="7505">
                  <c:v>0.87853009259259263</c:v>
                </c:pt>
                <c:pt idx="7506">
                  <c:v>0.87854166666666667</c:v>
                </c:pt>
                <c:pt idx="7507">
                  <c:v>0.8785532407407407</c:v>
                </c:pt>
                <c:pt idx="7508">
                  <c:v>0.87856481481481485</c:v>
                </c:pt>
                <c:pt idx="7509">
                  <c:v>0.87857638888888889</c:v>
                </c:pt>
                <c:pt idx="7510">
                  <c:v>0.87858796296296293</c:v>
                </c:pt>
                <c:pt idx="7511">
                  <c:v>0.87859953703703708</c:v>
                </c:pt>
                <c:pt idx="7512">
                  <c:v>0.87861111111111112</c:v>
                </c:pt>
                <c:pt idx="7513">
                  <c:v>0.87862268518518516</c:v>
                </c:pt>
                <c:pt idx="7514">
                  <c:v>0.87863425925925931</c:v>
                </c:pt>
                <c:pt idx="7515">
                  <c:v>0.87864583333333335</c:v>
                </c:pt>
                <c:pt idx="7516">
                  <c:v>0.87865740740740739</c:v>
                </c:pt>
                <c:pt idx="7517">
                  <c:v>0.87866898148148154</c:v>
                </c:pt>
                <c:pt idx="7518">
                  <c:v>0.87868055555555558</c:v>
                </c:pt>
                <c:pt idx="7519">
                  <c:v>0.87869212962962961</c:v>
                </c:pt>
                <c:pt idx="7520">
                  <c:v>0.87870370370370365</c:v>
                </c:pt>
                <c:pt idx="7521">
                  <c:v>0.8787152777777778</c:v>
                </c:pt>
                <c:pt idx="7522">
                  <c:v>0.87872685185185184</c:v>
                </c:pt>
                <c:pt idx="7523">
                  <c:v>0.87873842592592588</c:v>
                </c:pt>
                <c:pt idx="7524">
                  <c:v>0.87875000000000003</c:v>
                </c:pt>
                <c:pt idx="7525">
                  <c:v>0.87876157407407407</c:v>
                </c:pt>
                <c:pt idx="7526">
                  <c:v>0.87877314814814811</c:v>
                </c:pt>
                <c:pt idx="7527">
                  <c:v>0.87878472222222226</c:v>
                </c:pt>
                <c:pt idx="7528">
                  <c:v>0.8787962962962963</c:v>
                </c:pt>
                <c:pt idx="7529">
                  <c:v>0.87880787037037034</c:v>
                </c:pt>
                <c:pt idx="7530">
                  <c:v>0.87881944444444449</c:v>
                </c:pt>
                <c:pt idx="7531">
                  <c:v>0.87883101851851853</c:v>
                </c:pt>
                <c:pt idx="7532">
                  <c:v>0.87884259259259256</c:v>
                </c:pt>
                <c:pt idx="7533">
                  <c:v>0.87885416666666671</c:v>
                </c:pt>
                <c:pt idx="7534">
                  <c:v>0.87886574074074075</c:v>
                </c:pt>
                <c:pt idx="7535">
                  <c:v>0.87887731481481479</c:v>
                </c:pt>
                <c:pt idx="7536">
                  <c:v>0.87888888888888894</c:v>
                </c:pt>
                <c:pt idx="7537">
                  <c:v>0.87890046296296298</c:v>
                </c:pt>
                <c:pt idx="7538">
                  <c:v>0.87891203703703702</c:v>
                </c:pt>
                <c:pt idx="7539">
                  <c:v>0.87892361111111106</c:v>
                </c:pt>
                <c:pt idx="7540">
                  <c:v>0.87893518518518521</c:v>
                </c:pt>
                <c:pt idx="7541">
                  <c:v>0.87894675925925925</c:v>
                </c:pt>
                <c:pt idx="7542">
                  <c:v>0.87895833333333329</c:v>
                </c:pt>
                <c:pt idx="7543">
                  <c:v>0.87896990740740744</c:v>
                </c:pt>
                <c:pt idx="7544">
                  <c:v>0.87898148148148147</c:v>
                </c:pt>
                <c:pt idx="7545">
                  <c:v>0.87899305555555551</c:v>
                </c:pt>
                <c:pt idx="7546">
                  <c:v>0.87900462962962966</c:v>
                </c:pt>
                <c:pt idx="7547">
                  <c:v>0.8790162037037037</c:v>
                </c:pt>
                <c:pt idx="7548">
                  <c:v>0.87902777777777774</c:v>
                </c:pt>
                <c:pt idx="7549">
                  <c:v>0.87903935185185189</c:v>
                </c:pt>
                <c:pt idx="7550">
                  <c:v>0.87905092592592593</c:v>
                </c:pt>
                <c:pt idx="7551">
                  <c:v>0.87906249999999997</c:v>
                </c:pt>
                <c:pt idx="7552">
                  <c:v>0.87907407407407412</c:v>
                </c:pt>
                <c:pt idx="7553">
                  <c:v>0.87908564814814816</c:v>
                </c:pt>
                <c:pt idx="7554">
                  <c:v>0.8790972222222222</c:v>
                </c:pt>
                <c:pt idx="7555">
                  <c:v>0.87910879629629635</c:v>
                </c:pt>
                <c:pt idx="7556">
                  <c:v>0.87912037037037039</c:v>
                </c:pt>
                <c:pt idx="7557">
                  <c:v>0.87913194444444442</c:v>
                </c:pt>
                <c:pt idx="7558">
                  <c:v>0.87914351851851846</c:v>
                </c:pt>
                <c:pt idx="7559">
                  <c:v>0.87915509259259261</c:v>
                </c:pt>
                <c:pt idx="7560">
                  <c:v>0.87916666666666665</c:v>
                </c:pt>
                <c:pt idx="7561">
                  <c:v>0.87917824074074069</c:v>
                </c:pt>
                <c:pt idx="7562">
                  <c:v>0.87918981481481484</c:v>
                </c:pt>
                <c:pt idx="7563">
                  <c:v>0.87920138888888888</c:v>
                </c:pt>
                <c:pt idx="7564">
                  <c:v>0.87921296296296292</c:v>
                </c:pt>
                <c:pt idx="7565">
                  <c:v>0.87922453703703707</c:v>
                </c:pt>
                <c:pt idx="7566">
                  <c:v>0.87923611111111111</c:v>
                </c:pt>
                <c:pt idx="7567">
                  <c:v>0.87924768518518515</c:v>
                </c:pt>
                <c:pt idx="7568">
                  <c:v>0.8792592592592593</c:v>
                </c:pt>
                <c:pt idx="7569">
                  <c:v>0.87927083333333333</c:v>
                </c:pt>
                <c:pt idx="7570">
                  <c:v>0.87928240740740737</c:v>
                </c:pt>
                <c:pt idx="7571">
                  <c:v>0.87929398148148152</c:v>
                </c:pt>
                <c:pt idx="7572">
                  <c:v>0.87930555555555556</c:v>
                </c:pt>
                <c:pt idx="7573">
                  <c:v>0.8793171296296296</c:v>
                </c:pt>
                <c:pt idx="7574">
                  <c:v>0.87932870370370375</c:v>
                </c:pt>
                <c:pt idx="7575">
                  <c:v>0.87934027777777779</c:v>
                </c:pt>
                <c:pt idx="7576">
                  <c:v>0.87935185185185183</c:v>
                </c:pt>
                <c:pt idx="7577">
                  <c:v>0.87936342592592598</c:v>
                </c:pt>
                <c:pt idx="7578">
                  <c:v>0.87937500000000002</c:v>
                </c:pt>
                <c:pt idx="7579">
                  <c:v>0.87938657407407406</c:v>
                </c:pt>
                <c:pt idx="7580">
                  <c:v>0.8793981481481481</c:v>
                </c:pt>
                <c:pt idx="7581">
                  <c:v>0.87940972222222225</c:v>
                </c:pt>
                <c:pt idx="7582">
                  <c:v>0.87942129629629628</c:v>
                </c:pt>
                <c:pt idx="7583">
                  <c:v>0.87943287037037032</c:v>
                </c:pt>
                <c:pt idx="7584">
                  <c:v>0.87944444444444447</c:v>
                </c:pt>
                <c:pt idx="7585">
                  <c:v>0.87945601851851851</c:v>
                </c:pt>
                <c:pt idx="7586">
                  <c:v>0.87946759259259255</c:v>
                </c:pt>
                <c:pt idx="7587">
                  <c:v>0.8794791666666667</c:v>
                </c:pt>
                <c:pt idx="7588">
                  <c:v>0.87949074074074074</c:v>
                </c:pt>
                <c:pt idx="7589">
                  <c:v>0.87950231481481478</c:v>
                </c:pt>
                <c:pt idx="7590">
                  <c:v>0.87951388888888893</c:v>
                </c:pt>
                <c:pt idx="7591">
                  <c:v>0.87952546296296297</c:v>
                </c:pt>
                <c:pt idx="7592">
                  <c:v>0.87953703703703701</c:v>
                </c:pt>
                <c:pt idx="7593">
                  <c:v>0.87954861111111116</c:v>
                </c:pt>
                <c:pt idx="7594">
                  <c:v>0.87956018518518519</c:v>
                </c:pt>
                <c:pt idx="7595">
                  <c:v>0.87957175925925923</c:v>
                </c:pt>
                <c:pt idx="7596">
                  <c:v>0.87958333333333338</c:v>
                </c:pt>
                <c:pt idx="7597">
                  <c:v>0.87959490740740742</c:v>
                </c:pt>
                <c:pt idx="7598">
                  <c:v>0.87960648148148146</c:v>
                </c:pt>
                <c:pt idx="7599">
                  <c:v>0.8796180555555555</c:v>
                </c:pt>
                <c:pt idx="7600">
                  <c:v>0.87962962962962965</c:v>
                </c:pt>
                <c:pt idx="7601">
                  <c:v>0.87964120370370369</c:v>
                </c:pt>
                <c:pt idx="7602">
                  <c:v>0.87965277777777773</c:v>
                </c:pt>
                <c:pt idx="7603">
                  <c:v>0.87966435185185188</c:v>
                </c:pt>
                <c:pt idx="7604">
                  <c:v>0.87967592592592592</c:v>
                </c:pt>
                <c:pt idx="7605">
                  <c:v>0.87968749999999996</c:v>
                </c:pt>
                <c:pt idx="7606">
                  <c:v>0.87969907407407411</c:v>
                </c:pt>
                <c:pt idx="7607">
                  <c:v>0.87971064814814814</c:v>
                </c:pt>
                <c:pt idx="7608">
                  <c:v>0.87972222222222218</c:v>
                </c:pt>
                <c:pt idx="7609">
                  <c:v>0.87973379629629633</c:v>
                </c:pt>
                <c:pt idx="7610">
                  <c:v>0.87974537037037037</c:v>
                </c:pt>
                <c:pt idx="7611">
                  <c:v>0.87975694444444441</c:v>
                </c:pt>
                <c:pt idx="7612">
                  <c:v>0.87976851851851856</c:v>
                </c:pt>
                <c:pt idx="7613">
                  <c:v>0.8797800925925926</c:v>
                </c:pt>
                <c:pt idx="7614">
                  <c:v>0.87979166666666664</c:v>
                </c:pt>
                <c:pt idx="7615">
                  <c:v>0.87980324074074079</c:v>
                </c:pt>
                <c:pt idx="7616">
                  <c:v>0.87981481481481483</c:v>
                </c:pt>
                <c:pt idx="7617">
                  <c:v>0.87982638888888887</c:v>
                </c:pt>
                <c:pt idx="7618">
                  <c:v>0.87983796296296302</c:v>
                </c:pt>
                <c:pt idx="7619">
                  <c:v>0.87984953703703705</c:v>
                </c:pt>
                <c:pt idx="7620">
                  <c:v>0.87986111111111109</c:v>
                </c:pt>
                <c:pt idx="7621">
                  <c:v>0.87987268518518513</c:v>
                </c:pt>
                <c:pt idx="7622">
                  <c:v>0.87988425925925928</c:v>
                </c:pt>
                <c:pt idx="7623">
                  <c:v>0.87989583333333332</c:v>
                </c:pt>
                <c:pt idx="7624">
                  <c:v>0.87990740740740736</c:v>
                </c:pt>
                <c:pt idx="7625">
                  <c:v>0.87991898148148151</c:v>
                </c:pt>
                <c:pt idx="7626">
                  <c:v>0.87993055555555555</c:v>
                </c:pt>
                <c:pt idx="7627">
                  <c:v>0.87994212962962959</c:v>
                </c:pt>
                <c:pt idx="7628">
                  <c:v>0.87995370370370374</c:v>
                </c:pt>
                <c:pt idx="7629">
                  <c:v>0.87996527777777778</c:v>
                </c:pt>
                <c:pt idx="7630">
                  <c:v>0.87997685185185182</c:v>
                </c:pt>
                <c:pt idx="7631">
                  <c:v>0.87998842592592597</c:v>
                </c:pt>
                <c:pt idx="7632">
                  <c:v>0.88</c:v>
                </c:pt>
                <c:pt idx="7633">
                  <c:v>0.88001157407407404</c:v>
                </c:pt>
                <c:pt idx="7634">
                  <c:v>0.88002314814814819</c:v>
                </c:pt>
                <c:pt idx="7635">
                  <c:v>0.88003472222222223</c:v>
                </c:pt>
                <c:pt idx="7636">
                  <c:v>0.88004629629629627</c:v>
                </c:pt>
                <c:pt idx="7637">
                  <c:v>0.88005787037037042</c:v>
                </c:pt>
                <c:pt idx="7638">
                  <c:v>0.88006944444444446</c:v>
                </c:pt>
                <c:pt idx="7639">
                  <c:v>0.8800810185185185</c:v>
                </c:pt>
                <c:pt idx="7640">
                  <c:v>0.88009259259259254</c:v>
                </c:pt>
                <c:pt idx="7641">
                  <c:v>0.88010416666666669</c:v>
                </c:pt>
                <c:pt idx="7642">
                  <c:v>0.88011574074074073</c:v>
                </c:pt>
                <c:pt idx="7643">
                  <c:v>0.88012731481481477</c:v>
                </c:pt>
                <c:pt idx="7644">
                  <c:v>0.88013888888888892</c:v>
                </c:pt>
                <c:pt idx="7645">
                  <c:v>0.88015046296296295</c:v>
                </c:pt>
                <c:pt idx="7646">
                  <c:v>0.88016203703703699</c:v>
                </c:pt>
                <c:pt idx="7647">
                  <c:v>0.88017361111111114</c:v>
                </c:pt>
                <c:pt idx="7648">
                  <c:v>0.88018518518518518</c:v>
                </c:pt>
                <c:pt idx="7649">
                  <c:v>0.88019675925925922</c:v>
                </c:pt>
                <c:pt idx="7650">
                  <c:v>0.88020833333333337</c:v>
                </c:pt>
                <c:pt idx="7651">
                  <c:v>0.88021990740740741</c:v>
                </c:pt>
                <c:pt idx="7652">
                  <c:v>0.88023148148148145</c:v>
                </c:pt>
                <c:pt idx="7653">
                  <c:v>0.8802430555555556</c:v>
                </c:pt>
                <c:pt idx="7654">
                  <c:v>0.88025462962962964</c:v>
                </c:pt>
                <c:pt idx="7655">
                  <c:v>0.88026620370370368</c:v>
                </c:pt>
                <c:pt idx="7656">
                  <c:v>0.88027777777777783</c:v>
                </c:pt>
                <c:pt idx="7657">
                  <c:v>0.88028935185185186</c:v>
                </c:pt>
                <c:pt idx="7658">
                  <c:v>0.8803009259259259</c:v>
                </c:pt>
                <c:pt idx="7659">
                  <c:v>0.88031250000000005</c:v>
                </c:pt>
                <c:pt idx="7660">
                  <c:v>0.88032407407407409</c:v>
                </c:pt>
                <c:pt idx="7661">
                  <c:v>0.88033564814814813</c:v>
                </c:pt>
                <c:pt idx="7662">
                  <c:v>0.88034722222222217</c:v>
                </c:pt>
                <c:pt idx="7663">
                  <c:v>0.88035879629629632</c:v>
                </c:pt>
                <c:pt idx="7664">
                  <c:v>0.88037037037037036</c:v>
                </c:pt>
                <c:pt idx="7665">
                  <c:v>0.8803819444444444</c:v>
                </c:pt>
                <c:pt idx="7666">
                  <c:v>0.88039351851851855</c:v>
                </c:pt>
                <c:pt idx="7667">
                  <c:v>0.88040509259259259</c:v>
                </c:pt>
                <c:pt idx="7668">
                  <c:v>0.88041666666666663</c:v>
                </c:pt>
                <c:pt idx="7669">
                  <c:v>0.88042824074074078</c:v>
                </c:pt>
                <c:pt idx="7670">
                  <c:v>0.88043981481481481</c:v>
                </c:pt>
                <c:pt idx="7671">
                  <c:v>0.88045138888888885</c:v>
                </c:pt>
                <c:pt idx="7672">
                  <c:v>0.880462962962963</c:v>
                </c:pt>
                <c:pt idx="7673">
                  <c:v>0.88047453703703704</c:v>
                </c:pt>
                <c:pt idx="7674">
                  <c:v>0.88048611111111108</c:v>
                </c:pt>
                <c:pt idx="7675">
                  <c:v>0.88049768518518523</c:v>
                </c:pt>
                <c:pt idx="7676">
                  <c:v>0.88050925925925927</c:v>
                </c:pt>
                <c:pt idx="7677">
                  <c:v>0.88052083333333331</c:v>
                </c:pt>
                <c:pt idx="7678">
                  <c:v>0.88053240740740746</c:v>
                </c:pt>
                <c:pt idx="7679">
                  <c:v>0.8805439814814815</c:v>
                </c:pt>
                <c:pt idx="7680">
                  <c:v>0.88055555555555554</c:v>
                </c:pt>
                <c:pt idx="7681">
                  <c:v>0.88056712962962957</c:v>
                </c:pt>
                <c:pt idx="7682">
                  <c:v>0.88057870370370372</c:v>
                </c:pt>
                <c:pt idx="7683">
                  <c:v>0.88059027777777776</c:v>
                </c:pt>
                <c:pt idx="7684">
                  <c:v>0.8806018518518518</c:v>
                </c:pt>
                <c:pt idx="7685">
                  <c:v>0.88061342592592595</c:v>
                </c:pt>
                <c:pt idx="7686">
                  <c:v>0.88062499999999999</c:v>
                </c:pt>
                <c:pt idx="7687">
                  <c:v>0.88063657407407403</c:v>
                </c:pt>
                <c:pt idx="7688">
                  <c:v>0.88064814814814818</c:v>
                </c:pt>
                <c:pt idx="7689">
                  <c:v>0.88065972222222222</c:v>
                </c:pt>
                <c:pt idx="7690">
                  <c:v>0.88067129629629626</c:v>
                </c:pt>
                <c:pt idx="7691">
                  <c:v>0.88068287037037041</c:v>
                </c:pt>
                <c:pt idx="7692">
                  <c:v>0.88069444444444445</c:v>
                </c:pt>
                <c:pt idx="7693">
                  <c:v>0.88070601851851849</c:v>
                </c:pt>
                <c:pt idx="7694">
                  <c:v>0.88071759259259264</c:v>
                </c:pt>
                <c:pt idx="7695">
                  <c:v>0.88072916666666667</c:v>
                </c:pt>
                <c:pt idx="7696">
                  <c:v>0.88074074074074071</c:v>
                </c:pt>
                <c:pt idx="7697">
                  <c:v>0.88075231481481486</c:v>
                </c:pt>
                <c:pt idx="7698">
                  <c:v>0.8807638888888889</c:v>
                </c:pt>
                <c:pt idx="7699">
                  <c:v>0.88077546296296294</c:v>
                </c:pt>
                <c:pt idx="7700">
                  <c:v>0.88078703703703709</c:v>
                </c:pt>
                <c:pt idx="7701">
                  <c:v>0.88079861111111113</c:v>
                </c:pt>
                <c:pt idx="7702">
                  <c:v>0.88081018518518517</c:v>
                </c:pt>
                <c:pt idx="7703">
                  <c:v>0.88082175925925921</c:v>
                </c:pt>
                <c:pt idx="7704">
                  <c:v>0.88083333333333336</c:v>
                </c:pt>
                <c:pt idx="7705">
                  <c:v>0.8808449074074074</c:v>
                </c:pt>
                <c:pt idx="7706">
                  <c:v>0.88085648148148143</c:v>
                </c:pt>
                <c:pt idx="7707">
                  <c:v>0.88086805555555558</c:v>
                </c:pt>
                <c:pt idx="7708">
                  <c:v>0.88087962962962962</c:v>
                </c:pt>
                <c:pt idx="7709">
                  <c:v>0.88089120370370366</c:v>
                </c:pt>
                <c:pt idx="7710">
                  <c:v>0.88090277777777781</c:v>
                </c:pt>
                <c:pt idx="7711">
                  <c:v>0.88091435185185185</c:v>
                </c:pt>
                <c:pt idx="7712">
                  <c:v>0.88092592592592589</c:v>
                </c:pt>
                <c:pt idx="7713">
                  <c:v>0.88093750000000004</c:v>
                </c:pt>
                <c:pt idx="7714">
                  <c:v>0.88094907407407408</c:v>
                </c:pt>
                <c:pt idx="7715">
                  <c:v>0.88096064814814812</c:v>
                </c:pt>
                <c:pt idx="7716">
                  <c:v>0.88097222222222227</c:v>
                </c:pt>
                <c:pt idx="7717">
                  <c:v>0.88098379629629631</c:v>
                </c:pt>
                <c:pt idx="7718">
                  <c:v>0.88099537037037035</c:v>
                </c:pt>
                <c:pt idx="7719">
                  <c:v>0.8810069444444445</c:v>
                </c:pt>
                <c:pt idx="7720">
                  <c:v>0.88101851851851853</c:v>
                </c:pt>
                <c:pt idx="7721">
                  <c:v>0.88103009259259257</c:v>
                </c:pt>
                <c:pt idx="7722">
                  <c:v>0.88104166666666661</c:v>
                </c:pt>
                <c:pt idx="7723">
                  <c:v>0.88105324074074076</c:v>
                </c:pt>
                <c:pt idx="7724">
                  <c:v>0.8810648148148148</c:v>
                </c:pt>
                <c:pt idx="7725">
                  <c:v>0.88107638888888884</c:v>
                </c:pt>
                <c:pt idx="7726">
                  <c:v>0.88108796296296299</c:v>
                </c:pt>
                <c:pt idx="7727">
                  <c:v>0.88109953703703703</c:v>
                </c:pt>
                <c:pt idx="7728">
                  <c:v>0.88111111111111107</c:v>
                </c:pt>
                <c:pt idx="7729">
                  <c:v>0.88112268518518522</c:v>
                </c:pt>
                <c:pt idx="7730">
                  <c:v>0.88113425925925926</c:v>
                </c:pt>
                <c:pt idx="7731">
                  <c:v>0.88114583333333329</c:v>
                </c:pt>
                <c:pt idx="7732">
                  <c:v>0.88115740740740744</c:v>
                </c:pt>
                <c:pt idx="7733">
                  <c:v>0.88116898148148148</c:v>
                </c:pt>
                <c:pt idx="7734">
                  <c:v>0.88118055555555552</c:v>
                </c:pt>
                <c:pt idx="7735">
                  <c:v>0.88119212962962967</c:v>
                </c:pt>
                <c:pt idx="7736">
                  <c:v>0.88120370370370371</c:v>
                </c:pt>
                <c:pt idx="7737">
                  <c:v>0.88121527777777775</c:v>
                </c:pt>
                <c:pt idx="7738">
                  <c:v>0.8812268518518519</c:v>
                </c:pt>
                <c:pt idx="7739">
                  <c:v>0.88123842592592594</c:v>
                </c:pt>
                <c:pt idx="7740">
                  <c:v>0.88124999999999998</c:v>
                </c:pt>
                <c:pt idx="7741">
                  <c:v>0.88126157407407413</c:v>
                </c:pt>
                <c:pt idx="7742">
                  <c:v>0.88127314814814817</c:v>
                </c:pt>
                <c:pt idx="7743">
                  <c:v>0.88128472222222221</c:v>
                </c:pt>
                <c:pt idx="7744">
                  <c:v>0.88129629629629624</c:v>
                </c:pt>
                <c:pt idx="7745">
                  <c:v>0.88130787037037039</c:v>
                </c:pt>
                <c:pt idx="7746">
                  <c:v>0.88131944444444443</c:v>
                </c:pt>
                <c:pt idx="7747">
                  <c:v>0.88133101851851847</c:v>
                </c:pt>
                <c:pt idx="7748">
                  <c:v>0.88134259259259262</c:v>
                </c:pt>
                <c:pt idx="7749">
                  <c:v>0.88135416666666666</c:v>
                </c:pt>
                <c:pt idx="7750">
                  <c:v>0.8813657407407407</c:v>
                </c:pt>
                <c:pt idx="7751">
                  <c:v>0.88137731481481485</c:v>
                </c:pt>
                <c:pt idx="7752">
                  <c:v>0.88138888888888889</c:v>
                </c:pt>
                <c:pt idx="7753">
                  <c:v>0.88140046296296293</c:v>
                </c:pt>
                <c:pt idx="7754">
                  <c:v>0.88141203703703708</c:v>
                </c:pt>
                <c:pt idx="7755">
                  <c:v>0.88142361111111112</c:v>
                </c:pt>
                <c:pt idx="7756">
                  <c:v>0.88143518518518515</c:v>
                </c:pt>
                <c:pt idx="7757">
                  <c:v>0.8814467592592593</c:v>
                </c:pt>
                <c:pt idx="7758">
                  <c:v>0.88145833333333334</c:v>
                </c:pt>
                <c:pt idx="7759">
                  <c:v>0.88146990740740738</c:v>
                </c:pt>
                <c:pt idx="7760">
                  <c:v>0.88148148148148153</c:v>
                </c:pt>
                <c:pt idx="7761">
                  <c:v>0.88149305555555557</c:v>
                </c:pt>
                <c:pt idx="7762">
                  <c:v>0.88150462962962961</c:v>
                </c:pt>
                <c:pt idx="7763">
                  <c:v>0.88151620370370365</c:v>
                </c:pt>
                <c:pt idx="7764">
                  <c:v>0.8815277777777778</c:v>
                </c:pt>
                <c:pt idx="7765">
                  <c:v>0.88153935185185184</c:v>
                </c:pt>
                <c:pt idx="7766">
                  <c:v>0.88155092592592588</c:v>
                </c:pt>
                <c:pt idx="7767">
                  <c:v>0.88156250000000003</c:v>
                </c:pt>
                <c:pt idx="7768">
                  <c:v>0.88157407407407407</c:v>
                </c:pt>
                <c:pt idx="7769">
                  <c:v>0.8815856481481481</c:v>
                </c:pt>
                <c:pt idx="7770">
                  <c:v>0.88159722222222225</c:v>
                </c:pt>
                <c:pt idx="7771">
                  <c:v>0.88160879629629629</c:v>
                </c:pt>
                <c:pt idx="7772">
                  <c:v>0.88162037037037033</c:v>
                </c:pt>
                <c:pt idx="7773">
                  <c:v>0.88163194444444448</c:v>
                </c:pt>
                <c:pt idx="7774">
                  <c:v>0.88164351851851852</c:v>
                </c:pt>
                <c:pt idx="7775">
                  <c:v>0.88165509259259256</c:v>
                </c:pt>
                <c:pt idx="7776">
                  <c:v>0.88166666666666671</c:v>
                </c:pt>
                <c:pt idx="7777">
                  <c:v>0.88167824074074075</c:v>
                </c:pt>
                <c:pt idx="7778">
                  <c:v>0.88168981481481479</c:v>
                </c:pt>
                <c:pt idx="7779">
                  <c:v>0.88170138888888894</c:v>
                </c:pt>
                <c:pt idx="7780">
                  <c:v>0.88171296296296298</c:v>
                </c:pt>
                <c:pt idx="7781">
                  <c:v>0.88172453703703701</c:v>
                </c:pt>
                <c:pt idx="7782">
                  <c:v>0.88173611111111116</c:v>
                </c:pt>
                <c:pt idx="7783">
                  <c:v>0.8817476851851852</c:v>
                </c:pt>
                <c:pt idx="7784">
                  <c:v>0.88175925925925924</c:v>
                </c:pt>
                <c:pt idx="7785">
                  <c:v>0.88177083333333328</c:v>
                </c:pt>
                <c:pt idx="7786">
                  <c:v>0.88178240740740743</c:v>
                </c:pt>
                <c:pt idx="7787">
                  <c:v>0.88179398148148147</c:v>
                </c:pt>
                <c:pt idx="7788">
                  <c:v>0.88180555555555551</c:v>
                </c:pt>
                <c:pt idx="7789">
                  <c:v>0.88181712962962966</c:v>
                </c:pt>
                <c:pt idx="7790">
                  <c:v>0.8818287037037037</c:v>
                </c:pt>
                <c:pt idx="7791">
                  <c:v>0.88184027777777774</c:v>
                </c:pt>
                <c:pt idx="7792">
                  <c:v>0.88185185185185189</c:v>
                </c:pt>
                <c:pt idx="7793">
                  <c:v>0.88186342592592593</c:v>
                </c:pt>
                <c:pt idx="7794">
                  <c:v>0.88187499999999996</c:v>
                </c:pt>
                <c:pt idx="7795">
                  <c:v>0.88188657407407411</c:v>
                </c:pt>
                <c:pt idx="7796">
                  <c:v>0.88189814814814815</c:v>
                </c:pt>
                <c:pt idx="7797">
                  <c:v>0.88190972222222219</c:v>
                </c:pt>
                <c:pt idx="7798">
                  <c:v>0.88192129629629634</c:v>
                </c:pt>
                <c:pt idx="7799">
                  <c:v>0.88193287037037038</c:v>
                </c:pt>
                <c:pt idx="7800">
                  <c:v>0.88194444444444442</c:v>
                </c:pt>
                <c:pt idx="7801">
                  <c:v>0.88195601851851857</c:v>
                </c:pt>
                <c:pt idx="7802">
                  <c:v>0.88196759259259261</c:v>
                </c:pt>
                <c:pt idx="7803">
                  <c:v>0.88197916666666665</c:v>
                </c:pt>
                <c:pt idx="7804">
                  <c:v>0.88199074074074069</c:v>
                </c:pt>
                <c:pt idx="7805">
                  <c:v>0.88200231481481484</c:v>
                </c:pt>
                <c:pt idx="7806">
                  <c:v>0.88201388888888888</c:v>
                </c:pt>
                <c:pt idx="7807">
                  <c:v>0.88202546296296291</c:v>
                </c:pt>
                <c:pt idx="7808">
                  <c:v>0.88203703703703706</c:v>
                </c:pt>
                <c:pt idx="7809">
                  <c:v>0.8820486111111111</c:v>
                </c:pt>
                <c:pt idx="7810">
                  <c:v>0.88206018518518514</c:v>
                </c:pt>
                <c:pt idx="7811">
                  <c:v>0.88207175925925929</c:v>
                </c:pt>
                <c:pt idx="7812">
                  <c:v>0.88208333333333333</c:v>
                </c:pt>
                <c:pt idx="7813">
                  <c:v>0.88209490740740737</c:v>
                </c:pt>
                <c:pt idx="7814">
                  <c:v>0.88210648148148152</c:v>
                </c:pt>
                <c:pt idx="7815">
                  <c:v>0.88211805555555556</c:v>
                </c:pt>
                <c:pt idx="7816">
                  <c:v>0.8821296296296296</c:v>
                </c:pt>
                <c:pt idx="7817">
                  <c:v>0.88214120370370375</c:v>
                </c:pt>
                <c:pt idx="7818">
                  <c:v>0.88215277777777779</c:v>
                </c:pt>
                <c:pt idx="7819">
                  <c:v>0.88216435185185182</c:v>
                </c:pt>
                <c:pt idx="7820">
                  <c:v>0.88217592592592597</c:v>
                </c:pt>
                <c:pt idx="7821">
                  <c:v>0.88218750000000001</c:v>
                </c:pt>
                <c:pt idx="7822">
                  <c:v>0.88219907407407405</c:v>
                </c:pt>
                <c:pt idx="7823">
                  <c:v>0.8822106481481482</c:v>
                </c:pt>
                <c:pt idx="7824">
                  <c:v>0.88222222222222224</c:v>
                </c:pt>
                <c:pt idx="7825">
                  <c:v>0.88223379629629628</c:v>
                </c:pt>
                <c:pt idx="7826">
                  <c:v>0.88224537037037032</c:v>
                </c:pt>
                <c:pt idx="7827">
                  <c:v>0.88225694444444447</c:v>
                </c:pt>
                <c:pt idx="7828">
                  <c:v>0.88226851851851851</c:v>
                </c:pt>
                <c:pt idx="7829">
                  <c:v>0.88228009259259255</c:v>
                </c:pt>
                <c:pt idx="7830">
                  <c:v>0.8822916666666667</c:v>
                </c:pt>
                <c:pt idx="7831">
                  <c:v>0.88230324074074074</c:v>
                </c:pt>
                <c:pt idx="7832">
                  <c:v>0.88231481481481477</c:v>
                </c:pt>
                <c:pt idx="7833">
                  <c:v>0.88232638888888892</c:v>
                </c:pt>
                <c:pt idx="7834">
                  <c:v>0.88233796296296296</c:v>
                </c:pt>
                <c:pt idx="7835">
                  <c:v>0.882349537037037</c:v>
                </c:pt>
                <c:pt idx="7836">
                  <c:v>0.88236111111111115</c:v>
                </c:pt>
                <c:pt idx="7837">
                  <c:v>0.88237268518518519</c:v>
                </c:pt>
                <c:pt idx="7838">
                  <c:v>0.88238425925925923</c:v>
                </c:pt>
                <c:pt idx="7839">
                  <c:v>0.88239583333333338</c:v>
                </c:pt>
                <c:pt idx="7840">
                  <c:v>0.88240740740740742</c:v>
                </c:pt>
                <c:pt idx="7841">
                  <c:v>0.88241898148148146</c:v>
                </c:pt>
                <c:pt idx="7842">
                  <c:v>0.88243055555555561</c:v>
                </c:pt>
                <c:pt idx="7843">
                  <c:v>0.88244212962962965</c:v>
                </c:pt>
                <c:pt idx="7844">
                  <c:v>0.88245370370370368</c:v>
                </c:pt>
                <c:pt idx="7845">
                  <c:v>0.88246527777777772</c:v>
                </c:pt>
                <c:pt idx="7846">
                  <c:v>0.88247685185185187</c:v>
                </c:pt>
                <c:pt idx="7847">
                  <c:v>0.88248842592592591</c:v>
                </c:pt>
                <c:pt idx="7848">
                  <c:v>0.88249999999999995</c:v>
                </c:pt>
                <c:pt idx="7849">
                  <c:v>0.8825115740740741</c:v>
                </c:pt>
                <c:pt idx="7850">
                  <c:v>0.88252314814814814</c:v>
                </c:pt>
                <c:pt idx="7851">
                  <c:v>0.88253472222222218</c:v>
                </c:pt>
                <c:pt idx="7852">
                  <c:v>0.88254629629629633</c:v>
                </c:pt>
                <c:pt idx="7853">
                  <c:v>0.88255787037037037</c:v>
                </c:pt>
                <c:pt idx="7854">
                  <c:v>0.88256944444444441</c:v>
                </c:pt>
                <c:pt idx="7855">
                  <c:v>0.88258101851851856</c:v>
                </c:pt>
                <c:pt idx="7856">
                  <c:v>0.8825925925925926</c:v>
                </c:pt>
                <c:pt idx="7857">
                  <c:v>0.88260416666666663</c:v>
                </c:pt>
                <c:pt idx="7858">
                  <c:v>0.88261574074074078</c:v>
                </c:pt>
                <c:pt idx="7859">
                  <c:v>0.88262731481481482</c:v>
                </c:pt>
                <c:pt idx="7860">
                  <c:v>0.88263888888888886</c:v>
                </c:pt>
                <c:pt idx="7861">
                  <c:v>0.88265046296296301</c:v>
                </c:pt>
                <c:pt idx="7862">
                  <c:v>0.88266203703703705</c:v>
                </c:pt>
                <c:pt idx="7863">
                  <c:v>0.88267361111111109</c:v>
                </c:pt>
                <c:pt idx="7864">
                  <c:v>0.88268518518518524</c:v>
                </c:pt>
                <c:pt idx="7865">
                  <c:v>0.88269675925925928</c:v>
                </c:pt>
                <c:pt idx="7866">
                  <c:v>0.88270833333333332</c:v>
                </c:pt>
                <c:pt idx="7867">
                  <c:v>0.88271990740740736</c:v>
                </c:pt>
                <c:pt idx="7868">
                  <c:v>0.88273148148148151</c:v>
                </c:pt>
                <c:pt idx="7869">
                  <c:v>0.88274305555555554</c:v>
                </c:pt>
                <c:pt idx="7870">
                  <c:v>0.88275462962962958</c:v>
                </c:pt>
                <c:pt idx="7871">
                  <c:v>0.88276620370370373</c:v>
                </c:pt>
                <c:pt idx="7872">
                  <c:v>0.88277777777777777</c:v>
                </c:pt>
                <c:pt idx="7873">
                  <c:v>0.88278935185185181</c:v>
                </c:pt>
                <c:pt idx="7874">
                  <c:v>0.88280092592592596</c:v>
                </c:pt>
                <c:pt idx="7875">
                  <c:v>0.8828125</c:v>
                </c:pt>
                <c:pt idx="7876">
                  <c:v>0.88282407407407404</c:v>
                </c:pt>
                <c:pt idx="7877">
                  <c:v>0.88283564814814819</c:v>
                </c:pt>
                <c:pt idx="7878">
                  <c:v>0.88284722222222223</c:v>
                </c:pt>
                <c:pt idx="7879">
                  <c:v>0.88285879629629627</c:v>
                </c:pt>
                <c:pt idx="7880">
                  <c:v>0.88287037037037042</c:v>
                </c:pt>
                <c:pt idx="7881">
                  <c:v>0.88288194444444446</c:v>
                </c:pt>
                <c:pt idx="7882">
                  <c:v>0.88289351851851849</c:v>
                </c:pt>
                <c:pt idx="7883">
                  <c:v>0.88290509259259264</c:v>
                </c:pt>
                <c:pt idx="7884">
                  <c:v>0.88291666666666668</c:v>
                </c:pt>
                <c:pt idx="7885">
                  <c:v>0.88292824074074072</c:v>
                </c:pt>
                <c:pt idx="7886">
                  <c:v>0.88293981481481476</c:v>
                </c:pt>
                <c:pt idx="7887">
                  <c:v>0.88295138888888891</c:v>
                </c:pt>
                <c:pt idx="7888">
                  <c:v>0.88296296296296295</c:v>
                </c:pt>
                <c:pt idx="7889">
                  <c:v>0.88297453703703699</c:v>
                </c:pt>
                <c:pt idx="7890">
                  <c:v>0.88298611111111114</c:v>
                </c:pt>
                <c:pt idx="7891">
                  <c:v>0.88299768518518518</c:v>
                </c:pt>
                <c:pt idx="7892">
                  <c:v>0.88300925925925922</c:v>
                </c:pt>
                <c:pt idx="7893">
                  <c:v>0.88302083333333337</c:v>
                </c:pt>
                <c:pt idx="7894">
                  <c:v>0.8830324074074074</c:v>
                </c:pt>
                <c:pt idx="7895">
                  <c:v>0.88304398148148144</c:v>
                </c:pt>
                <c:pt idx="7896">
                  <c:v>0.88305555555555559</c:v>
                </c:pt>
                <c:pt idx="7897">
                  <c:v>0.88306712962962963</c:v>
                </c:pt>
                <c:pt idx="7898">
                  <c:v>0.88307870370370367</c:v>
                </c:pt>
                <c:pt idx="7899">
                  <c:v>0.88309027777777782</c:v>
                </c:pt>
                <c:pt idx="7900">
                  <c:v>0.88310185185185186</c:v>
                </c:pt>
                <c:pt idx="7901">
                  <c:v>0.8831134259259259</c:v>
                </c:pt>
                <c:pt idx="7902">
                  <c:v>0.88312500000000005</c:v>
                </c:pt>
                <c:pt idx="7903">
                  <c:v>0.88313657407407409</c:v>
                </c:pt>
                <c:pt idx="7904">
                  <c:v>0.88314814814814813</c:v>
                </c:pt>
                <c:pt idx="7905">
                  <c:v>0.88315972222222228</c:v>
                </c:pt>
                <c:pt idx="7906">
                  <c:v>0.88317129629629632</c:v>
                </c:pt>
                <c:pt idx="7907">
                  <c:v>0.88318287037037035</c:v>
                </c:pt>
                <c:pt idx="7908">
                  <c:v>0.88319444444444439</c:v>
                </c:pt>
                <c:pt idx="7909">
                  <c:v>0.88320601851851854</c:v>
                </c:pt>
                <c:pt idx="7910">
                  <c:v>0.88321759259259258</c:v>
                </c:pt>
                <c:pt idx="7911">
                  <c:v>0.88322916666666662</c:v>
                </c:pt>
                <c:pt idx="7912">
                  <c:v>0.88324074074074077</c:v>
                </c:pt>
                <c:pt idx="7913">
                  <c:v>0.88325231481481481</c:v>
                </c:pt>
                <c:pt idx="7914">
                  <c:v>0.88326388888888885</c:v>
                </c:pt>
                <c:pt idx="7915">
                  <c:v>0.883275462962963</c:v>
                </c:pt>
                <c:pt idx="7916">
                  <c:v>0.88328703703703704</c:v>
                </c:pt>
                <c:pt idx="7917">
                  <c:v>0.88329861111111108</c:v>
                </c:pt>
                <c:pt idx="7918">
                  <c:v>0.88331018518518523</c:v>
                </c:pt>
                <c:pt idx="7919">
                  <c:v>0.88332175925925926</c:v>
                </c:pt>
                <c:pt idx="7920">
                  <c:v>0.8833333333333333</c:v>
                </c:pt>
                <c:pt idx="7921">
                  <c:v>0.88334490740740745</c:v>
                </c:pt>
                <c:pt idx="7922">
                  <c:v>0.88335648148148149</c:v>
                </c:pt>
                <c:pt idx="7923">
                  <c:v>0.88336805555555553</c:v>
                </c:pt>
                <c:pt idx="7924">
                  <c:v>0.88337962962962968</c:v>
                </c:pt>
                <c:pt idx="7925">
                  <c:v>0.88339120370370372</c:v>
                </c:pt>
                <c:pt idx="7926">
                  <c:v>0.88340277777777776</c:v>
                </c:pt>
                <c:pt idx="7927">
                  <c:v>0.8834143518518518</c:v>
                </c:pt>
                <c:pt idx="7928">
                  <c:v>0.88342592592592595</c:v>
                </c:pt>
                <c:pt idx="7929">
                  <c:v>0.88343749999999999</c:v>
                </c:pt>
                <c:pt idx="7930">
                  <c:v>0.88344907407407403</c:v>
                </c:pt>
                <c:pt idx="7931">
                  <c:v>0.88346064814814818</c:v>
                </c:pt>
                <c:pt idx="7932">
                  <c:v>0.88347222222222221</c:v>
                </c:pt>
                <c:pt idx="7933">
                  <c:v>0.88348379629629625</c:v>
                </c:pt>
                <c:pt idx="7934">
                  <c:v>0.8834953703703704</c:v>
                </c:pt>
                <c:pt idx="7935">
                  <c:v>0.88350694444444444</c:v>
                </c:pt>
                <c:pt idx="7936">
                  <c:v>0.88351851851851848</c:v>
                </c:pt>
                <c:pt idx="7937">
                  <c:v>0.88353009259259263</c:v>
                </c:pt>
                <c:pt idx="7938">
                  <c:v>0.88354166666666667</c:v>
                </c:pt>
                <c:pt idx="7939">
                  <c:v>0.88355324074074071</c:v>
                </c:pt>
                <c:pt idx="7940">
                  <c:v>0.88356481481481486</c:v>
                </c:pt>
                <c:pt idx="7941">
                  <c:v>0.8835763888888889</c:v>
                </c:pt>
                <c:pt idx="7942">
                  <c:v>0.88358796296296294</c:v>
                </c:pt>
                <c:pt idx="7943">
                  <c:v>0.88359953703703709</c:v>
                </c:pt>
                <c:pt idx="7944">
                  <c:v>0.88361111111111112</c:v>
                </c:pt>
                <c:pt idx="7945">
                  <c:v>0.88362268518518516</c:v>
                </c:pt>
                <c:pt idx="7946">
                  <c:v>0.88363425925925931</c:v>
                </c:pt>
                <c:pt idx="7947">
                  <c:v>0.88364583333333335</c:v>
                </c:pt>
                <c:pt idx="7948">
                  <c:v>0.88365740740740739</c:v>
                </c:pt>
                <c:pt idx="7949">
                  <c:v>0.88366898148148143</c:v>
                </c:pt>
                <c:pt idx="7950">
                  <c:v>0.88368055555555558</c:v>
                </c:pt>
                <c:pt idx="7951">
                  <c:v>0.88369212962962962</c:v>
                </c:pt>
                <c:pt idx="7952">
                  <c:v>0.88370370370370366</c:v>
                </c:pt>
                <c:pt idx="7953">
                  <c:v>0.88371527777777781</c:v>
                </c:pt>
                <c:pt idx="7954">
                  <c:v>0.88372685185185185</c:v>
                </c:pt>
                <c:pt idx="7955">
                  <c:v>0.88373842592592589</c:v>
                </c:pt>
                <c:pt idx="7956">
                  <c:v>0.88375000000000004</c:v>
                </c:pt>
                <c:pt idx="7957">
                  <c:v>0.88376157407407407</c:v>
                </c:pt>
                <c:pt idx="7958">
                  <c:v>0.88377314814814811</c:v>
                </c:pt>
                <c:pt idx="7959">
                  <c:v>0.88378472222222226</c:v>
                </c:pt>
                <c:pt idx="7960">
                  <c:v>0.8837962962962963</c:v>
                </c:pt>
                <c:pt idx="7961">
                  <c:v>0.88380787037037034</c:v>
                </c:pt>
                <c:pt idx="7962">
                  <c:v>0.88381944444444449</c:v>
                </c:pt>
                <c:pt idx="7963">
                  <c:v>0.88383101851851853</c:v>
                </c:pt>
                <c:pt idx="7964">
                  <c:v>0.88384259259259257</c:v>
                </c:pt>
                <c:pt idx="7965">
                  <c:v>0.88385416666666672</c:v>
                </c:pt>
                <c:pt idx="7966">
                  <c:v>0.88386574074074076</c:v>
                </c:pt>
                <c:pt idx="7967">
                  <c:v>0.8838773148148148</c:v>
                </c:pt>
                <c:pt idx="7968">
                  <c:v>0.88388888888888884</c:v>
                </c:pt>
                <c:pt idx="7969">
                  <c:v>0.88390046296296299</c:v>
                </c:pt>
                <c:pt idx="7970">
                  <c:v>0.88391203703703702</c:v>
                </c:pt>
                <c:pt idx="7971">
                  <c:v>0.88392361111111106</c:v>
                </c:pt>
                <c:pt idx="7972">
                  <c:v>0.88393518518518521</c:v>
                </c:pt>
                <c:pt idx="7973">
                  <c:v>0.88394675925925925</c:v>
                </c:pt>
                <c:pt idx="7974">
                  <c:v>0.88395833333333329</c:v>
                </c:pt>
                <c:pt idx="7975">
                  <c:v>0.88396990740740744</c:v>
                </c:pt>
                <c:pt idx="7976">
                  <c:v>0.88398148148148148</c:v>
                </c:pt>
                <c:pt idx="7977">
                  <c:v>0.88399305555555552</c:v>
                </c:pt>
                <c:pt idx="7978">
                  <c:v>0.88400462962962967</c:v>
                </c:pt>
                <c:pt idx="7979">
                  <c:v>0.88401620370370371</c:v>
                </c:pt>
                <c:pt idx="7980">
                  <c:v>0.88402777777777775</c:v>
                </c:pt>
                <c:pt idx="7981">
                  <c:v>0.8840393518518519</c:v>
                </c:pt>
                <c:pt idx="7982">
                  <c:v>0.88405092592592593</c:v>
                </c:pt>
                <c:pt idx="7983">
                  <c:v>0.88406249999999997</c:v>
                </c:pt>
                <c:pt idx="7984">
                  <c:v>0.88407407407407412</c:v>
                </c:pt>
                <c:pt idx="7985">
                  <c:v>0.88408564814814816</c:v>
                </c:pt>
                <c:pt idx="7986">
                  <c:v>0.8840972222222222</c:v>
                </c:pt>
                <c:pt idx="7987">
                  <c:v>0.88410879629629635</c:v>
                </c:pt>
                <c:pt idx="7988">
                  <c:v>0.88412037037037039</c:v>
                </c:pt>
                <c:pt idx="7989">
                  <c:v>0.88413194444444443</c:v>
                </c:pt>
                <c:pt idx="7990">
                  <c:v>0.88414351851851847</c:v>
                </c:pt>
                <c:pt idx="7991">
                  <c:v>0.88415509259259262</c:v>
                </c:pt>
                <c:pt idx="7992">
                  <c:v>0.88416666666666666</c:v>
                </c:pt>
                <c:pt idx="7993">
                  <c:v>0.8841782407407407</c:v>
                </c:pt>
                <c:pt idx="7994">
                  <c:v>0.88418981481481485</c:v>
                </c:pt>
                <c:pt idx="7995">
                  <c:v>0.88420138888888888</c:v>
                </c:pt>
                <c:pt idx="7996">
                  <c:v>0.88421296296296292</c:v>
                </c:pt>
                <c:pt idx="7997">
                  <c:v>0.88422453703703707</c:v>
                </c:pt>
                <c:pt idx="7998">
                  <c:v>0.88423611111111111</c:v>
                </c:pt>
                <c:pt idx="7999">
                  <c:v>0.88424768518518515</c:v>
                </c:pt>
                <c:pt idx="8000">
                  <c:v>0.8842592592592593</c:v>
                </c:pt>
                <c:pt idx="8001">
                  <c:v>0.88427083333333334</c:v>
                </c:pt>
                <c:pt idx="8002">
                  <c:v>0.88428240740740738</c:v>
                </c:pt>
                <c:pt idx="8003">
                  <c:v>0.88429398148148153</c:v>
                </c:pt>
                <c:pt idx="8004">
                  <c:v>0.88430555555555557</c:v>
                </c:pt>
                <c:pt idx="8005">
                  <c:v>0.88431712962962961</c:v>
                </c:pt>
                <c:pt idx="8006">
                  <c:v>0.88432870370370376</c:v>
                </c:pt>
                <c:pt idx="8007">
                  <c:v>0.88434027777777779</c:v>
                </c:pt>
                <c:pt idx="8008">
                  <c:v>0.88435185185185183</c:v>
                </c:pt>
                <c:pt idx="8009">
                  <c:v>0.88436342592592587</c:v>
                </c:pt>
                <c:pt idx="8010">
                  <c:v>0.88437500000000002</c:v>
                </c:pt>
                <c:pt idx="8011">
                  <c:v>0.88438657407407406</c:v>
                </c:pt>
                <c:pt idx="8012">
                  <c:v>0.8843981481481481</c:v>
                </c:pt>
                <c:pt idx="8013">
                  <c:v>0.88440972222222225</c:v>
                </c:pt>
                <c:pt idx="8014">
                  <c:v>0.88442129629629629</c:v>
                </c:pt>
                <c:pt idx="8015">
                  <c:v>0.88443287037037033</c:v>
                </c:pt>
                <c:pt idx="8016">
                  <c:v>0.88444444444444448</c:v>
                </c:pt>
                <c:pt idx="8017">
                  <c:v>0.88445601851851852</c:v>
                </c:pt>
                <c:pt idx="8018">
                  <c:v>0.88446759259259256</c:v>
                </c:pt>
                <c:pt idx="8019">
                  <c:v>0.88447916666666671</c:v>
                </c:pt>
                <c:pt idx="8020">
                  <c:v>0.88449074074074074</c:v>
                </c:pt>
                <c:pt idx="8021">
                  <c:v>0.88450231481481478</c:v>
                </c:pt>
                <c:pt idx="8022">
                  <c:v>0.88451388888888893</c:v>
                </c:pt>
                <c:pt idx="8023">
                  <c:v>0.88452546296296297</c:v>
                </c:pt>
                <c:pt idx="8024">
                  <c:v>0.88453703703703701</c:v>
                </c:pt>
                <c:pt idx="8025">
                  <c:v>0.88454861111111116</c:v>
                </c:pt>
                <c:pt idx="8026">
                  <c:v>0.8845601851851852</c:v>
                </c:pt>
                <c:pt idx="8027">
                  <c:v>0.88457175925925924</c:v>
                </c:pt>
                <c:pt idx="8028">
                  <c:v>0.88458333333333339</c:v>
                </c:pt>
                <c:pt idx="8029">
                  <c:v>0.88459490740740743</c:v>
                </c:pt>
                <c:pt idx="8030">
                  <c:v>0.88460648148148147</c:v>
                </c:pt>
                <c:pt idx="8031">
                  <c:v>0.8846180555555555</c:v>
                </c:pt>
                <c:pt idx="8032">
                  <c:v>0.88462962962962965</c:v>
                </c:pt>
                <c:pt idx="8033">
                  <c:v>0.88464120370370369</c:v>
                </c:pt>
                <c:pt idx="8034">
                  <c:v>0.88465277777777773</c:v>
                </c:pt>
                <c:pt idx="8035">
                  <c:v>0.88466435185185188</c:v>
                </c:pt>
                <c:pt idx="8036">
                  <c:v>0.88467592592592592</c:v>
                </c:pt>
                <c:pt idx="8037">
                  <c:v>0.88468749999999996</c:v>
                </c:pt>
                <c:pt idx="8038">
                  <c:v>0.88469907407407411</c:v>
                </c:pt>
                <c:pt idx="8039">
                  <c:v>0.88471064814814815</c:v>
                </c:pt>
                <c:pt idx="8040">
                  <c:v>0.88472222222222219</c:v>
                </c:pt>
                <c:pt idx="8041">
                  <c:v>0.88473379629629634</c:v>
                </c:pt>
                <c:pt idx="8042">
                  <c:v>0.88474537037037038</c:v>
                </c:pt>
                <c:pt idx="8043">
                  <c:v>0.88475694444444442</c:v>
                </c:pt>
                <c:pt idx="8044">
                  <c:v>0.88476851851851857</c:v>
                </c:pt>
                <c:pt idx="8045">
                  <c:v>0.8847800925925926</c:v>
                </c:pt>
                <c:pt idx="8046">
                  <c:v>0.88479166666666664</c:v>
                </c:pt>
                <c:pt idx="8047">
                  <c:v>0.88480324074074079</c:v>
                </c:pt>
                <c:pt idx="8048">
                  <c:v>0.88481481481481483</c:v>
                </c:pt>
                <c:pt idx="8049">
                  <c:v>0.88482638888888887</c:v>
                </c:pt>
                <c:pt idx="8050">
                  <c:v>0.88483796296296291</c:v>
                </c:pt>
                <c:pt idx="8051">
                  <c:v>0.88484953703703706</c:v>
                </c:pt>
                <c:pt idx="8052">
                  <c:v>0.8848611111111111</c:v>
                </c:pt>
                <c:pt idx="8053">
                  <c:v>0.88487268518518514</c:v>
                </c:pt>
                <c:pt idx="8054">
                  <c:v>0.88488425925925929</c:v>
                </c:pt>
                <c:pt idx="8055">
                  <c:v>0.88489583333333333</c:v>
                </c:pt>
                <c:pt idx="8056">
                  <c:v>0.88490740740740736</c:v>
                </c:pt>
                <c:pt idx="8057">
                  <c:v>0.88491898148148151</c:v>
                </c:pt>
                <c:pt idx="8058">
                  <c:v>0.88493055555555555</c:v>
                </c:pt>
                <c:pt idx="8059">
                  <c:v>0.88494212962962959</c:v>
                </c:pt>
                <c:pt idx="8060">
                  <c:v>0.88495370370370374</c:v>
                </c:pt>
                <c:pt idx="8061">
                  <c:v>0.88496527777777778</c:v>
                </c:pt>
                <c:pt idx="8062">
                  <c:v>0.88497685185185182</c:v>
                </c:pt>
                <c:pt idx="8063">
                  <c:v>0.88498842592592597</c:v>
                </c:pt>
                <c:pt idx="8064">
                  <c:v>0.88500000000000001</c:v>
                </c:pt>
                <c:pt idx="8065">
                  <c:v>0.88501157407407405</c:v>
                </c:pt>
                <c:pt idx="8066">
                  <c:v>0.8850231481481482</c:v>
                </c:pt>
                <c:pt idx="8067">
                  <c:v>0.88503472222222224</c:v>
                </c:pt>
                <c:pt idx="8068">
                  <c:v>0.88504629629629628</c:v>
                </c:pt>
                <c:pt idx="8069">
                  <c:v>0.88505787037037043</c:v>
                </c:pt>
                <c:pt idx="8070">
                  <c:v>0.88506944444444446</c:v>
                </c:pt>
                <c:pt idx="8071">
                  <c:v>0.8850810185185185</c:v>
                </c:pt>
                <c:pt idx="8072">
                  <c:v>0.88509259259259254</c:v>
                </c:pt>
                <c:pt idx="8073">
                  <c:v>0.88510416666666669</c:v>
                </c:pt>
                <c:pt idx="8074">
                  <c:v>0.88511574074074073</c:v>
                </c:pt>
                <c:pt idx="8075">
                  <c:v>0.88512731481481477</c:v>
                </c:pt>
                <c:pt idx="8076">
                  <c:v>0.88513888888888892</c:v>
                </c:pt>
                <c:pt idx="8077">
                  <c:v>0.88515046296296296</c:v>
                </c:pt>
                <c:pt idx="8078">
                  <c:v>0.885162037037037</c:v>
                </c:pt>
                <c:pt idx="8079">
                  <c:v>0.88517361111111115</c:v>
                </c:pt>
                <c:pt idx="8080">
                  <c:v>0.88518518518518519</c:v>
                </c:pt>
                <c:pt idx="8081">
                  <c:v>0.88519675925925922</c:v>
                </c:pt>
                <c:pt idx="8082">
                  <c:v>0.88520833333333337</c:v>
                </c:pt>
                <c:pt idx="8083">
                  <c:v>0.88521990740740741</c:v>
                </c:pt>
                <c:pt idx="8084">
                  <c:v>0.88523148148148145</c:v>
                </c:pt>
                <c:pt idx="8085">
                  <c:v>0.8852430555555556</c:v>
                </c:pt>
                <c:pt idx="8086">
                  <c:v>0.88525462962962964</c:v>
                </c:pt>
                <c:pt idx="8087">
                  <c:v>0.88526620370370368</c:v>
                </c:pt>
                <c:pt idx="8088">
                  <c:v>0.88527777777777783</c:v>
                </c:pt>
                <c:pt idx="8089">
                  <c:v>0.88528935185185187</c:v>
                </c:pt>
                <c:pt idx="8090">
                  <c:v>0.88530092592592591</c:v>
                </c:pt>
                <c:pt idx="8091">
                  <c:v>0.88531249999999995</c:v>
                </c:pt>
                <c:pt idx="8092">
                  <c:v>0.8853240740740741</c:v>
                </c:pt>
                <c:pt idx="8093">
                  <c:v>0.88533564814814814</c:v>
                </c:pt>
                <c:pt idx="8094">
                  <c:v>0.88534722222222217</c:v>
                </c:pt>
                <c:pt idx="8095">
                  <c:v>0.88535879629629632</c:v>
                </c:pt>
                <c:pt idx="8096">
                  <c:v>0.88537037037037036</c:v>
                </c:pt>
                <c:pt idx="8097">
                  <c:v>0.8853819444444444</c:v>
                </c:pt>
                <c:pt idx="8098">
                  <c:v>0.88539351851851855</c:v>
                </c:pt>
                <c:pt idx="8099">
                  <c:v>0.88540509259259259</c:v>
                </c:pt>
                <c:pt idx="8100">
                  <c:v>0.88541666666666663</c:v>
                </c:pt>
                <c:pt idx="8101">
                  <c:v>0.88542824074074078</c:v>
                </c:pt>
                <c:pt idx="8102">
                  <c:v>0.88543981481481482</c:v>
                </c:pt>
                <c:pt idx="8103">
                  <c:v>0.88545138888888886</c:v>
                </c:pt>
                <c:pt idx="8104">
                  <c:v>0.88546296296296301</c:v>
                </c:pt>
                <c:pt idx="8105">
                  <c:v>0.88547453703703705</c:v>
                </c:pt>
                <c:pt idx="8106">
                  <c:v>0.88548611111111108</c:v>
                </c:pt>
                <c:pt idx="8107">
                  <c:v>0.88549768518518523</c:v>
                </c:pt>
                <c:pt idx="8108">
                  <c:v>0.88550925925925927</c:v>
                </c:pt>
                <c:pt idx="8109">
                  <c:v>0.88552083333333331</c:v>
                </c:pt>
                <c:pt idx="8110">
                  <c:v>0.88553240740740746</c:v>
                </c:pt>
                <c:pt idx="8111">
                  <c:v>0.8855439814814815</c:v>
                </c:pt>
                <c:pt idx="8112">
                  <c:v>0.88555555555555554</c:v>
                </c:pt>
                <c:pt idx="8113">
                  <c:v>0.88556712962962958</c:v>
                </c:pt>
                <c:pt idx="8114">
                  <c:v>0.88557870370370373</c:v>
                </c:pt>
                <c:pt idx="8115">
                  <c:v>0.88559027777777777</c:v>
                </c:pt>
                <c:pt idx="8116">
                  <c:v>0.88560185185185181</c:v>
                </c:pt>
                <c:pt idx="8117">
                  <c:v>0.88561342592592596</c:v>
                </c:pt>
                <c:pt idx="8118">
                  <c:v>0.885625</c:v>
                </c:pt>
                <c:pt idx="8119">
                  <c:v>0.88563657407407403</c:v>
                </c:pt>
                <c:pt idx="8120">
                  <c:v>0.88564814814814818</c:v>
                </c:pt>
                <c:pt idx="8121">
                  <c:v>0.88565972222222222</c:v>
                </c:pt>
                <c:pt idx="8122">
                  <c:v>0.88567129629629626</c:v>
                </c:pt>
                <c:pt idx="8123">
                  <c:v>0.88568287037037041</c:v>
                </c:pt>
                <c:pt idx="8124">
                  <c:v>0.88569444444444445</c:v>
                </c:pt>
                <c:pt idx="8125">
                  <c:v>0.88570601851851849</c:v>
                </c:pt>
                <c:pt idx="8126">
                  <c:v>0.88571759259259264</c:v>
                </c:pt>
                <c:pt idx="8127">
                  <c:v>0.88572916666666668</c:v>
                </c:pt>
                <c:pt idx="8128">
                  <c:v>0.88574074074074072</c:v>
                </c:pt>
                <c:pt idx="8129">
                  <c:v>0.88575231481481487</c:v>
                </c:pt>
                <c:pt idx="8130">
                  <c:v>0.88576388888888891</c:v>
                </c:pt>
                <c:pt idx="8131">
                  <c:v>0.88577546296296295</c:v>
                </c:pt>
                <c:pt idx="8132">
                  <c:v>0.88578703703703698</c:v>
                </c:pt>
                <c:pt idx="8133">
                  <c:v>0.88579861111111113</c:v>
                </c:pt>
                <c:pt idx="8134">
                  <c:v>0.88581018518518517</c:v>
                </c:pt>
                <c:pt idx="8135">
                  <c:v>0.88582175925925921</c:v>
                </c:pt>
                <c:pt idx="8136">
                  <c:v>0.88583333333333336</c:v>
                </c:pt>
                <c:pt idx="8137">
                  <c:v>0.8858449074074074</c:v>
                </c:pt>
                <c:pt idx="8138">
                  <c:v>0.88585648148148144</c:v>
                </c:pt>
                <c:pt idx="8139">
                  <c:v>0.88586805555555559</c:v>
                </c:pt>
                <c:pt idx="8140">
                  <c:v>0.88587962962962963</c:v>
                </c:pt>
                <c:pt idx="8141">
                  <c:v>0.88589120370370367</c:v>
                </c:pt>
                <c:pt idx="8142">
                  <c:v>0.88590277777777782</c:v>
                </c:pt>
                <c:pt idx="8143">
                  <c:v>0.88591435185185186</c:v>
                </c:pt>
                <c:pt idx="8144">
                  <c:v>0.88592592592592589</c:v>
                </c:pt>
                <c:pt idx="8145">
                  <c:v>0.88593750000000004</c:v>
                </c:pt>
                <c:pt idx="8146">
                  <c:v>0.88594907407407408</c:v>
                </c:pt>
                <c:pt idx="8147">
                  <c:v>0.88596064814814812</c:v>
                </c:pt>
                <c:pt idx="8148">
                  <c:v>0.88597222222222227</c:v>
                </c:pt>
                <c:pt idx="8149">
                  <c:v>0.88598379629629631</c:v>
                </c:pt>
                <c:pt idx="8150">
                  <c:v>0.88599537037037035</c:v>
                </c:pt>
                <c:pt idx="8151">
                  <c:v>0.8860069444444445</c:v>
                </c:pt>
                <c:pt idx="8152">
                  <c:v>0.88601851851851854</c:v>
                </c:pt>
                <c:pt idx="8153">
                  <c:v>0.88603009259259258</c:v>
                </c:pt>
                <c:pt idx="8154">
                  <c:v>0.88604166666666662</c:v>
                </c:pt>
                <c:pt idx="8155">
                  <c:v>0.88605324074074077</c:v>
                </c:pt>
                <c:pt idx="8156">
                  <c:v>0.88606481481481481</c:v>
                </c:pt>
                <c:pt idx="8157">
                  <c:v>0.88607638888888884</c:v>
                </c:pt>
                <c:pt idx="8158">
                  <c:v>0.88608796296296299</c:v>
                </c:pt>
                <c:pt idx="8159">
                  <c:v>0.88609953703703703</c:v>
                </c:pt>
                <c:pt idx="8160">
                  <c:v>0.88611111111111107</c:v>
                </c:pt>
                <c:pt idx="8161">
                  <c:v>0.88612268518518522</c:v>
                </c:pt>
                <c:pt idx="8162">
                  <c:v>0.88613425925925926</c:v>
                </c:pt>
                <c:pt idx="8163">
                  <c:v>0.8861458333333333</c:v>
                </c:pt>
                <c:pt idx="8164">
                  <c:v>0.88615740740740745</c:v>
                </c:pt>
                <c:pt idx="8165">
                  <c:v>0.88616898148148149</c:v>
                </c:pt>
                <c:pt idx="8166">
                  <c:v>0.88618055555555553</c:v>
                </c:pt>
                <c:pt idx="8167">
                  <c:v>0.88619212962962968</c:v>
                </c:pt>
                <c:pt idx="8168">
                  <c:v>0.88620370370370372</c:v>
                </c:pt>
                <c:pt idx="8169">
                  <c:v>0.88621527777777775</c:v>
                </c:pt>
                <c:pt idx="8170">
                  <c:v>0.8862268518518519</c:v>
                </c:pt>
                <c:pt idx="8171">
                  <c:v>0.88623842592592594</c:v>
                </c:pt>
                <c:pt idx="8172">
                  <c:v>0.88624999999999998</c:v>
                </c:pt>
                <c:pt idx="8173">
                  <c:v>0.88626157407407402</c:v>
                </c:pt>
                <c:pt idx="8174">
                  <c:v>0.88627314814814817</c:v>
                </c:pt>
                <c:pt idx="8175">
                  <c:v>0.88628472222222221</c:v>
                </c:pt>
                <c:pt idx="8176">
                  <c:v>0.88629629629629625</c:v>
                </c:pt>
                <c:pt idx="8177">
                  <c:v>0.8863078703703704</c:v>
                </c:pt>
                <c:pt idx="8178">
                  <c:v>0.88631944444444444</c:v>
                </c:pt>
                <c:pt idx="8179">
                  <c:v>0.88633101851851848</c:v>
                </c:pt>
                <c:pt idx="8180">
                  <c:v>0.88634259259259263</c:v>
                </c:pt>
                <c:pt idx="8181">
                  <c:v>0.88635416666666667</c:v>
                </c:pt>
                <c:pt idx="8182">
                  <c:v>0.8863657407407407</c:v>
                </c:pt>
                <c:pt idx="8183">
                  <c:v>0.88637731481481485</c:v>
                </c:pt>
                <c:pt idx="8184">
                  <c:v>0.88638888888888889</c:v>
                </c:pt>
                <c:pt idx="8185">
                  <c:v>0.88640046296296293</c:v>
                </c:pt>
                <c:pt idx="8186">
                  <c:v>0.88641203703703708</c:v>
                </c:pt>
                <c:pt idx="8187">
                  <c:v>0.88642361111111112</c:v>
                </c:pt>
                <c:pt idx="8188">
                  <c:v>0.88643518518518516</c:v>
                </c:pt>
                <c:pt idx="8189">
                  <c:v>0.88644675925925931</c:v>
                </c:pt>
                <c:pt idx="8190">
                  <c:v>0.88645833333333335</c:v>
                </c:pt>
                <c:pt idx="8191">
                  <c:v>0.88646990740740739</c:v>
                </c:pt>
                <c:pt idx="8192">
                  <c:v>0.88648148148148154</c:v>
                </c:pt>
                <c:pt idx="8193">
                  <c:v>0.88649305555555558</c:v>
                </c:pt>
                <c:pt idx="8194">
                  <c:v>0.88650462962962961</c:v>
                </c:pt>
                <c:pt idx="8195">
                  <c:v>0.88651620370370365</c:v>
                </c:pt>
                <c:pt idx="8196">
                  <c:v>0.8865277777777778</c:v>
                </c:pt>
                <c:pt idx="8197">
                  <c:v>0.88653935185185184</c:v>
                </c:pt>
                <c:pt idx="8198">
                  <c:v>0.88655092592592588</c:v>
                </c:pt>
                <c:pt idx="8199">
                  <c:v>0.88656250000000003</c:v>
                </c:pt>
                <c:pt idx="8200">
                  <c:v>0.88657407407407407</c:v>
                </c:pt>
                <c:pt idx="8201">
                  <c:v>0.88658564814814811</c:v>
                </c:pt>
                <c:pt idx="8202">
                  <c:v>0.88659722222222226</c:v>
                </c:pt>
                <c:pt idx="8203">
                  <c:v>0.8866087962962963</c:v>
                </c:pt>
                <c:pt idx="8204">
                  <c:v>0.88662037037037034</c:v>
                </c:pt>
                <c:pt idx="8205">
                  <c:v>0.88663194444444449</c:v>
                </c:pt>
                <c:pt idx="8206">
                  <c:v>0.88664351851851853</c:v>
                </c:pt>
                <c:pt idx="8207">
                  <c:v>0.88665509259259256</c:v>
                </c:pt>
                <c:pt idx="8208">
                  <c:v>0.88666666666666671</c:v>
                </c:pt>
                <c:pt idx="8209">
                  <c:v>0.88667824074074075</c:v>
                </c:pt>
                <c:pt idx="8210">
                  <c:v>0.88668981481481479</c:v>
                </c:pt>
                <c:pt idx="8211">
                  <c:v>0.88670138888888894</c:v>
                </c:pt>
                <c:pt idx="8212">
                  <c:v>0.88671296296296298</c:v>
                </c:pt>
                <c:pt idx="8213">
                  <c:v>0.88672453703703702</c:v>
                </c:pt>
                <c:pt idx="8214">
                  <c:v>0.88673611111111106</c:v>
                </c:pt>
                <c:pt idx="8215">
                  <c:v>0.88674768518518521</c:v>
                </c:pt>
                <c:pt idx="8216">
                  <c:v>0.88675925925925925</c:v>
                </c:pt>
                <c:pt idx="8217">
                  <c:v>0.88677083333333329</c:v>
                </c:pt>
                <c:pt idx="8218">
                  <c:v>0.88678240740740744</c:v>
                </c:pt>
                <c:pt idx="8219">
                  <c:v>0.88679398148148147</c:v>
                </c:pt>
                <c:pt idx="8220">
                  <c:v>0.88680555555555551</c:v>
                </c:pt>
                <c:pt idx="8221">
                  <c:v>0.88681712962962966</c:v>
                </c:pt>
                <c:pt idx="8222">
                  <c:v>0.8868287037037037</c:v>
                </c:pt>
                <c:pt idx="8223">
                  <c:v>0.88684027777777774</c:v>
                </c:pt>
                <c:pt idx="8224">
                  <c:v>0.88685185185185189</c:v>
                </c:pt>
                <c:pt idx="8225">
                  <c:v>0.88686342592592593</c:v>
                </c:pt>
                <c:pt idx="8226">
                  <c:v>0.88687499999999997</c:v>
                </c:pt>
                <c:pt idx="8227">
                  <c:v>0.88688657407407412</c:v>
                </c:pt>
                <c:pt idx="8228">
                  <c:v>0.88689814814814816</c:v>
                </c:pt>
                <c:pt idx="8229">
                  <c:v>0.8869097222222222</c:v>
                </c:pt>
                <c:pt idx="8230">
                  <c:v>0.88692129629629635</c:v>
                </c:pt>
                <c:pt idx="8231">
                  <c:v>0.88693287037037039</c:v>
                </c:pt>
                <c:pt idx="8232">
                  <c:v>0.88694444444444442</c:v>
                </c:pt>
                <c:pt idx="8233">
                  <c:v>0.88695601851851846</c:v>
                </c:pt>
                <c:pt idx="8234">
                  <c:v>0.88696759259259261</c:v>
                </c:pt>
                <c:pt idx="8235">
                  <c:v>0.88697916666666665</c:v>
                </c:pt>
                <c:pt idx="8236">
                  <c:v>0.88699074074074069</c:v>
                </c:pt>
                <c:pt idx="8237">
                  <c:v>0.88700231481481484</c:v>
                </c:pt>
                <c:pt idx="8238">
                  <c:v>0.88701388888888888</c:v>
                </c:pt>
                <c:pt idx="8239">
                  <c:v>0.88702546296296292</c:v>
                </c:pt>
                <c:pt idx="8240">
                  <c:v>0.88703703703703707</c:v>
                </c:pt>
                <c:pt idx="8241">
                  <c:v>0.88704861111111111</c:v>
                </c:pt>
                <c:pt idx="8242">
                  <c:v>0.88706018518518515</c:v>
                </c:pt>
                <c:pt idx="8243">
                  <c:v>0.8870717592592593</c:v>
                </c:pt>
                <c:pt idx="8244">
                  <c:v>0.88708333333333333</c:v>
                </c:pt>
                <c:pt idx="8245">
                  <c:v>0.88709490740740737</c:v>
                </c:pt>
                <c:pt idx="8246">
                  <c:v>0.88710648148148152</c:v>
                </c:pt>
                <c:pt idx="8247">
                  <c:v>0.88711805555555556</c:v>
                </c:pt>
                <c:pt idx="8248">
                  <c:v>0.8871296296296296</c:v>
                </c:pt>
                <c:pt idx="8249">
                  <c:v>0.88714120370370375</c:v>
                </c:pt>
                <c:pt idx="8250">
                  <c:v>0.88715277777777779</c:v>
                </c:pt>
                <c:pt idx="8251">
                  <c:v>0.88716435185185183</c:v>
                </c:pt>
                <c:pt idx="8252">
                  <c:v>0.88717592592592598</c:v>
                </c:pt>
                <c:pt idx="8253">
                  <c:v>0.88718750000000002</c:v>
                </c:pt>
                <c:pt idx="8254">
                  <c:v>0.88719907407407406</c:v>
                </c:pt>
                <c:pt idx="8255">
                  <c:v>0.8872106481481481</c:v>
                </c:pt>
                <c:pt idx="8256">
                  <c:v>0.88722222222222225</c:v>
                </c:pt>
                <c:pt idx="8257">
                  <c:v>0.88723379629629628</c:v>
                </c:pt>
                <c:pt idx="8258">
                  <c:v>0.88724537037037032</c:v>
                </c:pt>
                <c:pt idx="8259">
                  <c:v>0.88725694444444447</c:v>
                </c:pt>
                <c:pt idx="8260">
                  <c:v>0.88726851851851851</c:v>
                </c:pt>
                <c:pt idx="8261">
                  <c:v>0.88728009259259255</c:v>
                </c:pt>
                <c:pt idx="8262">
                  <c:v>0.8872916666666667</c:v>
                </c:pt>
                <c:pt idx="8263">
                  <c:v>0.88730324074074074</c:v>
                </c:pt>
                <c:pt idx="8264">
                  <c:v>0.88731481481481478</c:v>
                </c:pt>
                <c:pt idx="8265">
                  <c:v>0.88732638888888893</c:v>
                </c:pt>
                <c:pt idx="8266">
                  <c:v>0.88733796296296297</c:v>
                </c:pt>
                <c:pt idx="8267">
                  <c:v>0.88734953703703701</c:v>
                </c:pt>
                <c:pt idx="8268">
                  <c:v>0.88736111111111116</c:v>
                </c:pt>
                <c:pt idx="8269">
                  <c:v>0.88737268518518519</c:v>
                </c:pt>
                <c:pt idx="8270">
                  <c:v>0.88738425925925923</c:v>
                </c:pt>
                <c:pt idx="8271">
                  <c:v>0.88739583333333338</c:v>
                </c:pt>
                <c:pt idx="8272">
                  <c:v>0.88740740740740742</c:v>
                </c:pt>
                <c:pt idx="8273">
                  <c:v>0.88741898148148146</c:v>
                </c:pt>
                <c:pt idx="8274">
                  <c:v>0.8874305555555555</c:v>
                </c:pt>
                <c:pt idx="8275">
                  <c:v>0.88744212962962965</c:v>
                </c:pt>
                <c:pt idx="8276">
                  <c:v>0.88745370370370369</c:v>
                </c:pt>
                <c:pt idx="8277">
                  <c:v>0.88746527777777773</c:v>
                </c:pt>
                <c:pt idx="8278">
                  <c:v>0.88747685185185188</c:v>
                </c:pt>
                <c:pt idx="8279">
                  <c:v>0.88748842592592592</c:v>
                </c:pt>
                <c:pt idx="8280">
                  <c:v>0.88749999999999996</c:v>
                </c:pt>
                <c:pt idx="8281">
                  <c:v>0.88751157407407411</c:v>
                </c:pt>
                <c:pt idx="8282">
                  <c:v>0.88752314814814814</c:v>
                </c:pt>
                <c:pt idx="8283">
                  <c:v>0.88753472222222218</c:v>
                </c:pt>
                <c:pt idx="8284">
                  <c:v>0.88754629629629633</c:v>
                </c:pt>
                <c:pt idx="8285">
                  <c:v>0.88755787037037037</c:v>
                </c:pt>
                <c:pt idx="8286">
                  <c:v>0.88756944444444441</c:v>
                </c:pt>
                <c:pt idx="8287">
                  <c:v>0.88758101851851856</c:v>
                </c:pt>
                <c:pt idx="8288">
                  <c:v>0.8875925925925926</c:v>
                </c:pt>
                <c:pt idx="8289">
                  <c:v>0.88760416666666664</c:v>
                </c:pt>
                <c:pt idx="8290">
                  <c:v>0.88761574074074079</c:v>
                </c:pt>
                <c:pt idx="8291">
                  <c:v>0.88762731481481483</c:v>
                </c:pt>
                <c:pt idx="8292">
                  <c:v>0.88763888888888887</c:v>
                </c:pt>
                <c:pt idx="8293">
                  <c:v>0.88765046296296302</c:v>
                </c:pt>
                <c:pt idx="8294">
                  <c:v>0.88766203703703705</c:v>
                </c:pt>
                <c:pt idx="8295">
                  <c:v>0.88767361111111109</c:v>
                </c:pt>
                <c:pt idx="8296">
                  <c:v>0.88768518518518513</c:v>
                </c:pt>
                <c:pt idx="8297">
                  <c:v>0.88769675925925928</c:v>
                </c:pt>
                <c:pt idx="8298">
                  <c:v>0.88770833333333332</c:v>
                </c:pt>
                <c:pt idx="8299">
                  <c:v>0.88771990740740736</c:v>
                </c:pt>
                <c:pt idx="8300">
                  <c:v>0.88773148148148151</c:v>
                </c:pt>
                <c:pt idx="8301">
                  <c:v>0.88774305555555555</c:v>
                </c:pt>
                <c:pt idx="8302">
                  <c:v>0.88775462962962959</c:v>
                </c:pt>
                <c:pt idx="8303">
                  <c:v>0.88776620370370374</c:v>
                </c:pt>
                <c:pt idx="8304">
                  <c:v>0.88777777777777778</c:v>
                </c:pt>
                <c:pt idx="8305">
                  <c:v>0.88778935185185182</c:v>
                </c:pt>
                <c:pt idx="8306">
                  <c:v>0.88780092592592597</c:v>
                </c:pt>
                <c:pt idx="8307">
                  <c:v>0.8878125</c:v>
                </c:pt>
                <c:pt idx="8308">
                  <c:v>0.88782407407407404</c:v>
                </c:pt>
                <c:pt idx="8309">
                  <c:v>0.88783564814814819</c:v>
                </c:pt>
                <c:pt idx="8310">
                  <c:v>0.88784722222222223</c:v>
                </c:pt>
                <c:pt idx="8311">
                  <c:v>0.88785879629629627</c:v>
                </c:pt>
                <c:pt idx="8312">
                  <c:v>0.88787037037037042</c:v>
                </c:pt>
                <c:pt idx="8313">
                  <c:v>0.88788194444444446</c:v>
                </c:pt>
                <c:pt idx="8314">
                  <c:v>0.8878935185185185</c:v>
                </c:pt>
                <c:pt idx="8315">
                  <c:v>0.88790509259259254</c:v>
                </c:pt>
                <c:pt idx="8316">
                  <c:v>0.88791666666666669</c:v>
                </c:pt>
                <c:pt idx="8317">
                  <c:v>0.88792824074074073</c:v>
                </c:pt>
                <c:pt idx="8318">
                  <c:v>0.88793981481481477</c:v>
                </c:pt>
                <c:pt idx="8319">
                  <c:v>0.88795138888888892</c:v>
                </c:pt>
                <c:pt idx="8320">
                  <c:v>0.88796296296296295</c:v>
                </c:pt>
                <c:pt idx="8321">
                  <c:v>0.88797453703703699</c:v>
                </c:pt>
                <c:pt idx="8322">
                  <c:v>0.88798611111111114</c:v>
                </c:pt>
                <c:pt idx="8323">
                  <c:v>0.88799768518518518</c:v>
                </c:pt>
                <c:pt idx="8324">
                  <c:v>0.88800925925925922</c:v>
                </c:pt>
                <c:pt idx="8325">
                  <c:v>0.88802083333333337</c:v>
                </c:pt>
                <c:pt idx="8326">
                  <c:v>0.88803240740740741</c:v>
                </c:pt>
                <c:pt idx="8327">
                  <c:v>0.88804398148148145</c:v>
                </c:pt>
                <c:pt idx="8328">
                  <c:v>0.8880555555555556</c:v>
                </c:pt>
                <c:pt idx="8329">
                  <c:v>0.88806712962962964</c:v>
                </c:pt>
                <c:pt idx="8330">
                  <c:v>0.88807870370370368</c:v>
                </c:pt>
                <c:pt idx="8331">
                  <c:v>0.88809027777777783</c:v>
                </c:pt>
                <c:pt idx="8332">
                  <c:v>0.88810185185185186</c:v>
                </c:pt>
                <c:pt idx="8333">
                  <c:v>0.8881134259259259</c:v>
                </c:pt>
                <c:pt idx="8334">
                  <c:v>0.88812500000000005</c:v>
                </c:pt>
                <c:pt idx="8335">
                  <c:v>0.88813657407407409</c:v>
                </c:pt>
                <c:pt idx="8336">
                  <c:v>0.88814814814814813</c:v>
                </c:pt>
                <c:pt idx="8337">
                  <c:v>0.88815972222222217</c:v>
                </c:pt>
                <c:pt idx="8338">
                  <c:v>0.88817129629629632</c:v>
                </c:pt>
                <c:pt idx="8339">
                  <c:v>0.88818287037037036</c:v>
                </c:pt>
                <c:pt idx="8340">
                  <c:v>0.8881944444444444</c:v>
                </c:pt>
                <c:pt idx="8341">
                  <c:v>0.88820601851851855</c:v>
                </c:pt>
                <c:pt idx="8342">
                  <c:v>0.88821759259259259</c:v>
                </c:pt>
                <c:pt idx="8343">
                  <c:v>0.88822916666666663</c:v>
                </c:pt>
                <c:pt idx="8344">
                  <c:v>0.88824074074074078</c:v>
                </c:pt>
                <c:pt idx="8345">
                  <c:v>0.88825231481481481</c:v>
                </c:pt>
                <c:pt idx="8346">
                  <c:v>0.88826388888888885</c:v>
                </c:pt>
                <c:pt idx="8347">
                  <c:v>0.888275462962963</c:v>
                </c:pt>
                <c:pt idx="8348">
                  <c:v>0.88828703703703704</c:v>
                </c:pt>
                <c:pt idx="8349">
                  <c:v>0.88829861111111108</c:v>
                </c:pt>
                <c:pt idx="8350">
                  <c:v>0.88831018518518523</c:v>
                </c:pt>
                <c:pt idx="8351">
                  <c:v>0.88832175925925927</c:v>
                </c:pt>
                <c:pt idx="8352">
                  <c:v>0.88833333333333331</c:v>
                </c:pt>
                <c:pt idx="8353">
                  <c:v>0.88834490740740746</c:v>
                </c:pt>
                <c:pt idx="8354">
                  <c:v>0.8883564814814815</c:v>
                </c:pt>
                <c:pt idx="8355">
                  <c:v>0.88836805555555554</c:v>
                </c:pt>
                <c:pt idx="8356">
                  <c:v>0.88837962962962957</c:v>
                </c:pt>
                <c:pt idx="8357">
                  <c:v>0.88839120370370372</c:v>
                </c:pt>
                <c:pt idx="8358">
                  <c:v>0.88840277777777776</c:v>
                </c:pt>
                <c:pt idx="8359">
                  <c:v>0.8884143518518518</c:v>
                </c:pt>
                <c:pt idx="8360">
                  <c:v>0.88842592592592595</c:v>
                </c:pt>
                <c:pt idx="8361">
                  <c:v>0.88843749999999999</c:v>
                </c:pt>
                <c:pt idx="8362">
                  <c:v>0.88844907407407403</c:v>
                </c:pt>
                <c:pt idx="8363">
                  <c:v>0.88846064814814818</c:v>
                </c:pt>
                <c:pt idx="8364">
                  <c:v>0.88847222222222222</c:v>
                </c:pt>
                <c:pt idx="8365">
                  <c:v>0.88848379629629626</c:v>
                </c:pt>
                <c:pt idx="8366">
                  <c:v>0.88849537037037041</c:v>
                </c:pt>
                <c:pt idx="8367">
                  <c:v>0.88850694444444445</c:v>
                </c:pt>
                <c:pt idx="8368">
                  <c:v>0.88851851851851849</c:v>
                </c:pt>
                <c:pt idx="8369">
                  <c:v>0.88853009259259264</c:v>
                </c:pt>
                <c:pt idx="8370">
                  <c:v>0.88854166666666667</c:v>
                </c:pt>
                <c:pt idx="8371">
                  <c:v>0.88855324074074071</c:v>
                </c:pt>
                <c:pt idx="8372">
                  <c:v>0.88856481481481486</c:v>
                </c:pt>
                <c:pt idx="8373">
                  <c:v>0.8885763888888889</c:v>
                </c:pt>
                <c:pt idx="8374">
                  <c:v>0.88858796296296294</c:v>
                </c:pt>
                <c:pt idx="8375">
                  <c:v>0.88859953703703709</c:v>
                </c:pt>
                <c:pt idx="8376">
                  <c:v>0.88861111111111113</c:v>
                </c:pt>
                <c:pt idx="8377">
                  <c:v>0.88862268518518517</c:v>
                </c:pt>
                <c:pt idx="8378">
                  <c:v>0.88863425925925921</c:v>
                </c:pt>
                <c:pt idx="8379">
                  <c:v>0.88864583333333336</c:v>
                </c:pt>
                <c:pt idx="8380">
                  <c:v>0.8886574074074074</c:v>
                </c:pt>
                <c:pt idx="8381">
                  <c:v>0.88866898148148143</c:v>
                </c:pt>
                <c:pt idx="8382">
                  <c:v>0.88868055555555558</c:v>
                </c:pt>
                <c:pt idx="8383">
                  <c:v>0.88869212962962962</c:v>
                </c:pt>
                <c:pt idx="8384">
                  <c:v>0.88870370370370366</c:v>
                </c:pt>
                <c:pt idx="8385">
                  <c:v>0.88871527777777781</c:v>
                </c:pt>
                <c:pt idx="8386">
                  <c:v>0.88872685185185185</c:v>
                </c:pt>
                <c:pt idx="8387">
                  <c:v>0.88873842592592589</c:v>
                </c:pt>
                <c:pt idx="8388">
                  <c:v>0.88875000000000004</c:v>
                </c:pt>
                <c:pt idx="8389">
                  <c:v>0.88876157407407408</c:v>
                </c:pt>
                <c:pt idx="8390">
                  <c:v>0.88877314814814812</c:v>
                </c:pt>
                <c:pt idx="8391">
                  <c:v>0.88878472222222227</c:v>
                </c:pt>
                <c:pt idx="8392">
                  <c:v>0.88879629629629631</c:v>
                </c:pt>
                <c:pt idx="8393">
                  <c:v>0.88880787037037035</c:v>
                </c:pt>
                <c:pt idx="8394">
                  <c:v>0.8888194444444445</c:v>
                </c:pt>
                <c:pt idx="8395">
                  <c:v>0.88883101851851853</c:v>
                </c:pt>
                <c:pt idx="8396">
                  <c:v>0.88884259259259257</c:v>
                </c:pt>
                <c:pt idx="8397">
                  <c:v>0.88885416666666661</c:v>
                </c:pt>
                <c:pt idx="8398">
                  <c:v>0.88886574074074076</c:v>
                </c:pt>
                <c:pt idx="8399">
                  <c:v>0.8888773148148148</c:v>
                </c:pt>
                <c:pt idx="8400">
                  <c:v>0.88888888888888884</c:v>
                </c:pt>
                <c:pt idx="8401">
                  <c:v>0.88890046296296299</c:v>
                </c:pt>
                <c:pt idx="8402">
                  <c:v>0.88891203703703703</c:v>
                </c:pt>
                <c:pt idx="8403">
                  <c:v>0.88892361111111107</c:v>
                </c:pt>
                <c:pt idx="8404">
                  <c:v>0.88893518518518522</c:v>
                </c:pt>
                <c:pt idx="8405">
                  <c:v>0.88894675925925926</c:v>
                </c:pt>
                <c:pt idx="8406">
                  <c:v>0.88895833333333329</c:v>
                </c:pt>
                <c:pt idx="8407">
                  <c:v>0.88896990740740744</c:v>
                </c:pt>
                <c:pt idx="8408">
                  <c:v>0.88898148148148148</c:v>
                </c:pt>
                <c:pt idx="8409">
                  <c:v>0.88899305555555552</c:v>
                </c:pt>
                <c:pt idx="8410">
                  <c:v>0.88900462962962967</c:v>
                </c:pt>
                <c:pt idx="8411">
                  <c:v>0.88901620370370371</c:v>
                </c:pt>
                <c:pt idx="8412">
                  <c:v>0.88902777777777775</c:v>
                </c:pt>
                <c:pt idx="8413">
                  <c:v>0.8890393518518519</c:v>
                </c:pt>
                <c:pt idx="8414">
                  <c:v>0.88905092592592594</c:v>
                </c:pt>
                <c:pt idx="8415">
                  <c:v>0.88906249999999998</c:v>
                </c:pt>
                <c:pt idx="8416">
                  <c:v>0.88907407407407413</c:v>
                </c:pt>
                <c:pt idx="8417">
                  <c:v>0.88908564814814817</c:v>
                </c:pt>
                <c:pt idx="8418">
                  <c:v>0.88909722222222221</c:v>
                </c:pt>
                <c:pt idx="8419">
                  <c:v>0.88910879629629624</c:v>
                </c:pt>
                <c:pt idx="8420">
                  <c:v>0.88912037037037039</c:v>
                </c:pt>
                <c:pt idx="8421">
                  <c:v>0.88913194444444443</c:v>
                </c:pt>
                <c:pt idx="8422">
                  <c:v>0.88914351851851847</c:v>
                </c:pt>
                <c:pt idx="8423">
                  <c:v>0.88915509259259262</c:v>
                </c:pt>
                <c:pt idx="8424">
                  <c:v>0.88916666666666666</c:v>
                </c:pt>
                <c:pt idx="8425">
                  <c:v>0.8891782407407407</c:v>
                </c:pt>
                <c:pt idx="8426">
                  <c:v>0.88918981481481485</c:v>
                </c:pt>
                <c:pt idx="8427">
                  <c:v>0.88920138888888889</c:v>
                </c:pt>
                <c:pt idx="8428">
                  <c:v>0.88921296296296293</c:v>
                </c:pt>
                <c:pt idx="8429">
                  <c:v>0.88922453703703708</c:v>
                </c:pt>
                <c:pt idx="8430">
                  <c:v>0.88923611111111112</c:v>
                </c:pt>
                <c:pt idx="8431">
                  <c:v>0.88924768518518515</c:v>
                </c:pt>
                <c:pt idx="8432">
                  <c:v>0.8892592592592593</c:v>
                </c:pt>
                <c:pt idx="8433">
                  <c:v>0.88927083333333334</c:v>
                </c:pt>
                <c:pt idx="8434">
                  <c:v>0.88928240740740738</c:v>
                </c:pt>
                <c:pt idx="8435">
                  <c:v>0.88929398148148153</c:v>
                </c:pt>
                <c:pt idx="8436">
                  <c:v>0.88930555555555557</c:v>
                </c:pt>
                <c:pt idx="8437">
                  <c:v>0.88931712962962961</c:v>
                </c:pt>
                <c:pt idx="8438">
                  <c:v>0.88932870370370365</c:v>
                </c:pt>
                <c:pt idx="8439">
                  <c:v>0.8893402777777778</c:v>
                </c:pt>
                <c:pt idx="8440">
                  <c:v>0.88935185185185184</c:v>
                </c:pt>
                <c:pt idx="8441">
                  <c:v>0.88936342592592588</c:v>
                </c:pt>
                <c:pt idx="8442">
                  <c:v>0.88937500000000003</c:v>
                </c:pt>
                <c:pt idx="8443">
                  <c:v>0.88938657407407407</c:v>
                </c:pt>
                <c:pt idx="8444">
                  <c:v>0.8893981481481481</c:v>
                </c:pt>
                <c:pt idx="8445">
                  <c:v>0.88940972222222225</c:v>
                </c:pt>
                <c:pt idx="8446">
                  <c:v>0.88942129629629629</c:v>
                </c:pt>
                <c:pt idx="8447">
                  <c:v>0.88943287037037033</c:v>
                </c:pt>
                <c:pt idx="8448">
                  <c:v>0.88944444444444448</c:v>
                </c:pt>
                <c:pt idx="8449">
                  <c:v>0.88945601851851852</c:v>
                </c:pt>
                <c:pt idx="8450">
                  <c:v>0.88946759259259256</c:v>
                </c:pt>
                <c:pt idx="8451">
                  <c:v>0.88947916666666671</c:v>
                </c:pt>
                <c:pt idx="8452">
                  <c:v>0.88949074074074075</c:v>
                </c:pt>
                <c:pt idx="8453">
                  <c:v>0.88950231481481479</c:v>
                </c:pt>
                <c:pt idx="8454">
                  <c:v>0.88951388888888894</c:v>
                </c:pt>
                <c:pt idx="8455">
                  <c:v>0.88952546296296298</c:v>
                </c:pt>
                <c:pt idx="8456">
                  <c:v>0.88953703703703701</c:v>
                </c:pt>
                <c:pt idx="8457">
                  <c:v>0.88954861111111116</c:v>
                </c:pt>
                <c:pt idx="8458">
                  <c:v>0.8895601851851852</c:v>
                </c:pt>
                <c:pt idx="8459">
                  <c:v>0.88957175925925924</c:v>
                </c:pt>
                <c:pt idx="8460">
                  <c:v>0.88958333333333328</c:v>
                </c:pt>
                <c:pt idx="8461">
                  <c:v>0.88959490740740743</c:v>
                </c:pt>
                <c:pt idx="8462">
                  <c:v>0.88960648148148147</c:v>
                </c:pt>
                <c:pt idx="8463">
                  <c:v>0.88961805555555551</c:v>
                </c:pt>
                <c:pt idx="8464">
                  <c:v>0.88962962962962966</c:v>
                </c:pt>
                <c:pt idx="8465">
                  <c:v>0.8896412037037037</c:v>
                </c:pt>
                <c:pt idx="8466">
                  <c:v>0.88965277777777774</c:v>
                </c:pt>
                <c:pt idx="8467">
                  <c:v>0.88966435185185189</c:v>
                </c:pt>
                <c:pt idx="8468">
                  <c:v>0.88967592592592593</c:v>
                </c:pt>
                <c:pt idx="8469">
                  <c:v>0.88968749999999996</c:v>
                </c:pt>
                <c:pt idx="8470">
                  <c:v>0.88969907407407411</c:v>
                </c:pt>
                <c:pt idx="8471">
                  <c:v>0.88971064814814815</c:v>
                </c:pt>
                <c:pt idx="8472">
                  <c:v>0.88972222222222219</c:v>
                </c:pt>
                <c:pt idx="8473">
                  <c:v>0.88973379629629634</c:v>
                </c:pt>
                <c:pt idx="8474">
                  <c:v>0.88974537037037038</c:v>
                </c:pt>
                <c:pt idx="8475">
                  <c:v>0.88975694444444442</c:v>
                </c:pt>
                <c:pt idx="8476">
                  <c:v>0.88976851851851857</c:v>
                </c:pt>
                <c:pt idx="8477">
                  <c:v>0.88978009259259261</c:v>
                </c:pt>
                <c:pt idx="8478">
                  <c:v>0.88979166666666665</c:v>
                </c:pt>
                <c:pt idx="8479">
                  <c:v>0.88980324074074069</c:v>
                </c:pt>
                <c:pt idx="8480">
                  <c:v>0.88981481481481484</c:v>
                </c:pt>
                <c:pt idx="8481">
                  <c:v>0.88982638888888888</c:v>
                </c:pt>
                <c:pt idx="8482">
                  <c:v>0.88983796296296291</c:v>
                </c:pt>
                <c:pt idx="8483">
                  <c:v>0.88984953703703706</c:v>
                </c:pt>
                <c:pt idx="8484">
                  <c:v>0.8898611111111111</c:v>
                </c:pt>
                <c:pt idx="8485">
                  <c:v>0.88987268518518514</c:v>
                </c:pt>
                <c:pt idx="8486">
                  <c:v>0.88988425925925929</c:v>
                </c:pt>
                <c:pt idx="8487">
                  <c:v>0.88989583333333333</c:v>
                </c:pt>
                <c:pt idx="8488">
                  <c:v>0.88990740740740737</c:v>
                </c:pt>
                <c:pt idx="8489">
                  <c:v>0.88991898148148152</c:v>
                </c:pt>
                <c:pt idx="8490">
                  <c:v>0.88993055555555556</c:v>
                </c:pt>
                <c:pt idx="8491">
                  <c:v>0.8899421296296296</c:v>
                </c:pt>
                <c:pt idx="8492">
                  <c:v>0.88995370370370375</c:v>
                </c:pt>
                <c:pt idx="8493">
                  <c:v>0.88996527777777779</c:v>
                </c:pt>
                <c:pt idx="8494">
                  <c:v>0.88997685185185182</c:v>
                </c:pt>
                <c:pt idx="8495">
                  <c:v>0.88998842592592597</c:v>
                </c:pt>
                <c:pt idx="8496">
                  <c:v>0.89</c:v>
                </c:pt>
                <c:pt idx="8497">
                  <c:v>0.89001157407407405</c:v>
                </c:pt>
                <c:pt idx="8498">
                  <c:v>0.8900231481481482</c:v>
                </c:pt>
                <c:pt idx="8499">
                  <c:v>0.89003472222222224</c:v>
                </c:pt>
                <c:pt idx="8500">
                  <c:v>0.89004629629629628</c:v>
                </c:pt>
                <c:pt idx="8501">
                  <c:v>0.89005787037037032</c:v>
                </c:pt>
                <c:pt idx="8502">
                  <c:v>0.89006944444444447</c:v>
                </c:pt>
                <c:pt idx="8503">
                  <c:v>0.89008101851851851</c:v>
                </c:pt>
                <c:pt idx="8504">
                  <c:v>0.89009259259259255</c:v>
                </c:pt>
                <c:pt idx="8505">
                  <c:v>0.8901041666666667</c:v>
                </c:pt>
                <c:pt idx="8506">
                  <c:v>0.89011574074074074</c:v>
                </c:pt>
                <c:pt idx="8507">
                  <c:v>0.89012731481481477</c:v>
                </c:pt>
                <c:pt idx="8508">
                  <c:v>0.89013888888888892</c:v>
                </c:pt>
                <c:pt idx="8509">
                  <c:v>0.89015046296296296</c:v>
                </c:pt>
                <c:pt idx="8510">
                  <c:v>0.890162037037037</c:v>
                </c:pt>
                <c:pt idx="8511">
                  <c:v>0.89017361111111115</c:v>
                </c:pt>
                <c:pt idx="8512">
                  <c:v>0.89018518518518519</c:v>
                </c:pt>
                <c:pt idx="8513">
                  <c:v>0.89019675925925923</c:v>
                </c:pt>
                <c:pt idx="8514">
                  <c:v>0.89020833333333338</c:v>
                </c:pt>
                <c:pt idx="8515">
                  <c:v>0.89021990740740742</c:v>
                </c:pt>
                <c:pt idx="8516">
                  <c:v>0</c:v>
                </c:pt>
                <c:pt idx="8517">
                  <c:v>0.89023148148148146</c:v>
                </c:pt>
                <c:pt idx="8518">
                  <c:v>0.89024305555555561</c:v>
                </c:pt>
                <c:pt idx="8519">
                  <c:v>0.89025462962962965</c:v>
                </c:pt>
                <c:pt idx="8520">
                  <c:v>0.89026620370370368</c:v>
                </c:pt>
                <c:pt idx="8521">
                  <c:v>0.89027777777777772</c:v>
                </c:pt>
                <c:pt idx="8522">
                  <c:v>0.89028935185185187</c:v>
                </c:pt>
                <c:pt idx="8523">
                  <c:v>0.89030092592592591</c:v>
                </c:pt>
                <c:pt idx="8524">
                  <c:v>0.89031249999999995</c:v>
                </c:pt>
                <c:pt idx="8525">
                  <c:v>0.8903240740740741</c:v>
                </c:pt>
                <c:pt idx="8526">
                  <c:v>0.89033564814814814</c:v>
                </c:pt>
                <c:pt idx="8527">
                  <c:v>0.89034722222222218</c:v>
                </c:pt>
                <c:pt idx="8528">
                  <c:v>0.89035879629629633</c:v>
                </c:pt>
                <c:pt idx="8529">
                  <c:v>0.89037037037037037</c:v>
                </c:pt>
                <c:pt idx="8530">
                  <c:v>0.89038194444444441</c:v>
                </c:pt>
                <c:pt idx="8531">
                  <c:v>0.89039351851851856</c:v>
                </c:pt>
                <c:pt idx="8532">
                  <c:v>0.8904050925925926</c:v>
                </c:pt>
                <c:pt idx="8533">
                  <c:v>0.89041666666666663</c:v>
                </c:pt>
                <c:pt idx="8534">
                  <c:v>0.89042824074074078</c:v>
                </c:pt>
                <c:pt idx="8535">
                  <c:v>0.89043981481481482</c:v>
                </c:pt>
                <c:pt idx="8536">
                  <c:v>0.89045138888888886</c:v>
                </c:pt>
                <c:pt idx="8537">
                  <c:v>0.89046296296296301</c:v>
                </c:pt>
                <c:pt idx="8538">
                  <c:v>0.89047453703703705</c:v>
                </c:pt>
                <c:pt idx="8539">
                  <c:v>0.89048611111111109</c:v>
                </c:pt>
                <c:pt idx="8540">
                  <c:v>0.89049768518518524</c:v>
                </c:pt>
                <c:pt idx="8541">
                  <c:v>0.89050925925925928</c:v>
                </c:pt>
                <c:pt idx="8542">
                  <c:v>0.89052083333333332</c:v>
                </c:pt>
                <c:pt idx="8543">
                  <c:v>0.89053240740740736</c:v>
                </c:pt>
                <c:pt idx="8544">
                  <c:v>0.89054398148148151</c:v>
                </c:pt>
                <c:pt idx="8545">
                  <c:v>0.89055555555555554</c:v>
                </c:pt>
                <c:pt idx="8546">
                  <c:v>0.89056712962962958</c:v>
                </c:pt>
                <c:pt idx="8547">
                  <c:v>0.89057870370370373</c:v>
                </c:pt>
                <c:pt idx="8548">
                  <c:v>0.89059027777777777</c:v>
                </c:pt>
                <c:pt idx="8549">
                  <c:v>0.89060185185185181</c:v>
                </c:pt>
                <c:pt idx="8550">
                  <c:v>0.89061342592592596</c:v>
                </c:pt>
                <c:pt idx="8551">
                  <c:v>0.890625</c:v>
                </c:pt>
                <c:pt idx="8552">
                  <c:v>0.89063657407407404</c:v>
                </c:pt>
                <c:pt idx="8553">
                  <c:v>0.89064814814814819</c:v>
                </c:pt>
                <c:pt idx="8554">
                  <c:v>0.89065972222222223</c:v>
                </c:pt>
                <c:pt idx="8555">
                  <c:v>0.89067129629629627</c:v>
                </c:pt>
                <c:pt idx="8556">
                  <c:v>0.89068287037037042</c:v>
                </c:pt>
                <c:pt idx="8557">
                  <c:v>0.89069444444444446</c:v>
                </c:pt>
                <c:pt idx="8558">
                  <c:v>0.89070601851851849</c:v>
                </c:pt>
                <c:pt idx="8559">
                  <c:v>0.89071759259259264</c:v>
                </c:pt>
                <c:pt idx="8560">
                  <c:v>0.89072916666666668</c:v>
                </c:pt>
                <c:pt idx="8561">
                  <c:v>0.89074074074074072</c:v>
                </c:pt>
                <c:pt idx="8562">
                  <c:v>0.89075231481481476</c:v>
                </c:pt>
                <c:pt idx="8563">
                  <c:v>0.89076388888888891</c:v>
                </c:pt>
                <c:pt idx="8564">
                  <c:v>0.89077546296296295</c:v>
                </c:pt>
                <c:pt idx="8565">
                  <c:v>0.89078703703703699</c:v>
                </c:pt>
                <c:pt idx="8566">
                  <c:v>0.89079861111111114</c:v>
                </c:pt>
                <c:pt idx="8567">
                  <c:v>0.89081018518518518</c:v>
                </c:pt>
                <c:pt idx="8568">
                  <c:v>0.89082175925925922</c:v>
                </c:pt>
                <c:pt idx="8569">
                  <c:v>0.89083333333333337</c:v>
                </c:pt>
                <c:pt idx="8570">
                  <c:v>0.8908449074074074</c:v>
                </c:pt>
                <c:pt idx="8571">
                  <c:v>0.89085648148148144</c:v>
                </c:pt>
                <c:pt idx="8572">
                  <c:v>0.89086805555555559</c:v>
                </c:pt>
                <c:pt idx="8573">
                  <c:v>0.89087962962962963</c:v>
                </c:pt>
                <c:pt idx="8574">
                  <c:v>0.89089120370370367</c:v>
                </c:pt>
                <c:pt idx="8575">
                  <c:v>0.89090277777777782</c:v>
                </c:pt>
                <c:pt idx="8576">
                  <c:v>0.89091435185185186</c:v>
                </c:pt>
                <c:pt idx="8577">
                  <c:v>0.8909259259259259</c:v>
                </c:pt>
                <c:pt idx="8578">
                  <c:v>0.89093750000000005</c:v>
                </c:pt>
                <c:pt idx="8579">
                  <c:v>0.89094907407407409</c:v>
                </c:pt>
                <c:pt idx="8580">
                  <c:v>0.89096064814814813</c:v>
                </c:pt>
                <c:pt idx="8581">
                  <c:v>0.89097222222222228</c:v>
                </c:pt>
                <c:pt idx="8582">
                  <c:v>0.89098379629629632</c:v>
                </c:pt>
                <c:pt idx="8583">
                  <c:v>0.89099537037037035</c:v>
                </c:pt>
                <c:pt idx="8584">
                  <c:v>0.89100694444444439</c:v>
                </c:pt>
                <c:pt idx="8585">
                  <c:v>0.89101851851851854</c:v>
                </c:pt>
                <c:pt idx="8586">
                  <c:v>0.89103009259259258</c:v>
                </c:pt>
                <c:pt idx="8587">
                  <c:v>0.89104166666666662</c:v>
                </c:pt>
                <c:pt idx="8588">
                  <c:v>0.89105324074074077</c:v>
                </c:pt>
                <c:pt idx="8589">
                  <c:v>0.89106481481481481</c:v>
                </c:pt>
                <c:pt idx="8590">
                  <c:v>0.89107638888888885</c:v>
                </c:pt>
                <c:pt idx="8591">
                  <c:v>0.891087962962963</c:v>
                </c:pt>
                <c:pt idx="8592">
                  <c:v>0.89109953703703704</c:v>
                </c:pt>
                <c:pt idx="8593">
                  <c:v>0.89111111111111108</c:v>
                </c:pt>
                <c:pt idx="8594">
                  <c:v>0.89112268518518523</c:v>
                </c:pt>
                <c:pt idx="8595">
                  <c:v>0.89113425925925926</c:v>
                </c:pt>
                <c:pt idx="8596">
                  <c:v>0.8911458333333333</c:v>
                </c:pt>
                <c:pt idx="8597">
                  <c:v>0.89115740740740745</c:v>
                </c:pt>
                <c:pt idx="8598">
                  <c:v>0.89116898148148149</c:v>
                </c:pt>
                <c:pt idx="8599">
                  <c:v>0.89118055555555553</c:v>
                </c:pt>
                <c:pt idx="8600">
                  <c:v>0.89119212962962968</c:v>
                </c:pt>
                <c:pt idx="8601">
                  <c:v>0.89120370370370372</c:v>
                </c:pt>
                <c:pt idx="8602">
                  <c:v>0.89121527777777776</c:v>
                </c:pt>
                <c:pt idx="8603">
                  <c:v>0.8912268518518518</c:v>
                </c:pt>
                <c:pt idx="8604">
                  <c:v>0.89123842592592595</c:v>
                </c:pt>
                <c:pt idx="8605">
                  <c:v>0.89124999999999999</c:v>
                </c:pt>
                <c:pt idx="8606">
                  <c:v>0.89126157407407403</c:v>
                </c:pt>
                <c:pt idx="8607">
                  <c:v>0.89127314814814818</c:v>
                </c:pt>
                <c:pt idx="8608">
                  <c:v>0.89128472222222221</c:v>
                </c:pt>
                <c:pt idx="8609">
                  <c:v>0.89129629629629625</c:v>
                </c:pt>
                <c:pt idx="8610">
                  <c:v>0.8913078703703704</c:v>
                </c:pt>
                <c:pt idx="8611">
                  <c:v>0.89131944444444444</c:v>
                </c:pt>
                <c:pt idx="8612">
                  <c:v>0.89133101851851848</c:v>
                </c:pt>
                <c:pt idx="8613">
                  <c:v>0.89134259259259263</c:v>
                </c:pt>
                <c:pt idx="8614">
                  <c:v>0.89135416666666667</c:v>
                </c:pt>
                <c:pt idx="8615">
                  <c:v>0.89136574074074071</c:v>
                </c:pt>
                <c:pt idx="8616">
                  <c:v>0.89137731481481486</c:v>
                </c:pt>
                <c:pt idx="8617">
                  <c:v>0.8913888888888889</c:v>
                </c:pt>
                <c:pt idx="8618">
                  <c:v>0.89140046296296294</c:v>
                </c:pt>
                <c:pt idx="8619">
                  <c:v>0.89141203703703709</c:v>
                </c:pt>
                <c:pt idx="8620">
                  <c:v>0.89142361111111112</c:v>
                </c:pt>
                <c:pt idx="8621">
                  <c:v>0.89143518518518516</c:v>
                </c:pt>
                <c:pt idx="8622">
                  <c:v>0.89144675925925931</c:v>
                </c:pt>
                <c:pt idx="8623">
                  <c:v>0.89145833333333335</c:v>
                </c:pt>
                <c:pt idx="8624">
                  <c:v>0.89146990740740739</c:v>
                </c:pt>
                <c:pt idx="8625">
                  <c:v>0.89148148148148143</c:v>
                </c:pt>
                <c:pt idx="8626">
                  <c:v>0.89149305555555558</c:v>
                </c:pt>
                <c:pt idx="8627">
                  <c:v>0.89150462962962962</c:v>
                </c:pt>
                <c:pt idx="8628">
                  <c:v>0.89151620370370366</c:v>
                </c:pt>
                <c:pt idx="8629">
                  <c:v>0.89152777777777781</c:v>
                </c:pt>
                <c:pt idx="8630">
                  <c:v>0.89153935185185185</c:v>
                </c:pt>
                <c:pt idx="8631">
                  <c:v>0.89155092592592589</c:v>
                </c:pt>
                <c:pt idx="8632">
                  <c:v>0.89156250000000004</c:v>
                </c:pt>
                <c:pt idx="8633">
                  <c:v>0.89157407407407407</c:v>
                </c:pt>
                <c:pt idx="8634">
                  <c:v>0.89158564814814811</c:v>
                </c:pt>
                <c:pt idx="8635">
                  <c:v>0.89159722222222226</c:v>
                </c:pt>
                <c:pt idx="8636">
                  <c:v>0.8916087962962963</c:v>
                </c:pt>
                <c:pt idx="8637">
                  <c:v>0.89162037037037034</c:v>
                </c:pt>
                <c:pt idx="8638">
                  <c:v>0.89163194444444449</c:v>
                </c:pt>
                <c:pt idx="8639">
                  <c:v>0.89164351851851853</c:v>
                </c:pt>
                <c:pt idx="8640">
                  <c:v>0.89165509259259257</c:v>
                </c:pt>
                <c:pt idx="8641">
                  <c:v>0.89166666666666672</c:v>
                </c:pt>
                <c:pt idx="8642">
                  <c:v>0.89167824074074076</c:v>
                </c:pt>
                <c:pt idx="8643">
                  <c:v>0.8916898148148148</c:v>
                </c:pt>
                <c:pt idx="8644">
                  <c:v>0.89170138888888884</c:v>
                </c:pt>
                <c:pt idx="8645">
                  <c:v>0.89171296296296299</c:v>
                </c:pt>
                <c:pt idx="8646">
                  <c:v>0.89172453703703702</c:v>
                </c:pt>
                <c:pt idx="8647">
                  <c:v>0.89173611111111106</c:v>
                </c:pt>
                <c:pt idx="8648">
                  <c:v>0.89174768518518521</c:v>
                </c:pt>
                <c:pt idx="8649">
                  <c:v>0.89175925925925925</c:v>
                </c:pt>
                <c:pt idx="8650">
                  <c:v>0.89177083333333329</c:v>
                </c:pt>
                <c:pt idx="8651">
                  <c:v>0.89178240740740744</c:v>
                </c:pt>
                <c:pt idx="8652">
                  <c:v>0.89179398148148148</c:v>
                </c:pt>
                <c:pt idx="8653">
                  <c:v>0.89180555555555552</c:v>
                </c:pt>
                <c:pt idx="8654">
                  <c:v>0.89181712962962967</c:v>
                </c:pt>
                <c:pt idx="8655">
                  <c:v>0.89182870370370371</c:v>
                </c:pt>
                <c:pt idx="8656">
                  <c:v>0.89184027777777775</c:v>
                </c:pt>
                <c:pt idx="8657">
                  <c:v>0.8918518518518519</c:v>
                </c:pt>
                <c:pt idx="8658">
                  <c:v>0.89186342592592593</c:v>
                </c:pt>
                <c:pt idx="8659">
                  <c:v>0.89187499999999997</c:v>
                </c:pt>
                <c:pt idx="8660">
                  <c:v>0.89188657407407412</c:v>
                </c:pt>
                <c:pt idx="8661">
                  <c:v>0.89189814814814816</c:v>
                </c:pt>
                <c:pt idx="8662">
                  <c:v>0.8919097222222222</c:v>
                </c:pt>
                <c:pt idx="8663">
                  <c:v>0.89192129629629635</c:v>
                </c:pt>
                <c:pt idx="8664">
                  <c:v>0.89193287037037039</c:v>
                </c:pt>
                <c:pt idx="8665">
                  <c:v>0.89194444444444443</c:v>
                </c:pt>
                <c:pt idx="8666">
                  <c:v>0.89195601851851847</c:v>
                </c:pt>
                <c:pt idx="8667">
                  <c:v>0.89196759259259262</c:v>
                </c:pt>
                <c:pt idx="8668">
                  <c:v>0.89197916666666666</c:v>
                </c:pt>
                <c:pt idx="8669">
                  <c:v>0.8919907407407407</c:v>
                </c:pt>
                <c:pt idx="8670">
                  <c:v>0.89200231481481485</c:v>
                </c:pt>
                <c:pt idx="8671">
                  <c:v>0.89201388888888888</c:v>
                </c:pt>
                <c:pt idx="8672">
                  <c:v>0.89202546296296292</c:v>
                </c:pt>
                <c:pt idx="8673">
                  <c:v>0.89203703703703707</c:v>
                </c:pt>
                <c:pt idx="8674">
                  <c:v>0.89204861111111111</c:v>
                </c:pt>
                <c:pt idx="8675">
                  <c:v>0.89206018518518515</c:v>
                </c:pt>
                <c:pt idx="8676">
                  <c:v>0.8920717592592593</c:v>
                </c:pt>
                <c:pt idx="8677">
                  <c:v>0.89208333333333334</c:v>
                </c:pt>
                <c:pt idx="8678">
                  <c:v>0.89209490740740738</c:v>
                </c:pt>
                <c:pt idx="8679">
                  <c:v>0.89210648148148153</c:v>
                </c:pt>
                <c:pt idx="8680">
                  <c:v>0.89211805555555557</c:v>
                </c:pt>
                <c:pt idx="8681">
                  <c:v>0.89212962962962961</c:v>
                </c:pt>
                <c:pt idx="8682">
                  <c:v>0.89214120370370376</c:v>
                </c:pt>
                <c:pt idx="8683">
                  <c:v>0.89215277777777779</c:v>
                </c:pt>
                <c:pt idx="8684">
                  <c:v>0.89216435185185183</c:v>
                </c:pt>
                <c:pt idx="8685">
                  <c:v>0.89217592592592587</c:v>
                </c:pt>
                <c:pt idx="8686">
                  <c:v>0.89218750000000002</c:v>
                </c:pt>
                <c:pt idx="8687">
                  <c:v>0.89219907407407406</c:v>
                </c:pt>
                <c:pt idx="8688">
                  <c:v>0.8922106481481481</c:v>
                </c:pt>
                <c:pt idx="8689">
                  <c:v>0.89222222222222225</c:v>
                </c:pt>
                <c:pt idx="8690">
                  <c:v>0.89223379629629629</c:v>
                </c:pt>
                <c:pt idx="8691">
                  <c:v>0.89224537037037033</c:v>
                </c:pt>
                <c:pt idx="8692">
                  <c:v>0.89225694444444448</c:v>
                </c:pt>
                <c:pt idx="8693">
                  <c:v>0.89226851851851852</c:v>
                </c:pt>
                <c:pt idx="8694">
                  <c:v>0.89228009259259256</c:v>
                </c:pt>
                <c:pt idx="8695">
                  <c:v>0.89229166666666671</c:v>
                </c:pt>
                <c:pt idx="8696">
                  <c:v>0.89230324074074074</c:v>
                </c:pt>
                <c:pt idx="8697">
                  <c:v>0.89231481481481478</c:v>
                </c:pt>
                <c:pt idx="8698">
                  <c:v>0.89232638888888893</c:v>
                </c:pt>
                <c:pt idx="8699">
                  <c:v>0.89233796296296297</c:v>
                </c:pt>
                <c:pt idx="8700">
                  <c:v>0.89234953703703701</c:v>
                </c:pt>
                <c:pt idx="8701">
                  <c:v>0.89236111111111116</c:v>
                </c:pt>
                <c:pt idx="8702">
                  <c:v>0.8923726851851852</c:v>
                </c:pt>
                <c:pt idx="8703">
                  <c:v>0.89238425925925924</c:v>
                </c:pt>
                <c:pt idx="8704">
                  <c:v>0.89239583333333339</c:v>
                </c:pt>
                <c:pt idx="8705">
                  <c:v>0.89240740740740743</c:v>
                </c:pt>
                <c:pt idx="8706">
                  <c:v>0.89241898148148147</c:v>
                </c:pt>
                <c:pt idx="8707">
                  <c:v>0.8924305555555555</c:v>
                </c:pt>
                <c:pt idx="8708">
                  <c:v>0.89244212962962965</c:v>
                </c:pt>
                <c:pt idx="8709">
                  <c:v>0.89245370370370369</c:v>
                </c:pt>
                <c:pt idx="8710">
                  <c:v>0.89246527777777773</c:v>
                </c:pt>
                <c:pt idx="8711">
                  <c:v>0.89247685185185188</c:v>
                </c:pt>
                <c:pt idx="8712">
                  <c:v>0.89248842592592592</c:v>
                </c:pt>
                <c:pt idx="8713">
                  <c:v>0.89249999999999996</c:v>
                </c:pt>
                <c:pt idx="8714">
                  <c:v>0.89251157407407411</c:v>
                </c:pt>
                <c:pt idx="8715">
                  <c:v>0.89252314814814815</c:v>
                </c:pt>
                <c:pt idx="8716">
                  <c:v>0.89253472222222219</c:v>
                </c:pt>
                <c:pt idx="8717">
                  <c:v>0.89254629629629634</c:v>
                </c:pt>
                <c:pt idx="8718">
                  <c:v>0.89255787037037038</c:v>
                </c:pt>
                <c:pt idx="8719">
                  <c:v>0.89256944444444442</c:v>
                </c:pt>
                <c:pt idx="8720">
                  <c:v>0.89258101851851857</c:v>
                </c:pt>
                <c:pt idx="8721">
                  <c:v>0.8925925925925926</c:v>
                </c:pt>
                <c:pt idx="8722">
                  <c:v>0.89260416666666664</c:v>
                </c:pt>
                <c:pt idx="8723">
                  <c:v>0.89261574074074079</c:v>
                </c:pt>
                <c:pt idx="8724">
                  <c:v>0.89262731481481483</c:v>
                </c:pt>
                <c:pt idx="8725">
                  <c:v>0.89263888888888887</c:v>
                </c:pt>
                <c:pt idx="8726">
                  <c:v>0.89265046296296291</c:v>
                </c:pt>
                <c:pt idx="8727">
                  <c:v>0.89266203703703706</c:v>
                </c:pt>
                <c:pt idx="8728">
                  <c:v>0.8926736111111111</c:v>
                </c:pt>
                <c:pt idx="8729">
                  <c:v>0.89268518518518514</c:v>
                </c:pt>
                <c:pt idx="8730">
                  <c:v>0.89269675925925929</c:v>
                </c:pt>
                <c:pt idx="8731">
                  <c:v>0.89270833333333333</c:v>
                </c:pt>
                <c:pt idx="8732">
                  <c:v>0.89271990740740736</c:v>
                </c:pt>
                <c:pt idx="8733">
                  <c:v>0.89273148148148151</c:v>
                </c:pt>
                <c:pt idx="8734">
                  <c:v>0.89274305555555555</c:v>
                </c:pt>
                <c:pt idx="8735">
                  <c:v>0.89275462962962959</c:v>
                </c:pt>
                <c:pt idx="8736">
                  <c:v>0.89276620370370374</c:v>
                </c:pt>
                <c:pt idx="8737">
                  <c:v>0.89277777777777778</c:v>
                </c:pt>
                <c:pt idx="8738">
                  <c:v>0.89278935185185182</c:v>
                </c:pt>
                <c:pt idx="8739">
                  <c:v>0.89280092592592597</c:v>
                </c:pt>
                <c:pt idx="8740">
                  <c:v>0.89281250000000001</c:v>
                </c:pt>
                <c:pt idx="8741">
                  <c:v>0.89282407407407405</c:v>
                </c:pt>
                <c:pt idx="8742">
                  <c:v>0.8928356481481482</c:v>
                </c:pt>
                <c:pt idx="8743">
                  <c:v>0.89284722222222224</c:v>
                </c:pt>
                <c:pt idx="8744">
                  <c:v>0.89285879629629628</c:v>
                </c:pt>
                <c:pt idx="8745">
                  <c:v>0.89287037037037043</c:v>
                </c:pt>
                <c:pt idx="8746">
                  <c:v>0.89288194444444446</c:v>
                </c:pt>
                <c:pt idx="8747">
                  <c:v>0.8928935185185185</c:v>
                </c:pt>
                <c:pt idx="8748">
                  <c:v>0.89290509259259254</c:v>
                </c:pt>
                <c:pt idx="8749">
                  <c:v>0.89291666666666669</c:v>
                </c:pt>
                <c:pt idx="8750">
                  <c:v>0.89292824074074073</c:v>
                </c:pt>
                <c:pt idx="8751">
                  <c:v>0.89293981481481477</c:v>
                </c:pt>
                <c:pt idx="8752">
                  <c:v>0.89295138888888892</c:v>
                </c:pt>
                <c:pt idx="8753">
                  <c:v>0.89296296296296296</c:v>
                </c:pt>
                <c:pt idx="8754">
                  <c:v>0.892974537037037</c:v>
                </c:pt>
                <c:pt idx="8755">
                  <c:v>0.89298611111111115</c:v>
                </c:pt>
                <c:pt idx="8756">
                  <c:v>0.89299768518518519</c:v>
                </c:pt>
                <c:pt idx="8757">
                  <c:v>0.89300925925925922</c:v>
                </c:pt>
                <c:pt idx="8758">
                  <c:v>0.89302083333333337</c:v>
                </c:pt>
                <c:pt idx="8759">
                  <c:v>0.89303240740740741</c:v>
                </c:pt>
                <c:pt idx="8760">
                  <c:v>0.89304398148148145</c:v>
                </c:pt>
                <c:pt idx="8761">
                  <c:v>0.8930555555555556</c:v>
                </c:pt>
                <c:pt idx="8762">
                  <c:v>0.89306712962962964</c:v>
                </c:pt>
                <c:pt idx="8763">
                  <c:v>0.89307870370370368</c:v>
                </c:pt>
                <c:pt idx="8764">
                  <c:v>0.89309027777777783</c:v>
                </c:pt>
                <c:pt idx="8765">
                  <c:v>0.89310185185185187</c:v>
                </c:pt>
                <c:pt idx="8766">
                  <c:v>0.89311342592592591</c:v>
                </c:pt>
                <c:pt idx="8767">
                  <c:v>0.89312499999999995</c:v>
                </c:pt>
                <c:pt idx="8768">
                  <c:v>0.8931365740740741</c:v>
                </c:pt>
                <c:pt idx="8769">
                  <c:v>0.89314814814814814</c:v>
                </c:pt>
                <c:pt idx="8770">
                  <c:v>0.89315972222222217</c:v>
                </c:pt>
                <c:pt idx="8771">
                  <c:v>0.89317129629629632</c:v>
                </c:pt>
                <c:pt idx="8772">
                  <c:v>0.89318287037037036</c:v>
                </c:pt>
                <c:pt idx="8773">
                  <c:v>0.8931944444444444</c:v>
                </c:pt>
                <c:pt idx="8774">
                  <c:v>0.89320601851851855</c:v>
                </c:pt>
                <c:pt idx="8775">
                  <c:v>0.89321759259259259</c:v>
                </c:pt>
                <c:pt idx="8776">
                  <c:v>0.89322916666666663</c:v>
                </c:pt>
                <c:pt idx="8777">
                  <c:v>0.89324074074074078</c:v>
                </c:pt>
                <c:pt idx="8778">
                  <c:v>0.89325231481481482</c:v>
                </c:pt>
                <c:pt idx="8779">
                  <c:v>0.89326388888888886</c:v>
                </c:pt>
                <c:pt idx="8780">
                  <c:v>0.89327546296296301</c:v>
                </c:pt>
                <c:pt idx="8781">
                  <c:v>0.89328703703703705</c:v>
                </c:pt>
                <c:pt idx="8782">
                  <c:v>0.89329861111111108</c:v>
                </c:pt>
                <c:pt idx="8783">
                  <c:v>0.89331018518518523</c:v>
                </c:pt>
                <c:pt idx="8784">
                  <c:v>0.89332175925925927</c:v>
                </c:pt>
                <c:pt idx="8785">
                  <c:v>0.89333333333333331</c:v>
                </c:pt>
                <c:pt idx="8786">
                  <c:v>0.89334490740740746</c:v>
                </c:pt>
                <c:pt idx="8787">
                  <c:v>0.8933564814814815</c:v>
                </c:pt>
                <c:pt idx="8788">
                  <c:v>0.89336805555555554</c:v>
                </c:pt>
                <c:pt idx="8789">
                  <c:v>0.89337962962962958</c:v>
                </c:pt>
                <c:pt idx="8790">
                  <c:v>0.89339120370370373</c:v>
                </c:pt>
                <c:pt idx="8791">
                  <c:v>0.89340277777777777</c:v>
                </c:pt>
                <c:pt idx="8792">
                  <c:v>0.89341435185185181</c:v>
                </c:pt>
                <c:pt idx="8793">
                  <c:v>0.89342592592592596</c:v>
                </c:pt>
                <c:pt idx="8794">
                  <c:v>0.8934375</c:v>
                </c:pt>
                <c:pt idx="8795">
                  <c:v>0.89344907407407403</c:v>
                </c:pt>
                <c:pt idx="8796">
                  <c:v>0.89346064814814818</c:v>
                </c:pt>
                <c:pt idx="8797">
                  <c:v>0.89347222222222222</c:v>
                </c:pt>
                <c:pt idx="8798">
                  <c:v>0.89348379629629626</c:v>
                </c:pt>
                <c:pt idx="8799">
                  <c:v>0.89349537037037041</c:v>
                </c:pt>
                <c:pt idx="8800">
                  <c:v>0.89350694444444445</c:v>
                </c:pt>
                <c:pt idx="8801">
                  <c:v>0.89351851851851849</c:v>
                </c:pt>
                <c:pt idx="8802">
                  <c:v>0.89353009259259264</c:v>
                </c:pt>
                <c:pt idx="8803">
                  <c:v>0.89354166666666668</c:v>
                </c:pt>
                <c:pt idx="8804">
                  <c:v>0.89355324074074072</c:v>
                </c:pt>
                <c:pt idx="8805">
                  <c:v>0.89356481481481487</c:v>
                </c:pt>
                <c:pt idx="8806">
                  <c:v>0.89357638888888891</c:v>
                </c:pt>
                <c:pt idx="8807">
                  <c:v>0.89358796296296295</c:v>
                </c:pt>
                <c:pt idx="8808">
                  <c:v>0.89359953703703698</c:v>
                </c:pt>
                <c:pt idx="8809">
                  <c:v>0.89361111111111113</c:v>
                </c:pt>
                <c:pt idx="8810">
                  <c:v>0.89362268518518517</c:v>
                </c:pt>
                <c:pt idx="8811">
                  <c:v>0.89363425925925921</c:v>
                </c:pt>
                <c:pt idx="8812">
                  <c:v>0.89364583333333336</c:v>
                </c:pt>
                <c:pt idx="8813">
                  <c:v>0.8936574074074074</c:v>
                </c:pt>
                <c:pt idx="8814">
                  <c:v>0.89366898148148144</c:v>
                </c:pt>
                <c:pt idx="8815">
                  <c:v>0.89368055555555559</c:v>
                </c:pt>
                <c:pt idx="8816">
                  <c:v>0.89369212962962963</c:v>
                </c:pt>
                <c:pt idx="8817">
                  <c:v>0.89370370370370367</c:v>
                </c:pt>
                <c:pt idx="8818">
                  <c:v>0.89371527777777782</c:v>
                </c:pt>
                <c:pt idx="8819">
                  <c:v>0.89372685185185186</c:v>
                </c:pt>
                <c:pt idx="8820">
                  <c:v>0.89373842592592589</c:v>
                </c:pt>
                <c:pt idx="8821">
                  <c:v>0.89375000000000004</c:v>
                </c:pt>
                <c:pt idx="8822">
                  <c:v>0.89376157407407408</c:v>
                </c:pt>
                <c:pt idx="8823">
                  <c:v>0.89377314814814812</c:v>
                </c:pt>
                <c:pt idx="8824">
                  <c:v>0.89378472222222227</c:v>
                </c:pt>
                <c:pt idx="8825">
                  <c:v>0.89379629629629631</c:v>
                </c:pt>
                <c:pt idx="8826">
                  <c:v>0.89380787037037035</c:v>
                </c:pt>
                <c:pt idx="8827">
                  <c:v>0.8938194444444445</c:v>
                </c:pt>
                <c:pt idx="8828">
                  <c:v>0.89383101851851854</c:v>
                </c:pt>
                <c:pt idx="8829">
                  <c:v>0.89384259259259258</c:v>
                </c:pt>
                <c:pt idx="8830">
                  <c:v>0.89385416666666662</c:v>
                </c:pt>
                <c:pt idx="8831">
                  <c:v>0.89386574074074077</c:v>
                </c:pt>
                <c:pt idx="8832">
                  <c:v>0.89387731481481481</c:v>
                </c:pt>
                <c:pt idx="8833">
                  <c:v>0.89388888888888884</c:v>
                </c:pt>
                <c:pt idx="8834">
                  <c:v>0.89390046296296299</c:v>
                </c:pt>
                <c:pt idx="8835">
                  <c:v>0.89391203703703703</c:v>
                </c:pt>
                <c:pt idx="8836">
                  <c:v>0.89392361111111107</c:v>
                </c:pt>
                <c:pt idx="8837">
                  <c:v>0.89393518518518522</c:v>
                </c:pt>
                <c:pt idx="8838">
                  <c:v>0.89394675925925926</c:v>
                </c:pt>
                <c:pt idx="8839">
                  <c:v>0.8939583333333333</c:v>
                </c:pt>
                <c:pt idx="8840">
                  <c:v>0.89396990740740745</c:v>
                </c:pt>
                <c:pt idx="8841">
                  <c:v>0.89398148148148149</c:v>
                </c:pt>
                <c:pt idx="8842">
                  <c:v>0.89399305555555553</c:v>
                </c:pt>
                <c:pt idx="8843">
                  <c:v>0.89400462962962968</c:v>
                </c:pt>
                <c:pt idx="8844">
                  <c:v>0.89401620370370372</c:v>
                </c:pt>
                <c:pt idx="8845">
                  <c:v>0.89402777777777775</c:v>
                </c:pt>
                <c:pt idx="8846">
                  <c:v>0.8940393518518519</c:v>
                </c:pt>
                <c:pt idx="8847">
                  <c:v>0.89405092592592594</c:v>
                </c:pt>
                <c:pt idx="8848">
                  <c:v>0.89406249999999998</c:v>
                </c:pt>
                <c:pt idx="8849">
                  <c:v>0.89407407407407402</c:v>
                </c:pt>
                <c:pt idx="8850">
                  <c:v>0.89408564814814817</c:v>
                </c:pt>
                <c:pt idx="8851">
                  <c:v>0.89409722222222221</c:v>
                </c:pt>
                <c:pt idx="8852">
                  <c:v>0.89410879629629625</c:v>
                </c:pt>
                <c:pt idx="8853">
                  <c:v>0.8941203703703704</c:v>
                </c:pt>
                <c:pt idx="8854">
                  <c:v>0.89413194444444444</c:v>
                </c:pt>
                <c:pt idx="8855">
                  <c:v>0.89414351851851848</c:v>
                </c:pt>
                <c:pt idx="8856">
                  <c:v>0.89415509259259263</c:v>
                </c:pt>
                <c:pt idx="8857">
                  <c:v>0.89416666666666667</c:v>
                </c:pt>
                <c:pt idx="8858">
                  <c:v>0.8941782407407407</c:v>
                </c:pt>
                <c:pt idx="8859">
                  <c:v>0.89418981481481485</c:v>
                </c:pt>
                <c:pt idx="8860">
                  <c:v>0.89420138888888889</c:v>
                </c:pt>
                <c:pt idx="8861">
                  <c:v>0.89421296296296293</c:v>
                </c:pt>
                <c:pt idx="8862">
                  <c:v>0.89422453703703708</c:v>
                </c:pt>
                <c:pt idx="8863">
                  <c:v>0.89423611111111112</c:v>
                </c:pt>
                <c:pt idx="8864">
                  <c:v>0.89424768518518516</c:v>
                </c:pt>
                <c:pt idx="8865">
                  <c:v>0.89425925925925931</c:v>
                </c:pt>
                <c:pt idx="8866">
                  <c:v>0.89427083333333335</c:v>
                </c:pt>
                <c:pt idx="8867">
                  <c:v>0.89428240740740739</c:v>
                </c:pt>
                <c:pt idx="8868">
                  <c:v>0.89429398148148154</c:v>
                </c:pt>
                <c:pt idx="8869">
                  <c:v>0.89430555555555558</c:v>
                </c:pt>
                <c:pt idx="8870">
                  <c:v>0.89431712962962961</c:v>
                </c:pt>
                <c:pt idx="8871">
                  <c:v>0.89432870370370365</c:v>
                </c:pt>
                <c:pt idx="8872">
                  <c:v>0.8943402777777778</c:v>
                </c:pt>
                <c:pt idx="8873">
                  <c:v>0.89435185185185184</c:v>
                </c:pt>
                <c:pt idx="8874">
                  <c:v>0.89436342592592588</c:v>
                </c:pt>
                <c:pt idx="8875">
                  <c:v>0.89437500000000003</c:v>
                </c:pt>
                <c:pt idx="8876">
                  <c:v>0.89438657407407407</c:v>
                </c:pt>
                <c:pt idx="8877">
                  <c:v>0.89439814814814811</c:v>
                </c:pt>
                <c:pt idx="8878">
                  <c:v>0.89440972222222226</c:v>
                </c:pt>
                <c:pt idx="8879">
                  <c:v>0.8944212962962963</c:v>
                </c:pt>
                <c:pt idx="8880">
                  <c:v>0.89443287037037034</c:v>
                </c:pt>
                <c:pt idx="8881">
                  <c:v>0.89444444444444449</c:v>
                </c:pt>
                <c:pt idx="8882">
                  <c:v>0.89445601851851853</c:v>
                </c:pt>
                <c:pt idx="8883">
                  <c:v>0.89446759259259256</c:v>
                </c:pt>
                <c:pt idx="8884">
                  <c:v>0.89447916666666671</c:v>
                </c:pt>
                <c:pt idx="8885">
                  <c:v>0.89449074074074075</c:v>
                </c:pt>
                <c:pt idx="8886">
                  <c:v>0.89450231481481479</c:v>
                </c:pt>
                <c:pt idx="8887">
                  <c:v>0.89451388888888894</c:v>
                </c:pt>
                <c:pt idx="8888">
                  <c:v>0.89452546296296298</c:v>
                </c:pt>
                <c:pt idx="8889">
                  <c:v>0.89453703703703702</c:v>
                </c:pt>
                <c:pt idx="8890">
                  <c:v>0.89454861111111106</c:v>
                </c:pt>
                <c:pt idx="8891">
                  <c:v>0.89456018518518521</c:v>
                </c:pt>
                <c:pt idx="8892">
                  <c:v>0.89457175925925925</c:v>
                </c:pt>
                <c:pt idx="8893">
                  <c:v>0.89458333333333329</c:v>
                </c:pt>
                <c:pt idx="8894">
                  <c:v>0.89459490740740744</c:v>
                </c:pt>
                <c:pt idx="8895">
                  <c:v>0.89460648148148147</c:v>
                </c:pt>
                <c:pt idx="8896">
                  <c:v>0.89461805555555551</c:v>
                </c:pt>
                <c:pt idx="8897">
                  <c:v>0.89462962962962966</c:v>
                </c:pt>
                <c:pt idx="8898">
                  <c:v>0.8946412037037037</c:v>
                </c:pt>
                <c:pt idx="8899">
                  <c:v>0.89465277777777774</c:v>
                </c:pt>
                <c:pt idx="8900">
                  <c:v>0.89466435185185189</c:v>
                </c:pt>
                <c:pt idx="8901">
                  <c:v>0.89467592592592593</c:v>
                </c:pt>
                <c:pt idx="8902">
                  <c:v>0.89468749999999997</c:v>
                </c:pt>
                <c:pt idx="8903">
                  <c:v>0.89469907407407412</c:v>
                </c:pt>
                <c:pt idx="8904">
                  <c:v>0.89471064814814816</c:v>
                </c:pt>
                <c:pt idx="8905">
                  <c:v>0.8947222222222222</c:v>
                </c:pt>
                <c:pt idx="8906">
                  <c:v>0.89473379629629635</c:v>
                </c:pt>
                <c:pt idx="8907">
                  <c:v>0.89474537037037039</c:v>
                </c:pt>
                <c:pt idx="8908">
                  <c:v>0.89475694444444442</c:v>
                </c:pt>
                <c:pt idx="8909">
                  <c:v>0.89476851851851846</c:v>
                </c:pt>
                <c:pt idx="8910">
                  <c:v>0.89478009259259261</c:v>
                </c:pt>
                <c:pt idx="8911">
                  <c:v>0.89479166666666665</c:v>
                </c:pt>
                <c:pt idx="8912">
                  <c:v>0.89480324074074069</c:v>
                </c:pt>
                <c:pt idx="8913">
                  <c:v>0.89481481481481484</c:v>
                </c:pt>
                <c:pt idx="8914">
                  <c:v>0.89482638888888888</c:v>
                </c:pt>
                <c:pt idx="8915">
                  <c:v>0.89483796296296292</c:v>
                </c:pt>
                <c:pt idx="8916">
                  <c:v>0.89484953703703707</c:v>
                </c:pt>
                <c:pt idx="8917">
                  <c:v>0.89486111111111111</c:v>
                </c:pt>
                <c:pt idx="8918">
                  <c:v>0.89487268518518515</c:v>
                </c:pt>
                <c:pt idx="8919">
                  <c:v>0.8948842592592593</c:v>
                </c:pt>
                <c:pt idx="8920">
                  <c:v>0.89489583333333333</c:v>
                </c:pt>
                <c:pt idx="8921">
                  <c:v>0.89490740740740737</c:v>
                </c:pt>
                <c:pt idx="8922">
                  <c:v>0.89491898148148152</c:v>
                </c:pt>
                <c:pt idx="8923">
                  <c:v>0.89493055555555556</c:v>
                </c:pt>
                <c:pt idx="8924">
                  <c:v>0.8949421296296296</c:v>
                </c:pt>
                <c:pt idx="8925">
                  <c:v>0.89495370370370375</c:v>
                </c:pt>
                <c:pt idx="8926">
                  <c:v>0.89496527777777779</c:v>
                </c:pt>
                <c:pt idx="8927">
                  <c:v>0.89497685185185183</c:v>
                </c:pt>
                <c:pt idx="8928">
                  <c:v>0.89498842592592598</c:v>
                </c:pt>
                <c:pt idx="8929">
                  <c:v>0.89500000000000002</c:v>
                </c:pt>
                <c:pt idx="8930">
                  <c:v>0.89501157407407406</c:v>
                </c:pt>
                <c:pt idx="8931">
                  <c:v>0.8950231481481481</c:v>
                </c:pt>
                <c:pt idx="8932">
                  <c:v>0.89503472222222225</c:v>
                </c:pt>
                <c:pt idx="8933">
                  <c:v>0.89504629629629628</c:v>
                </c:pt>
                <c:pt idx="8934">
                  <c:v>0.89505787037037032</c:v>
                </c:pt>
                <c:pt idx="8935">
                  <c:v>0.89506944444444447</c:v>
                </c:pt>
                <c:pt idx="8936">
                  <c:v>0.89508101851851851</c:v>
                </c:pt>
                <c:pt idx="8937">
                  <c:v>0.89509259259259255</c:v>
                </c:pt>
                <c:pt idx="8938">
                  <c:v>0.8951041666666667</c:v>
                </c:pt>
                <c:pt idx="8939">
                  <c:v>0.89511574074074074</c:v>
                </c:pt>
                <c:pt idx="8940">
                  <c:v>0.89512731481481478</c:v>
                </c:pt>
                <c:pt idx="8941">
                  <c:v>0.89513888888888893</c:v>
                </c:pt>
                <c:pt idx="8942">
                  <c:v>0.89515046296296297</c:v>
                </c:pt>
                <c:pt idx="8943">
                  <c:v>0.89516203703703701</c:v>
                </c:pt>
                <c:pt idx="8944">
                  <c:v>0.89517361111111116</c:v>
                </c:pt>
                <c:pt idx="8945">
                  <c:v>0.89518518518518519</c:v>
                </c:pt>
                <c:pt idx="8946">
                  <c:v>0.89519675925925923</c:v>
                </c:pt>
                <c:pt idx="8947">
                  <c:v>0.89520833333333338</c:v>
                </c:pt>
                <c:pt idx="8948">
                  <c:v>0.89521990740740742</c:v>
                </c:pt>
                <c:pt idx="8949">
                  <c:v>0.89523148148148146</c:v>
                </c:pt>
                <c:pt idx="8950">
                  <c:v>0.8952430555555555</c:v>
                </c:pt>
                <c:pt idx="8951">
                  <c:v>0.89525462962962965</c:v>
                </c:pt>
                <c:pt idx="8952">
                  <c:v>0.89526620370370369</c:v>
                </c:pt>
                <c:pt idx="8953">
                  <c:v>0.89527777777777773</c:v>
                </c:pt>
                <c:pt idx="8954">
                  <c:v>0.89528935185185188</c:v>
                </c:pt>
                <c:pt idx="8955">
                  <c:v>0.89530092592592592</c:v>
                </c:pt>
                <c:pt idx="8956">
                  <c:v>0.89531249999999996</c:v>
                </c:pt>
                <c:pt idx="8957">
                  <c:v>0.89532407407407411</c:v>
                </c:pt>
                <c:pt idx="8958">
                  <c:v>0.89533564814814814</c:v>
                </c:pt>
                <c:pt idx="8959">
                  <c:v>0.89534722222222218</c:v>
                </c:pt>
                <c:pt idx="8960">
                  <c:v>0.89535879629629633</c:v>
                </c:pt>
                <c:pt idx="8961">
                  <c:v>0.89537037037037037</c:v>
                </c:pt>
                <c:pt idx="8962">
                  <c:v>0.89538194444444441</c:v>
                </c:pt>
                <c:pt idx="8963">
                  <c:v>0.89539351851851856</c:v>
                </c:pt>
                <c:pt idx="8964">
                  <c:v>0.8954050925925926</c:v>
                </c:pt>
                <c:pt idx="8965">
                  <c:v>0.89541666666666664</c:v>
                </c:pt>
                <c:pt idx="8966">
                  <c:v>0.89542824074074079</c:v>
                </c:pt>
                <c:pt idx="8967">
                  <c:v>0.89543981481481483</c:v>
                </c:pt>
                <c:pt idx="8968">
                  <c:v>0.89545138888888887</c:v>
                </c:pt>
                <c:pt idx="8969">
                  <c:v>0.89546296296296302</c:v>
                </c:pt>
                <c:pt idx="8970">
                  <c:v>0.89547453703703705</c:v>
                </c:pt>
                <c:pt idx="8971">
                  <c:v>0.89548611111111109</c:v>
                </c:pt>
                <c:pt idx="8972">
                  <c:v>0.89549768518518513</c:v>
                </c:pt>
                <c:pt idx="8973">
                  <c:v>0.89550925925925928</c:v>
                </c:pt>
                <c:pt idx="8974">
                  <c:v>0.89552083333333332</c:v>
                </c:pt>
                <c:pt idx="8975">
                  <c:v>0.89553240740740736</c:v>
                </c:pt>
                <c:pt idx="8976">
                  <c:v>0.89554398148148151</c:v>
                </c:pt>
                <c:pt idx="8977">
                  <c:v>0.89555555555555555</c:v>
                </c:pt>
                <c:pt idx="8978">
                  <c:v>0.89556712962962959</c:v>
                </c:pt>
                <c:pt idx="8979">
                  <c:v>0.89557870370370374</c:v>
                </c:pt>
                <c:pt idx="8980">
                  <c:v>0.89559027777777778</c:v>
                </c:pt>
                <c:pt idx="8981">
                  <c:v>0.89560185185185182</c:v>
                </c:pt>
                <c:pt idx="8982">
                  <c:v>0.89561342592592597</c:v>
                </c:pt>
                <c:pt idx="8983">
                  <c:v>0.895625</c:v>
                </c:pt>
                <c:pt idx="8984">
                  <c:v>0.89563657407407404</c:v>
                </c:pt>
                <c:pt idx="8985">
                  <c:v>0.89564814814814819</c:v>
                </c:pt>
                <c:pt idx="8986">
                  <c:v>0.89565972222222223</c:v>
                </c:pt>
                <c:pt idx="8987">
                  <c:v>0.89567129629629627</c:v>
                </c:pt>
                <c:pt idx="8988">
                  <c:v>0.89568287037037042</c:v>
                </c:pt>
                <c:pt idx="8989">
                  <c:v>0.89569444444444446</c:v>
                </c:pt>
                <c:pt idx="8990">
                  <c:v>0.8957060185185185</c:v>
                </c:pt>
                <c:pt idx="8991">
                  <c:v>0.89571759259259254</c:v>
                </c:pt>
                <c:pt idx="8992">
                  <c:v>0.89572916666666669</c:v>
                </c:pt>
                <c:pt idx="8993">
                  <c:v>0.89574074074074073</c:v>
                </c:pt>
                <c:pt idx="8994">
                  <c:v>0.89575231481481477</c:v>
                </c:pt>
                <c:pt idx="8995">
                  <c:v>0.89576388888888892</c:v>
                </c:pt>
                <c:pt idx="8996">
                  <c:v>0.89577546296296295</c:v>
                </c:pt>
                <c:pt idx="8997">
                  <c:v>0.89578703703703699</c:v>
                </c:pt>
                <c:pt idx="8998">
                  <c:v>0.89579861111111114</c:v>
                </c:pt>
                <c:pt idx="8999">
                  <c:v>0.89581018518518518</c:v>
                </c:pt>
                <c:pt idx="9000">
                  <c:v>0.89582175925925922</c:v>
                </c:pt>
                <c:pt idx="9001">
                  <c:v>0.89583333333333337</c:v>
                </c:pt>
                <c:pt idx="9002">
                  <c:v>0.89584490740740741</c:v>
                </c:pt>
                <c:pt idx="9003">
                  <c:v>0.89585648148148145</c:v>
                </c:pt>
                <c:pt idx="9004">
                  <c:v>0.8958680555555556</c:v>
                </c:pt>
                <c:pt idx="9005">
                  <c:v>0.89587962962962964</c:v>
                </c:pt>
                <c:pt idx="9006">
                  <c:v>0.89589120370370368</c:v>
                </c:pt>
                <c:pt idx="9007">
                  <c:v>0.89590277777777783</c:v>
                </c:pt>
                <c:pt idx="9008">
                  <c:v>0.89591435185185186</c:v>
                </c:pt>
                <c:pt idx="9009">
                  <c:v>0.8959259259259259</c:v>
                </c:pt>
                <c:pt idx="9010">
                  <c:v>0.89593750000000005</c:v>
                </c:pt>
                <c:pt idx="9011">
                  <c:v>0.89594907407407409</c:v>
                </c:pt>
                <c:pt idx="9012">
                  <c:v>0.89596064814814813</c:v>
                </c:pt>
                <c:pt idx="9013">
                  <c:v>0.89597222222222217</c:v>
                </c:pt>
                <c:pt idx="9014">
                  <c:v>0.89598379629629632</c:v>
                </c:pt>
                <c:pt idx="9015">
                  <c:v>0.89599537037037036</c:v>
                </c:pt>
                <c:pt idx="9016">
                  <c:v>0.8960069444444444</c:v>
                </c:pt>
                <c:pt idx="9017">
                  <c:v>0.89601851851851855</c:v>
                </c:pt>
                <c:pt idx="9018">
                  <c:v>0.89603009259259259</c:v>
                </c:pt>
                <c:pt idx="9019">
                  <c:v>0.89604166666666663</c:v>
                </c:pt>
                <c:pt idx="9020">
                  <c:v>0.89605324074074078</c:v>
                </c:pt>
                <c:pt idx="9021">
                  <c:v>0.89606481481481481</c:v>
                </c:pt>
                <c:pt idx="9022">
                  <c:v>0.89607638888888885</c:v>
                </c:pt>
                <c:pt idx="9023">
                  <c:v>0.896087962962963</c:v>
                </c:pt>
                <c:pt idx="9024">
                  <c:v>0.89609953703703704</c:v>
                </c:pt>
                <c:pt idx="9025">
                  <c:v>0.89611111111111108</c:v>
                </c:pt>
                <c:pt idx="9026">
                  <c:v>0.89612268518518523</c:v>
                </c:pt>
                <c:pt idx="9027">
                  <c:v>0.89613425925925927</c:v>
                </c:pt>
                <c:pt idx="9028">
                  <c:v>0.89614583333333331</c:v>
                </c:pt>
                <c:pt idx="9029">
                  <c:v>0.89615740740740746</c:v>
                </c:pt>
                <c:pt idx="9030">
                  <c:v>0.8961689814814815</c:v>
                </c:pt>
                <c:pt idx="9031">
                  <c:v>0.89618055555555554</c:v>
                </c:pt>
                <c:pt idx="9032">
                  <c:v>0.89619212962962957</c:v>
                </c:pt>
                <c:pt idx="9033">
                  <c:v>0.89620370370370372</c:v>
                </c:pt>
                <c:pt idx="9034">
                  <c:v>0.89621527777777776</c:v>
                </c:pt>
                <c:pt idx="9035">
                  <c:v>0.8962268518518518</c:v>
                </c:pt>
                <c:pt idx="9036">
                  <c:v>0.89623842592592595</c:v>
                </c:pt>
                <c:pt idx="9037">
                  <c:v>0.89624999999999999</c:v>
                </c:pt>
                <c:pt idx="9038">
                  <c:v>0.89626157407407403</c:v>
                </c:pt>
                <c:pt idx="9039">
                  <c:v>0.89627314814814818</c:v>
                </c:pt>
                <c:pt idx="9040">
                  <c:v>0.89628472222222222</c:v>
                </c:pt>
                <c:pt idx="9041">
                  <c:v>0.89629629629629626</c:v>
                </c:pt>
                <c:pt idx="9042">
                  <c:v>0.89630787037037041</c:v>
                </c:pt>
                <c:pt idx="9043">
                  <c:v>0.89631944444444445</c:v>
                </c:pt>
                <c:pt idx="9044">
                  <c:v>0.89633101851851849</c:v>
                </c:pt>
                <c:pt idx="9045">
                  <c:v>0.89634259259259264</c:v>
                </c:pt>
                <c:pt idx="9046">
                  <c:v>0.89635416666666667</c:v>
                </c:pt>
                <c:pt idx="9047">
                  <c:v>0.89636574074074071</c:v>
                </c:pt>
                <c:pt idx="9048">
                  <c:v>0.89637731481481486</c:v>
                </c:pt>
                <c:pt idx="9049">
                  <c:v>0.8963888888888889</c:v>
                </c:pt>
                <c:pt idx="9050">
                  <c:v>0.89640046296296294</c:v>
                </c:pt>
                <c:pt idx="9051">
                  <c:v>0.89641203703703709</c:v>
                </c:pt>
                <c:pt idx="9052">
                  <c:v>0.89642361111111113</c:v>
                </c:pt>
                <c:pt idx="9053">
                  <c:v>0.89643518518518517</c:v>
                </c:pt>
                <c:pt idx="9054">
                  <c:v>0.89644675925925921</c:v>
                </c:pt>
                <c:pt idx="9055">
                  <c:v>0.89645833333333336</c:v>
                </c:pt>
                <c:pt idx="9056">
                  <c:v>0.8964699074074074</c:v>
                </c:pt>
                <c:pt idx="9057">
                  <c:v>0.89648148148148143</c:v>
                </c:pt>
                <c:pt idx="9058">
                  <c:v>0.89649305555555558</c:v>
                </c:pt>
                <c:pt idx="9059">
                  <c:v>0.89650462962962962</c:v>
                </c:pt>
                <c:pt idx="9060">
                  <c:v>0.89651620370370366</c:v>
                </c:pt>
                <c:pt idx="9061">
                  <c:v>0.89652777777777781</c:v>
                </c:pt>
                <c:pt idx="9062">
                  <c:v>0.89653935185185185</c:v>
                </c:pt>
                <c:pt idx="9063">
                  <c:v>0.89655092592592589</c:v>
                </c:pt>
                <c:pt idx="9064">
                  <c:v>0.89656250000000004</c:v>
                </c:pt>
                <c:pt idx="9065">
                  <c:v>0.89657407407407408</c:v>
                </c:pt>
                <c:pt idx="9066">
                  <c:v>0.89658564814814812</c:v>
                </c:pt>
                <c:pt idx="9067">
                  <c:v>0.89659722222222227</c:v>
                </c:pt>
                <c:pt idx="9068">
                  <c:v>0.89660879629629631</c:v>
                </c:pt>
                <c:pt idx="9069">
                  <c:v>0.89662037037037035</c:v>
                </c:pt>
                <c:pt idx="9070">
                  <c:v>0.8966319444444445</c:v>
                </c:pt>
                <c:pt idx="9071">
                  <c:v>0.89664351851851853</c:v>
                </c:pt>
                <c:pt idx="9072">
                  <c:v>0.89665509259259257</c:v>
                </c:pt>
                <c:pt idx="9073">
                  <c:v>0.89666666666666661</c:v>
                </c:pt>
                <c:pt idx="9074">
                  <c:v>0.89667824074074076</c:v>
                </c:pt>
                <c:pt idx="9075">
                  <c:v>0.8966898148148148</c:v>
                </c:pt>
                <c:pt idx="9076">
                  <c:v>0.89670138888888884</c:v>
                </c:pt>
                <c:pt idx="9077">
                  <c:v>0.89671296296296299</c:v>
                </c:pt>
                <c:pt idx="9078">
                  <c:v>0.89672453703703703</c:v>
                </c:pt>
                <c:pt idx="9079">
                  <c:v>0.89673611111111107</c:v>
                </c:pt>
                <c:pt idx="9080">
                  <c:v>0.89674768518518522</c:v>
                </c:pt>
                <c:pt idx="9081">
                  <c:v>0.89675925925925926</c:v>
                </c:pt>
                <c:pt idx="9082">
                  <c:v>0.89677083333333329</c:v>
                </c:pt>
                <c:pt idx="9083">
                  <c:v>0.89678240740740744</c:v>
                </c:pt>
                <c:pt idx="9084">
                  <c:v>0.89679398148148148</c:v>
                </c:pt>
                <c:pt idx="9085">
                  <c:v>0.89680555555555552</c:v>
                </c:pt>
                <c:pt idx="9086">
                  <c:v>0.89681712962962967</c:v>
                </c:pt>
                <c:pt idx="9087">
                  <c:v>0.89682870370370371</c:v>
                </c:pt>
                <c:pt idx="9088">
                  <c:v>0.89684027777777775</c:v>
                </c:pt>
                <c:pt idx="9089">
                  <c:v>0.8968518518518519</c:v>
                </c:pt>
                <c:pt idx="9090">
                  <c:v>0.89686342592592594</c:v>
                </c:pt>
                <c:pt idx="9091">
                  <c:v>0.89687499999999998</c:v>
                </c:pt>
                <c:pt idx="9092">
                  <c:v>0.89688657407407413</c:v>
                </c:pt>
                <c:pt idx="9093">
                  <c:v>0.89689814814814817</c:v>
                </c:pt>
                <c:pt idx="9094">
                  <c:v>0.89690972222222221</c:v>
                </c:pt>
                <c:pt idx="9095">
                  <c:v>0.89692129629629624</c:v>
                </c:pt>
                <c:pt idx="9096">
                  <c:v>0.89693287037037039</c:v>
                </c:pt>
                <c:pt idx="9097">
                  <c:v>0.89694444444444443</c:v>
                </c:pt>
                <c:pt idx="9098">
                  <c:v>0.89695601851851847</c:v>
                </c:pt>
                <c:pt idx="9099">
                  <c:v>0.89696759259259262</c:v>
                </c:pt>
                <c:pt idx="9100">
                  <c:v>0.89697916666666666</c:v>
                </c:pt>
                <c:pt idx="9101">
                  <c:v>0.8969907407407407</c:v>
                </c:pt>
                <c:pt idx="9102">
                  <c:v>0.89700231481481485</c:v>
                </c:pt>
                <c:pt idx="9103">
                  <c:v>0.89701388888888889</c:v>
                </c:pt>
                <c:pt idx="9104">
                  <c:v>0.89702546296296293</c:v>
                </c:pt>
                <c:pt idx="9105">
                  <c:v>0.89703703703703708</c:v>
                </c:pt>
                <c:pt idx="9106">
                  <c:v>0.89704861111111112</c:v>
                </c:pt>
                <c:pt idx="9107">
                  <c:v>0.89706018518518515</c:v>
                </c:pt>
                <c:pt idx="9108">
                  <c:v>0.8970717592592593</c:v>
                </c:pt>
                <c:pt idx="9109">
                  <c:v>0.89708333333333334</c:v>
                </c:pt>
                <c:pt idx="9110">
                  <c:v>0.89709490740740738</c:v>
                </c:pt>
                <c:pt idx="9111">
                  <c:v>0.89710648148148153</c:v>
                </c:pt>
                <c:pt idx="9112">
                  <c:v>0.89711805555555557</c:v>
                </c:pt>
                <c:pt idx="9113">
                  <c:v>0.89712962962962961</c:v>
                </c:pt>
                <c:pt idx="9114">
                  <c:v>0.89714120370370365</c:v>
                </c:pt>
                <c:pt idx="9115">
                  <c:v>0.8971527777777778</c:v>
                </c:pt>
                <c:pt idx="9116">
                  <c:v>0.89716435185185184</c:v>
                </c:pt>
                <c:pt idx="9117">
                  <c:v>0.89717592592592588</c:v>
                </c:pt>
                <c:pt idx="9118">
                  <c:v>0.89718750000000003</c:v>
                </c:pt>
                <c:pt idx="9119">
                  <c:v>0.89719907407407407</c:v>
                </c:pt>
                <c:pt idx="9120">
                  <c:v>0.8972106481481481</c:v>
                </c:pt>
                <c:pt idx="9121">
                  <c:v>0.89722222222222225</c:v>
                </c:pt>
                <c:pt idx="9122">
                  <c:v>0.89723379629629629</c:v>
                </c:pt>
                <c:pt idx="9123">
                  <c:v>0.89724537037037033</c:v>
                </c:pt>
                <c:pt idx="9124">
                  <c:v>0.89725694444444448</c:v>
                </c:pt>
                <c:pt idx="9125">
                  <c:v>0.89726851851851852</c:v>
                </c:pt>
                <c:pt idx="9126">
                  <c:v>0.89728009259259256</c:v>
                </c:pt>
                <c:pt idx="9127">
                  <c:v>0.89729166666666671</c:v>
                </c:pt>
                <c:pt idx="9128">
                  <c:v>0.89730324074074075</c:v>
                </c:pt>
                <c:pt idx="9129">
                  <c:v>0.89731481481481479</c:v>
                </c:pt>
                <c:pt idx="9130">
                  <c:v>0.89732638888888894</c:v>
                </c:pt>
                <c:pt idx="9131">
                  <c:v>0.89733796296296298</c:v>
                </c:pt>
                <c:pt idx="9132">
                  <c:v>0.89734953703703701</c:v>
                </c:pt>
                <c:pt idx="9133">
                  <c:v>0.89736111111111116</c:v>
                </c:pt>
                <c:pt idx="9134">
                  <c:v>0.8973726851851852</c:v>
                </c:pt>
                <c:pt idx="9135">
                  <c:v>0.89738425925925924</c:v>
                </c:pt>
                <c:pt idx="9136">
                  <c:v>0.89739583333333328</c:v>
                </c:pt>
                <c:pt idx="9137">
                  <c:v>0.89740740740740743</c:v>
                </c:pt>
                <c:pt idx="9138">
                  <c:v>0.89741898148148147</c:v>
                </c:pt>
                <c:pt idx="9139">
                  <c:v>0.89743055555555551</c:v>
                </c:pt>
                <c:pt idx="9140">
                  <c:v>0.89744212962962966</c:v>
                </c:pt>
                <c:pt idx="9141">
                  <c:v>0.8974537037037037</c:v>
                </c:pt>
                <c:pt idx="9142">
                  <c:v>0.89746527777777774</c:v>
                </c:pt>
                <c:pt idx="9143">
                  <c:v>0.89747685185185189</c:v>
                </c:pt>
                <c:pt idx="9144">
                  <c:v>0.89748842592592593</c:v>
                </c:pt>
                <c:pt idx="9145">
                  <c:v>0.89749999999999996</c:v>
                </c:pt>
                <c:pt idx="9146">
                  <c:v>0.89751157407407411</c:v>
                </c:pt>
                <c:pt idx="9147">
                  <c:v>0.89752314814814815</c:v>
                </c:pt>
                <c:pt idx="9148">
                  <c:v>0.89753472222222219</c:v>
                </c:pt>
                <c:pt idx="9149">
                  <c:v>0.89754629629629634</c:v>
                </c:pt>
                <c:pt idx="9150">
                  <c:v>0.89755787037037038</c:v>
                </c:pt>
                <c:pt idx="9151">
                  <c:v>0.89756944444444442</c:v>
                </c:pt>
                <c:pt idx="9152">
                  <c:v>0.89758101851851857</c:v>
                </c:pt>
                <c:pt idx="9153">
                  <c:v>0.89759259259259261</c:v>
                </c:pt>
                <c:pt idx="9154">
                  <c:v>0.89760416666666665</c:v>
                </c:pt>
                <c:pt idx="9155">
                  <c:v>0.89761574074074069</c:v>
                </c:pt>
                <c:pt idx="9156">
                  <c:v>0.89762731481481484</c:v>
                </c:pt>
                <c:pt idx="9157">
                  <c:v>0.89763888888888888</c:v>
                </c:pt>
                <c:pt idx="9158">
                  <c:v>0.89765046296296291</c:v>
                </c:pt>
                <c:pt idx="9159">
                  <c:v>0.89766203703703706</c:v>
                </c:pt>
                <c:pt idx="9160">
                  <c:v>0.8976736111111111</c:v>
                </c:pt>
                <c:pt idx="9161">
                  <c:v>0.89768518518518514</c:v>
                </c:pt>
                <c:pt idx="9162">
                  <c:v>0.89769675925925929</c:v>
                </c:pt>
                <c:pt idx="9163">
                  <c:v>0.89770833333333333</c:v>
                </c:pt>
                <c:pt idx="9164">
                  <c:v>0.89771990740740737</c:v>
                </c:pt>
                <c:pt idx="9165">
                  <c:v>0.89773148148148152</c:v>
                </c:pt>
                <c:pt idx="9166">
                  <c:v>0.89774305555555556</c:v>
                </c:pt>
                <c:pt idx="9167">
                  <c:v>0.8977546296296296</c:v>
                </c:pt>
                <c:pt idx="9168">
                  <c:v>0.89776620370370375</c:v>
                </c:pt>
                <c:pt idx="9169">
                  <c:v>0.89777777777777779</c:v>
                </c:pt>
                <c:pt idx="9170">
                  <c:v>0.89778935185185182</c:v>
                </c:pt>
                <c:pt idx="9171">
                  <c:v>0.89780092592592597</c:v>
                </c:pt>
                <c:pt idx="9172">
                  <c:v>0.89781250000000001</c:v>
                </c:pt>
                <c:pt idx="9173">
                  <c:v>0.89782407407407405</c:v>
                </c:pt>
                <c:pt idx="9174">
                  <c:v>0.8978356481481482</c:v>
                </c:pt>
                <c:pt idx="9175">
                  <c:v>0.89784722222222224</c:v>
                </c:pt>
                <c:pt idx="9176">
                  <c:v>0.89785879629629628</c:v>
                </c:pt>
                <c:pt idx="9177">
                  <c:v>0.89787037037037032</c:v>
                </c:pt>
                <c:pt idx="9178">
                  <c:v>0.89788194444444447</c:v>
                </c:pt>
                <c:pt idx="9179">
                  <c:v>0.89789351851851851</c:v>
                </c:pt>
                <c:pt idx="9180">
                  <c:v>0.89790509259259255</c:v>
                </c:pt>
                <c:pt idx="9181">
                  <c:v>0.8979166666666667</c:v>
                </c:pt>
                <c:pt idx="9182">
                  <c:v>0.89792824074074074</c:v>
                </c:pt>
                <c:pt idx="9183">
                  <c:v>0.89793981481481477</c:v>
                </c:pt>
                <c:pt idx="9184">
                  <c:v>0.89795138888888892</c:v>
                </c:pt>
                <c:pt idx="9185">
                  <c:v>0.89796296296296296</c:v>
                </c:pt>
                <c:pt idx="9186">
                  <c:v>0.897974537037037</c:v>
                </c:pt>
                <c:pt idx="9187">
                  <c:v>0.89798611111111115</c:v>
                </c:pt>
                <c:pt idx="9188">
                  <c:v>0.89799768518518519</c:v>
                </c:pt>
                <c:pt idx="9189">
                  <c:v>0.89800925925925923</c:v>
                </c:pt>
                <c:pt idx="9190">
                  <c:v>0.89802083333333338</c:v>
                </c:pt>
                <c:pt idx="9191">
                  <c:v>0.89803240740740742</c:v>
                </c:pt>
                <c:pt idx="9192">
                  <c:v>0.89804398148148146</c:v>
                </c:pt>
                <c:pt idx="9193">
                  <c:v>0.89805555555555561</c:v>
                </c:pt>
                <c:pt idx="9194">
                  <c:v>0.89806712962962965</c:v>
                </c:pt>
                <c:pt idx="9195">
                  <c:v>0.89807870370370368</c:v>
                </c:pt>
                <c:pt idx="9196">
                  <c:v>0.89809027777777772</c:v>
                </c:pt>
                <c:pt idx="9197">
                  <c:v>0.89810185185185187</c:v>
                </c:pt>
                <c:pt idx="9198">
                  <c:v>0.89811342592592591</c:v>
                </c:pt>
                <c:pt idx="9199">
                  <c:v>0.89812499999999995</c:v>
                </c:pt>
                <c:pt idx="9200">
                  <c:v>0.8981365740740741</c:v>
                </c:pt>
                <c:pt idx="9201">
                  <c:v>0.89814814814814814</c:v>
                </c:pt>
                <c:pt idx="9202">
                  <c:v>0.89815972222222218</c:v>
                </c:pt>
                <c:pt idx="9203">
                  <c:v>0.89817129629629633</c:v>
                </c:pt>
                <c:pt idx="9204">
                  <c:v>0.89818287037037037</c:v>
                </c:pt>
                <c:pt idx="9205">
                  <c:v>0.89819444444444441</c:v>
                </c:pt>
                <c:pt idx="9206">
                  <c:v>0.89820601851851856</c:v>
                </c:pt>
                <c:pt idx="9207">
                  <c:v>0.8982175925925926</c:v>
                </c:pt>
                <c:pt idx="9208">
                  <c:v>0.89822916666666663</c:v>
                </c:pt>
                <c:pt idx="9209">
                  <c:v>0.89824074074074078</c:v>
                </c:pt>
                <c:pt idx="9210">
                  <c:v>0.89825231481481482</c:v>
                </c:pt>
                <c:pt idx="9211">
                  <c:v>0.89826388888888886</c:v>
                </c:pt>
                <c:pt idx="9212">
                  <c:v>0.89827546296296301</c:v>
                </c:pt>
                <c:pt idx="9213">
                  <c:v>0.89828703703703705</c:v>
                </c:pt>
                <c:pt idx="9214">
                  <c:v>0.89829861111111109</c:v>
                </c:pt>
                <c:pt idx="9215">
                  <c:v>0.89831018518518524</c:v>
                </c:pt>
                <c:pt idx="9216">
                  <c:v>0.89832175925925928</c:v>
                </c:pt>
                <c:pt idx="9217">
                  <c:v>0.89833333333333332</c:v>
                </c:pt>
                <c:pt idx="9218">
                  <c:v>0.89834490740740736</c:v>
                </c:pt>
                <c:pt idx="9219">
                  <c:v>0.89835648148148151</c:v>
                </c:pt>
                <c:pt idx="9220">
                  <c:v>0.89836805555555554</c:v>
                </c:pt>
                <c:pt idx="9221">
                  <c:v>0.89837962962962958</c:v>
                </c:pt>
                <c:pt idx="9222">
                  <c:v>0.89839120370370373</c:v>
                </c:pt>
                <c:pt idx="9223">
                  <c:v>0.89840277777777777</c:v>
                </c:pt>
                <c:pt idx="9224">
                  <c:v>0.89841435185185181</c:v>
                </c:pt>
                <c:pt idx="9225">
                  <c:v>0.89842592592592596</c:v>
                </c:pt>
                <c:pt idx="9226">
                  <c:v>0.8984375</c:v>
                </c:pt>
                <c:pt idx="9227">
                  <c:v>0.89844907407407404</c:v>
                </c:pt>
                <c:pt idx="9228">
                  <c:v>0.89846064814814819</c:v>
                </c:pt>
                <c:pt idx="9229">
                  <c:v>0.89847222222222223</c:v>
                </c:pt>
                <c:pt idx="9230">
                  <c:v>0.89848379629629627</c:v>
                </c:pt>
                <c:pt idx="9231">
                  <c:v>0.89849537037037042</c:v>
                </c:pt>
                <c:pt idx="9232">
                  <c:v>0.89850694444444446</c:v>
                </c:pt>
                <c:pt idx="9233">
                  <c:v>0.89851851851851849</c:v>
                </c:pt>
                <c:pt idx="9234">
                  <c:v>0.89853009259259264</c:v>
                </c:pt>
                <c:pt idx="9235">
                  <c:v>0.89854166666666668</c:v>
                </c:pt>
                <c:pt idx="9236">
                  <c:v>0.89855324074074072</c:v>
                </c:pt>
                <c:pt idx="9237">
                  <c:v>0.89856481481481476</c:v>
                </c:pt>
                <c:pt idx="9238">
                  <c:v>0.89857638888888891</c:v>
                </c:pt>
                <c:pt idx="9239">
                  <c:v>0.89858796296296295</c:v>
                </c:pt>
                <c:pt idx="9240">
                  <c:v>0.89859953703703699</c:v>
                </c:pt>
                <c:pt idx="9241">
                  <c:v>0.89861111111111114</c:v>
                </c:pt>
                <c:pt idx="9242">
                  <c:v>0.89862268518518518</c:v>
                </c:pt>
                <c:pt idx="9243">
                  <c:v>0.89863425925925922</c:v>
                </c:pt>
                <c:pt idx="9244">
                  <c:v>0.89864583333333337</c:v>
                </c:pt>
                <c:pt idx="9245">
                  <c:v>0.8986574074074074</c:v>
                </c:pt>
                <c:pt idx="9246">
                  <c:v>0.89866898148148144</c:v>
                </c:pt>
                <c:pt idx="9247">
                  <c:v>0.89868055555555559</c:v>
                </c:pt>
                <c:pt idx="9248">
                  <c:v>0.89869212962962963</c:v>
                </c:pt>
                <c:pt idx="9249">
                  <c:v>0.89870370370370367</c:v>
                </c:pt>
                <c:pt idx="9250">
                  <c:v>0.89871527777777782</c:v>
                </c:pt>
                <c:pt idx="9251">
                  <c:v>0.89872685185185186</c:v>
                </c:pt>
                <c:pt idx="9252">
                  <c:v>0.8987384259259259</c:v>
                </c:pt>
                <c:pt idx="9253">
                  <c:v>0.89875000000000005</c:v>
                </c:pt>
                <c:pt idx="9254">
                  <c:v>0.89876157407407409</c:v>
                </c:pt>
                <c:pt idx="9255">
                  <c:v>0.89877314814814813</c:v>
                </c:pt>
                <c:pt idx="9256">
                  <c:v>0.89878472222222228</c:v>
                </c:pt>
                <c:pt idx="9257">
                  <c:v>0.89879629629629632</c:v>
                </c:pt>
                <c:pt idx="9258">
                  <c:v>0.89880787037037035</c:v>
                </c:pt>
                <c:pt idx="9259">
                  <c:v>0.89881944444444439</c:v>
                </c:pt>
                <c:pt idx="9260">
                  <c:v>0.89883101851851854</c:v>
                </c:pt>
                <c:pt idx="9261">
                  <c:v>0.89884259259259258</c:v>
                </c:pt>
                <c:pt idx="9262">
                  <c:v>0.89885416666666662</c:v>
                </c:pt>
                <c:pt idx="9263">
                  <c:v>0.89886574074074077</c:v>
                </c:pt>
                <c:pt idx="9264">
                  <c:v>0.89887731481481481</c:v>
                </c:pt>
                <c:pt idx="9265">
                  <c:v>0.89888888888888885</c:v>
                </c:pt>
                <c:pt idx="9266">
                  <c:v>0.898900462962963</c:v>
                </c:pt>
                <c:pt idx="9267">
                  <c:v>0.89891203703703704</c:v>
                </c:pt>
                <c:pt idx="9268">
                  <c:v>0.89892361111111108</c:v>
                </c:pt>
                <c:pt idx="9269">
                  <c:v>0.89893518518518523</c:v>
                </c:pt>
                <c:pt idx="9270">
                  <c:v>0.89894675925925926</c:v>
                </c:pt>
                <c:pt idx="9271">
                  <c:v>0.8989583333333333</c:v>
                </c:pt>
                <c:pt idx="9272">
                  <c:v>0.89896990740740745</c:v>
                </c:pt>
                <c:pt idx="9273">
                  <c:v>0.89898148148148149</c:v>
                </c:pt>
                <c:pt idx="9274">
                  <c:v>0.89899305555555553</c:v>
                </c:pt>
                <c:pt idx="9275">
                  <c:v>0.89900462962962968</c:v>
                </c:pt>
                <c:pt idx="9276">
                  <c:v>0.89901620370370372</c:v>
                </c:pt>
                <c:pt idx="9277">
                  <c:v>0.89902777777777776</c:v>
                </c:pt>
                <c:pt idx="9278">
                  <c:v>0.8990393518518518</c:v>
                </c:pt>
                <c:pt idx="9279">
                  <c:v>0.89905092592592595</c:v>
                </c:pt>
                <c:pt idx="9280">
                  <c:v>0.89906249999999999</c:v>
                </c:pt>
                <c:pt idx="9281">
                  <c:v>0.89907407407407403</c:v>
                </c:pt>
                <c:pt idx="9282">
                  <c:v>0.89908564814814818</c:v>
                </c:pt>
                <c:pt idx="9283">
                  <c:v>0.89909722222222221</c:v>
                </c:pt>
                <c:pt idx="9284">
                  <c:v>0.89910879629629625</c:v>
                </c:pt>
                <c:pt idx="9285">
                  <c:v>0.8991203703703704</c:v>
                </c:pt>
                <c:pt idx="9286">
                  <c:v>0.89913194444444444</c:v>
                </c:pt>
                <c:pt idx="9287">
                  <c:v>0.89914351851851848</c:v>
                </c:pt>
                <c:pt idx="9288">
                  <c:v>0.89915509259259263</c:v>
                </c:pt>
                <c:pt idx="9289">
                  <c:v>0.89916666666666667</c:v>
                </c:pt>
                <c:pt idx="9290">
                  <c:v>0.89917824074074071</c:v>
                </c:pt>
                <c:pt idx="9291">
                  <c:v>0.89918981481481486</c:v>
                </c:pt>
                <c:pt idx="9292">
                  <c:v>0.8992013888888889</c:v>
                </c:pt>
                <c:pt idx="9293">
                  <c:v>0.89921296296296294</c:v>
                </c:pt>
                <c:pt idx="9294">
                  <c:v>0.89922453703703709</c:v>
                </c:pt>
                <c:pt idx="9295">
                  <c:v>0.89923611111111112</c:v>
                </c:pt>
                <c:pt idx="9296">
                  <c:v>0.89924768518518516</c:v>
                </c:pt>
                <c:pt idx="9297">
                  <c:v>0.89925925925925931</c:v>
                </c:pt>
                <c:pt idx="9298">
                  <c:v>0.89927083333333335</c:v>
                </c:pt>
                <c:pt idx="9299">
                  <c:v>0.89928240740740739</c:v>
                </c:pt>
                <c:pt idx="9300">
                  <c:v>0.89929398148148143</c:v>
                </c:pt>
                <c:pt idx="9301">
                  <c:v>0.89930555555555558</c:v>
                </c:pt>
                <c:pt idx="9302">
                  <c:v>0.89931712962962962</c:v>
                </c:pt>
                <c:pt idx="9303">
                  <c:v>0.89932870370370366</c:v>
                </c:pt>
                <c:pt idx="9304">
                  <c:v>0.89934027777777781</c:v>
                </c:pt>
                <c:pt idx="9305">
                  <c:v>0.89935185185185185</c:v>
                </c:pt>
                <c:pt idx="9306">
                  <c:v>0.89936342592592589</c:v>
                </c:pt>
                <c:pt idx="9307">
                  <c:v>0.89937500000000004</c:v>
                </c:pt>
                <c:pt idx="9308">
                  <c:v>0.89938657407407407</c:v>
                </c:pt>
                <c:pt idx="9309">
                  <c:v>0.89939814814814811</c:v>
                </c:pt>
                <c:pt idx="9310">
                  <c:v>0.89940972222222226</c:v>
                </c:pt>
                <c:pt idx="9311">
                  <c:v>0.8994212962962963</c:v>
                </c:pt>
                <c:pt idx="9312">
                  <c:v>0.89943287037037034</c:v>
                </c:pt>
                <c:pt idx="9313">
                  <c:v>0.89944444444444449</c:v>
                </c:pt>
                <c:pt idx="9314">
                  <c:v>0.89945601851851853</c:v>
                </c:pt>
                <c:pt idx="9315">
                  <c:v>0.89946759259259257</c:v>
                </c:pt>
                <c:pt idx="9316">
                  <c:v>0.89947916666666672</c:v>
                </c:pt>
                <c:pt idx="9317">
                  <c:v>0.89949074074074076</c:v>
                </c:pt>
                <c:pt idx="9318">
                  <c:v>0.8995023148148148</c:v>
                </c:pt>
                <c:pt idx="9319">
                  <c:v>0.89951388888888884</c:v>
                </c:pt>
                <c:pt idx="9320">
                  <c:v>0.89952546296296299</c:v>
                </c:pt>
                <c:pt idx="9321">
                  <c:v>0.89953703703703702</c:v>
                </c:pt>
                <c:pt idx="9322">
                  <c:v>0.89954861111111106</c:v>
                </c:pt>
                <c:pt idx="9323">
                  <c:v>0.89956018518518521</c:v>
                </c:pt>
                <c:pt idx="9324">
                  <c:v>0.89957175925925925</c:v>
                </c:pt>
                <c:pt idx="9325">
                  <c:v>0.89958333333333329</c:v>
                </c:pt>
                <c:pt idx="9326">
                  <c:v>0.89959490740740744</c:v>
                </c:pt>
                <c:pt idx="9327">
                  <c:v>0.89960648148148148</c:v>
                </c:pt>
                <c:pt idx="9328">
                  <c:v>0.89961805555555552</c:v>
                </c:pt>
                <c:pt idx="9329">
                  <c:v>0.89962962962962967</c:v>
                </c:pt>
                <c:pt idx="9330">
                  <c:v>0.89964120370370371</c:v>
                </c:pt>
                <c:pt idx="9331">
                  <c:v>0.89965277777777775</c:v>
                </c:pt>
                <c:pt idx="9332">
                  <c:v>0.8996643518518519</c:v>
                </c:pt>
                <c:pt idx="9333">
                  <c:v>0.89967592592592593</c:v>
                </c:pt>
                <c:pt idx="9334">
                  <c:v>0.89968749999999997</c:v>
                </c:pt>
                <c:pt idx="9335">
                  <c:v>0.89969907407407412</c:v>
                </c:pt>
                <c:pt idx="9336">
                  <c:v>0.89971064814814816</c:v>
                </c:pt>
                <c:pt idx="9337">
                  <c:v>0.8997222222222222</c:v>
                </c:pt>
                <c:pt idx="9338">
                  <c:v>0.89973379629629635</c:v>
                </c:pt>
                <c:pt idx="9339">
                  <c:v>0.89974537037037039</c:v>
                </c:pt>
                <c:pt idx="9340">
                  <c:v>0.89975694444444443</c:v>
                </c:pt>
                <c:pt idx="9341">
                  <c:v>0.89976851851851847</c:v>
                </c:pt>
                <c:pt idx="9342">
                  <c:v>0.89978009259259262</c:v>
                </c:pt>
                <c:pt idx="9343">
                  <c:v>0.89979166666666666</c:v>
                </c:pt>
                <c:pt idx="9344">
                  <c:v>0.8998032407407407</c:v>
                </c:pt>
                <c:pt idx="9345">
                  <c:v>0.89981481481481485</c:v>
                </c:pt>
                <c:pt idx="9346">
                  <c:v>0.89982638888888888</c:v>
                </c:pt>
                <c:pt idx="9347">
                  <c:v>0.89983796296296292</c:v>
                </c:pt>
                <c:pt idx="9348">
                  <c:v>0.89984953703703707</c:v>
                </c:pt>
                <c:pt idx="9349">
                  <c:v>0.89986111111111111</c:v>
                </c:pt>
                <c:pt idx="9350">
                  <c:v>0.89987268518518515</c:v>
                </c:pt>
                <c:pt idx="9351">
                  <c:v>0.8998842592592593</c:v>
                </c:pt>
                <c:pt idx="9352">
                  <c:v>0.89989583333333334</c:v>
                </c:pt>
                <c:pt idx="9353">
                  <c:v>0.89990740740740738</c:v>
                </c:pt>
                <c:pt idx="9354">
                  <c:v>0.89991898148148153</c:v>
                </c:pt>
                <c:pt idx="9355">
                  <c:v>0.89993055555555557</c:v>
                </c:pt>
                <c:pt idx="9356">
                  <c:v>0.89994212962962961</c:v>
                </c:pt>
                <c:pt idx="9357">
                  <c:v>0.89995370370370376</c:v>
                </c:pt>
                <c:pt idx="9358">
                  <c:v>0.89996527777777779</c:v>
                </c:pt>
                <c:pt idx="9359">
                  <c:v>0.89997685185185183</c:v>
                </c:pt>
                <c:pt idx="9360">
                  <c:v>0.89998842592592587</c:v>
                </c:pt>
                <c:pt idx="9361">
                  <c:v>0.9</c:v>
                </c:pt>
                <c:pt idx="9362">
                  <c:v>0.90001157407407406</c:v>
                </c:pt>
                <c:pt idx="9363">
                  <c:v>0.9000231481481481</c:v>
                </c:pt>
                <c:pt idx="9364">
                  <c:v>0.90003472222222225</c:v>
                </c:pt>
                <c:pt idx="9365">
                  <c:v>0.90004629629629629</c:v>
                </c:pt>
                <c:pt idx="9366">
                  <c:v>0.90005787037037033</c:v>
                </c:pt>
                <c:pt idx="9367">
                  <c:v>0.90006944444444448</c:v>
                </c:pt>
                <c:pt idx="9368">
                  <c:v>0.90008101851851852</c:v>
                </c:pt>
                <c:pt idx="9369">
                  <c:v>0.90009259259259256</c:v>
                </c:pt>
                <c:pt idx="9370">
                  <c:v>0.90010416666666671</c:v>
                </c:pt>
                <c:pt idx="9371">
                  <c:v>0.90011574074074074</c:v>
                </c:pt>
                <c:pt idx="9372">
                  <c:v>0.90012731481481478</c:v>
                </c:pt>
                <c:pt idx="9373">
                  <c:v>0.90013888888888893</c:v>
                </c:pt>
                <c:pt idx="9374">
                  <c:v>0.90015046296296297</c:v>
                </c:pt>
                <c:pt idx="9375">
                  <c:v>0.90016203703703701</c:v>
                </c:pt>
                <c:pt idx="9376">
                  <c:v>0.90017361111111116</c:v>
                </c:pt>
                <c:pt idx="9377">
                  <c:v>0.9001851851851852</c:v>
                </c:pt>
                <c:pt idx="9378">
                  <c:v>0.90019675925925924</c:v>
                </c:pt>
                <c:pt idx="9379">
                  <c:v>0.90020833333333339</c:v>
                </c:pt>
                <c:pt idx="9380">
                  <c:v>0.90021990740740743</c:v>
                </c:pt>
                <c:pt idx="9381">
                  <c:v>0.90023148148148147</c:v>
                </c:pt>
                <c:pt idx="9382">
                  <c:v>0.9002430555555555</c:v>
                </c:pt>
                <c:pt idx="9383">
                  <c:v>0.90025462962962965</c:v>
                </c:pt>
                <c:pt idx="9384">
                  <c:v>0.90026620370370369</c:v>
                </c:pt>
                <c:pt idx="9385">
                  <c:v>0.90027777777777773</c:v>
                </c:pt>
                <c:pt idx="9386">
                  <c:v>0.90028935185185188</c:v>
                </c:pt>
                <c:pt idx="9387">
                  <c:v>0.90030092592592592</c:v>
                </c:pt>
                <c:pt idx="9388">
                  <c:v>0.90031249999999996</c:v>
                </c:pt>
                <c:pt idx="9389">
                  <c:v>0.90032407407407411</c:v>
                </c:pt>
                <c:pt idx="9390">
                  <c:v>0.90033564814814815</c:v>
                </c:pt>
                <c:pt idx="9391">
                  <c:v>0.90034722222222219</c:v>
                </c:pt>
                <c:pt idx="9392">
                  <c:v>0.90035879629629634</c:v>
                </c:pt>
                <c:pt idx="9393">
                  <c:v>0.90037037037037038</c:v>
                </c:pt>
                <c:pt idx="9394">
                  <c:v>0.90038194444444442</c:v>
                </c:pt>
                <c:pt idx="9395">
                  <c:v>0.90039351851851857</c:v>
                </c:pt>
                <c:pt idx="9396">
                  <c:v>0.9004050925925926</c:v>
                </c:pt>
                <c:pt idx="9397">
                  <c:v>0.90041666666666664</c:v>
                </c:pt>
                <c:pt idx="9398">
                  <c:v>0.90042824074074079</c:v>
                </c:pt>
                <c:pt idx="9399">
                  <c:v>0.90043981481481483</c:v>
                </c:pt>
                <c:pt idx="9400">
                  <c:v>0.90045138888888887</c:v>
                </c:pt>
                <c:pt idx="9401">
                  <c:v>0.90046296296296291</c:v>
                </c:pt>
                <c:pt idx="9402">
                  <c:v>0.90047453703703706</c:v>
                </c:pt>
                <c:pt idx="9403">
                  <c:v>0.9004861111111111</c:v>
                </c:pt>
                <c:pt idx="9404">
                  <c:v>0.90049768518518514</c:v>
                </c:pt>
                <c:pt idx="9405">
                  <c:v>0.90050925925925929</c:v>
                </c:pt>
                <c:pt idx="9406">
                  <c:v>0.90052083333333333</c:v>
                </c:pt>
                <c:pt idx="9407">
                  <c:v>0.90053240740740736</c:v>
                </c:pt>
                <c:pt idx="9408">
                  <c:v>0.90054398148148151</c:v>
                </c:pt>
                <c:pt idx="9409">
                  <c:v>0.90055555555555555</c:v>
                </c:pt>
                <c:pt idx="9410">
                  <c:v>0.90056712962962959</c:v>
                </c:pt>
                <c:pt idx="9411">
                  <c:v>0.90057870370370374</c:v>
                </c:pt>
                <c:pt idx="9412">
                  <c:v>0.90059027777777778</c:v>
                </c:pt>
                <c:pt idx="9413">
                  <c:v>0.90060185185185182</c:v>
                </c:pt>
                <c:pt idx="9414">
                  <c:v>0.90061342592592597</c:v>
                </c:pt>
                <c:pt idx="9415">
                  <c:v>0.90062500000000001</c:v>
                </c:pt>
                <c:pt idx="9416">
                  <c:v>0.90063657407407405</c:v>
                </c:pt>
                <c:pt idx="9417">
                  <c:v>0.9006481481481482</c:v>
                </c:pt>
                <c:pt idx="9418">
                  <c:v>0.90065972222222224</c:v>
                </c:pt>
                <c:pt idx="9419">
                  <c:v>0.90067129629629628</c:v>
                </c:pt>
                <c:pt idx="9420">
                  <c:v>0.90068287037037043</c:v>
                </c:pt>
                <c:pt idx="9421">
                  <c:v>0.90069444444444446</c:v>
                </c:pt>
                <c:pt idx="9422">
                  <c:v>0.9007060185185185</c:v>
                </c:pt>
                <c:pt idx="9423">
                  <c:v>0.90071759259259254</c:v>
                </c:pt>
                <c:pt idx="9424">
                  <c:v>0.90072916666666669</c:v>
                </c:pt>
                <c:pt idx="9425">
                  <c:v>0.90074074074074073</c:v>
                </c:pt>
                <c:pt idx="9426">
                  <c:v>0.90075231481481477</c:v>
                </c:pt>
                <c:pt idx="9427">
                  <c:v>0.90076388888888892</c:v>
                </c:pt>
                <c:pt idx="9428">
                  <c:v>0.90077546296296296</c:v>
                </c:pt>
                <c:pt idx="9429">
                  <c:v>0.900787037037037</c:v>
                </c:pt>
                <c:pt idx="9430">
                  <c:v>0.90079861111111115</c:v>
                </c:pt>
                <c:pt idx="9431">
                  <c:v>0.90081018518518519</c:v>
                </c:pt>
                <c:pt idx="9432">
                  <c:v>0.90082175925925922</c:v>
                </c:pt>
                <c:pt idx="9433">
                  <c:v>0.90083333333333337</c:v>
                </c:pt>
                <c:pt idx="9434">
                  <c:v>0.90084490740740741</c:v>
                </c:pt>
                <c:pt idx="9435">
                  <c:v>0.90085648148148145</c:v>
                </c:pt>
                <c:pt idx="9436">
                  <c:v>0.9008680555555556</c:v>
                </c:pt>
                <c:pt idx="9437">
                  <c:v>0.90087962962962964</c:v>
                </c:pt>
                <c:pt idx="9438">
                  <c:v>0.90089120370370368</c:v>
                </c:pt>
                <c:pt idx="9439">
                  <c:v>0.90090277777777783</c:v>
                </c:pt>
                <c:pt idx="9440">
                  <c:v>0.90091435185185187</c:v>
                </c:pt>
                <c:pt idx="9441">
                  <c:v>0.90092592592592591</c:v>
                </c:pt>
                <c:pt idx="9442">
                  <c:v>0.90093749999999995</c:v>
                </c:pt>
                <c:pt idx="9443">
                  <c:v>0.9009490740740741</c:v>
                </c:pt>
                <c:pt idx="9444">
                  <c:v>0.90096064814814814</c:v>
                </c:pt>
                <c:pt idx="9445">
                  <c:v>0.90097222222222217</c:v>
                </c:pt>
                <c:pt idx="9446">
                  <c:v>0.90098379629629632</c:v>
                </c:pt>
                <c:pt idx="9447">
                  <c:v>0.90099537037037036</c:v>
                </c:pt>
                <c:pt idx="9448">
                  <c:v>0.9010069444444444</c:v>
                </c:pt>
                <c:pt idx="9449">
                  <c:v>0.90101851851851855</c:v>
                </c:pt>
                <c:pt idx="9450">
                  <c:v>0.90103009259259259</c:v>
                </c:pt>
                <c:pt idx="9451">
                  <c:v>0.90104166666666663</c:v>
                </c:pt>
                <c:pt idx="9452">
                  <c:v>0.90105324074074078</c:v>
                </c:pt>
                <c:pt idx="9453">
                  <c:v>0.90106481481481482</c:v>
                </c:pt>
                <c:pt idx="9454">
                  <c:v>0.90107638888888886</c:v>
                </c:pt>
                <c:pt idx="9455">
                  <c:v>0.90108796296296301</c:v>
                </c:pt>
                <c:pt idx="9456">
                  <c:v>0.90109953703703705</c:v>
                </c:pt>
                <c:pt idx="9457">
                  <c:v>0.90111111111111108</c:v>
                </c:pt>
                <c:pt idx="9458">
                  <c:v>0.90112268518518523</c:v>
                </c:pt>
                <c:pt idx="9459">
                  <c:v>0.90113425925925927</c:v>
                </c:pt>
                <c:pt idx="9460">
                  <c:v>0.90114583333333331</c:v>
                </c:pt>
                <c:pt idx="9461">
                  <c:v>0.90115740740740746</c:v>
                </c:pt>
                <c:pt idx="9462">
                  <c:v>0.9011689814814815</c:v>
                </c:pt>
                <c:pt idx="9463">
                  <c:v>0.90118055555555554</c:v>
                </c:pt>
                <c:pt idx="9464">
                  <c:v>0.90119212962962958</c:v>
                </c:pt>
                <c:pt idx="9465">
                  <c:v>0.90120370370370373</c:v>
                </c:pt>
                <c:pt idx="9466">
                  <c:v>0.90121527777777777</c:v>
                </c:pt>
                <c:pt idx="9467">
                  <c:v>0.90122685185185181</c:v>
                </c:pt>
                <c:pt idx="9468">
                  <c:v>0.90123842592592596</c:v>
                </c:pt>
                <c:pt idx="9469">
                  <c:v>0.90125</c:v>
                </c:pt>
                <c:pt idx="9470">
                  <c:v>0.90126157407407403</c:v>
                </c:pt>
                <c:pt idx="9471">
                  <c:v>0.90127314814814818</c:v>
                </c:pt>
                <c:pt idx="9472">
                  <c:v>0.90128472222222222</c:v>
                </c:pt>
                <c:pt idx="9473">
                  <c:v>0.90129629629629626</c:v>
                </c:pt>
                <c:pt idx="9474">
                  <c:v>0.90130787037037041</c:v>
                </c:pt>
                <c:pt idx="9475">
                  <c:v>0.90131944444444445</c:v>
                </c:pt>
                <c:pt idx="9476">
                  <c:v>0.90133101851851849</c:v>
                </c:pt>
                <c:pt idx="9477">
                  <c:v>0.90134259259259264</c:v>
                </c:pt>
                <c:pt idx="9478">
                  <c:v>0.90135416666666668</c:v>
                </c:pt>
                <c:pt idx="9479">
                  <c:v>0.90136574074074072</c:v>
                </c:pt>
                <c:pt idx="9480">
                  <c:v>0.90137731481481487</c:v>
                </c:pt>
                <c:pt idx="9481">
                  <c:v>0.90138888888888891</c:v>
                </c:pt>
                <c:pt idx="9482">
                  <c:v>0.90140046296296295</c:v>
                </c:pt>
                <c:pt idx="9483">
                  <c:v>0.90141203703703698</c:v>
                </c:pt>
                <c:pt idx="9484">
                  <c:v>0.90142361111111113</c:v>
                </c:pt>
                <c:pt idx="9485">
                  <c:v>0.90143518518518517</c:v>
                </c:pt>
                <c:pt idx="9486">
                  <c:v>0.90144675925925921</c:v>
                </c:pt>
                <c:pt idx="9487">
                  <c:v>0.90145833333333336</c:v>
                </c:pt>
                <c:pt idx="9488">
                  <c:v>0.9014699074074074</c:v>
                </c:pt>
                <c:pt idx="9489">
                  <c:v>0.90148148148148144</c:v>
                </c:pt>
                <c:pt idx="9490">
                  <c:v>0.90149305555555559</c:v>
                </c:pt>
                <c:pt idx="9491">
                  <c:v>0.90150462962962963</c:v>
                </c:pt>
                <c:pt idx="9492">
                  <c:v>0.90151620370370367</c:v>
                </c:pt>
                <c:pt idx="9493">
                  <c:v>0.90152777777777782</c:v>
                </c:pt>
                <c:pt idx="9494">
                  <c:v>0.90153935185185186</c:v>
                </c:pt>
                <c:pt idx="9495">
                  <c:v>0.90155092592592589</c:v>
                </c:pt>
                <c:pt idx="9496">
                  <c:v>0.90156250000000004</c:v>
                </c:pt>
                <c:pt idx="9497">
                  <c:v>0.90157407407407408</c:v>
                </c:pt>
                <c:pt idx="9498">
                  <c:v>0.90158564814814812</c:v>
                </c:pt>
                <c:pt idx="9499">
                  <c:v>0.90159722222222227</c:v>
                </c:pt>
                <c:pt idx="9500">
                  <c:v>0.90160879629629631</c:v>
                </c:pt>
                <c:pt idx="9501">
                  <c:v>0.90162037037037035</c:v>
                </c:pt>
                <c:pt idx="9502">
                  <c:v>0.9016319444444445</c:v>
                </c:pt>
                <c:pt idx="9503">
                  <c:v>0.90164351851851854</c:v>
                </c:pt>
                <c:pt idx="9504">
                  <c:v>0.90165509259259258</c:v>
                </c:pt>
                <c:pt idx="9505">
                  <c:v>0.90166666666666662</c:v>
                </c:pt>
                <c:pt idx="9506">
                  <c:v>0.90167824074074077</c:v>
                </c:pt>
                <c:pt idx="9507">
                  <c:v>0.90168981481481481</c:v>
                </c:pt>
                <c:pt idx="9508">
                  <c:v>0.90170138888888884</c:v>
                </c:pt>
                <c:pt idx="9509">
                  <c:v>0.90171296296296299</c:v>
                </c:pt>
                <c:pt idx="9510">
                  <c:v>0.90172453703703703</c:v>
                </c:pt>
                <c:pt idx="9511">
                  <c:v>0.90173611111111107</c:v>
                </c:pt>
                <c:pt idx="9512">
                  <c:v>0.90174768518518522</c:v>
                </c:pt>
                <c:pt idx="9513">
                  <c:v>0.90175925925925926</c:v>
                </c:pt>
                <c:pt idx="9514">
                  <c:v>0.9017708333333333</c:v>
                </c:pt>
                <c:pt idx="9515">
                  <c:v>0.90178240740740745</c:v>
                </c:pt>
                <c:pt idx="9516">
                  <c:v>0.90179398148148149</c:v>
                </c:pt>
                <c:pt idx="9517">
                  <c:v>0.90180555555555553</c:v>
                </c:pt>
                <c:pt idx="9518">
                  <c:v>0.90181712962962968</c:v>
                </c:pt>
                <c:pt idx="9519">
                  <c:v>0.90182870370370372</c:v>
                </c:pt>
                <c:pt idx="9520">
                  <c:v>0.90184027777777775</c:v>
                </c:pt>
                <c:pt idx="9521">
                  <c:v>0.9018518518518519</c:v>
                </c:pt>
                <c:pt idx="9522">
                  <c:v>0.90186342592592594</c:v>
                </c:pt>
                <c:pt idx="9523">
                  <c:v>0.90187499999999998</c:v>
                </c:pt>
                <c:pt idx="9524">
                  <c:v>0.90188657407407402</c:v>
                </c:pt>
                <c:pt idx="9525">
                  <c:v>0.90189814814814817</c:v>
                </c:pt>
                <c:pt idx="9526">
                  <c:v>0.90190972222222221</c:v>
                </c:pt>
                <c:pt idx="9527">
                  <c:v>0.90192129629629625</c:v>
                </c:pt>
                <c:pt idx="9528">
                  <c:v>0.9019328703703704</c:v>
                </c:pt>
                <c:pt idx="9529">
                  <c:v>0.90194444444444444</c:v>
                </c:pt>
                <c:pt idx="9530">
                  <c:v>0.90195601851851848</c:v>
                </c:pt>
                <c:pt idx="9531">
                  <c:v>0.90196759259259263</c:v>
                </c:pt>
                <c:pt idx="9532">
                  <c:v>0.90197916666666667</c:v>
                </c:pt>
                <c:pt idx="9533">
                  <c:v>0.9019907407407407</c:v>
                </c:pt>
                <c:pt idx="9534">
                  <c:v>0.90200231481481485</c:v>
                </c:pt>
                <c:pt idx="9535">
                  <c:v>0.90201388888888889</c:v>
                </c:pt>
                <c:pt idx="9536">
                  <c:v>0.90202546296296293</c:v>
                </c:pt>
                <c:pt idx="9537">
                  <c:v>0.90203703703703708</c:v>
                </c:pt>
                <c:pt idx="9538">
                  <c:v>0.90204861111111112</c:v>
                </c:pt>
                <c:pt idx="9539">
                  <c:v>0.90206018518518516</c:v>
                </c:pt>
                <c:pt idx="9540">
                  <c:v>0.90207175925925931</c:v>
                </c:pt>
                <c:pt idx="9541">
                  <c:v>0</c:v>
                </c:pt>
                <c:pt idx="9542">
                  <c:v>0.90208333333333335</c:v>
                </c:pt>
                <c:pt idx="9543">
                  <c:v>0.90209490740740739</c:v>
                </c:pt>
                <c:pt idx="9544">
                  <c:v>0.90210648148148154</c:v>
                </c:pt>
                <c:pt idx="9545">
                  <c:v>0.90211805555555558</c:v>
                </c:pt>
                <c:pt idx="9546">
                  <c:v>0.90212962962962961</c:v>
                </c:pt>
                <c:pt idx="9547">
                  <c:v>0.90214120370370365</c:v>
                </c:pt>
                <c:pt idx="9548">
                  <c:v>0.9021527777777778</c:v>
                </c:pt>
                <c:pt idx="9549">
                  <c:v>0.90216435185185184</c:v>
                </c:pt>
                <c:pt idx="9550">
                  <c:v>0.90217592592592588</c:v>
                </c:pt>
                <c:pt idx="9551">
                  <c:v>0.90218750000000003</c:v>
                </c:pt>
                <c:pt idx="9552">
                  <c:v>0.90219907407407407</c:v>
                </c:pt>
                <c:pt idx="9553">
                  <c:v>0.90221064814814811</c:v>
                </c:pt>
                <c:pt idx="9554">
                  <c:v>0.90222222222222226</c:v>
                </c:pt>
                <c:pt idx="9555">
                  <c:v>0.9022337962962963</c:v>
                </c:pt>
                <c:pt idx="9556">
                  <c:v>0.90224537037037034</c:v>
                </c:pt>
                <c:pt idx="9557">
                  <c:v>0.90225694444444449</c:v>
                </c:pt>
                <c:pt idx="9558">
                  <c:v>0.90226851851851853</c:v>
                </c:pt>
                <c:pt idx="9559">
                  <c:v>0.90228009259259256</c:v>
                </c:pt>
                <c:pt idx="9560">
                  <c:v>0.90229166666666671</c:v>
                </c:pt>
                <c:pt idx="9561">
                  <c:v>0.90230324074074075</c:v>
                </c:pt>
                <c:pt idx="9562">
                  <c:v>0.90231481481481479</c:v>
                </c:pt>
                <c:pt idx="9563">
                  <c:v>0.90232638888888894</c:v>
                </c:pt>
                <c:pt idx="9564">
                  <c:v>0.90233796296296298</c:v>
                </c:pt>
                <c:pt idx="9565">
                  <c:v>0.90234953703703702</c:v>
                </c:pt>
                <c:pt idx="9566">
                  <c:v>0.90236111111111106</c:v>
                </c:pt>
                <c:pt idx="9567">
                  <c:v>0.90237268518518521</c:v>
                </c:pt>
                <c:pt idx="9568">
                  <c:v>0.90238425925925925</c:v>
                </c:pt>
                <c:pt idx="9569">
                  <c:v>0.90239583333333329</c:v>
                </c:pt>
                <c:pt idx="9570">
                  <c:v>0.90240740740740744</c:v>
                </c:pt>
                <c:pt idx="9571">
                  <c:v>0.90241898148148147</c:v>
                </c:pt>
                <c:pt idx="9572">
                  <c:v>0.90243055555555551</c:v>
                </c:pt>
                <c:pt idx="9573">
                  <c:v>0.90244212962962966</c:v>
                </c:pt>
                <c:pt idx="9574">
                  <c:v>0.9024537037037037</c:v>
                </c:pt>
                <c:pt idx="9575">
                  <c:v>0.90246527777777774</c:v>
                </c:pt>
                <c:pt idx="9576">
                  <c:v>0.90247685185185189</c:v>
                </c:pt>
                <c:pt idx="9577">
                  <c:v>0.90248842592592593</c:v>
                </c:pt>
                <c:pt idx="9578">
                  <c:v>0.90249999999999997</c:v>
                </c:pt>
                <c:pt idx="9579">
                  <c:v>0.90251157407407412</c:v>
                </c:pt>
                <c:pt idx="9580">
                  <c:v>0.90252314814814816</c:v>
                </c:pt>
                <c:pt idx="9581">
                  <c:v>0.9025347222222222</c:v>
                </c:pt>
                <c:pt idx="9582">
                  <c:v>0.90254629629629635</c:v>
                </c:pt>
                <c:pt idx="9583">
                  <c:v>0.90255787037037039</c:v>
                </c:pt>
                <c:pt idx="9584">
                  <c:v>0.90256944444444442</c:v>
                </c:pt>
                <c:pt idx="9585">
                  <c:v>0.90258101851851846</c:v>
                </c:pt>
                <c:pt idx="9586">
                  <c:v>0.90259259259259261</c:v>
                </c:pt>
                <c:pt idx="9587">
                  <c:v>0.90260416666666665</c:v>
                </c:pt>
                <c:pt idx="9588">
                  <c:v>0.90261574074074069</c:v>
                </c:pt>
                <c:pt idx="9589">
                  <c:v>0.90262731481481484</c:v>
                </c:pt>
                <c:pt idx="9590">
                  <c:v>0.90263888888888888</c:v>
                </c:pt>
                <c:pt idx="9591">
                  <c:v>0.90265046296296292</c:v>
                </c:pt>
                <c:pt idx="9592">
                  <c:v>0.90266203703703707</c:v>
                </c:pt>
                <c:pt idx="9593">
                  <c:v>0.90267361111111111</c:v>
                </c:pt>
                <c:pt idx="9594">
                  <c:v>0.90268518518518515</c:v>
                </c:pt>
                <c:pt idx="9595">
                  <c:v>0.9026967592592593</c:v>
                </c:pt>
                <c:pt idx="9596">
                  <c:v>0.90270833333333333</c:v>
                </c:pt>
                <c:pt idx="9597">
                  <c:v>0.90271990740740737</c:v>
                </c:pt>
                <c:pt idx="9598">
                  <c:v>0.90273148148148152</c:v>
                </c:pt>
                <c:pt idx="9599">
                  <c:v>0.90274305555555556</c:v>
                </c:pt>
                <c:pt idx="9600">
                  <c:v>0.9027546296296296</c:v>
                </c:pt>
                <c:pt idx="9601">
                  <c:v>0.90276620370370375</c:v>
                </c:pt>
                <c:pt idx="9602">
                  <c:v>0.90277777777777779</c:v>
                </c:pt>
                <c:pt idx="9603">
                  <c:v>0.90278935185185183</c:v>
                </c:pt>
                <c:pt idx="9604">
                  <c:v>0.90280092592592598</c:v>
                </c:pt>
                <c:pt idx="9605">
                  <c:v>0.90281250000000002</c:v>
                </c:pt>
                <c:pt idx="9606">
                  <c:v>0.90282407407407406</c:v>
                </c:pt>
                <c:pt idx="9607">
                  <c:v>0.9028356481481481</c:v>
                </c:pt>
                <c:pt idx="9608">
                  <c:v>0.90284722222222225</c:v>
                </c:pt>
                <c:pt idx="9609">
                  <c:v>0.90285879629629628</c:v>
                </c:pt>
                <c:pt idx="9610">
                  <c:v>0.90287037037037032</c:v>
                </c:pt>
                <c:pt idx="9611">
                  <c:v>0.90288194444444447</c:v>
                </c:pt>
                <c:pt idx="9612">
                  <c:v>0.90289351851851851</c:v>
                </c:pt>
                <c:pt idx="9613">
                  <c:v>0.90290509259259255</c:v>
                </c:pt>
                <c:pt idx="9614">
                  <c:v>0.9029166666666667</c:v>
                </c:pt>
                <c:pt idx="9615">
                  <c:v>0.90292824074074074</c:v>
                </c:pt>
                <c:pt idx="9616">
                  <c:v>0.90293981481481478</c:v>
                </c:pt>
                <c:pt idx="9617">
                  <c:v>0.90295138888888893</c:v>
                </c:pt>
                <c:pt idx="9618">
                  <c:v>0.90296296296296297</c:v>
                </c:pt>
                <c:pt idx="9619">
                  <c:v>0.90297453703703701</c:v>
                </c:pt>
                <c:pt idx="9620">
                  <c:v>0.90298611111111116</c:v>
                </c:pt>
                <c:pt idx="9621">
                  <c:v>0.90299768518518519</c:v>
                </c:pt>
                <c:pt idx="9622">
                  <c:v>0.90300925925925923</c:v>
                </c:pt>
                <c:pt idx="9623">
                  <c:v>0.90302083333333338</c:v>
                </c:pt>
                <c:pt idx="9624">
                  <c:v>0.90303240740740742</c:v>
                </c:pt>
                <c:pt idx="9625">
                  <c:v>0.90304398148148146</c:v>
                </c:pt>
                <c:pt idx="9626">
                  <c:v>0.9030555555555555</c:v>
                </c:pt>
                <c:pt idx="9627">
                  <c:v>0.90306712962962965</c:v>
                </c:pt>
                <c:pt idx="9628">
                  <c:v>0.90307870370370369</c:v>
                </c:pt>
                <c:pt idx="9629">
                  <c:v>0.90309027777777773</c:v>
                </c:pt>
                <c:pt idx="9630">
                  <c:v>0.90310185185185188</c:v>
                </c:pt>
                <c:pt idx="9631">
                  <c:v>0.90311342592592592</c:v>
                </c:pt>
                <c:pt idx="9632">
                  <c:v>0.90312499999999996</c:v>
                </c:pt>
                <c:pt idx="9633">
                  <c:v>0.90313657407407411</c:v>
                </c:pt>
                <c:pt idx="9634">
                  <c:v>0.90314814814814814</c:v>
                </c:pt>
                <c:pt idx="9635">
                  <c:v>0.90315972222222218</c:v>
                </c:pt>
                <c:pt idx="9636">
                  <c:v>0.90317129629629633</c:v>
                </c:pt>
                <c:pt idx="9637">
                  <c:v>0.90318287037037037</c:v>
                </c:pt>
                <c:pt idx="9638">
                  <c:v>0.90319444444444441</c:v>
                </c:pt>
                <c:pt idx="9639">
                  <c:v>0.90320601851851856</c:v>
                </c:pt>
                <c:pt idx="9640">
                  <c:v>0.9032175925925926</c:v>
                </c:pt>
                <c:pt idx="9641">
                  <c:v>0.90322916666666664</c:v>
                </c:pt>
                <c:pt idx="9642">
                  <c:v>0.90324074074074079</c:v>
                </c:pt>
                <c:pt idx="9643">
                  <c:v>0.90325231481481483</c:v>
                </c:pt>
                <c:pt idx="9644">
                  <c:v>0.90326388888888887</c:v>
                </c:pt>
                <c:pt idx="9645">
                  <c:v>0.90327546296296302</c:v>
                </c:pt>
                <c:pt idx="9646">
                  <c:v>0.90328703703703705</c:v>
                </c:pt>
                <c:pt idx="9647">
                  <c:v>0.90329861111111109</c:v>
                </c:pt>
                <c:pt idx="9648">
                  <c:v>0.90331018518518513</c:v>
                </c:pt>
                <c:pt idx="9649">
                  <c:v>0.90332175925925928</c:v>
                </c:pt>
                <c:pt idx="9650">
                  <c:v>0.90333333333333332</c:v>
                </c:pt>
                <c:pt idx="9651">
                  <c:v>0.90334490740740736</c:v>
                </c:pt>
                <c:pt idx="9652">
                  <c:v>0.90335648148148151</c:v>
                </c:pt>
                <c:pt idx="9653">
                  <c:v>0.90336805555555555</c:v>
                </c:pt>
                <c:pt idx="9654">
                  <c:v>0.90337962962962959</c:v>
                </c:pt>
                <c:pt idx="9655">
                  <c:v>0.90339120370370374</c:v>
                </c:pt>
                <c:pt idx="9656">
                  <c:v>0.90340277777777778</c:v>
                </c:pt>
                <c:pt idx="9657">
                  <c:v>0.90341435185185182</c:v>
                </c:pt>
                <c:pt idx="9658">
                  <c:v>0.90342592592592597</c:v>
                </c:pt>
                <c:pt idx="9659">
                  <c:v>0.9034375</c:v>
                </c:pt>
                <c:pt idx="9660">
                  <c:v>0.90344907407407404</c:v>
                </c:pt>
                <c:pt idx="9661">
                  <c:v>0.90346064814814819</c:v>
                </c:pt>
                <c:pt idx="9662">
                  <c:v>0.90347222222222223</c:v>
                </c:pt>
                <c:pt idx="9663">
                  <c:v>0.90348379629629627</c:v>
                </c:pt>
                <c:pt idx="9664">
                  <c:v>0.90349537037037042</c:v>
                </c:pt>
                <c:pt idx="9665">
                  <c:v>0.90350694444444446</c:v>
                </c:pt>
                <c:pt idx="9666">
                  <c:v>0.9035185185185185</c:v>
                </c:pt>
                <c:pt idx="9667">
                  <c:v>0.90353009259259254</c:v>
                </c:pt>
                <c:pt idx="9668">
                  <c:v>0.90354166666666669</c:v>
                </c:pt>
                <c:pt idx="9669">
                  <c:v>0.90355324074074073</c:v>
                </c:pt>
                <c:pt idx="9670">
                  <c:v>0.90356481481481477</c:v>
                </c:pt>
                <c:pt idx="9671">
                  <c:v>0.90357638888888892</c:v>
                </c:pt>
                <c:pt idx="9672">
                  <c:v>0.90358796296296295</c:v>
                </c:pt>
                <c:pt idx="9673">
                  <c:v>0.90359953703703699</c:v>
                </c:pt>
                <c:pt idx="9674">
                  <c:v>0.90361111111111114</c:v>
                </c:pt>
                <c:pt idx="9675">
                  <c:v>0.90362268518518518</c:v>
                </c:pt>
                <c:pt idx="9676">
                  <c:v>0.90363425925925922</c:v>
                </c:pt>
                <c:pt idx="9677">
                  <c:v>0.90364583333333337</c:v>
                </c:pt>
                <c:pt idx="9678">
                  <c:v>0.90365740740740741</c:v>
                </c:pt>
                <c:pt idx="9679">
                  <c:v>0.90366898148148145</c:v>
                </c:pt>
                <c:pt idx="9680">
                  <c:v>0.9036805555555556</c:v>
                </c:pt>
                <c:pt idx="9681">
                  <c:v>0.90369212962962964</c:v>
                </c:pt>
                <c:pt idx="9682">
                  <c:v>0.90370370370370368</c:v>
                </c:pt>
                <c:pt idx="9683">
                  <c:v>0.90371527777777783</c:v>
                </c:pt>
                <c:pt idx="9684">
                  <c:v>0.90372685185185186</c:v>
                </c:pt>
                <c:pt idx="9685">
                  <c:v>0.9037384259259259</c:v>
                </c:pt>
                <c:pt idx="9686">
                  <c:v>0.90375000000000005</c:v>
                </c:pt>
                <c:pt idx="9687">
                  <c:v>0.90376157407407409</c:v>
                </c:pt>
                <c:pt idx="9688">
                  <c:v>0.90377314814814813</c:v>
                </c:pt>
                <c:pt idx="9689">
                  <c:v>0.90378472222222217</c:v>
                </c:pt>
                <c:pt idx="9690">
                  <c:v>0.90379629629629632</c:v>
                </c:pt>
                <c:pt idx="9691">
                  <c:v>0.90380787037037036</c:v>
                </c:pt>
                <c:pt idx="9692">
                  <c:v>0.9038194444444444</c:v>
                </c:pt>
                <c:pt idx="9693">
                  <c:v>0.90383101851851855</c:v>
                </c:pt>
                <c:pt idx="9694">
                  <c:v>0.90384259259259259</c:v>
                </c:pt>
                <c:pt idx="9695">
                  <c:v>0.90385416666666663</c:v>
                </c:pt>
                <c:pt idx="9696">
                  <c:v>0.90386574074074078</c:v>
                </c:pt>
                <c:pt idx="9697">
                  <c:v>0.90387731481481481</c:v>
                </c:pt>
                <c:pt idx="9698">
                  <c:v>0.90388888888888885</c:v>
                </c:pt>
                <c:pt idx="9699">
                  <c:v>0.903900462962963</c:v>
                </c:pt>
                <c:pt idx="9700">
                  <c:v>0.90391203703703704</c:v>
                </c:pt>
                <c:pt idx="9701">
                  <c:v>0.90392361111111108</c:v>
                </c:pt>
                <c:pt idx="9702">
                  <c:v>0.90393518518518523</c:v>
                </c:pt>
                <c:pt idx="9703">
                  <c:v>0.90394675925925927</c:v>
                </c:pt>
                <c:pt idx="9704">
                  <c:v>0.90395833333333331</c:v>
                </c:pt>
                <c:pt idx="9705">
                  <c:v>0.90396990740740746</c:v>
                </c:pt>
                <c:pt idx="9706">
                  <c:v>0.9039814814814815</c:v>
                </c:pt>
                <c:pt idx="9707">
                  <c:v>0.90399305555555554</c:v>
                </c:pt>
                <c:pt idx="9708">
                  <c:v>0.90400462962962957</c:v>
                </c:pt>
                <c:pt idx="9709">
                  <c:v>0.90401620370370372</c:v>
                </c:pt>
                <c:pt idx="9710">
                  <c:v>0.90402777777777776</c:v>
                </c:pt>
                <c:pt idx="9711">
                  <c:v>0.9040393518518518</c:v>
                </c:pt>
                <c:pt idx="9712">
                  <c:v>0.90405092592592595</c:v>
                </c:pt>
                <c:pt idx="9713">
                  <c:v>0.90406249999999999</c:v>
                </c:pt>
                <c:pt idx="9714">
                  <c:v>0.90407407407407403</c:v>
                </c:pt>
                <c:pt idx="9715">
                  <c:v>0.90408564814814818</c:v>
                </c:pt>
                <c:pt idx="9716">
                  <c:v>0.90409722222222222</c:v>
                </c:pt>
                <c:pt idx="9717">
                  <c:v>0.90410879629629626</c:v>
                </c:pt>
                <c:pt idx="9718">
                  <c:v>0.90412037037037041</c:v>
                </c:pt>
                <c:pt idx="9719">
                  <c:v>0.90413194444444445</c:v>
                </c:pt>
                <c:pt idx="9720">
                  <c:v>0.90414351851851849</c:v>
                </c:pt>
                <c:pt idx="9721">
                  <c:v>0.90415509259259264</c:v>
                </c:pt>
                <c:pt idx="9722">
                  <c:v>0.90416666666666667</c:v>
                </c:pt>
                <c:pt idx="9723">
                  <c:v>0.90417824074074071</c:v>
                </c:pt>
                <c:pt idx="9724">
                  <c:v>0.90418981481481486</c:v>
                </c:pt>
                <c:pt idx="9725">
                  <c:v>0.9042013888888889</c:v>
                </c:pt>
                <c:pt idx="9726">
                  <c:v>0.90421296296296294</c:v>
                </c:pt>
                <c:pt idx="9727">
                  <c:v>0.90422453703703709</c:v>
                </c:pt>
                <c:pt idx="9728">
                  <c:v>0.90423611111111113</c:v>
                </c:pt>
                <c:pt idx="9729">
                  <c:v>0.90424768518518517</c:v>
                </c:pt>
                <c:pt idx="9730">
                  <c:v>0.90425925925925921</c:v>
                </c:pt>
                <c:pt idx="9731">
                  <c:v>0.90427083333333336</c:v>
                </c:pt>
                <c:pt idx="9732">
                  <c:v>0.9042824074074074</c:v>
                </c:pt>
                <c:pt idx="9733">
                  <c:v>0.90429398148148143</c:v>
                </c:pt>
                <c:pt idx="9734">
                  <c:v>0.90430555555555558</c:v>
                </c:pt>
                <c:pt idx="9735">
                  <c:v>0.90431712962962962</c:v>
                </c:pt>
                <c:pt idx="9736">
                  <c:v>0.90432870370370366</c:v>
                </c:pt>
                <c:pt idx="9737">
                  <c:v>0.90434027777777781</c:v>
                </c:pt>
                <c:pt idx="9738">
                  <c:v>0.90435185185185185</c:v>
                </c:pt>
                <c:pt idx="9739">
                  <c:v>0.90436342592592589</c:v>
                </c:pt>
                <c:pt idx="9740">
                  <c:v>0.90437500000000004</c:v>
                </c:pt>
                <c:pt idx="9741">
                  <c:v>0.90438657407407408</c:v>
                </c:pt>
                <c:pt idx="9742">
                  <c:v>0.90439814814814812</c:v>
                </c:pt>
                <c:pt idx="9743">
                  <c:v>0.90440972222222227</c:v>
                </c:pt>
                <c:pt idx="9744">
                  <c:v>0.90442129629629631</c:v>
                </c:pt>
                <c:pt idx="9745">
                  <c:v>0.90443287037037035</c:v>
                </c:pt>
                <c:pt idx="9746">
                  <c:v>0.9044444444444445</c:v>
                </c:pt>
                <c:pt idx="9747">
                  <c:v>0.90445601851851853</c:v>
                </c:pt>
                <c:pt idx="9748">
                  <c:v>0.90446759259259257</c:v>
                </c:pt>
                <c:pt idx="9749">
                  <c:v>0.90447916666666661</c:v>
                </c:pt>
                <c:pt idx="9750">
                  <c:v>0.90449074074074076</c:v>
                </c:pt>
                <c:pt idx="9751">
                  <c:v>0.9045023148148148</c:v>
                </c:pt>
                <c:pt idx="9752">
                  <c:v>0.90451388888888884</c:v>
                </c:pt>
                <c:pt idx="9753">
                  <c:v>0.90452546296296299</c:v>
                </c:pt>
                <c:pt idx="9754">
                  <c:v>0.90453703703703703</c:v>
                </c:pt>
                <c:pt idx="9755">
                  <c:v>0.90454861111111107</c:v>
                </c:pt>
                <c:pt idx="9756">
                  <c:v>0.90456018518518522</c:v>
                </c:pt>
                <c:pt idx="9757">
                  <c:v>0.90457175925925926</c:v>
                </c:pt>
                <c:pt idx="9758">
                  <c:v>0.90458333333333329</c:v>
                </c:pt>
                <c:pt idx="9759">
                  <c:v>0.90459490740740744</c:v>
                </c:pt>
                <c:pt idx="9760">
                  <c:v>0.90460648148148148</c:v>
                </c:pt>
                <c:pt idx="9761">
                  <c:v>0.90461805555555552</c:v>
                </c:pt>
                <c:pt idx="9762">
                  <c:v>0.90462962962962967</c:v>
                </c:pt>
                <c:pt idx="9763">
                  <c:v>0.90464120370370371</c:v>
                </c:pt>
                <c:pt idx="9764">
                  <c:v>0.90465277777777775</c:v>
                </c:pt>
                <c:pt idx="9765">
                  <c:v>0.9046643518518519</c:v>
                </c:pt>
                <c:pt idx="9766">
                  <c:v>0.90467592592592594</c:v>
                </c:pt>
                <c:pt idx="9767">
                  <c:v>0.90468749999999998</c:v>
                </c:pt>
                <c:pt idx="9768">
                  <c:v>0.90469907407407413</c:v>
                </c:pt>
                <c:pt idx="9769">
                  <c:v>0.90471064814814817</c:v>
                </c:pt>
                <c:pt idx="9770">
                  <c:v>0.90472222222222221</c:v>
                </c:pt>
                <c:pt idx="9771">
                  <c:v>0.90473379629629624</c:v>
                </c:pt>
                <c:pt idx="9772">
                  <c:v>0.90474537037037039</c:v>
                </c:pt>
                <c:pt idx="9773">
                  <c:v>0.90475694444444443</c:v>
                </c:pt>
                <c:pt idx="9774">
                  <c:v>0.90476851851851847</c:v>
                </c:pt>
                <c:pt idx="9775">
                  <c:v>0.90478009259259262</c:v>
                </c:pt>
                <c:pt idx="9776">
                  <c:v>0.90479166666666666</c:v>
                </c:pt>
                <c:pt idx="9777">
                  <c:v>0.9048032407407407</c:v>
                </c:pt>
                <c:pt idx="9778">
                  <c:v>0.90481481481481485</c:v>
                </c:pt>
                <c:pt idx="9779">
                  <c:v>0.90482638888888889</c:v>
                </c:pt>
                <c:pt idx="9780">
                  <c:v>0.90483796296296293</c:v>
                </c:pt>
                <c:pt idx="9781">
                  <c:v>0.90484953703703708</c:v>
                </c:pt>
                <c:pt idx="9782">
                  <c:v>0.90486111111111112</c:v>
                </c:pt>
                <c:pt idx="9783">
                  <c:v>0.90487268518518515</c:v>
                </c:pt>
                <c:pt idx="9784">
                  <c:v>0.9048842592592593</c:v>
                </c:pt>
                <c:pt idx="9785">
                  <c:v>0.90489583333333334</c:v>
                </c:pt>
                <c:pt idx="9786">
                  <c:v>0.90490740740740738</c:v>
                </c:pt>
                <c:pt idx="9787">
                  <c:v>0.90491898148148153</c:v>
                </c:pt>
                <c:pt idx="9788">
                  <c:v>0.90493055555555557</c:v>
                </c:pt>
                <c:pt idx="9789">
                  <c:v>0.90494212962962961</c:v>
                </c:pt>
                <c:pt idx="9790">
                  <c:v>0.90495370370370365</c:v>
                </c:pt>
                <c:pt idx="9791">
                  <c:v>0.9049652777777778</c:v>
                </c:pt>
                <c:pt idx="9792">
                  <c:v>0.90497685185185184</c:v>
                </c:pt>
                <c:pt idx="9793">
                  <c:v>0.90498842592592588</c:v>
                </c:pt>
                <c:pt idx="9794">
                  <c:v>0.90500000000000003</c:v>
                </c:pt>
                <c:pt idx="9795">
                  <c:v>0.90501157407407407</c:v>
                </c:pt>
                <c:pt idx="9796">
                  <c:v>0.9050231481481481</c:v>
                </c:pt>
                <c:pt idx="9797">
                  <c:v>0.90503472222222225</c:v>
                </c:pt>
                <c:pt idx="9798">
                  <c:v>0.90504629629629629</c:v>
                </c:pt>
                <c:pt idx="9799">
                  <c:v>0.90505787037037033</c:v>
                </c:pt>
                <c:pt idx="9800">
                  <c:v>0.90506944444444448</c:v>
                </c:pt>
                <c:pt idx="9801">
                  <c:v>0.90508101851851852</c:v>
                </c:pt>
                <c:pt idx="9802">
                  <c:v>0.90509259259259256</c:v>
                </c:pt>
                <c:pt idx="9803">
                  <c:v>0.90510416666666671</c:v>
                </c:pt>
                <c:pt idx="9804">
                  <c:v>0.90511574074074075</c:v>
                </c:pt>
                <c:pt idx="9805">
                  <c:v>0.90512731481481479</c:v>
                </c:pt>
                <c:pt idx="9806">
                  <c:v>0.90513888888888894</c:v>
                </c:pt>
                <c:pt idx="9807">
                  <c:v>0.90515046296296298</c:v>
                </c:pt>
                <c:pt idx="9808">
                  <c:v>0.90516203703703701</c:v>
                </c:pt>
                <c:pt idx="9809">
                  <c:v>0.90517361111111116</c:v>
                </c:pt>
                <c:pt idx="9810">
                  <c:v>0.9051851851851852</c:v>
                </c:pt>
                <c:pt idx="9811">
                  <c:v>0.90519675925925924</c:v>
                </c:pt>
                <c:pt idx="9812">
                  <c:v>0.90520833333333328</c:v>
                </c:pt>
                <c:pt idx="9813">
                  <c:v>0.90521990740740743</c:v>
                </c:pt>
                <c:pt idx="9814">
                  <c:v>0.90523148148148147</c:v>
                </c:pt>
                <c:pt idx="9815">
                  <c:v>0.90524305555555551</c:v>
                </c:pt>
                <c:pt idx="9816">
                  <c:v>0.90525462962962966</c:v>
                </c:pt>
                <c:pt idx="9817">
                  <c:v>0.9052662037037037</c:v>
                </c:pt>
                <c:pt idx="9818">
                  <c:v>0.90527777777777774</c:v>
                </c:pt>
                <c:pt idx="9819">
                  <c:v>0.90528935185185189</c:v>
                </c:pt>
                <c:pt idx="9820">
                  <c:v>0.90530092592592593</c:v>
                </c:pt>
                <c:pt idx="9821">
                  <c:v>0.90531249999999996</c:v>
                </c:pt>
                <c:pt idx="9822">
                  <c:v>0.90532407407407411</c:v>
                </c:pt>
                <c:pt idx="9823">
                  <c:v>0.90533564814814815</c:v>
                </c:pt>
                <c:pt idx="9824">
                  <c:v>0.90534722222222219</c:v>
                </c:pt>
                <c:pt idx="9825">
                  <c:v>0.90535879629629634</c:v>
                </c:pt>
                <c:pt idx="9826">
                  <c:v>0.90537037037037038</c:v>
                </c:pt>
                <c:pt idx="9827">
                  <c:v>0.90538194444444442</c:v>
                </c:pt>
                <c:pt idx="9828">
                  <c:v>0.90539351851851857</c:v>
                </c:pt>
                <c:pt idx="9829">
                  <c:v>0.90540509259259261</c:v>
                </c:pt>
                <c:pt idx="9830">
                  <c:v>0.90541666666666665</c:v>
                </c:pt>
                <c:pt idx="9831">
                  <c:v>0.90542824074074069</c:v>
                </c:pt>
                <c:pt idx="9832">
                  <c:v>0.90543981481481484</c:v>
                </c:pt>
                <c:pt idx="9833">
                  <c:v>0.90545138888888888</c:v>
                </c:pt>
                <c:pt idx="9834">
                  <c:v>0.90546296296296291</c:v>
                </c:pt>
                <c:pt idx="9835">
                  <c:v>0.90547453703703706</c:v>
                </c:pt>
                <c:pt idx="9836">
                  <c:v>0.9054861111111111</c:v>
                </c:pt>
                <c:pt idx="9837">
                  <c:v>0.90549768518518514</c:v>
                </c:pt>
                <c:pt idx="9838">
                  <c:v>0.90550925925925929</c:v>
                </c:pt>
                <c:pt idx="9839">
                  <c:v>0.90552083333333333</c:v>
                </c:pt>
                <c:pt idx="9840">
                  <c:v>0.90553240740740737</c:v>
                </c:pt>
                <c:pt idx="9841">
                  <c:v>0.90554398148148152</c:v>
                </c:pt>
                <c:pt idx="9842">
                  <c:v>0.90555555555555556</c:v>
                </c:pt>
                <c:pt idx="9843">
                  <c:v>0.9055671296296296</c:v>
                </c:pt>
                <c:pt idx="9844">
                  <c:v>0.90557870370370375</c:v>
                </c:pt>
                <c:pt idx="9845">
                  <c:v>0.90559027777777779</c:v>
                </c:pt>
                <c:pt idx="9846">
                  <c:v>0.90560185185185182</c:v>
                </c:pt>
                <c:pt idx="9847">
                  <c:v>0.90561342592592597</c:v>
                </c:pt>
                <c:pt idx="9848">
                  <c:v>0.90562500000000001</c:v>
                </c:pt>
                <c:pt idx="9849">
                  <c:v>0.90563657407407405</c:v>
                </c:pt>
                <c:pt idx="9850">
                  <c:v>0.9056481481481482</c:v>
                </c:pt>
                <c:pt idx="9851">
                  <c:v>0.90565972222222224</c:v>
                </c:pt>
                <c:pt idx="9852">
                  <c:v>0.90567129629629628</c:v>
                </c:pt>
                <c:pt idx="9853">
                  <c:v>0.90568287037037032</c:v>
                </c:pt>
                <c:pt idx="9854">
                  <c:v>0.90569444444444447</c:v>
                </c:pt>
                <c:pt idx="9855">
                  <c:v>0.90570601851851851</c:v>
                </c:pt>
                <c:pt idx="9856">
                  <c:v>0.90571759259259255</c:v>
                </c:pt>
                <c:pt idx="9857">
                  <c:v>0.9057291666666667</c:v>
                </c:pt>
                <c:pt idx="9858">
                  <c:v>0.90574074074074074</c:v>
                </c:pt>
                <c:pt idx="9859">
                  <c:v>0.90575231481481477</c:v>
                </c:pt>
                <c:pt idx="9860">
                  <c:v>0.90576388888888892</c:v>
                </c:pt>
                <c:pt idx="9861">
                  <c:v>0.90577546296296296</c:v>
                </c:pt>
                <c:pt idx="9862">
                  <c:v>0.905787037037037</c:v>
                </c:pt>
                <c:pt idx="9863">
                  <c:v>0.90579861111111115</c:v>
                </c:pt>
                <c:pt idx="9864">
                  <c:v>0.90581018518518519</c:v>
                </c:pt>
                <c:pt idx="9865">
                  <c:v>0.90582175925925923</c:v>
                </c:pt>
                <c:pt idx="9866">
                  <c:v>0.90583333333333338</c:v>
                </c:pt>
                <c:pt idx="9867">
                  <c:v>0.90584490740740742</c:v>
                </c:pt>
                <c:pt idx="9868">
                  <c:v>0.90585648148148146</c:v>
                </c:pt>
                <c:pt idx="9869">
                  <c:v>0.90586805555555561</c:v>
                </c:pt>
                <c:pt idx="9870">
                  <c:v>0.90587962962962965</c:v>
                </c:pt>
                <c:pt idx="9871">
                  <c:v>0.90589120370370368</c:v>
                </c:pt>
                <c:pt idx="9872">
                  <c:v>0.90590277777777772</c:v>
                </c:pt>
                <c:pt idx="9873">
                  <c:v>0.90591435185185187</c:v>
                </c:pt>
                <c:pt idx="9874">
                  <c:v>0.90592592592592591</c:v>
                </c:pt>
                <c:pt idx="9875">
                  <c:v>0.90593749999999995</c:v>
                </c:pt>
                <c:pt idx="9876">
                  <c:v>0.9059490740740741</c:v>
                </c:pt>
                <c:pt idx="9877">
                  <c:v>0.90596064814814814</c:v>
                </c:pt>
                <c:pt idx="9878">
                  <c:v>0.90597222222222218</c:v>
                </c:pt>
                <c:pt idx="9879">
                  <c:v>0.90598379629629633</c:v>
                </c:pt>
                <c:pt idx="9880">
                  <c:v>0.90599537037037037</c:v>
                </c:pt>
                <c:pt idx="9881">
                  <c:v>0.90600694444444441</c:v>
                </c:pt>
                <c:pt idx="9882">
                  <c:v>0.90601851851851856</c:v>
                </c:pt>
                <c:pt idx="9883">
                  <c:v>0.9060300925925926</c:v>
                </c:pt>
                <c:pt idx="9884">
                  <c:v>0.90604166666666663</c:v>
                </c:pt>
                <c:pt idx="9885">
                  <c:v>0.90605324074074078</c:v>
                </c:pt>
                <c:pt idx="9886">
                  <c:v>0.90606481481481482</c:v>
                </c:pt>
                <c:pt idx="9887">
                  <c:v>0.90607638888888886</c:v>
                </c:pt>
                <c:pt idx="9888">
                  <c:v>0.90608796296296301</c:v>
                </c:pt>
                <c:pt idx="9889">
                  <c:v>0.90609953703703705</c:v>
                </c:pt>
                <c:pt idx="9890">
                  <c:v>0.90611111111111109</c:v>
                </c:pt>
                <c:pt idx="9891">
                  <c:v>0.90612268518518524</c:v>
                </c:pt>
                <c:pt idx="9892">
                  <c:v>0.90613425925925928</c:v>
                </c:pt>
                <c:pt idx="9893">
                  <c:v>0.90614583333333332</c:v>
                </c:pt>
                <c:pt idx="9894">
                  <c:v>0.90615740740740736</c:v>
                </c:pt>
                <c:pt idx="9895">
                  <c:v>0.90616898148148151</c:v>
                </c:pt>
                <c:pt idx="9896">
                  <c:v>0.90618055555555554</c:v>
                </c:pt>
                <c:pt idx="9897">
                  <c:v>0.90619212962962958</c:v>
                </c:pt>
                <c:pt idx="9898">
                  <c:v>0.90620370370370373</c:v>
                </c:pt>
                <c:pt idx="9899">
                  <c:v>0.90621527777777777</c:v>
                </c:pt>
                <c:pt idx="9900">
                  <c:v>0.90622685185185181</c:v>
                </c:pt>
                <c:pt idx="9901">
                  <c:v>0.90623842592592596</c:v>
                </c:pt>
                <c:pt idx="9902">
                  <c:v>0.90625</c:v>
                </c:pt>
                <c:pt idx="9903">
                  <c:v>0.90626157407407404</c:v>
                </c:pt>
                <c:pt idx="9904">
                  <c:v>0.90627314814814819</c:v>
                </c:pt>
                <c:pt idx="9905">
                  <c:v>0.90628472222222223</c:v>
                </c:pt>
                <c:pt idx="9906">
                  <c:v>0.90629629629629627</c:v>
                </c:pt>
                <c:pt idx="9907">
                  <c:v>0.90630787037037042</c:v>
                </c:pt>
                <c:pt idx="9908">
                  <c:v>0.90631944444444446</c:v>
                </c:pt>
                <c:pt idx="9909">
                  <c:v>0.90633101851851849</c:v>
                </c:pt>
                <c:pt idx="9910">
                  <c:v>0.90634259259259264</c:v>
                </c:pt>
                <c:pt idx="9911">
                  <c:v>0.90635416666666668</c:v>
                </c:pt>
                <c:pt idx="9912">
                  <c:v>0.90636574074074072</c:v>
                </c:pt>
                <c:pt idx="9913">
                  <c:v>0.90637731481481476</c:v>
                </c:pt>
                <c:pt idx="9914">
                  <c:v>0.90638888888888891</c:v>
                </c:pt>
                <c:pt idx="9915">
                  <c:v>0.90640046296296295</c:v>
                </c:pt>
                <c:pt idx="9916">
                  <c:v>0.90641203703703699</c:v>
                </c:pt>
                <c:pt idx="9917">
                  <c:v>0.90642361111111114</c:v>
                </c:pt>
                <c:pt idx="9918">
                  <c:v>0.90643518518518518</c:v>
                </c:pt>
                <c:pt idx="9919">
                  <c:v>0.90644675925925922</c:v>
                </c:pt>
                <c:pt idx="9920">
                  <c:v>0.90645833333333337</c:v>
                </c:pt>
                <c:pt idx="9921">
                  <c:v>0.9064699074074074</c:v>
                </c:pt>
                <c:pt idx="9922">
                  <c:v>0.90648148148148144</c:v>
                </c:pt>
                <c:pt idx="9923">
                  <c:v>0.90649305555555559</c:v>
                </c:pt>
                <c:pt idx="9924">
                  <c:v>0.90650462962962963</c:v>
                </c:pt>
                <c:pt idx="9925">
                  <c:v>0.90651620370370367</c:v>
                </c:pt>
                <c:pt idx="9926">
                  <c:v>0.90652777777777782</c:v>
                </c:pt>
                <c:pt idx="9927">
                  <c:v>0.90653935185185186</c:v>
                </c:pt>
                <c:pt idx="9928">
                  <c:v>0.9065509259259259</c:v>
                </c:pt>
                <c:pt idx="9929">
                  <c:v>0.90656250000000005</c:v>
                </c:pt>
                <c:pt idx="9930">
                  <c:v>0.90657407407407409</c:v>
                </c:pt>
                <c:pt idx="9931">
                  <c:v>0.90658564814814813</c:v>
                </c:pt>
                <c:pt idx="9932">
                  <c:v>0.90659722222222228</c:v>
                </c:pt>
                <c:pt idx="9933">
                  <c:v>0.90660879629629632</c:v>
                </c:pt>
                <c:pt idx="9934">
                  <c:v>0.90662037037037035</c:v>
                </c:pt>
                <c:pt idx="9935">
                  <c:v>0.90663194444444439</c:v>
                </c:pt>
                <c:pt idx="9936">
                  <c:v>0.90664351851851854</c:v>
                </c:pt>
                <c:pt idx="9937">
                  <c:v>0.90665509259259258</c:v>
                </c:pt>
                <c:pt idx="9938">
                  <c:v>0.90666666666666662</c:v>
                </c:pt>
                <c:pt idx="9939">
                  <c:v>0.90667824074074077</c:v>
                </c:pt>
                <c:pt idx="9940">
                  <c:v>0.90668981481481481</c:v>
                </c:pt>
                <c:pt idx="9941">
                  <c:v>0.90670138888888885</c:v>
                </c:pt>
                <c:pt idx="9942">
                  <c:v>0.906712962962963</c:v>
                </c:pt>
                <c:pt idx="9943">
                  <c:v>0.90672453703703704</c:v>
                </c:pt>
                <c:pt idx="9944">
                  <c:v>0.90673611111111108</c:v>
                </c:pt>
                <c:pt idx="9945">
                  <c:v>0.90674768518518523</c:v>
                </c:pt>
                <c:pt idx="9946">
                  <c:v>0.90675925925925926</c:v>
                </c:pt>
                <c:pt idx="9947">
                  <c:v>0.9067708333333333</c:v>
                </c:pt>
                <c:pt idx="9948">
                  <c:v>0.90678240740740745</c:v>
                </c:pt>
                <c:pt idx="9949">
                  <c:v>0.90679398148148149</c:v>
                </c:pt>
                <c:pt idx="9950">
                  <c:v>0.90680555555555553</c:v>
                </c:pt>
                <c:pt idx="9951">
                  <c:v>0.90681712962962968</c:v>
                </c:pt>
                <c:pt idx="9952">
                  <c:v>0.90682870370370372</c:v>
                </c:pt>
                <c:pt idx="9953">
                  <c:v>0.90684027777777776</c:v>
                </c:pt>
                <c:pt idx="9954">
                  <c:v>0.9068518518518518</c:v>
                </c:pt>
                <c:pt idx="9955">
                  <c:v>0.90686342592592595</c:v>
                </c:pt>
                <c:pt idx="9956">
                  <c:v>0.90687499999999999</c:v>
                </c:pt>
                <c:pt idx="9957">
                  <c:v>0.90688657407407403</c:v>
                </c:pt>
                <c:pt idx="9958">
                  <c:v>0.90689814814814818</c:v>
                </c:pt>
                <c:pt idx="9959">
                  <c:v>0.90690972222222221</c:v>
                </c:pt>
                <c:pt idx="9960">
                  <c:v>0.90692129629629625</c:v>
                </c:pt>
                <c:pt idx="9961">
                  <c:v>0.9069328703703704</c:v>
                </c:pt>
                <c:pt idx="9962">
                  <c:v>0.90694444444444444</c:v>
                </c:pt>
                <c:pt idx="9963">
                  <c:v>0.90695601851851848</c:v>
                </c:pt>
                <c:pt idx="9964">
                  <c:v>0.90696759259259263</c:v>
                </c:pt>
                <c:pt idx="9965">
                  <c:v>0.90697916666666667</c:v>
                </c:pt>
                <c:pt idx="9966">
                  <c:v>0.90699074074074071</c:v>
                </c:pt>
                <c:pt idx="9967">
                  <c:v>0.90700231481481486</c:v>
                </c:pt>
                <c:pt idx="9968">
                  <c:v>0.9070138888888889</c:v>
                </c:pt>
                <c:pt idx="9969">
                  <c:v>0.90702546296296294</c:v>
                </c:pt>
                <c:pt idx="9970">
                  <c:v>0.90703703703703709</c:v>
                </c:pt>
                <c:pt idx="9971">
                  <c:v>0.90704861111111112</c:v>
                </c:pt>
                <c:pt idx="9972">
                  <c:v>0.90706018518518516</c:v>
                </c:pt>
                <c:pt idx="9973">
                  <c:v>0.90707175925925931</c:v>
                </c:pt>
                <c:pt idx="9974">
                  <c:v>0.90708333333333335</c:v>
                </c:pt>
                <c:pt idx="9975">
                  <c:v>0.90709490740740739</c:v>
                </c:pt>
                <c:pt idx="9976">
                  <c:v>0.90710648148148143</c:v>
                </c:pt>
                <c:pt idx="9977">
                  <c:v>0.90711805555555558</c:v>
                </c:pt>
                <c:pt idx="9978">
                  <c:v>0.90712962962962962</c:v>
                </c:pt>
                <c:pt idx="9979">
                  <c:v>0.90714120370370366</c:v>
                </c:pt>
                <c:pt idx="9980">
                  <c:v>0.90715277777777781</c:v>
                </c:pt>
                <c:pt idx="9981">
                  <c:v>0.90716435185185185</c:v>
                </c:pt>
                <c:pt idx="9982">
                  <c:v>0.90717592592592589</c:v>
                </c:pt>
                <c:pt idx="9983">
                  <c:v>0.90718750000000004</c:v>
                </c:pt>
                <c:pt idx="9984">
                  <c:v>0.90719907407407407</c:v>
                </c:pt>
                <c:pt idx="9985">
                  <c:v>0.90721064814814811</c:v>
                </c:pt>
                <c:pt idx="9986">
                  <c:v>0.90722222222222226</c:v>
                </c:pt>
                <c:pt idx="9987">
                  <c:v>0.9072337962962963</c:v>
                </c:pt>
                <c:pt idx="9988">
                  <c:v>0.90724537037037034</c:v>
                </c:pt>
                <c:pt idx="9989">
                  <c:v>0.90725694444444449</c:v>
                </c:pt>
                <c:pt idx="9990">
                  <c:v>0.90726851851851853</c:v>
                </c:pt>
                <c:pt idx="9991">
                  <c:v>0.90728009259259257</c:v>
                </c:pt>
                <c:pt idx="9992">
                  <c:v>0.90729166666666672</c:v>
                </c:pt>
                <c:pt idx="9993">
                  <c:v>0.90730324074074076</c:v>
                </c:pt>
                <c:pt idx="9994">
                  <c:v>0.9073148148148148</c:v>
                </c:pt>
                <c:pt idx="9995">
                  <c:v>0.90732638888888884</c:v>
                </c:pt>
                <c:pt idx="9996">
                  <c:v>0.90733796296296299</c:v>
                </c:pt>
                <c:pt idx="9997">
                  <c:v>0.90734953703703702</c:v>
                </c:pt>
                <c:pt idx="9998">
                  <c:v>0.90736111111111106</c:v>
                </c:pt>
                <c:pt idx="9999">
                  <c:v>0.90737268518518521</c:v>
                </c:pt>
                <c:pt idx="10000">
                  <c:v>0.90738425925925925</c:v>
                </c:pt>
                <c:pt idx="10001">
                  <c:v>0.90739583333333329</c:v>
                </c:pt>
                <c:pt idx="10002">
                  <c:v>0.90740740740740744</c:v>
                </c:pt>
                <c:pt idx="10003">
                  <c:v>0.90741898148148148</c:v>
                </c:pt>
                <c:pt idx="10004">
                  <c:v>0.90743055555555552</c:v>
                </c:pt>
                <c:pt idx="10005">
                  <c:v>0.90744212962962967</c:v>
                </c:pt>
                <c:pt idx="10006">
                  <c:v>0.90745370370370371</c:v>
                </c:pt>
                <c:pt idx="10007">
                  <c:v>0.90746527777777775</c:v>
                </c:pt>
                <c:pt idx="10008">
                  <c:v>0.9074768518518519</c:v>
                </c:pt>
                <c:pt idx="10009">
                  <c:v>0.90748842592592593</c:v>
                </c:pt>
                <c:pt idx="10010">
                  <c:v>0.90749999999999997</c:v>
                </c:pt>
                <c:pt idx="10011">
                  <c:v>0.90751157407407412</c:v>
                </c:pt>
                <c:pt idx="10012">
                  <c:v>0.90752314814814816</c:v>
                </c:pt>
                <c:pt idx="10013">
                  <c:v>0.9075347222222222</c:v>
                </c:pt>
                <c:pt idx="10014">
                  <c:v>0.90754629629629635</c:v>
                </c:pt>
                <c:pt idx="10015">
                  <c:v>0.90755787037037039</c:v>
                </c:pt>
                <c:pt idx="10016">
                  <c:v>0.90756944444444443</c:v>
                </c:pt>
                <c:pt idx="10017">
                  <c:v>0.90758101851851847</c:v>
                </c:pt>
                <c:pt idx="10018">
                  <c:v>0.90759259259259262</c:v>
                </c:pt>
                <c:pt idx="10019">
                  <c:v>0.90760416666666666</c:v>
                </c:pt>
                <c:pt idx="10020">
                  <c:v>0.9076157407407407</c:v>
                </c:pt>
                <c:pt idx="10021">
                  <c:v>0.90762731481481485</c:v>
                </c:pt>
                <c:pt idx="10022">
                  <c:v>0.90763888888888888</c:v>
                </c:pt>
                <c:pt idx="10023">
                  <c:v>0.90765046296296292</c:v>
                </c:pt>
                <c:pt idx="10024">
                  <c:v>0.90766203703703707</c:v>
                </c:pt>
                <c:pt idx="10025">
                  <c:v>0.90767361111111111</c:v>
                </c:pt>
                <c:pt idx="10026">
                  <c:v>0.90768518518518515</c:v>
                </c:pt>
                <c:pt idx="10027">
                  <c:v>0.9076967592592593</c:v>
                </c:pt>
                <c:pt idx="10028">
                  <c:v>0.90770833333333334</c:v>
                </c:pt>
                <c:pt idx="10029">
                  <c:v>0.90771990740740738</c:v>
                </c:pt>
                <c:pt idx="10030">
                  <c:v>0.90773148148148153</c:v>
                </c:pt>
                <c:pt idx="10031">
                  <c:v>0.90774305555555557</c:v>
                </c:pt>
                <c:pt idx="10032">
                  <c:v>0.90775462962962961</c:v>
                </c:pt>
                <c:pt idx="10033">
                  <c:v>0.90776620370370376</c:v>
                </c:pt>
                <c:pt idx="10034">
                  <c:v>0.90777777777777779</c:v>
                </c:pt>
                <c:pt idx="10035">
                  <c:v>0.90778935185185183</c:v>
                </c:pt>
                <c:pt idx="10036">
                  <c:v>0.90780092592592587</c:v>
                </c:pt>
                <c:pt idx="10037">
                  <c:v>0.90781250000000002</c:v>
                </c:pt>
                <c:pt idx="10038">
                  <c:v>0.90782407407407406</c:v>
                </c:pt>
                <c:pt idx="10039">
                  <c:v>0.9078356481481481</c:v>
                </c:pt>
                <c:pt idx="10040">
                  <c:v>0.90784722222222225</c:v>
                </c:pt>
                <c:pt idx="10041">
                  <c:v>0.90785879629629629</c:v>
                </c:pt>
                <c:pt idx="10042">
                  <c:v>0.90787037037037033</c:v>
                </c:pt>
                <c:pt idx="10043">
                  <c:v>0.90788194444444448</c:v>
                </c:pt>
                <c:pt idx="10044">
                  <c:v>0.90789351851851852</c:v>
                </c:pt>
                <c:pt idx="10045">
                  <c:v>0.90790509259259256</c:v>
                </c:pt>
                <c:pt idx="10046">
                  <c:v>0.90791666666666671</c:v>
                </c:pt>
                <c:pt idx="10047">
                  <c:v>0.90792824074074074</c:v>
                </c:pt>
                <c:pt idx="10048">
                  <c:v>0.90793981481481478</c:v>
                </c:pt>
                <c:pt idx="10049">
                  <c:v>0.90795138888888893</c:v>
                </c:pt>
                <c:pt idx="10050">
                  <c:v>0.90796296296296297</c:v>
                </c:pt>
                <c:pt idx="10051">
                  <c:v>0.90797453703703701</c:v>
                </c:pt>
                <c:pt idx="10052">
                  <c:v>0.90798611111111116</c:v>
                </c:pt>
                <c:pt idx="10053">
                  <c:v>0.9079976851851852</c:v>
                </c:pt>
                <c:pt idx="10054">
                  <c:v>0.90800925925925924</c:v>
                </c:pt>
                <c:pt idx="10055">
                  <c:v>0.90802083333333339</c:v>
                </c:pt>
                <c:pt idx="10056">
                  <c:v>0.90803240740740743</c:v>
                </c:pt>
                <c:pt idx="10057">
                  <c:v>0.90804398148148147</c:v>
                </c:pt>
                <c:pt idx="10058">
                  <c:v>0.9080555555555555</c:v>
                </c:pt>
                <c:pt idx="10059">
                  <c:v>0.90806712962962965</c:v>
                </c:pt>
                <c:pt idx="10060">
                  <c:v>0.90807870370370369</c:v>
                </c:pt>
                <c:pt idx="10061">
                  <c:v>0.90809027777777773</c:v>
                </c:pt>
                <c:pt idx="10062">
                  <c:v>0.90810185185185188</c:v>
                </c:pt>
                <c:pt idx="10063">
                  <c:v>0.90811342592592592</c:v>
                </c:pt>
                <c:pt idx="10064">
                  <c:v>0.90812499999999996</c:v>
                </c:pt>
                <c:pt idx="10065">
                  <c:v>0.90813657407407411</c:v>
                </c:pt>
                <c:pt idx="10066">
                  <c:v>0.90814814814814815</c:v>
                </c:pt>
                <c:pt idx="10067">
                  <c:v>0.90815972222222219</c:v>
                </c:pt>
                <c:pt idx="10068">
                  <c:v>0.90817129629629634</c:v>
                </c:pt>
                <c:pt idx="10069">
                  <c:v>0.90818287037037038</c:v>
                </c:pt>
                <c:pt idx="10070">
                  <c:v>0.90819444444444442</c:v>
                </c:pt>
                <c:pt idx="10071">
                  <c:v>0.90820601851851857</c:v>
                </c:pt>
                <c:pt idx="10072">
                  <c:v>0.9082175925925926</c:v>
                </c:pt>
                <c:pt idx="10073">
                  <c:v>0.90822916666666664</c:v>
                </c:pt>
                <c:pt idx="10074">
                  <c:v>0.90824074074074079</c:v>
                </c:pt>
                <c:pt idx="10075">
                  <c:v>0.90825231481481483</c:v>
                </c:pt>
                <c:pt idx="10076">
                  <c:v>0.90826388888888887</c:v>
                </c:pt>
                <c:pt idx="10077">
                  <c:v>0.90827546296296291</c:v>
                </c:pt>
                <c:pt idx="10078">
                  <c:v>0.90828703703703706</c:v>
                </c:pt>
                <c:pt idx="10079">
                  <c:v>0.9082986111111111</c:v>
                </c:pt>
                <c:pt idx="10080">
                  <c:v>0.90831018518518514</c:v>
                </c:pt>
                <c:pt idx="10081">
                  <c:v>0.90832175925925929</c:v>
                </c:pt>
                <c:pt idx="10082">
                  <c:v>0.90833333333333333</c:v>
                </c:pt>
                <c:pt idx="10083">
                  <c:v>0.90834490740740736</c:v>
                </c:pt>
                <c:pt idx="10084">
                  <c:v>0.90835648148148151</c:v>
                </c:pt>
                <c:pt idx="10085">
                  <c:v>0.90836805555555555</c:v>
                </c:pt>
                <c:pt idx="10086">
                  <c:v>0.90837962962962959</c:v>
                </c:pt>
                <c:pt idx="10087">
                  <c:v>0.90839120370370374</c:v>
                </c:pt>
                <c:pt idx="10088">
                  <c:v>0.90840277777777778</c:v>
                </c:pt>
                <c:pt idx="10089">
                  <c:v>0.90841435185185182</c:v>
                </c:pt>
                <c:pt idx="10090">
                  <c:v>0.90842592592592597</c:v>
                </c:pt>
                <c:pt idx="10091">
                  <c:v>0.90843750000000001</c:v>
                </c:pt>
                <c:pt idx="10092">
                  <c:v>0.90844907407407405</c:v>
                </c:pt>
                <c:pt idx="10093">
                  <c:v>0.9084606481481482</c:v>
                </c:pt>
                <c:pt idx="10094">
                  <c:v>0.90847222222222224</c:v>
                </c:pt>
                <c:pt idx="10095">
                  <c:v>0.90848379629629628</c:v>
                </c:pt>
                <c:pt idx="10096">
                  <c:v>0.90849537037037043</c:v>
                </c:pt>
                <c:pt idx="10097">
                  <c:v>0.90850694444444446</c:v>
                </c:pt>
                <c:pt idx="10098">
                  <c:v>0.9085185185185185</c:v>
                </c:pt>
                <c:pt idx="10099">
                  <c:v>0.90853009259259254</c:v>
                </c:pt>
                <c:pt idx="10100">
                  <c:v>0.90854166666666669</c:v>
                </c:pt>
                <c:pt idx="10101">
                  <c:v>0.90855324074074073</c:v>
                </c:pt>
                <c:pt idx="10102">
                  <c:v>0.90856481481481477</c:v>
                </c:pt>
                <c:pt idx="10103">
                  <c:v>0.90857638888888892</c:v>
                </c:pt>
                <c:pt idx="10104">
                  <c:v>0.90858796296296296</c:v>
                </c:pt>
                <c:pt idx="10105">
                  <c:v>0.908599537037037</c:v>
                </c:pt>
                <c:pt idx="10106">
                  <c:v>0.90861111111111115</c:v>
                </c:pt>
                <c:pt idx="10107">
                  <c:v>0.90862268518518519</c:v>
                </c:pt>
                <c:pt idx="10108">
                  <c:v>0.90863425925925922</c:v>
                </c:pt>
                <c:pt idx="10109">
                  <c:v>0.90864583333333337</c:v>
                </c:pt>
                <c:pt idx="10110">
                  <c:v>0.90865740740740741</c:v>
                </c:pt>
                <c:pt idx="10111">
                  <c:v>0.90866898148148145</c:v>
                </c:pt>
                <c:pt idx="10112">
                  <c:v>0.9086805555555556</c:v>
                </c:pt>
                <c:pt idx="10113">
                  <c:v>0.90869212962962964</c:v>
                </c:pt>
                <c:pt idx="10114">
                  <c:v>0.90870370370370368</c:v>
                </c:pt>
                <c:pt idx="10115">
                  <c:v>0.90871527777777783</c:v>
                </c:pt>
                <c:pt idx="10116">
                  <c:v>0.90872685185185187</c:v>
                </c:pt>
                <c:pt idx="10117">
                  <c:v>0.90873842592592591</c:v>
                </c:pt>
                <c:pt idx="10118">
                  <c:v>0.90874999999999995</c:v>
                </c:pt>
                <c:pt idx="10119">
                  <c:v>0.9087615740740741</c:v>
                </c:pt>
                <c:pt idx="10120">
                  <c:v>0.90877314814814814</c:v>
                </c:pt>
                <c:pt idx="10121">
                  <c:v>0.90878472222222217</c:v>
                </c:pt>
                <c:pt idx="10122">
                  <c:v>0.90879629629629632</c:v>
                </c:pt>
                <c:pt idx="10123">
                  <c:v>0.90880787037037036</c:v>
                </c:pt>
                <c:pt idx="10124">
                  <c:v>0.9088194444444444</c:v>
                </c:pt>
                <c:pt idx="10125">
                  <c:v>0.90883101851851855</c:v>
                </c:pt>
                <c:pt idx="10126">
                  <c:v>0.90884259259259259</c:v>
                </c:pt>
                <c:pt idx="10127">
                  <c:v>0.90885416666666663</c:v>
                </c:pt>
                <c:pt idx="10128">
                  <c:v>0.90886574074074078</c:v>
                </c:pt>
                <c:pt idx="10129">
                  <c:v>0.90887731481481482</c:v>
                </c:pt>
                <c:pt idx="10130">
                  <c:v>0.90888888888888886</c:v>
                </c:pt>
                <c:pt idx="10131">
                  <c:v>0.90890046296296301</c:v>
                </c:pt>
                <c:pt idx="10132">
                  <c:v>0.90891203703703705</c:v>
                </c:pt>
                <c:pt idx="10133">
                  <c:v>0.90892361111111108</c:v>
                </c:pt>
                <c:pt idx="10134">
                  <c:v>0.90893518518518523</c:v>
                </c:pt>
                <c:pt idx="10135">
                  <c:v>0.90894675925925927</c:v>
                </c:pt>
                <c:pt idx="10136">
                  <c:v>0.90895833333333331</c:v>
                </c:pt>
                <c:pt idx="10137">
                  <c:v>0.90896990740740746</c:v>
                </c:pt>
                <c:pt idx="10138">
                  <c:v>0.9089814814814815</c:v>
                </c:pt>
                <c:pt idx="10139">
                  <c:v>0.90899305555555554</c:v>
                </c:pt>
                <c:pt idx="10140">
                  <c:v>0.90900462962962958</c:v>
                </c:pt>
                <c:pt idx="10141">
                  <c:v>0.90901620370370373</c:v>
                </c:pt>
                <c:pt idx="10142">
                  <c:v>0.90902777777777777</c:v>
                </c:pt>
                <c:pt idx="10143">
                  <c:v>0.90903935185185181</c:v>
                </c:pt>
                <c:pt idx="10144">
                  <c:v>0.90905092592592596</c:v>
                </c:pt>
                <c:pt idx="10145">
                  <c:v>0.9090625</c:v>
                </c:pt>
                <c:pt idx="10146">
                  <c:v>0.90907407407407403</c:v>
                </c:pt>
                <c:pt idx="10147">
                  <c:v>0.90908564814814818</c:v>
                </c:pt>
                <c:pt idx="10148">
                  <c:v>0.90909722222222222</c:v>
                </c:pt>
                <c:pt idx="10149">
                  <c:v>0.90910879629629626</c:v>
                </c:pt>
                <c:pt idx="10150">
                  <c:v>0.90912037037037041</c:v>
                </c:pt>
                <c:pt idx="10151">
                  <c:v>0.90913194444444445</c:v>
                </c:pt>
                <c:pt idx="10152">
                  <c:v>0.90914351851851849</c:v>
                </c:pt>
                <c:pt idx="10153">
                  <c:v>0.90915509259259264</c:v>
                </c:pt>
                <c:pt idx="10154">
                  <c:v>0.90916666666666668</c:v>
                </c:pt>
                <c:pt idx="10155">
                  <c:v>0.90917824074074072</c:v>
                </c:pt>
                <c:pt idx="10156">
                  <c:v>0.90918981481481487</c:v>
                </c:pt>
                <c:pt idx="10157">
                  <c:v>0.90920138888888891</c:v>
                </c:pt>
                <c:pt idx="10158">
                  <c:v>0.90921296296296295</c:v>
                </c:pt>
                <c:pt idx="10159">
                  <c:v>0.90922453703703698</c:v>
                </c:pt>
                <c:pt idx="10160">
                  <c:v>0.90923611111111113</c:v>
                </c:pt>
                <c:pt idx="10161">
                  <c:v>0.90924768518518517</c:v>
                </c:pt>
                <c:pt idx="10162">
                  <c:v>0.90925925925925921</c:v>
                </c:pt>
                <c:pt idx="10163">
                  <c:v>0.90927083333333336</c:v>
                </c:pt>
                <c:pt idx="10164">
                  <c:v>0.9092824074074074</c:v>
                </c:pt>
                <c:pt idx="10165">
                  <c:v>0.90929398148148144</c:v>
                </c:pt>
                <c:pt idx="10166">
                  <c:v>0.90930555555555559</c:v>
                </c:pt>
                <c:pt idx="10167">
                  <c:v>0.90931712962962963</c:v>
                </c:pt>
                <c:pt idx="10168">
                  <c:v>0.90932870370370367</c:v>
                </c:pt>
                <c:pt idx="10169">
                  <c:v>0.90934027777777782</c:v>
                </c:pt>
                <c:pt idx="10170">
                  <c:v>0.90935185185185186</c:v>
                </c:pt>
                <c:pt idx="10171">
                  <c:v>0.90936342592592589</c:v>
                </c:pt>
                <c:pt idx="10172">
                  <c:v>0.90937500000000004</c:v>
                </c:pt>
                <c:pt idx="10173">
                  <c:v>0.90938657407407408</c:v>
                </c:pt>
                <c:pt idx="10174">
                  <c:v>0.90939814814814812</c:v>
                </c:pt>
                <c:pt idx="10175">
                  <c:v>0.90940972222222227</c:v>
                </c:pt>
                <c:pt idx="10176">
                  <c:v>0.90942129629629631</c:v>
                </c:pt>
                <c:pt idx="10177">
                  <c:v>0.90943287037037035</c:v>
                </c:pt>
                <c:pt idx="10178">
                  <c:v>0.9094444444444445</c:v>
                </c:pt>
                <c:pt idx="10179">
                  <c:v>0.90945601851851854</c:v>
                </c:pt>
                <c:pt idx="10180">
                  <c:v>0.90946759259259258</c:v>
                </c:pt>
                <c:pt idx="10181">
                  <c:v>0.90947916666666662</c:v>
                </c:pt>
                <c:pt idx="10182">
                  <c:v>0.90949074074074077</c:v>
                </c:pt>
                <c:pt idx="10183">
                  <c:v>0.90950231481481481</c:v>
                </c:pt>
                <c:pt idx="10184">
                  <c:v>0.90951388888888884</c:v>
                </c:pt>
                <c:pt idx="10185">
                  <c:v>0.90952546296296299</c:v>
                </c:pt>
                <c:pt idx="10186">
                  <c:v>0.90953703703703703</c:v>
                </c:pt>
                <c:pt idx="10187">
                  <c:v>0.90954861111111107</c:v>
                </c:pt>
                <c:pt idx="10188">
                  <c:v>0.90956018518518522</c:v>
                </c:pt>
                <c:pt idx="10189">
                  <c:v>0.90957175925925926</c:v>
                </c:pt>
                <c:pt idx="10190">
                  <c:v>0.9095833333333333</c:v>
                </c:pt>
                <c:pt idx="10191">
                  <c:v>0.90959490740740745</c:v>
                </c:pt>
                <c:pt idx="10192">
                  <c:v>0.90960648148148149</c:v>
                </c:pt>
                <c:pt idx="10193">
                  <c:v>0.90961805555555553</c:v>
                </c:pt>
                <c:pt idx="10194">
                  <c:v>0.90962962962962968</c:v>
                </c:pt>
                <c:pt idx="10195">
                  <c:v>0.90964120370370372</c:v>
                </c:pt>
                <c:pt idx="10196">
                  <c:v>0.90965277777777775</c:v>
                </c:pt>
                <c:pt idx="10197">
                  <c:v>0.9096643518518519</c:v>
                </c:pt>
                <c:pt idx="10198">
                  <c:v>0.90967592592592594</c:v>
                </c:pt>
                <c:pt idx="10199">
                  <c:v>0.90968749999999998</c:v>
                </c:pt>
                <c:pt idx="10200">
                  <c:v>0.90969907407407402</c:v>
                </c:pt>
                <c:pt idx="10201">
                  <c:v>0.90971064814814817</c:v>
                </c:pt>
                <c:pt idx="10202">
                  <c:v>0.90972222222222221</c:v>
                </c:pt>
                <c:pt idx="10203">
                  <c:v>0.90973379629629625</c:v>
                </c:pt>
                <c:pt idx="10204">
                  <c:v>0.9097453703703704</c:v>
                </c:pt>
                <c:pt idx="10205">
                  <c:v>0.90975694444444444</c:v>
                </c:pt>
                <c:pt idx="10206">
                  <c:v>0.90976851851851848</c:v>
                </c:pt>
                <c:pt idx="10207">
                  <c:v>0.90978009259259263</c:v>
                </c:pt>
                <c:pt idx="10208">
                  <c:v>0.90979166666666667</c:v>
                </c:pt>
                <c:pt idx="10209">
                  <c:v>0.9098032407407407</c:v>
                </c:pt>
                <c:pt idx="10210">
                  <c:v>0.90981481481481485</c:v>
                </c:pt>
                <c:pt idx="10211">
                  <c:v>0.90982638888888889</c:v>
                </c:pt>
                <c:pt idx="10212">
                  <c:v>0.90983796296296293</c:v>
                </c:pt>
                <c:pt idx="10213">
                  <c:v>0.90984953703703708</c:v>
                </c:pt>
                <c:pt idx="10214">
                  <c:v>0.90986111111111112</c:v>
                </c:pt>
                <c:pt idx="10215">
                  <c:v>0.90987268518518516</c:v>
                </c:pt>
                <c:pt idx="10216">
                  <c:v>0.90988425925925931</c:v>
                </c:pt>
                <c:pt idx="10217">
                  <c:v>0.90989583333333335</c:v>
                </c:pt>
                <c:pt idx="10218">
                  <c:v>0.90990740740740739</c:v>
                </c:pt>
                <c:pt idx="10219">
                  <c:v>0.90991898148148154</c:v>
                </c:pt>
                <c:pt idx="10220">
                  <c:v>0.90993055555555558</c:v>
                </c:pt>
                <c:pt idx="10221">
                  <c:v>0.90994212962962961</c:v>
                </c:pt>
                <c:pt idx="10222">
                  <c:v>0.90995370370370365</c:v>
                </c:pt>
                <c:pt idx="10223">
                  <c:v>0.9099652777777778</c:v>
                </c:pt>
                <c:pt idx="10224">
                  <c:v>0.90997685185185184</c:v>
                </c:pt>
                <c:pt idx="10225">
                  <c:v>0.90998842592592588</c:v>
                </c:pt>
                <c:pt idx="10226">
                  <c:v>0.91</c:v>
                </c:pt>
                <c:pt idx="10227">
                  <c:v>0.91001157407407407</c:v>
                </c:pt>
                <c:pt idx="10228">
                  <c:v>0.91002314814814811</c:v>
                </c:pt>
                <c:pt idx="10229">
                  <c:v>0.91003472222222226</c:v>
                </c:pt>
                <c:pt idx="10230">
                  <c:v>0.9100462962962963</c:v>
                </c:pt>
                <c:pt idx="10231">
                  <c:v>0.91005787037037034</c:v>
                </c:pt>
                <c:pt idx="10232">
                  <c:v>0.91006944444444449</c:v>
                </c:pt>
                <c:pt idx="10233">
                  <c:v>0.91008101851851853</c:v>
                </c:pt>
                <c:pt idx="10234">
                  <c:v>0.91009259259259256</c:v>
                </c:pt>
                <c:pt idx="10235">
                  <c:v>0.91010416666666671</c:v>
                </c:pt>
                <c:pt idx="10236">
                  <c:v>0.91011574074074075</c:v>
                </c:pt>
                <c:pt idx="10237">
                  <c:v>0.91012731481481479</c:v>
                </c:pt>
                <c:pt idx="10238">
                  <c:v>0.91013888888888894</c:v>
                </c:pt>
                <c:pt idx="10239">
                  <c:v>0.91015046296296298</c:v>
                </c:pt>
                <c:pt idx="10240">
                  <c:v>0.91016203703703702</c:v>
                </c:pt>
                <c:pt idx="10241">
                  <c:v>0.91017361111111106</c:v>
                </c:pt>
                <c:pt idx="10242">
                  <c:v>0.91018518518518521</c:v>
                </c:pt>
                <c:pt idx="10243">
                  <c:v>0.91019675925925925</c:v>
                </c:pt>
                <c:pt idx="10244">
                  <c:v>0.91020833333333329</c:v>
                </c:pt>
                <c:pt idx="10245">
                  <c:v>0.91021990740740744</c:v>
                </c:pt>
                <c:pt idx="10246">
                  <c:v>0.91023148148148147</c:v>
                </c:pt>
                <c:pt idx="10247">
                  <c:v>0.91024305555555551</c:v>
                </c:pt>
                <c:pt idx="10248">
                  <c:v>0.91025462962962966</c:v>
                </c:pt>
                <c:pt idx="10249">
                  <c:v>0.9102662037037037</c:v>
                </c:pt>
                <c:pt idx="10250">
                  <c:v>0.91027777777777774</c:v>
                </c:pt>
                <c:pt idx="10251">
                  <c:v>0.91028935185185189</c:v>
                </c:pt>
                <c:pt idx="10252">
                  <c:v>0.91030092592592593</c:v>
                </c:pt>
                <c:pt idx="10253">
                  <c:v>0.91031249999999997</c:v>
                </c:pt>
                <c:pt idx="10254">
                  <c:v>0.91032407407407412</c:v>
                </c:pt>
                <c:pt idx="10255">
                  <c:v>0.91033564814814816</c:v>
                </c:pt>
                <c:pt idx="10256">
                  <c:v>0.9103472222222222</c:v>
                </c:pt>
                <c:pt idx="10257">
                  <c:v>0.91035879629629635</c:v>
                </c:pt>
                <c:pt idx="10258">
                  <c:v>0.91037037037037039</c:v>
                </c:pt>
                <c:pt idx="10259">
                  <c:v>0.91038194444444442</c:v>
                </c:pt>
                <c:pt idx="10260">
                  <c:v>0.91039351851851846</c:v>
                </c:pt>
                <c:pt idx="10261">
                  <c:v>0.91040509259259261</c:v>
                </c:pt>
                <c:pt idx="10262">
                  <c:v>0.91041666666666665</c:v>
                </c:pt>
                <c:pt idx="10263">
                  <c:v>0.91042824074074069</c:v>
                </c:pt>
                <c:pt idx="10264">
                  <c:v>0.91043981481481484</c:v>
                </c:pt>
                <c:pt idx="10265">
                  <c:v>0.91045138888888888</c:v>
                </c:pt>
                <c:pt idx="10266">
                  <c:v>0.91046296296296292</c:v>
                </c:pt>
                <c:pt idx="10267">
                  <c:v>0.91047453703703707</c:v>
                </c:pt>
                <c:pt idx="10268">
                  <c:v>0.91048611111111111</c:v>
                </c:pt>
                <c:pt idx="10269">
                  <c:v>0.91049768518518515</c:v>
                </c:pt>
                <c:pt idx="10270">
                  <c:v>0.9105092592592593</c:v>
                </c:pt>
                <c:pt idx="10271">
                  <c:v>0.91052083333333333</c:v>
                </c:pt>
                <c:pt idx="10272">
                  <c:v>0.91053240740740737</c:v>
                </c:pt>
                <c:pt idx="10273">
                  <c:v>0.91054398148148152</c:v>
                </c:pt>
                <c:pt idx="10274">
                  <c:v>0.91055555555555556</c:v>
                </c:pt>
                <c:pt idx="10275">
                  <c:v>0.9105671296296296</c:v>
                </c:pt>
                <c:pt idx="10276">
                  <c:v>0.91057870370370375</c:v>
                </c:pt>
                <c:pt idx="10277">
                  <c:v>0.91059027777777779</c:v>
                </c:pt>
                <c:pt idx="10278">
                  <c:v>0.91060185185185183</c:v>
                </c:pt>
                <c:pt idx="10279">
                  <c:v>0.91061342592592598</c:v>
                </c:pt>
                <c:pt idx="10280">
                  <c:v>0.91062500000000002</c:v>
                </c:pt>
                <c:pt idx="10281">
                  <c:v>0.91063657407407406</c:v>
                </c:pt>
                <c:pt idx="10282">
                  <c:v>0.9106481481481481</c:v>
                </c:pt>
                <c:pt idx="10283">
                  <c:v>0.91065972222222225</c:v>
                </c:pt>
                <c:pt idx="10284">
                  <c:v>0.91067129629629628</c:v>
                </c:pt>
                <c:pt idx="10285">
                  <c:v>0.91068287037037032</c:v>
                </c:pt>
                <c:pt idx="10286">
                  <c:v>0.91069444444444447</c:v>
                </c:pt>
                <c:pt idx="10287">
                  <c:v>0.91070601851851851</c:v>
                </c:pt>
                <c:pt idx="10288">
                  <c:v>0.91071759259259255</c:v>
                </c:pt>
                <c:pt idx="10289">
                  <c:v>0.9107291666666667</c:v>
                </c:pt>
                <c:pt idx="10290">
                  <c:v>0.91074074074074074</c:v>
                </c:pt>
                <c:pt idx="10291">
                  <c:v>0.91075231481481478</c:v>
                </c:pt>
                <c:pt idx="10292">
                  <c:v>0.91076388888888893</c:v>
                </c:pt>
                <c:pt idx="10293">
                  <c:v>0.91077546296296297</c:v>
                </c:pt>
                <c:pt idx="10294">
                  <c:v>0.91078703703703701</c:v>
                </c:pt>
                <c:pt idx="10295">
                  <c:v>0.91079861111111116</c:v>
                </c:pt>
                <c:pt idx="10296">
                  <c:v>0.91081018518518519</c:v>
                </c:pt>
                <c:pt idx="10297">
                  <c:v>0.91082175925925923</c:v>
                </c:pt>
                <c:pt idx="10298">
                  <c:v>0.91083333333333338</c:v>
                </c:pt>
                <c:pt idx="10299">
                  <c:v>0.91084490740740742</c:v>
                </c:pt>
                <c:pt idx="10300">
                  <c:v>0.91085648148148146</c:v>
                </c:pt>
                <c:pt idx="10301">
                  <c:v>0.9108680555555555</c:v>
                </c:pt>
                <c:pt idx="10302">
                  <c:v>0.91087962962962965</c:v>
                </c:pt>
                <c:pt idx="10303">
                  <c:v>0.91089120370370369</c:v>
                </c:pt>
                <c:pt idx="10304">
                  <c:v>0.91090277777777773</c:v>
                </c:pt>
                <c:pt idx="10305">
                  <c:v>0.91091435185185188</c:v>
                </c:pt>
                <c:pt idx="10306">
                  <c:v>0.91092592592592592</c:v>
                </c:pt>
                <c:pt idx="10307">
                  <c:v>0.91093749999999996</c:v>
                </c:pt>
                <c:pt idx="10308">
                  <c:v>0.91094907407407411</c:v>
                </c:pt>
                <c:pt idx="10309">
                  <c:v>0.91096064814814814</c:v>
                </c:pt>
                <c:pt idx="10310">
                  <c:v>0.91097222222222218</c:v>
                </c:pt>
                <c:pt idx="10311">
                  <c:v>0.91098379629629633</c:v>
                </c:pt>
                <c:pt idx="10312">
                  <c:v>0.91099537037037037</c:v>
                </c:pt>
                <c:pt idx="10313">
                  <c:v>0.91100694444444441</c:v>
                </c:pt>
                <c:pt idx="10314">
                  <c:v>0.91101851851851856</c:v>
                </c:pt>
                <c:pt idx="10315">
                  <c:v>0.9110300925925926</c:v>
                </c:pt>
                <c:pt idx="10316">
                  <c:v>0.91104166666666664</c:v>
                </c:pt>
                <c:pt idx="10317">
                  <c:v>0.91105324074074079</c:v>
                </c:pt>
                <c:pt idx="10318">
                  <c:v>0.91106481481481483</c:v>
                </c:pt>
                <c:pt idx="10319">
                  <c:v>0.91107638888888887</c:v>
                </c:pt>
                <c:pt idx="10320">
                  <c:v>0.91108796296296302</c:v>
                </c:pt>
                <c:pt idx="10321">
                  <c:v>0.91109953703703705</c:v>
                </c:pt>
                <c:pt idx="10322">
                  <c:v>0.91111111111111109</c:v>
                </c:pt>
                <c:pt idx="10323">
                  <c:v>0.91112268518518513</c:v>
                </c:pt>
                <c:pt idx="10324">
                  <c:v>0.91113425925925928</c:v>
                </c:pt>
                <c:pt idx="10325">
                  <c:v>0.91114583333333332</c:v>
                </c:pt>
                <c:pt idx="10326">
                  <c:v>0.91115740740740736</c:v>
                </c:pt>
                <c:pt idx="10327">
                  <c:v>0.91116898148148151</c:v>
                </c:pt>
                <c:pt idx="10328">
                  <c:v>0.91118055555555555</c:v>
                </c:pt>
                <c:pt idx="10329">
                  <c:v>0.91119212962962959</c:v>
                </c:pt>
                <c:pt idx="10330">
                  <c:v>0.91120370370370374</c:v>
                </c:pt>
                <c:pt idx="10331">
                  <c:v>0.91121527777777778</c:v>
                </c:pt>
                <c:pt idx="10332">
                  <c:v>0.91122685185185182</c:v>
                </c:pt>
                <c:pt idx="10333">
                  <c:v>0.91123842592592597</c:v>
                </c:pt>
                <c:pt idx="10334">
                  <c:v>0.91125</c:v>
                </c:pt>
                <c:pt idx="10335">
                  <c:v>0.91126157407407404</c:v>
                </c:pt>
                <c:pt idx="10336">
                  <c:v>0.91127314814814819</c:v>
                </c:pt>
                <c:pt idx="10337">
                  <c:v>0.91128472222222223</c:v>
                </c:pt>
                <c:pt idx="10338">
                  <c:v>0.91129629629629627</c:v>
                </c:pt>
                <c:pt idx="10339">
                  <c:v>0.91130787037037042</c:v>
                </c:pt>
                <c:pt idx="10340">
                  <c:v>0.91131944444444446</c:v>
                </c:pt>
                <c:pt idx="10341">
                  <c:v>0.9113310185185185</c:v>
                </c:pt>
                <c:pt idx="10342">
                  <c:v>0.91134259259259254</c:v>
                </c:pt>
                <c:pt idx="10343">
                  <c:v>0.91135416666666669</c:v>
                </c:pt>
                <c:pt idx="10344">
                  <c:v>0.91136574074074073</c:v>
                </c:pt>
                <c:pt idx="10345">
                  <c:v>0.91137731481481477</c:v>
                </c:pt>
                <c:pt idx="10346">
                  <c:v>0.91138888888888892</c:v>
                </c:pt>
                <c:pt idx="10347">
                  <c:v>0.91140046296296295</c:v>
                </c:pt>
                <c:pt idx="10348">
                  <c:v>0.91141203703703699</c:v>
                </c:pt>
                <c:pt idx="10349">
                  <c:v>0.91142361111111114</c:v>
                </c:pt>
                <c:pt idx="10350">
                  <c:v>0.91143518518518518</c:v>
                </c:pt>
                <c:pt idx="10351">
                  <c:v>0.91144675925925922</c:v>
                </c:pt>
                <c:pt idx="10352">
                  <c:v>0.91145833333333337</c:v>
                </c:pt>
                <c:pt idx="10353">
                  <c:v>0.91146990740740741</c:v>
                </c:pt>
                <c:pt idx="10354">
                  <c:v>0.91148148148148145</c:v>
                </c:pt>
                <c:pt idx="10355">
                  <c:v>0.9114930555555556</c:v>
                </c:pt>
                <c:pt idx="10356">
                  <c:v>0.91150462962962964</c:v>
                </c:pt>
                <c:pt idx="10357">
                  <c:v>0.91151620370370368</c:v>
                </c:pt>
                <c:pt idx="10358">
                  <c:v>0.91152777777777783</c:v>
                </c:pt>
                <c:pt idx="10359">
                  <c:v>0.91153935185185186</c:v>
                </c:pt>
                <c:pt idx="10360">
                  <c:v>0.9115509259259259</c:v>
                </c:pt>
                <c:pt idx="10361">
                  <c:v>0.91156250000000005</c:v>
                </c:pt>
                <c:pt idx="10362">
                  <c:v>0.91157407407407409</c:v>
                </c:pt>
                <c:pt idx="10363">
                  <c:v>0.91158564814814813</c:v>
                </c:pt>
                <c:pt idx="10364">
                  <c:v>0.91159722222222217</c:v>
                </c:pt>
                <c:pt idx="10365">
                  <c:v>0.91160879629629632</c:v>
                </c:pt>
                <c:pt idx="10366">
                  <c:v>0.91162037037037036</c:v>
                </c:pt>
                <c:pt idx="10367">
                  <c:v>0.9116319444444444</c:v>
                </c:pt>
                <c:pt idx="10368">
                  <c:v>0.91164351851851855</c:v>
                </c:pt>
                <c:pt idx="10369">
                  <c:v>0.91165509259259259</c:v>
                </c:pt>
                <c:pt idx="10370">
                  <c:v>0.91166666666666663</c:v>
                </c:pt>
                <c:pt idx="10371">
                  <c:v>0.91167824074074078</c:v>
                </c:pt>
                <c:pt idx="10372">
                  <c:v>0.91168981481481481</c:v>
                </c:pt>
                <c:pt idx="10373">
                  <c:v>0.91170138888888885</c:v>
                </c:pt>
                <c:pt idx="10374">
                  <c:v>0.911712962962963</c:v>
                </c:pt>
                <c:pt idx="10375">
                  <c:v>0.91172453703703704</c:v>
                </c:pt>
                <c:pt idx="10376">
                  <c:v>0.91173611111111108</c:v>
                </c:pt>
                <c:pt idx="10377">
                  <c:v>0.91174768518518523</c:v>
                </c:pt>
                <c:pt idx="10378">
                  <c:v>0.91175925925925927</c:v>
                </c:pt>
                <c:pt idx="10379">
                  <c:v>0.91177083333333331</c:v>
                </c:pt>
                <c:pt idx="10380">
                  <c:v>0.91178240740740746</c:v>
                </c:pt>
                <c:pt idx="10381">
                  <c:v>0.9117939814814815</c:v>
                </c:pt>
                <c:pt idx="10382">
                  <c:v>0.91180555555555554</c:v>
                </c:pt>
                <c:pt idx="10383">
                  <c:v>0.91181712962962957</c:v>
                </c:pt>
                <c:pt idx="10384">
                  <c:v>0.91182870370370372</c:v>
                </c:pt>
                <c:pt idx="10385">
                  <c:v>0.91184027777777776</c:v>
                </c:pt>
                <c:pt idx="10386">
                  <c:v>0.9118518518518518</c:v>
                </c:pt>
                <c:pt idx="10387">
                  <c:v>0.91186342592592595</c:v>
                </c:pt>
                <c:pt idx="10388">
                  <c:v>0.91187499999999999</c:v>
                </c:pt>
                <c:pt idx="10389">
                  <c:v>0.91188657407407403</c:v>
                </c:pt>
                <c:pt idx="10390">
                  <c:v>0.91189814814814818</c:v>
                </c:pt>
                <c:pt idx="10391">
                  <c:v>0.91190972222222222</c:v>
                </c:pt>
                <c:pt idx="10392">
                  <c:v>0.91192129629629626</c:v>
                </c:pt>
                <c:pt idx="10393">
                  <c:v>0.91193287037037041</c:v>
                </c:pt>
                <c:pt idx="10394">
                  <c:v>0.91194444444444445</c:v>
                </c:pt>
                <c:pt idx="10395">
                  <c:v>0.91195601851851849</c:v>
                </c:pt>
                <c:pt idx="10396">
                  <c:v>0.91196759259259264</c:v>
                </c:pt>
                <c:pt idx="10397">
                  <c:v>0.91197916666666667</c:v>
                </c:pt>
                <c:pt idx="10398">
                  <c:v>0.91199074074074071</c:v>
                </c:pt>
                <c:pt idx="10399">
                  <c:v>0.91200231481481486</c:v>
                </c:pt>
                <c:pt idx="10400">
                  <c:v>0.9120138888888889</c:v>
                </c:pt>
                <c:pt idx="10401">
                  <c:v>0.91202546296296294</c:v>
                </c:pt>
                <c:pt idx="10402">
                  <c:v>0.91203703703703709</c:v>
                </c:pt>
                <c:pt idx="10403">
                  <c:v>0.91204861111111113</c:v>
                </c:pt>
                <c:pt idx="10404">
                  <c:v>0.91206018518518517</c:v>
                </c:pt>
                <c:pt idx="10405">
                  <c:v>0.91207175925925921</c:v>
                </c:pt>
                <c:pt idx="10406">
                  <c:v>0.91208333333333336</c:v>
                </c:pt>
                <c:pt idx="10407">
                  <c:v>0.9120949074074074</c:v>
                </c:pt>
                <c:pt idx="10408">
                  <c:v>0.91210648148148143</c:v>
                </c:pt>
                <c:pt idx="10409">
                  <c:v>0.91211805555555558</c:v>
                </c:pt>
                <c:pt idx="10410">
                  <c:v>0.91212962962962962</c:v>
                </c:pt>
                <c:pt idx="10411">
                  <c:v>0.91214120370370366</c:v>
                </c:pt>
                <c:pt idx="10412">
                  <c:v>0.91215277777777781</c:v>
                </c:pt>
                <c:pt idx="10413">
                  <c:v>0.91216435185185185</c:v>
                </c:pt>
                <c:pt idx="10414">
                  <c:v>0.91217592592592589</c:v>
                </c:pt>
                <c:pt idx="10415">
                  <c:v>0.91218750000000004</c:v>
                </c:pt>
                <c:pt idx="10416">
                  <c:v>0.91219907407407408</c:v>
                </c:pt>
                <c:pt idx="10417">
                  <c:v>0.91221064814814812</c:v>
                </c:pt>
                <c:pt idx="10418">
                  <c:v>0.91222222222222227</c:v>
                </c:pt>
                <c:pt idx="10419">
                  <c:v>0.91223379629629631</c:v>
                </c:pt>
                <c:pt idx="10420">
                  <c:v>0.91224537037037035</c:v>
                </c:pt>
                <c:pt idx="10421">
                  <c:v>0.9122569444444445</c:v>
                </c:pt>
                <c:pt idx="10422">
                  <c:v>0.91226851851851853</c:v>
                </c:pt>
                <c:pt idx="10423">
                  <c:v>0.91228009259259257</c:v>
                </c:pt>
                <c:pt idx="10424">
                  <c:v>0.91229166666666661</c:v>
                </c:pt>
                <c:pt idx="10425">
                  <c:v>0.91230324074074076</c:v>
                </c:pt>
                <c:pt idx="10426">
                  <c:v>0.9123148148148148</c:v>
                </c:pt>
                <c:pt idx="10427">
                  <c:v>0.91232638888888884</c:v>
                </c:pt>
                <c:pt idx="10428">
                  <c:v>0.91233796296296299</c:v>
                </c:pt>
                <c:pt idx="10429">
                  <c:v>0.91234953703703703</c:v>
                </c:pt>
                <c:pt idx="10430">
                  <c:v>0.91236111111111107</c:v>
                </c:pt>
                <c:pt idx="10431">
                  <c:v>0.91237268518518522</c:v>
                </c:pt>
                <c:pt idx="10432">
                  <c:v>0.91238425925925926</c:v>
                </c:pt>
                <c:pt idx="10433">
                  <c:v>0.91239583333333329</c:v>
                </c:pt>
                <c:pt idx="10434">
                  <c:v>0.91240740740740744</c:v>
                </c:pt>
                <c:pt idx="10435">
                  <c:v>0.91241898148148148</c:v>
                </c:pt>
                <c:pt idx="10436">
                  <c:v>0.91243055555555552</c:v>
                </c:pt>
                <c:pt idx="10437">
                  <c:v>0.91244212962962967</c:v>
                </c:pt>
                <c:pt idx="10438">
                  <c:v>0.91245370370370371</c:v>
                </c:pt>
                <c:pt idx="10439">
                  <c:v>0.91246527777777775</c:v>
                </c:pt>
                <c:pt idx="10440">
                  <c:v>0.9124768518518519</c:v>
                </c:pt>
                <c:pt idx="10441">
                  <c:v>0.91248842592592594</c:v>
                </c:pt>
                <c:pt idx="10442">
                  <c:v>0.91249999999999998</c:v>
                </c:pt>
                <c:pt idx="10443">
                  <c:v>0.91251157407407413</c:v>
                </c:pt>
                <c:pt idx="10444">
                  <c:v>0.91252314814814817</c:v>
                </c:pt>
                <c:pt idx="10445">
                  <c:v>0.91253472222222221</c:v>
                </c:pt>
                <c:pt idx="10446">
                  <c:v>0.91254629629629624</c:v>
                </c:pt>
                <c:pt idx="10447">
                  <c:v>0.91255787037037039</c:v>
                </c:pt>
                <c:pt idx="10448">
                  <c:v>0.91256944444444443</c:v>
                </c:pt>
                <c:pt idx="10449">
                  <c:v>0.91258101851851847</c:v>
                </c:pt>
                <c:pt idx="10450">
                  <c:v>0.91259259259259262</c:v>
                </c:pt>
                <c:pt idx="10451">
                  <c:v>0.91260416666666666</c:v>
                </c:pt>
                <c:pt idx="10452">
                  <c:v>0.9126157407407407</c:v>
                </c:pt>
                <c:pt idx="10453">
                  <c:v>0.91262731481481485</c:v>
                </c:pt>
                <c:pt idx="10454">
                  <c:v>0.91263888888888889</c:v>
                </c:pt>
                <c:pt idx="10455">
                  <c:v>0.91265046296296293</c:v>
                </c:pt>
                <c:pt idx="10456">
                  <c:v>0.91266203703703708</c:v>
                </c:pt>
                <c:pt idx="10457">
                  <c:v>0.91267361111111112</c:v>
                </c:pt>
                <c:pt idx="10458">
                  <c:v>0.91268518518518515</c:v>
                </c:pt>
                <c:pt idx="10459">
                  <c:v>0.9126967592592593</c:v>
                </c:pt>
                <c:pt idx="10460">
                  <c:v>0.91270833333333334</c:v>
                </c:pt>
                <c:pt idx="10461">
                  <c:v>0.91271990740740738</c:v>
                </c:pt>
                <c:pt idx="10462">
                  <c:v>0.91273148148148153</c:v>
                </c:pt>
                <c:pt idx="10463">
                  <c:v>0.91274305555555557</c:v>
                </c:pt>
                <c:pt idx="10464">
                  <c:v>0.91275462962962961</c:v>
                </c:pt>
                <c:pt idx="10465">
                  <c:v>0.91276620370370365</c:v>
                </c:pt>
                <c:pt idx="10466">
                  <c:v>0.9127777777777778</c:v>
                </c:pt>
                <c:pt idx="10467">
                  <c:v>0.91278935185185184</c:v>
                </c:pt>
                <c:pt idx="10468">
                  <c:v>0.91280092592592588</c:v>
                </c:pt>
                <c:pt idx="10469">
                  <c:v>0.91281250000000003</c:v>
                </c:pt>
                <c:pt idx="10470">
                  <c:v>0.91282407407407407</c:v>
                </c:pt>
                <c:pt idx="10471">
                  <c:v>0.9128356481481481</c:v>
                </c:pt>
                <c:pt idx="10472">
                  <c:v>0.91284722222222225</c:v>
                </c:pt>
                <c:pt idx="10473">
                  <c:v>0.91285879629629629</c:v>
                </c:pt>
                <c:pt idx="10474">
                  <c:v>0.91287037037037033</c:v>
                </c:pt>
                <c:pt idx="10475">
                  <c:v>0.91288194444444448</c:v>
                </c:pt>
                <c:pt idx="10476">
                  <c:v>0.91289351851851852</c:v>
                </c:pt>
                <c:pt idx="10477">
                  <c:v>0.91290509259259256</c:v>
                </c:pt>
                <c:pt idx="10478">
                  <c:v>0.91291666666666671</c:v>
                </c:pt>
                <c:pt idx="10479">
                  <c:v>0.91292824074074075</c:v>
                </c:pt>
                <c:pt idx="10480">
                  <c:v>0.91293981481481479</c:v>
                </c:pt>
                <c:pt idx="10481">
                  <c:v>0.91295138888888894</c:v>
                </c:pt>
                <c:pt idx="10482">
                  <c:v>0.91296296296296298</c:v>
                </c:pt>
                <c:pt idx="10483">
                  <c:v>0.91297453703703701</c:v>
                </c:pt>
                <c:pt idx="10484">
                  <c:v>0.91298611111111116</c:v>
                </c:pt>
                <c:pt idx="10485">
                  <c:v>0.9129976851851852</c:v>
                </c:pt>
                <c:pt idx="10486">
                  <c:v>0.91300925925925924</c:v>
                </c:pt>
                <c:pt idx="10487">
                  <c:v>0.91302083333333328</c:v>
                </c:pt>
                <c:pt idx="10488">
                  <c:v>0.91303240740740743</c:v>
                </c:pt>
                <c:pt idx="10489">
                  <c:v>0.91304398148148147</c:v>
                </c:pt>
                <c:pt idx="10490">
                  <c:v>0.91305555555555551</c:v>
                </c:pt>
                <c:pt idx="10491">
                  <c:v>0.91306712962962966</c:v>
                </c:pt>
                <c:pt idx="10492">
                  <c:v>0.9130787037037037</c:v>
                </c:pt>
                <c:pt idx="10493">
                  <c:v>0.91309027777777774</c:v>
                </c:pt>
                <c:pt idx="10494">
                  <c:v>0.91310185185185189</c:v>
                </c:pt>
                <c:pt idx="10495">
                  <c:v>0.91311342592592593</c:v>
                </c:pt>
                <c:pt idx="10496">
                  <c:v>0.91312499999999996</c:v>
                </c:pt>
                <c:pt idx="10497">
                  <c:v>0.91313657407407411</c:v>
                </c:pt>
                <c:pt idx="10498">
                  <c:v>0.91314814814814815</c:v>
                </c:pt>
                <c:pt idx="10499">
                  <c:v>0.91315972222222219</c:v>
                </c:pt>
                <c:pt idx="10500">
                  <c:v>0.91317129629629634</c:v>
                </c:pt>
                <c:pt idx="10501">
                  <c:v>0.91318287037037038</c:v>
                </c:pt>
                <c:pt idx="10502">
                  <c:v>0.91319444444444442</c:v>
                </c:pt>
                <c:pt idx="10503">
                  <c:v>0.91320601851851857</c:v>
                </c:pt>
                <c:pt idx="10504">
                  <c:v>0.91321759259259261</c:v>
                </c:pt>
                <c:pt idx="10505">
                  <c:v>0.91322916666666665</c:v>
                </c:pt>
                <c:pt idx="10506">
                  <c:v>0.91324074074074069</c:v>
                </c:pt>
                <c:pt idx="10507">
                  <c:v>0.91325231481481484</c:v>
                </c:pt>
                <c:pt idx="10508">
                  <c:v>0.91326388888888888</c:v>
                </c:pt>
                <c:pt idx="10509">
                  <c:v>0.91327546296296291</c:v>
                </c:pt>
                <c:pt idx="10510">
                  <c:v>0.91328703703703706</c:v>
                </c:pt>
                <c:pt idx="10511">
                  <c:v>0.9132986111111111</c:v>
                </c:pt>
                <c:pt idx="10512">
                  <c:v>0.91331018518518514</c:v>
                </c:pt>
                <c:pt idx="10513">
                  <c:v>0.91332175925925929</c:v>
                </c:pt>
                <c:pt idx="10514">
                  <c:v>0.91333333333333333</c:v>
                </c:pt>
                <c:pt idx="10515">
                  <c:v>0.91334490740740737</c:v>
                </c:pt>
                <c:pt idx="10516">
                  <c:v>0.91335648148148152</c:v>
                </c:pt>
                <c:pt idx="10517">
                  <c:v>0.91336805555555556</c:v>
                </c:pt>
                <c:pt idx="10518">
                  <c:v>0.9133796296296296</c:v>
                </c:pt>
                <c:pt idx="10519">
                  <c:v>0.91339120370370375</c:v>
                </c:pt>
                <c:pt idx="10520">
                  <c:v>0.91340277777777779</c:v>
                </c:pt>
                <c:pt idx="10521">
                  <c:v>0.91341435185185182</c:v>
                </c:pt>
                <c:pt idx="10522">
                  <c:v>0.91342592592592597</c:v>
                </c:pt>
                <c:pt idx="10523">
                  <c:v>0.91343750000000001</c:v>
                </c:pt>
                <c:pt idx="10524">
                  <c:v>0.91344907407407405</c:v>
                </c:pt>
                <c:pt idx="10525">
                  <c:v>0.9134606481481482</c:v>
                </c:pt>
                <c:pt idx="10526">
                  <c:v>0.91347222222222224</c:v>
                </c:pt>
                <c:pt idx="10527">
                  <c:v>0.91348379629629628</c:v>
                </c:pt>
                <c:pt idx="10528">
                  <c:v>0.91349537037037032</c:v>
                </c:pt>
                <c:pt idx="10529">
                  <c:v>0.91350694444444447</c:v>
                </c:pt>
                <c:pt idx="10530">
                  <c:v>0.91351851851851851</c:v>
                </c:pt>
                <c:pt idx="10531">
                  <c:v>0.91353009259259255</c:v>
                </c:pt>
                <c:pt idx="10532">
                  <c:v>0.9135416666666667</c:v>
                </c:pt>
                <c:pt idx="10533">
                  <c:v>0.91355324074074074</c:v>
                </c:pt>
                <c:pt idx="10534">
                  <c:v>0.91356481481481477</c:v>
                </c:pt>
                <c:pt idx="10535">
                  <c:v>0.91357638888888892</c:v>
                </c:pt>
                <c:pt idx="10536">
                  <c:v>0.91358796296296296</c:v>
                </c:pt>
                <c:pt idx="10537">
                  <c:v>0.913599537037037</c:v>
                </c:pt>
                <c:pt idx="10538">
                  <c:v>0.91361111111111115</c:v>
                </c:pt>
                <c:pt idx="10539">
                  <c:v>0.91362268518518519</c:v>
                </c:pt>
                <c:pt idx="10540">
                  <c:v>0.91363425925925923</c:v>
                </c:pt>
                <c:pt idx="10541">
                  <c:v>0.91364583333333338</c:v>
                </c:pt>
                <c:pt idx="10542">
                  <c:v>0.91365740740740742</c:v>
                </c:pt>
                <c:pt idx="10543">
                  <c:v>0.91366898148148146</c:v>
                </c:pt>
                <c:pt idx="10544">
                  <c:v>0.91368055555555561</c:v>
                </c:pt>
                <c:pt idx="10545">
                  <c:v>0.91369212962962965</c:v>
                </c:pt>
                <c:pt idx="10546">
                  <c:v>0.91370370370370368</c:v>
                </c:pt>
                <c:pt idx="10547">
                  <c:v>0.91371527777777772</c:v>
                </c:pt>
                <c:pt idx="10548">
                  <c:v>0.91372685185185187</c:v>
                </c:pt>
                <c:pt idx="10549">
                  <c:v>0.91373842592592591</c:v>
                </c:pt>
                <c:pt idx="10550">
                  <c:v>0.91374999999999995</c:v>
                </c:pt>
                <c:pt idx="10551">
                  <c:v>0.9137615740740741</c:v>
                </c:pt>
                <c:pt idx="10552">
                  <c:v>0.91377314814814814</c:v>
                </c:pt>
                <c:pt idx="10553">
                  <c:v>0.91378472222222218</c:v>
                </c:pt>
                <c:pt idx="10554">
                  <c:v>0.91379629629629633</c:v>
                </c:pt>
                <c:pt idx="10555">
                  <c:v>0.91380787037037037</c:v>
                </c:pt>
                <c:pt idx="10556">
                  <c:v>0.91381944444444441</c:v>
                </c:pt>
                <c:pt idx="10557">
                  <c:v>0.91383101851851856</c:v>
                </c:pt>
                <c:pt idx="10558">
                  <c:v>0.9138425925925926</c:v>
                </c:pt>
                <c:pt idx="10559">
                  <c:v>0.91385416666666663</c:v>
                </c:pt>
                <c:pt idx="10560">
                  <c:v>0.91386574074074078</c:v>
                </c:pt>
                <c:pt idx="10561">
                  <c:v>0.91387731481481482</c:v>
                </c:pt>
                <c:pt idx="10562">
                  <c:v>0.91388888888888886</c:v>
                </c:pt>
                <c:pt idx="10563">
                  <c:v>0.91390046296296301</c:v>
                </c:pt>
                <c:pt idx="10564">
                  <c:v>0.91391203703703705</c:v>
                </c:pt>
                <c:pt idx="10565">
                  <c:v>0.91392361111111109</c:v>
                </c:pt>
                <c:pt idx="10566">
                  <c:v>0</c:v>
                </c:pt>
                <c:pt idx="10567">
                  <c:v>0.91393518518518524</c:v>
                </c:pt>
                <c:pt idx="10568">
                  <c:v>0.91394675925925928</c:v>
                </c:pt>
                <c:pt idx="10569">
                  <c:v>0.91395833333333332</c:v>
                </c:pt>
                <c:pt idx="10570">
                  <c:v>0.91396990740740736</c:v>
                </c:pt>
                <c:pt idx="10571">
                  <c:v>0.91398148148148151</c:v>
                </c:pt>
                <c:pt idx="10572">
                  <c:v>0.91399305555555554</c:v>
                </c:pt>
                <c:pt idx="10573">
                  <c:v>0.91400462962962958</c:v>
                </c:pt>
                <c:pt idx="10574">
                  <c:v>0.91401620370370373</c:v>
                </c:pt>
                <c:pt idx="10575">
                  <c:v>0.91402777777777777</c:v>
                </c:pt>
                <c:pt idx="10576">
                  <c:v>0.91403935185185181</c:v>
                </c:pt>
                <c:pt idx="10577">
                  <c:v>0.91405092592592596</c:v>
                </c:pt>
                <c:pt idx="10578">
                  <c:v>0.9140625</c:v>
                </c:pt>
                <c:pt idx="10579">
                  <c:v>0.91407407407407404</c:v>
                </c:pt>
                <c:pt idx="10580">
                  <c:v>0.91408564814814819</c:v>
                </c:pt>
                <c:pt idx="10581">
                  <c:v>0.91409722222222223</c:v>
                </c:pt>
                <c:pt idx="10582">
                  <c:v>0.91410879629629627</c:v>
                </c:pt>
                <c:pt idx="10583">
                  <c:v>0.91412037037037042</c:v>
                </c:pt>
                <c:pt idx="10584">
                  <c:v>0.91413194444444446</c:v>
                </c:pt>
                <c:pt idx="10585">
                  <c:v>0.91414351851851849</c:v>
                </c:pt>
                <c:pt idx="10586">
                  <c:v>0.91415509259259264</c:v>
                </c:pt>
                <c:pt idx="10587">
                  <c:v>0.91416666666666668</c:v>
                </c:pt>
                <c:pt idx="10588">
                  <c:v>0.91417824074074072</c:v>
                </c:pt>
                <c:pt idx="10589">
                  <c:v>0.91418981481481476</c:v>
                </c:pt>
                <c:pt idx="10590">
                  <c:v>0.91420138888888891</c:v>
                </c:pt>
                <c:pt idx="10591">
                  <c:v>0.91421296296296295</c:v>
                </c:pt>
                <c:pt idx="10592">
                  <c:v>0.91422453703703699</c:v>
                </c:pt>
                <c:pt idx="10593">
                  <c:v>0.91423611111111114</c:v>
                </c:pt>
                <c:pt idx="10594">
                  <c:v>0.91424768518518518</c:v>
                </c:pt>
                <c:pt idx="10595">
                  <c:v>0.91425925925925922</c:v>
                </c:pt>
                <c:pt idx="10596">
                  <c:v>0.91427083333333337</c:v>
                </c:pt>
                <c:pt idx="10597">
                  <c:v>0.9142824074074074</c:v>
                </c:pt>
                <c:pt idx="10598">
                  <c:v>0.91429398148148144</c:v>
                </c:pt>
                <c:pt idx="10599">
                  <c:v>0.91430555555555559</c:v>
                </c:pt>
                <c:pt idx="10600">
                  <c:v>0.91431712962962963</c:v>
                </c:pt>
                <c:pt idx="10601">
                  <c:v>0.91432870370370367</c:v>
                </c:pt>
                <c:pt idx="10602">
                  <c:v>0.91434027777777782</c:v>
                </c:pt>
                <c:pt idx="10603">
                  <c:v>0.91435185185185186</c:v>
                </c:pt>
                <c:pt idx="10604">
                  <c:v>0.9143634259259259</c:v>
                </c:pt>
                <c:pt idx="10605">
                  <c:v>0.91437500000000005</c:v>
                </c:pt>
                <c:pt idx="10606">
                  <c:v>0.91438657407407409</c:v>
                </c:pt>
                <c:pt idx="10607">
                  <c:v>0.91439814814814813</c:v>
                </c:pt>
                <c:pt idx="10608">
                  <c:v>0.91440972222222228</c:v>
                </c:pt>
                <c:pt idx="10609">
                  <c:v>0.91442129629629632</c:v>
                </c:pt>
                <c:pt idx="10610">
                  <c:v>0.91443287037037035</c:v>
                </c:pt>
                <c:pt idx="10611">
                  <c:v>0.91444444444444439</c:v>
                </c:pt>
                <c:pt idx="10612">
                  <c:v>0.91445601851851854</c:v>
                </c:pt>
                <c:pt idx="10613">
                  <c:v>0.91446759259259258</c:v>
                </c:pt>
                <c:pt idx="10614">
                  <c:v>0.91447916666666662</c:v>
                </c:pt>
                <c:pt idx="10615">
                  <c:v>0.91449074074074077</c:v>
                </c:pt>
                <c:pt idx="10616">
                  <c:v>0.91450231481481481</c:v>
                </c:pt>
                <c:pt idx="10617">
                  <c:v>0.91451388888888885</c:v>
                </c:pt>
                <c:pt idx="10618">
                  <c:v>0.914525462962963</c:v>
                </c:pt>
                <c:pt idx="10619">
                  <c:v>0.91453703703703704</c:v>
                </c:pt>
                <c:pt idx="10620">
                  <c:v>0.91454861111111108</c:v>
                </c:pt>
                <c:pt idx="10621">
                  <c:v>0.91456018518518523</c:v>
                </c:pt>
                <c:pt idx="10622">
                  <c:v>0.91457175925925926</c:v>
                </c:pt>
                <c:pt idx="10623">
                  <c:v>0.9145833333333333</c:v>
                </c:pt>
                <c:pt idx="10624">
                  <c:v>0.91459490740740745</c:v>
                </c:pt>
                <c:pt idx="10625">
                  <c:v>0.91460648148148149</c:v>
                </c:pt>
                <c:pt idx="10626">
                  <c:v>0.91461805555555553</c:v>
                </c:pt>
                <c:pt idx="10627">
                  <c:v>0.91462962962962968</c:v>
                </c:pt>
                <c:pt idx="10628">
                  <c:v>0.91464120370370372</c:v>
                </c:pt>
                <c:pt idx="10629">
                  <c:v>0.91465277777777776</c:v>
                </c:pt>
                <c:pt idx="10630">
                  <c:v>0.9146643518518518</c:v>
                </c:pt>
                <c:pt idx="10631">
                  <c:v>0.91467592592592595</c:v>
                </c:pt>
                <c:pt idx="10632">
                  <c:v>0.91468749999999999</c:v>
                </c:pt>
                <c:pt idx="10633">
                  <c:v>0.91469907407407403</c:v>
                </c:pt>
                <c:pt idx="10634">
                  <c:v>0.91471064814814818</c:v>
                </c:pt>
                <c:pt idx="10635">
                  <c:v>0.91472222222222221</c:v>
                </c:pt>
                <c:pt idx="10636">
                  <c:v>0.91473379629629625</c:v>
                </c:pt>
                <c:pt idx="10637">
                  <c:v>0.9147453703703704</c:v>
                </c:pt>
                <c:pt idx="10638">
                  <c:v>0.91475694444444444</c:v>
                </c:pt>
                <c:pt idx="10639">
                  <c:v>0.91476851851851848</c:v>
                </c:pt>
                <c:pt idx="10640">
                  <c:v>0.91478009259259263</c:v>
                </c:pt>
                <c:pt idx="10641">
                  <c:v>0.91479166666666667</c:v>
                </c:pt>
                <c:pt idx="10642">
                  <c:v>0.91480324074074071</c:v>
                </c:pt>
                <c:pt idx="10643">
                  <c:v>0.91481481481481486</c:v>
                </c:pt>
                <c:pt idx="10644">
                  <c:v>0.9148263888888889</c:v>
                </c:pt>
                <c:pt idx="10645">
                  <c:v>0.91483796296296294</c:v>
                </c:pt>
                <c:pt idx="10646">
                  <c:v>0.91484953703703709</c:v>
                </c:pt>
                <c:pt idx="10647">
                  <c:v>0.91486111111111112</c:v>
                </c:pt>
                <c:pt idx="10648">
                  <c:v>0.91487268518518516</c:v>
                </c:pt>
                <c:pt idx="10649">
                  <c:v>0.91488425925925931</c:v>
                </c:pt>
                <c:pt idx="10650">
                  <c:v>0.91489583333333335</c:v>
                </c:pt>
                <c:pt idx="10651">
                  <c:v>0.91490740740740739</c:v>
                </c:pt>
                <c:pt idx="10652">
                  <c:v>0.91491898148148143</c:v>
                </c:pt>
                <c:pt idx="10653">
                  <c:v>0.91493055555555558</c:v>
                </c:pt>
                <c:pt idx="10654">
                  <c:v>0.91494212962962962</c:v>
                </c:pt>
                <c:pt idx="10655">
                  <c:v>0.91495370370370366</c:v>
                </c:pt>
                <c:pt idx="10656">
                  <c:v>0.91496527777777781</c:v>
                </c:pt>
                <c:pt idx="10657">
                  <c:v>0.91497685185185185</c:v>
                </c:pt>
                <c:pt idx="10658">
                  <c:v>0.91498842592592589</c:v>
                </c:pt>
                <c:pt idx="10659">
                  <c:v>0.91500000000000004</c:v>
                </c:pt>
                <c:pt idx="10660">
                  <c:v>0.91501157407407407</c:v>
                </c:pt>
                <c:pt idx="10661">
                  <c:v>0.91502314814814811</c:v>
                </c:pt>
                <c:pt idx="10662">
                  <c:v>0.91503472222222226</c:v>
                </c:pt>
                <c:pt idx="10663">
                  <c:v>0.9150462962962963</c:v>
                </c:pt>
                <c:pt idx="10664">
                  <c:v>0.91505787037037034</c:v>
                </c:pt>
                <c:pt idx="10665">
                  <c:v>0.91506944444444449</c:v>
                </c:pt>
                <c:pt idx="10666">
                  <c:v>0.91508101851851853</c:v>
                </c:pt>
                <c:pt idx="10667">
                  <c:v>0.91509259259259257</c:v>
                </c:pt>
                <c:pt idx="10668">
                  <c:v>0.91510416666666672</c:v>
                </c:pt>
                <c:pt idx="10669">
                  <c:v>0.91511574074074076</c:v>
                </c:pt>
                <c:pt idx="10670">
                  <c:v>0.9151273148148148</c:v>
                </c:pt>
                <c:pt idx="10671">
                  <c:v>0.91513888888888884</c:v>
                </c:pt>
                <c:pt idx="10672">
                  <c:v>0.91515046296296299</c:v>
                </c:pt>
                <c:pt idx="10673">
                  <c:v>0.91516203703703702</c:v>
                </c:pt>
                <c:pt idx="10674">
                  <c:v>0.91517361111111106</c:v>
                </c:pt>
                <c:pt idx="10675">
                  <c:v>0.91518518518518521</c:v>
                </c:pt>
                <c:pt idx="10676">
                  <c:v>0.91519675925925925</c:v>
                </c:pt>
                <c:pt idx="10677">
                  <c:v>0.91520833333333329</c:v>
                </c:pt>
                <c:pt idx="10678">
                  <c:v>0.91521990740740744</c:v>
                </c:pt>
                <c:pt idx="10679">
                  <c:v>0.91523148148148148</c:v>
                </c:pt>
                <c:pt idx="10680">
                  <c:v>0.91524305555555552</c:v>
                </c:pt>
                <c:pt idx="10681">
                  <c:v>0.91525462962962967</c:v>
                </c:pt>
                <c:pt idx="10682">
                  <c:v>0.91526620370370371</c:v>
                </c:pt>
                <c:pt idx="10683">
                  <c:v>0.91527777777777775</c:v>
                </c:pt>
                <c:pt idx="10684">
                  <c:v>0.9152893518518519</c:v>
                </c:pt>
                <c:pt idx="10685">
                  <c:v>0.91530092592592593</c:v>
                </c:pt>
                <c:pt idx="10686">
                  <c:v>0.91531249999999997</c:v>
                </c:pt>
                <c:pt idx="10687">
                  <c:v>0.91532407407407412</c:v>
                </c:pt>
                <c:pt idx="10688">
                  <c:v>0.91533564814814816</c:v>
                </c:pt>
                <c:pt idx="10689">
                  <c:v>0.9153472222222222</c:v>
                </c:pt>
                <c:pt idx="10690">
                  <c:v>0.91535879629629635</c:v>
                </c:pt>
                <c:pt idx="10691">
                  <c:v>0.91537037037037039</c:v>
                </c:pt>
                <c:pt idx="10692">
                  <c:v>0.91538194444444443</c:v>
                </c:pt>
                <c:pt idx="10693">
                  <c:v>0.91539351851851847</c:v>
                </c:pt>
                <c:pt idx="10694">
                  <c:v>0.91540509259259262</c:v>
                </c:pt>
                <c:pt idx="10695">
                  <c:v>0.91541666666666666</c:v>
                </c:pt>
                <c:pt idx="10696">
                  <c:v>0.9154282407407407</c:v>
                </c:pt>
                <c:pt idx="10697">
                  <c:v>0.91543981481481485</c:v>
                </c:pt>
                <c:pt idx="10698">
                  <c:v>0.91545138888888888</c:v>
                </c:pt>
                <c:pt idx="10699">
                  <c:v>0.91546296296296292</c:v>
                </c:pt>
                <c:pt idx="10700">
                  <c:v>0.91547453703703707</c:v>
                </c:pt>
                <c:pt idx="10701">
                  <c:v>0.91548611111111111</c:v>
                </c:pt>
                <c:pt idx="10702">
                  <c:v>0.91549768518518515</c:v>
                </c:pt>
                <c:pt idx="10703">
                  <c:v>0.9155092592592593</c:v>
                </c:pt>
                <c:pt idx="10704">
                  <c:v>0.91552083333333334</c:v>
                </c:pt>
                <c:pt idx="10705">
                  <c:v>0.91553240740740738</c:v>
                </c:pt>
                <c:pt idx="10706">
                  <c:v>0.91554398148148153</c:v>
                </c:pt>
                <c:pt idx="10707">
                  <c:v>0.91555555555555557</c:v>
                </c:pt>
                <c:pt idx="10708">
                  <c:v>0.91556712962962961</c:v>
                </c:pt>
                <c:pt idx="10709">
                  <c:v>0.91557870370370376</c:v>
                </c:pt>
                <c:pt idx="10710">
                  <c:v>0.91559027777777779</c:v>
                </c:pt>
                <c:pt idx="10711">
                  <c:v>0.91560185185185183</c:v>
                </c:pt>
                <c:pt idx="10712">
                  <c:v>0.91561342592592587</c:v>
                </c:pt>
                <c:pt idx="10713">
                  <c:v>0.91562500000000002</c:v>
                </c:pt>
                <c:pt idx="10714">
                  <c:v>0.91563657407407406</c:v>
                </c:pt>
                <c:pt idx="10715">
                  <c:v>0.9156481481481481</c:v>
                </c:pt>
                <c:pt idx="10716">
                  <c:v>0.91565972222222225</c:v>
                </c:pt>
                <c:pt idx="10717">
                  <c:v>0.91567129629629629</c:v>
                </c:pt>
                <c:pt idx="10718">
                  <c:v>0.91568287037037033</c:v>
                </c:pt>
                <c:pt idx="10719">
                  <c:v>0.91569444444444448</c:v>
                </c:pt>
                <c:pt idx="10720">
                  <c:v>0.91570601851851852</c:v>
                </c:pt>
                <c:pt idx="10721">
                  <c:v>0.91571759259259256</c:v>
                </c:pt>
                <c:pt idx="10722">
                  <c:v>0.91572916666666671</c:v>
                </c:pt>
                <c:pt idx="10723">
                  <c:v>0.91574074074074074</c:v>
                </c:pt>
                <c:pt idx="10724">
                  <c:v>0.91575231481481478</c:v>
                </c:pt>
                <c:pt idx="10725">
                  <c:v>0.91576388888888893</c:v>
                </c:pt>
                <c:pt idx="10726">
                  <c:v>0.91577546296296297</c:v>
                </c:pt>
                <c:pt idx="10727">
                  <c:v>0.91578703703703701</c:v>
                </c:pt>
                <c:pt idx="10728">
                  <c:v>0.91579861111111116</c:v>
                </c:pt>
                <c:pt idx="10729">
                  <c:v>0.9158101851851852</c:v>
                </c:pt>
                <c:pt idx="10730">
                  <c:v>0.91582175925925924</c:v>
                </c:pt>
                <c:pt idx="10731">
                  <c:v>0.91583333333333339</c:v>
                </c:pt>
                <c:pt idx="10732">
                  <c:v>0.91584490740740743</c:v>
                </c:pt>
                <c:pt idx="10733">
                  <c:v>0.91585648148148147</c:v>
                </c:pt>
                <c:pt idx="10734">
                  <c:v>0.9158680555555555</c:v>
                </c:pt>
                <c:pt idx="10735">
                  <c:v>0.91587962962962965</c:v>
                </c:pt>
                <c:pt idx="10736">
                  <c:v>0.91589120370370369</c:v>
                </c:pt>
                <c:pt idx="10737">
                  <c:v>0.91590277777777773</c:v>
                </c:pt>
                <c:pt idx="10738">
                  <c:v>0.91591435185185188</c:v>
                </c:pt>
                <c:pt idx="10739">
                  <c:v>0.91592592592592592</c:v>
                </c:pt>
                <c:pt idx="10740">
                  <c:v>0.91593749999999996</c:v>
                </c:pt>
                <c:pt idx="10741">
                  <c:v>0.91594907407407411</c:v>
                </c:pt>
                <c:pt idx="10742">
                  <c:v>0.91596064814814815</c:v>
                </c:pt>
                <c:pt idx="10743">
                  <c:v>0.91597222222222219</c:v>
                </c:pt>
                <c:pt idx="10744">
                  <c:v>0.91598379629629634</c:v>
                </c:pt>
                <c:pt idx="10745">
                  <c:v>0.91599537037037038</c:v>
                </c:pt>
                <c:pt idx="10746">
                  <c:v>0.91600694444444442</c:v>
                </c:pt>
                <c:pt idx="10747">
                  <c:v>0.91601851851851857</c:v>
                </c:pt>
                <c:pt idx="10748">
                  <c:v>0.9160300925925926</c:v>
                </c:pt>
                <c:pt idx="10749">
                  <c:v>0.91604166666666664</c:v>
                </c:pt>
                <c:pt idx="10750">
                  <c:v>0.91605324074074079</c:v>
                </c:pt>
                <c:pt idx="10751">
                  <c:v>0.91606481481481483</c:v>
                </c:pt>
                <c:pt idx="10752">
                  <c:v>0.91607638888888887</c:v>
                </c:pt>
                <c:pt idx="10753">
                  <c:v>0.91608796296296291</c:v>
                </c:pt>
                <c:pt idx="10754">
                  <c:v>0.91609953703703706</c:v>
                </c:pt>
                <c:pt idx="10755">
                  <c:v>0.9161111111111111</c:v>
                </c:pt>
                <c:pt idx="10756">
                  <c:v>0.91612268518518514</c:v>
                </c:pt>
                <c:pt idx="10757">
                  <c:v>0.91613425925925929</c:v>
                </c:pt>
                <c:pt idx="10758">
                  <c:v>0.91614583333333333</c:v>
                </c:pt>
                <c:pt idx="10759">
                  <c:v>0.91615740740740736</c:v>
                </c:pt>
                <c:pt idx="10760">
                  <c:v>0.91616898148148151</c:v>
                </c:pt>
                <c:pt idx="10761">
                  <c:v>0.91618055555555555</c:v>
                </c:pt>
                <c:pt idx="10762">
                  <c:v>0.91619212962962959</c:v>
                </c:pt>
                <c:pt idx="10763">
                  <c:v>0.91620370370370374</c:v>
                </c:pt>
                <c:pt idx="10764">
                  <c:v>0.91621527777777778</c:v>
                </c:pt>
                <c:pt idx="10765">
                  <c:v>0.91622685185185182</c:v>
                </c:pt>
                <c:pt idx="10766">
                  <c:v>0.91623842592592597</c:v>
                </c:pt>
                <c:pt idx="10767">
                  <c:v>0.91625000000000001</c:v>
                </c:pt>
                <c:pt idx="10768">
                  <c:v>0.91626157407407405</c:v>
                </c:pt>
                <c:pt idx="10769">
                  <c:v>0.9162731481481482</c:v>
                </c:pt>
                <c:pt idx="10770">
                  <c:v>0.91628472222222224</c:v>
                </c:pt>
                <c:pt idx="10771">
                  <c:v>0.91629629629629628</c:v>
                </c:pt>
                <c:pt idx="10772">
                  <c:v>0.91630787037037043</c:v>
                </c:pt>
                <c:pt idx="10773">
                  <c:v>0.91631944444444446</c:v>
                </c:pt>
                <c:pt idx="10774">
                  <c:v>0.9163310185185185</c:v>
                </c:pt>
                <c:pt idx="10775">
                  <c:v>0.91634259259259254</c:v>
                </c:pt>
                <c:pt idx="10776">
                  <c:v>0.91635416666666669</c:v>
                </c:pt>
                <c:pt idx="10777">
                  <c:v>0.91636574074074073</c:v>
                </c:pt>
                <c:pt idx="10778">
                  <c:v>0.91637731481481477</c:v>
                </c:pt>
                <c:pt idx="10779">
                  <c:v>0.91638888888888892</c:v>
                </c:pt>
                <c:pt idx="10780">
                  <c:v>0.91640046296296296</c:v>
                </c:pt>
                <c:pt idx="10781">
                  <c:v>0.916412037037037</c:v>
                </c:pt>
                <c:pt idx="10782">
                  <c:v>0.91642361111111115</c:v>
                </c:pt>
                <c:pt idx="10783">
                  <c:v>0.91643518518518519</c:v>
                </c:pt>
                <c:pt idx="10784">
                  <c:v>0.91644675925925922</c:v>
                </c:pt>
                <c:pt idx="10785">
                  <c:v>0.91645833333333337</c:v>
                </c:pt>
                <c:pt idx="10786">
                  <c:v>0.91646990740740741</c:v>
                </c:pt>
                <c:pt idx="10787">
                  <c:v>0.91648148148148145</c:v>
                </c:pt>
                <c:pt idx="10788">
                  <c:v>0.9164930555555556</c:v>
                </c:pt>
                <c:pt idx="10789">
                  <c:v>0.91650462962962964</c:v>
                </c:pt>
                <c:pt idx="10790">
                  <c:v>0.91651620370370368</c:v>
                </c:pt>
                <c:pt idx="10791">
                  <c:v>0.91652777777777783</c:v>
                </c:pt>
                <c:pt idx="10792">
                  <c:v>0.91653935185185187</c:v>
                </c:pt>
                <c:pt idx="10793">
                  <c:v>0.91655092592592591</c:v>
                </c:pt>
                <c:pt idx="10794">
                  <c:v>0.91656249999999995</c:v>
                </c:pt>
                <c:pt idx="10795">
                  <c:v>0.9165740740740741</c:v>
                </c:pt>
                <c:pt idx="10796">
                  <c:v>0.91658564814814814</c:v>
                </c:pt>
                <c:pt idx="10797">
                  <c:v>0.91659722222222217</c:v>
                </c:pt>
                <c:pt idx="10798">
                  <c:v>0.91660879629629632</c:v>
                </c:pt>
                <c:pt idx="10799">
                  <c:v>0.91662037037037036</c:v>
                </c:pt>
                <c:pt idx="10800">
                  <c:v>0.9166319444444444</c:v>
                </c:pt>
                <c:pt idx="10801">
                  <c:v>0.91664351851851855</c:v>
                </c:pt>
                <c:pt idx="10802">
                  <c:v>0.91665509259259259</c:v>
                </c:pt>
                <c:pt idx="10803">
                  <c:v>0.91666666666666663</c:v>
                </c:pt>
                <c:pt idx="10804">
                  <c:v>0.91667824074074078</c:v>
                </c:pt>
                <c:pt idx="10805">
                  <c:v>0.91668981481481482</c:v>
                </c:pt>
                <c:pt idx="10806">
                  <c:v>0.91670138888888886</c:v>
                </c:pt>
                <c:pt idx="10807">
                  <c:v>0.91671296296296301</c:v>
                </c:pt>
                <c:pt idx="10808">
                  <c:v>0.91672453703703705</c:v>
                </c:pt>
                <c:pt idx="10809">
                  <c:v>0.91673611111111108</c:v>
                </c:pt>
                <c:pt idx="10810">
                  <c:v>0.91674768518518523</c:v>
                </c:pt>
                <c:pt idx="10811">
                  <c:v>0.91675925925925927</c:v>
                </c:pt>
                <c:pt idx="10812">
                  <c:v>0.91677083333333331</c:v>
                </c:pt>
                <c:pt idx="10813">
                  <c:v>0.91678240740740746</c:v>
                </c:pt>
                <c:pt idx="10814">
                  <c:v>0.9167939814814815</c:v>
                </c:pt>
                <c:pt idx="10815">
                  <c:v>0.91680555555555554</c:v>
                </c:pt>
                <c:pt idx="10816">
                  <c:v>0.91681712962962958</c:v>
                </c:pt>
                <c:pt idx="10817">
                  <c:v>0.91682870370370373</c:v>
                </c:pt>
                <c:pt idx="10818">
                  <c:v>0.91684027777777777</c:v>
                </c:pt>
                <c:pt idx="10819">
                  <c:v>0.91685185185185181</c:v>
                </c:pt>
                <c:pt idx="10820">
                  <c:v>0.91686342592592596</c:v>
                </c:pt>
                <c:pt idx="10821">
                  <c:v>0.916875</c:v>
                </c:pt>
                <c:pt idx="10822">
                  <c:v>0.91688657407407403</c:v>
                </c:pt>
                <c:pt idx="10823">
                  <c:v>0.91689814814814818</c:v>
                </c:pt>
                <c:pt idx="10824">
                  <c:v>0.91690972222222222</c:v>
                </c:pt>
                <c:pt idx="10825">
                  <c:v>0.91692129629629626</c:v>
                </c:pt>
                <c:pt idx="10826">
                  <c:v>0.91693287037037041</c:v>
                </c:pt>
                <c:pt idx="10827">
                  <c:v>0.91694444444444445</c:v>
                </c:pt>
                <c:pt idx="10828">
                  <c:v>0.91695601851851849</c:v>
                </c:pt>
                <c:pt idx="10829">
                  <c:v>0.91696759259259264</c:v>
                </c:pt>
                <c:pt idx="10830">
                  <c:v>0.91697916666666668</c:v>
                </c:pt>
                <c:pt idx="10831">
                  <c:v>0.91699074074074072</c:v>
                </c:pt>
                <c:pt idx="10832">
                  <c:v>0.91700231481481487</c:v>
                </c:pt>
                <c:pt idx="10833">
                  <c:v>0.91701388888888891</c:v>
                </c:pt>
                <c:pt idx="10834">
                  <c:v>0.91702546296296295</c:v>
                </c:pt>
                <c:pt idx="10835">
                  <c:v>0.91703703703703698</c:v>
                </c:pt>
                <c:pt idx="10836">
                  <c:v>0.91704861111111113</c:v>
                </c:pt>
                <c:pt idx="10837">
                  <c:v>0.91706018518518517</c:v>
                </c:pt>
                <c:pt idx="10838">
                  <c:v>0.91707175925925921</c:v>
                </c:pt>
                <c:pt idx="10839">
                  <c:v>0.91708333333333336</c:v>
                </c:pt>
                <c:pt idx="10840">
                  <c:v>0.9170949074074074</c:v>
                </c:pt>
                <c:pt idx="10841">
                  <c:v>0.91710648148148144</c:v>
                </c:pt>
                <c:pt idx="10842">
                  <c:v>0.91711805555555559</c:v>
                </c:pt>
                <c:pt idx="10843">
                  <c:v>0.91712962962962963</c:v>
                </c:pt>
                <c:pt idx="10844">
                  <c:v>0.91714120370370367</c:v>
                </c:pt>
                <c:pt idx="10845">
                  <c:v>0.91715277777777782</c:v>
                </c:pt>
                <c:pt idx="10846">
                  <c:v>0.91716435185185186</c:v>
                </c:pt>
                <c:pt idx="10847">
                  <c:v>0.91717592592592589</c:v>
                </c:pt>
                <c:pt idx="10848">
                  <c:v>0.91718750000000004</c:v>
                </c:pt>
                <c:pt idx="10849">
                  <c:v>0.91719907407407408</c:v>
                </c:pt>
                <c:pt idx="10850">
                  <c:v>0.91721064814814812</c:v>
                </c:pt>
                <c:pt idx="10851">
                  <c:v>0.91722222222222227</c:v>
                </c:pt>
                <c:pt idx="10852">
                  <c:v>0.91723379629629631</c:v>
                </c:pt>
                <c:pt idx="10853">
                  <c:v>0.91724537037037035</c:v>
                </c:pt>
                <c:pt idx="10854">
                  <c:v>0.9172569444444445</c:v>
                </c:pt>
                <c:pt idx="10855">
                  <c:v>0.91726851851851854</c:v>
                </c:pt>
                <c:pt idx="10856">
                  <c:v>0.91728009259259258</c:v>
                </c:pt>
                <c:pt idx="10857">
                  <c:v>0.91729166666666662</c:v>
                </c:pt>
                <c:pt idx="10858">
                  <c:v>0.91730324074074077</c:v>
                </c:pt>
                <c:pt idx="10859">
                  <c:v>0.91731481481481481</c:v>
                </c:pt>
                <c:pt idx="10860">
                  <c:v>0.91732638888888884</c:v>
                </c:pt>
                <c:pt idx="10861">
                  <c:v>0.91733796296296299</c:v>
                </c:pt>
                <c:pt idx="10862">
                  <c:v>0.91734953703703703</c:v>
                </c:pt>
                <c:pt idx="10863">
                  <c:v>0.91736111111111107</c:v>
                </c:pt>
                <c:pt idx="10864">
                  <c:v>0.91737268518518522</c:v>
                </c:pt>
                <c:pt idx="10865">
                  <c:v>0.91738425925925926</c:v>
                </c:pt>
                <c:pt idx="10866">
                  <c:v>0.9173958333333333</c:v>
                </c:pt>
                <c:pt idx="10867">
                  <c:v>0.91740740740740745</c:v>
                </c:pt>
                <c:pt idx="10868">
                  <c:v>0.91741898148148149</c:v>
                </c:pt>
                <c:pt idx="10869">
                  <c:v>0.91743055555555553</c:v>
                </c:pt>
                <c:pt idx="10870">
                  <c:v>0.91744212962962968</c:v>
                </c:pt>
                <c:pt idx="10871">
                  <c:v>0.91745370370370372</c:v>
                </c:pt>
                <c:pt idx="10872">
                  <c:v>0.91746527777777775</c:v>
                </c:pt>
                <c:pt idx="10873">
                  <c:v>0.9174768518518519</c:v>
                </c:pt>
                <c:pt idx="10874">
                  <c:v>0.91748842592592594</c:v>
                </c:pt>
                <c:pt idx="10875">
                  <c:v>0.91749999999999998</c:v>
                </c:pt>
                <c:pt idx="10876">
                  <c:v>0.91751157407407402</c:v>
                </c:pt>
                <c:pt idx="10877">
                  <c:v>0.91752314814814817</c:v>
                </c:pt>
                <c:pt idx="10878">
                  <c:v>0.91753472222222221</c:v>
                </c:pt>
                <c:pt idx="10879">
                  <c:v>0.91754629629629625</c:v>
                </c:pt>
                <c:pt idx="10880">
                  <c:v>0.9175578703703704</c:v>
                </c:pt>
                <c:pt idx="10881">
                  <c:v>0.91756944444444444</c:v>
                </c:pt>
                <c:pt idx="10882">
                  <c:v>0.91758101851851848</c:v>
                </c:pt>
                <c:pt idx="10883">
                  <c:v>0.91759259259259263</c:v>
                </c:pt>
                <c:pt idx="10884">
                  <c:v>0.91760416666666667</c:v>
                </c:pt>
                <c:pt idx="10885">
                  <c:v>0.9176157407407407</c:v>
                </c:pt>
                <c:pt idx="10886">
                  <c:v>0.91762731481481485</c:v>
                </c:pt>
                <c:pt idx="10887">
                  <c:v>0.91763888888888889</c:v>
                </c:pt>
                <c:pt idx="10888">
                  <c:v>0.91765046296296293</c:v>
                </c:pt>
                <c:pt idx="10889">
                  <c:v>0.91766203703703708</c:v>
                </c:pt>
                <c:pt idx="10890">
                  <c:v>0.91767361111111112</c:v>
                </c:pt>
                <c:pt idx="10891">
                  <c:v>0.91768518518518516</c:v>
                </c:pt>
                <c:pt idx="10892">
                  <c:v>0.91769675925925931</c:v>
                </c:pt>
                <c:pt idx="10893">
                  <c:v>0.91770833333333335</c:v>
                </c:pt>
                <c:pt idx="10894">
                  <c:v>0.91771990740740739</c:v>
                </c:pt>
                <c:pt idx="10895">
                  <c:v>0.91773148148148154</c:v>
                </c:pt>
                <c:pt idx="10896">
                  <c:v>0.91774305555555558</c:v>
                </c:pt>
                <c:pt idx="10897">
                  <c:v>0.91775462962962961</c:v>
                </c:pt>
                <c:pt idx="10898">
                  <c:v>0.91776620370370365</c:v>
                </c:pt>
                <c:pt idx="10899">
                  <c:v>0.9177777777777778</c:v>
                </c:pt>
                <c:pt idx="10900">
                  <c:v>0.91778935185185184</c:v>
                </c:pt>
                <c:pt idx="10901">
                  <c:v>0.91780092592592588</c:v>
                </c:pt>
                <c:pt idx="10902">
                  <c:v>0.91781250000000003</c:v>
                </c:pt>
                <c:pt idx="10903">
                  <c:v>0.91782407407407407</c:v>
                </c:pt>
                <c:pt idx="10904">
                  <c:v>0.91783564814814811</c:v>
                </c:pt>
                <c:pt idx="10905">
                  <c:v>0.91784722222222226</c:v>
                </c:pt>
                <c:pt idx="10906">
                  <c:v>0.9178587962962963</c:v>
                </c:pt>
                <c:pt idx="10907">
                  <c:v>0.91787037037037034</c:v>
                </c:pt>
                <c:pt idx="10908">
                  <c:v>0.91788194444444449</c:v>
                </c:pt>
                <c:pt idx="10909">
                  <c:v>0.91789351851851853</c:v>
                </c:pt>
                <c:pt idx="10910">
                  <c:v>0.91790509259259256</c:v>
                </c:pt>
                <c:pt idx="10911">
                  <c:v>0.91791666666666671</c:v>
                </c:pt>
                <c:pt idx="10912">
                  <c:v>0.91792824074074075</c:v>
                </c:pt>
                <c:pt idx="10913">
                  <c:v>0.91793981481481479</c:v>
                </c:pt>
                <c:pt idx="10914">
                  <c:v>0.91795138888888894</c:v>
                </c:pt>
                <c:pt idx="10915">
                  <c:v>0.91796296296296298</c:v>
                </c:pt>
                <c:pt idx="10916">
                  <c:v>0.91797453703703702</c:v>
                </c:pt>
                <c:pt idx="10917">
                  <c:v>0.91798611111111106</c:v>
                </c:pt>
                <c:pt idx="10918">
                  <c:v>0.91799768518518521</c:v>
                </c:pt>
                <c:pt idx="10919">
                  <c:v>0.91800925925925925</c:v>
                </c:pt>
                <c:pt idx="10920">
                  <c:v>0.91802083333333329</c:v>
                </c:pt>
                <c:pt idx="10921">
                  <c:v>0.91803240740740744</c:v>
                </c:pt>
                <c:pt idx="10922">
                  <c:v>0.91804398148148147</c:v>
                </c:pt>
                <c:pt idx="10923">
                  <c:v>0.91805555555555551</c:v>
                </c:pt>
                <c:pt idx="10924">
                  <c:v>0.91806712962962966</c:v>
                </c:pt>
                <c:pt idx="10925">
                  <c:v>0.9180787037037037</c:v>
                </c:pt>
                <c:pt idx="10926">
                  <c:v>0.91809027777777774</c:v>
                </c:pt>
                <c:pt idx="10927">
                  <c:v>0.91810185185185189</c:v>
                </c:pt>
                <c:pt idx="10928">
                  <c:v>0.91811342592592593</c:v>
                </c:pt>
                <c:pt idx="10929">
                  <c:v>0.91812499999999997</c:v>
                </c:pt>
                <c:pt idx="10930">
                  <c:v>0.91813657407407412</c:v>
                </c:pt>
                <c:pt idx="10931">
                  <c:v>0.91814814814814816</c:v>
                </c:pt>
                <c:pt idx="10932">
                  <c:v>0.9181597222222222</c:v>
                </c:pt>
                <c:pt idx="10933">
                  <c:v>0.91817129629629635</c:v>
                </c:pt>
                <c:pt idx="10934">
                  <c:v>0.91818287037037039</c:v>
                </c:pt>
                <c:pt idx="10935">
                  <c:v>0.91819444444444442</c:v>
                </c:pt>
                <c:pt idx="10936">
                  <c:v>0.91820601851851846</c:v>
                </c:pt>
                <c:pt idx="10937">
                  <c:v>0.91821759259259261</c:v>
                </c:pt>
                <c:pt idx="10938">
                  <c:v>0.91822916666666665</c:v>
                </c:pt>
                <c:pt idx="10939">
                  <c:v>0.91824074074074069</c:v>
                </c:pt>
                <c:pt idx="10940">
                  <c:v>0.91825231481481484</c:v>
                </c:pt>
                <c:pt idx="10941">
                  <c:v>0.91826388888888888</c:v>
                </c:pt>
                <c:pt idx="10942">
                  <c:v>0.91827546296296292</c:v>
                </c:pt>
                <c:pt idx="10943">
                  <c:v>0.91828703703703707</c:v>
                </c:pt>
                <c:pt idx="10944">
                  <c:v>0.91829861111111111</c:v>
                </c:pt>
                <c:pt idx="10945">
                  <c:v>0.91831018518518515</c:v>
                </c:pt>
                <c:pt idx="10946">
                  <c:v>0.9183217592592593</c:v>
                </c:pt>
                <c:pt idx="10947">
                  <c:v>0.91833333333333333</c:v>
                </c:pt>
                <c:pt idx="10948">
                  <c:v>0.91834490740740737</c:v>
                </c:pt>
                <c:pt idx="10949">
                  <c:v>0.91835648148148152</c:v>
                </c:pt>
                <c:pt idx="10950">
                  <c:v>0.91836805555555556</c:v>
                </c:pt>
                <c:pt idx="10951">
                  <c:v>0.9183796296296296</c:v>
                </c:pt>
                <c:pt idx="10952">
                  <c:v>0.91839120370370375</c:v>
                </c:pt>
                <c:pt idx="10953">
                  <c:v>0.91840277777777779</c:v>
                </c:pt>
                <c:pt idx="10954">
                  <c:v>0.91841435185185183</c:v>
                </c:pt>
                <c:pt idx="10955">
                  <c:v>0.91842592592592598</c:v>
                </c:pt>
                <c:pt idx="10956">
                  <c:v>0.91843750000000002</c:v>
                </c:pt>
                <c:pt idx="10957">
                  <c:v>0.91844907407407406</c:v>
                </c:pt>
                <c:pt idx="10958">
                  <c:v>0.9184606481481481</c:v>
                </c:pt>
                <c:pt idx="10959">
                  <c:v>0.91847222222222225</c:v>
                </c:pt>
                <c:pt idx="10960">
                  <c:v>0.91848379629629628</c:v>
                </c:pt>
                <c:pt idx="10961">
                  <c:v>0.91849537037037032</c:v>
                </c:pt>
                <c:pt idx="10962">
                  <c:v>0.91850694444444447</c:v>
                </c:pt>
                <c:pt idx="10963">
                  <c:v>0.91851851851851851</c:v>
                </c:pt>
                <c:pt idx="10964">
                  <c:v>0.91853009259259255</c:v>
                </c:pt>
                <c:pt idx="10965">
                  <c:v>0.9185416666666667</c:v>
                </c:pt>
                <c:pt idx="10966">
                  <c:v>0.91855324074074074</c:v>
                </c:pt>
                <c:pt idx="10967">
                  <c:v>0.91856481481481478</c:v>
                </c:pt>
                <c:pt idx="10968">
                  <c:v>0.91857638888888893</c:v>
                </c:pt>
                <c:pt idx="10969">
                  <c:v>0.91858796296296297</c:v>
                </c:pt>
                <c:pt idx="10970">
                  <c:v>0.91859953703703701</c:v>
                </c:pt>
                <c:pt idx="10971">
                  <c:v>0.91861111111111116</c:v>
                </c:pt>
                <c:pt idx="10972">
                  <c:v>0.91862268518518519</c:v>
                </c:pt>
                <c:pt idx="10973">
                  <c:v>0.91863425925925923</c:v>
                </c:pt>
                <c:pt idx="10974">
                  <c:v>0.91864583333333338</c:v>
                </c:pt>
                <c:pt idx="10975">
                  <c:v>0.91865740740740742</c:v>
                </c:pt>
                <c:pt idx="10976">
                  <c:v>0.91866898148148146</c:v>
                </c:pt>
                <c:pt idx="10977">
                  <c:v>0.9186805555555555</c:v>
                </c:pt>
                <c:pt idx="10978">
                  <c:v>0.91869212962962965</c:v>
                </c:pt>
                <c:pt idx="10979">
                  <c:v>0.91870370370370369</c:v>
                </c:pt>
                <c:pt idx="10980">
                  <c:v>0.91871527777777773</c:v>
                </c:pt>
                <c:pt idx="10981">
                  <c:v>0.91872685185185188</c:v>
                </c:pt>
                <c:pt idx="10982">
                  <c:v>0.91873842592592592</c:v>
                </c:pt>
                <c:pt idx="10983">
                  <c:v>0.91874999999999996</c:v>
                </c:pt>
                <c:pt idx="10984">
                  <c:v>0.91876157407407411</c:v>
                </c:pt>
                <c:pt idx="10985">
                  <c:v>0.91877314814814814</c:v>
                </c:pt>
                <c:pt idx="10986">
                  <c:v>0.91878472222222218</c:v>
                </c:pt>
                <c:pt idx="10987">
                  <c:v>0.91879629629629633</c:v>
                </c:pt>
                <c:pt idx="10988">
                  <c:v>0.91880787037037037</c:v>
                </c:pt>
                <c:pt idx="10989">
                  <c:v>0.91881944444444441</c:v>
                </c:pt>
                <c:pt idx="10990">
                  <c:v>0.91883101851851856</c:v>
                </c:pt>
                <c:pt idx="10991">
                  <c:v>0.9188425925925926</c:v>
                </c:pt>
                <c:pt idx="10992">
                  <c:v>0.91885416666666664</c:v>
                </c:pt>
                <c:pt idx="10993">
                  <c:v>0.91886574074074079</c:v>
                </c:pt>
                <c:pt idx="10994">
                  <c:v>0.91887731481481483</c:v>
                </c:pt>
                <c:pt idx="10995">
                  <c:v>0.91888888888888887</c:v>
                </c:pt>
                <c:pt idx="10996">
                  <c:v>0.91890046296296302</c:v>
                </c:pt>
                <c:pt idx="10997">
                  <c:v>0.91891203703703705</c:v>
                </c:pt>
                <c:pt idx="10998">
                  <c:v>0.91892361111111109</c:v>
                </c:pt>
                <c:pt idx="10999">
                  <c:v>0.91893518518518513</c:v>
                </c:pt>
                <c:pt idx="11000">
                  <c:v>0.91894675925925928</c:v>
                </c:pt>
                <c:pt idx="11001">
                  <c:v>0.91895833333333332</c:v>
                </c:pt>
                <c:pt idx="11002">
                  <c:v>0.91896990740740736</c:v>
                </c:pt>
                <c:pt idx="11003">
                  <c:v>0.91898148148148151</c:v>
                </c:pt>
                <c:pt idx="11004">
                  <c:v>0.91899305555555555</c:v>
                </c:pt>
                <c:pt idx="11005">
                  <c:v>0.91900462962962959</c:v>
                </c:pt>
                <c:pt idx="11006">
                  <c:v>0.91901620370370374</c:v>
                </c:pt>
                <c:pt idx="11007">
                  <c:v>0.91902777777777778</c:v>
                </c:pt>
                <c:pt idx="11008">
                  <c:v>0.91903935185185182</c:v>
                </c:pt>
                <c:pt idx="11009">
                  <c:v>0.91905092592592597</c:v>
                </c:pt>
                <c:pt idx="11010">
                  <c:v>0.9190625</c:v>
                </c:pt>
                <c:pt idx="11011">
                  <c:v>0.91907407407407404</c:v>
                </c:pt>
                <c:pt idx="11012">
                  <c:v>0.91908564814814819</c:v>
                </c:pt>
                <c:pt idx="11013">
                  <c:v>0.91909722222222223</c:v>
                </c:pt>
                <c:pt idx="11014">
                  <c:v>0.91910879629629627</c:v>
                </c:pt>
                <c:pt idx="11015">
                  <c:v>0.91912037037037042</c:v>
                </c:pt>
                <c:pt idx="11016">
                  <c:v>0.91913194444444446</c:v>
                </c:pt>
                <c:pt idx="11017">
                  <c:v>0.9191435185185185</c:v>
                </c:pt>
                <c:pt idx="11018">
                  <c:v>0.91915509259259254</c:v>
                </c:pt>
                <c:pt idx="11019">
                  <c:v>0.91916666666666669</c:v>
                </c:pt>
                <c:pt idx="11020">
                  <c:v>0.91917824074074073</c:v>
                </c:pt>
                <c:pt idx="11021">
                  <c:v>0.91918981481481477</c:v>
                </c:pt>
                <c:pt idx="11022">
                  <c:v>0.91920138888888892</c:v>
                </c:pt>
                <c:pt idx="11023">
                  <c:v>0.91921296296296295</c:v>
                </c:pt>
                <c:pt idx="11024">
                  <c:v>0.91922453703703699</c:v>
                </c:pt>
                <c:pt idx="11025">
                  <c:v>0.91923611111111114</c:v>
                </c:pt>
                <c:pt idx="11026">
                  <c:v>0.91924768518518518</c:v>
                </c:pt>
                <c:pt idx="11027">
                  <c:v>0.91925925925925922</c:v>
                </c:pt>
                <c:pt idx="11028">
                  <c:v>0.91927083333333337</c:v>
                </c:pt>
                <c:pt idx="11029">
                  <c:v>0.91928240740740741</c:v>
                </c:pt>
                <c:pt idx="11030">
                  <c:v>0.91929398148148145</c:v>
                </c:pt>
                <c:pt idx="11031">
                  <c:v>0.9193055555555556</c:v>
                </c:pt>
                <c:pt idx="11032">
                  <c:v>0.91931712962962964</c:v>
                </c:pt>
                <c:pt idx="11033">
                  <c:v>0.91932870370370368</c:v>
                </c:pt>
                <c:pt idx="11034">
                  <c:v>0.91934027777777783</c:v>
                </c:pt>
                <c:pt idx="11035">
                  <c:v>0.91935185185185186</c:v>
                </c:pt>
                <c:pt idx="11036">
                  <c:v>0.9193634259259259</c:v>
                </c:pt>
                <c:pt idx="11037">
                  <c:v>0.91937500000000005</c:v>
                </c:pt>
                <c:pt idx="11038">
                  <c:v>0.91938657407407409</c:v>
                </c:pt>
                <c:pt idx="11039">
                  <c:v>0.91939814814814813</c:v>
                </c:pt>
                <c:pt idx="11040">
                  <c:v>0.91940972222222217</c:v>
                </c:pt>
                <c:pt idx="11041">
                  <c:v>0.91942129629629632</c:v>
                </c:pt>
                <c:pt idx="11042">
                  <c:v>0.91943287037037036</c:v>
                </c:pt>
                <c:pt idx="11043">
                  <c:v>0.9194444444444444</c:v>
                </c:pt>
                <c:pt idx="11044">
                  <c:v>0.91945601851851855</c:v>
                </c:pt>
                <c:pt idx="11045">
                  <c:v>0.91946759259259259</c:v>
                </c:pt>
                <c:pt idx="11046">
                  <c:v>0.91947916666666663</c:v>
                </c:pt>
                <c:pt idx="11047">
                  <c:v>0.91949074074074078</c:v>
                </c:pt>
                <c:pt idx="11048">
                  <c:v>0.91950231481481481</c:v>
                </c:pt>
                <c:pt idx="11049">
                  <c:v>0.91951388888888885</c:v>
                </c:pt>
                <c:pt idx="11050">
                  <c:v>0.919525462962963</c:v>
                </c:pt>
                <c:pt idx="11051">
                  <c:v>0.91953703703703704</c:v>
                </c:pt>
                <c:pt idx="11052">
                  <c:v>0.91954861111111108</c:v>
                </c:pt>
                <c:pt idx="11053">
                  <c:v>0.91956018518518523</c:v>
                </c:pt>
                <c:pt idx="11054">
                  <c:v>0.91957175925925927</c:v>
                </c:pt>
                <c:pt idx="11055">
                  <c:v>0.91958333333333331</c:v>
                </c:pt>
                <c:pt idx="11056">
                  <c:v>0.91959490740740746</c:v>
                </c:pt>
                <c:pt idx="11057">
                  <c:v>0.9196064814814815</c:v>
                </c:pt>
                <c:pt idx="11058">
                  <c:v>0.91961805555555554</c:v>
                </c:pt>
                <c:pt idx="11059">
                  <c:v>0.91962962962962957</c:v>
                </c:pt>
                <c:pt idx="11060">
                  <c:v>0.91964120370370372</c:v>
                </c:pt>
                <c:pt idx="11061">
                  <c:v>0.91965277777777776</c:v>
                </c:pt>
                <c:pt idx="11062">
                  <c:v>0.9196643518518518</c:v>
                </c:pt>
                <c:pt idx="11063">
                  <c:v>0.91967592592592595</c:v>
                </c:pt>
                <c:pt idx="11064">
                  <c:v>0.91968749999999999</c:v>
                </c:pt>
                <c:pt idx="11065">
                  <c:v>0.91969907407407403</c:v>
                </c:pt>
                <c:pt idx="11066">
                  <c:v>0.91971064814814818</c:v>
                </c:pt>
                <c:pt idx="11067">
                  <c:v>0.91972222222222222</c:v>
                </c:pt>
                <c:pt idx="11068">
                  <c:v>0.91973379629629626</c:v>
                </c:pt>
                <c:pt idx="11069">
                  <c:v>0.91974537037037041</c:v>
                </c:pt>
                <c:pt idx="11070">
                  <c:v>0.91975694444444445</c:v>
                </c:pt>
                <c:pt idx="11071">
                  <c:v>0.91976851851851849</c:v>
                </c:pt>
                <c:pt idx="11072">
                  <c:v>0.91978009259259264</c:v>
                </c:pt>
                <c:pt idx="11073">
                  <c:v>0.91979166666666667</c:v>
                </c:pt>
                <c:pt idx="11074">
                  <c:v>0.91980324074074071</c:v>
                </c:pt>
                <c:pt idx="11075">
                  <c:v>0.91981481481481486</c:v>
                </c:pt>
                <c:pt idx="11076">
                  <c:v>0.9198263888888889</c:v>
                </c:pt>
                <c:pt idx="11077">
                  <c:v>0.91983796296296294</c:v>
                </c:pt>
                <c:pt idx="11078">
                  <c:v>0.91984953703703709</c:v>
                </c:pt>
                <c:pt idx="11079">
                  <c:v>0.91986111111111113</c:v>
                </c:pt>
                <c:pt idx="11080">
                  <c:v>0.91987268518518517</c:v>
                </c:pt>
                <c:pt idx="11081">
                  <c:v>0.91988425925925921</c:v>
                </c:pt>
                <c:pt idx="11082">
                  <c:v>0.91989583333333336</c:v>
                </c:pt>
                <c:pt idx="11083">
                  <c:v>0.9199074074074074</c:v>
                </c:pt>
                <c:pt idx="11084">
                  <c:v>0.91991898148148143</c:v>
                </c:pt>
                <c:pt idx="11085">
                  <c:v>0.91993055555555558</c:v>
                </c:pt>
                <c:pt idx="11086">
                  <c:v>0.91994212962962962</c:v>
                </c:pt>
                <c:pt idx="11087">
                  <c:v>0.91995370370370366</c:v>
                </c:pt>
                <c:pt idx="11088">
                  <c:v>0.91996527777777781</c:v>
                </c:pt>
                <c:pt idx="11089">
                  <c:v>0.91997685185185185</c:v>
                </c:pt>
                <c:pt idx="11090">
                  <c:v>0.91998842592592589</c:v>
                </c:pt>
                <c:pt idx="11091">
                  <c:v>0.92</c:v>
                </c:pt>
                <c:pt idx="11092">
                  <c:v>0.92001157407407408</c:v>
                </c:pt>
                <c:pt idx="11093">
                  <c:v>0.92002314814814812</c:v>
                </c:pt>
                <c:pt idx="11094">
                  <c:v>0.92003472222222227</c:v>
                </c:pt>
                <c:pt idx="11095">
                  <c:v>0.92004629629629631</c:v>
                </c:pt>
                <c:pt idx="11096">
                  <c:v>0.92005787037037035</c:v>
                </c:pt>
                <c:pt idx="11097">
                  <c:v>0.9200694444444445</c:v>
                </c:pt>
                <c:pt idx="11098">
                  <c:v>0.92008101851851853</c:v>
                </c:pt>
                <c:pt idx="11099">
                  <c:v>0.92009259259259257</c:v>
                </c:pt>
                <c:pt idx="11100">
                  <c:v>0.92010416666666661</c:v>
                </c:pt>
                <c:pt idx="11101">
                  <c:v>0.92011574074074076</c:v>
                </c:pt>
                <c:pt idx="11102">
                  <c:v>0.9201273148148148</c:v>
                </c:pt>
                <c:pt idx="11103">
                  <c:v>0.92013888888888884</c:v>
                </c:pt>
                <c:pt idx="11104">
                  <c:v>0.92015046296296299</c:v>
                </c:pt>
                <c:pt idx="11105">
                  <c:v>0.92016203703703703</c:v>
                </c:pt>
                <c:pt idx="11106">
                  <c:v>0.92017361111111107</c:v>
                </c:pt>
                <c:pt idx="11107">
                  <c:v>0.92018518518518522</c:v>
                </c:pt>
                <c:pt idx="11108">
                  <c:v>0.92019675925925926</c:v>
                </c:pt>
                <c:pt idx="11109">
                  <c:v>0.92020833333333329</c:v>
                </c:pt>
                <c:pt idx="11110">
                  <c:v>0.92021990740740744</c:v>
                </c:pt>
                <c:pt idx="11111">
                  <c:v>0.92023148148148148</c:v>
                </c:pt>
                <c:pt idx="11112">
                  <c:v>0.92024305555555552</c:v>
                </c:pt>
                <c:pt idx="11113">
                  <c:v>0.92025462962962967</c:v>
                </c:pt>
                <c:pt idx="11114">
                  <c:v>0.92026620370370371</c:v>
                </c:pt>
                <c:pt idx="11115">
                  <c:v>0.92027777777777775</c:v>
                </c:pt>
                <c:pt idx="11116">
                  <c:v>0.9202893518518519</c:v>
                </c:pt>
                <c:pt idx="11117">
                  <c:v>0.92030092592592594</c:v>
                </c:pt>
                <c:pt idx="11118">
                  <c:v>0.92031249999999998</c:v>
                </c:pt>
                <c:pt idx="11119">
                  <c:v>0.92032407407407413</c:v>
                </c:pt>
                <c:pt idx="11120">
                  <c:v>0.92033564814814817</c:v>
                </c:pt>
                <c:pt idx="11121">
                  <c:v>0.92034722222222221</c:v>
                </c:pt>
                <c:pt idx="11122">
                  <c:v>0.92035879629629624</c:v>
                </c:pt>
                <c:pt idx="11123">
                  <c:v>0.92037037037037039</c:v>
                </c:pt>
                <c:pt idx="11124">
                  <c:v>0.92038194444444443</c:v>
                </c:pt>
                <c:pt idx="11125">
                  <c:v>0.92039351851851847</c:v>
                </c:pt>
                <c:pt idx="11126">
                  <c:v>0.92040509259259262</c:v>
                </c:pt>
                <c:pt idx="11127">
                  <c:v>0.92041666666666666</c:v>
                </c:pt>
                <c:pt idx="11128">
                  <c:v>0.9204282407407407</c:v>
                </c:pt>
                <c:pt idx="11129">
                  <c:v>0.92043981481481485</c:v>
                </c:pt>
                <c:pt idx="11130">
                  <c:v>0.92045138888888889</c:v>
                </c:pt>
                <c:pt idx="11131">
                  <c:v>0.92046296296296293</c:v>
                </c:pt>
                <c:pt idx="11132">
                  <c:v>0.92047453703703708</c:v>
                </c:pt>
                <c:pt idx="11133">
                  <c:v>0.92048611111111112</c:v>
                </c:pt>
                <c:pt idx="11134">
                  <c:v>0.92049768518518515</c:v>
                </c:pt>
                <c:pt idx="11135">
                  <c:v>0.9205092592592593</c:v>
                </c:pt>
                <c:pt idx="11136">
                  <c:v>0.92052083333333334</c:v>
                </c:pt>
                <c:pt idx="11137">
                  <c:v>0.92053240740740738</c:v>
                </c:pt>
                <c:pt idx="11138">
                  <c:v>0.92054398148148153</c:v>
                </c:pt>
                <c:pt idx="11139">
                  <c:v>0.92055555555555557</c:v>
                </c:pt>
                <c:pt idx="11140">
                  <c:v>0.92056712962962961</c:v>
                </c:pt>
                <c:pt idx="11141">
                  <c:v>0.92057870370370365</c:v>
                </c:pt>
                <c:pt idx="11142">
                  <c:v>0.9205902777777778</c:v>
                </c:pt>
                <c:pt idx="11143">
                  <c:v>0.92060185185185184</c:v>
                </c:pt>
                <c:pt idx="11144">
                  <c:v>0.92061342592592588</c:v>
                </c:pt>
                <c:pt idx="11145">
                  <c:v>0.92062500000000003</c:v>
                </c:pt>
                <c:pt idx="11146">
                  <c:v>0.92063657407407407</c:v>
                </c:pt>
                <c:pt idx="11147">
                  <c:v>0.9206481481481481</c:v>
                </c:pt>
                <c:pt idx="11148">
                  <c:v>0.92065972222222225</c:v>
                </c:pt>
                <c:pt idx="11149">
                  <c:v>0.92067129629629629</c:v>
                </c:pt>
                <c:pt idx="11150">
                  <c:v>0.92068287037037033</c:v>
                </c:pt>
                <c:pt idx="11151">
                  <c:v>0.92069444444444448</c:v>
                </c:pt>
                <c:pt idx="11152">
                  <c:v>0.92070601851851852</c:v>
                </c:pt>
                <c:pt idx="11153">
                  <c:v>0.92071759259259256</c:v>
                </c:pt>
                <c:pt idx="11154">
                  <c:v>0.92072916666666671</c:v>
                </c:pt>
                <c:pt idx="11155">
                  <c:v>0.92074074074074075</c:v>
                </c:pt>
                <c:pt idx="11156">
                  <c:v>0.92075231481481479</c:v>
                </c:pt>
                <c:pt idx="11157">
                  <c:v>0.92076388888888894</c:v>
                </c:pt>
                <c:pt idx="11158">
                  <c:v>0.92077546296296298</c:v>
                </c:pt>
                <c:pt idx="11159">
                  <c:v>0.92078703703703701</c:v>
                </c:pt>
                <c:pt idx="11160">
                  <c:v>0.92079861111111116</c:v>
                </c:pt>
                <c:pt idx="11161">
                  <c:v>0.9208101851851852</c:v>
                </c:pt>
                <c:pt idx="11162">
                  <c:v>0.92082175925925924</c:v>
                </c:pt>
                <c:pt idx="11163">
                  <c:v>0.92083333333333328</c:v>
                </c:pt>
                <c:pt idx="11164">
                  <c:v>0.92084490740740743</c:v>
                </c:pt>
                <c:pt idx="11165">
                  <c:v>0.92085648148148147</c:v>
                </c:pt>
                <c:pt idx="11166">
                  <c:v>0.92086805555555551</c:v>
                </c:pt>
                <c:pt idx="11167">
                  <c:v>0.92087962962962966</c:v>
                </c:pt>
                <c:pt idx="11168">
                  <c:v>0.9208912037037037</c:v>
                </c:pt>
                <c:pt idx="11169">
                  <c:v>0.92090277777777774</c:v>
                </c:pt>
                <c:pt idx="11170">
                  <c:v>0.92091435185185189</c:v>
                </c:pt>
                <c:pt idx="11171">
                  <c:v>0.92092592592592593</c:v>
                </c:pt>
                <c:pt idx="11172">
                  <c:v>0.92093749999999996</c:v>
                </c:pt>
                <c:pt idx="11173">
                  <c:v>0.92094907407407411</c:v>
                </c:pt>
                <c:pt idx="11174">
                  <c:v>0.92096064814814815</c:v>
                </c:pt>
                <c:pt idx="11175">
                  <c:v>0.92097222222222219</c:v>
                </c:pt>
                <c:pt idx="11176">
                  <c:v>0.92098379629629634</c:v>
                </c:pt>
                <c:pt idx="11177">
                  <c:v>0.92099537037037038</c:v>
                </c:pt>
                <c:pt idx="11178">
                  <c:v>0.92100694444444442</c:v>
                </c:pt>
                <c:pt idx="11179">
                  <c:v>0.92101851851851857</c:v>
                </c:pt>
                <c:pt idx="11180">
                  <c:v>0.92103009259259261</c:v>
                </c:pt>
                <c:pt idx="11181">
                  <c:v>0.92104166666666665</c:v>
                </c:pt>
                <c:pt idx="11182">
                  <c:v>0.92105324074074069</c:v>
                </c:pt>
                <c:pt idx="11183">
                  <c:v>0.92106481481481484</c:v>
                </c:pt>
                <c:pt idx="11184">
                  <c:v>0.92107638888888888</c:v>
                </c:pt>
                <c:pt idx="11185">
                  <c:v>0.92108796296296291</c:v>
                </c:pt>
                <c:pt idx="11186">
                  <c:v>0.92109953703703706</c:v>
                </c:pt>
                <c:pt idx="11187">
                  <c:v>0.9211111111111111</c:v>
                </c:pt>
                <c:pt idx="11188">
                  <c:v>0.92112268518518514</c:v>
                </c:pt>
                <c:pt idx="11189">
                  <c:v>0.92113425925925929</c:v>
                </c:pt>
                <c:pt idx="11190">
                  <c:v>0.92114583333333333</c:v>
                </c:pt>
                <c:pt idx="11191">
                  <c:v>0.92115740740740737</c:v>
                </c:pt>
                <c:pt idx="11192">
                  <c:v>0.92116898148148152</c:v>
                </c:pt>
                <c:pt idx="11193">
                  <c:v>0.92118055555555556</c:v>
                </c:pt>
                <c:pt idx="11194">
                  <c:v>0.9211921296296296</c:v>
                </c:pt>
                <c:pt idx="11195">
                  <c:v>0.92120370370370375</c:v>
                </c:pt>
                <c:pt idx="11196">
                  <c:v>0.92121527777777779</c:v>
                </c:pt>
                <c:pt idx="11197">
                  <c:v>0.92122685185185182</c:v>
                </c:pt>
                <c:pt idx="11198">
                  <c:v>0.92123842592592597</c:v>
                </c:pt>
                <c:pt idx="11199">
                  <c:v>0.92125000000000001</c:v>
                </c:pt>
                <c:pt idx="11200">
                  <c:v>0.92126157407407405</c:v>
                </c:pt>
                <c:pt idx="11201">
                  <c:v>0.9212731481481482</c:v>
                </c:pt>
                <c:pt idx="11202">
                  <c:v>0.92128472222222224</c:v>
                </c:pt>
                <c:pt idx="11203">
                  <c:v>0.92129629629629628</c:v>
                </c:pt>
                <c:pt idx="11204">
                  <c:v>0.92130787037037032</c:v>
                </c:pt>
                <c:pt idx="11205">
                  <c:v>0.92131944444444447</c:v>
                </c:pt>
                <c:pt idx="11206">
                  <c:v>0.92133101851851851</c:v>
                </c:pt>
                <c:pt idx="11207">
                  <c:v>0.92134259259259255</c:v>
                </c:pt>
                <c:pt idx="11208">
                  <c:v>0.9213541666666667</c:v>
                </c:pt>
                <c:pt idx="11209">
                  <c:v>0.92136574074074074</c:v>
                </c:pt>
                <c:pt idx="11210">
                  <c:v>0.92137731481481477</c:v>
                </c:pt>
                <c:pt idx="11211">
                  <c:v>0.92138888888888892</c:v>
                </c:pt>
                <c:pt idx="11212">
                  <c:v>0.92140046296296296</c:v>
                </c:pt>
                <c:pt idx="11213">
                  <c:v>0.921412037037037</c:v>
                </c:pt>
                <c:pt idx="11214">
                  <c:v>0.92142361111111115</c:v>
                </c:pt>
                <c:pt idx="11215">
                  <c:v>0.92143518518518519</c:v>
                </c:pt>
                <c:pt idx="11216">
                  <c:v>0.92144675925925923</c:v>
                </c:pt>
                <c:pt idx="11217">
                  <c:v>0.92145833333333338</c:v>
                </c:pt>
                <c:pt idx="11218">
                  <c:v>0.92146990740740742</c:v>
                </c:pt>
                <c:pt idx="11219">
                  <c:v>0.92148148148148146</c:v>
                </c:pt>
                <c:pt idx="11220">
                  <c:v>0.92149305555555561</c:v>
                </c:pt>
                <c:pt idx="11221">
                  <c:v>0.92150462962962965</c:v>
                </c:pt>
                <c:pt idx="11222">
                  <c:v>0.92151620370370368</c:v>
                </c:pt>
                <c:pt idx="11223">
                  <c:v>0.92152777777777772</c:v>
                </c:pt>
                <c:pt idx="11224">
                  <c:v>0.92153935185185187</c:v>
                </c:pt>
                <c:pt idx="11225">
                  <c:v>0.92155092592592591</c:v>
                </c:pt>
                <c:pt idx="11226">
                  <c:v>0.92156249999999995</c:v>
                </c:pt>
                <c:pt idx="11227">
                  <c:v>0.9215740740740741</c:v>
                </c:pt>
                <c:pt idx="11228">
                  <c:v>0.92158564814814814</c:v>
                </c:pt>
                <c:pt idx="11229">
                  <c:v>0.92159722222222218</c:v>
                </c:pt>
                <c:pt idx="11230">
                  <c:v>0.92160879629629633</c:v>
                </c:pt>
                <c:pt idx="11231">
                  <c:v>0.92162037037037037</c:v>
                </c:pt>
                <c:pt idx="11232">
                  <c:v>0.92163194444444441</c:v>
                </c:pt>
                <c:pt idx="11233">
                  <c:v>0.92164351851851856</c:v>
                </c:pt>
                <c:pt idx="11234">
                  <c:v>0.9216550925925926</c:v>
                </c:pt>
                <c:pt idx="11235">
                  <c:v>0.92166666666666663</c:v>
                </c:pt>
                <c:pt idx="11236">
                  <c:v>0.92167824074074078</c:v>
                </c:pt>
                <c:pt idx="11237">
                  <c:v>0.92168981481481482</c:v>
                </c:pt>
                <c:pt idx="11238">
                  <c:v>0.92170138888888886</c:v>
                </c:pt>
                <c:pt idx="11239">
                  <c:v>0.92171296296296301</c:v>
                </c:pt>
                <c:pt idx="11240">
                  <c:v>0.92172453703703705</c:v>
                </c:pt>
                <c:pt idx="11241">
                  <c:v>0.92173611111111109</c:v>
                </c:pt>
                <c:pt idx="11242">
                  <c:v>0.92174768518518524</c:v>
                </c:pt>
                <c:pt idx="11243">
                  <c:v>0.92175925925925928</c:v>
                </c:pt>
                <c:pt idx="11244">
                  <c:v>0.92177083333333332</c:v>
                </c:pt>
                <c:pt idx="11245">
                  <c:v>0.92178240740740736</c:v>
                </c:pt>
                <c:pt idx="11246">
                  <c:v>0.92179398148148151</c:v>
                </c:pt>
                <c:pt idx="11247">
                  <c:v>0.92180555555555554</c:v>
                </c:pt>
                <c:pt idx="11248">
                  <c:v>0.92181712962962958</c:v>
                </c:pt>
                <c:pt idx="11249">
                  <c:v>0.92182870370370373</c:v>
                </c:pt>
                <c:pt idx="11250">
                  <c:v>0.92184027777777777</c:v>
                </c:pt>
                <c:pt idx="11251">
                  <c:v>0.92185185185185181</c:v>
                </c:pt>
                <c:pt idx="11252">
                  <c:v>0.92186342592592596</c:v>
                </c:pt>
                <c:pt idx="11253">
                  <c:v>0.921875</c:v>
                </c:pt>
                <c:pt idx="11254">
                  <c:v>0.92188657407407404</c:v>
                </c:pt>
                <c:pt idx="11255">
                  <c:v>0.92189814814814819</c:v>
                </c:pt>
                <c:pt idx="11256">
                  <c:v>0.92190972222222223</c:v>
                </c:pt>
                <c:pt idx="11257">
                  <c:v>0.92192129629629627</c:v>
                </c:pt>
                <c:pt idx="11258">
                  <c:v>0.92193287037037042</c:v>
                </c:pt>
                <c:pt idx="11259">
                  <c:v>0.92194444444444446</c:v>
                </c:pt>
                <c:pt idx="11260">
                  <c:v>0.92195601851851849</c:v>
                </c:pt>
                <c:pt idx="11261">
                  <c:v>0.92196759259259264</c:v>
                </c:pt>
                <c:pt idx="11262">
                  <c:v>0.92197916666666668</c:v>
                </c:pt>
                <c:pt idx="11263">
                  <c:v>0.92199074074074072</c:v>
                </c:pt>
                <c:pt idx="11264">
                  <c:v>0.92200231481481476</c:v>
                </c:pt>
                <c:pt idx="11265">
                  <c:v>0.92201388888888891</c:v>
                </c:pt>
                <c:pt idx="11266">
                  <c:v>0.92202546296296295</c:v>
                </c:pt>
                <c:pt idx="11267">
                  <c:v>0.92203703703703699</c:v>
                </c:pt>
                <c:pt idx="11268">
                  <c:v>0.92204861111111114</c:v>
                </c:pt>
                <c:pt idx="11269">
                  <c:v>0.92206018518518518</c:v>
                </c:pt>
                <c:pt idx="11270">
                  <c:v>0.92207175925925922</c:v>
                </c:pt>
                <c:pt idx="11271">
                  <c:v>0.92208333333333337</c:v>
                </c:pt>
                <c:pt idx="11272">
                  <c:v>0.9220949074074074</c:v>
                </c:pt>
                <c:pt idx="11273">
                  <c:v>0.92210648148148144</c:v>
                </c:pt>
                <c:pt idx="11274">
                  <c:v>0.92211805555555559</c:v>
                </c:pt>
                <c:pt idx="11275">
                  <c:v>0.92212962962962963</c:v>
                </c:pt>
                <c:pt idx="11276">
                  <c:v>0.92214120370370367</c:v>
                </c:pt>
                <c:pt idx="11277">
                  <c:v>0.92215277777777782</c:v>
                </c:pt>
                <c:pt idx="11278">
                  <c:v>0.92216435185185186</c:v>
                </c:pt>
                <c:pt idx="11279">
                  <c:v>0.9221759259259259</c:v>
                </c:pt>
                <c:pt idx="11280">
                  <c:v>0.92218750000000005</c:v>
                </c:pt>
                <c:pt idx="11281">
                  <c:v>0.92219907407407409</c:v>
                </c:pt>
                <c:pt idx="11282">
                  <c:v>0.92221064814814813</c:v>
                </c:pt>
                <c:pt idx="11283">
                  <c:v>0.92222222222222228</c:v>
                </c:pt>
                <c:pt idx="11284">
                  <c:v>0.92223379629629632</c:v>
                </c:pt>
                <c:pt idx="11285">
                  <c:v>0.92224537037037035</c:v>
                </c:pt>
                <c:pt idx="11286">
                  <c:v>0.92225694444444439</c:v>
                </c:pt>
                <c:pt idx="11287">
                  <c:v>0.92226851851851854</c:v>
                </c:pt>
                <c:pt idx="11288">
                  <c:v>0.92228009259259258</c:v>
                </c:pt>
                <c:pt idx="11289">
                  <c:v>0.92229166666666662</c:v>
                </c:pt>
                <c:pt idx="11290">
                  <c:v>0.92230324074074077</c:v>
                </c:pt>
                <c:pt idx="11291">
                  <c:v>0.92231481481481481</c:v>
                </c:pt>
                <c:pt idx="11292">
                  <c:v>0.92232638888888885</c:v>
                </c:pt>
                <c:pt idx="11293">
                  <c:v>0.922337962962963</c:v>
                </c:pt>
                <c:pt idx="11294">
                  <c:v>0.92234953703703704</c:v>
                </c:pt>
                <c:pt idx="11295">
                  <c:v>0.92236111111111108</c:v>
                </c:pt>
                <c:pt idx="11296">
                  <c:v>0.92237268518518523</c:v>
                </c:pt>
                <c:pt idx="11297">
                  <c:v>0.92238425925925926</c:v>
                </c:pt>
                <c:pt idx="11298">
                  <c:v>0.9223958333333333</c:v>
                </c:pt>
                <c:pt idx="11299">
                  <c:v>0.92240740740740745</c:v>
                </c:pt>
                <c:pt idx="11300">
                  <c:v>0.92241898148148149</c:v>
                </c:pt>
                <c:pt idx="11301">
                  <c:v>0.92243055555555553</c:v>
                </c:pt>
                <c:pt idx="11302">
                  <c:v>0.92244212962962968</c:v>
                </c:pt>
                <c:pt idx="11303">
                  <c:v>0.92245370370370372</c:v>
                </c:pt>
                <c:pt idx="11304">
                  <c:v>0.92246527777777776</c:v>
                </c:pt>
                <c:pt idx="11305">
                  <c:v>0.9224768518518518</c:v>
                </c:pt>
                <c:pt idx="11306">
                  <c:v>0.92248842592592595</c:v>
                </c:pt>
                <c:pt idx="11307">
                  <c:v>0.92249999999999999</c:v>
                </c:pt>
                <c:pt idx="11308">
                  <c:v>0.92251157407407403</c:v>
                </c:pt>
                <c:pt idx="11309">
                  <c:v>0.92252314814814818</c:v>
                </c:pt>
                <c:pt idx="11310">
                  <c:v>0.92253472222222221</c:v>
                </c:pt>
                <c:pt idx="11311">
                  <c:v>0.92254629629629625</c:v>
                </c:pt>
                <c:pt idx="11312">
                  <c:v>0.9225578703703704</c:v>
                </c:pt>
                <c:pt idx="11313">
                  <c:v>0.92256944444444444</c:v>
                </c:pt>
                <c:pt idx="11314">
                  <c:v>0.92258101851851848</c:v>
                </c:pt>
                <c:pt idx="11315">
                  <c:v>0.92259259259259263</c:v>
                </c:pt>
                <c:pt idx="11316">
                  <c:v>0.92260416666666667</c:v>
                </c:pt>
                <c:pt idx="11317">
                  <c:v>0.92261574074074071</c:v>
                </c:pt>
                <c:pt idx="11318">
                  <c:v>0.92262731481481486</c:v>
                </c:pt>
                <c:pt idx="11319">
                  <c:v>0.9226388888888889</c:v>
                </c:pt>
                <c:pt idx="11320">
                  <c:v>0.92265046296296294</c:v>
                </c:pt>
                <c:pt idx="11321">
                  <c:v>0.92266203703703709</c:v>
                </c:pt>
                <c:pt idx="11322">
                  <c:v>0.92267361111111112</c:v>
                </c:pt>
                <c:pt idx="11323">
                  <c:v>0.92268518518518516</c:v>
                </c:pt>
                <c:pt idx="11324">
                  <c:v>0.92269675925925931</c:v>
                </c:pt>
                <c:pt idx="11325">
                  <c:v>0.92270833333333335</c:v>
                </c:pt>
                <c:pt idx="11326">
                  <c:v>0.92271990740740739</c:v>
                </c:pt>
                <c:pt idx="11327">
                  <c:v>0.92273148148148143</c:v>
                </c:pt>
                <c:pt idx="11328">
                  <c:v>0.92274305555555558</c:v>
                </c:pt>
                <c:pt idx="11329">
                  <c:v>0.92275462962962962</c:v>
                </c:pt>
                <c:pt idx="11330">
                  <c:v>0.92276620370370366</c:v>
                </c:pt>
                <c:pt idx="11331">
                  <c:v>0.92277777777777781</c:v>
                </c:pt>
                <c:pt idx="11332">
                  <c:v>0.92278935185185185</c:v>
                </c:pt>
                <c:pt idx="11333">
                  <c:v>0.92280092592592589</c:v>
                </c:pt>
                <c:pt idx="11334">
                  <c:v>0.92281250000000004</c:v>
                </c:pt>
                <c:pt idx="11335">
                  <c:v>0.92282407407407407</c:v>
                </c:pt>
                <c:pt idx="11336">
                  <c:v>0.92283564814814811</c:v>
                </c:pt>
                <c:pt idx="11337">
                  <c:v>0.92284722222222226</c:v>
                </c:pt>
                <c:pt idx="11338">
                  <c:v>0.9228587962962963</c:v>
                </c:pt>
                <c:pt idx="11339">
                  <c:v>0.92287037037037034</c:v>
                </c:pt>
                <c:pt idx="11340">
                  <c:v>0.92288194444444449</c:v>
                </c:pt>
                <c:pt idx="11341">
                  <c:v>0.92289351851851853</c:v>
                </c:pt>
                <c:pt idx="11342">
                  <c:v>0.92290509259259257</c:v>
                </c:pt>
                <c:pt idx="11343">
                  <c:v>0.92291666666666672</c:v>
                </c:pt>
                <c:pt idx="11344">
                  <c:v>0.92292824074074076</c:v>
                </c:pt>
                <c:pt idx="11345">
                  <c:v>0.9229398148148148</c:v>
                </c:pt>
                <c:pt idx="11346">
                  <c:v>0.92295138888888884</c:v>
                </c:pt>
                <c:pt idx="11347">
                  <c:v>0.92296296296296299</c:v>
                </c:pt>
                <c:pt idx="11348">
                  <c:v>0.92297453703703702</c:v>
                </c:pt>
                <c:pt idx="11349">
                  <c:v>0.92298611111111106</c:v>
                </c:pt>
                <c:pt idx="11350">
                  <c:v>0.92299768518518521</c:v>
                </c:pt>
                <c:pt idx="11351">
                  <c:v>0.92300925925925925</c:v>
                </c:pt>
                <c:pt idx="11352">
                  <c:v>0.92302083333333329</c:v>
                </c:pt>
                <c:pt idx="11353">
                  <c:v>0.92303240740740744</c:v>
                </c:pt>
                <c:pt idx="11354">
                  <c:v>0.92304398148148148</c:v>
                </c:pt>
                <c:pt idx="11355">
                  <c:v>0.92305555555555552</c:v>
                </c:pt>
                <c:pt idx="11356">
                  <c:v>0.92306712962962967</c:v>
                </c:pt>
                <c:pt idx="11357">
                  <c:v>0.92307870370370371</c:v>
                </c:pt>
                <c:pt idx="11358">
                  <c:v>0.92309027777777775</c:v>
                </c:pt>
                <c:pt idx="11359">
                  <c:v>0.9231018518518519</c:v>
                </c:pt>
                <c:pt idx="11360">
                  <c:v>0.92311342592592593</c:v>
                </c:pt>
                <c:pt idx="11361">
                  <c:v>0.92312499999999997</c:v>
                </c:pt>
                <c:pt idx="11362">
                  <c:v>0.92313657407407412</c:v>
                </c:pt>
                <c:pt idx="11363">
                  <c:v>0.92314814814814816</c:v>
                </c:pt>
                <c:pt idx="11364">
                  <c:v>0.9231597222222222</c:v>
                </c:pt>
                <c:pt idx="11365">
                  <c:v>0.92317129629629635</c:v>
                </c:pt>
                <c:pt idx="11366">
                  <c:v>0.92318287037037039</c:v>
                </c:pt>
                <c:pt idx="11367">
                  <c:v>0.92319444444444443</c:v>
                </c:pt>
                <c:pt idx="11368">
                  <c:v>0.92320601851851847</c:v>
                </c:pt>
                <c:pt idx="11369">
                  <c:v>0.92321759259259262</c:v>
                </c:pt>
                <c:pt idx="11370">
                  <c:v>0.92322916666666666</c:v>
                </c:pt>
                <c:pt idx="11371">
                  <c:v>0.9232407407407407</c:v>
                </c:pt>
                <c:pt idx="11372">
                  <c:v>0.92325231481481485</c:v>
                </c:pt>
                <c:pt idx="11373">
                  <c:v>0.92326388888888888</c:v>
                </c:pt>
                <c:pt idx="11374">
                  <c:v>0.92327546296296292</c:v>
                </c:pt>
                <c:pt idx="11375">
                  <c:v>0.92328703703703707</c:v>
                </c:pt>
                <c:pt idx="11376">
                  <c:v>0.92329861111111111</c:v>
                </c:pt>
                <c:pt idx="11377">
                  <c:v>0.92331018518518515</c:v>
                </c:pt>
                <c:pt idx="11378">
                  <c:v>0.9233217592592593</c:v>
                </c:pt>
                <c:pt idx="11379">
                  <c:v>0.92333333333333334</c:v>
                </c:pt>
                <c:pt idx="11380">
                  <c:v>0.92334490740740738</c:v>
                </c:pt>
                <c:pt idx="11381">
                  <c:v>0.92335648148148153</c:v>
                </c:pt>
                <c:pt idx="11382">
                  <c:v>0.92336805555555557</c:v>
                </c:pt>
                <c:pt idx="11383">
                  <c:v>0.92337962962962961</c:v>
                </c:pt>
                <c:pt idx="11384">
                  <c:v>0.92339120370370376</c:v>
                </c:pt>
                <c:pt idx="11385">
                  <c:v>0.92340277777777779</c:v>
                </c:pt>
                <c:pt idx="11386">
                  <c:v>0.92341435185185183</c:v>
                </c:pt>
                <c:pt idx="11387">
                  <c:v>0.92342592592592587</c:v>
                </c:pt>
                <c:pt idx="11388">
                  <c:v>0.92343750000000002</c:v>
                </c:pt>
                <c:pt idx="11389">
                  <c:v>0.92344907407407406</c:v>
                </c:pt>
                <c:pt idx="11390">
                  <c:v>0.9234606481481481</c:v>
                </c:pt>
                <c:pt idx="11391">
                  <c:v>0.92347222222222225</c:v>
                </c:pt>
                <c:pt idx="11392">
                  <c:v>0.92348379629629629</c:v>
                </c:pt>
                <c:pt idx="11393">
                  <c:v>0.92349537037037033</c:v>
                </c:pt>
                <c:pt idx="11394">
                  <c:v>0.92350694444444448</c:v>
                </c:pt>
                <c:pt idx="11395">
                  <c:v>0.92351851851851852</c:v>
                </c:pt>
                <c:pt idx="11396">
                  <c:v>0.92353009259259256</c:v>
                </c:pt>
                <c:pt idx="11397">
                  <c:v>0.92354166666666671</c:v>
                </c:pt>
                <c:pt idx="11398">
                  <c:v>0.92355324074074074</c:v>
                </c:pt>
                <c:pt idx="11399">
                  <c:v>0.92356481481481478</c:v>
                </c:pt>
                <c:pt idx="11400">
                  <c:v>0.92357638888888893</c:v>
                </c:pt>
                <c:pt idx="11401">
                  <c:v>0.92358796296296297</c:v>
                </c:pt>
                <c:pt idx="11402">
                  <c:v>0.92359953703703701</c:v>
                </c:pt>
                <c:pt idx="11403">
                  <c:v>0.92361111111111116</c:v>
                </c:pt>
                <c:pt idx="11404">
                  <c:v>0.9236226851851852</c:v>
                </c:pt>
                <c:pt idx="11405">
                  <c:v>0.92363425925925924</c:v>
                </c:pt>
                <c:pt idx="11406">
                  <c:v>0.92364583333333339</c:v>
                </c:pt>
                <c:pt idx="11407">
                  <c:v>0.92365740740740743</c:v>
                </c:pt>
                <c:pt idx="11408">
                  <c:v>0.92366898148148147</c:v>
                </c:pt>
                <c:pt idx="11409">
                  <c:v>0.9236805555555555</c:v>
                </c:pt>
                <c:pt idx="11410">
                  <c:v>0.92369212962962965</c:v>
                </c:pt>
                <c:pt idx="11411">
                  <c:v>0.92370370370370369</c:v>
                </c:pt>
                <c:pt idx="11412">
                  <c:v>0.92371527777777773</c:v>
                </c:pt>
                <c:pt idx="11413">
                  <c:v>0.92372685185185188</c:v>
                </c:pt>
                <c:pt idx="11414">
                  <c:v>0.92373842592592592</c:v>
                </c:pt>
                <c:pt idx="11415">
                  <c:v>0.92374999999999996</c:v>
                </c:pt>
                <c:pt idx="11416">
                  <c:v>0.92376157407407411</c:v>
                </c:pt>
                <c:pt idx="11417">
                  <c:v>0.92377314814814815</c:v>
                </c:pt>
                <c:pt idx="11418">
                  <c:v>0.92378472222222219</c:v>
                </c:pt>
                <c:pt idx="11419">
                  <c:v>0.92379629629629634</c:v>
                </c:pt>
                <c:pt idx="11420">
                  <c:v>0.92380787037037038</c:v>
                </c:pt>
                <c:pt idx="11421">
                  <c:v>0.92381944444444442</c:v>
                </c:pt>
                <c:pt idx="11422">
                  <c:v>0.92383101851851857</c:v>
                </c:pt>
                <c:pt idx="11423">
                  <c:v>0.9238425925925926</c:v>
                </c:pt>
                <c:pt idx="11424">
                  <c:v>0.92385416666666664</c:v>
                </c:pt>
                <c:pt idx="11425">
                  <c:v>0.92386574074074079</c:v>
                </c:pt>
                <c:pt idx="11426">
                  <c:v>0.92387731481481483</c:v>
                </c:pt>
                <c:pt idx="11427">
                  <c:v>0.92388888888888887</c:v>
                </c:pt>
                <c:pt idx="11428">
                  <c:v>0.92390046296296291</c:v>
                </c:pt>
                <c:pt idx="11429">
                  <c:v>0.92391203703703706</c:v>
                </c:pt>
                <c:pt idx="11430">
                  <c:v>0.9239236111111111</c:v>
                </c:pt>
                <c:pt idx="11431">
                  <c:v>0.92393518518518514</c:v>
                </c:pt>
                <c:pt idx="11432">
                  <c:v>0.92394675925925929</c:v>
                </c:pt>
                <c:pt idx="11433">
                  <c:v>0.92395833333333333</c:v>
                </c:pt>
                <c:pt idx="11434">
                  <c:v>0.92396990740740736</c:v>
                </c:pt>
                <c:pt idx="11435">
                  <c:v>0.92398148148148151</c:v>
                </c:pt>
                <c:pt idx="11436">
                  <c:v>0.92399305555555555</c:v>
                </c:pt>
                <c:pt idx="11437">
                  <c:v>0.92400462962962959</c:v>
                </c:pt>
                <c:pt idx="11438">
                  <c:v>0.92401620370370374</c:v>
                </c:pt>
                <c:pt idx="11439">
                  <c:v>0.92402777777777778</c:v>
                </c:pt>
                <c:pt idx="11440">
                  <c:v>0.92403935185185182</c:v>
                </c:pt>
                <c:pt idx="11441">
                  <c:v>0.92405092592592597</c:v>
                </c:pt>
                <c:pt idx="11442">
                  <c:v>0.92406250000000001</c:v>
                </c:pt>
                <c:pt idx="11443">
                  <c:v>0.92407407407407405</c:v>
                </c:pt>
                <c:pt idx="11444">
                  <c:v>0.9240856481481482</c:v>
                </c:pt>
                <c:pt idx="11445">
                  <c:v>0.92409722222222224</c:v>
                </c:pt>
                <c:pt idx="11446">
                  <c:v>0.92410879629629628</c:v>
                </c:pt>
                <c:pt idx="11447">
                  <c:v>0.92412037037037043</c:v>
                </c:pt>
                <c:pt idx="11448">
                  <c:v>0.92413194444444446</c:v>
                </c:pt>
                <c:pt idx="11449">
                  <c:v>0.9241435185185185</c:v>
                </c:pt>
                <c:pt idx="11450">
                  <c:v>0.92415509259259254</c:v>
                </c:pt>
                <c:pt idx="11451">
                  <c:v>0.92416666666666669</c:v>
                </c:pt>
                <c:pt idx="11452">
                  <c:v>0.92417824074074073</c:v>
                </c:pt>
                <c:pt idx="11453">
                  <c:v>0.92418981481481477</c:v>
                </c:pt>
                <c:pt idx="11454">
                  <c:v>0.92420138888888892</c:v>
                </c:pt>
                <c:pt idx="11455">
                  <c:v>0.92421296296296296</c:v>
                </c:pt>
                <c:pt idx="11456">
                  <c:v>0.924224537037037</c:v>
                </c:pt>
                <c:pt idx="11457">
                  <c:v>0.92423611111111115</c:v>
                </c:pt>
                <c:pt idx="11458">
                  <c:v>0.92424768518518519</c:v>
                </c:pt>
                <c:pt idx="11459">
                  <c:v>0.92425925925925922</c:v>
                </c:pt>
                <c:pt idx="11460">
                  <c:v>0.92427083333333337</c:v>
                </c:pt>
                <c:pt idx="11461">
                  <c:v>0.92428240740740741</c:v>
                </c:pt>
                <c:pt idx="11462">
                  <c:v>0.92429398148148145</c:v>
                </c:pt>
                <c:pt idx="11463">
                  <c:v>0.9243055555555556</c:v>
                </c:pt>
                <c:pt idx="11464">
                  <c:v>0.92431712962962964</c:v>
                </c:pt>
                <c:pt idx="11465">
                  <c:v>0.92432870370370368</c:v>
                </c:pt>
                <c:pt idx="11466">
                  <c:v>0.92434027777777783</c:v>
                </c:pt>
                <c:pt idx="11467">
                  <c:v>0.92435185185185187</c:v>
                </c:pt>
                <c:pt idx="11468">
                  <c:v>0.92436342592592591</c:v>
                </c:pt>
                <c:pt idx="11469">
                  <c:v>0.92437499999999995</c:v>
                </c:pt>
                <c:pt idx="11470">
                  <c:v>0.9243865740740741</c:v>
                </c:pt>
                <c:pt idx="11471">
                  <c:v>0.92439814814814814</c:v>
                </c:pt>
                <c:pt idx="11472">
                  <c:v>0.92440972222222217</c:v>
                </c:pt>
                <c:pt idx="11473">
                  <c:v>0.92442129629629632</c:v>
                </c:pt>
                <c:pt idx="11474">
                  <c:v>0.92443287037037036</c:v>
                </c:pt>
                <c:pt idx="11475">
                  <c:v>0.9244444444444444</c:v>
                </c:pt>
                <c:pt idx="11476">
                  <c:v>0.92445601851851855</c:v>
                </c:pt>
                <c:pt idx="11477">
                  <c:v>0.92446759259259259</c:v>
                </c:pt>
                <c:pt idx="11478">
                  <c:v>0.92447916666666663</c:v>
                </c:pt>
                <c:pt idx="11479">
                  <c:v>0.92449074074074078</c:v>
                </c:pt>
                <c:pt idx="11480">
                  <c:v>0.92450231481481482</c:v>
                </c:pt>
                <c:pt idx="11481">
                  <c:v>0.92451388888888886</c:v>
                </c:pt>
                <c:pt idx="11482">
                  <c:v>0.92452546296296301</c:v>
                </c:pt>
                <c:pt idx="11483">
                  <c:v>0.92453703703703705</c:v>
                </c:pt>
                <c:pt idx="11484">
                  <c:v>0.92454861111111108</c:v>
                </c:pt>
                <c:pt idx="11485">
                  <c:v>0.92456018518518523</c:v>
                </c:pt>
                <c:pt idx="11486">
                  <c:v>0.92457175925925927</c:v>
                </c:pt>
                <c:pt idx="11487">
                  <c:v>0.92458333333333331</c:v>
                </c:pt>
                <c:pt idx="11488">
                  <c:v>0.92459490740740746</c:v>
                </c:pt>
                <c:pt idx="11489">
                  <c:v>0.9246064814814815</c:v>
                </c:pt>
                <c:pt idx="11490">
                  <c:v>0.92461805555555554</c:v>
                </c:pt>
                <c:pt idx="11491">
                  <c:v>0.92462962962962958</c:v>
                </c:pt>
                <c:pt idx="11492">
                  <c:v>0.92464120370370373</c:v>
                </c:pt>
                <c:pt idx="11493">
                  <c:v>0.92465277777777777</c:v>
                </c:pt>
                <c:pt idx="11494">
                  <c:v>0.92466435185185181</c:v>
                </c:pt>
                <c:pt idx="11495">
                  <c:v>0.92467592592592596</c:v>
                </c:pt>
                <c:pt idx="11496">
                  <c:v>0.9246875</c:v>
                </c:pt>
                <c:pt idx="11497">
                  <c:v>0.92469907407407403</c:v>
                </c:pt>
                <c:pt idx="11498">
                  <c:v>0.92471064814814818</c:v>
                </c:pt>
                <c:pt idx="11499">
                  <c:v>0.92472222222222222</c:v>
                </c:pt>
                <c:pt idx="11500">
                  <c:v>0.92473379629629626</c:v>
                </c:pt>
                <c:pt idx="11501">
                  <c:v>0.92474537037037041</c:v>
                </c:pt>
                <c:pt idx="11502">
                  <c:v>0.92475694444444445</c:v>
                </c:pt>
                <c:pt idx="11503">
                  <c:v>0.92476851851851849</c:v>
                </c:pt>
                <c:pt idx="11504">
                  <c:v>0.92478009259259264</c:v>
                </c:pt>
                <c:pt idx="11505">
                  <c:v>0.92479166666666668</c:v>
                </c:pt>
                <c:pt idx="11506">
                  <c:v>0.92480324074074072</c:v>
                </c:pt>
                <c:pt idx="11507">
                  <c:v>0.92481481481481487</c:v>
                </c:pt>
                <c:pt idx="11508">
                  <c:v>0.92482638888888891</c:v>
                </c:pt>
                <c:pt idx="11509">
                  <c:v>0.92483796296296295</c:v>
                </c:pt>
                <c:pt idx="11510">
                  <c:v>0.92484953703703698</c:v>
                </c:pt>
                <c:pt idx="11511">
                  <c:v>0.92486111111111113</c:v>
                </c:pt>
                <c:pt idx="11512">
                  <c:v>0.92487268518518517</c:v>
                </c:pt>
                <c:pt idx="11513">
                  <c:v>0.92488425925925921</c:v>
                </c:pt>
                <c:pt idx="11514">
                  <c:v>0.92489583333333336</c:v>
                </c:pt>
                <c:pt idx="11515">
                  <c:v>0.9249074074074074</c:v>
                </c:pt>
                <c:pt idx="11516">
                  <c:v>0.92491898148148144</c:v>
                </c:pt>
                <c:pt idx="11517">
                  <c:v>0.92493055555555559</c:v>
                </c:pt>
                <c:pt idx="11518">
                  <c:v>0.92494212962962963</c:v>
                </c:pt>
                <c:pt idx="11519">
                  <c:v>0.92495370370370367</c:v>
                </c:pt>
                <c:pt idx="11520">
                  <c:v>0.92496527777777782</c:v>
                </c:pt>
                <c:pt idx="11521">
                  <c:v>0.92497685185185186</c:v>
                </c:pt>
                <c:pt idx="11522">
                  <c:v>0.92498842592592589</c:v>
                </c:pt>
                <c:pt idx="11523">
                  <c:v>0.92500000000000004</c:v>
                </c:pt>
                <c:pt idx="11524">
                  <c:v>0.92501157407407408</c:v>
                </c:pt>
                <c:pt idx="11525">
                  <c:v>0.92502314814814812</c:v>
                </c:pt>
                <c:pt idx="11526">
                  <c:v>0.92503472222222227</c:v>
                </c:pt>
                <c:pt idx="11527">
                  <c:v>0.92504629629629631</c:v>
                </c:pt>
                <c:pt idx="11528">
                  <c:v>0.92505787037037035</c:v>
                </c:pt>
                <c:pt idx="11529">
                  <c:v>0.9250694444444445</c:v>
                </c:pt>
                <c:pt idx="11530">
                  <c:v>0.92508101851851854</c:v>
                </c:pt>
                <c:pt idx="11531">
                  <c:v>0.92509259259259258</c:v>
                </c:pt>
                <c:pt idx="11532">
                  <c:v>0.92510416666666662</c:v>
                </c:pt>
                <c:pt idx="11533">
                  <c:v>0.92511574074074077</c:v>
                </c:pt>
                <c:pt idx="11534">
                  <c:v>0.92512731481481481</c:v>
                </c:pt>
                <c:pt idx="11535">
                  <c:v>0.92513888888888884</c:v>
                </c:pt>
                <c:pt idx="11536">
                  <c:v>0.92515046296296299</c:v>
                </c:pt>
                <c:pt idx="11537">
                  <c:v>0.92516203703703703</c:v>
                </c:pt>
                <c:pt idx="11538">
                  <c:v>0.92517361111111107</c:v>
                </c:pt>
                <c:pt idx="11539">
                  <c:v>0.92518518518518522</c:v>
                </c:pt>
                <c:pt idx="11540">
                  <c:v>0.92519675925925926</c:v>
                </c:pt>
                <c:pt idx="11541">
                  <c:v>0.9252083333333333</c:v>
                </c:pt>
                <c:pt idx="11542">
                  <c:v>0.92521990740740745</c:v>
                </c:pt>
                <c:pt idx="11543">
                  <c:v>0.92523148148148149</c:v>
                </c:pt>
                <c:pt idx="11544">
                  <c:v>0.92524305555555553</c:v>
                </c:pt>
                <c:pt idx="11545">
                  <c:v>0.92525462962962968</c:v>
                </c:pt>
                <c:pt idx="11546">
                  <c:v>0.92526620370370372</c:v>
                </c:pt>
                <c:pt idx="11547">
                  <c:v>0.92527777777777775</c:v>
                </c:pt>
                <c:pt idx="11548">
                  <c:v>0.9252893518518519</c:v>
                </c:pt>
                <c:pt idx="11549">
                  <c:v>0.92530092592592594</c:v>
                </c:pt>
                <c:pt idx="11550">
                  <c:v>0.92531249999999998</c:v>
                </c:pt>
                <c:pt idx="11551">
                  <c:v>0.92532407407407402</c:v>
                </c:pt>
                <c:pt idx="11552">
                  <c:v>0.92533564814814817</c:v>
                </c:pt>
                <c:pt idx="11553">
                  <c:v>0.92534722222222221</c:v>
                </c:pt>
                <c:pt idx="11554">
                  <c:v>0.92535879629629625</c:v>
                </c:pt>
                <c:pt idx="11555">
                  <c:v>0.9253703703703704</c:v>
                </c:pt>
                <c:pt idx="11556">
                  <c:v>0.92538194444444444</c:v>
                </c:pt>
                <c:pt idx="11557">
                  <c:v>0.92539351851851848</c:v>
                </c:pt>
                <c:pt idx="11558">
                  <c:v>0.92540509259259263</c:v>
                </c:pt>
                <c:pt idx="11559">
                  <c:v>0.92541666666666667</c:v>
                </c:pt>
                <c:pt idx="11560">
                  <c:v>0.9254282407407407</c:v>
                </c:pt>
                <c:pt idx="11561">
                  <c:v>0.92543981481481485</c:v>
                </c:pt>
                <c:pt idx="11562">
                  <c:v>0.92545138888888889</c:v>
                </c:pt>
                <c:pt idx="11563">
                  <c:v>0.92546296296296293</c:v>
                </c:pt>
                <c:pt idx="11564">
                  <c:v>0.92547453703703708</c:v>
                </c:pt>
                <c:pt idx="11565">
                  <c:v>0.92548611111111112</c:v>
                </c:pt>
                <c:pt idx="11566">
                  <c:v>0.92549768518518516</c:v>
                </c:pt>
                <c:pt idx="11567">
                  <c:v>0.92550925925925931</c:v>
                </c:pt>
                <c:pt idx="11568">
                  <c:v>0.92552083333333335</c:v>
                </c:pt>
                <c:pt idx="11569">
                  <c:v>0.92553240740740739</c:v>
                </c:pt>
                <c:pt idx="11570">
                  <c:v>0.92554398148148154</c:v>
                </c:pt>
                <c:pt idx="11571">
                  <c:v>0.92555555555555558</c:v>
                </c:pt>
                <c:pt idx="11572">
                  <c:v>0.92556712962962961</c:v>
                </c:pt>
                <c:pt idx="11573">
                  <c:v>0.92557870370370365</c:v>
                </c:pt>
                <c:pt idx="11574">
                  <c:v>0.9255902777777778</c:v>
                </c:pt>
                <c:pt idx="11575">
                  <c:v>0.92560185185185184</c:v>
                </c:pt>
                <c:pt idx="11576">
                  <c:v>0.92561342592592588</c:v>
                </c:pt>
                <c:pt idx="11577">
                  <c:v>0.92562500000000003</c:v>
                </c:pt>
                <c:pt idx="11578">
                  <c:v>0.92563657407407407</c:v>
                </c:pt>
                <c:pt idx="11579">
                  <c:v>0.92564814814814811</c:v>
                </c:pt>
                <c:pt idx="11580">
                  <c:v>0.92565972222222226</c:v>
                </c:pt>
                <c:pt idx="11581">
                  <c:v>0.9256712962962963</c:v>
                </c:pt>
                <c:pt idx="11582">
                  <c:v>0.92568287037037034</c:v>
                </c:pt>
                <c:pt idx="11583">
                  <c:v>0.92569444444444449</c:v>
                </c:pt>
                <c:pt idx="11584">
                  <c:v>0.92570601851851853</c:v>
                </c:pt>
                <c:pt idx="11585">
                  <c:v>0.92571759259259256</c:v>
                </c:pt>
                <c:pt idx="11586">
                  <c:v>0.92572916666666671</c:v>
                </c:pt>
                <c:pt idx="11587">
                  <c:v>0.92574074074074075</c:v>
                </c:pt>
                <c:pt idx="11588">
                  <c:v>0.92575231481481479</c:v>
                </c:pt>
                <c:pt idx="11589">
                  <c:v>0.92576388888888894</c:v>
                </c:pt>
                <c:pt idx="11590">
                  <c:v>0.92577546296296298</c:v>
                </c:pt>
                <c:pt idx="11591">
                  <c:v>0</c:v>
                </c:pt>
                <c:pt idx="11592">
                  <c:v>0.92578703703703702</c:v>
                </c:pt>
                <c:pt idx="11593">
                  <c:v>0.92579861111111106</c:v>
                </c:pt>
                <c:pt idx="11594">
                  <c:v>0.92581018518518521</c:v>
                </c:pt>
                <c:pt idx="11595">
                  <c:v>0.92582175925925925</c:v>
                </c:pt>
                <c:pt idx="11596">
                  <c:v>0.92583333333333329</c:v>
                </c:pt>
                <c:pt idx="11597">
                  <c:v>0.92584490740740744</c:v>
                </c:pt>
                <c:pt idx="11598">
                  <c:v>0.92585648148148147</c:v>
                </c:pt>
                <c:pt idx="11599">
                  <c:v>0.92586805555555551</c:v>
                </c:pt>
                <c:pt idx="11600">
                  <c:v>0.92587962962962966</c:v>
                </c:pt>
                <c:pt idx="11601">
                  <c:v>0.9258912037037037</c:v>
                </c:pt>
                <c:pt idx="11602">
                  <c:v>0.92590277777777774</c:v>
                </c:pt>
                <c:pt idx="11603">
                  <c:v>0.92591435185185189</c:v>
                </c:pt>
                <c:pt idx="11604">
                  <c:v>0.92592592592592593</c:v>
                </c:pt>
                <c:pt idx="11605">
                  <c:v>0.92593749999999997</c:v>
                </c:pt>
                <c:pt idx="11606">
                  <c:v>0.92594907407407412</c:v>
                </c:pt>
                <c:pt idx="11607">
                  <c:v>0.92596064814814816</c:v>
                </c:pt>
                <c:pt idx="11608">
                  <c:v>0.9259722222222222</c:v>
                </c:pt>
                <c:pt idx="11609">
                  <c:v>0.92598379629629635</c:v>
                </c:pt>
                <c:pt idx="11610">
                  <c:v>0.92599537037037039</c:v>
                </c:pt>
                <c:pt idx="11611">
                  <c:v>0.92600694444444442</c:v>
                </c:pt>
                <c:pt idx="11612">
                  <c:v>0.92601851851851846</c:v>
                </c:pt>
                <c:pt idx="11613">
                  <c:v>0.92603009259259261</c:v>
                </c:pt>
                <c:pt idx="11614">
                  <c:v>0.92604166666666665</c:v>
                </c:pt>
                <c:pt idx="11615">
                  <c:v>0.92605324074074069</c:v>
                </c:pt>
                <c:pt idx="11616">
                  <c:v>0.92606481481481484</c:v>
                </c:pt>
                <c:pt idx="11617">
                  <c:v>0.92607638888888888</c:v>
                </c:pt>
                <c:pt idx="11618">
                  <c:v>0.92608796296296292</c:v>
                </c:pt>
                <c:pt idx="11619">
                  <c:v>0.92609953703703707</c:v>
                </c:pt>
                <c:pt idx="11620">
                  <c:v>0.92611111111111111</c:v>
                </c:pt>
                <c:pt idx="11621">
                  <c:v>0.92612268518518515</c:v>
                </c:pt>
                <c:pt idx="11622">
                  <c:v>0.9261342592592593</c:v>
                </c:pt>
                <c:pt idx="11623">
                  <c:v>0.92614583333333333</c:v>
                </c:pt>
                <c:pt idx="11624">
                  <c:v>0.92615740740740737</c:v>
                </c:pt>
                <c:pt idx="11625">
                  <c:v>0.92616898148148152</c:v>
                </c:pt>
                <c:pt idx="11626">
                  <c:v>0.92618055555555556</c:v>
                </c:pt>
                <c:pt idx="11627">
                  <c:v>0.9261921296296296</c:v>
                </c:pt>
                <c:pt idx="11628">
                  <c:v>0.92620370370370375</c:v>
                </c:pt>
                <c:pt idx="11629">
                  <c:v>0.92621527777777779</c:v>
                </c:pt>
                <c:pt idx="11630">
                  <c:v>0.92622685185185183</c:v>
                </c:pt>
                <c:pt idx="11631">
                  <c:v>0.92623842592592598</c:v>
                </c:pt>
                <c:pt idx="11632">
                  <c:v>0.92625000000000002</c:v>
                </c:pt>
                <c:pt idx="11633">
                  <c:v>0.92626157407407406</c:v>
                </c:pt>
                <c:pt idx="11634">
                  <c:v>0.9262731481481481</c:v>
                </c:pt>
                <c:pt idx="11635">
                  <c:v>0.92628472222222225</c:v>
                </c:pt>
                <c:pt idx="11636">
                  <c:v>0.92629629629629628</c:v>
                </c:pt>
                <c:pt idx="11637">
                  <c:v>0.92630787037037032</c:v>
                </c:pt>
                <c:pt idx="11638">
                  <c:v>0.92631944444444447</c:v>
                </c:pt>
                <c:pt idx="11639">
                  <c:v>0.92633101851851851</c:v>
                </c:pt>
                <c:pt idx="11640">
                  <c:v>0.92634259259259255</c:v>
                </c:pt>
                <c:pt idx="11641">
                  <c:v>0.9263541666666667</c:v>
                </c:pt>
                <c:pt idx="11642">
                  <c:v>0.92636574074074074</c:v>
                </c:pt>
                <c:pt idx="11643">
                  <c:v>0.92637731481481478</c:v>
                </c:pt>
                <c:pt idx="11644">
                  <c:v>0.92638888888888893</c:v>
                </c:pt>
                <c:pt idx="11645">
                  <c:v>0.92640046296296297</c:v>
                </c:pt>
                <c:pt idx="11646">
                  <c:v>0.92641203703703701</c:v>
                </c:pt>
                <c:pt idx="11647">
                  <c:v>0.92642361111111116</c:v>
                </c:pt>
                <c:pt idx="11648">
                  <c:v>0.92643518518518519</c:v>
                </c:pt>
                <c:pt idx="11649">
                  <c:v>0.92644675925925923</c:v>
                </c:pt>
                <c:pt idx="11650">
                  <c:v>0.92645833333333338</c:v>
                </c:pt>
                <c:pt idx="11651">
                  <c:v>0.92646990740740742</c:v>
                </c:pt>
                <c:pt idx="11652">
                  <c:v>0.92648148148148146</c:v>
                </c:pt>
                <c:pt idx="11653">
                  <c:v>0.9264930555555555</c:v>
                </c:pt>
                <c:pt idx="11654">
                  <c:v>0.92650462962962965</c:v>
                </c:pt>
                <c:pt idx="11655">
                  <c:v>0.92651620370370369</c:v>
                </c:pt>
                <c:pt idx="11656">
                  <c:v>0.92652777777777773</c:v>
                </c:pt>
                <c:pt idx="11657">
                  <c:v>0.92653935185185188</c:v>
                </c:pt>
                <c:pt idx="11658">
                  <c:v>0.92655092592592592</c:v>
                </c:pt>
                <c:pt idx="11659">
                  <c:v>0.92656249999999996</c:v>
                </c:pt>
                <c:pt idx="11660">
                  <c:v>0.92657407407407411</c:v>
                </c:pt>
                <c:pt idx="11661">
                  <c:v>0.92658564814814814</c:v>
                </c:pt>
                <c:pt idx="11662">
                  <c:v>0.92659722222222218</c:v>
                </c:pt>
                <c:pt idx="11663">
                  <c:v>0.92660879629629633</c:v>
                </c:pt>
                <c:pt idx="11664">
                  <c:v>0.92662037037037037</c:v>
                </c:pt>
                <c:pt idx="11665">
                  <c:v>0.92663194444444441</c:v>
                </c:pt>
                <c:pt idx="11666">
                  <c:v>0.92664351851851856</c:v>
                </c:pt>
                <c:pt idx="11667">
                  <c:v>0.9266550925925926</c:v>
                </c:pt>
                <c:pt idx="11668">
                  <c:v>0.92666666666666664</c:v>
                </c:pt>
                <c:pt idx="11669">
                  <c:v>0.92667824074074079</c:v>
                </c:pt>
                <c:pt idx="11670">
                  <c:v>0.92668981481481483</c:v>
                </c:pt>
                <c:pt idx="11671">
                  <c:v>0.92670138888888887</c:v>
                </c:pt>
                <c:pt idx="11672">
                  <c:v>0.92671296296296302</c:v>
                </c:pt>
                <c:pt idx="11673">
                  <c:v>0.92672453703703705</c:v>
                </c:pt>
                <c:pt idx="11674">
                  <c:v>0.92673611111111109</c:v>
                </c:pt>
                <c:pt idx="11675">
                  <c:v>0.92674768518518513</c:v>
                </c:pt>
                <c:pt idx="11676">
                  <c:v>0.92675925925925928</c:v>
                </c:pt>
                <c:pt idx="11677">
                  <c:v>0.92677083333333332</c:v>
                </c:pt>
                <c:pt idx="11678">
                  <c:v>0.92678240740740736</c:v>
                </c:pt>
                <c:pt idx="11679">
                  <c:v>0.92679398148148151</c:v>
                </c:pt>
                <c:pt idx="11680">
                  <c:v>0.92680555555555555</c:v>
                </c:pt>
                <c:pt idx="11681">
                  <c:v>0.92681712962962959</c:v>
                </c:pt>
                <c:pt idx="11682">
                  <c:v>0.92682870370370374</c:v>
                </c:pt>
                <c:pt idx="11683">
                  <c:v>0.92684027777777778</c:v>
                </c:pt>
                <c:pt idx="11684">
                  <c:v>0.92685185185185182</c:v>
                </c:pt>
                <c:pt idx="11685">
                  <c:v>0.92686342592592597</c:v>
                </c:pt>
                <c:pt idx="11686">
                  <c:v>0.926875</c:v>
                </c:pt>
                <c:pt idx="11687">
                  <c:v>0.92688657407407404</c:v>
                </c:pt>
                <c:pt idx="11688">
                  <c:v>0.92689814814814819</c:v>
                </c:pt>
                <c:pt idx="11689">
                  <c:v>0.92690972222222223</c:v>
                </c:pt>
                <c:pt idx="11690">
                  <c:v>0.92692129629629627</c:v>
                </c:pt>
                <c:pt idx="11691">
                  <c:v>0.92693287037037042</c:v>
                </c:pt>
                <c:pt idx="11692">
                  <c:v>0.92694444444444446</c:v>
                </c:pt>
                <c:pt idx="11693">
                  <c:v>0.9269560185185185</c:v>
                </c:pt>
                <c:pt idx="11694">
                  <c:v>0.92696759259259254</c:v>
                </c:pt>
                <c:pt idx="11695">
                  <c:v>0.92697916666666669</c:v>
                </c:pt>
                <c:pt idx="11696">
                  <c:v>0.92699074074074073</c:v>
                </c:pt>
                <c:pt idx="11697">
                  <c:v>0.92700231481481477</c:v>
                </c:pt>
                <c:pt idx="11698">
                  <c:v>0.92701388888888892</c:v>
                </c:pt>
                <c:pt idx="11699">
                  <c:v>0.92702546296296295</c:v>
                </c:pt>
                <c:pt idx="11700">
                  <c:v>0.92703703703703699</c:v>
                </c:pt>
                <c:pt idx="11701">
                  <c:v>0.92704861111111114</c:v>
                </c:pt>
                <c:pt idx="11702">
                  <c:v>0.92706018518518518</c:v>
                </c:pt>
                <c:pt idx="11703">
                  <c:v>0.92707175925925922</c:v>
                </c:pt>
                <c:pt idx="11704">
                  <c:v>0.92708333333333337</c:v>
                </c:pt>
                <c:pt idx="11705">
                  <c:v>0.92709490740740741</c:v>
                </c:pt>
                <c:pt idx="11706">
                  <c:v>0.92710648148148145</c:v>
                </c:pt>
                <c:pt idx="11707">
                  <c:v>0.9271180555555556</c:v>
                </c:pt>
                <c:pt idx="11708">
                  <c:v>0.92712962962962964</c:v>
                </c:pt>
                <c:pt idx="11709">
                  <c:v>0.92714120370370368</c:v>
                </c:pt>
                <c:pt idx="11710">
                  <c:v>0.92715277777777783</c:v>
                </c:pt>
                <c:pt idx="11711">
                  <c:v>0.92716435185185186</c:v>
                </c:pt>
                <c:pt idx="11712">
                  <c:v>0.9271759259259259</c:v>
                </c:pt>
                <c:pt idx="11713">
                  <c:v>0.92718750000000005</c:v>
                </c:pt>
                <c:pt idx="11714">
                  <c:v>0.92719907407407409</c:v>
                </c:pt>
                <c:pt idx="11715">
                  <c:v>0.92721064814814813</c:v>
                </c:pt>
                <c:pt idx="11716">
                  <c:v>0.92722222222222217</c:v>
                </c:pt>
                <c:pt idx="11717">
                  <c:v>0.92723379629629632</c:v>
                </c:pt>
                <c:pt idx="11718">
                  <c:v>0.92724537037037036</c:v>
                </c:pt>
                <c:pt idx="11719">
                  <c:v>0.9272569444444444</c:v>
                </c:pt>
                <c:pt idx="11720">
                  <c:v>0.92726851851851855</c:v>
                </c:pt>
                <c:pt idx="11721">
                  <c:v>0.92728009259259259</c:v>
                </c:pt>
                <c:pt idx="11722">
                  <c:v>0.92729166666666663</c:v>
                </c:pt>
                <c:pt idx="11723">
                  <c:v>0.92730324074074078</c:v>
                </c:pt>
                <c:pt idx="11724">
                  <c:v>0.92731481481481481</c:v>
                </c:pt>
                <c:pt idx="11725">
                  <c:v>0.92732638888888885</c:v>
                </c:pt>
                <c:pt idx="11726">
                  <c:v>0.927337962962963</c:v>
                </c:pt>
                <c:pt idx="11727">
                  <c:v>0.92734953703703704</c:v>
                </c:pt>
                <c:pt idx="11728">
                  <c:v>0.92736111111111108</c:v>
                </c:pt>
                <c:pt idx="11729">
                  <c:v>0.92737268518518523</c:v>
                </c:pt>
                <c:pt idx="11730">
                  <c:v>0.92738425925925927</c:v>
                </c:pt>
                <c:pt idx="11731">
                  <c:v>0.92739583333333331</c:v>
                </c:pt>
                <c:pt idx="11732">
                  <c:v>0.92740740740740746</c:v>
                </c:pt>
                <c:pt idx="11733">
                  <c:v>0.9274189814814815</c:v>
                </c:pt>
                <c:pt idx="11734">
                  <c:v>0.92743055555555554</c:v>
                </c:pt>
                <c:pt idx="11735">
                  <c:v>0.92744212962962957</c:v>
                </c:pt>
                <c:pt idx="11736">
                  <c:v>0.92745370370370372</c:v>
                </c:pt>
                <c:pt idx="11737">
                  <c:v>0.92746527777777776</c:v>
                </c:pt>
                <c:pt idx="11738">
                  <c:v>0.9274768518518518</c:v>
                </c:pt>
                <c:pt idx="11739">
                  <c:v>0.92748842592592595</c:v>
                </c:pt>
                <c:pt idx="11740">
                  <c:v>0.92749999999999999</c:v>
                </c:pt>
                <c:pt idx="11741">
                  <c:v>0.92751157407407403</c:v>
                </c:pt>
                <c:pt idx="11742">
                  <c:v>0.92752314814814818</c:v>
                </c:pt>
                <c:pt idx="11743">
                  <c:v>0.92753472222222222</c:v>
                </c:pt>
                <c:pt idx="11744">
                  <c:v>0.92754629629629626</c:v>
                </c:pt>
                <c:pt idx="11745">
                  <c:v>0.92755787037037041</c:v>
                </c:pt>
                <c:pt idx="11746">
                  <c:v>0.92756944444444445</c:v>
                </c:pt>
                <c:pt idx="11747">
                  <c:v>0.92758101851851849</c:v>
                </c:pt>
                <c:pt idx="11748">
                  <c:v>0.92759259259259264</c:v>
                </c:pt>
                <c:pt idx="11749">
                  <c:v>0.92760416666666667</c:v>
                </c:pt>
                <c:pt idx="11750">
                  <c:v>0.92761574074074071</c:v>
                </c:pt>
                <c:pt idx="11751">
                  <c:v>0.92762731481481486</c:v>
                </c:pt>
                <c:pt idx="11752">
                  <c:v>0.9276388888888889</c:v>
                </c:pt>
                <c:pt idx="11753">
                  <c:v>0.92765046296296294</c:v>
                </c:pt>
                <c:pt idx="11754">
                  <c:v>0.92766203703703709</c:v>
                </c:pt>
                <c:pt idx="11755">
                  <c:v>0.92767361111111113</c:v>
                </c:pt>
                <c:pt idx="11756">
                  <c:v>0.92768518518518517</c:v>
                </c:pt>
                <c:pt idx="11757">
                  <c:v>0.92769675925925921</c:v>
                </c:pt>
                <c:pt idx="11758">
                  <c:v>0.92770833333333336</c:v>
                </c:pt>
                <c:pt idx="11759">
                  <c:v>0.9277199074074074</c:v>
                </c:pt>
                <c:pt idx="11760">
                  <c:v>0.92773148148148143</c:v>
                </c:pt>
                <c:pt idx="11761">
                  <c:v>0.92774305555555558</c:v>
                </c:pt>
                <c:pt idx="11762">
                  <c:v>0.92775462962962962</c:v>
                </c:pt>
                <c:pt idx="11763">
                  <c:v>0.92776620370370366</c:v>
                </c:pt>
                <c:pt idx="11764">
                  <c:v>0.92777777777777781</c:v>
                </c:pt>
                <c:pt idx="11765">
                  <c:v>0.92778935185185185</c:v>
                </c:pt>
                <c:pt idx="11766">
                  <c:v>0.92780092592592589</c:v>
                </c:pt>
                <c:pt idx="11767">
                  <c:v>0.92781250000000004</c:v>
                </c:pt>
                <c:pt idx="11768">
                  <c:v>0.92782407407407408</c:v>
                </c:pt>
                <c:pt idx="11769">
                  <c:v>0.92783564814814812</c:v>
                </c:pt>
                <c:pt idx="11770">
                  <c:v>0.92784722222222227</c:v>
                </c:pt>
                <c:pt idx="11771">
                  <c:v>0.92785879629629631</c:v>
                </c:pt>
                <c:pt idx="11772">
                  <c:v>0.92787037037037035</c:v>
                </c:pt>
                <c:pt idx="11773">
                  <c:v>0.9278819444444445</c:v>
                </c:pt>
                <c:pt idx="11774">
                  <c:v>0.92789351851851853</c:v>
                </c:pt>
                <c:pt idx="11775">
                  <c:v>0.92790509259259257</c:v>
                </c:pt>
                <c:pt idx="11776">
                  <c:v>0.92791666666666661</c:v>
                </c:pt>
                <c:pt idx="11777">
                  <c:v>0.92792824074074076</c:v>
                </c:pt>
                <c:pt idx="11778">
                  <c:v>0.9279398148148148</c:v>
                </c:pt>
                <c:pt idx="11779">
                  <c:v>0.92795138888888884</c:v>
                </c:pt>
                <c:pt idx="11780">
                  <c:v>0.92796296296296299</c:v>
                </c:pt>
                <c:pt idx="11781">
                  <c:v>0.92797453703703703</c:v>
                </c:pt>
                <c:pt idx="11782">
                  <c:v>0.92798611111111107</c:v>
                </c:pt>
                <c:pt idx="11783">
                  <c:v>0.92799768518518522</c:v>
                </c:pt>
                <c:pt idx="11784">
                  <c:v>0.92800925925925926</c:v>
                </c:pt>
                <c:pt idx="11785">
                  <c:v>0.92802083333333329</c:v>
                </c:pt>
                <c:pt idx="11786">
                  <c:v>0.92803240740740744</c:v>
                </c:pt>
                <c:pt idx="11787">
                  <c:v>0.92804398148148148</c:v>
                </c:pt>
                <c:pt idx="11788">
                  <c:v>0.92805555555555552</c:v>
                </c:pt>
                <c:pt idx="11789">
                  <c:v>0.92806712962962967</c:v>
                </c:pt>
                <c:pt idx="11790">
                  <c:v>0.92807870370370371</c:v>
                </c:pt>
                <c:pt idx="11791">
                  <c:v>0.92809027777777775</c:v>
                </c:pt>
                <c:pt idx="11792">
                  <c:v>0.9281018518518519</c:v>
                </c:pt>
                <c:pt idx="11793">
                  <c:v>0.92811342592592594</c:v>
                </c:pt>
                <c:pt idx="11794">
                  <c:v>0.92812499999999998</c:v>
                </c:pt>
                <c:pt idx="11795">
                  <c:v>0.92813657407407413</c:v>
                </c:pt>
                <c:pt idx="11796">
                  <c:v>0.92814814814814817</c:v>
                </c:pt>
                <c:pt idx="11797">
                  <c:v>0.92815972222222221</c:v>
                </c:pt>
                <c:pt idx="11798">
                  <c:v>0.92817129629629624</c:v>
                </c:pt>
                <c:pt idx="11799">
                  <c:v>0.92818287037037039</c:v>
                </c:pt>
                <c:pt idx="11800">
                  <c:v>0.92819444444444443</c:v>
                </c:pt>
                <c:pt idx="11801">
                  <c:v>0.92820601851851847</c:v>
                </c:pt>
                <c:pt idx="11802">
                  <c:v>0.92821759259259262</c:v>
                </c:pt>
                <c:pt idx="11803">
                  <c:v>0.92822916666666666</c:v>
                </c:pt>
                <c:pt idx="11804">
                  <c:v>0.9282407407407407</c:v>
                </c:pt>
                <c:pt idx="11805">
                  <c:v>0.92825231481481485</c:v>
                </c:pt>
                <c:pt idx="11806">
                  <c:v>0.92826388888888889</c:v>
                </c:pt>
                <c:pt idx="11807">
                  <c:v>0.92827546296296293</c:v>
                </c:pt>
                <c:pt idx="11808">
                  <c:v>0.92828703703703708</c:v>
                </c:pt>
                <c:pt idx="11809">
                  <c:v>0.92829861111111112</c:v>
                </c:pt>
                <c:pt idx="11810">
                  <c:v>0.92831018518518515</c:v>
                </c:pt>
                <c:pt idx="11811">
                  <c:v>0.9283217592592593</c:v>
                </c:pt>
                <c:pt idx="11812">
                  <c:v>0.92833333333333334</c:v>
                </c:pt>
                <c:pt idx="11813">
                  <c:v>0.92834490740740738</c:v>
                </c:pt>
                <c:pt idx="11814">
                  <c:v>0.92835648148148153</c:v>
                </c:pt>
                <c:pt idx="11815">
                  <c:v>0.92836805555555557</c:v>
                </c:pt>
                <c:pt idx="11816">
                  <c:v>0.92837962962962961</c:v>
                </c:pt>
                <c:pt idx="11817">
                  <c:v>0.92839120370370365</c:v>
                </c:pt>
                <c:pt idx="11818">
                  <c:v>0.9284027777777778</c:v>
                </c:pt>
                <c:pt idx="11819">
                  <c:v>0.92841435185185184</c:v>
                </c:pt>
                <c:pt idx="11820">
                  <c:v>0.92842592592592588</c:v>
                </c:pt>
                <c:pt idx="11821">
                  <c:v>0.92843750000000003</c:v>
                </c:pt>
                <c:pt idx="11822">
                  <c:v>0.92844907407407407</c:v>
                </c:pt>
                <c:pt idx="11823">
                  <c:v>0.9284606481481481</c:v>
                </c:pt>
                <c:pt idx="11824">
                  <c:v>0.92847222222222225</c:v>
                </c:pt>
                <c:pt idx="11825">
                  <c:v>0.92848379629629629</c:v>
                </c:pt>
                <c:pt idx="11826">
                  <c:v>0.92849537037037033</c:v>
                </c:pt>
                <c:pt idx="11827">
                  <c:v>0.92850694444444448</c:v>
                </c:pt>
                <c:pt idx="11828">
                  <c:v>0.92851851851851852</c:v>
                </c:pt>
                <c:pt idx="11829">
                  <c:v>0.92853009259259256</c:v>
                </c:pt>
                <c:pt idx="11830">
                  <c:v>0.92854166666666671</c:v>
                </c:pt>
                <c:pt idx="11831">
                  <c:v>0.92855324074074075</c:v>
                </c:pt>
                <c:pt idx="11832">
                  <c:v>0.92856481481481479</c:v>
                </c:pt>
                <c:pt idx="11833">
                  <c:v>0.92857638888888894</c:v>
                </c:pt>
                <c:pt idx="11834">
                  <c:v>0.92858796296296298</c:v>
                </c:pt>
                <c:pt idx="11835">
                  <c:v>0.92859953703703701</c:v>
                </c:pt>
                <c:pt idx="11836">
                  <c:v>0.92861111111111116</c:v>
                </c:pt>
                <c:pt idx="11837">
                  <c:v>0.9286226851851852</c:v>
                </c:pt>
                <c:pt idx="11838">
                  <c:v>0.92863425925925924</c:v>
                </c:pt>
                <c:pt idx="11839">
                  <c:v>0.92864583333333328</c:v>
                </c:pt>
                <c:pt idx="11840">
                  <c:v>0.92865740740740743</c:v>
                </c:pt>
                <c:pt idx="11841">
                  <c:v>0.92866898148148147</c:v>
                </c:pt>
                <c:pt idx="11842">
                  <c:v>0.92868055555555551</c:v>
                </c:pt>
                <c:pt idx="11843">
                  <c:v>0.92869212962962966</c:v>
                </c:pt>
                <c:pt idx="11844">
                  <c:v>0.9287037037037037</c:v>
                </c:pt>
                <c:pt idx="11845">
                  <c:v>0.92871527777777774</c:v>
                </c:pt>
                <c:pt idx="11846">
                  <c:v>0.92872685185185189</c:v>
                </c:pt>
                <c:pt idx="11847">
                  <c:v>0.92873842592592593</c:v>
                </c:pt>
                <c:pt idx="11848">
                  <c:v>0.92874999999999996</c:v>
                </c:pt>
                <c:pt idx="11849">
                  <c:v>0.92876157407407411</c:v>
                </c:pt>
                <c:pt idx="11850">
                  <c:v>0.92877314814814815</c:v>
                </c:pt>
                <c:pt idx="11851">
                  <c:v>0.92878472222222219</c:v>
                </c:pt>
                <c:pt idx="11852">
                  <c:v>0.92879629629629634</c:v>
                </c:pt>
                <c:pt idx="11853">
                  <c:v>0.92880787037037038</c:v>
                </c:pt>
                <c:pt idx="11854">
                  <c:v>0.92881944444444442</c:v>
                </c:pt>
                <c:pt idx="11855">
                  <c:v>0.92883101851851857</c:v>
                </c:pt>
                <c:pt idx="11856">
                  <c:v>0.92884259259259261</c:v>
                </c:pt>
                <c:pt idx="11857">
                  <c:v>0.92885416666666665</c:v>
                </c:pt>
                <c:pt idx="11858">
                  <c:v>0.92886574074074069</c:v>
                </c:pt>
                <c:pt idx="11859">
                  <c:v>0.92887731481481484</c:v>
                </c:pt>
                <c:pt idx="11860">
                  <c:v>0.92888888888888888</c:v>
                </c:pt>
                <c:pt idx="11861">
                  <c:v>0.92890046296296291</c:v>
                </c:pt>
                <c:pt idx="11862">
                  <c:v>0.92891203703703706</c:v>
                </c:pt>
                <c:pt idx="11863">
                  <c:v>0.9289236111111111</c:v>
                </c:pt>
                <c:pt idx="11864">
                  <c:v>0.92893518518518514</c:v>
                </c:pt>
                <c:pt idx="11865">
                  <c:v>0.92894675925925929</c:v>
                </c:pt>
                <c:pt idx="11866">
                  <c:v>0.92895833333333333</c:v>
                </c:pt>
                <c:pt idx="11867">
                  <c:v>0.92896990740740737</c:v>
                </c:pt>
                <c:pt idx="11868">
                  <c:v>0.92898148148148152</c:v>
                </c:pt>
                <c:pt idx="11869">
                  <c:v>0.92899305555555556</c:v>
                </c:pt>
                <c:pt idx="11870">
                  <c:v>0.9290046296296296</c:v>
                </c:pt>
                <c:pt idx="11871">
                  <c:v>0.92901620370370375</c:v>
                </c:pt>
                <c:pt idx="11872">
                  <c:v>0.92902777777777779</c:v>
                </c:pt>
                <c:pt idx="11873">
                  <c:v>0.92903935185185182</c:v>
                </c:pt>
                <c:pt idx="11874">
                  <c:v>0.92905092592592597</c:v>
                </c:pt>
                <c:pt idx="11875">
                  <c:v>0.92906250000000001</c:v>
                </c:pt>
                <c:pt idx="11876">
                  <c:v>0.92907407407407405</c:v>
                </c:pt>
                <c:pt idx="11877">
                  <c:v>0.9290856481481482</c:v>
                </c:pt>
                <c:pt idx="11878">
                  <c:v>0.92909722222222224</c:v>
                </c:pt>
                <c:pt idx="11879">
                  <c:v>0.92910879629629628</c:v>
                </c:pt>
                <c:pt idx="11880">
                  <c:v>0.92912037037037032</c:v>
                </c:pt>
                <c:pt idx="11881">
                  <c:v>0.92913194444444447</c:v>
                </c:pt>
                <c:pt idx="11882">
                  <c:v>0.92914351851851851</c:v>
                </c:pt>
                <c:pt idx="11883">
                  <c:v>0.92915509259259255</c:v>
                </c:pt>
                <c:pt idx="11884">
                  <c:v>0.9291666666666667</c:v>
                </c:pt>
                <c:pt idx="11885">
                  <c:v>0.92917824074074074</c:v>
                </c:pt>
                <c:pt idx="11886">
                  <c:v>0.92918981481481477</c:v>
                </c:pt>
                <c:pt idx="11887">
                  <c:v>0.92920138888888892</c:v>
                </c:pt>
                <c:pt idx="11888">
                  <c:v>0.92921296296296296</c:v>
                </c:pt>
                <c:pt idx="11889">
                  <c:v>0.929224537037037</c:v>
                </c:pt>
                <c:pt idx="11890">
                  <c:v>0.92923611111111115</c:v>
                </c:pt>
                <c:pt idx="11891">
                  <c:v>0.92924768518518519</c:v>
                </c:pt>
                <c:pt idx="11892">
                  <c:v>0.92925925925925923</c:v>
                </c:pt>
                <c:pt idx="11893">
                  <c:v>0.92927083333333338</c:v>
                </c:pt>
                <c:pt idx="11894">
                  <c:v>0.92928240740740742</c:v>
                </c:pt>
                <c:pt idx="11895">
                  <c:v>0.92929398148148146</c:v>
                </c:pt>
                <c:pt idx="11896">
                  <c:v>0.92930555555555561</c:v>
                </c:pt>
                <c:pt idx="11897">
                  <c:v>0.92931712962962965</c:v>
                </c:pt>
                <c:pt idx="11898">
                  <c:v>0.92932870370370368</c:v>
                </c:pt>
                <c:pt idx="11899">
                  <c:v>0.92934027777777772</c:v>
                </c:pt>
                <c:pt idx="11900">
                  <c:v>0.92935185185185187</c:v>
                </c:pt>
                <c:pt idx="11901">
                  <c:v>0.92936342592592591</c:v>
                </c:pt>
                <c:pt idx="11902">
                  <c:v>0.92937499999999995</c:v>
                </c:pt>
                <c:pt idx="11903">
                  <c:v>0.9293865740740741</c:v>
                </c:pt>
                <c:pt idx="11904">
                  <c:v>0.92939814814814814</c:v>
                </c:pt>
                <c:pt idx="11905">
                  <c:v>0.92940972222222218</c:v>
                </c:pt>
                <c:pt idx="11906">
                  <c:v>0.92942129629629633</c:v>
                </c:pt>
                <c:pt idx="11907">
                  <c:v>0.92943287037037037</c:v>
                </c:pt>
                <c:pt idx="11908">
                  <c:v>0.92944444444444441</c:v>
                </c:pt>
                <c:pt idx="11909">
                  <c:v>0.92945601851851856</c:v>
                </c:pt>
                <c:pt idx="11910">
                  <c:v>0.9294675925925926</c:v>
                </c:pt>
                <c:pt idx="11911">
                  <c:v>0.92947916666666663</c:v>
                </c:pt>
                <c:pt idx="11912">
                  <c:v>0.92949074074074078</c:v>
                </c:pt>
                <c:pt idx="11913">
                  <c:v>0.92950231481481482</c:v>
                </c:pt>
                <c:pt idx="11914">
                  <c:v>0.92951388888888886</c:v>
                </c:pt>
                <c:pt idx="11915">
                  <c:v>0.92952546296296301</c:v>
                </c:pt>
                <c:pt idx="11916">
                  <c:v>0.92953703703703705</c:v>
                </c:pt>
                <c:pt idx="11917">
                  <c:v>0.92954861111111109</c:v>
                </c:pt>
                <c:pt idx="11918">
                  <c:v>0.92956018518518524</c:v>
                </c:pt>
                <c:pt idx="11919">
                  <c:v>0.92957175925925928</c:v>
                </c:pt>
                <c:pt idx="11920">
                  <c:v>0.92958333333333332</c:v>
                </c:pt>
                <c:pt idx="11921">
                  <c:v>0.92959490740740736</c:v>
                </c:pt>
                <c:pt idx="11922">
                  <c:v>0.92960648148148151</c:v>
                </c:pt>
                <c:pt idx="11923">
                  <c:v>0.92961805555555554</c:v>
                </c:pt>
                <c:pt idx="11924">
                  <c:v>0.92962962962962958</c:v>
                </c:pt>
                <c:pt idx="11925">
                  <c:v>0.92964120370370373</c:v>
                </c:pt>
                <c:pt idx="11926">
                  <c:v>0.92965277777777777</c:v>
                </c:pt>
                <c:pt idx="11927">
                  <c:v>0.92966435185185181</c:v>
                </c:pt>
                <c:pt idx="11928">
                  <c:v>0.92967592592592596</c:v>
                </c:pt>
                <c:pt idx="11929">
                  <c:v>0.9296875</c:v>
                </c:pt>
                <c:pt idx="11930">
                  <c:v>0.92969907407407404</c:v>
                </c:pt>
                <c:pt idx="11931">
                  <c:v>0.92971064814814819</c:v>
                </c:pt>
                <c:pt idx="11932">
                  <c:v>0.92972222222222223</c:v>
                </c:pt>
                <c:pt idx="11933">
                  <c:v>0.92973379629629627</c:v>
                </c:pt>
                <c:pt idx="11934">
                  <c:v>0.92974537037037042</c:v>
                </c:pt>
                <c:pt idx="11935">
                  <c:v>0.92975694444444446</c:v>
                </c:pt>
                <c:pt idx="11936">
                  <c:v>0.92976851851851849</c:v>
                </c:pt>
                <c:pt idx="11937">
                  <c:v>0.92978009259259264</c:v>
                </c:pt>
                <c:pt idx="11938">
                  <c:v>0.92979166666666668</c:v>
                </c:pt>
                <c:pt idx="11939">
                  <c:v>0.92980324074074072</c:v>
                </c:pt>
                <c:pt idx="11940">
                  <c:v>0.92981481481481476</c:v>
                </c:pt>
                <c:pt idx="11941">
                  <c:v>0.92982638888888891</c:v>
                </c:pt>
                <c:pt idx="11942">
                  <c:v>0.92983796296296295</c:v>
                </c:pt>
                <c:pt idx="11943">
                  <c:v>0.92984953703703699</c:v>
                </c:pt>
                <c:pt idx="11944">
                  <c:v>0.92986111111111114</c:v>
                </c:pt>
                <c:pt idx="11945">
                  <c:v>0.92987268518518518</c:v>
                </c:pt>
                <c:pt idx="11946">
                  <c:v>0.92988425925925922</c:v>
                </c:pt>
                <c:pt idx="11947">
                  <c:v>0.92989583333333337</c:v>
                </c:pt>
                <c:pt idx="11948">
                  <c:v>0.9299074074074074</c:v>
                </c:pt>
                <c:pt idx="11949">
                  <c:v>0.92991898148148144</c:v>
                </c:pt>
                <c:pt idx="11950">
                  <c:v>0.92993055555555559</c:v>
                </c:pt>
                <c:pt idx="11951">
                  <c:v>0.92994212962962963</c:v>
                </c:pt>
                <c:pt idx="11952">
                  <c:v>0.92995370370370367</c:v>
                </c:pt>
                <c:pt idx="11953">
                  <c:v>0.92996527777777782</c:v>
                </c:pt>
                <c:pt idx="11954">
                  <c:v>0.92997685185185186</c:v>
                </c:pt>
                <c:pt idx="11955">
                  <c:v>0.9299884259259259</c:v>
                </c:pt>
                <c:pt idx="11956">
                  <c:v>0.93</c:v>
                </c:pt>
                <c:pt idx="11957">
                  <c:v>0.93001157407407409</c:v>
                </c:pt>
                <c:pt idx="11958">
                  <c:v>0.93002314814814813</c:v>
                </c:pt>
                <c:pt idx="11959">
                  <c:v>0.93003472222222228</c:v>
                </c:pt>
                <c:pt idx="11960">
                  <c:v>0.93004629629629632</c:v>
                </c:pt>
                <c:pt idx="11961">
                  <c:v>0.93005787037037035</c:v>
                </c:pt>
                <c:pt idx="11962">
                  <c:v>0.93006944444444439</c:v>
                </c:pt>
                <c:pt idx="11963">
                  <c:v>0.93008101851851854</c:v>
                </c:pt>
                <c:pt idx="11964">
                  <c:v>0.93009259259259258</c:v>
                </c:pt>
                <c:pt idx="11965">
                  <c:v>0.93010416666666662</c:v>
                </c:pt>
                <c:pt idx="11966">
                  <c:v>0.93011574074074077</c:v>
                </c:pt>
                <c:pt idx="11967">
                  <c:v>0.93012731481481481</c:v>
                </c:pt>
                <c:pt idx="11968">
                  <c:v>0.93013888888888885</c:v>
                </c:pt>
                <c:pt idx="11969">
                  <c:v>0.930150462962963</c:v>
                </c:pt>
                <c:pt idx="11970">
                  <c:v>0.93016203703703704</c:v>
                </c:pt>
                <c:pt idx="11971">
                  <c:v>0.93017361111111108</c:v>
                </c:pt>
                <c:pt idx="11972">
                  <c:v>0.93018518518518523</c:v>
                </c:pt>
                <c:pt idx="11973">
                  <c:v>0.93019675925925926</c:v>
                </c:pt>
                <c:pt idx="11974">
                  <c:v>0.9302083333333333</c:v>
                </c:pt>
                <c:pt idx="11975">
                  <c:v>0.93021990740740745</c:v>
                </c:pt>
                <c:pt idx="11976">
                  <c:v>0.93023148148148149</c:v>
                </c:pt>
                <c:pt idx="11977">
                  <c:v>0.93024305555555553</c:v>
                </c:pt>
                <c:pt idx="11978">
                  <c:v>0.93025462962962968</c:v>
                </c:pt>
                <c:pt idx="11979">
                  <c:v>0.93026620370370372</c:v>
                </c:pt>
                <c:pt idx="11980">
                  <c:v>0.93027777777777776</c:v>
                </c:pt>
                <c:pt idx="11981">
                  <c:v>0.9302893518518518</c:v>
                </c:pt>
                <c:pt idx="11982">
                  <c:v>0.93030092592592595</c:v>
                </c:pt>
                <c:pt idx="11983">
                  <c:v>0.93031249999999999</c:v>
                </c:pt>
                <c:pt idx="11984">
                  <c:v>0.93032407407407403</c:v>
                </c:pt>
                <c:pt idx="11985">
                  <c:v>0.93033564814814818</c:v>
                </c:pt>
                <c:pt idx="11986">
                  <c:v>0.93034722222222221</c:v>
                </c:pt>
                <c:pt idx="11987">
                  <c:v>0.93035879629629625</c:v>
                </c:pt>
                <c:pt idx="11988">
                  <c:v>0.9303703703703704</c:v>
                </c:pt>
                <c:pt idx="11989">
                  <c:v>0.93038194444444444</c:v>
                </c:pt>
                <c:pt idx="11990">
                  <c:v>0.93039351851851848</c:v>
                </c:pt>
                <c:pt idx="11991">
                  <c:v>0.93040509259259263</c:v>
                </c:pt>
                <c:pt idx="11992">
                  <c:v>0.93041666666666667</c:v>
                </c:pt>
                <c:pt idx="11993">
                  <c:v>0.93042824074074071</c:v>
                </c:pt>
                <c:pt idx="11994">
                  <c:v>0.93043981481481486</c:v>
                </c:pt>
                <c:pt idx="11995">
                  <c:v>0.9304513888888889</c:v>
                </c:pt>
                <c:pt idx="11996">
                  <c:v>0.93046296296296294</c:v>
                </c:pt>
                <c:pt idx="11997">
                  <c:v>0.93047453703703709</c:v>
                </c:pt>
                <c:pt idx="11998">
                  <c:v>0.93048611111111112</c:v>
                </c:pt>
                <c:pt idx="11999">
                  <c:v>0.93049768518518516</c:v>
                </c:pt>
                <c:pt idx="12000">
                  <c:v>0.93050925925925931</c:v>
                </c:pt>
                <c:pt idx="12001">
                  <c:v>0.93052083333333335</c:v>
                </c:pt>
                <c:pt idx="12002">
                  <c:v>0.93053240740740739</c:v>
                </c:pt>
                <c:pt idx="12003">
                  <c:v>0.93054398148148143</c:v>
                </c:pt>
                <c:pt idx="12004">
                  <c:v>0.93055555555555558</c:v>
                </c:pt>
                <c:pt idx="12005">
                  <c:v>0.93056712962962962</c:v>
                </c:pt>
                <c:pt idx="12006">
                  <c:v>0.93057870370370366</c:v>
                </c:pt>
                <c:pt idx="12007">
                  <c:v>0.93059027777777781</c:v>
                </c:pt>
                <c:pt idx="12008">
                  <c:v>0.93060185185185185</c:v>
                </c:pt>
                <c:pt idx="12009">
                  <c:v>0.93061342592592589</c:v>
                </c:pt>
                <c:pt idx="12010">
                  <c:v>0.93062500000000004</c:v>
                </c:pt>
                <c:pt idx="12011">
                  <c:v>0.93063657407407407</c:v>
                </c:pt>
                <c:pt idx="12012">
                  <c:v>0.93064814814814811</c:v>
                </c:pt>
                <c:pt idx="12013">
                  <c:v>0.93065972222222226</c:v>
                </c:pt>
                <c:pt idx="12014">
                  <c:v>0.9306712962962963</c:v>
                </c:pt>
                <c:pt idx="12015">
                  <c:v>0.93068287037037034</c:v>
                </c:pt>
                <c:pt idx="12016">
                  <c:v>0.93069444444444449</c:v>
                </c:pt>
                <c:pt idx="12017">
                  <c:v>0.93070601851851853</c:v>
                </c:pt>
                <c:pt idx="12018">
                  <c:v>0.93071759259259257</c:v>
                </c:pt>
                <c:pt idx="12019">
                  <c:v>0.93072916666666672</c:v>
                </c:pt>
                <c:pt idx="12020">
                  <c:v>0.93074074074074076</c:v>
                </c:pt>
                <c:pt idx="12021">
                  <c:v>0.9307523148148148</c:v>
                </c:pt>
                <c:pt idx="12022">
                  <c:v>0.93076388888888884</c:v>
                </c:pt>
                <c:pt idx="12023">
                  <c:v>0.93077546296296299</c:v>
                </c:pt>
                <c:pt idx="12024">
                  <c:v>0.93078703703703702</c:v>
                </c:pt>
                <c:pt idx="12025">
                  <c:v>0.93079861111111106</c:v>
                </c:pt>
                <c:pt idx="12026">
                  <c:v>0.93081018518518521</c:v>
                </c:pt>
                <c:pt idx="12027">
                  <c:v>0.93082175925925925</c:v>
                </c:pt>
                <c:pt idx="12028">
                  <c:v>0.93083333333333329</c:v>
                </c:pt>
                <c:pt idx="12029">
                  <c:v>0.93084490740740744</c:v>
                </c:pt>
                <c:pt idx="12030">
                  <c:v>0.93085648148148148</c:v>
                </c:pt>
                <c:pt idx="12031">
                  <c:v>0.93086805555555552</c:v>
                </c:pt>
                <c:pt idx="12032">
                  <c:v>0.93087962962962967</c:v>
                </c:pt>
                <c:pt idx="12033">
                  <c:v>0.93089120370370371</c:v>
                </c:pt>
                <c:pt idx="12034">
                  <c:v>0.93090277777777775</c:v>
                </c:pt>
                <c:pt idx="12035">
                  <c:v>0.9309143518518519</c:v>
                </c:pt>
                <c:pt idx="12036">
                  <c:v>0.93092592592592593</c:v>
                </c:pt>
                <c:pt idx="12037">
                  <c:v>0.93093749999999997</c:v>
                </c:pt>
                <c:pt idx="12038">
                  <c:v>0.93094907407407412</c:v>
                </c:pt>
                <c:pt idx="12039">
                  <c:v>0.93096064814814816</c:v>
                </c:pt>
                <c:pt idx="12040">
                  <c:v>0.9309722222222222</c:v>
                </c:pt>
                <c:pt idx="12041">
                  <c:v>0.93098379629629635</c:v>
                </c:pt>
                <c:pt idx="12042">
                  <c:v>0.93099537037037039</c:v>
                </c:pt>
                <c:pt idx="12043">
                  <c:v>0.93100694444444443</c:v>
                </c:pt>
                <c:pt idx="12044">
                  <c:v>0.93101851851851847</c:v>
                </c:pt>
                <c:pt idx="12045">
                  <c:v>0.93103009259259262</c:v>
                </c:pt>
                <c:pt idx="12046">
                  <c:v>0.93104166666666666</c:v>
                </c:pt>
                <c:pt idx="12047">
                  <c:v>0.9310532407407407</c:v>
                </c:pt>
                <c:pt idx="12048">
                  <c:v>0.93106481481481485</c:v>
                </c:pt>
                <c:pt idx="12049">
                  <c:v>0.93107638888888888</c:v>
                </c:pt>
                <c:pt idx="12050">
                  <c:v>0.93108796296296292</c:v>
                </c:pt>
                <c:pt idx="12051">
                  <c:v>0.93109953703703707</c:v>
                </c:pt>
                <c:pt idx="12052">
                  <c:v>0.93111111111111111</c:v>
                </c:pt>
                <c:pt idx="12053">
                  <c:v>0.93112268518518515</c:v>
                </c:pt>
                <c:pt idx="12054">
                  <c:v>0.9311342592592593</c:v>
                </c:pt>
                <c:pt idx="12055">
                  <c:v>0.93114583333333334</c:v>
                </c:pt>
                <c:pt idx="12056">
                  <c:v>0.93115740740740738</c:v>
                </c:pt>
                <c:pt idx="12057">
                  <c:v>0.93116898148148153</c:v>
                </c:pt>
                <c:pt idx="12058">
                  <c:v>0.93118055555555557</c:v>
                </c:pt>
                <c:pt idx="12059">
                  <c:v>0.93119212962962961</c:v>
                </c:pt>
                <c:pt idx="12060">
                  <c:v>0.93120370370370376</c:v>
                </c:pt>
                <c:pt idx="12061">
                  <c:v>0.93121527777777779</c:v>
                </c:pt>
                <c:pt idx="12062">
                  <c:v>0.93122685185185183</c:v>
                </c:pt>
                <c:pt idx="12063">
                  <c:v>0.93123842592592587</c:v>
                </c:pt>
                <c:pt idx="12064">
                  <c:v>0.93125000000000002</c:v>
                </c:pt>
                <c:pt idx="12065">
                  <c:v>0.93126157407407406</c:v>
                </c:pt>
                <c:pt idx="12066">
                  <c:v>0.9312731481481481</c:v>
                </c:pt>
                <c:pt idx="12067">
                  <c:v>0.93128472222222225</c:v>
                </c:pt>
                <c:pt idx="12068">
                  <c:v>0.93129629629629629</c:v>
                </c:pt>
                <c:pt idx="12069">
                  <c:v>0.93130787037037033</c:v>
                </c:pt>
                <c:pt idx="12070">
                  <c:v>0.93131944444444448</c:v>
                </c:pt>
                <c:pt idx="12071">
                  <c:v>0.93133101851851852</c:v>
                </c:pt>
                <c:pt idx="12072">
                  <c:v>0.93134259259259256</c:v>
                </c:pt>
                <c:pt idx="12073">
                  <c:v>0.93135416666666671</c:v>
                </c:pt>
                <c:pt idx="12074">
                  <c:v>0.93136574074074074</c:v>
                </c:pt>
                <c:pt idx="12075">
                  <c:v>0.93137731481481478</c:v>
                </c:pt>
                <c:pt idx="12076">
                  <c:v>0.93138888888888893</c:v>
                </c:pt>
                <c:pt idx="12077">
                  <c:v>0.93140046296296297</c:v>
                </c:pt>
                <c:pt idx="12078">
                  <c:v>0.93141203703703701</c:v>
                </c:pt>
                <c:pt idx="12079">
                  <c:v>0.93142361111111116</c:v>
                </c:pt>
                <c:pt idx="12080">
                  <c:v>0.9314351851851852</c:v>
                </c:pt>
                <c:pt idx="12081">
                  <c:v>0.93144675925925924</c:v>
                </c:pt>
                <c:pt idx="12082">
                  <c:v>0.93145833333333339</c:v>
                </c:pt>
                <c:pt idx="12083">
                  <c:v>0.93146990740740743</c:v>
                </c:pt>
                <c:pt idx="12084">
                  <c:v>0.93148148148148147</c:v>
                </c:pt>
                <c:pt idx="12085">
                  <c:v>0.9314930555555555</c:v>
                </c:pt>
                <c:pt idx="12086">
                  <c:v>0.93150462962962965</c:v>
                </c:pt>
                <c:pt idx="12087">
                  <c:v>0.93151620370370369</c:v>
                </c:pt>
                <c:pt idx="12088">
                  <c:v>0.93152777777777773</c:v>
                </c:pt>
                <c:pt idx="12089">
                  <c:v>0.93153935185185188</c:v>
                </c:pt>
                <c:pt idx="12090">
                  <c:v>0.93155092592592592</c:v>
                </c:pt>
                <c:pt idx="12091">
                  <c:v>0.93156249999999996</c:v>
                </c:pt>
                <c:pt idx="12092">
                  <c:v>0.93157407407407411</c:v>
                </c:pt>
                <c:pt idx="12093">
                  <c:v>0.93158564814814815</c:v>
                </c:pt>
                <c:pt idx="12094">
                  <c:v>0.93159722222222219</c:v>
                </c:pt>
                <c:pt idx="12095">
                  <c:v>0.93160879629629634</c:v>
                </c:pt>
                <c:pt idx="12096">
                  <c:v>0.93162037037037038</c:v>
                </c:pt>
                <c:pt idx="12097">
                  <c:v>0.93163194444444442</c:v>
                </c:pt>
                <c:pt idx="12098">
                  <c:v>0.93164351851851857</c:v>
                </c:pt>
                <c:pt idx="12099">
                  <c:v>0.9316550925925926</c:v>
                </c:pt>
                <c:pt idx="12100">
                  <c:v>0.93166666666666664</c:v>
                </c:pt>
                <c:pt idx="12101">
                  <c:v>0.93167824074074079</c:v>
                </c:pt>
                <c:pt idx="12102">
                  <c:v>0.93168981481481483</c:v>
                </c:pt>
                <c:pt idx="12103">
                  <c:v>0.93170138888888887</c:v>
                </c:pt>
                <c:pt idx="12104">
                  <c:v>0.93171296296296291</c:v>
                </c:pt>
                <c:pt idx="12105">
                  <c:v>0.93172453703703706</c:v>
                </c:pt>
                <c:pt idx="12106">
                  <c:v>0.9317361111111111</c:v>
                </c:pt>
                <c:pt idx="12107">
                  <c:v>0.93174768518518514</c:v>
                </c:pt>
                <c:pt idx="12108">
                  <c:v>0.93175925925925929</c:v>
                </c:pt>
                <c:pt idx="12109">
                  <c:v>0.93177083333333333</c:v>
                </c:pt>
                <c:pt idx="12110">
                  <c:v>0.93178240740740736</c:v>
                </c:pt>
                <c:pt idx="12111">
                  <c:v>0.93179398148148151</c:v>
                </c:pt>
                <c:pt idx="12112">
                  <c:v>0.93180555555555555</c:v>
                </c:pt>
                <c:pt idx="12113">
                  <c:v>0.93181712962962959</c:v>
                </c:pt>
                <c:pt idx="12114">
                  <c:v>0.93182870370370374</c:v>
                </c:pt>
                <c:pt idx="12115">
                  <c:v>0.93184027777777778</c:v>
                </c:pt>
                <c:pt idx="12116">
                  <c:v>0.93185185185185182</c:v>
                </c:pt>
                <c:pt idx="12117">
                  <c:v>0.93186342592592597</c:v>
                </c:pt>
                <c:pt idx="12118">
                  <c:v>0.93187500000000001</c:v>
                </c:pt>
                <c:pt idx="12119">
                  <c:v>0.93188657407407405</c:v>
                </c:pt>
                <c:pt idx="12120">
                  <c:v>0.9318981481481482</c:v>
                </c:pt>
                <c:pt idx="12121">
                  <c:v>0.93190972222222224</c:v>
                </c:pt>
                <c:pt idx="12122">
                  <c:v>0.93192129629629628</c:v>
                </c:pt>
                <c:pt idx="12123">
                  <c:v>0.93193287037037043</c:v>
                </c:pt>
                <c:pt idx="12124">
                  <c:v>0.93194444444444446</c:v>
                </c:pt>
                <c:pt idx="12125">
                  <c:v>0.9319560185185185</c:v>
                </c:pt>
                <c:pt idx="12126">
                  <c:v>0.93196759259259254</c:v>
                </c:pt>
                <c:pt idx="12127">
                  <c:v>0.93197916666666669</c:v>
                </c:pt>
                <c:pt idx="12128">
                  <c:v>0.93199074074074073</c:v>
                </c:pt>
                <c:pt idx="12129">
                  <c:v>0.93200231481481477</c:v>
                </c:pt>
                <c:pt idx="12130">
                  <c:v>0.93201388888888892</c:v>
                </c:pt>
                <c:pt idx="12131">
                  <c:v>0.93202546296296296</c:v>
                </c:pt>
                <c:pt idx="12132">
                  <c:v>0.932037037037037</c:v>
                </c:pt>
                <c:pt idx="12133">
                  <c:v>0.93204861111111115</c:v>
                </c:pt>
                <c:pt idx="12134">
                  <c:v>0.93206018518518519</c:v>
                </c:pt>
                <c:pt idx="12135">
                  <c:v>0.93207175925925922</c:v>
                </c:pt>
                <c:pt idx="12136">
                  <c:v>0.93208333333333337</c:v>
                </c:pt>
                <c:pt idx="12137">
                  <c:v>0.93209490740740741</c:v>
                </c:pt>
                <c:pt idx="12138">
                  <c:v>0.93210648148148145</c:v>
                </c:pt>
                <c:pt idx="12139">
                  <c:v>0.9321180555555556</c:v>
                </c:pt>
                <c:pt idx="12140">
                  <c:v>0.93212962962962964</c:v>
                </c:pt>
                <c:pt idx="12141">
                  <c:v>0.93214120370370368</c:v>
                </c:pt>
                <c:pt idx="12142">
                  <c:v>0.93215277777777783</c:v>
                </c:pt>
                <c:pt idx="12143">
                  <c:v>0.93216435185185187</c:v>
                </c:pt>
                <c:pt idx="12144">
                  <c:v>0.93217592592592591</c:v>
                </c:pt>
                <c:pt idx="12145">
                  <c:v>0.93218749999999995</c:v>
                </c:pt>
                <c:pt idx="12146">
                  <c:v>0.9321990740740741</c:v>
                </c:pt>
                <c:pt idx="12147">
                  <c:v>0.93221064814814814</c:v>
                </c:pt>
                <c:pt idx="12148">
                  <c:v>0.93222222222222217</c:v>
                </c:pt>
                <c:pt idx="12149">
                  <c:v>0.93223379629629632</c:v>
                </c:pt>
                <c:pt idx="12150">
                  <c:v>0.93224537037037036</c:v>
                </c:pt>
                <c:pt idx="12151">
                  <c:v>0.9322569444444444</c:v>
                </c:pt>
                <c:pt idx="12152">
                  <c:v>0.93226851851851855</c:v>
                </c:pt>
                <c:pt idx="12153">
                  <c:v>0.93228009259259259</c:v>
                </c:pt>
                <c:pt idx="12154">
                  <c:v>0.93229166666666663</c:v>
                </c:pt>
                <c:pt idx="12155">
                  <c:v>0.93230324074074078</c:v>
                </c:pt>
                <c:pt idx="12156">
                  <c:v>0.93231481481481482</c:v>
                </c:pt>
                <c:pt idx="12157">
                  <c:v>0.93232638888888886</c:v>
                </c:pt>
                <c:pt idx="12158">
                  <c:v>0.93233796296296301</c:v>
                </c:pt>
                <c:pt idx="12159">
                  <c:v>0.93234953703703705</c:v>
                </c:pt>
                <c:pt idx="12160">
                  <c:v>0.93236111111111108</c:v>
                </c:pt>
                <c:pt idx="12161">
                  <c:v>0.93237268518518523</c:v>
                </c:pt>
                <c:pt idx="12162">
                  <c:v>0.93238425925925927</c:v>
                </c:pt>
                <c:pt idx="12163">
                  <c:v>0.93239583333333331</c:v>
                </c:pt>
                <c:pt idx="12164">
                  <c:v>0.93240740740740746</c:v>
                </c:pt>
                <c:pt idx="12165">
                  <c:v>0.9324189814814815</c:v>
                </c:pt>
                <c:pt idx="12166">
                  <c:v>0.93243055555555554</c:v>
                </c:pt>
                <c:pt idx="12167">
                  <c:v>0.93244212962962958</c:v>
                </c:pt>
                <c:pt idx="12168">
                  <c:v>0.93245370370370373</c:v>
                </c:pt>
                <c:pt idx="12169">
                  <c:v>0.93246527777777777</c:v>
                </c:pt>
                <c:pt idx="12170">
                  <c:v>0.93247685185185181</c:v>
                </c:pt>
                <c:pt idx="12171">
                  <c:v>0.93248842592592596</c:v>
                </c:pt>
                <c:pt idx="12172">
                  <c:v>0.9325</c:v>
                </c:pt>
                <c:pt idx="12173">
                  <c:v>0.93251157407407403</c:v>
                </c:pt>
                <c:pt idx="12174">
                  <c:v>0.93252314814814818</c:v>
                </c:pt>
                <c:pt idx="12175">
                  <c:v>0.93253472222222222</c:v>
                </c:pt>
                <c:pt idx="12176">
                  <c:v>0.93254629629629626</c:v>
                </c:pt>
                <c:pt idx="12177">
                  <c:v>0.93255787037037041</c:v>
                </c:pt>
                <c:pt idx="12178">
                  <c:v>0.93256944444444445</c:v>
                </c:pt>
                <c:pt idx="12179">
                  <c:v>0.93258101851851849</c:v>
                </c:pt>
                <c:pt idx="12180">
                  <c:v>0.93259259259259264</c:v>
                </c:pt>
                <c:pt idx="12181">
                  <c:v>0.93260416666666668</c:v>
                </c:pt>
                <c:pt idx="12182">
                  <c:v>0.93261574074074072</c:v>
                </c:pt>
                <c:pt idx="12183">
                  <c:v>0.93262731481481487</c:v>
                </c:pt>
                <c:pt idx="12184">
                  <c:v>0.93263888888888891</c:v>
                </c:pt>
                <c:pt idx="12185">
                  <c:v>0.93265046296296295</c:v>
                </c:pt>
                <c:pt idx="12186">
                  <c:v>0.93266203703703698</c:v>
                </c:pt>
                <c:pt idx="12187">
                  <c:v>0.93267361111111113</c:v>
                </c:pt>
                <c:pt idx="12188">
                  <c:v>0.93268518518518517</c:v>
                </c:pt>
                <c:pt idx="12189">
                  <c:v>0.93269675925925921</c:v>
                </c:pt>
                <c:pt idx="12190">
                  <c:v>0.93270833333333336</c:v>
                </c:pt>
                <c:pt idx="12191">
                  <c:v>0.9327199074074074</c:v>
                </c:pt>
                <c:pt idx="12192">
                  <c:v>0.93273148148148144</c:v>
                </c:pt>
                <c:pt idx="12193">
                  <c:v>0.93274305555555559</c:v>
                </c:pt>
                <c:pt idx="12194">
                  <c:v>0.93275462962962963</c:v>
                </c:pt>
                <c:pt idx="12195">
                  <c:v>0.93276620370370367</c:v>
                </c:pt>
                <c:pt idx="12196">
                  <c:v>0.93277777777777782</c:v>
                </c:pt>
                <c:pt idx="12197">
                  <c:v>0.93278935185185186</c:v>
                </c:pt>
                <c:pt idx="12198">
                  <c:v>0.93280092592592589</c:v>
                </c:pt>
                <c:pt idx="12199">
                  <c:v>0.93281250000000004</c:v>
                </c:pt>
                <c:pt idx="12200">
                  <c:v>0.93282407407407408</c:v>
                </c:pt>
                <c:pt idx="12201">
                  <c:v>0.93283564814814812</c:v>
                </c:pt>
                <c:pt idx="12202">
                  <c:v>0.93284722222222227</c:v>
                </c:pt>
                <c:pt idx="12203">
                  <c:v>0.93285879629629631</c:v>
                </c:pt>
                <c:pt idx="12204">
                  <c:v>0.93287037037037035</c:v>
                </c:pt>
                <c:pt idx="12205">
                  <c:v>0.9328819444444445</c:v>
                </c:pt>
                <c:pt idx="12206">
                  <c:v>0.93289351851851854</c:v>
                </c:pt>
                <c:pt idx="12207">
                  <c:v>0.93290509259259258</c:v>
                </c:pt>
                <c:pt idx="12208">
                  <c:v>0.93291666666666662</c:v>
                </c:pt>
                <c:pt idx="12209">
                  <c:v>0.93292824074074077</c:v>
                </c:pt>
                <c:pt idx="12210">
                  <c:v>0.93293981481481481</c:v>
                </c:pt>
                <c:pt idx="12211">
                  <c:v>0.93295138888888884</c:v>
                </c:pt>
                <c:pt idx="12212">
                  <c:v>0.93296296296296299</c:v>
                </c:pt>
                <c:pt idx="12213">
                  <c:v>0.93297453703703703</c:v>
                </c:pt>
                <c:pt idx="12214">
                  <c:v>0.93298611111111107</c:v>
                </c:pt>
                <c:pt idx="12215">
                  <c:v>0.93299768518518522</c:v>
                </c:pt>
                <c:pt idx="12216">
                  <c:v>0.93300925925925926</c:v>
                </c:pt>
                <c:pt idx="12217">
                  <c:v>0.9330208333333333</c:v>
                </c:pt>
                <c:pt idx="12218">
                  <c:v>0.93303240740740745</c:v>
                </c:pt>
                <c:pt idx="12219">
                  <c:v>0.93304398148148149</c:v>
                </c:pt>
                <c:pt idx="12220">
                  <c:v>0.93305555555555553</c:v>
                </c:pt>
                <c:pt idx="12221">
                  <c:v>0.93306712962962968</c:v>
                </c:pt>
                <c:pt idx="12222">
                  <c:v>0.93307870370370372</c:v>
                </c:pt>
                <c:pt idx="12223">
                  <c:v>0.93309027777777775</c:v>
                </c:pt>
                <c:pt idx="12224">
                  <c:v>0.9331018518518519</c:v>
                </c:pt>
                <c:pt idx="12225">
                  <c:v>0.93311342592592594</c:v>
                </c:pt>
                <c:pt idx="12226">
                  <c:v>0.93312499999999998</c:v>
                </c:pt>
                <c:pt idx="12227">
                  <c:v>0.93313657407407402</c:v>
                </c:pt>
                <c:pt idx="12228">
                  <c:v>0.93314814814814817</c:v>
                </c:pt>
                <c:pt idx="12229">
                  <c:v>0.93315972222222221</c:v>
                </c:pt>
                <c:pt idx="12230">
                  <c:v>0.93317129629629625</c:v>
                </c:pt>
                <c:pt idx="12231">
                  <c:v>0.9331828703703704</c:v>
                </c:pt>
                <c:pt idx="12232">
                  <c:v>0.93319444444444444</c:v>
                </c:pt>
                <c:pt idx="12233">
                  <c:v>0.93320601851851848</c:v>
                </c:pt>
                <c:pt idx="12234">
                  <c:v>0.93321759259259263</c:v>
                </c:pt>
                <c:pt idx="12235">
                  <c:v>0.93322916666666667</c:v>
                </c:pt>
                <c:pt idx="12236">
                  <c:v>0.9332407407407407</c:v>
                </c:pt>
                <c:pt idx="12237">
                  <c:v>0.93325231481481485</c:v>
                </c:pt>
                <c:pt idx="12238">
                  <c:v>0.93326388888888889</c:v>
                </c:pt>
                <c:pt idx="12239">
                  <c:v>0.93327546296296293</c:v>
                </c:pt>
                <c:pt idx="12240">
                  <c:v>0.93328703703703708</c:v>
                </c:pt>
                <c:pt idx="12241">
                  <c:v>0.93329861111111112</c:v>
                </c:pt>
                <c:pt idx="12242">
                  <c:v>0.93331018518518516</c:v>
                </c:pt>
                <c:pt idx="12243">
                  <c:v>0.93332175925925931</c:v>
                </c:pt>
                <c:pt idx="12244">
                  <c:v>0.93333333333333335</c:v>
                </c:pt>
                <c:pt idx="12245">
                  <c:v>0.93334490740740739</c:v>
                </c:pt>
                <c:pt idx="12246">
                  <c:v>0.93335648148148154</c:v>
                </c:pt>
                <c:pt idx="12247">
                  <c:v>0.93336805555555558</c:v>
                </c:pt>
                <c:pt idx="12248">
                  <c:v>0.93337962962962961</c:v>
                </c:pt>
                <c:pt idx="12249">
                  <c:v>0.93339120370370365</c:v>
                </c:pt>
                <c:pt idx="12250">
                  <c:v>0.9334027777777778</c:v>
                </c:pt>
                <c:pt idx="12251">
                  <c:v>0.93341435185185184</c:v>
                </c:pt>
                <c:pt idx="12252">
                  <c:v>0.93342592592592588</c:v>
                </c:pt>
                <c:pt idx="12253">
                  <c:v>0.93343750000000003</c:v>
                </c:pt>
                <c:pt idx="12254">
                  <c:v>0.93344907407407407</c:v>
                </c:pt>
                <c:pt idx="12255">
                  <c:v>0.93346064814814811</c:v>
                </c:pt>
                <c:pt idx="12256">
                  <c:v>0.93347222222222226</c:v>
                </c:pt>
                <c:pt idx="12257">
                  <c:v>0.9334837962962963</c:v>
                </c:pt>
                <c:pt idx="12258">
                  <c:v>0.93349537037037034</c:v>
                </c:pt>
                <c:pt idx="12259">
                  <c:v>0.93350694444444449</c:v>
                </c:pt>
                <c:pt idx="12260">
                  <c:v>0.93351851851851853</c:v>
                </c:pt>
                <c:pt idx="12261">
                  <c:v>0.93353009259259256</c:v>
                </c:pt>
                <c:pt idx="12262">
                  <c:v>0.93354166666666671</c:v>
                </c:pt>
                <c:pt idx="12263">
                  <c:v>0.93355324074074075</c:v>
                </c:pt>
                <c:pt idx="12264">
                  <c:v>0.93356481481481479</c:v>
                </c:pt>
                <c:pt idx="12265">
                  <c:v>0.93357638888888894</c:v>
                </c:pt>
                <c:pt idx="12266">
                  <c:v>0.93358796296296298</c:v>
                </c:pt>
                <c:pt idx="12267">
                  <c:v>0.93359953703703702</c:v>
                </c:pt>
                <c:pt idx="12268">
                  <c:v>0.93361111111111106</c:v>
                </c:pt>
                <c:pt idx="12269">
                  <c:v>0.93362268518518521</c:v>
                </c:pt>
                <c:pt idx="12270">
                  <c:v>0.93363425925925925</c:v>
                </c:pt>
                <c:pt idx="12271">
                  <c:v>0.93364583333333329</c:v>
                </c:pt>
                <c:pt idx="12272">
                  <c:v>0.93365740740740744</c:v>
                </c:pt>
                <c:pt idx="12273">
                  <c:v>0.93366898148148147</c:v>
                </c:pt>
                <c:pt idx="12274">
                  <c:v>0.93368055555555551</c:v>
                </c:pt>
                <c:pt idx="12275">
                  <c:v>0.93369212962962966</c:v>
                </c:pt>
                <c:pt idx="12276">
                  <c:v>0.9337037037037037</c:v>
                </c:pt>
                <c:pt idx="12277">
                  <c:v>0.93371527777777774</c:v>
                </c:pt>
                <c:pt idx="12278">
                  <c:v>0.93372685185185189</c:v>
                </c:pt>
                <c:pt idx="12279">
                  <c:v>0.93373842592592593</c:v>
                </c:pt>
                <c:pt idx="12280">
                  <c:v>0.93374999999999997</c:v>
                </c:pt>
                <c:pt idx="12281">
                  <c:v>0.93376157407407412</c:v>
                </c:pt>
                <c:pt idx="12282">
                  <c:v>0.93377314814814816</c:v>
                </c:pt>
                <c:pt idx="12283">
                  <c:v>0.9337847222222222</c:v>
                </c:pt>
                <c:pt idx="12284">
                  <c:v>0.93379629629629635</c:v>
                </c:pt>
                <c:pt idx="12285">
                  <c:v>0.93380787037037039</c:v>
                </c:pt>
                <c:pt idx="12286">
                  <c:v>0.93381944444444442</c:v>
                </c:pt>
                <c:pt idx="12287">
                  <c:v>0.93383101851851846</c:v>
                </c:pt>
                <c:pt idx="12288">
                  <c:v>0.93384259259259261</c:v>
                </c:pt>
                <c:pt idx="12289">
                  <c:v>0.93385416666666665</c:v>
                </c:pt>
                <c:pt idx="12290">
                  <c:v>0.93386574074074069</c:v>
                </c:pt>
                <c:pt idx="12291">
                  <c:v>0.93387731481481484</c:v>
                </c:pt>
                <c:pt idx="12292">
                  <c:v>0.93388888888888888</c:v>
                </c:pt>
                <c:pt idx="12293">
                  <c:v>0.93390046296296292</c:v>
                </c:pt>
                <c:pt idx="12294">
                  <c:v>0.93391203703703707</c:v>
                </c:pt>
                <c:pt idx="12295">
                  <c:v>0.93392361111111111</c:v>
                </c:pt>
                <c:pt idx="12296">
                  <c:v>0.93393518518518515</c:v>
                </c:pt>
                <c:pt idx="12297">
                  <c:v>0.9339467592592593</c:v>
                </c:pt>
                <c:pt idx="12298">
                  <c:v>0.93395833333333333</c:v>
                </c:pt>
                <c:pt idx="12299">
                  <c:v>0.93396990740740737</c:v>
                </c:pt>
                <c:pt idx="12300">
                  <c:v>0.93398148148148152</c:v>
                </c:pt>
                <c:pt idx="12301">
                  <c:v>0.93399305555555556</c:v>
                </c:pt>
                <c:pt idx="12302">
                  <c:v>0.9340046296296296</c:v>
                </c:pt>
                <c:pt idx="12303">
                  <c:v>0.93401620370370375</c:v>
                </c:pt>
                <c:pt idx="12304">
                  <c:v>0.93402777777777779</c:v>
                </c:pt>
                <c:pt idx="12305">
                  <c:v>0.93403935185185183</c:v>
                </c:pt>
                <c:pt idx="12306">
                  <c:v>0.93405092592592598</c:v>
                </c:pt>
                <c:pt idx="12307">
                  <c:v>0.93406250000000002</c:v>
                </c:pt>
                <c:pt idx="12308">
                  <c:v>0.93407407407407406</c:v>
                </c:pt>
                <c:pt idx="12309">
                  <c:v>0.9340856481481481</c:v>
                </c:pt>
                <c:pt idx="12310">
                  <c:v>0.93409722222222225</c:v>
                </c:pt>
                <c:pt idx="12311">
                  <c:v>0.93410879629629628</c:v>
                </c:pt>
                <c:pt idx="12312">
                  <c:v>0.93412037037037032</c:v>
                </c:pt>
                <c:pt idx="12313">
                  <c:v>0.93413194444444447</c:v>
                </c:pt>
                <c:pt idx="12314">
                  <c:v>0.93414351851851851</c:v>
                </c:pt>
                <c:pt idx="12315">
                  <c:v>0.93415509259259255</c:v>
                </c:pt>
                <c:pt idx="12316">
                  <c:v>0.9341666666666667</c:v>
                </c:pt>
                <c:pt idx="12317">
                  <c:v>0.93417824074074074</c:v>
                </c:pt>
                <c:pt idx="12318">
                  <c:v>0.93418981481481478</c:v>
                </c:pt>
                <c:pt idx="12319">
                  <c:v>0.93420138888888893</c:v>
                </c:pt>
                <c:pt idx="12320">
                  <c:v>0.93421296296296297</c:v>
                </c:pt>
                <c:pt idx="12321">
                  <c:v>0.93422453703703701</c:v>
                </c:pt>
                <c:pt idx="12322">
                  <c:v>0.93423611111111116</c:v>
                </c:pt>
                <c:pt idx="12323">
                  <c:v>0.93424768518518519</c:v>
                </c:pt>
                <c:pt idx="12324">
                  <c:v>0.93425925925925923</c:v>
                </c:pt>
                <c:pt idx="12325">
                  <c:v>0.93427083333333338</c:v>
                </c:pt>
                <c:pt idx="12326">
                  <c:v>0.93428240740740742</c:v>
                </c:pt>
                <c:pt idx="12327">
                  <c:v>0.93429398148148146</c:v>
                </c:pt>
                <c:pt idx="12328">
                  <c:v>0.9343055555555555</c:v>
                </c:pt>
                <c:pt idx="12329">
                  <c:v>0.93431712962962965</c:v>
                </c:pt>
                <c:pt idx="12330">
                  <c:v>0.93432870370370369</c:v>
                </c:pt>
                <c:pt idx="12331">
                  <c:v>0.93434027777777773</c:v>
                </c:pt>
                <c:pt idx="12332">
                  <c:v>0.93435185185185188</c:v>
                </c:pt>
                <c:pt idx="12333">
                  <c:v>0.93436342592592592</c:v>
                </c:pt>
                <c:pt idx="12334">
                  <c:v>0.93437499999999996</c:v>
                </c:pt>
                <c:pt idx="12335">
                  <c:v>0.93438657407407411</c:v>
                </c:pt>
                <c:pt idx="12336">
                  <c:v>0.93439814814814814</c:v>
                </c:pt>
                <c:pt idx="12337">
                  <c:v>0.93440972222222218</c:v>
                </c:pt>
                <c:pt idx="12338">
                  <c:v>0.93442129629629633</c:v>
                </c:pt>
                <c:pt idx="12339">
                  <c:v>0.93443287037037037</c:v>
                </c:pt>
                <c:pt idx="12340">
                  <c:v>0.93444444444444441</c:v>
                </c:pt>
                <c:pt idx="12341">
                  <c:v>0.93445601851851856</c:v>
                </c:pt>
                <c:pt idx="12342">
                  <c:v>0.9344675925925926</c:v>
                </c:pt>
                <c:pt idx="12343">
                  <c:v>0.93447916666666664</c:v>
                </c:pt>
                <c:pt idx="12344">
                  <c:v>0.93449074074074079</c:v>
                </c:pt>
                <c:pt idx="12345">
                  <c:v>0.93450231481481483</c:v>
                </c:pt>
                <c:pt idx="12346">
                  <c:v>0.93451388888888887</c:v>
                </c:pt>
                <c:pt idx="12347">
                  <c:v>0.93452546296296302</c:v>
                </c:pt>
                <c:pt idx="12348">
                  <c:v>0.93453703703703705</c:v>
                </c:pt>
                <c:pt idx="12349">
                  <c:v>0.93454861111111109</c:v>
                </c:pt>
                <c:pt idx="12350">
                  <c:v>0.93456018518518513</c:v>
                </c:pt>
                <c:pt idx="12351">
                  <c:v>0.93457175925925928</c:v>
                </c:pt>
                <c:pt idx="12352">
                  <c:v>0.93458333333333332</c:v>
                </c:pt>
                <c:pt idx="12353">
                  <c:v>0.93459490740740736</c:v>
                </c:pt>
                <c:pt idx="12354">
                  <c:v>0.93460648148148151</c:v>
                </c:pt>
                <c:pt idx="12355">
                  <c:v>0.93461805555555555</c:v>
                </c:pt>
                <c:pt idx="12356">
                  <c:v>0.93462962962962959</c:v>
                </c:pt>
                <c:pt idx="12357">
                  <c:v>0.93464120370370374</c:v>
                </c:pt>
                <c:pt idx="12358">
                  <c:v>0.93465277777777778</c:v>
                </c:pt>
                <c:pt idx="12359">
                  <c:v>0.93466435185185182</c:v>
                </c:pt>
                <c:pt idx="12360">
                  <c:v>0.93467592592592597</c:v>
                </c:pt>
                <c:pt idx="12361">
                  <c:v>0.9346875</c:v>
                </c:pt>
                <c:pt idx="12362">
                  <c:v>0.93469907407407404</c:v>
                </c:pt>
                <c:pt idx="12363">
                  <c:v>0.93471064814814819</c:v>
                </c:pt>
                <c:pt idx="12364">
                  <c:v>0.93472222222222223</c:v>
                </c:pt>
                <c:pt idx="12365">
                  <c:v>0.93473379629629627</c:v>
                </c:pt>
                <c:pt idx="12366">
                  <c:v>0.93474537037037042</c:v>
                </c:pt>
                <c:pt idx="12367">
                  <c:v>0.93475694444444446</c:v>
                </c:pt>
                <c:pt idx="12368">
                  <c:v>0.9347685185185185</c:v>
                </c:pt>
                <c:pt idx="12369">
                  <c:v>0.93478009259259254</c:v>
                </c:pt>
                <c:pt idx="12370">
                  <c:v>0.93479166666666669</c:v>
                </c:pt>
                <c:pt idx="12371">
                  <c:v>0.93480324074074073</c:v>
                </c:pt>
                <c:pt idx="12372">
                  <c:v>0.93481481481481477</c:v>
                </c:pt>
                <c:pt idx="12373">
                  <c:v>0.93482638888888892</c:v>
                </c:pt>
                <c:pt idx="12374">
                  <c:v>0.93483796296296295</c:v>
                </c:pt>
                <c:pt idx="12375">
                  <c:v>0.93484953703703699</c:v>
                </c:pt>
                <c:pt idx="12376">
                  <c:v>0.93486111111111114</c:v>
                </c:pt>
                <c:pt idx="12377">
                  <c:v>0.93487268518518518</c:v>
                </c:pt>
                <c:pt idx="12378">
                  <c:v>0.93488425925925922</c:v>
                </c:pt>
                <c:pt idx="12379">
                  <c:v>0.93489583333333337</c:v>
                </c:pt>
                <c:pt idx="12380">
                  <c:v>0.93490740740740741</c:v>
                </c:pt>
                <c:pt idx="12381">
                  <c:v>0.93491898148148145</c:v>
                </c:pt>
                <c:pt idx="12382">
                  <c:v>0.9349305555555556</c:v>
                </c:pt>
                <c:pt idx="12383">
                  <c:v>0.93494212962962964</c:v>
                </c:pt>
                <c:pt idx="12384">
                  <c:v>0.93495370370370368</c:v>
                </c:pt>
                <c:pt idx="12385">
                  <c:v>0.93496527777777783</c:v>
                </c:pt>
                <c:pt idx="12386">
                  <c:v>0.93497685185185186</c:v>
                </c:pt>
                <c:pt idx="12387">
                  <c:v>0.9349884259259259</c:v>
                </c:pt>
                <c:pt idx="12388">
                  <c:v>0.93500000000000005</c:v>
                </c:pt>
                <c:pt idx="12389">
                  <c:v>0.93501157407407409</c:v>
                </c:pt>
                <c:pt idx="12390">
                  <c:v>0.93502314814814813</c:v>
                </c:pt>
                <c:pt idx="12391">
                  <c:v>0.93503472222222217</c:v>
                </c:pt>
                <c:pt idx="12392">
                  <c:v>0.93504629629629632</c:v>
                </c:pt>
                <c:pt idx="12393">
                  <c:v>0.93505787037037036</c:v>
                </c:pt>
                <c:pt idx="12394">
                  <c:v>0.9350694444444444</c:v>
                </c:pt>
                <c:pt idx="12395">
                  <c:v>0.93508101851851855</c:v>
                </c:pt>
                <c:pt idx="12396">
                  <c:v>0.93509259259259259</c:v>
                </c:pt>
                <c:pt idx="12397">
                  <c:v>0.93510416666666663</c:v>
                </c:pt>
                <c:pt idx="12398">
                  <c:v>0.93511574074074078</c:v>
                </c:pt>
                <c:pt idx="12399">
                  <c:v>0.93512731481481481</c:v>
                </c:pt>
                <c:pt idx="12400">
                  <c:v>0.93513888888888885</c:v>
                </c:pt>
                <c:pt idx="12401">
                  <c:v>0.935150462962963</c:v>
                </c:pt>
                <c:pt idx="12402">
                  <c:v>0.93516203703703704</c:v>
                </c:pt>
                <c:pt idx="12403">
                  <c:v>0.93517361111111108</c:v>
                </c:pt>
                <c:pt idx="12404">
                  <c:v>0.93518518518518523</c:v>
                </c:pt>
                <c:pt idx="12405">
                  <c:v>0.93519675925925927</c:v>
                </c:pt>
                <c:pt idx="12406">
                  <c:v>0.93520833333333331</c:v>
                </c:pt>
                <c:pt idx="12407">
                  <c:v>0.93521990740740746</c:v>
                </c:pt>
                <c:pt idx="12408">
                  <c:v>0.9352314814814815</c:v>
                </c:pt>
                <c:pt idx="12409">
                  <c:v>0.93524305555555554</c:v>
                </c:pt>
                <c:pt idx="12410">
                  <c:v>0.93525462962962957</c:v>
                </c:pt>
                <c:pt idx="12411">
                  <c:v>0.93526620370370372</c:v>
                </c:pt>
                <c:pt idx="12412">
                  <c:v>0.93527777777777776</c:v>
                </c:pt>
                <c:pt idx="12413">
                  <c:v>0.9352893518518518</c:v>
                </c:pt>
                <c:pt idx="12414">
                  <c:v>0.93530092592592595</c:v>
                </c:pt>
                <c:pt idx="12415">
                  <c:v>0.93531249999999999</c:v>
                </c:pt>
                <c:pt idx="12416">
                  <c:v>0.93532407407407403</c:v>
                </c:pt>
                <c:pt idx="12417">
                  <c:v>0.93533564814814818</c:v>
                </c:pt>
                <c:pt idx="12418">
                  <c:v>0.93534722222222222</c:v>
                </c:pt>
                <c:pt idx="12419">
                  <c:v>0.93535879629629626</c:v>
                </c:pt>
                <c:pt idx="12420">
                  <c:v>0.93537037037037041</c:v>
                </c:pt>
                <c:pt idx="12421">
                  <c:v>0.93538194444444445</c:v>
                </c:pt>
                <c:pt idx="12422">
                  <c:v>0.93539351851851849</c:v>
                </c:pt>
                <c:pt idx="12423">
                  <c:v>0.93540509259259264</c:v>
                </c:pt>
                <c:pt idx="12424">
                  <c:v>0.93541666666666667</c:v>
                </c:pt>
                <c:pt idx="12425">
                  <c:v>0.93542824074074071</c:v>
                </c:pt>
                <c:pt idx="12426">
                  <c:v>0.93543981481481486</c:v>
                </c:pt>
                <c:pt idx="12427">
                  <c:v>0.9354513888888889</c:v>
                </c:pt>
                <c:pt idx="12428">
                  <c:v>0.93546296296296294</c:v>
                </c:pt>
                <c:pt idx="12429">
                  <c:v>0.93547453703703709</c:v>
                </c:pt>
                <c:pt idx="12430">
                  <c:v>0.93548611111111113</c:v>
                </c:pt>
                <c:pt idx="12431">
                  <c:v>0.93549768518518517</c:v>
                </c:pt>
                <c:pt idx="12432">
                  <c:v>0.93550925925925921</c:v>
                </c:pt>
                <c:pt idx="12433">
                  <c:v>0.93552083333333336</c:v>
                </c:pt>
                <c:pt idx="12434">
                  <c:v>0.9355324074074074</c:v>
                </c:pt>
                <c:pt idx="12435">
                  <c:v>0.93554398148148143</c:v>
                </c:pt>
                <c:pt idx="12436">
                  <c:v>0.93555555555555558</c:v>
                </c:pt>
                <c:pt idx="12437">
                  <c:v>0.93556712962962962</c:v>
                </c:pt>
                <c:pt idx="12438">
                  <c:v>0.93557870370370366</c:v>
                </c:pt>
                <c:pt idx="12439">
                  <c:v>0.93559027777777781</c:v>
                </c:pt>
                <c:pt idx="12440">
                  <c:v>0.93560185185185185</c:v>
                </c:pt>
                <c:pt idx="12441">
                  <c:v>0.93561342592592589</c:v>
                </c:pt>
                <c:pt idx="12442">
                  <c:v>0.93562500000000004</c:v>
                </c:pt>
                <c:pt idx="12443">
                  <c:v>0.93563657407407408</c:v>
                </c:pt>
                <c:pt idx="12444">
                  <c:v>0.93564814814814812</c:v>
                </c:pt>
                <c:pt idx="12445">
                  <c:v>0.93565972222222227</c:v>
                </c:pt>
                <c:pt idx="12446">
                  <c:v>0.93567129629629631</c:v>
                </c:pt>
                <c:pt idx="12447">
                  <c:v>0.93568287037037035</c:v>
                </c:pt>
                <c:pt idx="12448">
                  <c:v>0.9356944444444445</c:v>
                </c:pt>
                <c:pt idx="12449">
                  <c:v>0.93570601851851853</c:v>
                </c:pt>
                <c:pt idx="12450">
                  <c:v>0.93571759259259257</c:v>
                </c:pt>
                <c:pt idx="12451">
                  <c:v>0.93572916666666661</c:v>
                </c:pt>
                <c:pt idx="12452">
                  <c:v>0.93574074074074076</c:v>
                </c:pt>
                <c:pt idx="12453">
                  <c:v>0.9357523148148148</c:v>
                </c:pt>
                <c:pt idx="12454">
                  <c:v>0.93576388888888884</c:v>
                </c:pt>
                <c:pt idx="12455">
                  <c:v>0.93577546296296299</c:v>
                </c:pt>
                <c:pt idx="12456">
                  <c:v>0.93578703703703703</c:v>
                </c:pt>
                <c:pt idx="12457">
                  <c:v>0.93579861111111107</c:v>
                </c:pt>
                <c:pt idx="12458">
                  <c:v>0.93581018518518522</c:v>
                </c:pt>
                <c:pt idx="12459">
                  <c:v>0.93582175925925926</c:v>
                </c:pt>
                <c:pt idx="12460">
                  <c:v>0.93583333333333329</c:v>
                </c:pt>
                <c:pt idx="12461">
                  <c:v>0.93584490740740744</c:v>
                </c:pt>
                <c:pt idx="12462">
                  <c:v>0.93585648148148148</c:v>
                </c:pt>
                <c:pt idx="12463">
                  <c:v>0.93586805555555552</c:v>
                </c:pt>
                <c:pt idx="12464">
                  <c:v>0.93587962962962967</c:v>
                </c:pt>
                <c:pt idx="12465">
                  <c:v>0.93589120370370371</c:v>
                </c:pt>
                <c:pt idx="12466">
                  <c:v>0.93590277777777775</c:v>
                </c:pt>
                <c:pt idx="12467">
                  <c:v>0.9359143518518519</c:v>
                </c:pt>
                <c:pt idx="12468">
                  <c:v>0.93592592592592594</c:v>
                </c:pt>
                <c:pt idx="12469">
                  <c:v>0.93593749999999998</c:v>
                </c:pt>
                <c:pt idx="12470">
                  <c:v>0.93594907407407413</c:v>
                </c:pt>
                <c:pt idx="12471">
                  <c:v>0.93596064814814817</c:v>
                </c:pt>
                <c:pt idx="12472">
                  <c:v>0.93597222222222221</c:v>
                </c:pt>
                <c:pt idx="12473">
                  <c:v>0.93598379629629624</c:v>
                </c:pt>
                <c:pt idx="12474">
                  <c:v>0.93599537037037039</c:v>
                </c:pt>
                <c:pt idx="12475">
                  <c:v>0.93600694444444443</c:v>
                </c:pt>
                <c:pt idx="12476">
                  <c:v>0.93601851851851847</c:v>
                </c:pt>
                <c:pt idx="12477">
                  <c:v>0.93603009259259262</c:v>
                </c:pt>
                <c:pt idx="12478">
                  <c:v>0.93604166666666666</c:v>
                </c:pt>
                <c:pt idx="12479">
                  <c:v>0.9360532407407407</c:v>
                </c:pt>
                <c:pt idx="12480">
                  <c:v>0.93606481481481485</c:v>
                </c:pt>
                <c:pt idx="12481">
                  <c:v>0.93607638888888889</c:v>
                </c:pt>
                <c:pt idx="12482">
                  <c:v>0.93608796296296293</c:v>
                </c:pt>
                <c:pt idx="12483">
                  <c:v>0.93609953703703708</c:v>
                </c:pt>
                <c:pt idx="12484">
                  <c:v>0.93611111111111112</c:v>
                </c:pt>
                <c:pt idx="12485">
                  <c:v>0.93612268518518515</c:v>
                </c:pt>
                <c:pt idx="12486">
                  <c:v>0.9361342592592593</c:v>
                </c:pt>
                <c:pt idx="12487">
                  <c:v>0.93614583333333334</c:v>
                </c:pt>
                <c:pt idx="12488">
                  <c:v>0.93615740740740738</c:v>
                </c:pt>
                <c:pt idx="12489">
                  <c:v>0.93616898148148153</c:v>
                </c:pt>
                <c:pt idx="12490">
                  <c:v>0.93618055555555557</c:v>
                </c:pt>
                <c:pt idx="12491">
                  <c:v>0.93619212962962961</c:v>
                </c:pt>
                <c:pt idx="12492">
                  <c:v>0.93620370370370365</c:v>
                </c:pt>
                <c:pt idx="12493">
                  <c:v>0.9362152777777778</c:v>
                </c:pt>
                <c:pt idx="12494">
                  <c:v>0.93622685185185184</c:v>
                </c:pt>
                <c:pt idx="12495">
                  <c:v>0.93623842592592588</c:v>
                </c:pt>
                <c:pt idx="12496">
                  <c:v>0.93625000000000003</c:v>
                </c:pt>
                <c:pt idx="12497">
                  <c:v>0.93626157407407407</c:v>
                </c:pt>
                <c:pt idx="12498">
                  <c:v>0.9362731481481481</c:v>
                </c:pt>
                <c:pt idx="12499">
                  <c:v>0.93628472222222225</c:v>
                </c:pt>
                <c:pt idx="12500">
                  <c:v>0.93629629629629629</c:v>
                </c:pt>
                <c:pt idx="12501">
                  <c:v>0.93630787037037033</c:v>
                </c:pt>
                <c:pt idx="12502">
                  <c:v>0.93631944444444448</c:v>
                </c:pt>
                <c:pt idx="12503">
                  <c:v>0.93633101851851852</c:v>
                </c:pt>
                <c:pt idx="12504">
                  <c:v>0.93634259259259256</c:v>
                </c:pt>
                <c:pt idx="12505">
                  <c:v>0.93635416666666671</c:v>
                </c:pt>
                <c:pt idx="12506">
                  <c:v>0.93636574074074075</c:v>
                </c:pt>
                <c:pt idx="12507">
                  <c:v>0.93637731481481479</c:v>
                </c:pt>
                <c:pt idx="12508">
                  <c:v>0.93638888888888894</c:v>
                </c:pt>
                <c:pt idx="12509">
                  <c:v>0.93640046296296298</c:v>
                </c:pt>
                <c:pt idx="12510">
                  <c:v>0.93641203703703701</c:v>
                </c:pt>
                <c:pt idx="12511">
                  <c:v>0.93642361111111116</c:v>
                </c:pt>
                <c:pt idx="12512">
                  <c:v>0.9364351851851852</c:v>
                </c:pt>
                <c:pt idx="12513">
                  <c:v>0.93644675925925924</c:v>
                </c:pt>
                <c:pt idx="12514">
                  <c:v>0.93645833333333328</c:v>
                </c:pt>
                <c:pt idx="12515">
                  <c:v>0.93646990740740743</c:v>
                </c:pt>
                <c:pt idx="12516">
                  <c:v>0.93648148148148147</c:v>
                </c:pt>
                <c:pt idx="12517">
                  <c:v>0.93649305555555551</c:v>
                </c:pt>
                <c:pt idx="12518">
                  <c:v>0.93650462962962966</c:v>
                </c:pt>
                <c:pt idx="12519">
                  <c:v>0.9365162037037037</c:v>
                </c:pt>
                <c:pt idx="12520">
                  <c:v>0.93652777777777774</c:v>
                </c:pt>
                <c:pt idx="12521">
                  <c:v>0.93653935185185189</c:v>
                </c:pt>
                <c:pt idx="12522">
                  <c:v>0.93655092592592593</c:v>
                </c:pt>
                <c:pt idx="12523">
                  <c:v>0.93656249999999996</c:v>
                </c:pt>
                <c:pt idx="12524">
                  <c:v>0.93657407407407411</c:v>
                </c:pt>
                <c:pt idx="12525">
                  <c:v>0.93658564814814815</c:v>
                </c:pt>
                <c:pt idx="12526">
                  <c:v>0.93659722222222219</c:v>
                </c:pt>
                <c:pt idx="12527">
                  <c:v>0.93660879629629634</c:v>
                </c:pt>
                <c:pt idx="12528">
                  <c:v>0.93662037037037038</c:v>
                </c:pt>
                <c:pt idx="12529">
                  <c:v>0.93663194444444442</c:v>
                </c:pt>
                <c:pt idx="12530">
                  <c:v>0.93664351851851857</c:v>
                </c:pt>
                <c:pt idx="12531">
                  <c:v>0.93665509259259261</c:v>
                </c:pt>
                <c:pt idx="12532">
                  <c:v>0.93666666666666665</c:v>
                </c:pt>
                <c:pt idx="12533">
                  <c:v>0.93667824074074069</c:v>
                </c:pt>
                <c:pt idx="12534">
                  <c:v>0.93668981481481484</c:v>
                </c:pt>
                <c:pt idx="12535">
                  <c:v>0.93670138888888888</c:v>
                </c:pt>
                <c:pt idx="12536">
                  <c:v>0.93671296296296291</c:v>
                </c:pt>
                <c:pt idx="12537">
                  <c:v>0.93672453703703706</c:v>
                </c:pt>
                <c:pt idx="12538">
                  <c:v>0.9367361111111111</c:v>
                </c:pt>
                <c:pt idx="12539">
                  <c:v>0.93674768518518514</c:v>
                </c:pt>
                <c:pt idx="12540">
                  <c:v>0.93675925925925929</c:v>
                </c:pt>
                <c:pt idx="12541">
                  <c:v>0.93677083333333333</c:v>
                </c:pt>
                <c:pt idx="12542">
                  <c:v>0.93678240740740737</c:v>
                </c:pt>
                <c:pt idx="12543">
                  <c:v>0.93679398148148152</c:v>
                </c:pt>
                <c:pt idx="12544">
                  <c:v>0.93680555555555556</c:v>
                </c:pt>
                <c:pt idx="12545">
                  <c:v>0.9368171296296296</c:v>
                </c:pt>
                <c:pt idx="12546">
                  <c:v>0.93682870370370375</c:v>
                </c:pt>
                <c:pt idx="12547">
                  <c:v>0.93684027777777779</c:v>
                </c:pt>
                <c:pt idx="12548">
                  <c:v>0.93685185185185182</c:v>
                </c:pt>
                <c:pt idx="12549">
                  <c:v>0.93686342592592597</c:v>
                </c:pt>
                <c:pt idx="12550">
                  <c:v>0.93687500000000001</c:v>
                </c:pt>
                <c:pt idx="12551">
                  <c:v>0.93688657407407405</c:v>
                </c:pt>
                <c:pt idx="12552">
                  <c:v>0.9368981481481482</c:v>
                </c:pt>
                <c:pt idx="12553">
                  <c:v>0.93690972222222224</c:v>
                </c:pt>
                <c:pt idx="12554">
                  <c:v>0.93692129629629628</c:v>
                </c:pt>
                <c:pt idx="12555">
                  <c:v>0.93693287037037032</c:v>
                </c:pt>
                <c:pt idx="12556">
                  <c:v>0.93694444444444447</c:v>
                </c:pt>
                <c:pt idx="12557">
                  <c:v>0.93695601851851851</c:v>
                </c:pt>
                <c:pt idx="12558">
                  <c:v>0.93696759259259255</c:v>
                </c:pt>
                <c:pt idx="12559">
                  <c:v>0.9369791666666667</c:v>
                </c:pt>
                <c:pt idx="12560">
                  <c:v>0.93699074074074074</c:v>
                </c:pt>
                <c:pt idx="12561">
                  <c:v>0.93700231481481477</c:v>
                </c:pt>
                <c:pt idx="12562">
                  <c:v>0.93701388888888892</c:v>
                </c:pt>
                <c:pt idx="12563">
                  <c:v>0.93702546296296296</c:v>
                </c:pt>
                <c:pt idx="12564">
                  <c:v>0.937037037037037</c:v>
                </c:pt>
                <c:pt idx="12565">
                  <c:v>0.93704861111111115</c:v>
                </c:pt>
                <c:pt idx="12566">
                  <c:v>0.93706018518518519</c:v>
                </c:pt>
                <c:pt idx="12567">
                  <c:v>0.93707175925925923</c:v>
                </c:pt>
                <c:pt idx="12568">
                  <c:v>0.93708333333333338</c:v>
                </c:pt>
                <c:pt idx="12569">
                  <c:v>0.93709490740740742</c:v>
                </c:pt>
                <c:pt idx="12570">
                  <c:v>0.93710648148148146</c:v>
                </c:pt>
                <c:pt idx="12571">
                  <c:v>0.93711805555555561</c:v>
                </c:pt>
                <c:pt idx="12572">
                  <c:v>0.93712962962962965</c:v>
                </c:pt>
                <c:pt idx="12573">
                  <c:v>0.93714120370370368</c:v>
                </c:pt>
                <c:pt idx="12574">
                  <c:v>0.93715277777777772</c:v>
                </c:pt>
                <c:pt idx="12575">
                  <c:v>0.93716435185185187</c:v>
                </c:pt>
                <c:pt idx="12576">
                  <c:v>0.93717592592592591</c:v>
                </c:pt>
                <c:pt idx="12577">
                  <c:v>0.93718749999999995</c:v>
                </c:pt>
                <c:pt idx="12578">
                  <c:v>0.9371990740740741</c:v>
                </c:pt>
                <c:pt idx="12579">
                  <c:v>0.93721064814814814</c:v>
                </c:pt>
                <c:pt idx="12580">
                  <c:v>0.93722222222222218</c:v>
                </c:pt>
                <c:pt idx="12581">
                  <c:v>0.93723379629629633</c:v>
                </c:pt>
                <c:pt idx="12582">
                  <c:v>0.93724537037037037</c:v>
                </c:pt>
                <c:pt idx="12583">
                  <c:v>0.93725694444444441</c:v>
                </c:pt>
                <c:pt idx="12584">
                  <c:v>0.93726851851851856</c:v>
                </c:pt>
                <c:pt idx="12585">
                  <c:v>0.9372800925925926</c:v>
                </c:pt>
                <c:pt idx="12586">
                  <c:v>0.93729166666666663</c:v>
                </c:pt>
                <c:pt idx="12587">
                  <c:v>0.93730324074074078</c:v>
                </c:pt>
                <c:pt idx="12588">
                  <c:v>0.93731481481481482</c:v>
                </c:pt>
                <c:pt idx="12589">
                  <c:v>0.93732638888888886</c:v>
                </c:pt>
                <c:pt idx="12590">
                  <c:v>0.93733796296296301</c:v>
                </c:pt>
                <c:pt idx="12591">
                  <c:v>0.93734953703703705</c:v>
                </c:pt>
                <c:pt idx="12592">
                  <c:v>0.93736111111111109</c:v>
                </c:pt>
                <c:pt idx="12593">
                  <c:v>0.93737268518518524</c:v>
                </c:pt>
                <c:pt idx="12594">
                  <c:v>0.93738425925925928</c:v>
                </c:pt>
                <c:pt idx="12595">
                  <c:v>0.93739583333333332</c:v>
                </c:pt>
                <c:pt idx="12596">
                  <c:v>0.93740740740740736</c:v>
                </c:pt>
                <c:pt idx="12597">
                  <c:v>0.93741898148148151</c:v>
                </c:pt>
                <c:pt idx="12598">
                  <c:v>0.93743055555555554</c:v>
                </c:pt>
                <c:pt idx="12599">
                  <c:v>0.93744212962962958</c:v>
                </c:pt>
                <c:pt idx="12600">
                  <c:v>0.93745370370370373</c:v>
                </c:pt>
                <c:pt idx="12601">
                  <c:v>0.93746527777777777</c:v>
                </c:pt>
                <c:pt idx="12602">
                  <c:v>0.93747685185185181</c:v>
                </c:pt>
                <c:pt idx="12603">
                  <c:v>0.93748842592592596</c:v>
                </c:pt>
                <c:pt idx="12604">
                  <c:v>0.9375</c:v>
                </c:pt>
                <c:pt idx="12605">
                  <c:v>0.93751157407407404</c:v>
                </c:pt>
                <c:pt idx="12606">
                  <c:v>0.93752314814814819</c:v>
                </c:pt>
                <c:pt idx="12607">
                  <c:v>0.93753472222222223</c:v>
                </c:pt>
                <c:pt idx="12608">
                  <c:v>0.93754629629629627</c:v>
                </c:pt>
                <c:pt idx="12609">
                  <c:v>0.93755787037037042</c:v>
                </c:pt>
                <c:pt idx="12610">
                  <c:v>0.93756944444444446</c:v>
                </c:pt>
                <c:pt idx="12611">
                  <c:v>0.93758101851851849</c:v>
                </c:pt>
                <c:pt idx="12612">
                  <c:v>0.93759259259259264</c:v>
                </c:pt>
                <c:pt idx="12613">
                  <c:v>0.93760416666666668</c:v>
                </c:pt>
                <c:pt idx="12614">
                  <c:v>0.93761574074074072</c:v>
                </c:pt>
                <c:pt idx="12615">
                  <c:v>0.93762731481481476</c:v>
                </c:pt>
                <c:pt idx="12616">
                  <c:v>0</c:v>
                </c:pt>
                <c:pt idx="12617">
                  <c:v>0.93763888888888891</c:v>
                </c:pt>
                <c:pt idx="12618">
                  <c:v>0.93765046296296295</c:v>
                </c:pt>
                <c:pt idx="12619">
                  <c:v>0.93766203703703699</c:v>
                </c:pt>
                <c:pt idx="12620">
                  <c:v>0.93767361111111114</c:v>
                </c:pt>
                <c:pt idx="12621">
                  <c:v>0.93768518518518518</c:v>
                </c:pt>
                <c:pt idx="12622">
                  <c:v>0.93769675925925922</c:v>
                </c:pt>
                <c:pt idx="12623">
                  <c:v>0.93770833333333337</c:v>
                </c:pt>
                <c:pt idx="12624">
                  <c:v>0.9377199074074074</c:v>
                </c:pt>
                <c:pt idx="12625">
                  <c:v>0.93773148148148144</c:v>
                </c:pt>
                <c:pt idx="12626">
                  <c:v>0.93774305555555559</c:v>
                </c:pt>
                <c:pt idx="12627">
                  <c:v>0.93775462962962963</c:v>
                </c:pt>
                <c:pt idx="12628">
                  <c:v>0.93776620370370367</c:v>
                </c:pt>
                <c:pt idx="12629">
                  <c:v>0.93777777777777782</c:v>
                </c:pt>
                <c:pt idx="12630">
                  <c:v>0.93778935185185186</c:v>
                </c:pt>
                <c:pt idx="12631">
                  <c:v>0.9378009259259259</c:v>
                </c:pt>
                <c:pt idx="12632">
                  <c:v>0.93781250000000005</c:v>
                </c:pt>
                <c:pt idx="12633">
                  <c:v>0.93782407407407409</c:v>
                </c:pt>
                <c:pt idx="12634">
                  <c:v>0.93783564814814813</c:v>
                </c:pt>
                <c:pt idx="12635">
                  <c:v>0.93784722222222228</c:v>
                </c:pt>
                <c:pt idx="12636">
                  <c:v>0.93785879629629632</c:v>
                </c:pt>
                <c:pt idx="12637">
                  <c:v>0.93787037037037035</c:v>
                </c:pt>
                <c:pt idx="12638">
                  <c:v>0.93788194444444439</c:v>
                </c:pt>
                <c:pt idx="12639">
                  <c:v>0.93789351851851854</c:v>
                </c:pt>
                <c:pt idx="12640">
                  <c:v>0.93790509259259258</c:v>
                </c:pt>
                <c:pt idx="12641">
                  <c:v>0.93791666666666662</c:v>
                </c:pt>
                <c:pt idx="12642">
                  <c:v>0.93792824074074077</c:v>
                </c:pt>
                <c:pt idx="12643">
                  <c:v>0.93793981481481481</c:v>
                </c:pt>
                <c:pt idx="12644">
                  <c:v>0.93795138888888885</c:v>
                </c:pt>
                <c:pt idx="12645">
                  <c:v>0.937962962962963</c:v>
                </c:pt>
                <c:pt idx="12646">
                  <c:v>0.93797453703703704</c:v>
                </c:pt>
                <c:pt idx="12647">
                  <c:v>0.93798611111111108</c:v>
                </c:pt>
                <c:pt idx="12648">
                  <c:v>0.93799768518518523</c:v>
                </c:pt>
                <c:pt idx="12649">
                  <c:v>0.93800925925925926</c:v>
                </c:pt>
                <c:pt idx="12650">
                  <c:v>0.9380208333333333</c:v>
                </c:pt>
                <c:pt idx="12651">
                  <c:v>0.93803240740740745</c:v>
                </c:pt>
                <c:pt idx="12652">
                  <c:v>0.93804398148148149</c:v>
                </c:pt>
                <c:pt idx="12653">
                  <c:v>0.93805555555555553</c:v>
                </c:pt>
                <c:pt idx="12654">
                  <c:v>0.93806712962962968</c:v>
                </c:pt>
                <c:pt idx="12655">
                  <c:v>0.93807870370370372</c:v>
                </c:pt>
                <c:pt idx="12656">
                  <c:v>0.93809027777777776</c:v>
                </c:pt>
                <c:pt idx="12657">
                  <c:v>0.9381018518518518</c:v>
                </c:pt>
                <c:pt idx="12658">
                  <c:v>0.93811342592592595</c:v>
                </c:pt>
                <c:pt idx="12659">
                  <c:v>0.93812499999999999</c:v>
                </c:pt>
                <c:pt idx="12660">
                  <c:v>0.93813657407407403</c:v>
                </c:pt>
                <c:pt idx="12661">
                  <c:v>0.93814814814814818</c:v>
                </c:pt>
                <c:pt idx="12662">
                  <c:v>0.93815972222222221</c:v>
                </c:pt>
                <c:pt idx="12663">
                  <c:v>0.93817129629629625</c:v>
                </c:pt>
                <c:pt idx="12664">
                  <c:v>0.9381828703703704</c:v>
                </c:pt>
                <c:pt idx="12665">
                  <c:v>0.93819444444444444</c:v>
                </c:pt>
                <c:pt idx="12666">
                  <c:v>0.93820601851851848</c:v>
                </c:pt>
                <c:pt idx="12667">
                  <c:v>0.93821759259259263</c:v>
                </c:pt>
                <c:pt idx="12668">
                  <c:v>0.93822916666666667</c:v>
                </c:pt>
                <c:pt idx="12669">
                  <c:v>0.93824074074074071</c:v>
                </c:pt>
                <c:pt idx="12670">
                  <c:v>0.93825231481481486</c:v>
                </c:pt>
                <c:pt idx="12671">
                  <c:v>0.9382638888888889</c:v>
                </c:pt>
                <c:pt idx="12672">
                  <c:v>0.93827546296296294</c:v>
                </c:pt>
                <c:pt idx="12673">
                  <c:v>0.93828703703703709</c:v>
                </c:pt>
                <c:pt idx="12674">
                  <c:v>0.93829861111111112</c:v>
                </c:pt>
                <c:pt idx="12675">
                  <c:v>0.93831018518518516</c:v>
                </c:pt>
                <c:pt idx="12676">
                  <c:v>0.93832175925925931</c:v>
                </c:pt>
                <c:pt idx="12677">
                  <c:v>0.93833333333333335</c:v>
                </c:pt>
                <c:pt idx="12678">
                  <c:v>0.93834490740740739</c:v>
                </c:pt>
                <c:pt idx="12679">
                  <c:v>0.93835648148148143</c:v>
                </c:pt>
                <c:pt idx="12680">
                  <c:v>0.93836805555555558</c:v>
                </c:pt>
                <c:pt idx="12681">
                  <c:v>0.93837962962962962</c:v>
                </c:pt>
                <c:pt idx="12682">
                  <c:v>0.93839120370370366</c:v>
                </c:pt>
                <c:pt idx="12683">
                  <c:v>0.93840277777777781</c:v>
                </c:pt>
                <c:pt idx="12684">
                  <c:v>0.93841435185185185</c:v>
                </c:pt>
                <c:pt idx="12685">
                  <c:v>0.93842592592592589</c:v>
                </c:pt>
                <c:pt idx="12686">
                  <c:v>0.93843750000000004</c:v>
                </c:pt>
                <c:pt idx="12687">
                  <c:v>0.93844907407407407</c:v>
                </c:pt>
                <c:pt idx="12688">
                  <c:v>0.93846064814814811</c:v>
                </c:pt>
                <c:pt idx="12689">
                  <c:v>0.93847222222222226</c:v>
                </c:pt>
                <c:pt idx="12690">
                  <c:v>0.9384837962962963</c:v>
                </c:pt>
                <c:pt idx="12691">
                  <c:v>0.93849537037037034</c:v>
                </c:pt>
                <c:pt idx="12692">
                  <c:v>0.93850694444444449</c:v>
                </c:pt>
                <c:pt idx="12693">
                  <c:v>0.93851851851851853</c:v>
                </c:pt>
                <c:pt idx="12694">
                  <c:v>0.93853009259259257</c:v>
                </c:pt>
                <c:pt idx="12695">
                  <c:v>0.93854166666666672</c:v>
                </c:pt>
                <c:pt idx="12696">
                  <c:v>0.93855324074074076</c:v>
                </c:pt>
                <c:pt idx="12697">
                  <c:v>0.9385648148148148</c:v>
                </c:pt>
                <c:pt idx="12698">
                  <c:v>0.93857638888888884</c:v>
                </c:pt>
                <c:pt idx="12699">
                  <c:v>0.93858796296296299</c:v>
                </c:pt>
                <c:pt idx="12700">
                  <c:v>0.93859953703703702</c:v>
                </c:pt>
                <c:pt idx="12701">
                  <c:v>0.93861111111111106</c:v>
                </c:pt>
                <c:pt idx="12702">
                  <c:v>0.93862268518518521</c:v>
                </c:pt>
                <c:pt idx="12703">
                  <c:v>0.93863425925925925</c:v>
                </c:pt>
                <c:pt idx="12704">
                  <c:v>0.93864583333333329</c:v>
                </c:pt>
                <c:pt idx="12705">
                  <c:v>0.93865740740740744</c:v>
                </c:pt>
                <c:pt idx="12706">
                  <c:v>0.93866898148148148</c:v>
                </c:pt>
                <c:pt idx="12707">
                  <c:v>0.93868055555555552</c:v>
                </c:pt>
                <c:pt idx="12708">
                  <c:v>0.93869212962962967</c:v>
                </c:pt>
                <c:pt idx="12709">
                  <c:v>0.93870370370370371</c:v>
                </c:pt>
                <c:pt idx="12710">
                  <c:v>0.93871527777777775</c:v>
                </c:pt>
                <c:pt idx="12711">
                  <c:v>0.9387268518518519</c:v>
                </c:pt>
                <c:pt idx="12712">
                  <c:v>0.93873842592592593</c:v>
                </c:pt>
                <c:pt idx="12713">
                  <c:v>0.93874999999999997</c:v>
                </c:pt>
                <c:pt idx="12714">
                  <c:v>0.93876157407407412</c:v>
                </c:pt>
                <c:pt idx="12715">
                  <c:v>0.93877314814814816</c:v>
                </c:pt>
                <c:pt idx="12716">
                  <c:v>0.9387847222222222</c:v>
                </c:pt>
                <c:pt idx="12717">
                  <c:v>0.93879629629629635</c:v>
                </c:pt>
                <c:pt idx="12718">
                  <c:v>0.93880787037037039</c:v>
                </c:pt>
                <c:pt idx="12719">
                  <c:v>0.93881944444444443</c:v>
                </c:pt>
                <c:pt idx="12720">
                  <c:v>0.93883101851851847</c:v>
                </c:pt>
                <c:pt idx="12721">
                  <c:v>0.93884259259259262</c:v>
                </c:pt>
                <c:pt idx="12722">
                  <c:v>0.93885416666666666</c:v>
                </c:pt>
                <c:pt idx="12723">
                  <c:v>0.9388657407407407</c:v>
                </c:pt>
                <c:pt idx="12724">
                  <c:v>0.93887731481481485</c:v>
                </c:pt>
                <c:pt idx="12725">
                  <c:v>0.93888888888888888</c:v>
                </c:pt>
                <c:pt idx="12726">
                  <c:v>0.93890046296296292</c:v>
                </c:pt>
                <c:pt idx="12727">
                  <c:v>0.93891203703703707</c:v>
                </c:pt>
                <c:pt idx="12728">
                  <c:v>0.93892361111111111</c:v>
                </c:pt>
                <c:pt idx="12729">
                  <c:v>0.93893518518518515</c:v>
                </c:pt>
                <c:pt idx="12730">
                  <c:v>0.9389467592592593</c:v>
                </c:pt>
                <c:pt idx="12731">
                  <c:v>0.93895833333333334</c:v>
                </c:pt>
                <c:pt idx="12732">
                  <c:v>0.93896990740740738</c:v>
                </c:pt>
                <c:pt idx="12733">
                  <c:v>0.93898148148148153</c:v>
                </c:pt>
                <c:pt idx="12734">
                  <c:v>0.93899305555555557</c:v>
                </c:pt>
                <c:pt idx="12735">
                  <c:v>0.93900462962962961</c:v>
                </c:pt>
                <c:pt idx="12736">
                  <c:v>0.93901620370370376</c:v>
                </c:pt>
                <c:pt idx="12737">
                  <c:v>0.93902777777777779</c:v>
                </c:pt>
                <c:pt idx="12738">
                  <c:v>0.93903935185185183</c:v>
                </c:pt>
                <c:pt idx="12739">
                  <c:v>0.93905092592592587</c:v>
                </c:pt>
                <c:pt idx="12740">
                  <c:v>0.93906250000000002</c:v>
                </c:pt>
                <c:pt idx="12741">
                  <c:v>0.93907407407407406</c:v>
                </c:pt>
                <c:pt idx="12742">
                  <c:v>0.9390856481481481</c:v>
                </c:pt>
                <c:pt idx="12743">
                  <c:v>0.93909722222222225</c:v>
                </c:pt>
                <c:pt idx="12744">
                  <c:v>0.93910879629629629</c:v>
                </c:pt>
                <c:pt idx="12745">
                  <c:v>0.93912037037037033</c:v>
                </c:pt>
                <c:pt idx="12746">
                  <c:v>0.93913194444444448</c:v>
                </c:pt>
                <c:pt idx="12747">
                  <c:v>0.93914351851851852</c:v>
                </c:pt>
                <c:pt idx="12748">
                  <c:v>0.93915509259259256</c:v>
                </c:pt>
                <c:pt idx="12749">
                  <c:v>0.93916666666666671</c:v>
                </c:pt>
                <c:pt idx="12750">
                  <c:v>0.93917824074074074</c:v>
                </c:pt>
                <c:pt idx="12751">
                  <c:v>0.93918981481481478</c:v>
                </c:pt>
                <c:pt idx="12752">
                  <c:v>0.93920138888888893</c:v>
                </c:pt>
                <c:pt idx="12753">
                  <c:v>0.93921296296296297</c:v>
                </c:pt>
                <c:pt idx="12754">
                  <c:v>0.93922453703703701</c:v>
                </c:pt>
                <c:pt idx="12755">
                  <c:v>0.93923611111111116</c:v>
                </c:pt>
                <c:pt idx="12756">
                  <c:v>0.9392476851851852</c:v>
                </c:pt>
                <c:pt idx="12757">
                  <c:v>0.93925925925925924</c:v>
                </c:pt>
                <c:pt idx="12758">
                  <c:v>0.93927083333333339</c:v>
                </c:pt>
                <c:pt idx="12759">
                  <c:v>0.93928240740740743</c:v>
                </c:pt>
                <c:pt idx="12760">
                  <c:v>0.93929398148148147</c:v>
                </c:pt>
                <c:pt idx="12761">
                  <c:v>0.9393055555555555</c:v>
                </c:pt>
                <c:pt idx="12762">
                  <c:v>0.93931712962962965</c:v>
                </c:pt>
                <c:pt idx="12763">
                  <c:v>0.93932870370370369</c:v>
                </c:pt>
                <c:pt idx="12764">
                  <c:v>0.93934027777777773</c:v>
                </c:pt>
                <c:pt idx="12765">
                  <c:v>0.93935185185185188</c:v>
                </c:pt>
                <c:pt idx="12766">
                  <c:v>0.93936342592592592</c:v>
                </c:pt>
                <c:pt idx="12767">
                  <c:v>0.93937499999999996</c:v>
                </c:pt>
                <c:pt idx="12768">
                  <c:v>0.93938657407407411</c:v>
                </c:pt>
                <c:pt idx="12769">
                  <c:v>0.93939814814814815</c:v>
                </c:pt>
                <c:pt idx="12770">
                  <c:v>0.93940972222222219</c:v>
                </c:pt>
                <c:pt idx="12771">
                  <c:v>0.93942129629629634</c:v>
                </c:pt>
                <c:pt idx="12772">
                  <c:v>0.93943287037037038</c:v>
                </c:pt>
                <c:pt idx="12773">
                  <c:v>0.93944444444444442</c:v>
                </c:pt>
                <c:pt idx="12774">
                  <c:v>0.93945601851851857</c:v>
                </c:pt>
                <c:pt idx="12775">
                  <c:v>0.9394675925925926</c:v>
                </c:pt>
                <c:pt idx="12776">
                  <c:v>0.93947916666666664</c:v>
                </c:pt>
                <c:pt idx="12777">
                  <c:v>0.93949074074074079</c:v>
                </c:pt>
                <c:pt idx="12778">
                  <c:v>0.93950231481481483</c:v>
                </c:pt>
                <c:pt idx="12779">
                  <c:v>0.93951388888888887</c:v>
                </c:pt>
                <c:pt idx="12780">
                  <c:v>0.93952546296296291</c:v>
                </c:pt>
                <c:pt idx="12781">
                  <c:v>0.93953703703703706</c:v>
                </c:pt>
                <c:pt idx="12782">
                  <c:v>0.9395486111111111</c:v>
                </c:pt>
                <c:pt idx="12783">
                  <c:v>0.93956018518518514</c:v>
                </c:pt>
                <c:pt idx="12784">
                  <c:v>0.93957175925925929</c:v>
                </c:pt>
                <c:pt idx="12785">
                  <c:v>0.93958333333333333</c:v>
                </c:pt>
                <c:pt idx="12786">
                  <c:v>0.93959490740740736</c:v>
                </c:pt>
                <c:pt idx="12787">
                  <c:v>0.93960648148148151</c:v>
                </c:pt>
                <c:pt idx="12788">
                  <c:v>0.93961805555555555</c:v>
                </c:pt>
                <c:pt idx="12789">
                  <c:v>0.93962962962962959</c:v>
                </c:pt>
                <c:pt idx="12790">
                  <c:v>0.93964120370370374</c:v>
                </c:pt>
                <c:pt idx="12791">
                  <c:v>0.93965277777777778</c:v>
                </c:pt>
                <c:pt idx="12792">
                  <c:v>0.93966435185185182</c:v>
                </c:pt>
                <c:pt idx="12793">
                  <c:v>0.93967592592592597</c:v>
                </c:pt>
                <c:pt idx="12794">
                  <c:v>0.93968750000000001</c:v>
                </c:pt>
                <c:pt idx="12795">
                  <c:v>0.93969907407407405</c:v>
                </c:pt>
                <c:pt idx="12796">
                  <c:v>0.9397106481481482</c:v>
                </c:pt>
                <c:pt idx="12797">
                  <c:v>0.93972222222222224</c:v>
                </c:pt>
                <c:pt idx="12798">
                  <c:v>0.93973379629629628</c:v>
                </c:pt>
                <c:pt idx="12799">
                  <c:v>0.93974537037037043</c:v>
                </c:pt>
                <c:pt idx="12800">
                  <c:v>0.93975694444444446</c:v>
                </c:pt>
                <c:pt idx="12801">
                  <c:v>0.9397685185185185</c:v>
                </c:pt>
                <c:pt idx="12802">
                  <c:v>0.93978009259259254</c:v>
                </c:pt>
                <c:pt idx="12803">
                  <c:v>0.93979166666666669</c:v>
                </c:pt>
                <c:pt idx="12804">
                  <c:v>0.93980324074074073</c:v>
                </c:pt>
                <c:pt idx="12805">
                  <c:v>0.93981481481481477</c:v>
                </c:pt>
                <c:pt idx="12806">
                  <c:v>0.93982638888888892</c:v>
                </c:pt>
                <c:pt idx="12807">
                  <c:v>0.93983796296296296</c:v>
                </c:pt>
                <c:pt idx="12808">
                  <c:v>0.939849537037037</c:v>
                </c:pt>
                <c:pt idx="12809">
                  <c:v>0.93986111111111115</c:v>
                </c:pt>
                <c:pt idx="12810">
                  <c:v>0.93987268518518519</c:v>
                </c:pt>
                <c:pt idx="12811">
                  <c:v>0.93988425925925922</c:v>
                </c:pt>
                <c:pt idx="12812">
                  <c:v>0.93989583333333337</c:v>
                </c:pt>
                <c:pt idx="12813">
                  <c:v>0.93990740740740741</c:v>
                </c:pt>
                <c:pt idx="12814">
                  <c:v>0.93991898148148145</c:v>
                </c:pt>
                <c:pt idx="12815">
                  <c:v>0.9399305555555556</c:v>
                </c:pt>
                <c:pt idx="12816">
                  <c:v>0.93994212962962964</c:v>
                </c:pt>
                <c:pt idx="12817">
                  <c:v>0.93995370370370368</c:v>
                </c:pt>
                <c:pt idx="12818">
                  <c:v>0.93996527777777783</c:v>
                </c:pt>
                <c:pt idx="12819">
                  <c:v>0.93997685185185187</c:v>
                </c:pt>
                <c:pt idx="12820">
                  <c:v>0.93998842592592591</c:v>
                </c:pt>
                <c:pt idx="12821">
                  <c:v>0.94</c:v>
                </c:pt>
                <c:pt idx="12822">
                  <c:v>0.9400115740740741</c:v>
                </c:pt>
                <c:pt idx="12823">
                  <c:v>0.94002314814814814</c:v>
                </c:pt>
                <c:pt idx="12824">
                  <c:v>0.94003472222222217</c:v>
                </c:pt>
                <c:pt idx="12825">
                  <c:v>0.94004629629629632</c:v>
                </c:pt>
                <c:pt idx="12826">
                  <c:v>0.94005787037037036</c:v>
                </c:pt>
                <c:pt idx="12827">
                  <c:v>0.9400694444444444</c:v>
                </c:pt>
                <c:pt idx="12828">
                  <c:v>0.94008101851851855</c:v>
                </c:pt>
                <c:pt idx="12829">
                  <c:v>0.94009259259259259</c:v>
                </c:pt>
                <c:pt idx="12830">
                  <c:v>0.94010416666666663</c:v>
                </c:pt>
                <c:pt idx="12831">
                  <c:v>0.94011574074074078</c:v>
                </c:pt>
                <c:pt idx="12832">
                  <c:v>0.94012731481481482</c:v>
                </c:pt>
                <c:pt idx="12833">
                  <c:v>0.94013888888888886</c:v>
                </c:pt>
                <c:pt idx="12834">
                  <c:v>0.94015046296296301</c:v>
                </c:pt>
                <c:pt idx="12835">
                  <c:v>0.94016203703703705</c:v>
                </c:pt>
                <c:pt idx="12836">
                  <c:v>0.94017361111111108</c:v>
                </c:pt>
                <c:pt idx="12837">
                  <c:v>0.94018518518518523</c:v>
                </c:pt>
                <c:pt idx="12838">
                  <c:v>0.94019675925925927</c:v>
                </c:pt>
                <c:pt idx="12839">
                  <c:v>0.94020833333333331</c:v>
                </c:pt>
                <c:pt idx="12840">
                  <c:v>0.94021990740740746</c:v>
                </c:pt>
                <c:pt idx="12841">
                  <c:v>0.9402314814814815</c:v>
                </c:pt>
                <c:pt idx="12842">
                  <c:v>0.94024305555555554</c:v>
                </c:pt>
                <c:pt idx="12843">
                  <c:v>0.94025462962962958</c:v>
                </c:pt>
                <c:pt idx="12844">
                  <c:v>0.94026620370370373</c:v>
                </c:pt>
                <c:pt idx="12845">
                  <c:v>0.94027777777777777</c:v>
                </c:pt>
                <c:pt idx="12846">
                  <c:v>0.94028935185185181</c:v>
                </c:pt>
                <c:pt idx="12847">
                  <c:v>0.94030092592592596</c:v>
                </c:pt>
                <c:pt idx="12848">
                  <c:v>0.9403125</c:v>
                </c:pt>
                <c:pt idx="12849">
                  <c:v>0.94032407407407403</c:v>
                </c:pt>
                <c:pt idx="12850">
                  <c:v>0.94033564814814818</c:v>
                </c:pt>
                <c:pt idx="12851">
                  <c:v>0.94034722222222222</c:v>
                </c:pt>
                <c:pt idx="12852">
                  <c:v>0.94035879629629626</c:v>
                </c:pt>
                <c:pt idx="12853">
                  <c:v>0.94037037037037041</c:v>
                </c:pt>
                <c:pt idx="12854">
                  <c:v>0.94038194444444445</c:v>
                </c:pt>
                <c:pt idx="12855">
                  <c:v>0.94039351851851849</c:v>
                </c:pt>
                <c:pt idx="12856">
                  <c:v>0.94040509259259264</c:v>
                </c:pt>
                <c:pt idx="12857">
                  <c:v>0.94041666666666668</c:v>
                </c:pt>
                <c:pt idx="12858">
                  <c:v>0.94042824074074072</c:v>
                </c:pt>
                <c:pt idx="12859">
                  <c:v>0.94043981481481487</c:v>
                </c:pt>
                <c:pt idx="12860">
                  <c:v>0.94045138888888891</c:v>
                </c:pt>
                <c:pt idx="12861">
                  <c:v>0.94046296296296295</c:v>
                </c:pt>
                <c:pt idx="12862">
                  <c:v>0.94047453703703698</c:v>
                </c:pt>
                <c:pt idx="12863">
                  <c:v>0.94048611111111113</c:v>
                </c:pt>
                <c:pt idx="12864">
                  <c:v>0.94049768518518517</c:v>
                </c:pt>
                <c:pt idx="12865">
                  <c:v>0.94050925925925921</c:v>
                </c:pt>
                <c:pt idx="12866">
                  <c:v>0.94052083333333336</c:v>
                </c:pt>
                <c:pt idx="12867">
                  <c:v>0.9405324074074074</c:v>
                </c:pt>
                <c:pt idx="12868">
                  <c:v>0.94054398148148144</c:v>
                </c:pt>
                <c:pt idx="12869">
                  <c:v>0.94055555555555559</c:v>
                </c:pt>
                <c:pt idx="12870">
                  <c:v>0.94056712962962963</c:v>
                </c:pt>
                <c:pt idx="12871">
                  <c:v>0.94057870370370367</c:v>
                </c:pt>
                <c:pt idx="12872">
                  <c:v>0.94059027777777782</c:v>
                </c:pt>
                <c:pt idx="12873">
                  <c:v>0.94060185185185186</c:v>
                </c:pt>
                <c:pt idx="12874">
                  <c:v>0.94061342592592589</c:v>
                </c:pt>
                <c:pt idx="12875">
                  <c:v>0.94062500000000004</c:v>
                </c:pt>
                <c:pt idx="12876">
                  <c:v>0.94063657407407408</c:v>
                </c:pt>
                <c:pt idx="12877">
                  <c:v>0.94064814814814812</c:v>
                </c:pt>
                <c:pt idx="12878">
                  <c:v>0.94065972222222227</c:v>
                </c:pt>
                <c:pt idx="12879">
                  <c:v>0.94067129629629631</c:v>
                </c:pt>
                <c:pt idx="12880">
                  <c:v>0.94068287037037035</c:v>
                </c:pt>
                <c:pt idx="12881">
                  <c:v>0.9406944444444445</c:v>
                </c:pt>
                <c:pt idx="12882">
                  <c:v>0.94070601851851854</c:v>
                </c:pt>
                <c:pt idx="12883">
                  <c:v>0.94071759259259258</c:v>
                </c:pt>
                <c:pt idx="12884">
                  <c:v>0.94072916666666662</c:v>
                </c:pt>
                <c:pt idx="12885">
                  <c:v>0.94074074074074077</c:v>
                </c:pt>
                <c:pt idx="12886">
                  <c:v>0.94075231481481481</c:v>
                </c:pt>
                <c:pt idx="12887">
                  <c:v>0.94076388888888884</c:v>
                </c:pt>
                <c:pt idx="12888">
                  <c:v>0.94077546296296299</c:v>
                </c:pt>
                <c:pt idx="12889">
                  <c:v>0.94078703703703703</c:v>
                </c:pt>
                <c:pt idx="12890">
                  <c:v>0.94079861111111107</c:v>
                </c:pt>
                <c:pt idx="12891">
                  <c:v>0.94081018518518522</c:v>
                </c:pt>
                <c:pt idx="12892">
                  <c:v>0.94082175925925926</c:v>
                </c:pt>
                <c:pt idx="12893">
                  <c:v>0.9408333333333333</c:v>
                </c:pt>
                <c:pt idx="12894">
                  <c:v>0.94084490740740745</c:v>
                </c:pt>
                <c:pt idx="12895">
                  <c:v>0.94085648148148149</c:v>
                </c:pt>
                <c:pt idx="12896">
                  <c:v>0.94086805555555553</c:v>
                </c:pt>
                <c:pt idx="12897">
                  <c:v>0.94087962962962968</c:v>
                </c:pt>
                <c:pt idx="12898">
                  <c:v>0.94089120370370372</c:v>
                </c:pt>
                <c:pt idx="12899">
                  <c:v>0.94090277777777775</c:v>
                </c:pt>
                <c:pt idx="12900">
                  <c:v>0.9409143518518519</c:v>
                </c:pt>
                <c:pt idx="12901">
                  <c:v>0.94092592592592594</c:v>
                </c:pt>
                <c:pt idx="12902">
                  <c:v>0.94093749999999998</c:v>
                </c:pt>
                <c:pt idx="12903">
                  <c:v>0.94094907407407402</c:v>
                </c:pt>
                <c:pt idx="12904">
                  <c:v>0.94096064814814817</c:v>
                </c:pt>
                <c:pt idx="12905">
                  <c:v>0.94097222222222221</c:v>
                </c:pt>
                <c:pt idx="12906">
                  <c:v>0.94098379629629625</c:v>
                </c:pt>
                <c:pt idx="12907">
                  <c:v>0.9409953703703704</c:v>
                </c:pt>
                <c:pt idx="12908">
                  <c:v>0.94100694444444444</c:v>
                </c:pt>
                <c:pt idx="12909">
                  <c:v>0.94101851851851848</c:v>
                </c:pt>
                <c:pt idx="12910">
                  <c:v>0.94103009259259263</c:v>
                </c:pt>
                <c:pt idx="12911">
                  <c:v>0.94104166666666667</c:v>
                </c:pt>
                <c:pt idx="12912">
                  <c:v>0.9410532407407407</c:v>
                </c:pt>
                <c:pt idx="12913">
                  <c:v>0.94106481481481485</c:v>
                </c:pt>
                <c:pt idx="12914">
                  <c:v>0.94107638888888889</c:v>
                </c:pt>
                <c:pt idx="12915">
                  <c:v>0.94108796296296293</c:v>
                </c:pt>
                <c:pt idx="12916">
                  <c:v>0.94109953703703708</c:v>
                </c:pt>
                <c:pt idx="12917">
                  <c:v>0.94111111111111112</c:v>
                </c:pt>
                <c:pt idx="12918">
                  <c:v>0.94112268518518516</c:v>
                </c:pt>
                <c:pt idx="12919">
                  <c:v>0.94113425925925931</c:v>
                </c:pt>
                <c:pt idx="12920">
                  <c:v>0.94114583333333335</c:v>
                </c:pt>
                <c:pt idx="12921">
                  <c:v>0.94115740740740739</c:v>
                </c:pt>
                <c:pt idx="12922">
                  <c:v>0.94116898148148154</c:v>
                </c:pt>
                <c:pt idx="12923">
                  <c:v>0.94118055555555558</c:v>
                </c:pt>
                <c:pt idx="12924">
                  <c:v>0.94119212962962961</c:v>
                </c:pt>
                <c:pt idx="12925">
                  <c:v>0.94120370370370365</c:v>
                </c:pt>
                <c:pt idx="12926">
                  <c:v>0.9412152777777778</c:v>
                </c:pt>
                <c:pt idx="12927">
                  <c:v>0.94122685185185184</c:v>
                </c:pt>
                <c:pt idx="12928">
                  <c:v>0.94123842592592588</c:v>
                </c:pt>
                <c:pt idx="12929">
                  <c:v>0.94125000000000003</c:v>
                </c:pt>
                <c:pt idx="12930">
                  <c:v>0.94126157407407407</c:v>
                </c:pt>
                <c:pt idx="12931">
                  <c:v>0.94127314814814811</c:v>
                </c:pt>
                <c:pt idx="12932">
                  <c:v>0.94128472222222226</c:v>
                </c:pt>
                <c:pt idx="12933">
                  <c:v>0.9412962962962963</c:v>
                </c:pt>
                <c:pt idx="12934">
                  <c:v>0.94130787037037034</c:v>
                </c:pt>
                <c:pt idx="12935">
                  <c:v>0.94131944444444449</c:v>
                </c:pt>
                <c:pt idx="12936">
                  <c:v>0.94133101851851853</c:v>
                </c:pt>
                <c:pt idx="12937">
                  <c:v>0.94134259259259256</c:v>
                </c:pt>
                <c:pt idx="12938">
                  <c:v>0.94135416666666671</c:v>
                </c:pt>
                <c:pt idx="12939">
                  <c:v>0.94136574074074075</c:v>
                </c:pt>
                <c:pt idx="12940">
                  <c:v>0.94137731481481479</c:v>
                </c:pt>
                <c:pt idx="12941">
                  <c:v>0.94138888888888894</c:v>
                </c:pt>
                <c:pt idx="12942">
                  <c:v>0.94140046296296298</c:v>
                </c:pt>
                <c:pt idx="12943">
                  <c:v>0.94141203703703702</c:v>
                </c:pt>
                <c:pt idx="12944">
                  <c:v>0.94142361111111106</c:v>
                </c:pt>
                <c:pt idx="12945">
                  <c:v>0.94143518518518521</c:v>
                </c:pt>
                <c:pt idx="12946">
                  <c:v>0.94144675925925925</c:v>
                </c:pt>
                <c:pt idx="12947">
                  <c:v>0.94145833333333329</c:v>
                </c:pt>
                <c:pt idx="12948">
                  <c:v>0.94146990740740744</c:v>
                </c:pt>
                <c:pt idx="12949">
                  <c:v>0.94148148148148147</c:v>
                </c:pt>
                <c:pt idx="12950">
                  <c:v>0.94149305555555551</c:v>
                </c:pt>
                <c:pt idx="12951">
                  <c:v>0.94150462962962966</c:v>
                </c:pt>
                <c:pt idx="12952">
                  <c:v>0.9415162037037037</c:v>
                </c:pt>
                <c:pt idx="12953">
                  <c:v>0.94152777777777774</c:v>
                </c:pt>
                <c:pt idx="12954">
                  <c:v>0.94153935185185189</c:v>
                </c:pt>
                <c:pt idx="12955">
                  <c:v>0.94155092592592593</c:v>
                </c:pt>
                <c:pt idx="12956">
                  <c:v>0.94156249999999997</c:v>
                </c:pt>
                <c:pt idx="12957">
                  <c:v>0.94157407407407412</c:v>
                </c:pt>
                <c:pt idx="12958">
                  <c:v>0.94158564814814816</c:v>
                </c:pt>
                <c:pt idx="12959">
                  <c:v>0.9415972222222222</c:v>
                </c:pt>
                <c:pt idx="12960">
                  <c:v>0.94160879629629635</c:v>
                </c:pt>
                <c:pt idx="12961">
                  <c:v>0.94162037037037039</c:v>
                </c:pt>
                <c:pt idx="12962">
                  <c:v>0.94163194444444442</c:v>
                </c:pt>
                <c:pt idx="12963">
                  <c:v>0.94164351851851846</c:v>
                </c:pt>
                <c:pt idx="12964">
                  <c:v>0.94165509259259261</c:v>
                </c:pt>
                <c:pt idx="12965">
                  <c:v>0.94166666666666665</c:v>
                </c:pt>
                <c:pt idx="12966">
                  <c:v>0.94167824074074069</c:v>
                </c:pt>
                <c:pt idx="12967">
                  <c:v>0.94168981481481484</c:v>
                </c:pt>
                <c:pt idx="12968">
                  <c:v>0.94170138888888888</c:v>
                </c:pt>
                <c:pt idx="12969">
                  <c:v>0.94171296296296292</c:v>
                </c:pt>
                <c:pt idx="12970">
                  <c:v>0.94172453703703707</c:v>
                </c:pt>
                <c:pt idx="12971">
                  <c:v>0.94173611111111111</c:v>
                </c:pt>
                <c:pt idx="12972">
                  <c:v>0.94174768518518515</c:v>
                </c:pt>
                <c:pt idx="12973">
                  <c:v>0.9417592592592593</c:v>
                </c:pt>
                <c:pt idx="12974">
                  <c:v>0.94177083333333333</c:v>
                </c:pt>
                <c:pt idx="12975">
                  <c:v>0.94178240740740737</c:v>
                </c:pt>
                <c:pt idx="12976">
                  <c:v>0.94179398148148152</c:v>
                </c:pt>
                <c:pt idx="12977">
                  <c:v>0.94180555555555556</c:v>
                </c:pt>
                <c:pt idx="12978">
                  <c:v>0.9418171296296296</c:v>
                </c:pt>
                <c:pt idx="12979">
                  <c:v>0.94182870370370375</c:v>
                </c:pt>
                <c:pt idx="12980">
                  <c:v>0.94184027777777779</c:v>
                </c:pt>
                <c:pt idx="12981">
                  <c:v>0.94185185185185183</c:v>
                </c:pt>
                <c:pt idx="12982">
                  <c:v>0.94186342592592598</c:v>
                </c:pt>
                <c:pt idx="12983">
                  <c:v>0.94187500000000002</c:v>
                </c:pt>
                <c:pt idx="12984">
                  <c:v>0.94188657407407406</c:v>
                </c:pt>
                <c:pt idx="12985">
                  <c:v>0.9418981481481481</c:v>
                </c:pt>
                <c:pt idx="12986">
                  <c:v>0.94190972222222225</c:v>
                </c:pt>
                <c:pt idx="12987">
                  <c:v>0.94192129629629628</c:v>
                </c:pt>
                <c:pt idx="12988">
                  <c:v>0.94193287037037032</c:v>
                </c:pt>
                <c:pt idx="12989">
                  <c:v>0.94194444444444447</c:v>
                </c:pt>
                <c:pt idx="12990">
                  <c:v>0.94195601851851851</c:v>
                </c:pt>
                <c:pt idx="12991">
                  <c:v>0.94196759259259255</c:v>
                </c:pt>
                <c:pt idx="12992">
                  <c:v>0.9419791666666667</c:v>
                </c:pt>
                <c:pt idx="12993">
                  <c:v>0.94199074074074074</c:v>
                </c:pt>
                <c:pt idx="12994">
                  <c:v>0.94200231481481478</c:v>
                </c:pt>
                <c:pt idx="12995">
                  <c:v>0.94201388888888893</c:v>
                </c:pt>
                <c:pt idx="12996">
                  <c:v>0.94202546296296297</c:v>
                </c:pt>
                <c:pt idx="12997">
                  <c:v>0.94203703703703701</c:v>
                </c:pt>
                <c:pt idx="12998">
                  <c:v>0.94204861111111116</c:v>
                </c:pt>
                <c:pt idx="12999">
                  <c:v>0.94206018518518519</c:v>
                </c:pt>
                <c:pt idx="13000">
                  <c:v>0.94207175925925923</c:v>
                </c:pt>
                <c:pt idx="13001">
                  <c:v>0.94208333333333338</c:v>
                </c:pt>
                <c:pt idx="13002">
                  <c:v>0.94209490740740742</c:v>
                </c:pt>
                <c:pt idx="13003">
                  <c:v>0.94210648148148146</c:v>
                </c:pt>
                <c:pt idx="13004">
                  <c:v>0.9421180555555555</c:v>
                </c:pt>
                <c:pt idx="13005">
                  <c:v>0.94212962962962965</c:v>
                </c:pt>
                <c:pt idx="13006">
                  <c:v>0.94214120370370369</c:v>
                </c:pt>
                <c:pt idx="13007">
                  <c:v>0.94215277777777773</c:v>
                </c:pt>
                <c:pt idx="13008">
                  <c:v>0.94216435185185188</c:v>
                </c:pt>
                <c:pt idx="13009">
                  <c:v>0.94217592592592592</c:v>
                </c:pt>
                <c:pt idx="13010">
                  <c:v>0.94218749999999996</c:v>
                </c:pt>
                <c:pt idx="13011">
                  <c:v>0.94219907407407411</c:v>
                </c:pt>
                <c:pt idx="13012">
                  <c:v>0.94221064814814814</c:v>
                </c:pt>
                <c:pt idx="13013">
                  <c:v>0.94222222222222218</c:v>
                </c:pt>
                <c:pt idx="13014">
                  <c:v>0.94223379629629633</c:v>
                </c:pt>
                <c:pt idx="13015">
                  <c:v>0.94224537037037037</c:v>
                </c:pt>
                <c:pt idx="13016">
                  <c:v>0.94225694444444441</c:v>
                </c:pt>
                <c:pt idx="13017">
                  <c:v>0.94226851851851856</c:v>
                </c:pt>
                <c:pt idx="13018">
                  <c:v>0.9422800925925926</c:v>
                </c:pt>
                <c:pt idx="13019">
                  <c:v>0.94229166666666664</c:v>
                </c:pt>
                <c:pt idx="13020">
                  <c:v>0.94230324074074079</c:v>
                </c:pt>
                <c:pt idx="13021">
                  <c:v>0.94231481481481483</c:v>
                </c:pt>
                <c:pt idx="13022">
                  <c:v>0.94232638888888887</c:v>
                </c:pt>
                <c:pt idx="13023">
                  <c:v>0.94233796296296302</c:v>
                </c:pt>
                <c:pt idx="13024">
                  <c:v>0.94234953703703705</c:v>
                </c:pt>
                <c:pt idx="13025">
                  <c:v>0.94236111111111109</c:v>
                </c:pt>
                <c:pt idx="13026">
                  <c:v>0.94237268518518513</c:v>
                </c:pt>
                <c:pt idx="13027">
                  <c:v>0.94238425925925928</c:v>
                </c:pt>
                <c:pt idx="13028">
                  <c:v>0.94239583333333332</c:v>
                </c:pt>
                <c:pt idx="13029">
                  <c:v>0.94240740740740736</c:v>
                </c:pt>
                <c:pt idx="13030">
                  <c:v>0.94241898148148151</c:v>
                </c:pt>
                <c:pt idx="13031">
                  <c:v>0.94243055555555555</c:v>
                </c:pt>
                <c:pt idx="13032">
                  <c:v>0.94244212962962959</c:v>
                </c:pt>
                <c:pt idx="13033">
                  <c:v>0.94245370370370374</c:v>
                </c:pt>
                <c:pt idx="13034">
                  <c:v>0.94246527777777778</c:v>
                </c:pt>
                <c:pt idx="13035">
                  <c:v>0.94247685185185182</c:v>
                </c:pt>
                <c:pt idx="13036">
                  <c:v>0.94248842592592597</c:v>
                </c:pt>
                <c:pt idx="13037">
                  <c:v>0.9425</c:v>
                </c:pt>
                <c:pt idx="13038">
                  <c:v>0.94251157407407404</c:v>
                </c:pt>
                <c:pt idx="13039">
                  <c:v>0.94252314814814819</c:v>
                </c:pt>
                <c:pt idx="13040">
                  <c:v>0.94253472222222223</c:v>
                </c:pt>
                <c:pt idx="13041">
                  <c:v>0.94254629629629627</c:v>
                </c:pt>
                <c:pt idx="13042">
                  <c:v>0.94255787037037042</c:v>
                </c:pt>
                <c:pt idx="13043">
                  <c:v>0.94256944444444446</c:v>
                </c:pt>
                <c:pt idx="13044">
                  <c:v>0.9425810185185185</c:v>
                </c:pt>
                <c:pt idx="13045">
                  <c:v>0.94259259259259254</c:v>
                </c:pt>
                <c:pt idx="13046">
                  <c:v>0.94260416666666669</c:v>
                </c:pt>
                <c:pt idx="13047">
                  <c:v>0.94261574074074073</c:v>
                </c:pt>
                <c:pt idx="13048">
                  <c:v>0.94262731481481477</c:v>
                </c:pt>
                <c:pt idx="13049">
                  <c:v>0.94263888888888892</c:v>
                </c:pt>
                <c:pt idx="13050">
                  <c:v>0.94265046296296295</c:v>
                </c:pt>
                <c:pt idx="13051">
                  <c:v>0.94266203703703699</c:v>
                </c:pt>
                <c:pt idx="13052">
                  <c:v>0.94267361111111114</c:v>
                </c:pt>
                <c:pt idx="13053">
                  <c:v>0.94268518518518518</c:v>
                </c:pt>
                <c:pt idx="13054">
                  <c:v>0.94269675925925922</c:v>
                </c:pt>
                <c:pt idx="13055">
                  <c:v>0.94270833333333337</c:v>
                </c:pt>
                <c:pt idx="13056">
                  <c:v>0.94271990740740741</c:v>
                </c:pt>
                <c:pt idx="13057">
                  <c:v>0.94273148148148145</c:v>
                </c:pt>
                <c:pt idx="13058">
                  <c:v>0.9427430555555556</c:v>
                </c:pt>
                <c:pt idx="13059">
                  <c:v>0.94275462962962964</c:v>
                </c:pt>
                <c:pt idx="13060">
                  <c:v>0.94276620370370368</c:v>
                </c:pt>
                <c:pt idx="13061">
                  <c:v>0.94277777777777783</c:v>
                </c:pt>
                <c:pt idx="13062">
                  <c:v>0.94278935185185186</c:v>
                </c:pt>
                <c:pt idx="13063">
                  <c:v>0.9428009259259259</c:v>
                </c:pt>
                <c:pt idx="13064">
                  <c:v>0.94281250000000005</c:v>
                </c:pt>
                <c:pt idx="13065">
                  <c:v>0.94282407407407409</c:v>
                </c:pt>
                <c:pt idx="13066">
                  <c:v>0.94283564814814813</c:v>
                </c:pt>
                <c:pt idx="13067">
                  <c:v>0.94284722222222217</c:v>
                </c:pt>
                <c:pt idx="13068">
                  <c:v>0.94285879629629632</c:v>
                </c:pt>
                <c:pt idx="13069">
                  <c:v>0.94287037037037036</c:v>
                </c:pt>
                <c:pt idx="13070">
                  <c:v>0.9428819444444444</c:v>
                </c:pt>
                <c:pt idx="13071">
                  <c:v>0.94289351851851855</c:v>
                </c:pt>
                <c:pt idx="13072">
                  <c:v>0.94290509259259259</c:v>
                </c:pt>
                <c:pt idx="13073">
                  <c:v>0.94291666666666663</c:v>
                </c:pt>
                <c:pt idx="13074">
                  <c:v>0.94292824074074078</c:v>
                </c:pt>
                <c:pt idx="13075">
                  <c:v>0.94293981481481481</c:v>
                </c:pt>
                <c:pt idx="13076">
                  <c:v>0.94295138888888885</c:v>
                </c:pt>
                <c:pt idx="13077">
                  <c:v>0.942962962962963</c:v>
                </c:pt>
                <c:pt idx="13078">
                  <c:v>0.94297453703703704</c:v>
                </c:pt>
                <c:pt idx="13079">
                  <c:v>0.94298611111111108</c:v>
                </c:pt>
                <c:pt idx="13080">
                  <c:v>0.94299768518518523</c:v>
                </c:pt>
                <c:pt idx="13081">
                  <c:v>0.94300925925925927</c:v>
                </c:pt>
                <c:pt idx="13082">
                  <c:v>0.94302083333333331</c:v>
                </c:pt>
                <c:pt idx="13083">
                  <c:v>0.94303240740740746</c:v>
                </c:pt>
                <c:pt idx="13084">
                  <c:v>0.9430439814814815</c:v>
                </c:pt>
                <c:pt idx="13085">
                  <c:v>0.94305555555555554</c:v>
                </c:pt>
                <c:pt idx="13086">
                  <c:v>0.94306712962962957</c:v>
                </c:pt>
                <c:pt idx="13087">
                  <c:v>0.94307870370370372</c:v>
                </c:pt>
                <c:pt idx="13088">
                  <c:v>0.94309027777777776</c:v>
                </c:pt>
                <c:pt idx="13089">
                  <c:v>0.9431018518518518</c:v>
                </c:pt>
                <c:pt idx="13090">
                  <c:v>0.94311342592592595</c:v>
                </c:pt>
                <c:pt idx="13091">
                  <c:v>0.94312499999999999</c:v>
                </c:pt>
                <c:pt idx="13092">
                  <c:v>0.94313657407407403</c:v>
                </c:pt>
                <c:pt idx="13093">
                  <c:v>0.94314814814814818</c:v>
                </c:pt>
                <c:pt idx="13094">
                  <c:v>0.94315972222222222</c:v>
                </c:pt>
                <c:pt idx="13095">
                  <c:v>0.94317129629629626</c:v>
                </c:pt>
                <c:pt idx="13096">
                  <c:v>0.94318287037037041</c:v>
                </c:pt>
                <c:pt idx="13097">
                  <c:v>0.94319444444444445</c:v>
                </c:pt>
                <c:pt idx="13098">
                  <c:v>0.94320601851851849</c:v>
                </c:pt>
                <c:pt idx="13099">
                  <c:v>0.94321759259259264</c:v>
                </c:pt>
                <c:pt idx="13100">
                  <c:v>0.94322916666666667</c:v>
                </c:pt>
                <c:pt idx="13101">
                  <c:v>0.94324074074074071</c:v>
                </c:pt>
                <c:pt idx="13102">
                  <c:v>0.94325231481481486</c:v>
                </c:pt>
                <c:pt idx="13103">
                  <c:v>0.9432638888888889</c:v>
                </c:pt>
                <c:pt idx="13104">
                  <c:v>0.94327546296296294</c:v>
                </c:pt>
                <c:pt idx="13105">
                  <c:v>0.94328703703703709</c:v>
                </c:pt>
                <c:pt idx="13106">
                  <c:v>0.94329861111111113</c:v>
                </c:pt>
                <c:pt idx="13107">
                  <c:v>0.94331018518518517</c:v>
                </c:pt>
                <c:pt idx="13108">
                  <c:v>0.94332175925925921</c:v>
                </c:pt>
                <c:pt idx="13109">
                  <c:v>0.94333333333333336</c:v>
                </c:pt>
                <c:pt idx="13110">
                  <c:v>0.9433449074074074</c:v>
                </c:pt>
                <c:pt idx="13111">
                  <c:v>0.94335648148148143</c:v>
                </c:pt>
                <c:pt idx="13112">
                  <c:v>0.94336805555555558</c:v>
                </c:pt>
                <c:pt idx="13113">
                  <c:v>0.94337962962962962</c:v>
                </c:pt>
                <c:pt idx="13114">
                  <c:v>0.94339120370370366</c:v>
                </c:pt>
                <c:pt idx="13115">
                  <c:v>0.94340277777777781</c:v>
                </c:pt>
                <c:pt idx="13116">
                  <c:v>0.94341435185185185</c:v>
                </c:pt>
                <c:pt idx="13117">
                  <c:v>0.94342592592592589</c:v>
                </c:pt>
                <c:pt idx="13118">
                  <c:v>0.94343750000000004</c:v>
                </c:pt>
                <c:pt idx="13119">
                  <c:v>0.94344907407407408</c:v>
                </c:pt>
                <c:pt idx="13120">
                  <c:v>0.94346064814814812</c:v>
                </c:pt>
                <c:pt idx="13121">
                  <c:v>0.94347222222222227</c:v>
                </c:pt>
                <c:pt idx="13122">
                  <c:v>0.94348379629629631</c:v>
                </c:pt>
                <c:pt idx="13123">
                  <c:v>0.94349537037037035</c:v>
                </c:pt>
                <c:pt idx="13124">
                  <c:v>0.9435069444444445</c:v>
                </c:pt>
                <c:pt idx="13125">
                  <c:v>0.94351851851851853</c:v>
                </c:pt>
                <c:pt idx="13126">
                  <c:v>0.94353009259259257</c:v>
                </c:pt>
                <c:pt idx="13127">
                  <c:v>0.94354166666666661</c:v>
                </c:pt>
                <c:pt idx="13128">
                  <c:v>0.94355324074074076</c:v>
                </c:pt>
                <c:pt idx="13129">
                  <c:v>0.9435648148148148</c:v>
                </c:pt>
                <c:pt idx="13130">
                  <c:v>0.94357638888888884</c:v>
                </c:pt>
                <c:pt idx="13131">
                  <c:v>0.94358796296296299</c:v>
                </c:pt>
                <c:pt idx="13132">
                  <c:v>0.94359953703703703</c:v>
                </c:pt>
                <c:pt idx="13133">
                  <c:v>0.94361111111111107</c:v>
                </c:pt>
                <c:pt idx="13134">
                  <c:v>0.94362268518518522</c:v>
                </c:pt>
                <c:pt idx="13135">
                  <c:v>0.94363425925925926</c:v>
                </c:pt>
                <c:pt idx="13136">
                  <c:v>0.94364583333333329</c:v>
                </c:pt>
                <c:pt idx="13137">
                  <c:v>0.94365740740740744</c:v>
                </c:pt>
                <c:pt idx="13138">
                  <c:v>0.94366898148148148</c:v>
                </c:pt>
                <c:pt idx="13139">
                  <c:v>0.94368055555555552</c:v>
                </c:pt>
                <c:pt idx="13140">
                  <c:v>0.94369212962962967</c:v>
                </c:pt>
                <c:pt idx="13141">
                  <c:v>0.94370370370370371</c:v>
                </c:pt>
                <c:pt idx="13142">
                  <c:v>0.94371527777777775</c:v>
                </c:pt>
                <c:pt idx="13143">
                  <c:v>0.9437268518518519</c:v>
                </c:pt>
                <c:pt idx="13144">
                  <c:v>0.94373842592592594</c:v>
                </c:pt>
                <c:pt idx="13145">
                  <c:v>0.94374999999999998</c:v>
                </c:pt>
                <c:pt idx="13146">
                  <c:v>0.94376157407407413</c:v>
                </c:pt>
                <c:pt idx="13147">
                  <c:v>0.94377314814814817</c:v>
                </c:pt>
                <c:pt idx="13148">
                  <c:v>0.94378472222222221</c:v>
                </c:pt>
                <c:pt idx="13149">
                  <c:v>0.94379629629629624</c:v>
                </c:pt>
                <c:pt idx="13150">
                  <c:v>0.94380787037037039</c:v>
                </c:pt>
                <c:pt idx="13151">
                  <c:v>0.94381944444444443</c:v>
                </c:pt>
                <c:pt idx="13152">
                  <c:v>0.94383101851851847</c:v>
                </c:pt>
                <c:pt idx="13153">
                  <c:v>0.94384259259259262</c:v>
                </c:pt>
                <c:pt idx="13154">
                  <c:v>0.94385416666666666</c:v>
                </c:pt>
                <c:pt idx="13155">
                  <c:v>0.9438657407407407</c:v>
                </c:pt>
                <c:pt idx="13156">
                  <c:v>0.94387731481481485</c:v>
                </c:pt>
                <c:pt idx="13157">
                  <c:v>0.94388888888888889</c:v>
                </c:pt>
                <c:pt idx="13158">
                  <c:v>0.94390046296296293</c:v>
                </c:pt>
                <c:pt idx="13159">
                  <c:v>0.94391203703703708</c:v>
                </c:pt>
                <c:pt idx="13160">
                  <c:v>0.94392361111111112</c:v>
                </c:pt>
                <c:pt idx="13161">
                  <c:v>0.94393518518518515</c:v>
                </c:pt>
                <c:pt idx="13162">
                  <c:v>0.9439467592592593</c:v>
                </c:pt>
                <c:pt idx="13163">
                  <c:v>0.94395833333333334</c:v>
                </c:pt>
                <c:pt idx="13164">
                  <c:v>0.94396990740740738</c:v>
                </c:pt>
                <c:pt idx="13165">
                  <c:v>0.94398148148148153</c:v>
                </c:pt>
                <c:pt idx="13166">
                  <c:v>0.94399305555555557</c:v>
                </c:pt>
                <c:pt idx="13167">
                  <c:v>0.94400462962962961</c:v>
                </c:pt>
                <c:pt idx="13168">
                  <c:v>0.94401620370370365</c:v>
                </c:pt>
                <c:pt idx="13169">
                  <c:v>0.9440277777777778</c:v>
                </c:pt>
                <c:pt idx="13170">
                  <c:v>0.94403935185185184</c:v>
                </c:pt>
                <c:pt idx="13171">
                  <c:v>0.94405092592592588</c:v>
                </c:pt>
                <c:pt idx="13172">
                  <c:v>0.94406250000000003</c:v>
                </c:pt>
                <c:pt idx="13173">
                  <c:v>0.94407407407407407</c:v>
                </c:pt>
                <c:pt idx="13174">
                  <c:v>0.9440856481481481</c:v>
                </c:pt>
                <c:pt idx="13175">
                  <c:v>0.94409722222222225</c:v>
                </c:pt>
                <c:pt idx="13176">
                  <c:v>0.94410879629629629</c:v>
                </c:pt>
                <c:pt idx="13177">
                  <c:v>0.94412037037037033</c:v>
                </c:pt>
                <c:pt idx="13178">
                  <c:v>0.94413194444444448</c:v>
                </c:pt>
                <c:pt idx="13179">
                  <c:v>0.94414351851851852</c:v>
                </c:pt>
                <c:pt idx="13180">
                  <c:v>0.94415509259259256</c:v>
                </c:pt>
                <c:pt idx="13181">
                  <c:v>0.94416666666666671</c:v>
                </c:pt>
                <c:pt idx="13182">
                  <c:v>0.94417824074074075</c:v>
                </c:pt>
                <c:pt idx="13183">
                  <c:v>0.94418981481481479</c:v>
                </c:pt>
                <c:pt idx="13184">
                  <c:v>0.94420138888888894</c:v>
                </c:pt>
                <c:pt idx="13185">
                  <c:v>0.94421296296296298</c:v>
                </c:pt>
                <c:pt idx="13186">
                  <c:v>0.94422453703703701</c:v>
                </c:pt>
                <c:pt idx="13187">
                  <c:v>0.94423611111111116</c:v>
                </c:pt>
                <c:pt idx="13188">
                  <c:v>0.9442476851851852</c:v>
                </c:pt>
                <c:pt idx="13189">
                  <c:v>0.94425925925925924</c:v>
                </c:pt>
                <c:pt idx="13190">
                  <c:v>0.94427083333333328</c:v>
                </c:pt>
                <c:pt idx="13191">
                  <c:v>0.94428240740740743</c:v>
                </c:pt>
                <c:pt idx="13192">
                  <c:v>0.94429398148148147</c:v>
                </c:pt>
                <c:pt idx="13193">
                  <c:v>0.94430555555555551</c:v>
                </c:pt>
                <c:pt idx="13194">
                  <c:v>0.94431712962962966</c:v>
                </c:pt>
                <c:pt idx="13195">
                  <c:v>0.9443287037037037</c:v>
                </c:pt>
                <c:pt idx="13196">
                  <c:v>0.94434027777777774</c:v>
                </c:pt>
                <c:pt idx="13197">
                  <c:v>0.94435185185185189</c:v>
                </c:pt>
                <c:pt idx="13198">
                  <c:v>0.94436342592592593</c:v>
                </c:pt>
                <c:pt idx="13199">
                  <c:v>0.94437499999999996</c:v>
                </c:pt>
                <c:pt idx="13200">
                  <c:v>0.94438657407407411</c:v>
                </c:pt>
                <c:pt idx="13201">
                  <c:v>0.94439814814814815</c:v>
                </c:pt>
                <c:pt idx="13202">
                  <c:v>0.94440972222222219</c:v>
                </c:pt>
                <c:pt idx="13203">
                  <c:v>0.94442129629629634</c:v>
                </c:pt>
                <c:pt idx="13204">
                  <c:v>0.94443287037037038</c:v>
                </c:pt>
                <c:pt idx="13205">
                  <c:v>0.94444444444444442</c:v>
                </c:pt>
                <c:pt idx="13206">
                  <c:v>0.94445601851851857</c:v>
                </c:pt>
                <c:pt idx="13207">
                  <c:v>0.94446759259259261</c:v>
                </c:pt>
                <c:pt idx="13208">
                  <c:v>0.94447916666666665</c:v>
                </c:pt>
                <c:pt idx="13209">
                  <c:v>0.94449074074074069</c:v>
                </c:pt>
                <c:pt idx="13210">
                  <c:v>0.94450231481481484</c:v>
                </c:pt>
                <c:pt idx="13211">
                  <c:v>0.94451388888888888</c:v>
                </c:pt>
                <c:pt idx="13212">
                  <c:v>0.94452546296296291</c:v>
                </c:pt>
                <c:pt idx="13213">
                  <c:v>0.94453703703703706</c:v>
                </c:pt>
                <c:pt idx="13214">
                  <c:v>0.9445486111111111</c:v>
                </c:pt>
                <c:pt idx="13215">
                  <c:v>0.94456018518518514</c:v>
                </c:pt>
                <c:pt idx="13216">
                  <c:v>0.94457175925925929</c:v>
                </c:pt>
                <c:pt idx="13217">
                  <c:v>0.94458333333333333</c:v>
                </c:pt>
                <c:pt idx="13218">
                  <c:v>0.94459490740740737</c:v>
                </c:pt>
                <c:pt idx="13219">
                  <c:v>0.94460648148148152</c:v>
                </c:pt>
                <c:pt idx="13220">
                  <c:v>0.94461805555555556</c:v>
                </c:pt>
                <c:pt idx="13221">
                  <c:v>0.9446296296296296</c:v>
                </c:pt>
                <c:pt idx="13222">
                  <c:v>0.94464120370370375</c:v>
                </c:pt>
                <c:pt idx="13223">
                  <c:v>0.94465277777777779</c:v>
                </c:pt>
                <c:pt idx="13224">
                  <c:v>0.94466435185185182</c:v>
                </c:pt>
                <c:pt idx="13225">
                  <c:v>0.94467592592592597</c:v>
                </c:pt>
                <c:pt idx="13226">
                  <c:v>0.94468750000000001</c:v>
                </c:pt>
                <c:pt idx="13227">
                  <c:v>0.94469907407407405</c:v>
                </c:pt>
                <c:pt idx="13228">
                  <c:v>0.9447106481481482</c:v>
                </c:pt>
                <c:pt idx="13229">
                  <c:v>0.94472222222222224</c:v>
                </c:pt>
                <c:pt idx="13230">
                  <c:v>0.94473379629629628</c:v>
                </c:pt>
                <c:pt idx="13231">
                  <c:v>0.94474537037037032</c:v>
                </c:pt>
                <c:pt idx="13232">
                  <c:v>0.94475694444444447</c:v>
                </c:pt>
                <c:pt idx="13233">
                  <c:v>0.94476851851851851</c:v>
                </c:pt>
                <c:pt idx="13234">
                  <c:v>0.94478009259259255</c:v>
                </c:pt>
                <c:pt idx="13235">
                  <c:v>0.9447916666666667</c:v>
                </c:pt>
                <c:pt idx="13236">
                  <c:v>0.94480324074074074</c:v>
                </c:pt>
                <c:pt idx="13237">
                  <c:v>0.94481481481481477</c:v>
                </c:pt>
                <c:pt idx="13238">
                  <c:v>0.94482638888888892</c:v>
                </c:pt>
                <c:pt idx="13239">
                  <c:v>0.94483796296296296</c:v>
                </c:pt>
                <c:pt idx="13240">
                  <c:v>0.944849537037037</c:v>
                </c:pt>
                <c:pt idx="13241">
                  <c:v>0.94486111111111115</c:v>
                </c:pt>
                <c:pt idx="13242">
                  <c:v>0.94487268518518519</c:v>
                </c:pt>
                <c:pt idx="13243">
                  <c:v>0.94488425925925923</c:v>
                </c:pt>
                <c:pt idx="13244">
                  <c:v>0.94489583333333338</c:v>
                </c:pt>
                <c:pt idx="13245">
                  <c:v>0.94490740740740742</c:v>
                </c:pt>
                <c:pt idx="13246">
                  <c:v>0.94491898148148146</c:v>
                </c:pt>
                <c:pt idx="13247">
                  <c:v>0.94493055555555561</c:v>
                </c:pt>
                <c:pt idx="13248">
                  <c:v>0.94494212962962965</c:v>
                </c:pt>
                <c:pt idx="13249">
                  <c:v>0.94495370370370368</c:v>
                </c:pt>
                <c:pt idx="13250">
                  <c:v>0.94496527777777772</c:v>
                </c:pt>
                <c:pt idx="13251">
                  <c:v>0.94497685185185187</c:v>
                </c:pt>
                <c:pt idx="13252">
                  <c:v>0.94498842592592591</c:v>
                </c:pt>
                <c:pt idx="13253">
                  <c:v>0.94499999999999995</c:v>
                </c:pt>
                <c:pt idx="13254">
                  <c:v>0.9450115740740741</c:v>
                </c:pt>
                <c:pt idx="13255">
                  <c:v>0.94502314814814814</c:v>
                </c:pt>
                <c:pt idx="13256">
                  <c:v>0.94503472222222218</c:v>
                </c:pt>
                <c:pt idx="13257">
                  <c:v>0.94504629629629633</c:v>
                </c:pt>
                <c:pt idx="13258">
                  <c:v>0.94505787037037037</c:v>
                </c:pt>
                <c:pt idx="13259">
                  <c:v>0.94506944444444441</c:v>
                </c:pt>
                <c:pt idx="13260">
                  <c:v>0.94508101851851856</c:v>
                </c:pt>
                <c:pt idx="13261">
                  <c:v>0.9450925925925926</c:v>
                </c:pt>
                <c:pt idx="13262">
                  <c:v>0.94510416666666663</c:v>
                </c:pt>
                <c:pt idx="13263">
                  <c:v>0.94511574074074078</c:v>
                </c:pt>
                <c:pt idx="13264">
                  <c:v>0.94512731481481482</c:v>
                </c:pt>
                <c:pt idx="13265">
                  <c:v>0.94513888888888886</c:v>
                </c:pt>
                <c:pt idx="13266">
                  <c:v>0.94515046296296301</c:v>
                </c:pt>
                <c:pt idx="13267">
                  <c:v>0.94516203703703705</c:v>
                </c:pt>
                <c:pt idx="13268">
                  <c:v>0.94517361111111109</c:v>
                </c:pt>
                <c:pt idx="13269">
                  <c:v>0.94518518518518524</c:v>
                </c:pt>
                <c:pt idx="13270">
                  <c:v>0.94519675925925928</c:v>
                </c:pt>
                <c:pt idx="13271">
                  <c:v>0.94520833333333332</c:v>
                </c:pt>
                <c:pt idx="13272">
                  <c:v>0.94521990740740736</c:v>
                </c:pt>
                <c:pt idx="13273">
                  <c:v>0.94523148148148151</c:v>
                </c:pt>
                <c:pt idx="13274">
                  <c:v>0.94524305555555554</c:v>
                </c:pt>
                <c:pt idx="13275">
                  <c:v>0.94525462962962958</c:v>
                </c:pt>
                <c:pt idx="13276">
                  <c:v>0.94526620370370373</c:v>
                </c:pt>
                <c:pt idx="13277">
                  <c:v>0.94527777777777777</c:v>
                </c:pt>
                <c:pt idx="13278">
                  <c:v>0.94528935185185181</c:v>
                </c:pt>
                <c:pt idx="13279">
                  <c:v>0.94530092592592596</c:v>
                </c:pt>
                <c:pt idx="13280">
                  <c:v>0.9453125</c:v>
                </c:pt>
                <c:pt idx="13281">
                  <c:v>0.94532407407407404</c:v>
                </c:pt>
                <c:pt idx="13282">
                  <c:v>0.94533564814814819</c:v>
                </c:pt>
                <c:pt idx="13283">
                  <c:v>0.94534722222222223</c:v>
                </c:pt>
                <c:pt idx="13284">
                  <c:v>0.94535879629629627</c:v>
                </c:pt>
                <c:pt idx="13285">
                  <c:v>0.94537037037037042</c:v>
                </c:pt>
                <c:pt idx="13286">
                  <c:v>0.94538194444444446</c:v>
                </c:pt>
                <c:pt idx="13287">
                  <c:v>0.94539351851851849</c:v>
                </c:pt>
                <c:pt idx="13288">
                  <c:v>0.94540509259259264</c:v>
                </c:pt>
                <c:pt idx="13289">
                  <c:v>0.94541666666666668</c:v>
                </c:pt>
                <c:pt idx="13290">
                  <c:v>0.94542824074074072</c:v>
                </c:pt>
                <c:pt idx="13291">
                  <c:v>0.94543981481481476</c:v>
                </c:pt>
                <c:pt idx="13292">
                  <c:v>0.94545138888888891</c:v>
                </c:pt>
                <c:pt idx="13293">
                  <c:v>0.94546296296296295</c:v>
                </c:pt>
                <c:pt idx="13294">
                  <c:v>0.94547453703703699</c:v>
                </c:pt>
                <c:pt idx="13295">
                  <c:v>0.94548611111111114</c:v>
                </c:pt>
                <c:pt idx="13296">
                  <c:v>0.94549768518518518</c:v>
                </c:pt>
                <c:pt idx="13297">
                  <c:v>0.94550925925925922</c:v>
                </c:pt>
                <c:pt idx="13298">
                  <c:v>0.94552083333333337</c:v>
                </c:pt>
                <c:pt idx="13299">
                  <c:v>0.9455324074074074</c:v>
                </c:pt>
                <c:pt idx="13300">
                  <c:v>0.94554398148148144</c:v>
                </c:pt>
                <c:pt idx="13301">
                  <c:v>0.94555555555555559</c:v>
                </c:pt>
                <c:pt idx="13302">
                  <c:v>0.94556712962962963</c:v>
                </c:pt>
                <c:pt idx="13303">
                  <c:v>0.94557870370370367</c:v>
                </c:pt>
                <c:pt idx="13304">
                  <c:v>0.94559027777777782</c:v>
                </c:pt>
                <c:pt idx="13305">
                  <c:v>0.94560185185185186</c:v>
                </c:pt>
                <c:pt idx="13306">
                  <c:v>0.9456134259259259</c:v>
                </c:pt>
                <c:pt idx="13307">
                  <c:v>0.94562500000000005</c:v>
                </c:pt>
                <c:pt idx="13308">
                  <c:v>0.94563657407407409</c:v>
                </c:pt>
                <c:pt idx="13309">
                  <c:v>0.94564814814814813</c:v>
                </c:pt>
                <c:pt idx="13310">
                  <c:v>0.94565972222222228</c:v>
                </c:pt>
                <c:pt idx="13311">
                  <c:v>0.94567129629629632</c:v>
                </c:pt>
                <c:pt idx="13312">
                  <c:v>0.94568287037037035</c:v>
                </c:pt>
                <c:pt idx="13313">
                  <c:v>0.94569444444444439</c:v>
                </c:pt>
                <c:pt idx="13314">
                  <c:v>0.94570601851851854</c:v>
                </c:pt>
                <c:pt idx="13315">
                  <c:v>0.94571759259259258</c:v>
                </c:pt>
                <c:pt idx="13316">
                  <c:v>0.94572916666666662</c:v>
                </c:pt>
                <c:pt idx="13317">
                  <c:v>0.94574074074074077</c:v>
                </c:pt>
                <c:pt idx="13318">
                  <c:v>0.94575231481481481</c:v>
                </c:pt>
                <c:pt idx="13319">
                  <c:v>0.94576388888888885</c:v>
                </c:pt>
                <c:pt idx="13320">
                  <c:v>0.945775462962963</c:v>
                </c:pt>
                <c:pt idx="13321">
                  <c:v>0.94578703703703704</c:v>
                </c:pt>
                <c:pt idx="13322">
                  <c:v>0.94579861111111108</c:v>
                </c:pt>
                <c:pt idx="13323">
                  <c:v>0.94581018518518523</c:v>
                </c:pt>
                <c:pt idx="13324">
                  <c:v>0.94582175925925926</c:v>
                </c:pt>
                <c:pt idx="13325">
                  <c:v>0.9458333333333333</c:v>
                </c:pt>
                <c:pt idx="13326">
                  <c:v>0.94584490740740745</c:v>
                </c:pt>
                <c:pt idx="13327">
                  <c:v>0.94585648148148149</c:v>
                </c:pt>
                <c:pt idx="13328">
                  <c:v>0.94586805555555553</c:v>
                </c:pt>
                <c:pt idx="13329">
                  <c:v>0.94587962962962968</c:v>
                </c:pt>
                <c:pt idx="13330">
                  <c:v>0.94589120370370372</c:v>
                </c:pt>
                <c:pt idx="13331">
                  <c:v>0.94590277777777776</c:v>
                </c:pt>
                <c:pt idx="13332">
                  <c:v>0.9459143518518518</c:v>
                </c:pt>
                <c:pt idx="13333">
                  <c:v>0.94592592592592595</c:v>
                </c:pt>
                <c:pt idx="13334">
                  <c:v>0.94593749999999999</c:v>
                </c:pt>
                <c:pt idx="13335">
                  <c:v>0.94594907407407403</c:v>
                </c:pt>
                <c:pt idx="13336">
                  <c:v>0.94596064814814818</c:v>
                </c:pt>
                <c:pt idx="13337">
                  <c:v>0.94597222222222221</c:v>
                </c:pt>
                <c:pt idx="13338">
                  <c:v>0.94598379629629625</c:v>
                </c:pt>
                <c:pt idx="13339">
                  <c:v>0.9459953703703704</c:v>
                </c:pt>
                <c:pt idx="13340">
                  <c:v>0.94600694444444444</c:v>
                </c:pt>
                <c:pt idx="13341">
                  <c:v>0.94601851851851848</c:v>
                </c:pt>
                <c:pt idx="13342">
                  <c:v>0.94603009259259263</c:v>
                </c:pt>
                <c:pt idx="13343">
                  <c:v>0.94604166666666667</c:v>
                </c:pt>
                <c:pt idx="13344">
                  <c:v>0.94605324074074071</c:v>
                </c:pt>
                <c:pt idx="13345">
                  <c:v>0.94606481481481486</c:v>
                </c:pt>
                <c:pt idx="13346">
                  <c:v>0.9460763888888889</c:v>
                </c:pt>
                <c:pt idx="13347">
                  <c:v>0.94608796296296294</c:v>
                </c:pt>
                <c:pt idx="13348">
                  <c:v>0.94609953703703709</c:v>
                </c:pt>
                <c:pt idx="13349">
                  <c:v>0.94611111111111112</c:v>
                </c:pt>
                <c:pt idx="13350">
                  <c:v>0.94612268518518516</c:v>
                </c:pt>
                <c:pt idx="13351">
                  <c:v>0.94613425925925931</c:v>
                </c:pt>
                <c:pt idx="13352">
                  <c:v>0.94614583333333335</c:v>
                </c:pt>
                <c:pt idx="13353">
                  <c:v>0.94615740740740739</c:v>
                </c:pt>
                <c:pt idx="13354">
                  <c:v>0.94616898148148143</c:v>
                </c:pt>
                <c:pt idx="13355">
                  <c:v>0.94618055555555558</c:v>
                </c:pt>
                <c:pt idx="13356">
                  <c:v>0.94619212962962962</c:v>
                </c:pt>
                <c:pt idx="13357">
                  <c:v>0.94620370370370366</c:v>
                </c:pt>
                <c:pt idx="13358">
                  <c:v>0.94621527777777781</c:v>
                </c:pt>
                <c:pt idx="13359">
                  <c:v>0.94622685185185185</c:v>
                </c:pt>
                <c:pt idx="13360">
                  <c:v>0.94623842592592589</c:v>
                </c:pt>
                <c:pt idx="13361">
                  <c:v>0.94625000000000004</c:v>
                </c:pt>
                <c:pt idx="13362">
                  <c:v>0.94626157407407407</c:v>
                </c:pt>
                <c:pt idx="13363">
                  <c:v>0.94627314814814811</c:v>
                </c:pt>
                <c:pt idx="13364">
                  <c:v>0.94628472222222226</c:v>
                </c:pt>
                <c:pt idx="13365">
                  <c:v>0.9462962962962963</c:v>
                </c:pt>
                <c:pt idx="13366">
                  <c:v>0.94630787037037034</c:v>
                </c:pt>
                <c:pt idx="13367">
                  <c:v>0.94631944444444449</c:v>
                </c:pt>
                <c:pt idx="13368">
                  <c:v>0.94633101851851853</c:v>
                </c:pt>
                <c:pt idx="13369">
                  <c:v>0.94634259259259257</c:v>
                </c:pt>
                <c:pt idx="13370">
                  <c:v>0.94635416666666672</c:v>
                </c:pt>
                <c:pt idx="13371">
                  <c:v>0.94636574074074076</c:v>
                </c:pt>
                <c:pt idx="13372">
                  <c:v>0.9463773148148148</c:v>
                </c:pt>
                <c:pt idx="13373">
                  <c:v>0.94638888888888884</c:v>
                </c:pt>
                <c:pt idx="13374">
                  <c:v>0.94640046296296299</c:v>
                </c:pt>
                <c:pt idx="13375">
                  <c:v>0.94641203703703702</c:v>
                </c:pt>
                <c:pt idx="13376">
                  <c:v>0.94642361111111106</c:v>
                </c:pt>
                <c:pt idx="13377">
                  <c:v>0.94643518518518521</c:v>
                </c:pt>
                <c:pt idx="13378">
                  <c:v>0.94644675925925925</c:v>
                </c:pt>
                <c:pt idx="13379">
                  <c:v>0.94645833333333329</c:v>
                </c:pt>
                <c:pt idx="13380">
                  <c:v>0.94646990740740744</c:v>
                </c:pt>
                <c:pt idx="13381">
                  <c:v>0.94648148148148148</c:v>
                </c:pt>
                <c:pt idx="13382">
                  <c:v>0.94649305555555552</c:v>
                </c:pt>
                <c:pt idx="13383">
                  <c:v>0.94650462962962967</c:v>
                </c:pt>
                <c:pt idx="13384">
                  <c:v>0.94651620370370371</c:v>
                </c:pt>
                <c:pt idx="13385">
                  <c:v>0.94652777777777775</c:v>
                </c:pt>
                <c:pt idx="13386">
                  <c:v>0.9465393518518519</c:v>
                </c:pt>
                <c:pt idx="13387">
                  <c:v>0.94655092592592593</c:v>
                </c:pt>
                <c:pt idx="13388">
                  <c:v>0.94656249999999997</c:v>
                </c:pt>
                <c:pt idx="13389">
                  <c:v>0.94657407407407412</c:v>
                </c:pt>
                <c:pt idx="13390">
                  <c:v>0.94658564814814816</c:v>
                </c:pt>
                <c:pt idx="13391">
                  <c:v>0.9465972222222222</c:v>
                </c:pt>
                <c:pt idx="13392">
                  <c:v>0.94660879629629635</c:v>
                </c:pt>
                <c:pt idx="13393">
                  <c:v>0.94662037037037039</c:v>
                </c:pt>
                <c:pt idx="13394">
                  <c:v>0.94663194444444443</c:v>
                </c:pt>
                <c:pt idx="13395">
                  <c:v>0.94664351851851847</c:v>
                </c:pt>
                <c:pt idx="13396">
                  <c:v>0.94665509259259262</c:v>
                </c:pt>
                <c:pt idx="13397">
                  <c:v>0.94666666666666666</c:v>
                </c:pt>
                <c:pt idx="13398">
                  <c:v>0.9466782407407407</c:v>
                </c:pt>
                <c:pt idx="13399">
                  <c:v>0.94668981481481485</c:v>
                </c:pt>
                <c:pt idx="13400">
                  <c:v>0.94670138888888888</c:v>
                </c:pt>
                <c:pt idx="13401">
                  <c:v>0.94671296296296292</c:v>
                </c:pt>
                <c:pt idx="13402">
                  <c:v>0.94672453703703707</c:v>
                </c:pt>
                <c:pt idx="13403">
                  <c:v>0.94673611111111111</c:v>
                </c:pt>
                <c:pt idx="13404">
                  <c:v>0.94674768518518515</c:v>
                </c:pt>
                <c:pt idx="13405">
                  <c:v>0.9467592592592593</c:v>
                </c:pt>
                <c:pt idx="13406">
                  <c:v>0.94677083333333334</c:v>
                </c:pt>
                <c:pt idx="13407">
                  <c:v>0.94678240740740738</c:v>
                </c:pt>
                <c:pt idx="13408">
                  <c:v>0.94679398148148153</c:v>
                </c:pt>
                <c:pt idx="13409">
                  <c:v>0.94680555555555557</c:v>
                </c:pt>
                <c:pt idx="13410">
                  <c:v>0.94681712962962961</c:v>
                </c:pt>
                <c:pt idx="13411">
                  <c:v>0.94682870370370376</c:v>
                </c:pt>
                <c:pt idx="13412">
                  <c:v>0.94684027777777779</c:v>
                </c:pt>
                <c:pt idx="13413">
                  <c:v>0.94685185185185183</c:v>
                </c:pt>
                <c:pt idx="13414">
                  <c:v>0.94686342592592587</c:v>
                </c:pt>
                <c:pt idx="13415">
                  <c:v>0.94687500000000002</c:v>
                </c:pt>
                <c:pt idx="13416">
                  <c:v>0.94688657407407406</c:v>
                </c:pt>
                <c:pt idx="13417">
                  <c:v>0.9468981481481481</c:v>
                </c:pt>
                <c:pt idx="13418">
                  <c:v>0.94690972222222225</c:v>
                </c:pt>
                <c:pt idx="13419">
                  <c:v>0.94692129629629629</c:v>
                </c:pt>
                <c:pt idx="13420">
                  <c:v>0.94693287037037033</c:v>
                </c:pt>
                <c:pt idx="13421">
                  <c:v>0.94694444444444448</c:v>
                </c:pt>
                <c:pt idx="13422">
                  <c:v>0.94695601851851852</c:v>
                </c:pt>
                <c:pt idx="13423">
                  <c:v>0.94696759259259256</c:v>
                </c:pt>
                <c:pt idx="13424">
                  <c:v>0.94697916666666671</c:v>
                </c:pt>
                <c:pt idx="13425">
                  <c:v>0.94699074074074074</c:v>
                </c:pt>
                <c:pt idx="13426">
                  <c:v>0.94700231481481478</c:v>
                </c:pt>
                <c:pt idx="13427">
                  <c:v>0.94701388888888893</c:v>
                </c:pt>
                <c:pt idx="13428">
                  <c:v>0.94702546296296297</c:v>
                </c:pt>
                <c:pt idx="13429">
                  <c:v>0.94703703703703701</c:v>
                </c:pt>
                <c:pt idx="13430">
                  <c:v>0.94704861111111116</c:v>
                </c:pt>
                <c:pt idx="13431">
                  <c:v>0.9470601851851852</c:v>
                </c:pt>
                <c:pt idx="13432">
                  <c:v>0.94707175925925924</c:v>
                </c:pt>
                <c:pt idx="13433">
                  <c:v>0.94708333333333339</c:v>
                </c:pt>
                <c:pt idx="13434">
                  <c:v>0.94709490740740743</c:v>
                </c:pt>
                <c:pt idx="13435">
                  <c:v>0.94710648148148147</c:v>
                </c:pt>
                <c:pt idx="13436">
                  <c:v>0.9471180555555555</c:v>
                </c:pt>
                <c:pt idx="13437">
                  <c:v>0.94712962962962965</c:v>
                </c:pt>
                <c:pt idx="13438">
                  <c:v>0.94714120370370369</c:v>
                </c:pt>
                <c:pt idx="13439">
                  <c:v>0.94715277777777773</c:v>
                </c:pt>
                <c:pt idx="13440">
                  <c:v>0.94716435185185188</c:v>
                </c:pt>
                <c:pt idx="13441">
                  <c:v>0.94717592592592592</c:v>
                </c:pt>
                <c:pt idx="13442">
                  <c:v>0.94718749999999996</c:v>
                </c:pt>
                <c:pt idx="13443">
                  <c:v>0.94719907407407411</c:v>
                </c:pt>
                <c:pt idx="13444">
                  <c:v>0.94721064814814815</c:v>
                </c:pt>
                <c:pt idx="13445">
                  <c:v>0.94722222222222219</c:v>
                </c:pt>
                <c:pt idx="13446">
                  <c:v>0.94723379629629634</c:v>
                </c:pt>
                <c:pt idx="13447">
                  <c:v>0.94724537037037038</c:v>
                </c:pt>
                <c:pt idx="13448">
                  <c:v>0.94725694444444442</c:v>
                </c:pt>
                <c:pt idx="13449">
                  <c:v>0.94726851851851857</c:v>
                </c:pt>
                <c:pt idx="13450">
                  <c:v>0.9472800925925926</c:v>
                </c:pt>
                <c:pt idx="13451">
                  <c:v>0.94729166666666664</c:v>
                </c:pt>
                <c:pt idx="13452">
                  <c:v>0.94730324074074079</c:v>
                </c:pt>
                <c:pt idx="13453">
                  <c:v>0.94731481481481483</c:v>
                </c:pt>
                <c:pt idx="13454">
                  <c:v>0.94732638888888887</c:v>
                </c:pt>
                <c:pt idx="13455">
                  <c:v>0.94733796296296291</c:v>
                </c:pt>
                <c:pt idx="13456">
                  <c:v>0.94734953703703706</c:v>
                </c:pt>
                <c:pt idx="13457">
                  <c:v>0.9473611111111111</c:v>
                </c:pt>
                <c:pt idx="13458">
                  <c:v>0.94737268518518514</c:v>
                </c:pt>
                <c:pt idx="13459">
                  <c:v>0.94738425925925929</c:v>
                </c:pt>
                <c:pt idx="13460">
                  <c:v>0.94739583333333333</c:v>
                </c:pt>
                <c:pt idx="13461">
                  <c:v>0.94740740740740736</c:v>
                </c:pt>
                <c:pt idx="13462">
                  <c:v>0.94741898148148151</c:v>
                </c:pt>
                <c:pt idx="13463">
                  <c:v>0.94743055555555555</c:v>
                </c:pt>
                <c:pt idx="13464">
                  <c:v>0.94744212962962959</c:v>
                </c:pt>
                <c:pt idx="13465">
                  <c:v>0.94745370370370374</c:v>
                </c:pt>
                <c:pt idx="13466">
                  <c:v>0.94746527777777778</c:v>
                </c:pt>
                <c:pt idx="13467">
                  <c:v>0.94747685185185182</c:v>
                </c:pt>
                <c:pt idx="13468">
                  <c:v>0.94748842592592597</c:v>
                </c:pt>
                <c:pt idx="13469">
                  <c:v>0.94750000000000001</c:v>
                </c:pt>
                <c:pt idx="13470">
                  <c:v>0.94751157407407405</c:v>
                </c:pt>
                <c:pt idx="13471">
                  <c:v>0.9475231481481482</c:v>
                </c:pt>
                <c:pt idx="13472">
                  <c:v>0.94753472222222224</c:v>
                </c:pt>
                <c:pt idx="13473">
                  <c:v>0.94754629629629628</c:v>
                </c:pt>
                <c:pt idx="13474">
                  <c:v>0.94755787037037043</c:v>
                </c:pt>
                <c:pt idx="13475">
                  <c:v>0.94756944444444446</c:v>
                </c:pt>
                <c:pt idx="13476">
                  <c:v>0.9475810185185185</c:v>
                </c:pt>
                <c:pt idx="13477">
                  <c:v>0.94759259259259254</c:v>
                </c:pt>
                <c:pt idx="13478">
                  <c:v>0.94760416666666669</c:v>
                </c:pt>
                <c:pt idx="13479">
                  <c:v>0.94761574074074073</c:v>
                </c:pt>
                <c:pt idx="13480">
                  <c:v>0.94762731481481477</c:v>
                </c:pt>
                <c:pt idx="13481">
                  <c:v>0.94763888888888892</c:v>
                </c:pt>
                <c:pt idx="13482">
                  <c:v>0.94765046296296296</c:v>
                </c:pt>
                <c:pt idx="13483">
                  <c:v>0.947662037037037</c:v>
                </c:pt>
                <c:pt idx="13484">
                  <c:v>0.94767361111111115</c:v>
                </c:pt>
                <c:pt idx="13485">
                  <c:v>0.94768518518518519</c:v>
                </c:pt>
                <c:pt idx="13486">
                  <c:v>0.94769675925925922</c:v>
                </c:pt>
                <c:pt idx="13487">
                  <c:v>0.94770833333333337</c:v>
                </c:pt>
                <c:pt idx="13488">
                  <c:v>0.94771990740740741</c:v>
                </c:pt>
                <c:pt idx="13489">
                  <c:v>0.94773148148148145</c:v>
                </c:pt>
                <c:pt idx="13490">
                  <c:v>0.9477430555555556</c:v>
                </c:pt>
                <c:pt idx="13491">
                  <c:v>0.94775462962962964</c:v>
                </c:pt>
                <c:pt idx="13492">
                  <c:v>0.94776620370370368</c:v>
                </c:pt>
                <c:pt idx="13493">
                  <c:v>0.94777777777777783</c:v>
                </c:pt>
                <c:pt idx="13494">
                  <c:v>0.94778935185185187</c:v>
                </c:pt>
                <c:pt idx="13495">
                  <c:v>0.94780092592592591</c:v>
                </c:pt>
                <c:pt idx="13496">
                  <c:v>0.94781249999999995</c:v>
                </c:pt>
                <c:pt idx="13497">
                  <c:v>0.9478240740740741</c:v>
                </c:pt>
                <c:pt idx="13498">
                  <c:v>0.94783564814814814</c:v>
                </c:pt>
                <c:pt idx="13499">
                  <c:v>0.94784722222222217</c:v>
                </c:pt>
                <c:pt idx="13500">
                  <c:v>0.94785879629629632</c:v>
                </c:pt>
                <c:pt idx="13501">
                  <c:v>0.94787037037037036</c:v>
                </c:pt>
                <c:pt idx="13502">
                  <c:v>0.9478819444444444</c:v>
                </c:pt>
                <c:pt idx="13503">
                  <c:v>0.94789351851851855</c:v>
                </c:pt>
                <c:pt idx="13504">
                  <c:v>0.94790509259259259</c:v>
                </c:pt>
                <c:pt idx="13505">
                  <c:v>0.94791666666666663</c:v>
                </c:pt>
                <c:pt idx="13506">
                  <c:v>0.94792824074074078</c:v>
                </c:pt>
                <c:pt idx="13507">
                  <c:v>0.94793981481481482</c:v>
                </c:pt>
                <c:pt idx="13508">
                  <c:v>0.94795138888888886</c:v>
                </c:pt>
                <c:pt idx="13509">
                  <c:v>0.94796296296296301</c:v>
                </c:pt>
                <c:pt idx="13510">
                  <c:v>0.94797453703703705</c:v>
                </c:pt>
                <c:pt idx="13511">
                  <c:v>0.94798611111111108</c:v>
                </c:pt>
                <c:pt idx="13512">
                  <c:v>0.94799768518518523</c:v>
                </c:pt>
                <c:pt idx="13513">
                  <c:v>0.94800925925925927</c:v>
                </c:pt>
                <c:pt idx="13514">
                  <c:v>0.94802083333333331</c:v>
                </c:pt>
                <c:pt idx="13515">
                  <c:v>0.94803240740740746</c:v>
                </c:pt>
                <c:pt idx="13516">
                  <c:v>0.9480439814814815</c:v>
                </c:pt>
                <c:pt idx="13517">
                  <c:v>0.94805555555555554</c:v>
                </c:pt>
                <c:pt idx="13518">
                  <c:v>0.94806712962962958</c:v>
                </c:pt>
                <c:pt idx="13519">
                  <c:v>0.94807870370370373</c:v>
                </c:pt>
                <c:pt idx="13520">
                  <c:v>0.94809027777777777</c:v>
                </c:pt>
                <c:pt idx="13521">
                  <c:v>0.94810185185185181</c:v>
                </c:pt>
                <c:pt idx="13522">
                  <c:v>0.94811342592592596</c:v>
                </c:pt>
                <c:pt idx="13523">
                  <c:v>0.948125</c:v>
                </c:pt>
                <c:pt idx="13524">
                  <c:v>0.94813657407407403</c:v>
                </c:pt>
                <c:pt idx="13525">
                  <c:v>0.94814814814814818</c:v>
                </c:pt>
                <c:pt idx="13526">
                  <c:v>0.94815972222222222</c:v>
                </c:pt>
                <c:pt idx="13527">
                  <c:v>0.94817129629629626</c:v>
                </c:pt>
                <c:pt idx="13528">
                  <c:v>0.94818287037037041</c:v>
                </c:pt>
                <c:pt idx="13529">
                  <c:v>0.94819444444444445</c:v>
                </c:pt>
                <c:pt idx="13530">
                  <c:v>0.94820601851851849</c:v>
                </c:pt>
                <c:pt idx="13531">
                  <c:v>0.94821759259259264</c:v>
                </c:pt>
                <c:pt idx="13532">
                  <c:v>0.94822916666666668</c:v>
                </c:pt>
                <c:pt idx="13533">
                  <c:v>0.94824074074074072</c:v>
                </c:pt>
                <c:pt idx="13534">
                  <c:v>0.94825231481481487</c:v>
                </c:pt>
                <c:pt idx="13535">
                  <c:v>0.94826388888888891</c:v>
                </c:pt>
                <c:pt idx="13536">
                  <c:v>0.94827546296296295</c:v>
                </c:pt>
                <c:pt idx="13537">
                  <c:v>0.94828703703703698</c:v>
                </c:pt>
                <c:pt idx="13538">
                  <c:v>0.94829861111111113</c:v>
                </c:pt>
                <c:pt idx="13539">
                  <c:v>0.94831018518518517</c:v>
                </c:pt>
                <c:pt idx="13540">
                  <c:v>0.94832175925925921</c:v>
                </c:pt>
                <c:pt idx="13541">
                  <c:v>0.94833333333333336</c:v>
                </c:pt>
                <c:pt idx="13542">
                  <c:v>0.9483449074074074</c:v>
                </c:pt>
                <c:pt idx="13543">
                  <c:v>0.94835648148148144</c:v>
                </c:pt>
                <c:pt idx="13544">
                  <c:v>0.94836805555555559</c:v>
                </c:pt>
                <c:pt idx="13545">
                  <c:v>0.94837962962962963</c:v>
                </c:pt>
                <c:pt idx="13546">
                  <c:v>0.94839120370370367</c:v>
                </c:pt>
                <c:pt idx="13547">
                  <c:v>0.94840277777777782</c:v>
                </c:pt>
                <c:pt idx="13548">
                  <c:v>0.94841435185185186</c:v>
                </c:pt>
                <c:pt idx="13549">
                  <c:v>0.94842592592592589</c:v>
                </c:pt>
                <c:pt idx="13550">
                  <c:v>0.94843750000000004</c:v>
                </c:pt>
                <c:pt idx="13551">
                  <c:v>0.94844907407407408</c:v>
                </c:pt>
                <c:pt idx="13552">
                  <c:v>0.94846064814814812</c:v>
                </c:pt>
                <c:pt idx="13553">
                  <c:v>0.94847222222222227</c:v>
                </c:pt>
                <c:pt idx="13554">
                  <c:v>0.94848379629629631</c:v>
                </c:pt>
                <c:pt idx="13555">
                  <c:v>0.94849537037037035</c:v>
                </c:pt>
                <c:pt idx="13556">
                  <c:v>0.9485069444444445</c:v>
                </c:pt>
                <c:pt idx="13557">
                  <c:v>0.94851851851851854</c:v>
                </c:pt>
                <c:pt idx="13558">
                  <c:v>0.94853009259259258</c:v>
                </c:pt>
                <c:pt idx="13559">
                  <c:v>0.94854166666666662</c:v>
                </c:pt>
                <c:pt idx="13560">
                  <c:v>0.94855324074074077</c:v>
                </c:pt>
                <c:pt idx="13561">
                  <c:v>0.94856481481481481</c:v>
                </c:pt>
                <c:pt idx="13562">
                  <c:v>0.94857638888888884</c:v>
                </c:pt>
                <c:pt idx="13563">
                  <c:v>0.94858796296296299</c:v>
                </c:pt>
                <c:pt idx="13564">
                  <c:v>0.94859953703703703</c:v>
                </c:pt>
                <c:pt idx="13565">
                  <c:v>0.94861111111111107</c:v>
                </c:pt>
                <c:pt idx="13566">
                  <c:v>0.94862268518518522</c:v>
                </c:pt>
                <c:pt idx="13567">
                  <c:v>0.94863425925925926</c:v>
                </c:pt>
                <c:pt idx="13568">
                  <c:v>0.9486458333333333</c:v>
                </c:pt>
                <c:pt idx="13569">
                  <c:v>0.94865740740740745</c:v>
                </c:pt>
                <c:pt idx="13570">
                  <c:v>0.94866898148148149</c:v>
                </c:pt>
                <c:pt idx="13571">
                  <c:v>0.94868055555555553</c:v>
                </c:pt>
                <c:pt idx="13572">
                  <c:v>0.94869212962962968</c:v>
                </c:pt>
                <c:pt idx="13573">
                  <c:v>0.94870370370370372</c:v>
                </c:pt>
                <c:pt idx="13574">
                  <c:v>0.94871527777777775</c:v>
                </c:pt>
                <c:pt idx="13575">
                  <c:v>0.9487268518518519</c:v>
                </c:pt>
                <c:pt idx="13576">
                  <c:v>0.94873842592592594</c:v>
                </c:pt>
                <c:pt idx="13577">
                  <c:v>0.94874999999999998</c:v>
                </c:pt>
                <c:pt idx="13578">
                  <c:v>0.94876157407407402</c:v>
                </c:pt>
                <c:pt idx="13579">
                  <c:v>0.94877314814814817</c:v>
                </c:pt>
                <c:pt idx="13580">
                  <c:v>0.94878472222222221</c:v>
                </c:pt>
                <c:pt idx="13581">
                  <c:v>0.94879629629629625</c:v>
                </c:pt>
                <c:pt idx="13582">
                  <c:v>0.9488078703703704</c:v>
                </c:pt>
                <c:pt idx="13583">
                  <c:v>0.94881944444444444</c:v>
                </c:pt>
                <c:pt idx="13584">
                  <c:v>0.94883101851851848</c:v>
                </c:pt>
                <c:pt idx="13585">
                  <c:v>0.94884259259259263</c:v>
                </c:pt>
                <c:pt idx="13586">
                  <c:v>0.94885416666666667</c:v>
                </c:pt>
                <c:pt idx="13587">
                  <c:v>0.9488657407407407</c:v>
                </c:pt>
                <c:pt idx="13588">
                  <c:v>0.94887731481481485</c:v>
                </c:pt>
                <c:pt idx="13589">
                  <c:v>0.94888888888888889</c:v>
                </c:pt>
                <c:pt idx="13590">
                  <c:v>0.94890046296296293</c:v>
                </c:pt>
                <c:pt idx="13591">
                  <c:v>0.94891203703703708</c:v>
                </c:pt>
                <c:pt idx="13592">
                  <c:v>0.94892361111111112</c:v>
                </c:pt>
                <c:pt idx="13593">
                  <c:v>0.94893518518518516</c:v>
                </c:pt>
                <c:pt idx="13594">
                  <c:v>0.94894675925925931</c:v>
                </c:pt>
                <c:pt idx="13595">
                  <c:v>0.94895833333333335</c:v>
                </c:pt>
                <c:pt idx="13596">
                  <c:v>0.94896990740740739</c:v>
                </c:pt>
                <c:pt idx="13597">
                  <c:v>0.94898148148148154</c:v>
                </c:pt>
                <c:pt idx="13598">
                  <c:v>0.94899305555555558</c:v>
                </c:pt>
                <c:pt idx="13599">
                  <c:v>0.94900462962962961</c:v>
                </c:pt>
                <c:pt idx="13600">
                  <c:v>0.94901620370370365</c:v>
                </c:pt>
                <c:pt idx="13601">
                  <c:v>0.9490277777777778</c:v>
                </c:pt>
                <c:pt idx="13602">
                  <c:v>0.94903935185185184</c:v>
                </c:pt>
                <c:pt idx="13603">
                  <c:v>0.94905092592592588</c:v>
                </c:pt>
                <c:pt idx="13604">
                  <c:v>0.94906250000000003</c:v>
                </c:pt>
                <c:pt idx="13605">
                  <c:v>0.94907407407407407</c:v>
                </c:pt>
                <c:pt idx="13606">
                  <c:v>0.94908564814814811</c:v>
                </c:pt>
                <c:pt idx="13607">
                  <c:v>0.94909722222222226</c:v>
                </c:pt>
                <c:pt idx="13608">
                  <c:v>0.9491087962962963</c:v>
                </c:pt>
                <c:pt idx="13609">
                  <c:v>0.94912037037037034</c:v>
                </c:pt>
                <c:pt idx="13610">
                  <c:v>0.94913194444444449</c:v>
                </c:pt>
                <c:pt idx="13611">
                  <c:v>0.94914351851851853</c:v>
                </c:pt>
                <c:pt idx="13612">
                  <c:v>0.94915509259259256</c:v>
                </c:pt>
                <c:pt idx="13613">
                  <c:v>0.94916666666666671</c:v>
                </c:pt>
                <c:pt idx="13614">
                  <c:v>0.94917824074074075</c:v>
                </c:pt>
                <c:pt idx="13615">
                  <c:v>0.94918981481481479</c:v>
                </c:pt>
                <c:pt idx="13616">
                  <c:v>0.94920138888888894</c:v>
                </c:pt>
                <c:pt idx="13617">
                  <c:v>0.94921296296296298</c:v>
                </c:pt>
                <c:pt idx="13618">
                  <c:v>0.94922453703703702</c:v>
                </c:pt>
                <c:pt idx="13619">
                  <c:v>0.94923611111111106</c:v>
                </c:pt>
                <c:pt idx="13620">
                  <c:v>0.94924768518518521</c:v>
                </c:pt>
                <c:pt idx="13621">
                  <c:v>0.94925925925925925</c:v>
                </c:pt>
                <c:pt idx="13622">
                  <c:v>0.94927083333333329</c:v>
                </c:pt>
                <c:pt idx="13623">
                  <c:v>0.94928240740740744</c:v>
                </c:pt>
                <c:pt idx="13624">
                  <c:v>0.94929398148148147</c:v>
                </c:pt>
                <c:pt idx="13625">
                  <c:v>0.94930555555555551</c:v>
                </c:pt>
                <c:pt idx="13626">
                  <c:v>0.94931712962962966</c:v>
                </c:pt>
                <c:pt idx="13627">
                  <c:v>0.9493287037037037</c:v>
                </c:pt>
                <c:pt idx="13628">
                  <c:v>0.94934027777777774</c:v>
                </c:pt>
                <c:pt idx="13629">
                  <c:v>0.94935185185185189</c:v>
                </c:pt>
                <c:pt idx="13630">
                  <c:v>0.94936342592592593</c:v>
                </c:pt>
                <c:pt idx="13631">
                  <c:v>0.94937499999999997</c:v>
                </c:pt>
                <c:pt idx="13632">
                  <c:v>0.94938657407407412</c:v>
                </c:pt>
                <c:pt idx="13633">
                  <c:v>0.94939814814814816</c:v>
                </c:pt>
                <c:pt idx="13634">
                  <c:v>0.9494097222222222</c:v>
                </c:pt>
                <c:pt idx="13635">
                  <c:v>0.94942129629629635</c:v>
                </c:pt>
                <c:pt idx="13636">
                  <c:v>0.94943287037037039</c:v>
                </c:pt>
                <c:pt idx="13637">
                  <c:v>0.94944444444444442</c:v>
                </c:pt>
                <c:pt idx="13638">
                  <c:v>0.94945601851851846</c:v>
                </c:pt>
                <c:pt idx="13639">
                  <c:v>0.94946759259259261</c:v>
                </c:pt>
                <c:pt idx="13640">
                  <c:v>0.94947916666666665</c:v>
                </c:pt>
                <c:pt idx="13641">
                  <c:v>0</c:v>
                </c:pt>
                <c:pt idx="13642">
                  <c:v>0.94949074074074069</c:v>
                </c:pt>
                <c:pt idx="13643">
                  <c:v>0.94950231481481484</c:v>
                </c:pt>
                <c:pt idx="13644">
                  <c:v>0.94951388888888888</c:v>
                </c:pt>
                <c:pt idx="13645">
                  <c:v>0.94952546296296292</c:v>
                </c:pt>
                <c:pt idx="13646">
                  <c:v>0.94953703703703707</c:v>
                </c:pt>
                <c:pt idx="13647">
                  <c:v>0.94954861111111111</c:v>
                </c:pt>
                <c:pt idx="13648">
                  <c:v>0.94956018518518515</c:v>
                </c:pt>
                <c:pt idx="13649">
                  <c:v>0.9495717592592593</c:v>
                </c:pt>
                <c:pt idx="13650">
                  <c:v>0.94958333333333333</c:v>
                </c:pt>
                <c:pt idx="13651">
                  <c:v>0.94959490740740737</c:v>
                </c:pt>
                <c:pt idx="13652">
                  <c:v>0.94960648148148152</c:v>
                </c:pt>
                <c:pt idx="13653">
                  <c:v>0.94961805555555556</c:v>
                </c:pt>
                <c:pt idx="13654">
                  <c:v>0.9496296296296296</c:v>
                </c:pt>
                <c:pt idx="13655">
                  <c:v>0.94964120370370375</c:v>
                </c:pt>
                <c:pt idx="13656">
                  <c:v>0.94965277777777779</c:v>
                </c:pt>
                <c:pt idx="13657">
                  <c:v>0.94966435185185183</c:v>
                </c:pt>
                <c:pt idx="13658">
                  <c:v>0.94967592592592598</c:v>
                </c:pt>
                <c:pt idx="13659">
                  <c:v>0.94968750000000002</c:v>
                </c:pt>
                <c:pt idx="13660">
                  <c:v>0.94969907407407406</c:v>
                </c:pt>
                <c:pt idx="13661">
                  <c:v>0.9497106481481481</c:v>
                </c:pt>
                <c:pt idx="13662">
                  <c:v>0.94972222222222225</c:v>
                </c:pt>
                <c:pt idx="13663">
                  <c:v>0.94973379629629628</c:v>
                </c:pt>
                <c:pt idx="13664">
                  <c:v>0.94974537037037032</c:v>
                </c:pt>
                <c:pt idx="13665">
                  <c:v>0.94975694444444447</c:v>
                </c:pt>
                <c:pt idx="13666">
                  <c:v>0.94976851851851851</c:v>
                </c:pt>
                <c:pt idx="13667">
                  <c:v>0.94978009259259255</c:v>
                </c:pt>
                <c:pt idx="13668">
                  <c:v>0.9497916666666667</c:v>
                </c:pt>
                <c:pt idx="13669">
                  <c:v>0.94980324074074074</c:v>
                </c:pt>
                <c:pt idx="13670">
                  <c:v>0.94981481481481478</c:v>
                </c:pt>
                <c:pt idx="13671">
                  <c:v>0.94982638888888893</c:v>
                </c:pt>
                <c:pt idx="13672">
                  <c:v>0.94983796296296297</c:v>
                </c:pt>
                <c:pt idx="13673">
                  <c:v>0.94984953703703701</c:v>
                </c:pt>
                <c:pt idx="13674">
                  <c:v>0.94986111111111116</c:v>
                </c:pt>
                <c:pt idx="13675">
                  <c:v>0.94987268518518519</c:v>
                </c:pt>
                <c:pt idx="13676">
                  <c:v>0.94988425925925923</c:v>
                </c:pt>
                <c:pt idx="13677">
                  <c:v>0.94989583333333338</c:v>
                </c:pt>
                <c:pt idx="13678">
                  <c:v>0.94990740740740742</c:v>
                </c:pt>
                <c:pt idx="13679">
                  <c:v>0.94991898148148146</c:v>
                </c:pt>
                <c:pt idx="13680">
                  <c:v>0.9499305555555555</c:v>
                </c:pt>
                <c:pt idx="13681">
                  <c:v>0.94994212962962965</c:v>
                </c:pt>
                <c:pt idx="13682">
                  <c:v>0.94995370370370369</c:v>
                </c:pt>
                <c:pt idx="13683">
                  <c:v>0.94996527777777773</c:v>
                </c:pt>
                <c:pt idx="13684">
                  <c:v>0.94997685185185188</c:v>
                </c:pt>
                <c:pt idx="13685">
                  <c:v>0.94998842592592592</c:v>
                </c:pt>
                <c:pt idx="13686">
                  <c:v>0.95</c:v>
                </c:pt>
                <c:pt idx="13687">
                  <c:v>0.95001157407407411</c:v>
                </c:pt>
                <c:pt idx="13688">
                  <c:v>0.95002314814814814</c:v>
                </c:pt>
                <c:pt idx="13689">
                  <c:v>0.95003472222222218</c:v>
                </c:pt>
                <c:pt idx="13690">
                  <c:v>0.95004629629629633</c:v>
                </c:pt>
                <c:pt idx="13691">
                  <c:v>0.95005787037037037</c:v>
                </c:pt>
                <c:pt idx="13692">
                  <c:v>0.95006944444444441</c:v>
                </c:pt>
                <c:pt idx="13693">
                  <c:v>0.95008101851851856</c:v>
                </c:pt>
                <c:pt idx="13694">
                  <c:v>0.9500925925925926</c:v>
                </c:pt>
                <c:pt idx="13695">
                  <c:v>0.95010416666666664</c:v>
                </c:pt>
                <c:pt idx="13696">
                  <c:v>0.95011574074074079</c:v>
                </c:pt>
                <c:pt idx="13697">
                  <c:v>0.95012731481481483</c:v>
                </c:pt>
                <c:pt idx="13698">
                  <c:v>0.95013888888888887</c:v>
                </c:pt>
                <c:pt idx="13699">
                  <c:v>0.95015046296296302</c:v>
                </c:pt>
                <c:pt idx="13700">
                  <c:v>0.95016203703703705</c:v>
                </c:pt>
                <c:pt idx="13701">
                  <c:v>0.95017361111111109</c:v>
                </c:pt>
                <c:pt idx="13702">
                  <c:v>0.95018518518518513</c:v>
                </c:pt>
                <c:pt idx="13703">
                  <c:v>0.95019675925925928</c:v>
                </c:pt>
                <c:pt idx="13704">
                  <c:v>0.95020833333333332</c:v>
                </c:pt>
                <c:pt idx="13705">
                  <c:v>0.95021990740740736</c:v>
                </c:pt>
                <c:pt idx="13706">
                  <c:v>0.95023148148148151</c:v>
                </c:pt>
                <c:pt idx="13707">
                  <c:v>0.95024305555555555</c:v>
                </c:pt>
                <c:pt idx="13708">
                  <c:v>0.95025462962962959</c:v>
                </c:pt>
                <c:pt idx="13709">
                  <c:v>0.95026620370370374</c:v>
                </c:pt>
                <c:pt idx="13710">
                  <c:v>0.95027777777777778</c:v>
                </c:pt>
                <c:pt idx="13711">
                  <c:v>0.95028935185185182</c:v>
                </c:pt>
                <c:pt idx="13712">
                  <c:v>0.95030092592592597</c:v>
                </c:pt>
                <c:pt idx="13713">
                  <c:v>0.9503125</c:v>
                </c:pt>
                <c:pt idx="13714">
                  <c:v>0.95032407407407404</c:v>
                </c:pt>
                <c:pt idx="13715">
                  <c:v>0.95033564814814819</c:v>
                </c:pt>
                <c:pt idx="13716">
                  <c:v>0.95034722222222223</c:v>
                </c:pt>
                <c:pt idx="13717">
                  <c:v>0.95035879629629627</c:v>
                </c:pt>
                <c:pt idx="13718">
                  <c:v>0.95037037037037042</c:v>
                </c:pt>
                <c:pt idx="13719">
                  <c:v>0.95038194444444446</c:v>
                </c:pt>
                <c:pt idx="13720">
                  <c:v>0.9503935185185185</c:v>
                </c:pt>
                <c:pt idx="13721">
                  <c:v>0.95040509259259254</c:v>
                </c:pt>
                <c:pt idx="13722">
                  <c:v>0.95041666666666669</c:v>
                </c:pt>
                <c:pt idx="13723">
                  <c:v>0.95042824074074073</c:v>
                </c:pt>
                <c:pt idx="13724">
                  <c:v>0.95043981481481477</c:v>
                </c:pt>
                <c:pt idx="13725">
                  <c:v>0.95045138888888892</c:v>
                </c:pt>
                <c:pt idx="13726">
                  <c:v>0.95046296296296295</c:v>
                </c:pt>
                <c:pt idx="13727">
                  <c:v>0.95047453703703699</c:v>
                </c:pt>
                <c:pt idx="13728">
                  <c:v>0.95048611111111114</c:v>
                </c:pt>
                <c:pt idx="13729">
                  <c:v>0.95049768518518518</c:v>
                </c:pt>
                <c:pt idx="13730">
                  <c:v>0.95050925925925922</c:v>
                </c:pt>
                <c:pt idx="13731">
                  <c:v>0.95052083333333337</c:v>
                </c:pt>
                <c:pt idx="13732">
                  <c:v>0.95053240740740741</c:v>
                </c:pt>
                <c:pt idx="13733">
                  <c:v>0.95054398148148145</c:v>
                </c:pt>
                <c:pt idx="13734">
                  <c:v>0.9505555555555556</c:v>
                </c:pt>
                <c:pt idx="13735">
                  <c:v>0.95056712962962964</c:v>
                </c:pt>
                <c:pt idx="13736">
                  <c:v>0.95057870370370368</c:v>
                </c:pt>
                <c:pt idx="13737">
                  <c:v>0.95059027777777783</c:v>
                </c:pt>
                <c:pt idx="13738">
                  <c:v>0.95060185185185186</c:v>
                </c:pt>
                <c:pt idx="13739">
                  <c:v>0.9506134259259259</c:v>
                </c:pt>
                <c:pt idx="13740">
                  <c:v>0.95062500000000005</c:v>
                </c:pt>
                <c:pt idx="13741">
                  <c:v>0.95063657407407409</c:v>
                </c:pt>
                <c:pt idx="13742">
                  <c:v>0.95064814814814813</c:v>
                </c:pt>
                <c:pt idx="13743">
                  <c:v>0.95065972222222217</c:v>
                </c:pt>
                <c:pt idx="13744">
                  <c:v>0.95067129629629632</c:v>
                </c:pt>
                <c:pt idx="13745">
                  <c:v>0.95068287037037036</c:v>
                </c:pt>
                <c:pt idx="13746">
                  <c:v>0.9506944444444444</c:v>
                </c:pt>
                <c:pt idx="13747">
                  <c:v>0.95070601851851855</c:v>
                </c:pt>
                <c:pt idx="13748">
                  <c:v>0.95071759259259259</c:v>
                </c:pt>
                <c:pt idx="13749">
                  <c:v>0.95072916666666663</c:v>
                </c:pt>
                <c:pt idx="13750">
                  <c:v>0.95074074074074078</c:v>
                </c:pt>
                <c:pt idx="13751">
                  <c:v>0.95075231481481481</c:v>
                </c:pt>
                <c:pt idx="13752">
                  <c:v>0.95076388888888885</c:v>
                </c:pt>
                <c:pt idx="13753">
                  <c:v>0.950775462962963</c:v>
                </c:pt>
                <c:pt idx="13754">
                  <c:v>0.95078703703703704</c:v>
                </c:pt>
                <c:pt idx="13755">
                  <c:v>0.95079861111111108</c:v>
                </c:pt>
                <c:pt idx="13756">
                  <c:v>0.95081018518518523</c:v>
                </c:pt>
                <c:pt idx="13757">
                  <c:v>0.95082175925925927</c:v>
                </c:pt>
                <c:pt idx="13758">
                  <c:v>0.95083333333333331</c:v>
                </c:pt>
                <c:pt idx="13759">
                  <c:v>0.95084490740740746</c:v>
                </c:pt>
                <c:pt idx="13760">
                  <c:v>0.9508564814814815</c:v>
                </c:pt>
                <c:pt idx="13761">
                  <c:v>0.95086805555555554</c:v>
                </c:pt>
                <c:pt idx="13762">
                  <c:v>0.95087962962962957</c:v>
                </c:pt>
                <c:pt idx="13763">
                  <c:v>0.95089120370370372</c:v>
                </c:pt>
                <c:pt idx="13764">
                  <c:v>0.95090277777777776</c:v>
                </c:pt>
                <c:pt idx="13765">
                  <c:v>0.9509143518518518</c:v>
                </c:pt>
                <c:pt idx="13766">
                  <c:v>0.95092592592592595</c:v>
                </c:pt>
                <c:pt idx="13767">
                  <c:v>0.95093749999999999</c:v>
                </c:pt>
                <c:pt idx="13768">
                  <c:v>0.95094907407407403</c:v>
                </c:pt>
                <c:pt idx="13769">
                  <c:v>0.95096064814814818</c:v>
                </c:pt>
                <c:pt idx="13770">
                  <c:v>0.95097222222222222</c:v>
                </c:pt>
                <c:pt idx="13771">
                  <c:v>0.95098379629629626</c:v>
                </c:pt>
                <c:pt idx="13772">
                  <c:v>0.95099537037037041</c:v>
                </c:pt>
                <c:pt idx="13773">
                  <c:v>0.95100694444444445</c:v>
                </c:pt>
                <c:pt idx="13774">
                  <c:v>0.95101851851851849</c:v>
                </c:pt>
                <c:pt idx="13775">
                  <c:v>0.95103009259259264</c:v>
                </c:pt>
                <c:pt idx="13776">
                  <c:v>0.95104166666666667</c:v>
                </c:pt>
                <c:pt idx="13777">
                  <c:v>0.95105324074074071</c:v>
                </c:pt>
                <c:pt idx="13778">
                  <c:v>0.95106481481481486</c:v>
                </c:pt>
                <c:pt idx="13779">
                  <c:v>0.9510763888888889</c:v>
                </c:pt>
                <c:pt idx="13780">
                  <c:v>0.95108796296296294</c:v>
                </c:pt>
                <c:pt idx="13781">
                  <c:v>0.95109953703703709</c:v>
                </c:pt>
                <c:pt idx="13782">
                  <c:v>0.95111111111111113</c:v>
                </c:pt>
                <c:pt idx="13783">
                  <c:v>0.95112268518518517</c:v>
                </c:pt>
                <c:pt idx="13784">
                  <c:v>0.95113425925925921</c:v>
                </c:pt>
                <c:pt idx="13785">
                  <c:v>0.95114583333333336</c:v>
                </c:pt>
                <c:pt idx="13786">
                  <c:v>0.9511574074074074</c:v>
                </c:pt>
                <c:pt idx="13787">
                  <c:v>0.95116898148148143</c:v>
                </c:pt>
                <c:pt idx="13788">
                  <c:v>0.95118055555555558</c:v>
                </c:pt>
                <c:pt idx="13789">
                  <c:v>0.95119212962962962</c:v>
                </c:pt>
                <c:pt idx="13790">
                  <c:v>0.95120370370370366</c:v>
                </c:pt>
                <c:pt idx="13791">
                  <c:v>0.95121527777777781</c:v>
                </c:pt>
                <c:pt idx="13792">
                  <c:v>0.95122685185185185</c:v>
                </c:pt>
                <c:pt idx="13793">
                  <c:v>0.95123842592592589</c:v>
                </c:pt>
                <c:pt idx="13794">
                  <c:v>0.95125000000000004</c:v>
                </c:pt>
                <c:pt idx="13795">
                  <c:v>0.95126157407407408</c:v>
                </c:pt>
                <c:pt idx="13796">
                  <c:v>0.95127314814814812</c:v>
                </c:pt>
                <c:pt idx="13797">
                  <c:v>0.95128472222222227</c:v>
                </c:pt>
                <c:pt idx="13798">
                  <c:v>0.95129629629629631</c:v>
                </c:pt>
                <c:pt idx="13799">
                  <c:v>0.95130787037037035</c:v>
                </c:pt>
                <c:pt idx="13800">
                  <c:v>0.9513194444444445</c:v>
                </c:pt>
                <c:pt idx="13801">
                  <c:v>0.95133101851851853</c:v>
                </c:pt>
                <c:pt idx="13802">
                  <c:v>0.95134259259259257</c:v>
                </c:pt>
                <c:pt idx="13803">
                  <c:v>0.95135416666666661</c:v>
                </c:pt>
                <c:pt idx="13804">
                  <c:v>0.95136574074074076</c:v>
                </c:pt>
                <c:pt idx="13805">
                  <c:v>0.9513773148148148</c:v>
                </c:pt>
                <c:pt idx="13806">
                  <c:v>0.95138888888888884</c:v>
                </c:pt>
                <c:pt idx="13807">
                  <c:v>0.95140046296296299</c:v>
                </c:pt>
                <c:pt idx="13808">
                  <c:v>0.95141203703703703</c:v>
                </c:pt>
                <c:pt idx="13809">
                  <c:v>0.95142361111111107</c:v>
                </c:pt>
                <c:pt idx="13810">
                  <c:v>0.95143518518518522</c:v>
                </c:pt>
                <c:pt idx="13811">
                  <c:v>0.95144675925925926</c:v>
                </c:pt>
                <c:pt idx="13812">
                  <c:v>0.95145833333333329</c:v>
                </c:pt>
                <c:pt idx="13813">
                  <c:v>0.95146990740740744</c:v>
                </c:pt>
                <c:pt idx="13814">
                  <c:v>0.95148148148148148</c:v>
                </c:pt>
                <c:pt idx="13815">
                  <c:v>0.95149305555555552</c:v>
                </c:pt>
                <c:pt idx="13816">
                  <c:v>0.95150462962962967</c:v>
                </c:pt>
                <c:pt idx="13817">
                  <c:v>0.95151620370370371</c:v>
                </c:pt>
                <c:pt idx="13818">
                  <c:v>0.95152777777777775</c:v>
                </c:pt>
                <c:pt idx="13819">
                  <c:v>0.9515393518518519</c:v>
                </c:pt>
                <c:pt idx="13820">
                  <c:v>0.95155092592592594</c:v>
                </c:pt>
                <c:pt idx="13821">
                  <c:v>0.95156249999999998</c:v>
                </c:pt>
                <c:pt idx="13822">
                  <c:v>0.95157407407407413</c:v>
                </c:pt>
                <c:pt idx="13823">
                  <c:v>0.95158564814814817</c:v>
                </c:pt>
                <c:pt idx="13824">
                  <c:v>0.95159722222222221</c:v>
                </c:pt>
                <c:pt idx="13825">
                  <c:v>0.95160879629629624</c:v>
                </c:pt>
                <c:pt idx="13826">
                  <c:v>0.95162037037037039</c:v>
                </c:pt>
                <c:pt idx="13827">
                  <c:v>0.95163194444444443</c:v>
                </c:pt>
                <c:pt idx="13828">
                  <c:v>0.95164351851851847</c:v>
                </c:pt>
                <c:pt idx="13829">
                  <c:v>0.95165509259259262</c:v>
                </c:pt>
                <c:pt idx="13830">
                  <c:v>0.95166666666666666</c:v>
                </c:pt>
                <c:pt idx="13831">
                  <c:v>0.9516782407407407</c:v>
                </c:pt>
                <c:pt idx="13832">
                  <c:v>0.95168981481481485</c:v>
                </c:pt>
                <c:pt idx="13833">
                  <c:v>0.95170138888888889</c:v>
                </c:pt>
                <c:pt idx="13834">
                  <c:v>0.95171296296296293</c:v>
                </c:pt>
                <c:pt idx="13835">
                  <c:v>0.95172453703703708</c:v>
                </c:pt>
                <c:pt idx="13836">
                  <c:v>0.95173611111111112</c:v>
                </c:pt>
                <c:pt idx="13837">
                  <c:v>0.95174768518518515</c:v>
                </c:pt>
                <c:pt idx="13838">
                  <c:v>0.9517592592592593</c:v>
                </c:pt>
                <c:pt idx="13839">
                  <c:v>0.95177083333333334</c:v>
                </c:pt>
                <c:pt idx="13840">
                  <c:v>0.95178240740740738</c:v>
                </c:pt>
                <c:pt idx="13841">
                  <c:v>0.95179398148148153</c:v>
                </c:pt>
                <c:pt idx="13842">
                  <c:v>0.95180555555555557</c:v>
                </c:pt>
                <c:pt idx="13843">
                  <c:v>0.95181712962962961</c:v>
                </c:pt>
                <c:pt idx="13844">
                  <c:v>0.95182870370370365</c:v>
                </c:pt>
                <c:pt idx="13845">
                  <c:v>0.9518402777777778</c:v>
                </c:pt>
                <c:pt idx="13846">
                  <c:v>0.95185185185185184</c:v>
                </c:pt>
                <c:pt idx="13847">
                  <c:v>0.95186342592592588</c:v>
                </c:pt>
                <c:pt idx="13848">
                  <c:v>0.95187500000000003</c:v>
                </c:pt>
                <c:pt idx="13849">
                  <c:v>0.95188657407407407</c:v>
                </c:pt>
                <c:pt idx="13850">
                  <c:v>0.9518981481481481</c:v>
                </c:pt>
                <c:pt idx="13851">
                  <c:v>0.95190972222222225</c:v>
                </c:pt>
                <c:pt idx="13852">
                  <c:v>0.95192129629629629</c:v>
                </c:pt>
                <c:pt idx="13853">
                  <c:v>0.95193287037037033</c:v>
                </c:pt>
                <c:pt idx="13854">
                  <c:v>0.95194444444444448</c:v>
                </c:pt>
                <c:pt idx="13855">
                  <c:v>0.95195601851851852</c:v>
                </c:pt>
                <c:pt idx="13856">
                  <c:v>0.95196759259259256</c:v>
                </c:pt>
                <c:pt idx="13857">
                  <c:v>0.95197916666666671</c:v>
                </c:pt>
                <c:pt idx="13858">
                  <c:v>0.95199074074074075</c:v>
                </c:pt>
                <c:pt idx="13859">
                  <c:v>0.95200231481481479</c:v>
                </c:pt>
                <c:pt idx="13860">
                  <c:v>0.95201388888888894</c:v>
                </c:pt>
                <c:pt idx="13861">
                  <c:v>0.95202546296296298</c:v>
                </c:pt>
                <c:pt idx="13862">
                  <c:v>0.95203703703703701</c:v>
                </c:pt>
                <c:pt idx="13863">
                  <c:v>0.95204861111111116</c:v>
                </c:pt>
                <c:pt idx="13864">
                  <c:v>0.9520601851851852</c:v>
                </c:pt>
                <c:pt idx="13865">
                  <c:v>0.95207175925925924</c:v>
                </c:pt>
                <c:pt idx="13866">
                  <c:v>0.95208333333333328</c:v>
                </c:pt>
                <c:pt idx="13867">
                  <c:v>0.95209490740740743</c:v>
                </c:pt>
                <c:pt idx="13868">
                  <c:v>0.95210648148148147</c:v>
                </c:pt>
                <c:pt idx="13869">
                  <c:v>0.95211805555555551</c:v>
                </c:pt>
                <c:pt idx="13870">
                  <c:v>0.95212962962962966</c:v>
                </c:pt>
                <c:pt idx="13871">
                  <c:v>0.9521412037037037</c:v>
                </c:pt>
                <c:pt idx="13872">
                  <c:v>0.95215277777777774</c:v>
                </c:pt>
                <c:pt idx="13873">
                  <c:v>0.95216435185185189</c:v>
                </c:pt>
                <c:pt idx="13874">
                  <c:v>0.95217592592592593</c:v>
                </c:pt>
                <c:pt idx="13875">
                  <c:v>0.95218749999999996</c:v>
                </c:pt>
                <c:pt idx="13876">
                  <c:v>0.95219907407407411</c:v>
                </c:pt>
                <c:pt idx="13877">
                  <c:v>0.95221064814814815</c:v>
                </c:pt>
                <c:pt idx="13878">
                  <c:v>0.95222222222222219</c:v>
                </c:pt>
                <c:pt idx="13879">
                  <c:v>0.95223379629629634</c:v>
                </c:pt>
                <c:pt idx="13880">
                  <c:v>0.95224537037037038</c:v>
                </c:pt>
                <c:pt idx="13881">
                  <c:v>0.95225694444444442</c:v>
                </c:pt>
                <c:pt idx="13882">
                  <c:v>0.95226851851851857</c:v>
                </c:pt>
                <c:pt idx="13883">
                  <c:v>0.95228009259259261</c:v>
                </c:pt>
                <c:pt idx="13884">
                  <c:v>0.95229166666666665</c:v>
                </c:pt>
                <c:pt idx="13885">
                  <c:v>0.95230324074074069</c:v>
                </c:pt>
                <c:pt idx="13886">
                  <c:v>0.95231481481481484</c:v>
                </c:pt>
                <c:pt idx="13887">
                  <c:v>0.95232638888888888</c:v>
                </c:pt>
                <c:pt idx="13888">
                  <c:v>0.95233796296296291</c:v>
                </c:pt>
                <c:pt idx="13889">
                  <c:v>0.95234953703703706</c:v>
                </c:pt>
                <c:pt idx="13890">
                  <c:v>0.9523611111111111</c:v>
                </c:pt>
                <c:pt idx="13891">
                  <c:v>0.95237268518518514</c:v>
                </c:pt>
                <c:pt idx="13892">
                  <c:v>0.95238425925925929</c:v>
                </c:pt>
                <c:pt idx="13893">
                  <c:v>0.95239583333333333</c:v>
                </c:pt>
                <c:pt idx="13894">
                  <c:v>0.95240740740740737</c:v>
                </c:pt>
                <c:pt idx="13895">
                  <c:v>0.95241898148148152</c:v>
                </c:pt>
                <c:pt idx="13896">
                  <c:v>0.95243055555555556</c:v>
                </c:pt>
                <c:pt idx="13897">
                  <c:v>0.9524421296296296</c:v>
                </c:pt>
                <c:pt idx="13898">
                  <c:v>0.95245370370370375</c:v>
                </c:pt>
                <c:pt idx="13899">
                  <c:v>0.95246527777777779</c:v>
                </c:pt>
                <c:pt idx="13900">
                  <c:v>0.95247685185185182</c:v>
                </c:pt>
                <c:pt idx="13901">
                  <c:v>0.95248842592592597</c:v>
                </c:pt>
                <c:pt idx="13902">
                  <c:v>0.95250000000000001</c:v>
                </c:pt>
                <c:pt idx="13903">
                  <c:v>0.95251157407407405</c:v>
                </c:pt>
                <c:pt idx="13904">
                  <c:v>0.9525231481481482</c:v>
                </c:pt>
                <c:pt idx="13905">
                  <c:v>0.95253472222222224</c:v>
                </c:pt>
                <c:pt idx="13906">
                  <c:v>0.95254629629629628</c:v>
                </c:pt>
                <c:pt idx="13907">
                  <c:v>0.95255787037037032</c:v>
                </c:pt>
                <c:pt idx="13908">
                  <c:v>0.95256944444444447</c:v>
                </c:pt>
                <c:pt idx="13909">
                  <c:v>0.95258101851851851</c:v>
                </c:pt>
                <c:pt idx="13910">
                  <c:v>0.95259259259259255</c:v>
                </c:pt>
                <c:pt idx="13911">
                  <c:v>0.9526041666666667</c:v>
                </c:pt>
                <c:pt idx="13912">
                  <c:v>0.95261574074074074</c:v>
                </c:pt>
                <c:pt idx="13913">
                  <c:v>0.95262731481481477</c:v>
                </c:pt>
                <c:pt idx="13914">
                  <c:v>0.95263888888888892</c:v>
                </c:pt>
                <c:pt idx="13915">
                  <c:v>0.95265046296296296</c:v>
                </c:pt>
                <c:pt idx="13916">
                  <c:v>0.952662037037037</c:v>
                </c:pt>
                <c:pt idx="13917">
                  <c:v>0.95267361111111115</c:v>
                </c:pt>
                <c:pt idx="13918">
                  <c:v>0.95268518518518519</c:v>
                </c:pt>
                <c:pt idx="13919">
                  <c:v>0.95269675925925923</c:v>
                </c:pt>
                <c:pt idx="13920">
                  <c:v>0.95270833333333338</c:v>
                </c:pt>
                <c:pt idx="13921">
                  <c:v>0.95271990740740742</c:v>
                </c:pt>
                <c:pt idx="13922">
                  <c:v>0.95273148148148146</c:v>
                </c:pt>
                <c:pt idx="13923">
                  <c:v>0.95274305555555561</c:v>
                </c:pt>
                <c:pt idx="13924">
                  <c:v>0.95275462962962965</c:v>
                </c:pt>
                <c:pt idx="13925">
                  <c:v>0.95276620370370368</c:v>
                </c:pt>
                <c:pt idx="13926">
                  <c:v>0.95277777777777772</c:v>
                </c:pt>
                <c:pt idx="13927">
                  <c:v>0.95278935185185187</c:v>
                </c:pt>
                <c:pt idx="13928">
                  <c:v>0.95280092592592591</c:v>
                </c:pt>
                <c:pt idx="13929">
                  <c:v>0.95281249999999995</c:v>
                </c:pt>
                <c:pt idx="13930">
                  <c:v>0.9528240740740741</c:v>
                </c:pt>
                <c:pt idx="13931">
                  <c:v>0.95283564814814814</c:v>
                </c:pt>
                <c:pt idx="13932">
                  <c:v>0.95284722222222218</c:v>
                </c:pt>
                <c:pt idx="13933">
                  <c:v>0.95285879629629633</c:v>
                </c:pt>
                <c:pt idx="13934">
                  <c:v>0.95287037037037037</c:v>
                </c:pt>
                <c:pt idx="13935">
                  <c:v>0.95288194444444441</c:v>
                </c:pt>
                <c:pt idx="13936">
                  <c:v>0.95289351851851856</c:v>
                </c:pt>
                <c:pt idx="13937">
                  <c:v>0.9529050925925926</c:v>
                </c:pt>
                <c:pt idx="13938">
                  <c:v>0.95291666666666663</c:v>
                </c:pt>
                <c:pt idx="13939">
                  <c:v>0.95292824074074078</c:v>
                </c:pt>
                <c:pt idx="13940">
                  <c:v>0.95293981481481482</c:v>
                </c:pt>
                <c:pt idx="13941">
                  <c:v>0.95295138888888886</c:v>
                </c:pt>
                <c:pt idx="13942">
                  <c:v>0.95296296296296301</c:v>
                </c:pt>
                <c:pt idx="13943">
                  <c:v>0.95297453703703705</c:v>
                </c:pt>
                <c:pt idx="13944">
                  <c:v>0.95298611111111109</c:v>
                </c:pt>
                <c:pt idx="13945">
                  <c:v>0.95299768518518524</c:v>
                </c:pt>
                <c:pt idx="13946">
                  <c:v>0.95300925925925928</c:v>
                </c:pt>
                <c:pt idx="13947">
                  <c:v>0.95302083333333332</c:v>
                </c:pt>
                <c:pt idx="13948">
                  <c:v>0.95303240740740736</c:v>
                </c:pt>
                <c:pt idx="13949">
                  <c:v>0.95304398148148151</c:v>
                </c:pt>
                <c:pt idx="13950">
                  <c:v>0.95305555555555554</c:v>
                </c:pt>
                <c:pt idx="13951">
                  <c:v>0.95306712962962958</c:v>
                </c:pt>
                <c:pt idx="13952">
                  <c:v>0.95307870370370373</c:v>
                </c:pt>
                <c:pt idx="13953">
                  <c:v>0.95309027777777777</c:v>
                </c:pt>
                <c:pt idx="13954">
                  <c:v>0.95310185185185181</c:v>
                </c:pt>
                <c:pt idx="13955">
                  <c:v>0.95311342592592596</c:v>
                </c:pt>
                <c:pt idx="13956">
                  <c:v>0.953125</c:v>
                </c:pt>
                <c:pt idx="13957">
                  <c:v>0.95313657407407404</c:v>
                </c:pt>
                <c:pt idx="13958">
                  <c:v>0.95314814814814819</c:v>
                </c:pt>
                <c:pt idx="13959">
                  <c:v>0.95315972222222223</c:v>
                </c:pt>
                <c:pt idx="13960">
                  <c:v>0.95317129629629627</c:v>
                </c:pt>
                <c:pt idx="13961">
                  <c:v>0.95318287037037042</c:v>
                </c:pt>
                <c:pt idx="13962">
                  <c:v>0.95319444444444446</c:v>
                </c:pt>
                <c:pt idx="13963">
                  <c:v>0.95320601851851849</c:v>
                </c:pt>
                <c:pt idx="13964">
                  <c:v>0.95321759259259264</c:v>
                </c:pt>
                <c:pt idx="13965">
                  <c:v>0.95322916666666668</c:v>
                </c:pt>
                <c:pt idx="13966">
                  <c:v>0.95324074074074072</c:v>
                </c:pt>
                <c:pt idx="13967">
                  <c:v>0.95325231481481476</c:v>
                </c:pt>
                <c:pt idx="13968">
                  <c:v>0.95326388888888891</c:v>
                </c:pt>
                <c:pt idx="13969">
                  <c:v>0.95327546296296295</c:v>
                </c:pt>
                <c:pt idx="13970">
                  <c:v>0.95328703703703699</c:v>
                </c:pt>
                <c:pt idx="13971">
                  <c:v>0.95329861111111114</c:v>
                </c:pt>
                <c:pt idx="13972">
                  <c:v>0.95331018518518518</c:v>
                </c:pt>
                <c:pt idx="13973">
                  <c:v>0.95332175925925922</c:v>
                </c:pt>
                <c:pt idx="13974">
                  <c:v>0.95333333333333337</c:v>
                </c:pt>
                <c:pt idx="13975">
                  <c:v>0.9533449074074074</c:v>
                </c:pt>
                <c:pt idx="13976">
                  <c:v>0.95335648148148144</c:v>
                </c:pt>
                <c:pt idx="13977">
                  <c:v>0.95336805555555559</c:v>
                </c:pt>
                <c:pt idx="13978">
                  <c:v>0.95337962962962963</c:v>
                </c:pt>
                <c:pt idx="13979">
                  <c:v>0.95339120370370367</c:v>
                </c:pt>
                <c:pt idx="13980">
                  <c:v>0.95340277777777782</c:v>
                </c:pt>
                <c:pt idx="13981">
                  <c:v>0.95341435185185186</c:v>
                </c:pt>
                <c:pt idx="13982">
                  <c:v>0.9534259259259259</c:v>
                </c:pt>
                <c:pt idx="13983">
                  <c:v>0.95343750000000005</c:v>
                </c:pt>
                <c:pt idx="13984">
                  <c:v>0.95344907407407409</c:v>
                </c:pt>
                <c:pt idx="13985">
                  <c:v>0.95346064814814813</c:v>
                </c:pt>
                <c:pt idx="13986">
                  <c:v>0.95347222222222228</c:v>
                </c:pt>
                <c:pt idx="13987">
                  <c:v>0.95348379629629632</c:v>
                </c:pt>
                <c:pt idx="13988">
                  <c:v>0.95349537037037035</c:v>
                </c:pt>
                <c:pt idx="13989">
                  <c:v>0.95350694444444439</c:v>
                </c:pt>
                <c:pt idx="13990">
                  <c:v>0.95351851851851854</c:v>
                </c:pt>
                <c:pt idx="13991">
                  <c:v>0.95353009259259258</c:v>
                </c:pt>
                <c:pt idx="13992">
                  <c:v>0.95354166666666662</c:v>
                </c:pt>
                <c:pt idx="13993">
                  <c:v>0.95355324074074077</c:v>
                </c:pt>
                <c:pt idx="13994">
                  <c:v>0.95356481481481481</c:v>
                </c:pt>
                <c:pt idx="13995">
                  <c:v>0.95357638888888885</c:v>
                </c:pt>
                <c:pt idx="13996">
                  <c:v>0.953587962962963</c:v>
                </c:pt>
                <c:pt idx="13997">
                  <c:v>0.95359953703703704</c:v>
                </c:pt>
                <c:pt idx="13998">
                  <c:v>0.95361111111111108</c:v>
                </c:pt>
                <c:pt idx="13999">
                  <c:v>0.95362268518518523</c:v>
                </c:pt>
                <c:pt idx="14000">
                  <c:v>0.95363425925925926</c:v>
                </c:pt>
                <c:pt idx="14001">
                  <c:v>0.9536458333333333</c:v>
                </c:pt>
                <c:pt idx="14002">
                  <c:v>0.95365740740740745</c:v>
                </c:pt>
                <c:pt idx="14003">
                  <c:v>0.95366898148148149</c:v>
                </c:pt>
                <c:pt idx="14004">
                  <c:v>0.95368055555555553</c:v>
                </c:pt>
                <c:pt idx="14005">
                  <c:v>0.95369212962962968</c:v>
                </c:pt>
                <c:pt idx="14006">
                  <c:v>0.95370370370370372</c:v>
                </c:pt>
                <c:pt idx="14007">
                  <c:v>0.95371527777777776</c:v>
                </c:pt>
                <c:pt idx="14008">
                  <c:v>0.9537268518518518</c:v>
                </c:pt>
                <c:pt idx="14009">
                  <c:v>0.95373842592592595</c:v>
                </c:pt>
                <c:pt idx="14010">
                  <c:v>0.95374999999999999</c:v>
                </c:pt>
                <c:pt idx="14011">
                  <c:v>0.95376157407407403</c:v>
                </c:pt>
                <c:pt idx="14012">
                  <c:v>0.95377314814814818</c:v>
                </c:pt>
                <c:pt idx="14013">
                  <c:v>0.95378472222222221</c:v>
                </c:pt>
                <c:pt idx="14014">
                  <c:v>0.95379629629629625</c:v>
                </c:pt>
                <c:pt idx="14015">
                  <c:v>0.9538078703703704</c:v>
                </c:pt>
                <c:pt idx="14016">
                  <c:v>0.95381944444444444</c:v>
                </c:pt>
                <c:pt idx="14017">
                  <c:v>0.95383101851851848</c:v>
                </c:pt>
                <c:pt idx="14018">
                  <c:v>0.95384259259259263</c:v>
                </c:pt>
                <c:pt idx="14019">
                  <c:v>0.95385416666666667</c:v>
                </c:pt>
                <c:pt idx="14020">
                  <c:v>0.95386574074074071</c:v>
                </c:pt>
                <c:pt idx="14021">
                  <c:v>0.95387731481481486</c:v>
                </c:pt>
                <c:pt idx="14022">
                  <c:v>0.9538888888888889</c:v>
                </c:pt>
                <c:pt idx="14023">
                  <c:v>0.95390046296296294</c:v>
                </c:pt>
                <c:pt idx="14024">
                  <c:v>0.95391203703703709</c:v>
                </c:pt>
                <c:pt idx="14025">
                  <c:v>0.95392361111111112</c:v>
                </c:pt>
                <c:pt idx="14026">
                  <c:v>0.95393518518518516</c:v>
                </c:pt>
                <c:pt idx="14027">
                  <c:v>0.95394675925925931</c:v>
                </c:pt>
                <c:pt idx="14028">
                  <c:v>0.95395833333333335</c:v>
                </c:pt>
                <c:pt idx="14029">
                  <c:v>0.95396990740740739</c:v>
                </c:pt>
                <c:pt idx="14030">
                  <c:v>0.95398148148148143</c:v>
                </c:pt>
                <c:pt idx="14031">
                  <c:v>0.95399305555555558</c:v>
                </c:pt>
                <c:pt idx="14032">
                  <c:v>0.95400462962962962</c:v>
                </c:pt>
                <c:pt idx="14033">
                  <c:v>0.95401620370370366</c:v>
                </c:pt>
                <c:pt idx="14034">
                  <c:v>0.95402777777777781</c:v>
                </c:pt>
                <c:pt idx="14035">
                  <c:v>0.95403935185185185</c:v>
                </c:pt>
                <c:pt idx="14036">
                  <c:v>0.95405092592592589</c:v>
                </c:pt>
                <c:pt idx="14037">
                  <c:v>0.95406250000000004</c:v>
                </c:pt>
                <c:pt idx="14038">
                  <c:v>0.95407407407407407</c:v>
                </c:pt>
                <c:pt idx="14039">
                  <c:v>0.95408564814814811</c:v>
                </c:pt>
                <c:pt idx="14040">
                  <c:v>0.95409722222222226</c:v>
                </c:pt>
                <c:pt idx="14041">
                  <c:v>0.9541087962962963</c:v>
                </c:pt>
                <c:pt idx="14042">
                  <c:v>0.95412037037037034</c:v>
                </c:pt>
                <c:pt idx="14043">
                  <c:v>0.95413194444444449</c:v>
                </c:pt>
                <c:pt idx="14044">
                  <c:v>0.95414351851851853</c:v>
                </c:pt>
                <c:pt idx="14045">
                  <c:v>0.95415509259259257</c:v>
                </c:pt>
                <c:pt idx="14046">
                  <c:v>0.95416666666666672</c:v>
                </c:pt>
                <c:pt idx="14047">
                  <c:v>0.95417824074074076</c:v>
                </c:pt>
                <c:pt idx="14048">
                  <c:v>0.9541898148148148</c:v>
                </c:pt>
                <c:pt idx="14049">
                  <c:v>0.95420138888888884</c:v>
                </c:pt>
                <c:pt idx="14050">
                  <c:v>0.95421296296296299</c:v>
                </c:pt>
                <c:pt idx="14051">
                  <c:v>0.95422453703703702</c:v>
                </c:pt>
                <c:pt idx="14052">
                  <c:v>0.95423611111111106</c:v>
                </c:pt>
                <c:pt idx="14053">
                  <c:v>0.95424768518518521</c:v>
                </c:pt>
                <c:pt idx="14054">
                  <c:v>0.95425925925925925</c:v>
                </c:pt>
                <c:pt idx="14055">
                  <c:v>0.95427083333333329</c:v>
                </c:pt>
                <c:pt idx="14056">
                  <c:v>0.95428240740740744</c:v>
                </c:pt>
                <c:pt idx="14057">
                  <c:v>0.95429398148148148</c:v>
                </c:pt>
                <c:pt idx="14058">
                  <c:v>0.95430555555555552</c:v>
                </c:pt>
                <c:pt idx="14059">
                  <c:v>0.95431712962962967</c:v>
                </c:pt>
                <c:pt idx="14060">
                  <c:v>0.95432870370370371</c:v>
                </c:pt>
                <c:pt idx="14061">
                  <c:v>0.95434027777777775</c:v>
                </c:pt>
                <c:pt idx="14062">
                  <c:v>0.9543518518518519</c:v>
                </c:pt>
                <c:pt idx="14063">
                  <c:v>0.95436342592592593</c:v>
                </c:pt>
                <c:pt idx="14064">
                  <c:v>0.95437499999999997</c:v>
                </c:pt>
                <c:pt idx="14065">
                  <c:v>0.95438657407407412</c:v>
                </c:pt>
                <c:pt idx="14066">
                  <c:v>0.95439814814814816</c:v>
                </c:pt>
                <c:pt idx="14067">
                  <c:v>0.9544097222222222</c:v>
                </c:pt>
                <c:pt idx="14068">
                  <c:v>0.95442129629629635</c:v>
                </c:pt>
                <c:pt idx="14069">
                  <c:v>0.95443287037037039</c:v>
                </c:pt>
                <c:pt idx="14070">
                  <c:v>0.95444444444444443</c:v>
                </c:pt>
                <c:pt idx="14071">
                  <c:v>0.95445601851851847</c:v>
                </c:pt>
                <c:pt idx="14072">
                  <c:v>0.95446759259259262</c:v>
                </c:pt>
                <c:pt idx="14073">
                  <c:v>0.95447916666666666</c:v>
                </c:pt>
                <c:pt idx="14074">
                  <c:v>0.9544907407407407</c:v>
                </c:pt>
                <c:pt idx="14075">
                  <c:v>0.95450231481481485</c:v>
                </c:pt>
                <c:pt idx="14076">
                  <c:v>0.95451388888888888</c:v>
                </c:pt>
                <c:pt idx="14077">
                  <c:v>0.95452546296296292</c:v>
                </c:pt>
                <c:pt idx="14078">
                  <c:v>0.95453703703703707</c:v>
                </c:pt>
                <c:pt idx="14079">
                  <c:v>0.95454861111111111</c:v>
                </c:pt>
                <c:pt idx="14080">
                  <c:v>0.95456018518518515</c:v>
                </c:pt>
                <c:pt idx="14081">
                  <c:v>0.9545717592592593</c:v>
                </c:pt>
                <c:pt idx="14082">
                  <c:v>0.95458333333333334</c:v>
                </c:pt>
                <c:pt idx="14083">
                  <c:v>0.95459490740740738</c:v>
                </c:pt>
                <c:pt idx="14084">
                  <c:v>0.95460648148148153</c:v>
                </c:pt>
                <c:pt idx="14085">
                  <c:v>0.95461805555555557</c:v>
                </c:pt>
                <c:pt idx="14086">
                  <c:v>0.95462962962962961</c:v>
                </c:pt>
                <c:pt idx="14087">
                  <c:v>0.95464120370370376</c:v>
                </c:pt>
                <c:pt idx="14088">
                  <c:v>0.95465277777777779</c:v>
                </c:pt>
                <c:pt idx="14089">
                  <c:v>0.95466435185185183</c:v>
                </c:pt>
                <c:pt idx="14090">
                  <c:v>0.95467592592592587</c:v>
                </c:pt>
                <c:pt idx="14091">
                  <c:v>0.95468750000000002</c:v>
                </c:pt>
                <c:pt idx="14092">
                  <c:v>0.95469907407407406</c:v>
                </c:pt>
                <c:pt idx="14093">
                  <c:v>0.9547106481481481</c:v>
                </c:pt>
                <c:pt idx="14094">
                  <c:v>0.95472222222222225</c:v>
                </c:pt>
                <c:pt idx="14095">
                  <c:v>0.95473379629629629</c:v>
                </c:pt>
                <c:pt idx="14096">
                  <c:v>0.95474537037037033</c:v>
                </c:pt>
                <c:pt idx="14097">
                  <c:v>0.95475694444444448</c:v>
                </c:pt>
                <c:pt idx="14098">
                  <c:v>0.95476851851851852</c:v>
                </c:pt>
                <c:pt idx="14099">
                  <c:v>0.95478009259259256</c:v>
                </c:pt>
                <c:pt idx="14100">
                  <c:v>0.95479166666666671</c:v>
                </c:pt>
                <c:pt idx="14101">
                  <c:v>0.95480324074074074</c:v>
                </c:pt>
                <c:pt idx="14102">
                  <c:v>0.95481481481481478</c:v>
                </c:pt>
                <c:pt idx="14103">
                  <c:v>0.95482638888888893</c:v>
                </c:pt>
                <c:pt idx="14104">
                  <c:v>0.95483796296296297</c:v>
                </c:pt>
                <c:pt idx="14105">
                  <c:v>0.95484953703703701</c:v>
                </c:pt>
                <c:pt idx="14106">
                  <c:v>0.95486111111111116</c:v>
                </c:pt>
                <c:pt idx="14107">
                  <c:v>0.9548726851851852</c:v>
                </c:pt>
                <c:pt idx="14108">
                  <c:v>0.95488425925925924</c:v>
                </c:pt>
                <c:pt idx="14109">
                  <c:v>0.95489583333333339</c:v>
                </c:pt>
                <c:pt idx="14110">
                  <c:v>0.95490740740740743</c:v>
                </c:pt>
                <c:pt idx="14111">
                  <c:v>0.95491898148148147</c:v>
                </c:pt>
                <c:pt idx="14112">
                  <c:v>0.9549305555555555</c:v>
                </c:pt>
                <c:pt idx="14113">
                  <c:v>0.95494212962962965</c:v>
                </c:pt>
                <c:pt idx="14114">
                  <c:v>0.95495370370370369</c:v>
                </c:pt>
                <c:pt idx="14115">
                  <c:v>0.95496527777777773</c:v>
                </c:pt>
                <c:pt idx="14116">
                  <c:v>0.95497685185185188</c:v>
                </c:pt>
                <c:pt idx="14117">
                  <c:v>0.95498842592592592</c:v>
                </c:pt>
                <c:pt idx="14118">
                  <c:v>0.95499999999999996</c:v>
                </c:pt>
                <c:pt idx="14119">
                  <c:v>0.95501157407407411</c:v>
                </c:pt>
                <c:pt idx="14120">
                  <c:v>0.95502314814814815</c:v>
                </c:pt>
                <c:pt idx="14121">
                  <c:v>0.95503472222222219</c:v>
                </c:pt>
                <c:pt idx="14122">
                  <c:v>0.95504629629629634</c:v>
                </c:pt>
                <c:pt idx="14123">
                  <c:v>0.95505787037037038</c:v>
                </c:pt>
                <c:pt idx="14124">
                  <c:v>0.95506944444444442</c:v>
                </c:pt>
                <c:pt idx="14125">
                  <c:v>0.95508101851851857</c:v>
                </c:pt>
                <c:pt idx="14126">
                  <c:v>0.9550925925925926</c:v>
                </c:pt>
                <c:pt idx="14127">
                  <c:v>0.95510416666666664</c:v>
                </c:pt>
                <c:pt idx="14128">
                  <c:v>0.95511574074074079</c:v>
                </c:pt>
                <c:pt idx="14129">
                  <c:v>0.95512731481481483</c:v>
                </c:pt>
                <c:pt idx="14130">
                  <c:v>0.95513888888888887</c:v>
                </c:pt>
                <c:pt idx="14131">
                  <c:v>0.95515046296296291</c:v>
                </c:pt>
                <c:pt idx="14132">
                  <c:v>0.95516203703703706</c:v>
                </c:pt>
                <c:pt idx="14133">
                  <c:v>0.9551736111111111</c:v>
                </c:pt>
                <c:pt idx="14134">
                  <c:v>0.95518518518518514</c:v>
                </c:pt>
                <c:pt idx="14135">
                  <c:v>0.95519675925925929</c:v>
                </c:pt>
                <c:pt idx="14136">
                  <c:v>0.95520833333333333</c:v>
                </c:pt>
                <c:pt idx="14137">
                  <c:v>0.95521990740740736</c:v>
                </c:pt>
                <c:pt idx="14138">
                  <c:v>0.95523148148148151</c:v>
                </c:pt>
                <c:pt idx="14139">
                  <c:v>0.95524305555555555</c:v>
                </c:pt>
                <c:pt idx="14140">
                  <c:v>0.95525462962962959</c:v>
                </c:pt>
                <c:pt idx="14141">
                  <c:v>0.95526620370370374</c:v>
                </c:pt>
                <c:pt idx="14142">
                  <c:v>0.95527777777777778</c:v>
                </c:pt>
                <c:pt idx="14143">
                  <c:v>0.95528935185185182</c:v>
                </c:pt>
                <c:pt idx="14144">
                  <c:v>0.95530092592592597</c:v>
                </c:pt>
                <c:pt idx="14145">
                  <c:v>0.95531250000000001</c:v>
                </c:pt>
                <c:pt idx="14146">
                  <c:v>0.95532407407407405</c:v>
                </c:pt>
                <c:pt idx="14147">
                  <c:v>0.9553356481481482</c:v>
                </c:pt>
                <c:pt idx="14148">
                  <c:v>0.95534722222222224</c:v>
                </c:pt>
                <c:pt idx="14149">
                  <c:v>0.95535879629629628</c:v>
                </c:pt>
                <c:pt idx="14150">
                  <c:v>0.95537037037037043</c:v>
                </c:pt>
                <c:pt idx="14151">
                  <c:v>0.95538194444444446</c:v>
                </c:pt>
                <c:pt idx="14152">
                  <c:v>0.9553935185185185</c:v>
                </c:pt>
                <c:pt idx="14153">
                  <c:v>0.95540509259259254</c:v>
                </c:pt>
                <c:pt idx="14154">
                  <c:v>0.95541666666666669</c:v>
                </c:pt>
                <c:pt idx="14155">
                  <c:v>0.95542824074074073</c:v>
                </c:pt>
                <c:pt idx="14156">
                  <c:v>0.95543981481481477</c:v>
                </c:pt>
                <c:pt idx="14157">
                  <c:v>0.95545138888888892</c:v>
                </c:pt>
                <c:pt idx="14158">
                  <c:v>0.95546296296296296</c:v>
                </c:pt>
                <c:pt idx="14159">
                  <c:v>0.955474537037037</c:v>
                </c:pt>
                <c:pt idx="14160">
                  <c:v>0.95548611111111115</c:v>
                </c:pt>
                <c:pt idx="14161">
                  <c:v>0.95549768518518519</c:v>
                </c:pt>
                <c:pt idx="14162">
                  <c:v>0.95550925925925922</c:v>
                </c:pt>
                <c:pt idx="14163">
                  <c:v>0.95552083333333337</c:v>
                </c:pt>
                <c:pt idx="14164">
                  <c:v>0.95553240740740741</c:v>
                </c:pt>
                <c:pt idx="14165">
                  <c:v>0.95554398148148145</c:v>
                </c:pt>
                <c:pt idx="14166">
                  <c:v>0.9555555555555556</c:v>
                </c:pt>
                <c:pt idx="14167">
                  <c:v>0.95556712962962964</c:v>
                </c:pt>
                <c:pt idx="14168">
                  <c:v>0.95557870370370368</c:v>
                </c:pt>
                <c:pt idx="14169">
                  <c:v>0.95559027777777783</c:v>
                </c:pt>
                <c:pt idx="14170">
                  <c:v>0.95560185185185187</c:v>
                </c:pt>
                <c:pt idx="14171">
                  <c:v>0.95561342592592591</c:v>
                </c:pt>
                <c:pt idx="14172">
                  <c:v>0.95562499999999995</c:v>
                </c:pt>
                <c:pt idx="14173">
                  <c:v>0.9556365740740741</c:v>
                </c:pt>
                <c:pt idx="14174">
                  <c:v>0.95564814814814814</c:v>
                </c:pt>
                <c:pt idx="14175">
                  <c:v>0.95565972222222217</c:v>
                </c:pt>
                <c:pt idx="14176">
                  <c:v>0.95567129629629632</c:v>
                </c:pt>
                <c:pt idx="14177">
                  <c:v>0.95568287037037036</c:v>
                </c:pt>
                <c:pt idx="14178">
                  <c:v>0.9556944444444444</c:v>
                </c:pt>
                <c:pt idx="14179">
                  <c:v>0.95570601851851855</c:v>
                </c:pt>
                <c:pt idx="14180">
                  <c:v>0.95571759259259259</c:v>
                </c:pt>
                <c:pt idx="14181">
                  <c:v>0.95572916666666663</c:v>
                </c:pt>
                <c:pt idx="14182">
                  <c:v>0.95574074074074078</c:v>
                </c:pt>
                <c:pt idx="14183">
                  <c:v>0.95575231481481482</c:v>
                </c:pt>
                <c:pt idx="14184">
                  <c:v>0.95576388888888886</c:v>
                </c:pt>
                <c:pt idx="14185">
                  <c:v>0.95577546296296301</c:v>
                </c:pt>
                <c:pt idx="14186">
                  <c:v>0.95578703703703705</c:v>
                </c:pt>
                <c:pt idx="14187">
                  <c:v>0.95579861111111108</c:v>
                </c:pt>
                <c:pt idx="14188">
                  <c:v>0.95581018518518523</c:v>
                </c:pt>
                <c:pt idx="14189">
                  <c:v>0.95582175925925927</c:v>
                </c:pt>
                <c:pt idx="14190">
                  <c:v>0.95583333333333331</c:v>
                </c:pt>
                <c:pt idx="14191">
                  <c:v>0.95584490740740746</c:v>
                </c:pt>
                <c:pt idx="14192">
                  <c:v>0.9558564814814815</c:v>
                </c:pt>
                <c:pt idx="14193">
                  <c:v>0.95586805555555554</c:v>
                </c:pt>
                <c:pt idx="14194">
                  <c:v>0.95587962962962958</c:v>
                </c:pt>
                <c:pt idx="14195">
                  <c:v>0.95589120370370373</c:v>
                </c:pt>
                <c:pt idx="14196">
                  <c:v>0.95590277777777777</c:v>
                </c:pt>
                <c:pt idx="14197">
                  <c:v>0.95591435185185181</c:v>
                </c:pt>
                <c:pt idx="14198">
                  <c:v>0.95592592592592596</c:v>
                </c:pt>
                <c:pt idx="14199">
                  <c:v>0.9559375</c:v>
                </c:pt>
                <c:pt idx="14200">
                  <c:v>0.95594907407407403</c:v>
                </c:pt>
                <c:pt idx="14201">
                  <c:v>0.95596064814814818</c:v>
                </c:pt>
                <c:pt idx="14202">
                  <c:v>0.95597222222222222</c:v>
                </c:pt>
                <c:pt idx="14203">
                  <c:v>0.95598379629629626</c:v>
                </c:pt>
                <c:pt idx="14204">
                  <c:v>0.95599537037037041</c:v>
                </c:pt>
                <c:pt idx="14205">
                  <c:v>0.95600694444444445</c:v>
                </c:pt>
                <c:pt idx="14206">
                  <c:v>0.95601851851851849</c:v>
                </c:pt>
                <c:pt idx="14207">
                  <c:v>0.95603009259259264</c:v>
                </c:pt>
                <c:pt idx="14208">
                  <c:v>0.95604166666666668</c:v>
                </c:pt>
                <c:pt idx="14209">
                  <c:v>0.95605324074074072</c:v>
                </c:pt>
                <c:pt idx="14210">
                  <c:v>0.95606481481481487</c:v>
                </c:pt>
                <c:pt idx="14211">
                  <c:v>0.95607638888888891</c:v>
                </c:pt>
                <c:pt idx="14212">
                  <c:v>0.95608796296296295</c:v>
                </c:pt>
                <c:pt idx="14213">
                  <c:v>0.95609953703703698</c:v>
                </c:pt>
                <c:pt idx="14214">
                  <c:v>0.95611111111111113</c:v>
                </c:pt>
                <c:pt idx="14215">
                  <c:v>0.95612268518518517</c:v>
                </c:pt>
                <c:pt idx="14216">
                  <c:v>0.95613425925925921</c:v>
                </c:pt>
                <c:pt idx="14217">
                  <c:v>0.95614583333333336</c:v>
                </c:pt>
                <c:pt idx="14218">
                  <c:v>0.9561574074074074</c:v>
                </c:pt>
                <c:pt idx="14219">
                  <c:v>0.95616898148148144</c:v>
                </c:pt>
                <c:pt idx="14220">
                  <c:v>0.95618055555555559</c:v>
                </c:pt>
                <c:pt idx="14221">
                  <c:v>0.95619212962962963</c:v>
                </c:pt>
                <c:pt idx="14222">
                  <c:v>0.95620370370370367</c:v>
                </c:pt>
                <c:pt idx="14223">
                  <c:v>0.95621527777777782</c:v>
                </c:pt>
                <c:pt idx="14224">
                  <c:v>0.95622685185185186</c:v>
                </c:pt>
                <c:pt idx="14225">
                  <c:v>0.95623842592592589</c:v>
                </c:pt>
                <c:pt idx="14226">
                  <c:v>0.95625000000000004</c:v>
                </c:pt>
                <c:pt idx="14227">
                  <c:v>0.95626157407407408</c:v>
                </c:pt>
                <c:pt idx="14228">
                  <c:v>0.95627314814814812</c:v>
                </c:pt>
                <c:pt idx="14229">
                  <c:v>0.95628472222222227</c:v>
                </c:pt>
                <c:pt idx="14230">
                  <c:v>0.95629629629629631</c:v>
                </c:pt>
                <c:pt idx="14231">
                  <c:v>0.95630787037037035</c:v>
                </c:pt>
                <c:pt idx="14232">
                  <c:v>0.9563194444444445</c:v>
                </c:pt>
                <c:pt idx="14233">
                  <c:v>0.95633101851851854</c:v>
                </c:pt>
                <c:pt idx="14234">
                  <c:v>0.95634259259259258</c:v>
                </c:pt>
                <c:pt idx="14235">
                  <c:v>0.95635416666666662</c:v>
                </c:pt>
                <c:pt idx="14236">
                  <c:v>0.95636574074074077</c:v>
                </c:pt>
                <c:pt idx="14237">
                  <c:v>0.95637731481481481</c:v>
                </c:pt>
                <c:pt idx="14238">
                  <c:v>0.95638888888888884</c:v>
                </c:pt>
                <c:pt idx="14239">
                  <c:v>0.95640046296296299</c:v>
                </c:pt>
                <c:pt idx="14240">
                  <c:v>0.95641203703703703</c:v>
                </c:pt>
                <c:pt idx="14241">
                  <c:v>0.95642361111111107</c:v>
                </c:pt>
                <c:pt idx="14242">
                  <c:v>0.95643518518518522</c:v>
                </c:pt>
                <c:pt idx="14243">
                  <c:v>0.95644675925925926</c:v>
                </c:pt>
                <c:pt idx="14244">
                  <c:v>0.9564583333333333</c:v>
                </c:pt>
                <c:pt idx="14245">
                  <c:v>0.95646990740740745</c:v>
                </c:pt>
                <c:pt idx="14246">
                  <c:v>0.95648148148148149</c:v>
                </c:pt>
                <c:pt idx="14247">
                  <c:v>0.95649305555555553</c:v>
                </c:pt>
                <c:pt idx="14248">
                  <c:v>0.95650462962962968</c:v>
                </c:pt>
                <c:pt idx="14249">
                  <c:v>0.95651620370370372</c:v>
                </c:pt>
                <c:pt idx="14250">
                  <c:v>0.95652777777777775</c:v>
                </c:pt>
                <c:pt idx="14251">
                  <c:v>0.9565393518518519</c:v>
                </c:pt>
                <c:pt idx="14252">
                  <c:v>0.95655092592592594</c:v>
                </c:pt>
                <c:pt idx="14253">
                  <c:v>0.95656249999999998</c:v>
                </c:pt>
                <c:pt idx="14254">
                  <c:v>0.95657407407407402</c:v>
                </c:pt>
                <c:pt idx="14255">
                  <c:v>0.95658564814814817</c:v>
                </c:pt>
                <c:pt idx="14256">
                  <c:v>0.95659722222222221</c:v>
                </c:pt>
                <c:pt idx="14257">
                  <c:v>0.95660879629629625</c:v>
                </c:pt>
                <c:pt idx="14258">
                  <c:v>0.9566203703703704</c:v>
                </c:pt>
                <c:pt idx="14259">
                  <c:v>0.95663194444444444</c:v>
                </c:pt>
                <c:pt idx="14260">
                  <c:v>0.95664351851851848</c:v>
                </c:pt>
                <c:pt idx="14261">
                  <c:v>0.95665509259259263</c:v>
                </c:pt>
                <c:pt idx="14262">
                  <c:v>0.95666666666666667</c:v>
                </c:pt>
                <c:pt idx="14263">
                  <c:v>0.9566782407407407</c:v>
                </c:pt>
                <c:pt idx="14264">
                  <c:v>0.95668981481481485</c:v>
                </c:pt>
                <c:pt idx="14265">
                  <c:v>0.95670138888888889</c:v>
                </c:pt>
                <c:pt idx="14266">
                  <c:v>0.95671296296296293</c:v>
                </c:pt>
                <c:pt idx="14267">
                  <c:v>0.95672453703703708</c:v>
                </c:pt>
                <c:pt idx="14268">
                  <c:v>0.95673611111111112</c:v>
                </c:pt>
                <c:pt idx="14269">
                  <c:v>0.95674768518518516</c:v>
                </c:pt>
                <c:pt idx="14270">
                  <c:v>0.95675925925925931</c:v>
                </c:pt>
                <c:pt idx="14271">
                  <c:v>0.95677083333333335</c:v>
                </c:pt>
                <c:pt idx="14272">
                  <c:v>0.95678240740740739</c:v>
                </c:pt>
                <c:pt idx="14273">
                  <c:v>0.95679398148148154</c:v>
                </c:pt>
                <c:pt idx="14274">
                  <c:v>0.95680555555555558</c:v>
                </c:pt>
                <c:pt idx="14275">
                  <c:v>0.95681712962962961</c:v>
                </c:pt>
                <c:pt idx="14276">
                  <c:v>0.95682870370370365</c:v>
                </c:pt>
                <c:pt idx="14277">
                  <c:v>0.9568402777777778</c:v>
                </c:pt>
                <c:pt idx="14278">
                  <c:v>0.95685185185185184</c:v>
                </c:pt>
                <c:pt idx="14279">
                  <c:v>0.95686342592592588</c:v>
                </c:pt>
                <c:pt idx="14280">
                  <c:v>0.95687500000000003</c:v>
                </c:pt>
                <c:pt idx="14281">
                  <c:v>0.95688657407407407</c:v>
                </c:pt>
                <c:pt idx="14282">
                  <c:v>0.95689814814814811</c:v>
                </c:pt>
                <c:pt idx="14283">
                  <c:v>0.95690972222222226</c:v>
                </c:pt>
                <c:pt idx="14284">
                  <c:v>0.9569212962962963</c:v>
                </c:pt>
                <c:pt idx="14285">
                  <c:v>0.95693287037037034</c:v>
                </c:pt>
                <c:pt idx="14286">
                  <c:v>0.95694444444444449</c:v>
                </c:pt>
                <c:pt idx="14287">
                  <c:v>0.95695601851851853</c:v>
                </c:pt>
                <c:pt idx="14288">
                  <c:v>0.95696759259259256</c:v>
                </c:pt>
                <c:pt idx="14289">
                  <c:v>0.95697916666666671</c:v>
                </c:pt>
                <c:pt idx="14290">
                  <c:v>0.95699074074074075</c:v>
                </c:pt>
                <c:pt idx="14291">
                  <c:v>0.95700231481481479</c:v>
                </c:pt>
                <c:pt idx="14292">
                  <c:v>0.95701388888888894</c:v>
                </c:pt>
                <c:pt idx="14293">
                  <c:v>0.95702546296296298</c:v>
                </c:pt>
                <c:pt idx="14294">
                  <c:v>0.95703703703703702</c:v>
                </c:pt>
                <c:pt idx="14295">
                  <c:v>0.95704861111111106</c:v>
                </c:pt>
                <c:pt idx="14296">
                  <c:v>0.95706018518518521</c:v>
                </c:pt>
                <c:pt idx="14297">
                  <c:v>0.95707175925925925</c:v>
                </c:pt>
                <c:pt idx="14298">
                  <c:v>0.95708333333333329</c:v>
                </c:pt>
                <c:pt idx="14299">
                  <c:v>0.95709490740740744</c:v>
                </c:pt>
                <c:pt idx="14300">
                  <c:v>0.95710648148148147</c:v>
                </c:pt>
                <c:pt idx="14301">
                  <c:v>0.95711805555555551</c:v>
                </c:pt>
                <c:pt idx="14302">
                  <c:v>0.95712962962962966</c:v>
                </c:pt>
                <c:pt idx="14303">
                  <c:v>0.9571412037037037</c:v>
                </c:pt>
                <c:pt idx="14304">
                  <c:v>0.95715277777777774</c:v>
                </c:pt>
                <c:pt idx="14305">
                  <c:v>0.95716435185185189</c:v>
                </c:pt>
                <c:pt idx="14306">
                  <c:v>0.95717592592592593</c:v>
                </c:pt>
                <c:pt idx="14307">
                  <c:v>0.95718749999999997</c:v>
                </c:pt>
                <c:pt idx="14308">
                  <c:v>0.95719907407407412</c:v>
                </c:pt>
                <c:pt idx="14309">
                  <c:v>0.95721064814814816</c:v>
                </c:pt>
                <c:pt idx="14310">
                  <c:v>0.9572222222222222</c:v>
                </c:pt>
                <c:pt idx="14311">
                  <c:v>0.95723379629629635</c:v>
                </c:pt>
                <c:pt idx="14312">
                  <c:v>0.95724537037037039</c:v>
                </c:pt>
                <c:pt idx="14313">
                  <c:v>0.95725694444444442</c:v>
                </c:pt>
                <c:pt idx="14314">
                  <c:v>0.95726851851851846</c:v>
                </c:pt>
                <c:pt idx="14315">
                  <c:v>0.95728009259259261</c:v>
                </c:pt>
                <c:pt idx="14316">
                  <c:v>0.95729166666666665</c:v>
                </c:pt>
                <c:pt idx="14317">
                  <c:v>0.95730324074074069</c:v>
                </c:pt>
                <c:pt idx="14318">
                  <c:v>0.95731481481481484</c:v>
                </c:pt>
                <c:pt idx="14319">
                  <c:v>0.95732638888888888</c:v>
                </c:pt>
                <c:pt idx="14320">
                  <c:v>0.95733796296296292</c:v>
                </c:pt>
                <c:pt idx="14321">
                  <c:v>0.95734953703703707</c:v>
                </c:pt>
                <c:pt idx="14322">
                  <c:v>0.95736111111111111</c:v>
                </c:pt>
                <c:pt idx="14323">
                  <c:v>0.95737268518518515</c:v>
                </c:pt>
                <c:pt idx="14324">
                  <c:v>0.9573842592592593</c:v>
                </c:pt>
                <c:pt idx="14325">
                  <c:v>0.95739583333333333</c:v>
                </c:pt>
                <c:pt idx="14326">
                  <c:v>0.95740740740740737</c:v>
                </c:pt>
                <c:pt idx="14327">
                  <c:v>0.95741898148148152</c:v>
                </c:pt>
                <c:pt idx="14328">
                  <c:v>0.95743055555555556</c:v>
                </c:pt>
                <c:pt idx="14329">
                  <c:v>0.9574421296296296</c:v>
                </c:pt>
                <c:pt idx="14330">
                  <c:v>0.95745370370370375</c:v>
                </c:pt>
                <c:pt idx="14331">
                  <c:v>0.95746527777777779</c:v>
                </c:pt>
                <c:pt idx="14332">
                  <c:v>0.95747685185185183</c:v>
                </c:pt>
                <c:pt idx="14333">
                  <c:v>0.95748842592592598</c:v>
                </c:pt>
                <c:pt idx="14334">
                  <c:v>0.95750000000000002</c:v>
                </c:pt>
                <c:pt idx="14335">
                  <c:v>0.95751157407407406</c:v>
                </c:pt>
                <c:pt idx="14336">
                  <c:v>0.9575231481481481</c:v>
                </c:pt>
                <c:pt idx="14337">
                  <c:v>0.95753472222222225</c:v>
                </c:pt>
                <c:pt idx="14338">
                  <c:v>0.95754629629629628</c:v>
                </c:pt>
                <c:pt idx="14339">
                  <c:v>0.95755787037037032</c:v>
                </c:pt>
                <c:pt idx="14340">
                  <c:v>0.95756944444444447</c:v>
                </c:pt>
                <c:pt idx="14341">
                  <c:v>0.95758101851851851</c:v>
                </c:pt>
                <c:pt idx="14342">
                  <c:v>0.95759259259259255</c:v>
                </c:pt>
                <c:pt idx="14343">
                  <c:v>0.9576041666666667</c:v>
                </c:pt>
                <c:pt idx="14344">
                  <c:v>0.95761574074074074</c:v>
                </c:pt>
                <c:pt idx="14345">
                  <c:v>0.95762731481481478</c:v>
                </c:pt>
                <c:pt idx="14346">
                  <c:v>0.95763888888888893</c:v>
                </c:pt>
                <c:pt idx="14347">
                  <c:v>0.95765046296296297</c:v>
                </c:pt>
                <c:pt idx="14348">
                  <c:v>0.95766203703703701</c:v>
                </c:pt>
                <c:pt idx="14349">
                  <c:v>0.95767361111111116</c:v>
                </c:pt>
                <c:pt idx="14350">
                  <c:v>0.95768518518518519</c:v>
                </c:pt>
                <c:pt idx="14351">
                  <c:v>0.95769675925925923</c:v>
                </c:pt>
                <c:pt idx="14352">
                  <c:v>0.95770833333333338</c:v>
                </c:pt>
                <c:pt idx="14353">
                  <c:v>0.95771990740740742</c:v>
                </c:pt>
                <c:pt idx="14354">
                  <c:v>0.95773148148148146</c:v>
                </c:pt>
                <c:pt idx="14355">
                  <c:v>0.9577430555555555</c:v>
                </c:pt>
                <c:pt idx="14356">
                  <c:v>0.95775462962962965</c:v>
                </c:pt>
                <c:pt idx="14357">
                  <c:v>0.95776620370370369</c:v>
                </c:pt>
                <c:pt idx="14358">
                  <c:v>0.95777777777777773</c:v>
                </c:pt>
                <c:pt idx="14359">
                  <c:v>0.95778935185185188</c:v>
                </c:pt>
                <c:pt idx="14360">
                  <c:v>0.95780092592592592</c:v>
                </c:pt>
                <c:pt idx="14361">
                  <c:v>0.95781249999999996</c:v>
                </c:pt>
                <c:pt idx="14362">
                  <c:v>0.95782407407407411</c:v>
                </c:pt>
                <c:pt idx="14363">
                  <c:v>0.95783564814814814</c:v>
                </c:pt>
                <c:pt idx="14364">
                  <c:v>0.95784722222222218</c:v>
                </c:pt>
                <c:pt idx="14365">
                  <c:v>0.95785879629629633</c:v>
                </c:pt>
                <c:pt idx="14366">
                  <c:v>0.95787037037037037</c:v>
                </c:pt>
                <c:pt idx="14367">
                  <c:v>0.95788194444444441</c:v>
                </c:pt>
                <c:pt idx="14368">
                  <c:v>0.95789351851851856</c:v>
                </c:pt>
                <c:pt idx="14369">
                  <c:v>0.9579050925925926</c:v>
                </c:pt>
                <c:pt idx="14370">
                  <c:v>0.95791666666666664</c:v>
                </c:pt>
                <c:pt idx="14371">
                  <c:v>0.95792824074074079</c:v>
                </c:pt>
                <c:pt idx="14372">
                  <c:v>0.95793981481481483</c:v>
                </c:pt>
                <c:pt idx="14373">
                  <c:v>0.95795138888888887</c:v>
                </c:pt>
                <c:pt idx="14374">
                  <c:v>0.95796296296296302</c:v>
                </c:pt>
                <c:pt idx="14375">
                  <c:v>0.95797453703703705</c:v>
                </c:pt>
                <c:pt idx="14376">
                  <c:v>0.95798611111111109</c:v>
                </c:pt>
                <c:pt idx="14377">
                  <c:v>0.95799768518518513</c:v>
                </c:pt>
                <c:pt idx="14378">
                  <c:v>0.95800925925925928</c:v>
                </c:pt>
                <c:pt idx="14379">
                  <c:v>0.95802083333333332</c:v>
                </c:pt>
                <c:pt idx="14380">
                  <c:v>0.95803240740740736</c:v>
                </c:pt>
                <c:pt idx="14381">
                  <c:v>0.95804398148148151</c:v>
                </c:pt>
                <c:pt idx="14382">
                  <c:v>0.95805555555555555</c:v>
                </c:pt>
                <c:pt idx="14383">
                  <c:v>0.95806712962962959</c:v>
                </c:pt>
                <c:pt idx="14384">
                  <c:v>0.95807870370370374</c:v>
                </c:pt>
                <c:pt idx="14385">
                  <c:v>0.95809027777777778</c:v>
                </c:pt>
                <c:pt idx="14386">
                  <c:v>0.95810185185185182</c:v>
                </c:pt>
                <c:pt idx="14387">
                  <c:v>0.95811342592592597</c:v>
                </c:pt>
                <c:pt idx="14388">
                  <c:v>0.958125</c:v>
                </c:pt>
                <c:pt idx="14389">
                  <c:v>0.95813657407407404</c:v>
                </c:pt>
                <c:pt idx="14390">
                  <c:v>0.95814814814814819</c:v>
                </c:pt>
                <c:pt idx="14391">
                  <c:v>0.95815972222222223</c:v>
                </c:pt>
                <c:pt idx="14392">
                  <c:v>0.95817129629629627</c:v>
                </c:pt>
                <c:pt idx="14393">
                  <c:v>0.95818287037037042</c:v>
                </c:pt>
                <c:pt idx="14394">
                  <c:v>0.95819444444444446</c:v>
                </c:pt>
                <c:pt idx="14395">
                  <c:v>0.9582060185185185</c:v>
                </c:pt>
                <c:pt idx="14396">
                  <c:v>0.95821759259259254</c:v>
                </c:pt>
                <c:pt idx="14397">
                  <c:v>0.95822916666666669</c:v>
                </c:pt>
                <c:pt idx="14398">
                  <c:v>0.95824074074074073</c:v>
                </c:pt>
                <c:pt idx="14399">
                  <c:v>0.95825231481481477</c:v>
                </c:pt>
                <c:pt idx="14400">
                  <c:v>0.95826388888888892</c:v>
                </c:pt>
                <c:pt idx="14401">
                  <c:v>0.95827546296296295</c:v>
                </c:pt>
                <c:pt idx="14402">
                  <c:v>0.95828703703703699</c:v>
                </c:pt>
                <c:pt idx="14403">
                  <c:v>0.95829861111111114</c:v>
                </c:pt>
                <c:pt idx="14404">
                  <c:v>0.95831018518518518</c:v>
                </c:pt>
                <c:pt idx="14405">
                  <c:v>0.95832175925925922</c:v>
                </c:pt>
                <c:pt idx="14406">
                  <c:v>0.95833333333333337</c:v>
                </c:pt>
                <c:pt idx="14407">
                  <c:v>0.95834490740740741</c:v>
                </c:pt>
                <c:pt idx="14408">
                  <c:v>0.95835648148148145</c:v>
                </c:pt>
                <c:pt idx="14409">
                  <c:v>0.9583680555555556</c:v>
                </c:pt>
                <c:pt idx="14410">
                  <c:v>0.95837962962962964</c:v>
                </c:pt>
                <c:pt idx="14411">
                  <c:v>0.95839120370370368</c:v>
                </c:pt>
                <c:pt idx="14412">
                  <c:v>0.95840277777777783</c:v>
                </c:pt>
                <c:pt idx="14413">
                  <c:v>0.95841435185185186</c:v>
                </c:pt>
                <c:pt idx="14414">
                  <c:v>0.9584259259259259</c:v>
                </c:pt>
                <c:pt idx="14415">
                  <c:v>0.95843750000000005</c:v>
                </c:pt>
                <c:pt idx="14416">
                  <c:v>0.95844907407407409</c:v>
                </c:pt>
                <c:pt idx="14417">
                  <c:v>0.95846064814814813</c:v>
                </c:pt>
                <c:pt idx="14418">
                  <c:v>0.95847222222222217</c:v>
                </c:pt>
                <c:pt idx="14419">
                  <c:v>0.95848379629629632</c:v>
                </c:pt>
                <c:pt idx="14420">
                  <c:v>0.95849537037037036</c:v>
                </c:pt>
                <c:pt idx="14421">
                  <c:v>0.9585069444444444</c:v>
                </c:pt>
                <c:pt idx="14422">
                  <c:v>0.95851851851851855</c:v>
                </c:pt>
                <c:pt idx="14423">
                  <c:v>0.95853009259259259</c:v>
                </c:pt>
                <c:pt idx="14424">
                  <c:v>0.95854166666666663</c:v>
                </c:pt>
                <c:pt idx="14425">
                  <c:v>0.95855324074074078</c:v>
                </c:pt>
                <c:pt idx="14426">
                  <c:v>0.95856481481481481</c:v>
                </c:pt>
                <c:pt idx="14427">
                  <c:v>0.95857638888888885</c:v>
                </c:pt>
                <c:pt idx="14428">
                  <c:v>0.958587962962963</c:v>
                </c:pt>
                <c:pt idx="14429">
                  <c:v>0.95859953703703704</c:v>
                </c:pt>
                <c:pt idx="14430">
                  <c:v>0.95861111111111108</c:v>
                </c:pt>
                <c:pt idx="14431">
                  <c:v>0.95862268518518523</c:v>
                </c:pt>
                <c:pt idx="14432">
                  <c:v>0.95863425925925927</c:v>
                </c:pt>
                <c:pt idx="14433">
                  <c:v>0.95864583333333331</c:v>
                </c:pt>
                <c:pt idx="14434">
                  <c:v>0.95865740740740746</c:v>
                </c:pt>
                <c:pt idx="14435">
                  <c:v>0.9586689814814815</c:v>
                </c:pt>
                <c:pt idx="14436">
                  <c:v>0.95868055555555554</c:v>
                </c:pt>
                <c:pt idx="14437">
                  <c:v>0.95869212962962957</c:v>
                </c:pt>
                <c:pt idx="14438">
                  <c:v>0.95870370370370372</c:v>
                </c:pt>
                <c:pt idx="14439">
                  <c:v>0.95871527777777776</c:v>
                </c:pt>
                <c:pt idx="14440">
                  <c:v>0.9587268518518518</c:v>
                </c:pt>
                <c:pt idx="14441">
                  <c:v>0.95873842592592595</c:v>
                </c:pt>
                <c:pt idx="14442">
                  <c:v>0.95874999999999999</c:v>
                </c:pt>
                <c:pt idx="14443">
                  <c:v>0.95876157407407403</c:v>
                </c:pt>
                <c:pt idx="14444">
                  <c:v>0.95877314814814818</c:v>
                </c:pt>
                <c:pt idx="14445">
                  <c:v>0.95878472222222222</c:v>
                </c:pt>
                <c:pt idx="14446">
                  <c:v>0.95879629629629626</c:v>
                </c:pt>
                <c:pt idx="14447">
                  <c:v>0.95880787037037041</c:v>
                </c:pt>
                <c:pt idx="14448">
                  <c:v>0.95881944444444445</c:v>
                </c:pt>
                <c:pt idx="14449">
                  <c:v>0.95883101851851849</c:v>
                </c:pt>
                <c:pt idx="14450">
                  <c:v>0.95884259259259264</c:v>
                </c:pt>
                <c:pt idx="14451">
                  <c:v>0.95885416666666667</c:v>
                </c:pt>
                <c:pt idx="14452">
                  <c:v>0.95886574074074071</c:v>
                </c:pt>
                <c:pt idx="14453">
                  <c:v>0.95887731481481486</c:v>
                </c:pt>
                <c:pt idx="14454">
                  <c:v>0.9588888888888889</c:v>
                </c:pt>
                <c:pt idx="14455">
                  <c:v>0.95890046296296294</c:v>
                </c:pt>
                <c:pt idx="14456">
                  <c:v>0.95891203703703709</c:v>
                </c:pt>
                <c:pt idx="14457">
                  <c:v>0.95892361111111113</c:v>
                </c:pt>
                <c:pt idx="14458">
                  <c:v>0.95893518518518517</c:v>
                </c:pt>
                <c:pt idx="14459">
                  <c:v>0.95894675925925921</c:v>
                </c:pt>
                <c:pt idx="14460">
                  <c:v>0.95895833333333336</c:v>
                </c:pt>
                <c:pt idx="14461">
                  <c:v>0.9589699074074074</c:v>
                </c:pt>
                <c:pt idx="14462">
                  <c:v>0.95898148148148143</c:v>
                </c:pt>
                <c:pt idx="14463">
                  <c:v>0.95899305555555558</c:v>
                </c:pt>
                <c:pt idx="14464">
                  <c:v>0.95900462962962962</c:v>
                </c:pt>
                <c:pt idx="14465">
                  <c:v>0.95901620370370366</c:v>
                </c:pt>
                <c:pt idx="14466">
                  <c:v>0.95902777777777781</c:v>
                </c:pt>
                <c:pt idx="14467">
                  <c:v>0.95903935185185185</c:v>
                </c:pt>
                <c:pt idx="14468">
                  <c:v>0.95905092592592589</c:v>
                </c:pt>
                <c:pt idx="14469">
                  <c:v>0.95906250000000004</c:v>
                </c:pt>
                <c:pt idx="14470">
                  <c:v>0.95907407407407408</c:v>
                </c:pt>
                <c:pt idx="14471">
                  <c:v>0.95908564814814812</c:v>
                </c:pt>
                <c:pt idx="14472">
                  <c:v>0.95909722222222227</c:v>
                </c:pt>
                <c:pt idx="14473">
                  <c:v>0.95910879629629631</c:v>
                </c:pt>
                <c:pt idx="14474">
                  <c:v>0.95912037037037035</c:v>
                </c:pt>
                <c:pt idx="14475">
                  <c:v>0.9591319444444445</c:v>
                </c:pt>
                <c:pt idx="14476">
                  <c:v>0.95914351851851853</c:v>
                </c:pt>
                <c:pt idx="14477">
                  <c:v>0.95915509259259257</c:v>
                </c:pt>
                <c:pt idx="14478">
                  <c:v>0.95916666666666661</c:v>
                </c:pt>
                <c:pt idx="14479">
                  <c:v>0.95917824074074076</c:v>
                </c:pt>
                <c:pt idx="14480">
                  <c:v>0.9591898148148148</c:v>
                </c:pt>
                <c:pt idx="14481">
                  <c:v>0.95920138888888884</c:v>
                </c:pt>
                <c:pt idx="14482">
                  <c:v>0.95921296296296299</c:v>
                </c:pt>
                <c:pt idx="14483">
                  <c:v>0.95922453703703703</c:v>
                </c:pt>
                <c:pt idx="14484">
                  <c:v>0.95923611111111107</c:v>
                </c:pt>
                <c:pt idx="14485">
                  <c:v>0.95924768518518522</c:v>
                </c:pt>
                <c:pt idx="14486">
                  <c:v>0.95925925925925926</c:v>
                </c:pt>
                <c:pt idx="14487">
                  <c:v>0.95927083333333329</c:v>
                </c:pt>
                <c:pt idx="14488">
                  <c:v>0.95928240740740744</c:v>
                </c:pt>
                <c:pt idx="14489">
                  <c:v>0.95929398148148148</c:v>
                </c:pt>
                <c:pt idx="14490">
                  <c:v>0.95930555555555552</c:v>
                </c:pt>
                <c:pt idx="14491">
                  <c:v>0.95931712962962967</c:v>
                </c:pt>
                <c:pt idx="14492">
                  <c:v>0.95932870370370371</c:v>
                </c:pt>
                <c:pt idx="14493">
                  <c:v>0.95934027777777775</c:v>
                </c:pt>
                <c:pt idx="14494">
                  <c:v>0.9593518518518519</c:v>
                </c:pt>
                <c:pt idx="14495">
                  <c:v>0.95936342592592594</c:v>
                </c:pt>
                <c:pt idx="14496">
                  <c:v>0.95937499999999998</c:v>
                </c:pt>
                <c:pt idx="14497">
                  <c:v>0.95938657407407413</c:v>
                </c:pt>
                <c:pt idx="14498">
                  <c:v>0.95939814814814817</c:v>
                </c:pt>
                <c:pt idx="14499">
                  <c:v>0.95940972222222221</c:v>
                </c:pt>
                <c:pt idx="14500">
                  <c:v>0.95942129629629624</c:v>
                </c:pt>
                <c:pt idx="14501">
                  <c:v>0.95943287037037039</c:v>
                </c:pt>
                <c:pt idx="14502">
                  <c:v>0.95944444444444443</c:v>
                </c:pt>
                <c:pt idx="14503">
                  <c:v>0.95945601851851847</c:v>
                </c:pt>
                <c:pt idx="14504">
                  <c:v>0.95946759259259262</c:v>
                </c:pt>
                <c:pt idx="14505">
                  <c:v>0.95947916666666666</c:v>
                </c:pt>
                <c:pt idx="14506">
                  <c:v>0.9594907407407407</c:v>
                </c:pt>
                <c:pt idx="14507">
                  <c:v>0.95950231481481485</c:v>
                </c:pt>
                <c:pt idx="14508">
                  <c:v>0.95951388888888889</c:v>
                </c:pt>
                <c:pt idx="14509">
                  <c:v>0.95952546296296293</c:v>
                </c:pt>
                <c:pt idx="14510">
                  <c:v>0.95953703703703708</c:v>
                </c:pt>
                <c:pt idx="14511">
                  <c:v>0.95954861111111112</c:v>
                </c:pt>
                <c:pt idx="14512">
                  <c:v>0.95956018518518515</c:v>
                </c:pt>
                <c:pt idx="14513">
                  <c:v>0.9595717592592593</c:v>
                </c:pt>
                <c:pt idx="14514">
                  <c:v>0.95958333333333334</c:v>
                </c:pt>
                <c:pt idx="14515">
                  <c:v>0.95959490740740738</c:v>
                </c:pt>
                <c:pt idx="14516">
                  <c:v>0.95960648148148153</c:v>
                </c:pt>
                <c:pt idx="14517">
                  <c:v>0.95961805555555557</c:v>
                </c:pt>
                <c:pt idx="14518">
                  <c:v>0.95962962962962961</c:v>
                </c:pt>
                <c:pt idx="14519">
                  <c:v>0.95964120370370365</c:v>
                </c:pt>
                <c:pt idx="14520">
                  <c:v>0.9596527777777778</c:v>
                </c:pt>
                <c:pt idx="14521">
                  <c:v>0.95966435185185184</c:v>
                </c:pt>
                <c:pt idx="14522">
                  <c:v>0.95967592592592588</c:v>
                </c:pt>
                <c:pt idx="14523">
                  <c:v>0.95968750000000003</c:v>
                </c:pt>
                <c:pt idx="14524">
                  <c:v>0.95969907407407407</c:v>
                </c:pt>
                <c:pt idx="14525">
                  <c:v>0.9597106481481481</c:v>
                </c:pt>
                <c:pt idx="14526">
                  <c:v>0.95972222222222225</c:v>
                </c:pt>
                <c:pt idx="14527">
                  <c:v>0.95973379629629629</c:v>
                </c:pt>
                <c:pt idx="14528">
                  <c:v>0.95974537037037033</c:v>
                </c:pt>
                <c:pt idx="14529">
                  <c:v>0.95975694444444448</c:v>
                </c:pt>
                <c:pt idx="14530">
                  <c:v>0.95976851851851852</c:v>
                </c:pt>
                <c:pt idx="14531">
                  <c:v>0.95978009259259256</c:v>
                </c:pt>
                <c:pt idx="14532">
                  <c:v>0.95979166666666671</c:v>
                </c:pt>
                <c:pt idx="14533">
                  <c:v>0.95980324074074075</c:v>
                </c:pt>
                <c:pt idx="14534">
                  <c:v>0.95981481481481479</c:v>
                </c:pt>
                <c:pt idx="14535">
                  <c:v>0.95982638888888894</c:v>
                </c:pt>
                <c:pt idx="14536">
                  <c:v>0.95983796296296298</c:v>
                </c:pt>
                <c:pt idx="14537">
                  <c:v>0.95984953703703701</c:v>
                </c:pt>
                <c:pt idx="14538">
                  <c:v>0.95986111111111116</c:v>
                </c:pt>
                <c:pt idx="14539">
                  <c:v>0.9598726851851852</c:v>
                </c:pt>
                <c:pt idx="14540">
                  <c:v>0.95988425925925924</c:v>
                </c:pt>
                <c:pt idx="14541">
                  <c:v>0.95989583333333328</c:v>
                </c:pt>
                <c:pt idx="14542">
                  <c:v>0.95990740740740743</c:v>
                </c:pt>
                <c:pt idx="14543">
                  <c:v>0.95991898148148147</c:v>
                </c:pt>
                <c:pt idx="14544">
                  <c:v>0.95993055555555551</c:v>
                </c:pt>
                <c:pt idx="14545">
                  <c:v>0.95994212962962966</c:v>
                </c:pt>
                <c:pt idx="14546">
                  <c:v>0.9599537037037037</c:v>
                </c:pt>
                <c:pt idx="14547">
                  <c:v>0.95996527777777774</c:v>
                </c:pt>
                <c:pt idx="14548">
                  <c:v>0.95997685185185189</c:v>
                </c:pt>
                <c:pt idx="14549">
                  <c:v>0.95998842592592593</c:v>
                </c:pt>
                <c:pt idx="14550">
                  <c:v>0.96</c:v>
                </c:pt>
                <c:pt idx="14551">
                  <c:v>0.96001157407407411</c:v>
                </c:pt>
                <c:pt idx="14552">
                  <c:v>0.96002314814814815</c:v>
                </c:pt>
                <c:pt idx="14553">
                  <c:v>0.96003472222222219</c:v>
                </c:pt>
                <c:pt idx="14554">
                  <c:v>0.96004629629629634</c:v>
                </c:pt>
                <c:pt idx="14555">
                  <c:v>0.96005787037037038</c:v>
                </c:pt>
                <c:pt idx="14556">
                  <c:v>0.96006944444444442</c:v>
                </c:pt>
                <c:pt idx="14557">
                  <c:v>0.96008101851851857</c:v>
                </c:pt>
                <c:pt idx="14558">
                  <c:v>0.96009259259259261</c:v>
                </c:pt>
                <c:pt idx="14559">
                  <c:v>0.96010416666666665</c:v>
                </c:pt>
                <c:pt idx="14560">
                  <c:v>0.96011574074074069</c:v>
                </c:pt>
                <c:pt idx="14561">
                  <c:v>0.96012731481481484</c:v>
                </c:pt>
                <c:pt idx="14562">
                  <c:v>0.96013888888888888</c:v>
                </c:pt>
                <c:pt idx="14563">
                  <c:v>0.96015046296296291</c:v>
                </c:pt>
                <c:pt idx="14564">
                  <c:v>0.96016203703703706</c:v>
                </c:pt>
                <c:pt idx="14565">
                  <c:v>0.9601736111111111</c:v>
                </c:pt>
                <c:pt idx="14566">
                  <c:v>0.96018518518518514</c:v>
                </c:pt>
                <c:pt idx="14567">
                  <c:v>0.96019675925925929</c:v>
                </c:pt>
                <c:pt idx="14568">
                  <c:v>0.96020833333333333</c:v>
                </c:pt>
                <c:pt idx="14569">
                  <c:v>0.96021990740740737</c:v>
                </c:pt>
                <c:pt idx="14570">
                  <c:v>0.96023148148148152</c:v>
                </c:pt>
                <c:pt idx="14571">
                  <c:v>0.96024305555555556</c:v>
                </c:pt>
                <c:pt idx="14572">
                  <c:v>0.9602546296296296</c:v>
                </c:pt>
                <c:pt idx="14573">
                  <c:v>0.96026620370370375</c:v>
                </c:pt>
                <c:pt idx="14574">
                  <c:v>0.96027777777777779</c:v>
                </c:pt>
                <c:pt idx="14575">
                  <c:v>0.96028935185185182</c:v>
                </c:pt>
                <c:pt idx="14576">
                  <c:v>0.96030092592592597</c:v>
                </c:pt>
                <c:pt idx="14577">
                  <c:v>0.96031250000000001</c:v>
                </c:pt>
                <c:pt idx="14578">
                  <c:v>0.96032407407407405</c:v>
                </c:pt>
                <c:pt idx="14579">
                  <c:v>0.9603356481481482</c:v>
                </c:pt>
                <c:pt idx="14580">
                  <c:v>0.96034722222222224</c:v>
                </c:pt>
                <c:pt idx="14581">
                  <c:v>0.96035879629629628</c:v>
                </c:pt>
                <c:pt idx="14582">
                  <c:v>0.96037037037037032</c:v>
                </c:pt>
                <c:pt idx="14583">
                  <c:v>0.96038194444444447</c:v>
                </c:pt>
                <c:pt idx="14584">
                  <c:v>0.96039351851851851</c:v>
                </c:pt>
                <c:pt idx="14585">
                  <c:v>0.96040509259259255</c:v>
                </c:pt>
                <c:pt idx="14586">
                  <c:v>0.9604166666666667</c:v>
                </c:pt>
                <c:pt idx="14587">
                  <c:v>0.96042824074074074</c:v>
                </c:pt>
                <c:pt idx="14588">
                  <c:v>0.96043981481481477</c:v>
                </c:pt>
                <c:pt idx="14589">
                  <c:v>0.96045138888888892</c:v>
                </c:pt>
                <c:pt idx="14590">
                  <c:v>0.96046296296296296</c:v>
                </c:pt>
                <c:pt idx="14591">
                  <c:v>0.960474537037037</c:v>
                </c:pt>
                <c:pt idx="14592">
                  <c:v>0.96048611111111115</c:v>
                </c:pt>
                <c:pt idx="14593">
                  <c:v>0.96049768518518519</c:v>
                </c:pt>
                <c:pt idx="14594">
                  <c:v>0.96050925925925923</c:v>
                </c:pt>
                <c:pt idx="14595">
                  <c:v>0.96052083333333338</c:v>
                </c:pt>
                <c:pt idx="14596">
                  <c:v>0.96053240740740742</c:v>
                </c:pt>
                <c:pt idx="14597">
                  <c:v>0.96054398148148146</c:v>
                </c:pt>
                <c:pt idx="14598">
                  <c:v>0.96055555555555561</c:v>
                </c:pt>
                <c:pt idx="14599">
                  <c:v>0.96056712962962965</c:v>
                </c:pt>
                <c:pt idx="14600">
                  <c:v>0.96057870370370368</c:v>
                </c:pt>
                <c:pt idx="14601">
                  <c:v>0.96059027777777772</c:v>
                </c:pt>
                <c:pt idx="14602">
                  <c:v>0.96060185185185187</c:v>
                </c:pt>
                <c:pt idx="14603">
                  <c:v>0.96061342592592591</c:v>
                </c:pt>
                <c:pt idx="14604">
                  <c:v>0.96062499999999995</c:v>
                </c:pt>
                <c:pt idx="14605">
                  <c:v>0.9606365740740741</c:v>
                </c:pt>
                <c:pt idx="14606">
                  <c:v>0.96064814814814814</c:v>
                </c:pt>
                <c:pt idx="14607">
                  <c:v>0.96065972222222218</c:v>
                </c:pt>
                <c:pt idx="14608">
                  <c:v>0.96067129629629633</c:v>
                </c:pt>
                <c:pt idx="14609">
                  <c:v>0.96068287037037037</c:v>
                </c:pt>
                <c:pt idx="14610">
                  <c:v>0.96069444444444441</c:v>
                </c:pt>
                <c:pt idx="14611">
                  <c:v>0.96070601851851856</c:v>
                </c:pt>
                <c:pt idx="14612">
                  <c:v>0.9607175925925926</c:v>
                </c:pt>
                <c:pt idx="14613">
                  <c:v>0.96072916666666663</c:v>
                </c:pt>
                <c:pt idx="14614">
                  <c:v>0.96074074074074078</c:v>
                </c:pt>
                <c:pt idx="14615">
                  <c:v>0.96075231481481482</c:v>
                </c:pt>
                <c:pt idx="14616">
                  <c:v>0.96076388888888886</c:v>
                </c:pt>
                <c:pt idx="14617">
                  <c:v>0.96077546296296301</c:v>
                </c:pt>
                <c:pt idx="14618">
                  <c:v>0.96078703703703705</c:v>
                </c:pt>
                <c:pt idx="14619">
                  <c:v>0.96079861111111109</c:v>
                </c:pt>
                <c:pt idx="14620">
                  <c:v>0.96081018518518524</c:v>
                </c:pt>
                <c:pt idx="14621">
                  <c:v>0.96082175925925928</c:v>
                </c:pt>
                <c:pt idx="14622">
                  <c:v>0.96083333333333332</c:v>
                </c:pt>
                <c:pt idx="14623">
                  <c:v>0.96084490740740736</c:v>
                </c:pt>
                <c:pt idx="14624">
                  <c:v>0.96085648148148151</c:v>
                </c:pt>
                <c:pt idx="14625">
                  <c:v>0.96086805555555554</c:v>
                </c:pt>
                <c:pt idx="14626">
                  <c:v>0.96087962962962958</c:v>
                </c:pt>
                <c:pt idx="14627">
                  <c:v>0.96089120370370373</c:v>
                </c:pt>
                <c:pt idx="14628">
                  <c:v>0.96090277777777777</c:v>
                </c:pt>
                <c:pt idx="14629">
                  <c:v>0.96091435185185181</c:v>
                </c:pt>
                <c:pt idx="14630">
                  <c:v>0.96092592592592596</c:v>
                </c:pt>
                <c:pt idx="14631">
                  <c:v>0.9609375</c:v>
                </c:pt>
                <c:pt idx="14632">
                  <c:v>0.96094907407407404</c:v>
                </c:pt>
                <c:pt idx="14633">
                  <c:v>0.96096064814814819</c:v>
                </c:pt>
                <c:pt idx="14634">
                  <c:v>0.96097222222222223</c:v>
                </c:pt>
                <c:pt idx="14635">
                  <c:v>0.96098379629629627</c:v>
                </c:pt>
                <c:pt idx="14636">
                  <c:v>0.96099537037037042</c:v>
                </c:pt>
                <c:pt idx="14637">
                  <c:v>0.96100694444444446</c:v>
                </c:pt>
                <c:pt idx="14638">
                  <c:v>0.96101851851851849</c:v>
                </c:pt>
                <c:pt idx="14639">
                  <c:v>0.96103009259259264</c:v>
                </c:pt>
                <c:pt idx="14640">
                  <c:v>0.96104166666666668</c:v>
                </c:pt>
                <c:pt idx="14641">
                  <c:v>0.96105324074074072</c:v>
                </c:pt>
                <c:pt idx="14642">
                  <c:v>0.96106481481481476</c:v>
                </c:pt>
                <c:pt idx="14643">
                  <c:v>0.96107638888888891</c:v>
                </c:pt>
                <c:pt idx="14644">
                  <c:v>0.96108796296296295</c:v>
                </c:pt>
                <c:pt idx="14645">
                  <c:v>0.96109953703703699</c:v>
                </c:pt>
                <c:pt idx="14646">
                  <c:v>0.96111111111111114</c:v>
                </c:pt>
                <c:pt idx="14647">
                  <c:v>0.96112268518518518</c:v>
                </c:pt>
                <c:pt idx="14648">
                  <c:v>0.96113425925925922</c:v>
                </c:pt>
                <c:pt idx="14649">
                  <c:v>0.96114583333333337</c:v>
                </c:pt>
                <c:pt idx="14650">
                  <c:v>0.9611574074074074</c:v>
                </c:pt>
                <c:pt idx="14651">
                  <c:v>0.96116898148148144</c:v>
                </c:pt>
                <c:pt idx="14652">
                  <c:v>0.96118055555555559</c:v>
                </c:pt>
                <c:pt idx="14653">
                  <c:v>0.96119212962962963</c:v>
                </c:pt>
                <c:pt idx="14654">
                  <c:v>0.96120370370370367</c:v>
                </c:pt>
                <c:pt idx="14655">
                  <c:v>0.96121527777777782</c:v>
                </c:pt>
                <c:pt idx="14656">
                  <c:v>0.96122685185185186</c:v>
                </c:pt>
                <c:pt idx="14657">
                  <c:v>0.9612384259259259</c:v>
                </c:pt>
                <c:pt idx="14658">
                  <c:v>0.96125000000000005</c:v>
                </c:pt>
                <c:pt idx="14659">
                  <c:v>0.96126157407407409</c:v>
                </c:pt>
                <c:pt idx="14660">
                  <c:v>0.96127314814814813</c:v>
                </c:pt>
                <c:pt idx="14661">
                  <c:v>0.96128472222222228</c:v>
                </c:pt>
                <c:pt idx="14662">
                  <c:v>0.96129629629629632</c:v>
                </c:pt>
                <c:pt idx="14663">
                  <c:v>0.96130787037037035</c:v>
                </c:pt>
                <c:pt idx="14664">
                  <c:v>0.96131944444444439</c:v>
                </c:pt>
                <c:pt idx="14665">
                  <c:v>0.96133101851851854</c:v>
                </c:pt>
                <c:pt idx="14666">
                  <c:v>0.96134259259259258</c:v>
                </c:pt>
                <c:pt idx="14667">
                  <c:v>0.96135416666666662</c:v>
                </c:pt>
                <c:pt idx="14668">
                  <c:v>0.96136574074074077</c:v>
                </c:pt>
                <c:pt idx="14669">
                  <c:v>0.96137731481481481</c:v>
                </c:pt>
                <c:pt idx="14670">
                  <c:v>0.96138888888888885</c:v>
                </c:pt>
                <c:pt idx="14671">
                  <c:v>0.961400462962963</c:v>
                </c:pt>
                <c:pt idx="14672">
                  <c:v>0.96141203703703704</c:v>
                </c:pt>
                <c:pt idx="14673">
                  <c:v>0.96142361111111108</c:v>
                </c:pt>
                <c:pt idx="14674">
                  <c:v>0.96143518518518523</c:v>
                </c:pt>
                <c:pt idx="14675">
                  <c:v>0.96144675925925926</c:v>
                </c:pt>
                <c:pt idx="14676">
                  <c:v>0.9614583333333333</c:v>
                </c:pt>
                <c:pt idx="14677">
                  <c:v>0.96146990740740745</c:v>
                </c:pt>
                <c:pt idx="14678">
                  <c:v>0.96148148148148149</c:v>
                </c:pt>
                <c:pt idx="14679">
                  <c:v>0.96149305555555553</c:v>
                </c:pt>
                <c:pt idx="14680">
                  <c:v>0.96150462962962968</c:v>
                </c:pt>
                <c:pt idx="14681">
                  <c:v>0.96151620370370372</c:v>
                </c:pt>
                <c:pt idx="14682">
                  <c:v>0.96152777777777776</c:v>
                </c:pt>
                <c:pt idx="14683">
                  <c:v>0.9615393518518518</c:v>
                </c:pt>
                <c:pt idx="14684">
                  <c:v>0.96155092592592595</c:v>
                </c:pt>
                <c:pt idx="14685">
                  <c:v>0.96156249999999999</c:v>
                </c:pt>
                <c:pt idx="14686">
                  <c:v>0.96157407407407403</c:v>
                </c:pt>
                <c:pt idx="14687">
                  <c:v>0.96158564814814818</c:v>
                </c:pt>
                <c:pt idx="14688">
                  <c:v>0.96159722222222221</c:v>
                </c:pt>
                <c:pt idx="14689">
                  <c:v>0.96160879629629625</c:v>
                </c:pt>
                <c:pt idx="14690">
                  <c:v>0.9616203703703704</c:v>
                </c:pt>
                <c:pt idx="14691">
                  <c:v>0.96163194444444444</c:v>
                </c:pt>
                <c:pt idx="14692">
                  <c:v>0.96164351851851848</c:v>
                </c:pt>
                <c:pt idx="14693">
                  <c:v>0.96165509259259263</c:v>
                </c:pt>
                <c:pt idx="14694">
                  <c:v>0.96166666666666667</c:v>
                </c:pt>
                <c:pt idx="14695">
                  <c:v>0.96167824074074071</c:v>
                </c:pt>
                <c:pt idx="14696">
                  <c:v>0.96168981481481486</c:v>
                </c:pt>
                <c:pt idx="14697">
                  <c:v>0.9617013888888889</c:v>
                </c:pt>
                <c:pt idx="14698">
                  <c:v>0.96171296296296294</c:v>
                </c:pt>
                <c:pt idx="14699">
                  <c:v>0.96172453703703709</c:v>
                </c:pt>
                <c:pt idx="14700">
                  <c:v>0.96173611111111112</c:v>
                </c:pt>
                <c:pt idx="14701">
                  <c:v>0.96174768518518516</c:v>
                </c:pt>
                <c:pt idx="14702">
                  <c:v>0.96175925925925931</c:v>
                </c:pt>
                <c:pt idx="14703">
                  <c:v>0.96177083333333335</c:v>
                </c:pt>
                <c:pt idx="14704">
                  <c:v>0.96178240740740739</c:v>
                </c:pt>
                <c:pt idx="14705">
                  <c:v>0.96179398148148143</c:v>
                </c:pt>
                <c:pt idx="14706">
                  <c:v>0.96180555555555558</c:v>
                </c:pt>
                <c:pt idx="14707">
                  <c:v>0.96181712962962962</c:v>
                </c:pt>
                <c:pt idx="14708">
                  <c:v>0.96182870370370366</c:v>
                </c:pt>
                <c:pt idx="14709">
                  <c:v>0.96184027777777781</c:v>
                </c:pt>
                <c:pt idx="14710">
                  <c:v>0.96185185185185185</c:v>
                </c:pt>
                <c:pt idx="14711">
                  <c:v>0.96186342592592589</c:v>
                </c:pt>
                <c:pt idx="14712">
                  <c:v>0.96187500000000004</c:v>
                </c:pt>
                <c:pt idx="14713">
                  <c:v>0.96188657407407407</c:v>
                </c:pt>
                <c:pt idx="14714">
                  <c:v>0.96189814814814811</c:v>
                </c:pt>
                <c:pt idx="14715">
                  <c:v>0.96190972222222226</c:v>
                </c:pt>
                <c:pt idx="14716">
                  <c:v>0.9619212962962963</c:v>
                </c:pt>
                <c:pt idx="14717">
                  <c:v>0.96193287037037034</c:v>
                </c:pt>
                <c:pt idx="14718">
                  <c:v>0.96194444444444449</c:v>
                </c:pt>
                <c:pt idx="14719">
                  <c:v>0.96195601851851853</c:v>
                </c:pt>
                <c:pt idx="14720">
                  <c:v>0.96196759259259257</c:v>
                </c:pt>
                <c:pt idx="14721">
                  <c:v>0.96197916666666672</c:v>
                </c:pt>
                <c:pt idx="14722">
                  <c:v>0.96199074074074076</c:v>
                </c:pt>
                <c:pt idx="14723">
                  <c:v>0.9620023148148148</c:v>
                </c:pt>
                <c:pt idx="14724">
                  <c:v>0.96201388888888884</c:v>
                </c:pt>
                <c:pt idx="14725">
                  <c:v>0.96202546296296299</c:v>
                </c:pt>
                <c:pt idx="14726">
                  <c:v>0.96203703703703702</c:v>
                </c:pt>
                <c:pt idx="14727">
                  <c:v>0.96204861111111106</c:v>
                </c:pt>
                <c:pt idx="14728">
                  <c:v>0.96206018518518521</c:v>
                </c:pt>
                <c:pt idx="14729">
                  <c:v>0.96207175925925925</c:v>
                </c:pt>
                <c:pt idx="14730">
                  <c:v>0.96208333333333329</c:v>
                </c:pt>
                <c:pt idx="14731">
                  <c:v>0.96209490740740744</c:v>
                </c:pt>
                <c:pt idx="14732">
                  <c:v>0.96210648148148148</c:v>
                </c:pt>
                <c:pt idx="14733">
                  <c:v>0.96211805555555552</c:v>
                </c:pt>
                <c:pt idx="14734">
                  <c:v>0.96212962962962967</c:v>
                </c:pt>
                <c:pt idx="14735">
                  <c:v>0.96214120370370371</c:v>
                </c:pt>
                <c:pt idx="14736">
                  <c:v>0.96215277777777775</c:v>
                </c:pt>
                <c:pt idx="14737">
                  <c:v>0.9621643518518519</c:v>
                </c:pt>
                <c:pt idx="14738">
                  <c:v>0.96217592592592593</c:v>
                </c:pt>
                <c:pt idx="14739">
                  <c:v>0.96218749999999997</c:v>
                </c:pt>
                <c:pt idx="14740">
                  <c:v>0.96219907407407412</c:v>
                </c:pt>
                <c:pt idx="14741">
                  <c:v>0.96221064814814816</c:v>
                </c:pt>
                <c:pt idx="14742">
                  <c:v>0.9622222222222222</c:v>
                </c:pt>
                <c:pt idx="14743">
                  <c:v>0.96223379629629635</c:v>
                </c:pt>
                <c:pt idx="14744">
                  <c:v>0.96224537037037039</c:v>
                </c:pt>
                <c:pt idx="14745">
                  <c:v>0.96225694444444443</c:v>
                </c:pt>
                <c:pt idx="14746">
                  <c:v>0.96226851851851847</c:v>
                </c:pt>
                <c:pt idx="14747">
                  <c:v>0.96228009259259262</c:v>
                </c:pt>
                <c:pt idx="14748">
                  <c:v>0.96229166666666666</c:v>
                </c:pt>
                <c:pt idx="14749">
                  <c:v>0.9623032407407407</c:v>
                </c:pt>
                <c:pt idx="14750">
                  <c:v>0.96231481481481485</c:v>
                </c:pt>
                <c:pt idx="14751">
                  <c:v>0.96232638888888888</c:v>
                </c:pt>
                <c:pt idx="14752">
                  <c:v>0.96233796296296292</c:v>
                </c:pt>
                <c:pt idx="14753">
                  <c:v>0.96234953703703707</c:v>
                </c:pt>
                <c:pt idx="14754">
                  <c:v>0.96236111111111111</c:v>
                </c:pt>
                <c:pt idx="14755">
                  <c:v>0.96237268518518515</c:v>
                </c:pt>
                <c:pt idx="14756">
                  <c:v>0.9623842592592593</c:v>
                </c:pt>
                <c:pt idx="14757">
                  <c:v>0.96239583333333334</c:v>
                </c:pt>
                <c:pt idx="14758">
                  <c:v>0.96240740740740738</c:v>
                </c:pt>
                <c:pt idx="14759">
                  <c:v>0.96241898148148153</c:v>
                </c:pt>
                <c:pt idx="14760">
                  <c:v>0.96243055555555557</c:v>
                </c:pt>
                <c:pt idx="14761">
                  <c:v>0.96244212962962961</c:v>
                </c:pt>
                <c:pt idx="14762">
                  <c:v>0.96245370370370376</c:v>
                </c:pt>
                <c:pt idx="14763">
                  <c:v>0.96246527777777779</c:v>
                </c:pt>
                <c:pt idx="14764">
                  <c:v>0.96247685185185183</c:v>
                </c:pt>
                <c:pt idx="14765">
                  <c:v>0.96248842592592587</c:v>
                </c:pt>
                <c:pt idx="14766">
                  <c:v>0.96250000000000002</c:v>
                </c:pt>
                <c:pt idx="14767">
                  <c:v>0.96251157407407406</c:v>
                </c:pt>
                <c:pt idx="14768">
                  <c:v>0.9625231481481481</c:v>
                </c:pt>
                <c:pt idx="14769">
                  <c:v>0.96253472222222225</c:v>
                </c:pt>
                <c:pt idx="14770">
                  <c:v>0.96254629629629629</c:v>
                </c:pt>
                <c:pt idx="14771">
                  <c:v>0.96255787037037033</c:v>
                </c:pt>
                <c:pt idx="14772">
                  <c:v>0.96256944444444448</c:v>
                </c:pt>
                <c:pt idx="14773">
                  <c:v>0.96258101851851852</c:v>
                </c:pt>
                <c:pt idx="14774">
                  <c:v>0.96259259259259256</c:v>
                </c:pt>
                <c:pt idx="14775">
                  <c:v>0.96260416666666671</c:v>
                </c:pt>
                <c:pt idx="14776">
                  <c:v>0.96261574074074074</c:v>
                </c:pt>
                <c:pt idx="14777">
                  <c:v>0.96262731481481478</c:v>
                </c:pt>
                <c:pt idx="14778">
                  <c:v>0.96263888888888893</c:v>
                </c:pt>
                <c:pt idx="14779">
                  <c:v>0.96265046296296297</c:v>
                </c:pt>
                <c:pt idx="14780">
                  <c:v>0.96266203703703701</c:v>
                </c:pt>
                <c:pt idx="14781">
                  <c:v>0.96267361111111116</c:v>
                </c:pt>
                <c:pt idx="14782">
                  <c:v>0.9626851851851852</c:v>
                </c:pt>
                <c:pt idx="14783">
                  <c:v>0.96269675925925924</c:v>
                </c:pt>
                <c:pt idx="14784">
                  <c:v>0.96270833333333339</c:v>
                </c:pt>
                <c:pt idx="14785">
                  <c:v>0.96271990740740743</c:v>
                </c:pt>
                <c:pt idx="14786">
                  <c:v>0.96273148148148147</c:v>
                </c:pt>
                <c:pt idx="14787">
                  <c:v>0.9627430555555555</c:v>
                </c:pt>
                <c:pt idx="14788">
                  <c:v>0.96275462962962965</c:v>
                </c:pt>
                <c:pt idx="14789">
                  <c:v>0.96276620370370369</c:v>
                </c:pt>
                <c:pt idx="14790">
                  <c:v>0.96277777777777773</c:v>
                </c:pt>
                <c:pt idx="14791">
                  <c:v>0.96278935185185188</c:v>
                </c:pt>
                <c:pt idx="14792">
                  <c:v>0.96280092592592592</c:v>
                </c:pt>
                <c:pt idx="14793">
                  <c:v>0.96281249999999996</c:v>
                </c:pt>
                <c:pt idx="14794">
                  <c:v>0.96282407407407411</c:v>
                </c:pt>
                <c:pt idx="14795">
                  <c:v>0.96283564814814815</c:v>
                </c:pt>
                <c:pt idx="14796">
                  <c:v>0.96284722222222219</c:v>
                </c:pt>
                <c:pt idx="14797">
                  <c:v>0.96285879629629634</c:v>
                </c:pt>
                <c:pt idx="14798">
                  <c:v>0.96287037037037038</c:v>
                </c:pt>
                <c:pt idx="14799">
                  <c:v>0.96288194444444442</c:v>
                </c:pt>
                <c:pt idx="14800">
                  <c:v>0.96289351851851857</c:v>
                </c:pt>
                <c:pt idx="14801">
                  <c:v>0.9629050925925926</c:v>
                </c:pt>
                <c:pt idx="14802">
                  <c:v>0.96291666666666664</c:v>
                </c:pt>
                <c:pt idx="14803">
                  <c:v>0.96292824074074079</c:v>
                </c:pt>
                <c:pt idx="14804">
                  <c:v>0.96293981481481483</c:v>
                </c:pt>
                <c:pt idx="14805">
                  <c:v>0.96295138888888887</c:v>
                </c:pt>
                <c:pt idx="14806">
                  <c:v>0.96296296296296291</c:v>
                </c:pt>
                <c:pt idx="14807">
                  <c:v>0.96297453703703706</c:v>
                </c:pt>
                <c:pt idx="14808">
                  <c:v>0.9629861111111111</c:v>
                </c:pt>
                <c:pt idx="14809">
                  <c:v>0.96299768518518514</c:v>
                </c:pt>
                <c:pt idx="14810">
                  <c:v>0.96300925925925929</c:v>
                </c:pt>
                <c:pt idx="14811">
                  <c:v>0.96302083333333333</c:v>
                </c:pt>
                <c:pt idx="14812">
                  <c:v>0.96303240740740736</c:v>
                </c:pt>
                <c:pt idx="14813">
                  <c:v>0.96304398148148151</c:v>
                </c:pt>
                <c:pt idx="14814">
                  <c:v>0.96305555555555555</c:v>
                </c:pt>
                <c:pt idx="14815">
                  <c:v>0.96306712962962959</c:v>
                </c:pt>
                <c:pt idx="14816">
                  <c:v>0.96307870370370374</c:v>
                </c:pt>
                <c:pt idx="14817">
                  <c:v>0.96309027777777778</c:v>
                </c:pt>
                <c:pt idx="14818">
                  <c:v>0.96310185185185182</c:v>
                </c:pt>
                <c:pt idx="14819">
                  <c:v>0.96311342592592597</c:v>
                </c:pt>
                <c:pt idx="14820">
                  <c:v>0.96312500000000001</c:v>
                </c:pt>
                <c:pt idx="14821">
                  <c:v>0.96313657407407405</c:v>
                </c:pt>
                <c:pt idx="14822">
                  <c:v>0.9631481481481482</c:v>
                </c:pt>
                <c:pt idx="14823">
                  <c:v>0.96315972222222224</c:v>
                </c:pt>
                <c:pt idx="14824">
                  <c:v>0.96317129629629628</c:v>
                </c:pt>
                <c:pt idx="14825">
                  <c:v>0.96318287037037043</c:v>
                </c:pt>
                <c:pt idx="14826">
                  <c:v>0.96319444444444446</c:v>
                </c:pt>
                <c:pt idx="14827">
                  <c:v>0.9632060185185185</c:v>
                </c:pt>
                <c:pt idx="14828">
                  <c:v>0.96321759259259254</c:v>
                </c:pt>
                <c:pt idx="14829">
                  <c:v>0.96322916666666669</c:v>
                </c:pt>
                <c:pt idx="14830">
                  <c:v>0.96324074074074073</c:v>
                </c:pt>
                <c:pt idx="14831">
                  <c:v>0.96325231481481477</c:v>
                </c:pt>
                <c:pt idx="14832">
                  <c:v>0.96326388888888892</c:v>
                </c:pt>
                <c:pt idx="14833">
                  <c:v>0.96327546296296296</c:v>
                </c:pt>
                <c:pt idx="14834">
                  <c:v>0.963287037037037</c:v>
                </c:pt>
                <c:pt idx="14835">
                  <c:v>0.96329861111111115</c:v>
                </c:pt>
                <c:pt idx="14836">
                  <c:v>0.96331018518518519</c:v>
                </c:pt>
                <c:pt idx="14837">
                  <c:v>0.96332175925925922</c:v>
                </c:pt>
                <c:pt idx="14838">
                  <c:v>0.96333333333333337</c:v>
                </c:pt>
                <c:pt idx="14839">
                  <c:v>0.96334490740740741</c:v>
                </c:pt>
                <c:pt idx="14840">
                  <c:v>0.96335648148148145</c:v>
                </c:pt>
                <c:pt idx="14841">
                  <c:v>0.9633680555555556</c:v>
                </c:pt>
                <c:pt idx="14842">
                  <c:v>0.96337962962962964</c:v>
                </c:pt>
                <c:pt idx="14843">
                  <c:v>0.96339120370370368</c:v>
                </c:pt>
                <c:pt idx="14844">
                  <c:v>0.96340277777777783</c:v>
                </c:pt>
                <c:pt idx="14845">
                  <c:v>0.96341435185185187</c:v>
                </c:pt>
                <c:pt idx="14846">
                  <c:v>0.96342592592592591</c:v>
                </c:pt>
                <c:pt idx="14847">
                  <c:v>0.96343749999999995</c:v>
                </c:pt>
                <c:pt idx="14848">
                  <c:v>0.9634490740740741</c:v>
                </c:pt>
                <c:pt idx="14849">
                  <c:v>0.96346064814814814</c:v>
                </c:pt>
                <c:pt idx="14850">
                  <c:v>0.96347222222222217</c:v>
                </c:pt>
                <c:pt idx="14851">
                  <c:v>0.96348379629629632</c:v>
                </c:pt>
                <c:pt idx="14852">
                  <c:v>0.96349537037037036</c:v>
                </c:pt>
                <c:pt idx="14853">
                  <c:v>0.9635069444444444</c:v>
                </c:pt>
                <c:pt idx="14854">
                  <c:v>0.96351851851851855</c:v>
                </c:pt>
                <c:pt idx="14855">
                  <c:v>0.96353009259259259</c:v>
                </c:pt>
                <c:pt idx="14856">
                  <c:v>0.96354166666666663</c:v>
                </c:pt>
                <c:pt idx="14857">
                  <c:v>0.96355324074074078</c:v>
                </c:pt>
                <c:pt idx="14858">
                  <c:v>0.96356481481481482</c:v>
                </c:pt>
                <c:pt idx="14859">
                  <c:v>0.96357638888888886</c:v>
                </c:pt>
                <c:pt idx="14860">
                  <c:v>0.96358796296296301</c:v>
                </c:pt>
                <c:pt idx="14861">
                  <c:v>0.96359953703703705</c:v>
                </c:pt>
                <c:pt idx="14862">
                  <c:v>0.96361111111111108</c:v>
                </c:pt>
                <c:pt idx="14863">
                  <c:v>0.96362268518518523</c:v>
                </c:pt>
                <c:pt idx="14864">
                  <c:v>0.96363425925925927</c:v>
                </c:pt>
                <c:pt idx="14865">
                  <c:v>0.96364583333333331</c:v>
                </c:pt>
                <c:pt idx="14866">
                  <c:v>0.96365740740740746</c:v>
                </c:pt>
                <c:pt idx="14867">
                  <c:v>0.9636689814814815</c:v>
                </c:pt>
                <c:pt idx="14868">
                  <c:v>0.96368055555555554</c:v>
                </c:pt>
                <c:pt idx="14869">
                  <c:v>0.96369212962962958</c:v>
                </c:pt>
                <c:pt idx="14870">
                  <c:v>0.96370370370370373</c:v>
                </c:pt>
                <c:pt idx="14871">
                  <c:v>0.96371527777777777</c:v>
                </c:pt>
                <c:pt idx="14872">
                  <c:v>0.96372685185185181</c:v>
                </c:pt>
                <c:pt idx="14873">
                  <c:v>0.96373842592592596</c:v>
                </c:pt>
                <c:pt idx="14874">
                  <c:v>0.96375</c:v>
                </c:pt>
                <c:pt idx="14875">
                  <c:v>0.96376157407407403</c:v>
                </c:pt>
                <c:pt idx="14876">
                  <c:v>0.96377314814814818</c:v>
                </c:pt>
                <c:pt idx="14877">
                  <c:v>0.96378472222222222</c:v>
                </c:pt>
                <c:pt idx="14878">
                  <c:v>0.96379629629629626</c:v>
                </c:pt>
                <c:pt idx="14879">
                  <c:v>0.96380787037037041</c:v>
                </c:pt>
                <c:pt idx="14880">
                  <c:v>0.96381944444444445</c:v>
                </c:pt>
                <c:pt idx="14881">
                  <c:v>0.96383101851851849</c:v>
                </c:pt>
                <c:pt idx="14882">
                  <c:v>0.96384259259259264</c:v>
                </c:pt>
                <c:pt idx="14883">
                  <c:v>0.96385416666666668</c:v>
                </c:pt>
                <c:pt idx="14884">
                  <c:v>0.96386574074074072</c:v>
                </c:pt>
                <c:pt idx="14885">
                  <c:v>0.96387731481481487</c:v>
                </c:pt>
                <c:pt idx="14886">
                  <c:v>0.96388888888888891</c:v>
                </c:pt>
                <c:pt idx="14887">
                  <c:v>0.96390046296296295</c:v>
                </c:pt>
                <c:pt idx="14888">
                  <c:v>0.96391203703703698</c:v>
                </c:pt>
                <c:pt idx="14889">
                  <c:v>0.96392361111111113</c:v>
                </c:pt>
                <c:pt idx="14890">
                  <c:v>0.96393518518518517</c:v>
                </c:pt>
                <c:pt idx="14891">
                  <c:v>0.96394675925925921</c:v>
                </c:pt>
                <c:pt idx="14892">
                  <c:v>0.96395833333333336</c:v>
                </c:pt>
                <c:pt idx="14893">
                  <c:v>0.9639699074074074</c:v>
                </c:pt>
                <c:pt idx="14894">
                  <c:v>0.96398148148148144</c:v>
                </c:pt>
                <c:pt idx="14895">
                  <c:v>0.96399305555555559</c:v>
                </c:pt>
                <c:pt idx="14896">
                  <c:v>0.96400462962962963</c:v>
                </c:pt>
                <c:pt idx="14897">
                  <c:v>0.96401620370370367</c:v>
                </c:pt>
                <c:pt idx="14898">
                  <c:v>0.96402777777777782</c:v>
                </c:pt>
                <c:pt idx="14899">
                  <c:v>0.96403935185185186</c:v>
                </c:pt>
                <c:pt idx="14900">
                  <c:v>0.96405092592592589</c:v>
                </c:pt>
                <c:pt idx="14901">
                  <c:v>0.96406250000000004</c:v>
                </c:pt>
                <c:pt idx="14902">
                  <c:v>0.96407407407407408</c:v>
                </c:pt>
                <c:pt idx="14903">
                  <c:v>0.96408564814814812</c:v>
                </c:pt>
                <c:pt idx="14904">
                  <c:v>0.96409722222222227</c:v>
                </c:pt>
                <c:pt idx="14905">
                  <c:v>0.96410879629629631</c:v>
                </c:pt>
                <c:pt idx="14906">
                  <c:v>0.96412037037037035</c:v>
                </c:pt>
                <c:pt idx="14907">
                  <c:v>0.9641319444444445</c:v>
                </c:pt>
                <c:pt idx="14908">
                  <c:v>0.96414351851851854</c:v>
                </c:pt>
                <c:pt idx="14909">
                  <c:v>0.96415509259259258</c:v>
                </c:pt>
                <c:pt idx="14910">
                  <c:v>0.96416666666666662</c:v>
                </c:pt>
                <c:pt idx="14911">
                  <c:v>0.96417824074074077</c:v>
                </c:pt>
                <c:pt idx="14912">
                  <c:v>0.96418981481481481</c:v>
                </c:pt>
                <c:pt idx="14913">
                  <c:v>0.96420138888888884</c:v>
                </c:pt>
                <c:pt idx="14914">
                  <c:v>0.96421296296296299</c:v>
                </c:pt>
                <c:pt idx="14915">
                  <c:v>0.96422453703703703</c:v>
                </c:pt>
                <c:pt idx="14916">
                  <c:v>0.96423611111111107</c:v>
                </c:pt>
                <c:pt idx="14917">
                  <c:v>0.96424768518518522</c:v>
                </c:pt>
                <c:pt idx="14918">
                  <c:v>0.96425925925925926</c:v>
                </c:pt>
                <c:pt idx="14919">
                  <c:v>0.9642708333333333</c:v>
                </c:pt>
                <c:pt idx="14920">
                  <c:v>0.96428240740740745</c:v>
                </c:pt>
                <c:pt idx="14921">
                  <c:v>0.96429398148148149</c:v>
                </c:pt>
                <c:pt idx="14922">
                  <c:v>0.96430555555555553</c:v>
                </c:pt>
                <c:pt idx="14923">
                  <c:v>0.96431712962962968</c:v>
                </c:pt>
                <c:pt idx="14924">
                  <c:v>0.96432870370370372</c:v>
                </c:pt>
                <c:pt idx="14925">
                  <c:v>0.96434027777777775</c:v>
                </c:pt>
                <c:pt idx="14926">
                  <c:v>0.9643518518518519</c:v>
                </c:pt>
                <c:pt idx="14927">
                  <c:v>0.96436342592592594</c:v>
                </c:pt>
                <c:pt idx="14928">
                  <c:v>0.96437499999999998</c:v>
                </c:pt>
                <c:pt idx="14929">
                  <c:v>0.96438657407407402</c:v>
                </c:pt>
                <c:pt idx="14930">
                  <c:v>0.96439814814814817</c:v>
                </c:pt>
                <c:pt idx="14931">
                  <c:v>0.96440972222222221</c:v>
                </c:pt>
                <c:pt idx="14932">
                  <c:v>0.96442129629629625</c:v>
                </c:pt>
                <c:pt idx="14933">
                  <c:v>0.9644328703703704</c:v>
                </c:pt>
                <c:pt idx="14934">
                  <c:v>0.96444444444444444</c:v>
                </c:pt>
                <c:pt idx="14935">
                  <c:v>0.96445601851851848</c:v>
                </c:pt>
                <c:pt idx="14936">
                  <c:v>0.96446759259259263</c:v>
                </c:pt>
                <c:pt idx="14937">
                  <c:v>0.96447916666666667</c:v>
                </c:pt>
                <c:pt idx="14938">
                  <c:v>0.9644907407407407</c:v>
                </c:pt>
                <c:pt idx="14939">
                  <c:v>0.96450231481481485</c:v>
                </c:pt>
                <c:pt idx="14940">
                  <c:v>0.96451388888888889</c:v>
                </c:pt>
                <c:pt idx="14941">
                  <c:v>0.96452546296296293</c:v>
                </c:pt>
                <c:pt idx="14942">
                  <c:v>0.96453703703703708</c:v>
                </c:pt>
                <c:pt idx="14943">
                  <c:v>0.96454861111111112</c:v>
                </c:pt>
                <c:pt idx="14944">
                  <c:v>0.96456018518518516</c:v>
                </c:pt>
                <c:pt idx="14945">
                  <c:v>0.96457175925925931</c:v>
                </c:pt>
                <c:pt idx="14946">
                  <c:v>0.96458333333333335</c:v>
                </c:pt>
                <c:pt idx="14947">
                  <c:v>0.96459490740740739</c:v>
                </c:pt>
                <c:pt idx="14948">
                  <c:v>0.96460648148148154</c:v>
                </c:pt>
                <c:pt idx="14949">
                  <c:v>0.96461805555555558</c:v>
                </c:pt>
                <c:pt idx="14950">
                  <c:v>0.96462962962962961</c:v>
                </c:pt>
                <c:pt idx="14951">
                  <c:v>0.96464120370370365</c:v>
                </c:pt>
                <c:pt idx="14952">
                  <c:v>0.9646527777777778</c:v>
                </c:pt>
                <c:pt idx="14953">
                  <c:v>0.96466435185185184</c:v>
                </c:pt>
                <c:pt idx="14954">
                  <c:v>0.96467592592592588</c:v>
                </c:pt>
                <c:pt idx="14955">
                  <c:v>0.96468750000000003</c:v>
                </c:pt>
                <c:pt idx="14956">
                  <c:v>0.96469907407407407</c:v>
                </c:pt>
                <c:pt idx="14957">
                  <c:v>0.96471064814814811</c:v>
                </c:pt>
                <c:pt idx="14958">
                  <c:v>0.96472222222222226</c:v>
                </c:pt>
                <c:pt idx="14959">
                  <c:v>0.9647337962962963</c:v>
                </c:pt>
                <c:pt idx="14960">
                  <c:v>0.96474537037037034</c:v>
                </c:pt>
                <c:pt idx="14961">
                  <c:v>0.96475694444444449</c:v>
                </c:pt>
                <c:pt idx="14962">
                  <c:v>0.96476851851851853</c:v>
                </c:pt>
                <c:pt idx="14963">
                  <c:v>0.96478009259259256</c:v>
                </c:pt>
                <c:pt idx="14964">
                  <c:v>0.96479166666666671</c:v>
                </c:pt>
                <c:pt idx="14965">
                  <c:v>0.96480324074074075</c:v>
                </c:pt>
                <c:pt idx="14966">
                  <c:v>0.96481481481481479</c:v>
                </c:pt>
                <c:pt idx="14967">
                  <c:v>0.96482638888888894</c:v>
                </c:pt>
                <c:pt idx="14968">
                  <c:v>0.96483796296296298</c:v>
                </c:pt>
                <c:pt idx="14969">
                  <c:v>0.96484953703703702</c:v>
                </c:pt>
                <c:pt idx="14970">
                  <c:v>0.96486111111111106</c:v>
                </c:pt>
                <c:pt idx="14971">
                  <c:v>0.96487268518518521</c:v>
                </c:pt>
                <c:pt idx="14972">
                  <c:v>0.96488425925925925</c:v>
                </c:pt>
                <c:pt idx="14973">
                  <c:v>0.96489583333333329</c:v>
                </c:pt>
                <c:pt idx="14974">
                  <c:v>0.96490740740740744</c:v>
                </c:pt>
                <c:pt idx="14975">
                  <c:v>0.96491898148148147</c:v>
                </c:pt>
                <c:pt idx="14976">
                  <c:v>0.96493055555555551</c:v>
                </c:pt>
                <c:pt idx="14977">
                  <c:v>0.96494212962962966</c:v>
                </c:pt>
                <c:pt idx="14978">
                  <c:v>0.9649537037037037</c:v>
                </c:pt>
                <c:pt idx="14979">
                  <c:v>0.96496527777777774</c:v>
                </c:pt>
                <c:pt idx="14980">
                  <c:v>0.96497685185185189</c:v>
                </c:pt>
                <c:pt idx="14981">
                  <c:v>0.96498842592592593</c:v>
                </c:pt>
                <c:pt idx="14982">
                  <c:v>0.96499999999999997</c:v>
                </c:pt>
                <c:pt idx="14983">
                  <c:v>0.96501157407407412</c:v>
                </c:pt>
                <c:pt idx="14984">
                  <c:v>0.96502314814814816</c:v>
                </c:pt>
                <c:pt idx="14985">
                  <c:v>0.9650347222222222</c:v>
                </c:pt>
                <c:pt idx="14986">
                  <c:v>0.96504629629629635</c:v>
                </c:pt>
                <c:pt idx="14987">
                  <c:v>0.96505787037037039</c:v>
                </c:pt>
                <c:pt idx="14988">
                  <c:v>0.96506944444444442</c:v>
                </c:pt>
                <c:pt idx="14989">
                  <c:v>0.96508101851851846</c:v>
                </c:pt>
                <c:pt idx="14990">
                  <c:v>0.96509259259259261</c:v>
                </c:pt>
                <c:pt idx="14991">
                  <c:v>0.96510416666666665</c:v>
                </c:pt>
                <c:pt idx="14992">
                  <c:v>0.96511574074074069</c:v>
                </c:pt>
                <c:pt idx="14993">
                  <c:v>0.96512731481481484</c:v>
                </c:pt>
                <c:pt idx="14994">
                  <c:v>0.96513888888888888</c:v>
                </c:pt>
                <c:pt idx="14995">
                  <c:v>0.96515046296296292</c:v>
                </c:pt>
                <c:pt idx="14996">
                  <c:v>0.96516203703703707</c:v>
                </c:pt>
                <c:pt idx="14997">
                  <c:v>0.96517361111111111</c:v>
                </c:pt>
                <c:pt idx="14998">
                  <c:v>0.96518518518518515</c:v>
                </c:pt>
                <c:pt idx="14999">
                  <c:v>0.9651967592592593</c:v>
                </c:pt>
                <c:pt idx="15000">
                  <c:v>0.96520833333333333</c:v>
                </c:pt>
                <c:pt idx="15001">
                  <c:v>0.96521990740740737</c:v>
                </c:pt>
                <c:pt idx="15002">
                  <c:v>0.96523148148148152</c:v>
                </c:pt>
                <c:pt idx="15003">
                  <c:v>0.96524305555555556</c:v>
                </c:pt>
                <c:pt idx="15004">
                  <c:v>0.9652546296296296</c:v>
                </c:pt>
                <c:pt idx="15005">
                  <c:v>0.96526620370370375</c:v>
                </c:pt>
                <c:pt idx="15006">
                  <c:v>0.96527777777777779</c:v>
                </c:pt>
                <c:pt idx="15007">
                  <c:v>0.96528935185185183</c:v>
                </c:pt>
                <c:pt idx="15008">
                  <c:v>0.96530092592592598</c:v>
                </c:pt>
                <c:pt idx="15009">
                  <c:v>0.96531250000000002</c:v>
                </c:pt>
                <c:pt idx="15010">
                  <c:v>0.96532407407407406</c:v>
                </c:pt>
                <c:pt idx="15011">
                  <c:v>0.9653356481481481</c:v>
                </c:pt>
                <c:pt idx="15012">
                  <c:v>0.96534722222222225</c:v>
                </c:pt>
                <c:pt idx="15013">
                  <c:v>0.96535879629629628</c:v>
                </c:pt>
                <c:pt idx="15014">
                  <c:v>0.96537037037037032</c:v>
                </c:pt>
                <c:pt idx="15015">
                  <c:v>0.96538194444444447</c:v>
                </c:pt>
                <c:pt idx="15016">
                  <c:v>0.96539351851851851</c:v>
                </c:pt>
                <c:pt idx="15017">
                  <c:v>0.96540509259259255</c:v>
                </c:pt>
                <c:pt idx="15018">
                  <c:v>0.9654166666666667</c:v>
                </c:pt>
                <c:pt idx="15019">
                  <c:v>0.96542824074074074</c:v>
                </c:pt>
                <c:pt idx="15020">
                  <c:v>0.96543981481481478</c:v>
                </c:pt>
                <c:pt idx="15021">
                  <c:v>0.96545138888888893</c:v>
                </c:pt>
                <c:pt idx="15022">
                  <c:v>0.96546296296296297</c:v>
                </c:pt>
                <c:pt idx="15023">
                  <c:v>0.96547453703703701</c:v>
                </c:pt>
                <c:pt idx="15024">
                  <c:v>0.96548611111111116</c:v>
                </c:pt>
                <c:pt idx="15025">
                  <c:v>0.96549768518518519</c:v>
                </c:pt>
                <c:pt idx="15026">
                  <c:v>0.96550925925925923</c:v>
                </c:pt>
                <c:pt idx="15027">
                  <c:v>0.96552083333333338</c:v>
                </c:pt>
                <c:pt idx="15028">
                  <c:v>0.96553240740740742</c:v>
                </c:pt>
                <c:pt idx="15029">
                  <c:v>0.96554398148148146</c:v>
                </c:pt>
                <c:pt idx="15030">
                  <c:v>0.9655555555555555</c:v>
                </c:pt>
                <c:pt idx="15031">
                  <c:v>0.96556712962962965</c:v>
                </c:pt>
                <c:pt idx="15032">
                  <c:v>0.96557870370370369</c:v>
                </c:pt>
                <c:pt idx="15033">
                  <c:v>0.96559027777777773</c:v>
                </c:pt>
                <c:pt idx="15034">
                  <c:v>0.96560185185185188</c:v>
                </c:pt>
                <c:pt idx="15035">
                  <c:v>0.96561342592592592</c:v>
                </c:pt>
                <c:pt idx="15036">
                  <c:v>0.96562499999999996</c:v>
                </c:pt>
                <c:pt idx="15037">
                  <c:v>0.96563657407407411</c:v>
                </c:pt>
                <c:pt idx="15038">
                  <c:v>0.96564814814814814</c:v>
                </c:pt>
                <c:pt idx="15039">
                  <c:v>0.96565972222222218</c:v>
                </c:pt>
                <c:pt idx="15040">
                  <c:v>0.96567129629629633</c:v>
                </c:pt>
                <c:pt idx="15041">
                  <c:v>0.96568287037037037</c:v>
                </c:pt>
                <c:pt idx="15042">
                  <c:v>0.96569444444444441</c:v>
                </c:pt>
                <c:pt idx="15043">
                  <c:v>0.96570601851851856</c:v>
                </c:pt>
                <c:pt idx="15044">
                  <c:v>0.9657175925925926</c:v>
                </c:pt>
                <c:pt idx="15045">
                  <c:v>0.96572916666666664</c:v>
                </c:pt>
                <c:pt idx="15046">
                  <c:v>0.96574074074074079</c:v>
                </c:pt>
                <c:pt idx="15047">
                  <c:v>0.96575231481481483</c:v>
                </c:pt>
                <c:pt idx="15048">
                  <c:v>0.96576388888888887</c:v>
                </c:pt>
                <c:pt idx="15049">
                  <c:v>0.96577546296296302</c:v>
                </c:pt>
                <c:pt idx="15050">
                  <c:v>0.96578703703703705</c:v>
                </c:pt>
                <c:pt idx="15051">
                  <c:v>0.96579861111111109</c:v>
                </c:pt>
                <c:pt idx="15052">
                  <c:v>0.96581018518518513</c:v>
                </c:pt>
                <c:pt idx="15053">
                  <c:v>0.96582175925925928</c:v>
                </c:pt>
                <c:pt idx="15054">
                  <c:v>0.96583333333333332</c:v>
                </c:pt>
                <c:pt idx="15055">
                  <c:v>0.96584490740740736</c:v>
                </c:pt>
                <c:pt idx="15056">
                  <c:v>0.96585648148148151</c:v>
                </c:pt>
                <c:pt idx="15057">
                  <c:v>0.96586805555555555</c:v>
                </c:pt>
                <c:pt idx="15058">
                  <c:v>0.96587962962962959</c:v>
                </c:pt>
                <c:pt idx="15059">
                  <c:v>0.96589120370370374</c:v>
                </c:pt>
                <c:pt idx="15060">
                  <c:v>0.96590277777777778</c:v>
                </c:pt>
                <c:pt idx="15061">
                  <c:v>0.96591435185185182</c:v>
                </c:pt>
                <c:pt idx="15062">
                  <c:v>0.96592592592592597</c:v>
                </c:pt>
                <c:pt idx="15063">
                  <c:v>0.9659375</c:v>
                </c:pt>
                <c:pt idx="15064">
                  <c:v>0.96594907407407404</c:v>
                </c:pt>
                <c:pt idx="15065">
                  <c:v>0.96596064814814819</c:v>
                </c:pt>
                <c:pt idx="15066">
                  <c:v>0.96597222222222223</c:v>
                </c:pt>
                <c:pt idx="15067">
                  <c:v>0.96598379629629627</c:v>
                </c:pt>
                <c:pt idx="15068">
                  <c:v>0.96599537037037042</c:v>
                </c:pt>
                <c:pt idx="15069">
                  <c:v>0.96600694444444446</c:v>
                </c:pt>
                <c:pt idx="15070">
                  <c:v>0.9660185185185185</c:v>
                </c:pt>
                <c:pt idx="15071">
                  <c:v>0.96603009259259254</c:v>
                </c:pt>
                <c:pt idx="15072">
                  <c:v>0.96604166666666669</c:v>
                </c:pt>
                <c:pt idx="15073">
                  <c:v>0.96605324074074073</c:v>
                </c:pt>
                <c:pt idx="15074">
                  <c:v>0.96606481481481477</c:v>
                </c:pt>
                <c:pt idx="15075">
                  <c:v>0.96607638888888892</c:v>
                </c:pt>
                <c:pt idx="15076">
                  <c:v>0.96608796296296295</c:v>
                </c:pt>
                <c:pt idx="15077">
                  <c:v>0.96609953703703699</c:v>
                </c:pt>
                <c:pt idx="15078">
                  <c:v>0.96611111111111114</c:v>
                </c:pt>
                <c:pt idx="15079">
                  <c:v>0.96612268518518518</c:v>
                </c:pt>
                <c:pt idx="15080">
                  <c:v>0.96613425925925922</c:v>
                </c:pt>
                <c:pt idx="15081">
                  <c:v>0.96614583333333337</c:v>
                </c:pt>
                <c:pt idx="15082">
                  <c:v>0.96615740740740741</c:v>
                </c:pt>
                <c:pt idx="15083">
                  <c:v>0.96616898148148145</c:v>
                </c:pt>
                <c:pt idx="15084">
                  <c:v>0.9661805555555556</c:v>
                </c:pt>
                <c:pt idx="15085">
                  <c:v>0.96619212962962964</c:v>
                </c:pt>
                <c:pt idx="15086">
                  <c:v>0.96620370370370368</c:v>
                </c:pt>
                <c:pt idx="15087">
                  <c:v>0.96621527777777783</c:v>
                </c:pt>
                <c:pt idx="15088">
                  <c:v>0.96622685185185186</c:v>
                </c:pt>
                <c:pt idx="15089">
                  <c:v>0.9662384259259259</c:v>
                </c:pt>
                <c:pt idx="15090">
                  <c:v>0.96625000000000005</c:v>
                </c:pt>
                <c:pt idx="15091">
                  <c:v>0.96626157407407409</c:v>
                </c:pt>
                <c:pt idx="15092">
                  <c:v>0.96627314814814813</c:v>
                </c:pt>
                <c:pt idx="15093">
                  <c:v>0.96628472222222217</c:v>
                </c:pt>
                <c:pt idx="15094">
                  <c:v>0.96629629629629632</c:v>
                </c:pt>
                <c:pt idx="15095">
                  <c:v>0.96630787037037036</c:v>
                </c:pt>
                <c:pt idx="15096">
                  <c:v>0.9663194444444444</c:v>
                </c:pt>
                <c:pt idx="15097">
                  <c:v>0.96633101851851855</c:v>
                </c:pt>
                <c:pt idx="15098">
                  <c:v>0.96634259259259259</c:v>
                </c:pt>
                <c:pt idx="15099">
                  <c:v>0.96635416666666663</c:v>
                </c:pt>
                <c:pt idx="15100">
                  <c:v>0.96636574074074078</c:v>
                </c:pt>
                <c:pt idx="15101">
                  <c:v>0.96637731481481481</c:v>
                </c:pt>
                <c:pt idx="15102">
                  <c:v>0.96638888888888885</c:v>
                </c:pt>
                <c:pt idx="15103">
                  <c:v>0.966400462962963</c:v>
                </c:pt>
                <c:pt idx="15104">
                  <c:v>0.96641203703703704</c:v>
                </c:pt>
                <c:pt idx="15105">
                  <c:v>0.96642361111111108</c:v>
                </c:pt>
                <c:pt idx="15106">
                  <c:v>0.96643518518518523</c:v>
                </c:pt>
                <c:pt idx="15107">
                  <c:v>0.96644675925925927</c:v>
                </c:pt>
                <c:pt idx="15108">
                  <c:v>0.96645833333333331</c:v>
                </c:pt>
                <c:pt idx="15109">
                  <c:v>0.96646990740740746</c:v>
                </c:pt>
                <c:pt idx="15110">
                  <c:v>0.9664814814814815</c:v>
                </c:pt>
                <c:pt idx="15111">
                  <c:v>0.96649305555555554</c:v>
                </c:pt>
                <c:pt idx="15112">
                  <c:v>0.96650462962962957</c:v>
                </c:pt>
                <c:pt idx="15113">
                  <c:v>0.96651620370370372</c:v>
                </c:pt>
                <c:pt idx="15114">
                  <c:v>0.96652777777777776</c:v>
                </c:pt>
                <c:pt idx="15115">
                  <c:v>0.9665393518518518</c:v>
                </c:pt>
                <c:pt idx="15116">
                  <c:v>0.96655092592592595</c:v>
                </c:pt>
                <c:pt idx="15117">
                  <c:v>0.96656249999999999</c:v>
                </c:pt>
                <c:pt idx="15118">
                  <c:v>0.96657407407407403</c:v>
                </c:pt>
                <c:pt idx="15119">
                  <c:v>0.96658564814814818</c:v>
                </c:pt>
                <c:pt idx="15120">
                  <c:v>0.96659722222222222</c:v>
                </c:pt>
                <c:pt idx="15121">
                  <c:v>0.96660879629629626</c:v>
                </c:pt>
                <c:pt idx="15122">
                  <c:v>0.96662037037037041</c:v>
                </c:pt>
                <c:pt idx="15123">
                  <c:v>0.96663194444444445</c:v>
                </c:pt>
                <c:pt idx="15124">
                  <c:v>0.96664351851851849</c:v>
                </c:pt>
                <c:pt idx="15125">
                  <c:v>0.96665509259259264</c:v>
                </c:pt>
                <c:pt idx="15126">
                  <c:v>0.96666666666666667</c:v>
                </c:pt>
                <c:pt idx="15127">
                  <c:v>0.96667824074074071</c:v>
                </c:pt>
                <c:pt idx="15128">
                  <c:v>0.96668981481481486</c:v>
                </c:pt>
                <c:pt idx="15129">
                  <c:v>0.9667013888888889</c:v>
                </c:pt>
                <c:pt idx="15130">
                  <c:v>0.96671296296296294</c:v>
                </c:pt>
                <c:pt idx="15131">
                  <c:v>0.96672453703703709</c:v>
                </c:pt>
                <c:pt idx="15132">
                  <c:v>0.96673611111111113</c:v>
                </c:pt>
                <c:pt idx="15133">
                  <c:v>0.96674768518518517</c:v>
                </c:pt>
                <c:pt idx="15134">
                  <c:v>0.96675925925925921</c:v>
                </c:pt>
                <c:pt idx="15135">
                  <c:v>0.96677083333333336</c:v>
                </c:pt>
                <c:pt idx="15136">
                  <c:v>0.9667824074074074</c:v>
                </c:pt>
                <c:pt idx="15137">
                  <c:v>0.96679398148148143</c:v>
                </c:pt>
                <c:pt idx="15138">
                  <c:v>0.96680555555555558</c:v>
                </c:pt>
                <c:pt idx="15139">
                  <c:v>0.96681712962962962</c:v>
                </c:pt>
                <c:pt idx="15140">
                  <c:v>0.96682870370370366</c:v>
                </c:pt>
                <c:pt idx="15141">
                  <c:v>0.96684027777777781</c:v>
                </c:pt>
                <c:pt idx="15142">
                  <c:v>0.96685185185185185</c:v>
                </c:pt>
                <c:pt idx="15143">
                  <c:v>0.96686342592592589</c:v>
                </c:pt>
                <c:pt idx="15144">
                  <c:v>0.96687500000000004</c:v>
                </c:pt>
                <c:pt idx="15145">
                  <c:v>0.96688657407407408</c:v>
                </c:pt>
                <c:pt idx="15146">
                  <c:v>0.96689814814814812</c:v>
                </c:pt>
                <c:pt idx="15147">
                  <c:v>0.96690972222222227</c:v>
                </c:pt>
                <c:pt idx="15148">
                  <c:v>0.96692129629629631</c:v>
                </c:pt>
                <c:pt idx="15149">
                  <c:v>0.96693287037037035</c:v>
                </c:pt>
                <c:pt idx="15150">
                  <c:v>0.9669444444444445</c:v>
                </c:pt>
                <c:pt idx="15151">
                  <c:v>0.96695601851851853</c:v>
                </c:pt>
                <c:pt idx="15152">
                  <c:v>0.96696759259259257</c:v>
                </c:pt>
                <c:pt idx="15153">
                  <c:v>0.96697916666666661</c:v>
                </c:pt>
                <c:pt idx="15154">
                  <c:v>0.96699074074074076</c:v>
                </c:pt>
                <c:pt idx="15155">
                  <c:v>0.9670023148148148</c:v>
                </c:pt>
                <c:pt idx="15156">
                  <c:v>0.96701388888888884</c:v>
                </c:pt>
                <c:pt idx="15157">
                  <c:v>0.96702546296296299</c:v>
                </c:pt>
                <c:pt idx="15158">
                  <c:v>0.96703703703703703</c:v>
                </c:pt>
                <c:pt idx="15159">
                  <c:v>0.96704861111111107</c:v>
                </c:pt>
                <c:pt idx="15160">
                  <c:v>0.96706018518518522</c:v>
                </c:pt>
                <c:pt idx="15161">
                  <c:v>0.96707175925925926</c:v>
                </c:pt>
                <c:pt idx="15162">
                  <c:v>0.96708333333333329</c:v>
                </c:pt>
                <c:pt idx="15163">
                  <c:v>0.96709490740740744</c:v>
                </c:pt>
                <c:pt idx="15164">
                  <c:v>0.96710648148148148</c:v>
                </c:pt>
                <c:pt idx="15165">
                  <c:v>0.96711805555555552</c:v>
                </c:pt>
                <c:pt idx="15166">
                  <c:v>0.96712962962962967</c:v>
                </c:pt>
                <c:pt idx="15167">
                  <c:v>0.96714120370370371</c:v>
                </c:pt>
                <c:pt idx="15168">
                  <c:v>0.96715277777777775</c:v>
                </c:pt>
                <c:pt idx="15169">
                  <c:v>0.9671643518518519</c:v>
                </c:pt>
                <c:pt idx="15170">
                  <c:v>0.96717592592592594</c:v>
                </c:pt>
                <c:pt idx="15171">
                  <c:v>0.96718749999999998</c:v>
                </c:pt>
                <c:pt idx="15172">
                  <c:v>0.96719907407407413</c:v>
                </c:pt>
                <c:pt idx="15173">
                  <c:v>0.96721064814814817</c:v>
                </c:pt>
                <c:pt idx="15174">
                  <c:v>0.96722222222222221</c:v>
                </c:pt>
                <c:pt idx="15175">
                  <c:v>0.96723379629629624</c:v>
                </c:pt>
                <c:pt idx="15176">
                  <c:v>0.96724537037037039</c:v>
                </c:pt>
                <c:pt idx="15177">
                  <c:v>0.96725694444444443</c:v>
                </c:pt>
                <c:pt idx="15178">
                  <c:v>0.96726851851851847</c:v>
                </c:pt>
                <c:pt idx="15179">
                  <c:v>0.96728009259259262</c:v>
                </c:pt>
                <c:pt idx="15180">
                  <c:v>0.96729166666666666</c:v>
                </c:pt>
                <c:pt idx="15181">
                  <c:v>0.9673032407407407</c:v>
                </c:pt>
                <c:pt idx="15182">
                  <c:v>0.96731481481481485</c:v>
                </c:pt>
                <c:pt idx="15183">
                  <c:v>0.96732638888888889</c:v>
                </c:pt>
                <c:pt idx="15184">
                  <c:v>0.96733796296296293</c:v>
                </c:pt>
                <c:pt idx="15185">
                  <c:v>0.96734953703703708</c:v>
                </c:pt>
                <c:pt idx="15186">
                  <c:v>0.96736111111111112</c:v>
                </c:pt>
                <c:pt idx="15187">
                  <c:v>0.96737268518518515</c:v>
                </c:pt>
                <c:pt idx="15188">
                  <c:v>0.9673842592592593</c:v>
                </c:pt>
                <c:pt idx="15189">
                  <c:v>0.96739583333333334</c:v>
                </c:pt>
                <c:pt idx="15190">
                  <c:v>0.96740740740740738</c:v>
                </c:pt>
                <c:pt idx="15191">
                  <c:v>0.96741898148148153</c:v>
                </c:pt>
                <c:pt idx="15192">
                  <c:v>0.96743055555555557</c:v>
                </c:pt>
                <c:pt idx="15193">
                  <c:v>0.96744212962962961</c:v>
                </c:pt>
                <c:pt idx="15194">
                  <c:v>0.96745370370370365</c:v>
                </c:pt>
                <c:pt idx="15195">
                  <c:v>0.9674652777777778</c:v>
                </c:pt>
                <c:pt idx="15196">
                  <c:v>0.96747685185185184</c:v>
                </c:pt>
                <c:pt idx="15197">
                  <c:v>0.96748842592592588</c:v>
                </c:pt>
                <c:pt idx="15198">
                  <c:v>0.96750000000000003</c:v>
                </c:pt>
                <c:pt idx="15199">
                  <c:v>0.96751157407407407</c:v>
                </c:pt>
                <c:pt idx="15200">
                  <c:v>0.9675231481481481</c:v>
                </c:pt>
                <c:pt idx="15201">
                  <c:v>0.96753472222222225</c:v>
                </c:pt>
                <c:pt idx="15202">
                  <c:v>0.96754629629629629</c:v>
                </c:pt>
                <c:pt idx="15203">
                  <c:v>0.96755787037037033</c:v>
                </c:pt>
                <c:pt idx="15204">
                  <c:v>0.96756944444444448</c:v>
                </c:pt>
                <c:pt idx="15205">
                  <c:v>0.96758101851851852</c:v>
                </c:pt>
                <c:pt idx="15206">
                  <c:v>0.96759259259259256</c:v>
                </c:pt>
                <c:pt idx="15207">
                  <c:v>0.96760416666666671</c:v>
                </c:pt>
                <c:pt idx="15208">
                  <c:v>0.96761574074074075</c:v>
                </c:pt>
                <c:pt idx="15209">
                  <c:v>0.96762731481481479</c:v>
                </c:pt>
                <c:pt idx="15210">
                  <c:v>0.96763888888888894</c:v>
                </c:pt>
                <c:pt idx="15211">
                  <c:v>0.96765046296296298</c:v>
                </c:pt>
                <c:pt idx="15212">
                  <c:v>0.96766203703703701</c:v>
                </c:pt>
                <c:pt idx="15213">
                  <c:v>0.96767361111111116</c:v>
                </c:pt>
                <c:pt idx="15214">
                  <c:v>0.9676851851851852</c:v>
                </c:pt>
                <c:pt idx="15215">
                  <c:v>0.96769675925925924</c:v>
                </c:pt>
                <c:pt idx="15216">
                  <c:v>0.96770833333333328</c:v>
                </c:pt>
                <c:pt idx="15217">
                  <c:v>0.96771990740740743</c:v>
                </c:pt>
                <c:pt idx="15218">
                  <c:v>0.96773148148148147</c:v>
                </c:pt>
                <c:pt idx="15219">
                  <c:v>0.96774305555555551</c:v>
                </c:pt>
                <c:pt idx="15220">
                  <c:v>0.96775462962962966</c:v>
                </c:pt>
                <c:pt idx="15221">
                  <c:v>0.9677662037037037</c:v>
                </c:pt>
                <c:pt idx="15222">
                  <c:v>0.96777777777777774</c:v>
                </c:pt>
                <c:pt idx="15223">
                  <c:v>0.96778935185185189</c:v>
                </c:pt>
                <c:pt idx="15224">
                  <c:v>0.96780092592592593</c:v>
                </c:pt>
                <c:pt idx="15225">
                  <c:v>0.96781249999999996</c:v>
                </c:pt>
                <c:pt idx="15226">
                  <c:v>0.96782407407407411</c:v>
                </c:pt>
                <c:pt idx="15227">
                  <c:v>0.96783564814814815</c:v>
                </c:pt>
                <c:pt idx="15228">
                  <c:v>0.96784722222222219</c:v>
                </c:pt>
                <c:pt idx="15229">
                  <c:v>0.96785879629629634</c:v>
                </c:pt>
                <c:pt idx="15230">
                  <c:v>0.96787037037037038</c:v>
                </c:pt>
                <c:pt idx="15231">
                  <c:v>0.96788194444444442</c:v>
                </c:pt>
                <c:pt idx="15232">
                  <c:v>0.96789351851851857</c:v>
                </c:pt>
                <c:pt idx="15233">
                  <c:v>0.96790509259259261</c:v>
                </c:pt>
                <c:pt idx="15234">
                  <c:v>0.96791666666666665</c:v>
                </c:pt>
                <c:pt idx="15235">
                  <c:v>0.96792824074074069</c:v>
                </c:pt>
                <c:pt idx="15236">
                  <c:v>0.96793981481481484</c:v>
                </c:pt>
                <c:pt idx="15237">
                  <c:v>0.96795138888888888</c:v>
                </c:pt>
                <c:pt idx="15238">
                  <c:v>0.96796296296296291</c:v>
                </c:pt>
                <c:pt idx="15239">
                  <c:v>0.96797453703703706</c:v>
                </c:pt>
                <c:pt idx="15240">
                  <c:v>0.9679861111111111</c:v>
                </c:pt>
                <c:pt idx="15241">
                  <c:v>0.96799768518518514</c:v>
                </c:pt>
                <c:pt idx="15242">
                  <c:v>0.96800925925925929</c:v>
                </c:pt>
                <c:pt idx="15243">
                  <c:v>0.96802083333333333</c:v>
                </c:pt>
                <c:pt idx="15244">
                  <c:v>0.96803240740740737</c:v>
                </c:pt>
                <c:pt idx="15245">
                  <c:v>0.96804398148148152</c:v>
                </c:pt>
                <c:pt idx="15246">
                  <c:v>0.96805555555555556</c:v>
                </c:pt>
                <c:pt idx="15247">
                  <c:v>0.9680671296296296</c:v>
                </c:pt>
                <c:pt idx="15248">
                  <c:v>0.96807870370370375</c:v>
                </c:pt>
                <c:pt idx="15249">
                  <c:v>0.96809027777777779</c:v>
                </c:pt>
                <c:pt idx="15250">
                  <c:v>0.96810185185185182</c:v>
                </c:pt>
                <c:pt idx="15251">
                  <c:v>0.96811342592592597</c:v>
                </c:pt>
                <c:pt idx="15252">
                  <c:v>0.96812500000000001</c:v>
                </c:pt>
                <c:pt idx="15253">
                  <c:v>0.96813657407407405</c:v>
                </c:pt>
                <c:pt idx="15254">
                  <c:v>0.9681481481481482</c:v>
                </c:pt>
                <c:pt idx="15255">
                  <c:v>0.96815972222222224</c:v>
                </c:pt>
                <c:pt idx="15256">
                  <c:v>0.96817129629629628</c:v>
                </c:pt>
                <c:pt idx="15257">
                  <c:v>0.96818287037037032</c:v>
                </c:pt>
                <c:pt idx="15258">
                  <c:v>0.96819444444444447</c:v>
                </c:pt>
                <c:pt idx="15259">
                  <c:v>0.96820601851851851</c:v>
                </c:pt>
                <c:pt idx="15260">
                  <c:v>0.96821759259259255</c:v>
                </c:pt>
                <c:pt idx="15261">
                  <c:v>0.9682291666666667</c:v>
                </c:pt>
                <c:pt idx="15262">
                  <c:v>0.96824074074074074</c:v>
                </c:pt>
                <c:pt idx="15263">
                  <c:v>0.96825231481481477</c:v>
                </c:pt>
                <c:pt idx="15264">
                  <c:v>0.96826388888888892</c:v>
                </c:pt>
                <c:pt idx="15265">
                  <c:v>0.96827546296296296</c:v>
                </c:pt>
                <c:pt idx="15266">
                  <c:v>0.968287037037037</c:v>
                </c:pt>
                <c:pt idx="15267">
                  <c:v>0.96829861111111115</c:v>
                </c:pt>
                <c:pt idx="15268">
                  <c:v>0.96831018518518519</c:v>
                </c:pt>
                <c:pt idx="15269">
                  <c:v>0.96832175925925923</c:v>
                </c:pt>
                <c:pt idx="15270">
                  <c:v>0.96833333333333338</c:v>
                </c:pt>
                <c:pt idx="15271">
                  <c:v>0.96834490740740742</c:v>
                </c:pt>
                <c:pt idx="15272">
                  <c:v>0.96835648148148146</c:v>
                </c:pt>
                <c:pt idx="15273">
                  <c:v>0.96836805555555561</c:v>
                </c:pt>
                <c:pt idx="15274">
                  <c:v>0.96837962962962965</c:v>
                </c:pt>
                <c:pt idx="15275">
                  <c:v>0.96839120370370368</c:v>
                </c:pt>
                <c:pt idx="15276">
                  <c:v>0.96840277777777772</c:v>
                </c:pt>
                <c:pt idx="15277">
                  <c:v>0.96841435185185187</c:v>
                </c:pt>
                <c:pt idx="15278">
                  <c:v>0.96842592592592591</c:v>
                </c:pt>
                <c:pt idx="15279">
                  <c:v>0.96843749999999995</c:v>
                </c:pt>
                <c:pt idx="15280">
                  <c:v>0.9684490740740741</c:v>
                </c:pt>
                <c:pt idx="15281">
                  <c:v>0.96846064814814814</c:v>
                </c:pt>
                <c:pt idx="15282">
                  <c:v>0.96847222222222218</c:v>
                </c:pt>
                <c:pt idx="15283">
                  <c:v>0.96848379629629633</c:v>
                </c:pt>
                <c:pt idx="15284">
                  <c:v>0.96849537037037037</c:v>
                </c:pt>
                <c:pt idx="15285">
                  <c:v>0.96850694444444441</c:v>
                </c:pt>
                <c:pt idx="15286">
                  <c:v>0.96851851851851856</c:v>
                </c:pt>
                <c:pt idx="15287">
                  <c:v>0.9685300925925926</c:v>
                </c:pt>
                <c:pt idx="15288">
                  <c:v>0.96854166666666663</c:v>
                </c:pt>
                <c:pt idx="15289">
                  <c:v>0.96855324074074078</c:v>
                </c:pt>
                <c:pt idx="15290">
                  <c:v>0.96856481481481482</c:v>
                </c:pt>
                <c:pt idx="15291">
                  <c:v>0.96857638888888886</c:v>
                </c:pt>
                <c:pt idx="15292">
                  <c:v>0.96858796296296301</c:v>
                </c:pt>
                <c:pt idx="15293">
                  <c:v>0.96859953703703705</c:v>
                </c:pt>
                <c:pt idx="15294">
                  <c:v>0.96861111111111109</c:v>
                </c:pt>
                <c:pt idx="15295">
                  <c:v>0.96862268518518524</c:v>
                </c:pt>
                <c:pt idx="15296">
                  <c:v>0.96863425925925928</c:v>
                </c:pt>
                <c:pt idx="15297">
                  <c:v>0.96864583333333332</c:v>
                </c:pt>
                <c:pt idx="15298">
                  <c:v>0.96865740740740736</c:v>
                </c:pt>
                <c:pt idx="15299">
                  <c:v>0.96866898148148151</c:v>
                </c:pt>
                <c:pt idx="15300">
                  <c:v>0.96868055555555554</c:v>
                </c:pt>
                <c:pt idx="15301">
                  <c:v>0.96869212962962958</c:v>
                </c:pt>
                <c:pt idx="15302">
                  <c:v>0.96870370370370373</c:v>
                </c:pt>
                <c:pt idx="15303">
                  <c:v>0.96871527777777777</c:v>
                </c:pt>
                <c:pt idx="15304">
                  <c:v>0.96872685185185181</c:v>
                </c:pt>
                <c:pt idx="15305">
                  <c:v>0.96873842592592596</c:v>
                </c:pt>
                <c:pt idx="15306">
                  <c:v>0.96875</c:v>
                </c:pt>
                <c:pt idx="15307">
                  <c:v>0.96876157407407404</c:v>
                </c:pt>
                <c:pt idx="15308">
                  <c:v>0.96877314814814819</c:v>
                </c:pt>
                <c:pt idx="15309">
                  <c:v>0.96878472222222223</c:v>
                </c:pt>
                <c:pt idx="15310">
                  <c:v>0.96879629629629627</c:v>
                </c:pt>
                <c:pt idx="15311">
                  <c:v>0.96880787037037042</c:v>
                </c:pt>
                <c:pt idx="15312">
                  <c:v>0.96881944444444446</c:v>
                </c:pt>
                <c:pt idx="15313">
                  <c:v>0.96883101851851849</c:v>
                </c:pt>
                <c:pt idx="15314">
                  <c:v>0.96884259259259264</c:v>
                </c:pt>
                <c:pt idx="15315">
                  <c:v>0.96885416666666668</c:v>
                </c:pt>
                <c:pt idx="15316">
                  <c:v>0.96886574074074072</c:v>
                </c:pt>
                <c:pt idx="15317">
                  <c:v>0.96887731481481476</c:v>
                </c:pt>
                <c:pt idx="15318">
                  <c:v>0.96888888888888891</c:v>
                </c:pt>
                <c:pt idx="15319">
                  <c:v>0.96890046296296295</c:v>
                </c:pt>
                <c:pt idx="15320">
                  <c:v>0.96891203703703699</c:v>
                </c:pt>
                <c:pt idx="15321">
                  <c:v>0.96892361111111114</c:v>
                </c:pt>
                <c:pt idx="15322">
                  <c:v>0.96893518518518518</c:v>
                </c:pt>
                <c:pt idx="15323">
                  <c:v>0.96894675925925922</c:v>
                </c:pt>
                <c:pt idx="15324">
                  <c:v>0.96895833333333337</c:v>
                </c:pt>
                <c:pt idx="15325">
                  <c:v>0.9689699074074074</c:v>
                </c:pt>
                <c:pt idx="15326">
                  <c:v>0.96898148148148144</c:v>
                </c:pt>
                <c:pt idx="15327">
                  <c:v>0.96899305555555559</c:v>
                </c:pt>
                <c:pt idx="15328">
                  <c:v>0.96900462962962963</c:v>
                </c:pt>
                <c:pt idx="15329">
                  <c:v>0.96901620370370367</c:v>
                </c:pt>
                <c:pt idx="15330">
                  <c:v>0.96902777777777782</c:v>
                </c:pt>
                <c:pt idx="15331">
                  <c:v>0.96903935185185186</c:v>
                </c:pt>
                <c:pt idx="15332">
                  <c:v>0.9690509259259259</c:v>
                </c:pt>
                <c:pt idx="15333">
                  <c:v>0.96906250000000005</c:v>
                </c:pt>
                <c:pt idx="15334">
                  <c:v>0.96907407407407409</c:v>
                </c:pt>
                <c:pt idx="15335">
                  <c:v>0.96908564814814813</c:v>
                </c:pt>
                <c:pt idx="15336">
                  <c:v>0.96909722222222228</c:v>
                </c:pt>
                <c:pt idx="15337">
                  <c:v>0.96910879629629632</c:v>
                </c:pt>
                <c:pt idx="15338">
                  <c:v>0.96912037037037035</c:v>
                </c:pt>
                <c:pt idx="15339">
                  <c:v>0.96913194444444439</c:v>
                </c:pt>
                <c:pt idx="15340">
                  <c:v>0.96914351851851854</c:v>
                </c:pt>
                <c:pt idx="15341">
                  <c:v>0.96915509259259258</c:v>
                </c:pt>
                <c:pt idx="15342">
                  <c:v>0.96916666666666662</c:v>
                </c:pt>
                <c:pt idx="15343">
                  <c:v>0.96917824074074077</c:v>
                </c:pt>
                <c:pt idx="15344">
                  <c:v>0.96918981481481481</c:v>
                </c:pt>
                <c:pt idx="15345">
                  <c:v>0.96920138888888885</c:v>
                </c:pt>
                <c:pt idx="15346">
                  <c:v>0.969212962962963</c:v>
                </c:pt>
                <c:pt idx="15347">
                  <c:v>0.96922453703703704</c:v>
                </c:pt>
                <c:pt idx="15348">
                  <c:v>0.96923611111111108</c:v>
                </c:pt>
                <c:pt idx="15349">
                  <c:v>0.96924768518518523</c:v>
                </c:pt>
                <c:pt idx="15350">
                  <c:v>0.96925925925925926</c:v>
                </c:pt>
                <c:pt idx="15351">
                  <c:v>0.9692708333333333</c:v>
                </c:pt>
                <c:pt idx="15352">
                  <c:v>0.96928240740740745</c:v>
                </c:pt>
                <c:pt idx="15353">
                  <c:v>0.96929398148148149</c:v>
                </c:pt>
                <c:pt idx="15354">
                  <c:v>0.96930555555555553</c:v>
                </c:pt>
                <c:pt idx="15355">
                  <c:v>0.96931712962962968</c:v>
                </c:pt>
                <c:pt idx="15356">
                  <c:v>0.96932870370370372</c:v>
                </c:pt>
                <c:pt idx="15357">
                  <c:v>0.96934027777777776</c:v>
                </c:pt>
                <c:pt idx="15358">
                  <c:v>0.9693518518518518</c:v>
                </c:pt>
                <c:pt idx="15359">
                  <c:v>0.96936342592592595</c:v>
                </c:pt>
                <c:pt idx="15360">
                  <c:v>0.96937499999999999</c:v>
                </c:pt>
                <c:pt idx="15361">
                  <c:v>0.96938657407407403</c:v>
                </c:pt>
                <c:pt idx="15362">
                  <c:v>0.96939814814814818</c:v>
                </c:pt>
                <c:pt idx="15363">
                  <c:v>0.96940972222222221</c:v>
                </c:pt>
                <c:pt idx="15364">
                  <c:v>0.96942129629629625</c:v>
                </c:pt>
                <c:pt idx="15365">
                  <c:v>0.9694328703703704</c:v>
                </c:pt>
                <c:pt idx="15366">
                  <c:v>0.96944444444444444</c:v>
                </c:pt>
                <c:pt idx="15367">
                  <c:v>0.96945601851851848</c:v>
                </c:pt>
                <c:pt idx="15368">
                  <c:v>0.96946759259259263</c:v>
                </c:pt>
                <c:pt idx="15369">
                  <c:v>0.96947916666666667</c:v>
                </c:pt>
                <c:pt idx="15370">
                  <c:v>0.96949074074074071</c:v>
                </c:pt>
                <c:pt idx="15371">
                  <c:v>0.96950231481481486</c:v>
                </c:pt>
                <c:pt idx="15372">
                  <c:v>0.9695138888888889</c:v>
                </c:pt>
                <c:pt idx="15373">
                  <c:v>0.96952546296296294</c:v>
                </c:pt>
                <c:pt idx="15374">
                  <c:v>0.96953703703703709</c:v>
                </c:pt>
                <c:pt idx="15375">
                  <c:v>0.96954861111111112</c:v>
                </c:pt>
                <c:pt idx="15376">
                  <c:v>0.96956018518518516</c:v>
                </c:pt>
                <c:pt idx="15377">
                  <c:v>0.96957175925925931</c:v>
                </c:pt>
                <c:pt idx="15378">
                  <c:v>0.96958333333333335</c:v>
                </c:pt>
                <c:pt idx="15379">
                  <c:v>0.96959490740740739</c:v>
                </c:pt>
                <c:pt idx="15380">
                  <c:v>0.96960648148148143</c:v>
                </c:pt>
                <c:pt idx="15381">
                  <c:v>0.96961805555555558</c:v>
                </c:pt>
                <c:pt idx="15382">
                  <c:v>0.96962962962962962</c:v>
                </c:pt>
                <c:pt idx="15383">
                  <c:v>0.96964120370370366</c:v>
                </c:pt>
                <c:pt idx="15384">
                  <c:v>0.96965277777777781</c:v>
                </c:pt>
                <c:pt idx="15385">
                  <c:v>0.96966435185185185</c:v>
                </c:pt>
                <c:pt idx="15386">
                  <c:v>0.96967592592592589</c:v>
                </c:pt>
                <c:pt idx="15387">
                  <c:v>0.96968750000000004</c:v>
                </c:pt>
                <c:pt idx="15388">
                  <c:v>0.96969907407407407</c:v>
                </c:pt>
                <c:pt idx="15389">
                  <c:v>0.96971064814814811</c:v>
                </c:pt>
                <c:pt idx="15390">
                  <c:v>0.96972222222222226</c:v>
                </c:pt>
                <c:pt idx="15391">
                  <c:v>0.9697337962962963</c:v>
                </c:pt>
                <c:pt idx="15392">
                  <c:v>0.96974537037037034</c:v>
                </c:pt>
                <c:pt idx="15393">
                  <c:v>0.96975694444444449</c:v>
                </c:pt>
                <c:pt idx="15394">
                  <c:v>0.96976851851851853</c:v>
                </c:pt>
                <c:pt idx="15395">
                  <c:v>0.96978009259259257</c:v>
                </c:pt>
                <c:pt idx="15396">
                  <c:v>0.96979166666666672</c:v>
                </c:pt>
                <c:pt idx="15397">
                  <c:v>0.96980324074074076</c:v>
                </c:pt>
                <c:pt idx="15398">
                  <c:v>0.9698148148148148</c:v>
                </c:pt>
                <c:pt idx="15399">
                  <c:v>0.96982638888888884</c:v>
                </c:pt>
                <c:pt idx="15400">
                  <c:v>0.96983796296296299</c:v>
                </c:pt>
                <c:pt idx="15401">
                  <c:v>0.96984953703703702</c:v>
                </c:pt>
                <c:pt idx="15402">
                  <c:v>0.96986111111111106</c:v>
                </c:pt>
                <c:pt idx="15403">
                  <c:v>0.96987268518518521</c:v>
                </c:pt>
                <c:pt idx="15404">
                  <c:v>0.96988425925925925</c:v>
                </c:pt>
                <c:pt idx="15405">
                  <c:v>0.96989583333333329</c:v>
                </c:pt>
                <c:pt idx="15406">
                  <c:v>0.96990740740740744</c:v>
                </c:pt>
                <c:pt idx="15407">
                  <c:v>0.96991898148148148</c:v>
                </c:pt>
                <c:pt idx="15408">
                  <c:v>0.96993055555555552</c:v>
                </c:pt>
                <c:pt idx="15409">
                  <c:v>0.96994212962962967</c:v>
                </c:pt>
                <c:pt idx="15410">
                  <c:v>0.96995370370370371</c:v>
                </c:pt>
                <c:pt idx="15411">
                  <c:v>0.96996527777777775</c:v>
                </c:pt>
                <c:pt idx="15412">
                  <c:v>0.9699768518518519</c:v>
                </c:pt>
                <c:pt idx="15413">
                  <c:v>0.96998842592592593</c:v>
                </c:pt>
                <c:pt idx="15414">
                  <c:v>0.97</c:v>
                </c:pt>
                <c:pt idx="15415">
                  <c:v>0.97001157407407412</c:v>
                </c:pt>
                <c:pt idx="15416">
                  <c:v>0.97002314814814816</c:v>
                </c:pt>
                <c:pt idx="15417">
                  <c:v>0.9700347222222222</c:v>
                </c:pt>
                <c:pt idx="15418">
                  <c:v>0.97004629629629635</c:v>
                </c:pt>
                <c:pt idx="15419">
                  <c:v>0.97005787037037039</c:v>
                </c:pt>
                <c:pt idx="15420">
                  <c:v>0.97006944444444443</c:v>
                </c:pt>
                <c:pt idx="15421">
                  <c:v>0.97008101851851847</c:v>
                </c:pt>
                <c:pt idx="15422">
                  <c:v>0.97009259259259262</c:v>
                </c:pt>
                <c:pt idx="15423">
                  <c:v>0.97010416666666666</c:v>
                </c:pt>
                <c:pt idx="15424">
                  <c:v>0.9701157407407407</c:v>
                </c:pt>
                <c:pt idx="15425">
                  <c:v>0.97012731481481485</c:v>
                </c:pt>
                <c:pt idx="15426">
                  <c:v>0.97013888888888888</c:v>
                </c:pt>
                <c:pt idx="15427">
                  <c:v>0.97015046296296292</c:v>
                </c:pt>
                <c:pt idx="15428">
                  <c:v>0.97016203703703707</c:v>
                </c:pt>
                <c:pt idx="15429">
                  <c:v>0.97017361111111111</c:v>
                </c:pt>
                <c:pt idx="15430">
                  <c:v>0.97018518518518515</c:v>
                </c:pt>
                <c:pt idx="15431">
                  <c:v>0.9701967592592593</c:v>
                </c:pt>
                <c:pt idx="15432">
                  <c:v>0.97020833333333334</c:v>
                </c:pt>
                <c:pt idx="15433">
                  <c:v>0.97021990740740738</c:v>
                </c:pt>
                <c:pt idx="15434">
                  <c:v>0.97023148148148153</c:v>
                </c:pt>
                <c:pt idx="15435">
                  <c:v>0.97024305555555557</c:v>
                </c:pt>
                <c:pt idx="15436">
                  <c:v>0.97025462962962961</c:v>
                </c:pt>
                <c:pt idx="15437">
                  <c:v>0.97026620370370376</c:v>
                </c:pt>
                <c:pt idx="15438">
                  <c:v>0.97027777777777779</c:v>
                </c:pt>
                <c:pt idx="15439">
                  <c:v>0.97028935185185183</c:v>
                </c:pt>
                <c:pt idx="15440">
                  <c:v>0.97030092592592587</c:v>
                </c:pt>
                <c:pt idx="15441">
                  <c:v>0.97031250000000002</c:v>
                </c:pt>
                <c:pt idx="15442">
                  <c:v>0.97032407407407406</c:v>
                </c:pt>
                <c:pt idx="15443">
                  <c:v>0.9703356481481481</c:v>
                </c:pt>
                <c:pt idx="15444">
                  <c:v>0.97034722222222225</c:v>
                </c:pt>
                <c:pt idx="15445">
                  <c:v>0.97035879629629629</c:v>
                </c:pt>
                <c:pt idx="15446">
                  <c:v>0.97037037037037033</c:v>
                </c:pt>
                <c:pt idx="15447">
                  <c:v>0.97038194444444448</c:v>
                </c:pt>
                <c:pt idx="15448">
                  <c:v>0.97039351851851852</c:v>
                </c:pt>
                <c:pt idx="15449">
                  <c:v>0.97040509259259256</c:v>
                </c:pt>
                <c:pt idx="15450">
                  <c:v>0.97041666666666671</c:v>
                </c:pt>
                <c:pt idx="15451">
                  <c:v>0.97042824074074074</c:v>
                </c:pt>
                <c:pt idx="15452">
                  <c:v>0.97043981481481478</c:v>
                </c:pt>
                <c:pt idx="15453">
                  <c:v>0.97045138888888893</c:v>
                </c:pt>
                <c:pt idx="15454">
                  <c:v>0.97046296296296297</c:v>
                </c:pt>
                <c:pt idx="15455">
                  <c:v>0.97047453703703701</c:v>
                </c:pt>
                <c:pt idx="15456">
                  <c:v>0.97048611111111116</c:v>
                </c:pt>
                <c:pt idx="15457">
                  <c:v>0.9704976851851852</c:v>
                </c:pt>
                <c:pt idx="15458">
                  <c:v>0.97050925925925924</c:v>
                </c:pt>
                <c:pt idx="15459">
                  <c:v>0.97052083333333339</c:v>
                </c:pt>
                <c:pt idx="15460">
                  <c:v>0.97053240740740743</c:v>
                </c:pt>
                <c:pt idx="15461">
                  <c:v>0.97054398148148147</c:v>
                </c:pt>
                <c:pt idx="15462">
                  <c:v>0.9705555555555555</c:v>
                </c:pt>
                <c:pt idx="15463">
                  <c:v>0.97056712962962965</c:v>
                </c:pt>
                <c:pt idx="15464">
                  <c:v>0.97057870370370369</c:v>
                </c:pt>
                <c:pt idx="15465">
                  <c:v>0.97059027777777773</c:v>
                </c:pt>
                <c:pt idx="15466">
                  <c:v>0.97060185185185188</c:v>
                </c:pt>
                <c:pt idx="15467">
                  <c:v>0.97061342592592592</c:v>
                </c:pt>
                <c:pt idx="15468">
                  <c:v>0.97062499999999996</c:v>
                </c:pt>
                <c:pt idx="15469">
                  <c:v>0.97063657407407411</c:v>
                </c:pt>
                <c:pt idx="15470">
                  <c:v>0.97064814814814815</c:v>
                </c:pt>
                <c:pt idx="15471">
                  <c:v>0.97065972222222219</c:v>
                </c:pt>
                <c:pt idx="15472">
                  <c:v>0.97067129629629634</c:v>
                </c:pt>
                <c:pt idx="15473">
                  <c:v>0.97068287037037038</c:v>
                </c:pt>
                <c:pt idx="15474">
                  <c:v>0.97069444444444442</c:v>
                </c:pt>
                <c:pt idx="15475">
                  <c:v>0.97070601851851857</c:v>
                </c:pt>
                <c:pt idx="15476">
                  <c:v>0.9707175925925926</c:v>
                </c:pt>
                <c:pt idx="15477">
                  <c:v>0.97072916666666664</c:v>
                </c:pt>
                <c:pt idx="15478">
                  <c:v>0.97074074074074079</c:v>
                </c:pt>
                <c:pt idx="15479">
                  <c:v>0.97075231481481483</c:v>
                </c:pt>
                <c:pt idx="15480">
                  <c:v>0.97076388888888887</c:v>
                </c:pt>
                <c:pt idx="15481">
                  <c:v>0.97077546296296291</c:v>
                </c:pt>
                <c:pt idx="15482">
                  <c:v>0.97078703703703706</c:v>
                </c:pt>
                <c:pt idx="15483">
                  <c:v>0.9707986111111111</c:v>
                </c:pt>
                <c:pt idx="15484">
                  <c:v>0.97081018518518514</c:v>
                </c:pt>
                <c:pt idx="15485">
                  <c:v>0.97082175925925929</c:v>
                </c:pt>
                <c:pt idx="15486">
                  <c:v>0.97083333333333333</c:v>
                </c:pt>
                <c:pt idx="15487">
                  <c:v>0.97084490740740736</c:v>
                </c:pt>
                <c:pt idx="15488">
                  <c:v>0.97085648148148151</c:v>
                </c:pt>
                <c:pt idx="15489">
                  <c:v>0.97086805555555555</c:v>
                </c:pt>
                <c:pt idx="15490">
                  <c:v>0.97087962962962959</c:v>
                </c:pt>
                <c:pt idx="15491">
                  <c:v>0.97089120370370374</c:v>
                </c:pt>
                <c:pt idx="15492">
                  <c:v>0.97090277777777778</c:v>
                </c:pt>
                <c:pt idx="15493">
                  <c:v>0.97091435185185182</c:v>
                </c:pt>
                <c:pt idx="15494">
                  <c:v>0.97092592592592597</c:v>
                </c:pt>
                <c:pt idx="15495">
                  <c:v>0.97093750000000001</c:v>
                </c:pt>
                <c:pt idx="15496">
                  <c:v>0.97094907407407405</c:v>
                </c:pt>
                <c:pt idx="15497">
                  <c:v>0.9709606481481482</c:v>
                </c:pt>
                <c:pt idx="15498">
                  <c:v>0.97097222222222224</c:v>
                </c:pt>
                <c:pt idx="15499">
                  <c:v>0.97098379629629628</c:v>
                </c:pt>
                <c:pt idx="15500">
                  <c:v>0.97099537037037043</c:v>
                </c:pt>
                <c:pt idx="15501">
                  <c:v>0.97100694444444446</c:v>
                </c:pt>
                <c:pt idx="15502">
                  <c:v>0.9710185185185185</c:v>
                </c:pt>
                <c:pt idx="15503">
                  <c:v>0.97103009259259254</c:v>
                </c:pt>
                <c:pt idx="15504">
                  <c:v>0.97104166666666669</c:v>
                </c:pt>
                <c:pt idx="15505">
                  <c:v>0.97105324074074073</c:v>
                </c:pt>
                <c:pt idx="15506">
                  <c:v>0.97106481481481477</c:v>
                </c:pt>
                <c:pt idx="15507">
                  <c:v>0.97107638888888892</c:v>
                </c:pt>
                <c:pt idx="15508">
                  <c:v>0.97108796296296296</c:v>
                </c:pt>
                <c:pt idx="15509">
                  <c:v>0.971099537037037</c:v>
                </c:pt>
                <c:pt idx="15510">
                  <c:v>0.97111111111111115</c:v>
                </c:pt>
                <c:pt idx="15511">
                  <c:v>0.97112268518518519</c:v>
                </c:pt>
                <c:pt idx="15512">
                  <c:v>0.97113425925925922</c:v>
                </c:pt>
                <c:pt idx="15513">
                  <c:v>0.97114583333333337</c:v>
                </c:pt>
                <c:pt idx="15514">
                  <c:v>0.97115740740740741</c:v>
                </c:pt>
                <c:pt idx="15515">
                  <c:v>0.97116898148148145</c:v>
                </c:pt>
                <c:pt idx="15516">
                  <c:v>0.9711805555555556</c:v>
                </c:pt>
                <c:pt idx="15517">
                  <c:v>0.97119212962962964</c:v>
                </c:pt>
                <c:pt idx="15518">
                  <c:v>0.97120370370370368</c:v>
                </c:pt>
                <c:pt idx="15519">
                  <c:v>0.97121527777777783</c:v>
                </c:pt>
                <c:pt idx="15520">
                  <c:v>0.97122685185185187</c:v>
                </c:pt>
                <c:pt idx="15521">
                  <c:v>0.97123842592592591</c:v>
                </c:pt>
                <c:pt idx="15522">
                  <c:v>0.97124999999999995</c:v>
                </c:pt>
                <c:pt idx="15523">
                  <c:v>0.9712615740740741</c:v>
                </c:pt>
                <c:pt idx="15524">
                  <c:v>0.97127314814814814</c:v>
                </c:pt>
                <c:pt idx="15525">
                  <c:v>0.97128472222222217</c:v>
                </c:pt>
                <c:pt idx="15526">
                  <c:v>0.97129629629629632</c:v>
                </c:pt>
                <c:pt idx="15527">
                  <c:v>0.97130787037037036</c:v>
                </c:pt>
                <c:pt idx="15528">
                  <c:v>0.9713194444444444</c:v>
                </c:pt>
                <c:pt idx="15529">
                  <c:v>0.97133101851851855</c:v>
                </c:pt>
                <c:pt idx="15530">
                  <c:v>0.97134259259259259</c:v>
                </c:pt>
                <c:pt idx="15531">
                  <c:v>0.97135416666666663</c:v>
                </c:pt>
                <c:pt idx="15532">
                  <c:v>0.97136574074074078</c:v>
                </c:pt>
                <c:pt idx="15533">
                  <c:v>0.97137731481481482</c:v>
                </c:pt>
                <c:pt idx="15534">
                  <c:v>0.97138888888888886</c:v>
                </c:pt>
                <c:pt idx="15535">
                  <c:v>0.97140046296296301</c:v>
                </c:pt>
                <c:pt idx="15536">
                  <c:v>0.97141203703703705</c:v>
                </c:pt>
                <c:pt idx="15537">
                  <c:v>0.97142361111111108</c:v>
                </c:pt>
                <c:pt idx="15538">
                  <c:v>0.97143518518518523</c:v>
                </c:pt>
                <c:pt idx="15539">
                  <c:v>0.97144675925925927</c:v>
                </c:pt>
                <c:pt idx="15540">
                  <c:v>0.97145833333333331</c:v>
                </c:pt>
                <c:pt idx="15541">
                  <c:v>0.97146990740740746</c:v>
                </c:pt>
                <c:pt idx="15542">
                  <c:v>0.9714814814814815</c:v>
                </c:pt>
                <c:pt idx="15543">
                  <c:v>0.97149305555555554</c:v>
                </c:pt>
                <c:pt idx="15544">
                  <c:v>0.97150462962962958</c:v>
                </c:pt>
                <c:pt idx="15545">
                  <c:v>0.97151620370370373</c:v>
                </c:pt>
                <c:pt idx="15546">
                  <c:v>0.97152777777777777</c:v>
                </c:pt>
                <c:pt idx="15547">
                  <c:v>0.97153935185185181</c:v>
                </c:pt>
                <c:pt idx="15548">
                  <c:v>0.97155092592592596</c:v>
                </c:pt>
                <c:pt idx="15549">
                  <c:v>0.9715625</c:v>
                </c:pt>
                <c:pt idx="15550">
                  <c:v>0.97157407407407403</c:v>
                </c:pt>
                <c:pt idx="15551">
                  <c:v>0.97158564814814818</c:v>
                </c:pt>
                <c:pt idx="15552">
                  <c:v>0.97159722222222222</c:v>
                </c:pt>
                <c:pt idx="15553">
                  <c:v>0.97160879629629626</c:v>
                </c:pt>
                <c:pt idx="15554">
                  <c:v>0.97162037037037041</c:v>
                </c:pt>
                <c:pt idx="15555">
                  <c:v>0.97163194444444445</c:v>
                </c:pt>
                <c:pt idx="15556">
                  <c:v>0.97164351851851849</c:v>
                </c:pt>
                <c:pt idx="15557">
                  <c:v>0.97165509259259264</c:v>
                </c:pt>
                <c:pt idx="15558">
                  <c:v>0.97166666666666668</c:v>
                </c:pt>
                <c:pt idx="15559">
                  <c:v>0.97167824074074072</c:v>
                </c:pt>
                <c:pt idx="15560">
                  <c:v>0.97168981481481487</c:v>
                </c:pt>
                <c:pt idx="15561">
                  <c:v>0.97170138888888891</c:v>
                </c:pt>
                <c:pt idx="15562">
                  <c:v>0.97171296296296295</c:v>
                </c:pt>
                <c:pt idx="15563">
                  <c:v>0.97172453703703698</c:v>
                </c:pt>
                <c:pt idx="15564">
                  <c:v>0.97173611111111113</c:v>
                </c:pt>
                <c:pt idx="15565">
                  <c:v>0.97174768518518517</c:v>
                </c:pt>
                <c:pt idx="15566">
                  <c:v>0.97175925925925921</c:v>
                </c:pt>
                <c:pt idx="15567">
                  <c:v>0.97177083333333336</c:v>
                </c:pt>
                <c:pt idx="15568">
                  <c:v>0.9717824074074074</c:v>
                </c:pt>
                <c:pt idx="15569">
                  <c:v>0.97179398148148144</c:v>
                </c:pt>
                <c:pt idx="15570">
                  <c:v>0.97180555555555559</c:v>
                </c:pt>
                <c:pt idx="15571">
                  <c:v>0.97181712962962963</c:v>
                </c:pt>
                <c:pt idx="15572">
                  <c:v>0.97182870370370367</c:v>
                </c:pt>
                <c:pt idx="15573">
                  <c:v>0.97184027777777782</c:v>
                </c:pt>
                <c:pt idx="15574">
                  <c:v>0.97185185185185186</c:v>
                </c:pt>
                <c:pt idx="15575">
                  <c:v>0.97186342592592589</c:v>
                </c:pt>
                <c:pt idx="15576">
                  <c:v>0.97187500000000004</c:v>
                </c:pt>
                <c:pt idx="15577">
                  <c:v>0.97188657407407408</c:v>
                </c:pt>
                <c:pt idx="15578">
                  <c:v>0.97189814814814812</c:v>
                </c:pt>
                <c:pt idx="15579">
                  <c:v>0.97190972222222227</c:v>
                </c:pt>
                <c:pt idx="15580">
                  <c:v>0.97192129629629631</c:v>
                </c:pt>
                <c:pt idx="15581">
                  <c:v>0.97193287037037035</c:v>
                </c:pt>
                <c:pt idx="15582">
                  <c:v>0.9719444444444445</c:v>
                </c:pt>
                <c:pt idx="15583">
                  <c:v>0.97195601851851854</c:v>
                </c:pt>
                <c:pt idx="15584">
                  <c:v>0.97196759259259258</c:v>
                </c:pt>
                <c:pt idx="15585">
                  <c:v>0.97197916666666662</c:v>
                </c:pt>
                <c:pt idx="15586">
                  <c:v>0.97199074074074077</c:v>
                </c:pt>
                <c:pt idx="15587">
                  <c:v>0.97200231481481481</c:v>
                </c:pt>
                <c:pt idx="15588">
                  <c:v>0.97201388888888884</c:v>
                </c:pt>
                <c:pt idx="15589">
                  <c:v>0.97202546296296299</c:v>
                </c:pt>
                <c:pt idx="15590">
                  <c:v>0.97203703703703703</c:v>
                </c:pt>
                <c:pt idx="15591">
                  <c:v>0.97204861111111107</c:v>
                </c:pt>
                <c:pt idx="15592">
                  <c:v>0.97206018518518522</c:v>
                </c:pt>
                <c:pt idx="15593">
                  <c:v>0.97207175925925926</c:v>
                </c:pt>
                <c:pt idx="15594">
                  <c:v>0.9720833333333333</c:v>
                </c:pt>
                <c:pt idx="15595">
                  <c:v>0.97209490740740745</c:v>
                </c:pt>
                <c:pt idx="15596">
                  <c:v>0.97210648148148149</c:v>
                </c:pt>
                <c:pt idx="15597">
                  <c:v>0.97211805555555553</c:v>
                </c:pt>
                <c:pt idx="15598">
                  <c:v>0.97212962962962968</c:v>
                </c:pt>
                <c:pt idx="15599">
                  <c:v>0.97214120370370372</c:v>
                </c:pt>
                <c:pt idx="15600">
                  <c:v>0.97215277777777775</c:v>
                </c:pt>
                <c:pt idx="15601">
                  <c:v>0.9721643518518519</c:v>
                </c:pt>
                <c:pt idx="15602">
                  <c:v>0.97217592592592594</c:v>
                </c:pt>
                <c:pt idx="15603">
                  <c:v>0.97218749999999998</c:v>
                </c:pt>
                <c:pt idx="15604">
                  <c:v>0.97219907407407402</c:v>
                </c:pt>
                <c:pt idx="15605">
                  <c:v>0.97221064814814817</c:v>
                </c:pt>
                <c:pt idx="15606">
                  <c:v>0.97222222222222221</c:v>
                </c:pt>
                <c:pt idx="15607">
                  <c:v>0.97223379629629625</c:v>
                </c:pt>
                <c:pt idx="15608">
                  <c:v>0.9722453703703704</c:v>
                </c:pt>
                <c:pt idx="15609">
                  <c:v>0.97225694444444444</c:v>
                </c:pt>
                <c:pt idx="15610">
                  <c:v>0.97226851851851848</c:v>
                </c:pt>
                <c:pt idx="15611">
                  <c:v>0.97228009259259263</c:v>
                </c:pt>
                <c:pt idx="15612">
                  <c:v>0.97229166666666667</c:v>
                </c:pt>
                <c:pt idx="15613">
                  <c:v>0.9723032407407407</c:v>
                </c:pt>
                <c:pt idx="15614">
                  <c:v>0.97231481481481485</c:v>
                </c:pt>
                <c:pt idx="15615">
                  <c:v>0.97232638888888889</c:v>
                </c:pt>
                <c:pt idx="15616">
                  <c:v>0.97233796296296293</c:v>
                </c:pt>
                <c:pt idx="15617">
                  <c:v>0.97234953703703708</c:v>
                </c:pt>
                <c:pt idx="15618">
                  <c:v>0.97236111111111112</c:v>
                </c:pt>
                <c:pt idx="15619">
                  <c:v>0.97237268518518516</c:v>
                </c:pt>
                <c:pt idx="15620">
                  <c:v>0.97238425925925931</c:v>
                </c:pt>
                <c:pt idx="15621">
                  <c:v>0.97239583333333335</c:v>
                </c:pt>
                <c:pt idx="15622">
                  <c:v>0.97240740740740739</c:v>
                </c:pt>
                <c:pt idx="15623">
                  <c:v>0.97241898148148154</c:v>
                </c:pt>
                <c:pt idx="15624">
                  <c:v>0.97243055555555558</c:v>
                </c:pt>
                <c:pt idx="15625">
                  <c:v>0.97244212962962961</c:v>
                </c:pt>
                <c:pt idx="15626">
                  <c:v>0.97245370370370365</c:v>
                </c:pt>
                <c:pt idx="15627">
                  <c:v>0.9724652777777778</c:v>
                </c:pt>
                <c:pt idx="15628">
                  <c:v>0.97247685185185184</c:v>
                </c:pt>
                <c:pt idx="15629">
                  <c:v>0.97248842592592588</c:v>
                </c:pt>
                <c:pt idx="15630">
                  <c:v>0.97250000000000003</c:v>
                </c:pt>
                <c:pt idx="15631">
                  <c:v>0.97251157407407407</c:v>
                </c:pt>
                <c:pt idx="15632">
                  <c:v>0.97252314814814811</c:v>
                </c:pt>
                <c:pt idx="15633">
                  <c:v>0.97253472222222226</c:v>
                </c:pt>
                <c:pt idx="15634">
                  <c:v>0.9725462962962963</c:v>
                </c:pt>
                <c:pt idx="15635">
                  <c:v>0.97255787037037034</c:v>
                </c:pt>
                <c:pt idx="15636">
                  <c:v>0.97256944444444449</c:v>
                </c:pt>
                <c:pt idx="15637">
                  <c:v>0.97258101851851853</c:v>
                </c:pt>
                <c:pt idx="15638">
                  <c:v>0.97259259259259256</c:v>
                </c:pt>
                <c:pt idx="15639">
                  <c:v>0.97260416666666671</c:v>
                </c:pt>
                <c:pt idx="15640">
                  <c:v>0.97261574074074075</c:v>
                </c:pt>
                <c:pt idx="15641">
                  <c:v>0.97262731481481479</c:v>
                </c:pt>
                <c:pt idx="15642">
                  <c:v>0.97263888888888894</c:v>
                </c:pt>
                <c:pt idx="15643">
                  <c:v>0.97265046296296298</c:v>
                </c:pt>
                <c:pt idx="15644">
                  <c:v>0.97266203703703702</c:v>
                </c:pt>
                <c:pt idx="15645">
                  <c:v>0.97267361111111106</c:v>
                </c:pt>
                <c:pt idx="15646">
                  <c:v>0.97268518518518521</c:v>
                </c:pt>
                <c:pt idx="15647">
                  <c:v>0.97269675925925925</c:v>
                </c:pt>
                <c:pt idx="15648">
                  <c:v>0.97270833333333329</c:v>
                </c:pt>
                <c:pt idx="15649">
                  <c:v>0.97271990740740744</c:v>
                </c:pt>
                <c:pt idx="15650">
                  <c:v>0.97273148148148147</c:v>
                </c:pt>
                <c:pt idx="15651">
                  <c:v>0.97274305555555551</c:v>
                </c:pt>
                <c:pt idx="15652">
                  <c:v>0.97275462962962966</c:v>
                </c:pt>
                <c:pt idx="15653">
                  <c:v>0.9727662037037037</c:v>
                </c:pt>
                <c:pt idx="15654">
                  <c:v>0.97277777777777774</c:v>
                </c:pt>
                <c:pt idx="15655">
                  <c:v>0.97278935185185189</c:v>
                </c:pt>
                <c:pt idx="15656">
                  <c:v>0.97280092592592593</c:v>
                </c:pt>
                <c:pt idx="15657">
                  <c:v>0.97281249999999997</c:v>
                </c:pt>
                <c:pt idx="15658">
                  <c:v>0.97282407407407412</c:v>
                </c:pt>
                <c:pt idx="15659">
                  <c:v>0.97283564814814816</c:v>
                </c:pt>
                <c:pt idx="15660">
                  <c:v>0.9728472222222222</c:v>
                </c:pt>
                <c:pt idx="15661">
                  <c:v>0.97285879629629635</c:v>
                </c:pt>
                <c:pt idx="15662">
                  <c:v>0.97287037037037039</c:v>
                </c:pt>
                <c:pt idx="15663">
                  <c:v>0.97288194444444442</c:v>
                </c:pt>
                <c:pt idx="15664">
                  <c:v>0.97289351851851846</c:v>
                </c:pt>
                <c:pt idx="15665">
                  <c:v>0.97290509259259261</c:v>
                </c:pt>
                <c:pt idx="15666">
                  <c:v>0.97291666666666665</c:v>
                </c:pt>
                <c:pt idx="15667">
                  <c:v>0.97292824074074069</c:v>
                </c:pt>
                <c:pt idx="15668">
                  <c:v>0.97293981481481484</c:v>
                </c:pt>
                <c:pt idx="15669">
                  <c:v>0.97295138888888888</c:v>
                </c:pt>
                <c:pt idx="15670">
                  <c:v>0.97296296296296292</c:v>
                </c:pt>
                <c:pt idx="15671">
                  <c:v>0.97297453703703707</c:v>
                </c:pt>
                <c:pt idx="15672">
                  <c:v>0.97298611111111111</c:v>
                </c:pt>
                <c:pt idx="15673">
                  <c:v>0.97299768518518515</c:v>
                </c:pt>
                <c:pt idx="15674">
                  <c:v>0.9730092592592593</c:v>
                </c:pt>
                <c:pt idx="15675">
                  <c:v>0.97302083333333333</c:v>
                </c:pt>
                <c:pt idx="15676">
                  <c:v>0.97303240740740737</c:v>
                </c:pt>
                <c:pt idx="15677">
                  <c:v>0.97304398148148152</c:v>
                </c:pt>
                <c:pt idx="15678">
                  <c:v>0.97305555555555556</c:v>
                </c:pt>
                <c:pt idx="15679">
                  <c:v>0.9730671296296296</c:v>
                </c:pt>
                <c:pt idx="15680">
                  <c:v>0.97307870370370375</c:v>
                </c:pt>
                <c:pt idx="15681">
                  <c:v>0.97309027777777779</c:v>
                </c:pt>
                <c:pt idx="15682">
                  <c:v>0.97310185185185183</c:v>
                </c:pt>
                <c:pt idx="15683">
                  <c:v>0.97311342592592598</c:v>
                </c:pt>
                <c:pt idx="15684">
                  <c:v>0.97312500000000002</c:v>
                </c:pt>
                <c:pt idx="15685">
                  <c:v>0.97313657407407406</c:v>
                </c:pt>
                <c:pt idx="15686">
                  <c:v>0.9731481481481481</c:v>
                </c:pt>
                <c:pt idx="15687">
                  <c:v>0.97315972222222225</c:v>
                </c:pt>
                <c:pt idx="15688">
                  <c:v>0.97317129629629628</c:v>
                </c:pt>
                <c:pt idx="15689">
                  <c:v>0.97318287037037032</c:v>
                </c:pt>
                <c:pt idx="15690">
                  <c:v>0.97319444444444447</c:v>
                </c:pt>
                <c:pt idx="15691">
                  <c:v>0.97320601851851851</c:v>
                </c:pt>
                <c:pt idx="15692">
                  <c:v>0.97321759259259255</c:v>
                </c:pt>
                <c:pt idx="15693">
                  <c:v>0.9732291666666667</c:v>
                </c:pt>
                <c:pt idx="15694">
                  <c:v>0.97324074074074074</c:v>
                </c:pt>
                <c:pt idx="15695">
                  <c:v>0.97325231481481478</c:v>
                </c:pt>
                <c:pt idx="15696">
                  <c:v>0.97326388888888893</c:v>
                </c:pt>
                <c:pt idx="15697">
                  <c:v>0.97327546296296297</c:v>
                </c:pt>
                <c:pt idx="15698">
                  <c:v>0.97328703703703701</c:v>
                </c:pt>
                <c:pt idx="15699">
                  <c:v>0.97329861111111116</c:v>
                </c:pt>
                <c:pt idx="15700">
                  <c:v>0.97331018518518519</c:v>
                </c:pt>
                <c:pt idx="15701">
                  <c:v>0.97332175925925923</c:v>
                </c:pt>
                <c:pt idx="15702">
                  <c:v>0.97333333333333338</c:v>
                </c:pt>
                <c:pt idx="15703">
                  <c:v>0.97334490740740742</c:v>
                </c:pt>
                <c:pt idx="15704">
                  <c:v>0.97335648148148146</c:v>
                </c:pt>
                <c:pt idx="15705">
                  <c:v>0.9733680555555555</c:v>
                </c:pt>
                <c:pt idx="15706">
                  <c:v>0.97337962962962965</c:v>
                </c:pt>
                <c:pt idx="15707">
                  <c:v>0.97339120370370369</c:v>
                </c:pt>
                <c:pt idx="15708">
                  <c:v>0.97340277777777773</c:v>
                </c:pt>
                <c:pt idx="15709">
                  <c:v>0.97341435185185188</c:v>
                </c:pt>
                <c:pt idx="15710">
                  <c:v>0.97342592592592592</c:v>
                </c:pt>
                <c:pt idx="15711">
                  <c:v>0.97343749999999996</c:v>
                </c:pt>
                <c:pt idx="15712">
                  <c:v>0.97344907407407411</c:v>
                </c:pt>
                <c:pt idx="15713">
                  <c:v>0.97346064814814814</c:v>
                </c:pt>
                <c:pt idx="15714">
                  <c:v>0.97347222222222218</c:v>
                </c:pt>
                <c:pt idx="15715">
                  <c:v>0.97348379629629633</c:v>
                </c:pt>
                <c:pt idx="15716">
                  <c:v>0.97349537037037037</c:v>
                </c:pt>
                <c:pt idx="15717">
                  <c:v>0.97350694444444441</c:v>
                </c:pt>
                <c:pt idx="15718">
                  <c:v>0.97351851851851856</c:v>
                </c:pt>
                <c:pt idx="15719">
                  <c:v>0.9735300925925926</c:v>
                </c:pt>
                <c:pt idx="15720">
                  <c:v>0.97354166666666664</c:v>
                </c:pt>
                <c:pt idx="15721">
                  <c:v>0.97355324074074079</c:v>
                </c:pt>
                <c:pt idx="15722">
                  <c:v>0.97356481481481483</c:v>
                </c:pt>
                <c:pt idx="15723">
                  <c:v>0.97357638888888887</c:v>
                </c:pt>
                <c:pt idx="15724">
                  <c:v>0.97358796296296302</c:v>
                </c:pt>
                <c:pt idx="15725">
                  <c:v>0.97359953703703705</c:v>
                </c:pt>
                <c:pt idx="15726">
                  <c:v>0.97361111111111109</c:v>
                </c:pt>
                <c:pt idx="15727">
                  <c:v>0.97362268518518513</c:v>
                </c:pt>
                <c:pt idx="15728">
                  <c:v>0.97363425925925928</c:v>
                </c:pt>
                <c:pt idx="15729">
                  <c:v>0.97364583333333332</c:v>
                </c:pt>
                <c:pt idx="15730">
                  <c:v>0.97365740740740736</c:v>
                </c:pt>
                <c:pt idx="15731">
                  <c:v>0.97366898148148151</c:v>
                </c:pt>
                <c:pt idx="15732">
                  <c:v>0.97368055555555555</c:v>
                </c:pt>
                <c:pt idx="15733">
                  <c:v>0.97369212962962959</c:v>
                </c:pt>
                <c:pt idx="15734">
                  <c:v>0.97370370370370374</c:v>
                </c:pt>
                <c:pt idx="15735">
                  <c:v>0.97371527777777778</c:v>
                </c:pt>
                <c:pt idx="15736">
                  <c:v>0.97372685185185182</c:v>
                </c:pt>
                <c:pt idx="15737">
                  <c:v>0.97373842592592597</c:v>
                </c:pt>
                <c:pt idx="15738">
                  <c:v>0.97375</c:v>
                </c:pt>
                <c:pt idx="15739">
                  <c:v>0.97376157407407404</c:v>
                </c:pt>
                <c:pt idx="15740">
                  <c:v>0.97377314814814819</c:v>
                </c:pt>
                <c:pt idx="15741">
                  <c:v>0.97378472222222223</c:v>
                </c:pt>
                <c:pt idx="15742">
                  <c:v>0.97379629629629627</c:v>
                </c:pt>
                <c:pt idx="15743">
                  <c:v>0.97380787037037042</c:v>
                </c:pt>
                <c:pt idx="15744">
                  <c:v>0.97381944444444446</c:v>
                </c:pt>
                <c:pt idx="15745">
                  <c:v>0.9738310185185185</c:v>
                </c:pt>
                <c:pt idx="15746">
                  <c:v>0.97384259259259254</c:v>
                </c:pt>
                <c:pt idx="15747">
                  <c:v>0.97385416666666669</c:v>
                </c:pt>
                <c:pt idx="15748">
                  <c:v>0.97386574074074073</c:v>
                </c:pt>
                <c:pt idx="15749">
                  <c:v>0.97387731481481477</c:v>
                </c:pt>
                <c:pt idx="15750">
                  <c:v>0.97388888888888892</c:v>
                </c:pt>
                <c:pt idx="15751">
                  <c:v>0.97390046296296295</c:v>
                </c:pt>
                <c:pt idx="15752">
                  <c:v>0.97391203703703699</c:v>
                </c:pt>
                <c:pt idx="15753">
                  <c:v>0.97392361111111114</c:v>
                </c:pt>
                <c:pt idx="15754">
                  <c:v>0.97393518518518518</c:v>
                </c:pt>
                <c:pt idx="15755">
                  <c:v>0.97394675925925922</c:v>
                </c:pt>
                <c:pt idx="15756">
                  <c:v>0.97395833333333337</c:v>
                </c:pt>
                <c:pt idx="15757">
                  <c:v>0.97396990740740741</c:v>
                </c:pt>
                <c:pt idx="15758">
                  <c:v>0.97398148148148145</c:v>
                </c:pt>
                <c:pt idx="15759">
                  <c:v>0.9739930555555556</c:v>
                </c:pt>
                <c:pt idx="15760">
                  <c:v>0.97400462962962964</c:v>
                </c:pt>
                <c:pt idx="15761">
                  <c:v>0.97401620370370368</c:v>
                </c:pt>
                <c:pt idx="15762">
                  <c:v>0.97402777777777783</c:v>
                </c:pt>
                <c:pt idx="15763">
                  <c:v>0.97403935185185186</c:v>
                </c:pt>
                <c:pt idx="15764">
                  <c:v>0.9740509259259259</c:v>
                </c:pt>
                <c:pt idx="15765">
                  <c:v>0.97406250000000005</c:v>
                </c:pt>
                <c:pt idx="15766">
                  <c:v>0.97407407407407409</c:v>
                </c:pt>
                <c:pt idx="15767">
                  <c:v>0.97408564814814813</c:v>
                </c:pt>
                <c:pt idx="15768">
                  <c:v>0.97409722222222217</c:v>
                </c:pt>
                <c:pt idx="15769">
                  <c:v>0.97410879629629632</c:v>
                </c:pt>
                <c:pt idx="15770">
                  <c:v>0.97412037037037036</c:v>
                </c:pt>
                <c:pt idx="15771">
                  <c:v>0.9741319444444444</c:v>
                </c:pt>
                <c:pt idx="15772">
                  <c:v>0.97414351851851855</c:v>
                </c:pt>
                <c:pt idx="15773">
                  <c:v>0.97415509259259259</c:v>
                </c:pt>
                <c:pt idx="15774">
                  <c:v>0.97416666666666663</c:v>
                </c:pt>
                <c:pt idx="15775">
                  <c:v>0.97417824074074078</c:v>
                </c:pt>
                <c:pt idx="15776">
                  <c:v>0.97418981481481481</c:v>
                </c:pt>
                <c:pt idx="15777">
                  <c:v>0.97420138888888885</c:v>
                </c:pt>
                <c:pt idx="15778">
                  <c:v>0.974212962962963</c:v>
                </c:pt>
                <c:pt idx="15779">
                  <c:v>0.97422453703703704</c:v>
                </c:pt>
                <c:pt idx="15780">
                  <c:v>0.97423611111111108</c:v>
                </c:pt>
                <c:pt idx="15781">
                  <c:v>0.97424768518518523</c:v>
                </c:pt>
                <c:pt idx="15782">
                  <c:v>0.97425925925925927</c:v>
                </c:pt>
                <c:pt idx="15783">
                  <c:v>0.97427083333333331</c:v>
                </c:pt>
                <c:pt idx="15784">
                  <c:v>0.97428240740740746</c:v>
                </c:pt>
                <c:pt idx="15785">
                  <c:v>0.9742939814814815</c:v>
                </c:pt>
                <c:pt idx="15786">
                  <c:v>0.97430555555555554</c:v>
                </c:pt>
                <c:pt idx="15787">
                  <c:v>0.97431712962962957</c:v>
                </c:pt>
                <c:pt idx="15788">
                  <c:v>0.97432870370370372</c:v>
                </c:pt>
                <c:pt idx="15789">
                  <c:v>0.97434027777777776</c:v>
                </c:pt>
                <c:pt idx="15790">
                  <c:v>0.9743518518518518</c:v>
                </c:pt>
                <c:pt idx="15791">
                  <c:v>0.97436342592592595</c:v>
                </c:pt>
                <c:pt idx="15792">
                  <c:v>0.97437499999999999</c:v>
                </c:pt>
                <c:pt idx="15793">
                  <c:v>0.97438657407407403</c:v>
                </c:pt>
                <c:pt idx="15794">
                  <c:v>0.97439814814814818</c:v>
                </c:pt>
                <c:pt idx="15795">
                  <c:v>0.97440972222222222</c:v>
                </c:pt>
                <c:pt idx="15796">
                  <c:v>0.97442129629629626</c:v>
                </c:pt>
                <c:pt idx="15797">
                  <c:v>0.97443287037037041</c:v>
                </c:pt>
                <c:pt idx="15798">
                  <c:v>0.97444444444444445</c:v>
                </c:pt>
                <c:pt idx="15799">
                  <c:v>0.97445601851851849</c:v>
                </c:pt>
                <c:pt idx="15800">
                  <c:v>0.97446759259259264</c:v>
                </c:pt>
                <c:pt idx="15801">
                  <c:v>0.97447916666666667</c:v>
                </c:pt>
                <c:pt idx="15802">
                  <c:v>0.97449074074074071</c:v>
                </c:pt>
                <c:pt idx="15803">
                  <c:v>0.97450231481481486</c:v>
                </c:pt>
                <c:pt idx="15804">
                  <c:v>0.9745138888888889</c:v>
                </c:pt>
                <c:pt idx="15805">
                  <c:v>0.97452546296296294</c:v>
                </c:pt>
                <c:pt idx="15806">
                  <c:v>0.97453703703703709</c:v>
                </c:pt>
                <c:pt idx="15807">
                  <c:v>0.97454861111111113</c:v>
                </c:pt>
                <c:pt idx="15808">
                  <c:v>0.97456018518518517</c:v>
                </c:pt>
                <c:pt idx="15809">
                  <c:v>0.97457175925925921</c:v>
                </c:pt>
                <c:pt idx="15810">
                  <c:v>0.97458333333333336</c:v>
                </c:pt>
                <c:pt idx="15811">
                  <c:v>0.9745949074074074</c:v>
                </c:pt>
                <c:pt idx="15812">
                  <c:v>0.97460648148148143</c:v>
                </c:pt>
                <c:pt idx="15813">
                  <c:v>0.97461805555555558</c:v>
                </c:pt>
                <c:pt idx="15814">
                  <c:v>0.97462962962962962</c:v>
                </c:pt>
                <c:pt idx="15815">
                  <c:v>0.97464120370370366</c:v>
                </c:pt>
                <c:pt idx="15816">
                  <c:v>0.97465277777777781</c:v>
                </c:pt>
                <c:pt idx="15817">
                  <c:v>0.97466435185185185</c:v>
                </c:pt>
                <c:pt idx="15818">
                  <c:v>0.97467592592592589</c:v>
                </c:pt>
                <c:pt idx="15819">
                  <c:v>0.97468750000000004</c:v>
                </c:pt>
                <c:pt idx="15820">
                  <c:v>0.97469907407407408</c:v>
                </c:pt>
                <c:pt idx="15821">
                  <c:v>0.97471064814814812</c:v>
                </c:pt>
                <c:pt idx="15822">
                  <c:v>0.97472222222222227</c:v>
                </c:pt>
                <c:pt idx="15823">
                  <c:v>0.97473379629629631</c:v>
                </c:pt>
                <c:pt idx="15824">
                  <c:v>0.97474537037037035</c:v>
                </c:pt>
                <c:pt idx="15825">
                  <c:v>0.9747569444444445</c:v>
                </c:pt>
                <c:pt idx="15826">
                  <c:v>0.97476851851851853</c:v>
                </c:pt>
                <c:pt idx="15827">
                  <c:v>0.97478009259259257</c:v>
                </c:pt>
                <c:pt idx="15828">
                  <c:v>0.97479166666666661</c:v>
                </c:pt>
                <c:pt idx="15829">
                  <c:v>0.97480324074074076</c:v>
                </c:pt>
                <c:pt idx="15830">
                  <c:v>0.9748148148148148</c:v>
                </c:pt>
                <c:pt idx="15831">
                  <c:v>0.97482638888888884</c:v>
                </c:pt>
                <c:pt idx="15832">
                  <c:v>0.97483796296296299</c:v>
                </c:pt>
                <c:pt idx="15833">
                  <c:v>0.97484953703703703</c:v>
                </c:pt>
                <c:pt idx="15834">
                  <c:v>0.97486111111111107</c:v>
                </c:pt>
                <c:pt idx="15835">
                  <c:v>0.97487268518518522</c:v>
                </c:pt>
                <c:pt idx="15836">
                  <c:v>0.97488425925925926</c:v>
                </c:pt>
                <c:pt idx="15837">
                  <c:v>0.97489583333333329</c:v>
                </c:pt>
                <c:pt idx="15838">
                  <c:v>0.97490740740740744</c:v>
                </c:pt>
                <c:pt idx="15839">
                  <c:v>0.97491898148148148</c:v>
                </c:pt>
                <c:pt idx="15840">
                  <c:v>0.97493055555555552</c:v>
                </c:pt>
                <c:pt idx="15841">
                  <c:v>0.97494212962962967</c:v>
                </c:pt>
                <c:pt idx="15842">
                  <c:v>0.97495370370370371</c:v>
                </c:pt>
                <c:pt idx="15843">
                  <c:v>0.97496527777777775</c:v>
                </c:pt>
                <c:pt idx="15844">
                  <c:v>0.9749768518518519</c:v>
                </c:pt>
                <c:pt idx="15845">
                  <c:v>0.97498842592592594</c:v>
                </c:pt>
                <c:pt idx="15846">
                  <c:v>0.97499999999999998</c:v>
                </c:pt>
                <c:pt idx="15847">
                  <c:v>0.97501157407407413</c:v>
                </c:pt>
                <c:pt idx="15848">
                  <c:v>0.97502314814814817</c:v>
                </c:pt>
                <c:pt idx="15849">
                  <c:v>0.97503472222222221</c:v>
                </c:pt>
                <c:pt idx="15850">
                  <c:v>0.97504629629629624</c:v>
                </c:pt>
                <c:pt idx="15851">
                  <c:v>0.97505787037037039</c:v>
                </c:pt>
                <c:pt idx="15852">
                  <c:v>0.97506944444444443</c:v>
                </c:pt>
                <c:pt idx="15853">
                  <c:v>0.97508101851851847</c:v>
                </c:pt>
                <c:pt idx="15854">
                  <c:v>0.97509259259259262</c:v>
                </c:pt>
                <c:pt idx="15855">
                  <c:v>0.97510416666666666</c:v>
                </c:pt>
                <c:pt idx="15856">
                  <c:v>0.9751157407407407</c:v>
                </c:pt>
                <c:pt idx="15857">
                  <c:v>0.97512731481481485</c:v>
                </c:pt>
                <c:pt idx="15858">
                  <c:v>0.97513888888888889</c:v>
                </c:pt>
                <c:pt idx="15859">
                  <c:v>0.97515046296296293</c:v>
                </c:pt>
                <c:pt idx="15860">
                  <c:v>0.97516203703703708</c:v>
                </c:pt>
                <c:pt idx="15861">
                  <c:v>0.97517361111111112</c:v>
                </c:pt>
                <c:pt idx="15862">
                  <c:v>0.97518518518518515</c:v>
                </c:pt>
                <c:pt idx="15863">
                  <c:v>0.9751967592592593</c:v>
                </c:pt>
                <c:pt idx="15864">
                  <c:v>0.97520833333333334</c:v>
                </c:pt>
                <c:pt idx="15865">
                  <c:v>0.97521990740740738</c:v>
                </c:pt>
                <c:pt idx="15866">
                  <c:v>0.97523148148148153</c:v>
                </c:pt>
                <c:pt idx="15867">
                  <c:v>0.97524305555555557</c:v>
                </c:pt>
                <c:pt idx="15868">
                  <c:v>0.97525462962962961</c:v>
                </c:pt>
                <c:pt idx="15869">
                  <c:v>0.97526620370370365</c:v>
                </c:pt>
                <c:pt idx="15870">
                  <c:v>0.9752777777777778</c:v>
                </c:pt>
                <c:pt idx="15871">
                  <c:v>0.97528935185185184</c:v>
                </c:pt>
                <c:pt idx="15872">
                  <c:v>0.97530092592592588</c:v>
                </c:pt>
                <c:pt idx="15873">
                  <c:v>0.97531250000000003</c:v>
                </c:pt>
                <c:pt idx="15874">
                  <c:v>0.97532407407407407</c:v>
                </c:pt>
                <c:pt idx="15875">
                  <c:v>0.9753356481481481</c:v>
                </c:pt>
                <c:pt idx="15876">
                  <c:v>0.97534722222222225</c:v>
                </c:pt>
                <c:pt idx="15877">
                  <c:v>0.97535879629629629</c:v>
                </c:pt>
                <c:pt idx="15878">
                  <c:v>0.97537037037037033</c:v>
                </c:pt>
                <c:pt idx="15879">
                  <c:v>0.97538194444444448</c:v>
                </c:pt>
                <c:pt idx="15880">
                  <c:v>0.97539351851851852</c:v>
                </c:pt>
                <c:pt idx="15881">
                  <c:v>0.97540509259259256</c:v>
                </c:pt>
                <c:pt idx="15882">
                  <c:v>0.97541666666666671</c:v>
                </c:pt>
                <c:pt idx="15883">
                  <c:v>0.97542824074074075</c:v>
                </c:pt>
                <c:pt idx="15884">
                  <c:v>0.97543981481481479</c:v>
                </c:pt>
                <c:pt idx="15885">
                  <c:v>0.97545138888888894</c:v>
                </c:pt>
                <c:pt idx="15886">
                  <c:v>0.97546296296296298</c:v>
                </c:pt>
                <c:pt idx="15887">
                  <c:v>0.97547453703703701</c:v>
                </c:pt>
                <c:pt idx="15888">
                  <c:v>0.97548611111111116</c:v>
                </c:pt>
                <c:pt idx="15889">
                  <c:v>0.9754976851851852</c:v>
                </c:pt>
                <c:pt idx="15890">
                  <c:v>0.97550925925925924</c:v>
                </c:pt>
                <c:pt idx="15891">
                  <c:v>0.97552083333333328</c:v>
                </c:pt>
                <c:pt idx="15892">
                  <c:v>0.97553240740740743</c:v>
                </c:pt>
                <c:pt idx="15893">
                  <c:v>0.97554398148148147</c:v>
                </c:pt>
                <c:pt idx="15894">
                  <c:v>0.97555555555555551</c:v>
                </c:pt>
                <c:pt idx="15895">
                  <c:v>0.97556712962962966</c:v>
                </c:pt>
                <c:pt idx="15896">
                  <c:v>0.9755787037037037</c:v>
                </c:pt>
                <c:pt idx="15897">
                  <c:v>0.97559027777777774</c:v>
                </c:pt>
                <c:pt idx="15898">
                  <c:v>0.97560185185185189</c:v>
                </c:pt>
                <c:pt idx="15899">
                  <c:v>0.97561342592592593</c:v>
                </c:pt>
                <c:pt idx="15900">
                  <c:v>0.97562499999999996</c:v>
                </c:pt>
                <c:pt idx="15901">
                  <c:v>0.97563657407407411</c:v>
                </c:pt>
                <c:pt idx="15902">
                  <c:v>0.97564814814814815</c:v>
                </c:pt>
                <c:pt idx="15903">
                  <c:v>0.97565972222222219</c:v>
                </c:pt>
                <c:pt idx="15904">
                  <c:v>0.97567129629629634</c:v>
                </c:pt>
                <c:pt idx="15905">
                  <c:v>0.97568287037037038</c:v>
                </c:pt>
                <c:pt idx="15906">
                  <c:v>0.97569444444444442</c:v>
                </c:pt>
                <c:pt idx="15907">
                  <c:v>0.97570601851851857</c:v>
                </c:pt>
                <c:pt idx="15908">
                  <c:v>0.97571759259259261</c:v>
                </c:pt>
                <c:pt idx="15909">
                  <c:v>0.97572916666666665</c:v>
                </c:pt>
                <c:pt idx="15910">
                  <c:v>0.97574074074074069</c:v>
                </c:pt>
                <c:pt idx="15911">
                  <c:v>0.97575231481481484</c:v>
                </c:pt>
                <c:pt idx="15912">
                  <c:v>0.97576388888888888</c:v>
                </c:pt>
                <c:pt idx="15913">
                  <c:v>0.97577546296296291</c:v>
                </c:pt>
                <c:pt idx="15914">
                  <c:v>0.97578703703703706</c:v>
                </c:pt>
                <c:pt idx="15915">
                  <c:v>0.9757986111111111</c:v>
                </c:pt>
                <c:pt idx="15916">
                  <c:v>0.97581018518518514</c:v>
                </c:pt>
                <c:pt idx="15917">
                  <c:v>0.97582175925925929</c:v>
                </c:pt>
                <c:pt idx="15918">
                  <c:v>0.97583333333333333</c:v>
                </c:pt>
                <c:pt idx="15919">
                  <c:v>0.97584490740740737</c:v>
                </c:pt>
                <c:pt idx="15920">
                  <c:v>0.97585648148148152</c:v>
                </c:pt>
                <c:pt idx="15921">
                  <c:v>0.97586805555555556</c:v>
                </c:pt>
                <c:pt idx="15922">
                  <c:v>0.9758796296296296</c:v>
                </c:pt>
                <c:pt idx="15923">
                  <c:v>0.97589120370370375</c:v>
                </c:pt>
                <c:pt idx="15924">
                  <c:v>0.97590277777777779</c:v>
                </c:pt>
                <c:pt idx="15925">
                  <c:v>0.97591435185185182</c:v>
                </c:pt>
                <c:pt idx="15926">
                  <c:v>0.97592592592592597</c:v>
                </c:pt>
                <c:pt idx="15927">
                  <c:v>0.97593750000000001</c:v>
                </c:pt>
                <c:pt idx="15928">
                  <c:v>0.97594907407407405</c:v>
                </c:pt>
                <c:pt idx="15929">
                  <c:v>0.9759606481481482</c:v>
                </c:pt>
                <c:pt idx="15930">
                  <c:v>0.97597222222222224</c:v>
                </c:pt>
                <c:pt idx="15931">
                  <c:v>0.97598379629629628</c:v>
                </c:pt>
                <c:pt idx="15932">
                  <c:v>0.97599537037037032</c:v>
                </c:pt>
                <c:pt idx="15933">
                  <c:v>0.97600694444444447</c:v>
                </c:pt>
                <c:pt idx="15934">
                  <c:v>0.97601851851851851</c:v>
                </c:pt>
                <c:pt idx="15935">
                  <c:v>0.97603009259259255</c:v>
                </c:pt>
                <c:pt idx="15936">
                  <c:v>0.9760416666666667</c:v>
                </c:pt>
                <c:pt idx="15937">
                  <c:v>0.97605324074074074</c:v>
                </c:pt>
                <c:pt idx="15938">
                  <c:v>0.97606481481481477</c:v>
                </c:pt>
                <c:pt idx="15939">
                  <c:v>0.97607638888888892</c:v>
                </c:pt>
                <c:pt idx="15940">
                  <c:v>0.97608796296296296</c:v>
                </c:pt>
                <c:pt idx="15941">
                  <c:v>0.976099537037037</c:v>
                </c:pt>
                <c:pt idx="15942">
                  <c:v>0.97611111111111115</c:v>
                </c:pt>
                <c:pt idx="15943">
                  <c:v>0.97612268518518519</c:v>
                </c:pt>
                <c:pt idx="15944">
                  <c:v>0.97613425925925923</c:v>
                </c:pt>
                <c:pt idx="15945">
                  <c:v>0.97614583333333338</c:v>
                </c:pt>
                <c:pt idx="15946">
                  <c:v>0.97615740740740742</c:v>
                </c:pt>
                <c:pt idx="15947">
                  <c:v>0.97616898148148146</c:v>
                </c:pt>
                <c:pt idx="15948">
                  <c:v>0.97618055555555561</c:v>
                </c:pt>
                <c:pt idx="15949">
                  <c:v>0.97619212962962965</c:v>
                </c:pt>
                <c:pt idx="15950">
                  <c:v>0.97620370370370368</c:v>
                </c:pt>
                <c:pt idx="15951">
                  <c:v>0.97621527777777772</c:v>
                </c:pt>
                <c:pt idx="15952">
                  <c:v>0.97622685185185187</c:v>
                </c:pt>
                <c:pt idx="15953">
                  <c:v>0.97623842592592591</c:v>
                </c:pt>
                <c:pt idx="15954">
                  <c:v>0.97624999999999995</c:v>
                </c:pt>
                <c:pt idx="15955">
                  <c:v>0.9762615740740741</c:v>
                </c:pt>
                <c:pt idx="15956">
                  <c:v>0.97627314814814814</c:v>
                </c:pt>
                <c:pt idx="15957">
                  <c:v>0.97628472222222218</c:v>
                </c:pt>
                <c:pt idx="15958">
                  <c:v>0.97629629629629633</c:v>
                </c:pt>
                <c:pt idx="15959">
                  <c:v>0.97630787037037037</c:v>
                </c:pt>
                <c:pt idx="15960">
                  <c:v>0.97631944444444441</c:v>
                </c:pt>
                <c:pt idx="15961">
                  <c:v>0.97633101851851856</c:v>
                </c:pt>
                <c:pt idx="15962">
                  <c:v>0.9763425925925926</c:v>
                </c:pt>
                <c:pt idx="15963">
                  <c:v>0.97635416666666663</c:v>
                </c:pt>
                <c:pt idx="15964">
                  <c:v>0.97636574074074078</c:v>
                </c:pt>
                <c:pt idx="15965">
                  <c:v>0.97637731481481482</c:v>
                </c:pt>
                <c:pt idx="15966">
                  <c:v>0.97638888888888886</c:v>
                </c:pt>
                <c:pt idx="15967">
                  <c:v>0.97640046296296301</c:v>
                </c:pt>
                <c:pt idx="15968">
                  <c:v>0.97641203703703705</c:v>
                </c:pt>
                <c:pt idx="15969">
                  <c:v>0.97642361111111109</c:v>
                </c:pt>
                <c:pt idx="15970">
                  <c:v>0.97643518518518524</c:v>
                </c:pt>
                <c:pt idx="15971">
                  <c:v>0.97644675925925928</c:v>
                </c:pt>
                <c:pt idx="15972">
                  <c:v>0.97645833333333332</c:v>
                </c:pt>
                <c:pt idx="15973">
                  <c:v>0.97646990740740736</c:v>
                </c:pt>
                <c:pt idx="15974">
                  <c:v>0.97648148148148151</c:v>
                </c:pt>
                <c:pt idx="15975">
                  <c:v>0.97649305555555554</c:v>
                </c:pt>
                <c:pt idx="15976">
                  <c:v>0.97650462962962958</c:v>
                </c:pt>
                <c:pt idx="15977">
                  <c:v>0.97651620370370373</c:v>
                </c:pt>
                <c:pt idx="15978">
                  <c:v>0.97652777777777777</c:v>
                </c:pt>
                <c:pt idx="15979">
                  <c:v>0.97653935185185181</c:v>
                </c:pt>
                <c:pt idx="15980">
                  <c:v>0.97655092592592596</c:v>
                </c:pt>
                <c:pt idx="15981">
                  <c:v>0.9765625</c:v>
                </c:pt>
                <c:pt idx="15982">
                  <c:v>0.97657407407407404</c:v>
                </c:pt>
                <c:pt idx="15983">
                  <c:v>0.97658564814814819</c:v>
                </c:pt>
                <c:pt idx="15984">
                  <c:v>0.97659722222222223</c:v>
                </c:pt>
                <c:pt idx="15985">
                  <c:v>0.97660879629629627</c:v>
                </c:pt>
                <c:pt idx="15986">
                  <c:v>0.97662037037037042</c:v>
                </c:pt>
                <c:pt idx="15987">
                  <c:v>0.97663194444444446</c:v>
                </c:pt>
                <c:pt idx="15988">
                  <c:v>0.97664351851851849</c:v>
                </c:pt>
                <c:pt idx="15989">
                  <c:v>0.97665509259259264</c:v>
                </c:pt>
                <c:pt idx="15990">
                  <c:v>0.97666666666666668</c:v>
                </c:pt>
                <c:pt idx="15991">
                  <c:v>0.97667824074074072</c:v>
                </c:pt>
                <c:pt idx="15992">
                  <c:v>0.97668981481481476</c:v>
                </c:pt>
                <c:pt idx="15993">
                  <c:v>0.97670138888888891</c:v>
                </c:pt>
                <c:pt idx="15994">
                  <c:v>0.97671296296296295</c:v>
                </c:pt>
                <c:pt idx="15995">
                  <c:v>0.97672453703703699</c:v>
                </c:pt>
                <c:pt idx="15996">
                  <c:v>0.97673611111111114</c:v>
                </c:pt>
                <c:pt idx="15997">
                  <c:v>0.97674768518518518</c:v>
                </c:pt>
                <c:pt idx="15998">
                  <c:v>0.97675925925925922</c:v>
                </c:pt>
                <c:pt idx="15999">
                  <c:v>0.97677083333333337</c:v>
                </c:pt>
                <c:pt idx="16000">
                  <c:v>0.9767824074074074</c:v>
                </c:pt>
                <c:pt idx="16001">
                  <c:v>0.97679398148148144</c:v>
                </c:pt>
                <c:pt idx="16002">
                  <c:v>0.97680555555555559</c:v>
                </c:pt>
                <c:pt idx="16003">
                  <c:v>0.97681712962962963</c:v>
                </c:pt>
                <c:pt idx="16004">
                  <c:v>0.97682870370370367</c:v>
                </c:pt>
                <c:pt idx="16005">
                  <c:v>0.97684027777777782</c:v>
                </c:pt>
                <c:pt idx="16006">
                  <c:v>0.97685185185185186</c:v>
                </c:pt>
                <c:pt idx="16007">
                  <c:v>0.9768634259259259</c:v>
                </c:pt>
                <c:pt idx="16008">
                  <c:v>0.97687500000000005</c:v>
                </c:pt>
                <c:pt idx="16009">
                  <c:v>0.97688657407407409</c:v>
                </c:pt>
                <c:pt idx="16010">
                  <c:v>0.97689814814814813</c:v>
                </c:pt>
                <c:pt idx="16011">
                  <c:v>0.97690972222222228</c:v>
                </c:pt>
                <c:pt idx="16012">
                  <c:v>0.97692129629629632</c:v>
                </c:pt>
                <c:pt idx="16013">
                  <c:v>0.97693287037037035</c:v>
                </c:pt>
                <c:pt idx="16014">
                  <c:v>0.97694444444444439</c:v>
                </c:pt>
                <c:pt idx="16015">
                  <c:v>0.97695601851851854</c:v>
                </c:pt>
                <c:pt idx="16016">
                  <c:v>0.97696759259259258</c:v>
                </c:pt>
                <c:pt idx="16017">
                  <c:v>0.97697916666666662</c:v>
                </c:pt>
                <c:pt idx="16018">
                  <c:v>0.97699074074074077</c:v>
                </c:pt>
                <c:pt idx="16019">
                  <c:v>0.97700231481481481</c:v>
                </c:pt>
                <c:pt idx="16020">
                  <c:v>0.97701388888888885</c:v>
                </c:pt>
                <c:pt idx="16021">
                  <c:v>0.977025462962963</c:v>
                </c:pt>
                <c:pt idx="16022">
                  <c:v>0.97703703703703704</c:v>
                </c:pt>
                <c:pt idx="16023">
                  <c:v>0.97704861111111108</c:v>
                </c:pt>
                <c:pt idx="16024">
                  <c:v>0.97706018518518523</c:v>
                </c:pt>
                <c:pt idx="16025">
                  <c:v>0.97707175925925926</c:v>
                </c:pt>
                <c:pt idx="16026">
                  <c:v>0.9770833333333333</c:v>
                </c:pt>
                <c:pt idx="16027">
                  <c:v>0.97709490740740745</c:v>
                </c:pt>
                <c:pt idx="16028">
                  <c:v>0.97710648148148149</c:v>
                </c:pt>
                <c:pt idx="16029">
                  <c:v>0.97711805555555553</c:v>
                </c:pt>
                <c:pt idx="16030">
                  <c:v>0.97712962962962968</c:v>
                </c:pt>
                <c:pt idx="16031">
                  <c:v>0.97714120370370372</c:v>
                </c:pt>
                <c:pt idx="16032">
                  <c:v>0.97715277777777776</c:v>
                </c:pt>
                <c:pt idx="16033">
                  <c:v>0.9771643518518518</c:v>
                </c:pt>
                <c:pt idx="16034">
                  <c:v>0.97717592592592595</c:v>
                </c:pt>
                <c:pt idx="16035">
                  <c:v>0.97718749999999999</c:v>
                </c:pt>
                <c:pt idx="16036">
                  <c:v>0.97719907407407403</c:v>
                </c:pt>
                <c:pt idx="16037">
                  <c:v>0.97721064814814818</c:v>
                </c:pt>
                <c:pt idx="16038">
                  <c:v>0.97722222222222221</c:v>
                </c:pt>
                <c:pt idx="16039">
                  <c:v>0.97723379629629625</c:v>
                </c:pt>
                <c:pt idx="16040">
                  <c:v>0.9772453703703704</c:v>
                </c:pt>
                <c:pt idx="16041">
                  <c:v>0.97725694444444444</c:v>
                </c:pt>
                <c:pt idx="16042">
                  <c:v>0.97726851851851848</c:v>
                </c:pt>
                <c:pt idx="16043">
                  <c:v>0.97728009259259263</c:v>
                </c:pt>
                <c:pt idx="16044">
                  <c:v>0.97729166666666667</c:v>
                </c:pt>
                <c:pt idx="16045">
                  <c:v>0.97730324074074071</c:v>
                </c:pt>
                <c:pt idx="16046">
                  <c:v>0.97731481481481486</c:v>
                </c:pt>
                <c:pt idx="16047">
                  <c:v>0.9773263888888889</c:v>
                </c:pt>
                <c:pt idx="16048">
                  <c:v>0.97733796296296294</c:v>
                </c:pt>
                <c:pt idx="16049">
                  <c:v>0.97734953703703709</c:v>
                </c:pt>
                <c:pt idx="16050">
                  <c:v>0.97736111111111112</c:v>
                </c:pt>
                <c:pt idx="16051">
                  <c:v>0.97737268518518516</c:v>
                </c:pt>
                <c:pt idx="16052">
                  <c:v>0.97738425925925931</c:v>
                </c:pt>
                <c:pt idx="16053">
                  <c:v>0.97739583333333335</c:v>
                </c:pt>
                <c:pt idx="16054">
                  <c:v>0.97740740740740739</c:v>
                </c:pt>
                <c:pt idx="16055">
                  <c:v>0.97741898148148143</c:v>
                </c:pt>
                <c:pt idx="16056">
                  <c:v>0.97743055555555558</c:v>
                </c:pt>
                <c:pt idx="16057">
                  <c:v>0.97744212962962962</c:v>
                </c:pt>
                <c:pt idx="16058">
                  <c:v>0.97745370370370366</c:v>
                </c:pt>
                <c:pt idx="16059">
                  <c:v>0.97746527777777781</c:v>
                </c:pt>
                <c:pt idx="16060">
                  <c:v>0.97747685185185185</c:v>
                </c:pt>
                <c:pt idx="16061">
                  <c:v>0.97748842592592589</c:v>
                </c:pt>
                <c:pt idx="16062">
                  <c:v>0.97750000000000004</c:v>
                </c:pt>
                <c:pt idx="16063">
                  <c:v>0.97751157407407407</c:v>
                </c:pt>
                <c:pt idx="16064">
                  <c:v>0.97752314814814811</c:v>
                </c:pt>
                <c:pt idx="16065">
                  <c:v>0.97753472222222226</c:v>
                </c:pt>
                <c:pt idx="16066">
                  <c:v>0.9775462962962963</c:v>
                </c:pt>
                <c:pt idx="16067">
                  <c:v>0.97755787037037034</c:v>
                </c:pt>
                <c:pt idx="16068">
                  <c:v>0.97756944444444449</c:v>
                </c:pt>
                <c:pt idx="16069">
                  <c:v>0.97758101851851853</c:v>
                </c:pt>
                <c:pt idx="16070">
                  <c:v>0.97759259259259257</c:v>
                </c:pt>
                <c:pt idx="16071">
                  <c:v>0.97760416666666672</c:v>
                </c:pt>
                <c:pt idx="16072">
                  <c:v>0.97761574074074076</c:v>
                </c:pt>
                <c:pt idx="16073">
                  <c:v>0.9776273148148148</c:v>
                </c:pt>
                <c:pt idx="16074">
                  <c:v>0.97763888888888884</c:v>
                </c:pt>
                <c:pt idx="16075">
                  <c:v>0.97765046296296299</c:v>
                </c:pt>
                <c:pt idx="16076">
                  <c:v>0.97766203703703702</c:v>
                </c:pt>
                <c:pt idx="16077">
                  <c:v>0.97767361111111106</c:v>
                </c:pt>
                <c:pt idx="16078">
                  <c:v>0.97768518518518521</c:v>
                </c:pt>
                <c:pt idx="16079">
                  <c:v>0.97769675925925925</c:v>
                </c:pt>
                <c:pt idx="16080">
                  <c:v>0.97770833333333329</c:v>
                </c:pt>
                <c:pt idx="16081">
                  <c:v>0.97771990740740744</c:v>
                </c:pt>
                <c:pt idx="16082">
                  <c:v>0.97773148148148148</c:v>
                </c:pt>
                <c:pt idx="16083">
                  <c:v>0.97774305555555552</c:v>
                </c:pt>
                <c:pt idx="16084">
                  <c:v>0.97775462962962967</c:v>
                </c:pt>
                <c:pt idx="16085">
                  <c:v>0.97776620370370371</c:v>
                </c:pt>
                <c:pt idx="16086">
                  <c:v>0.97777777777777775</c:v>
                </c:pt>
                <c:pt idx="16087">
                  <c:v>0.9777893518518519</c:v>
                </c:pt>
                <c:pt idx="16088">
                  <c:v>0.97780092592592593</c:v>
                </c:pt>
                <c:pt idx="16089">
                  <c:v>0.97781249999999997</c:v>
                </c:pt>
                <c:pt idx="16090">
                  <c:v>0.97782407407407412</c:v>
                </c:pt>
                <c:pt idx="16091">
                  <c:v>0.97783564814814816</c:v>
                </c:pt>
                <c:pt idx="16092">
                  <c:v>0.9778472222222222</c:v>
                </c:pt>
                <c:pt idx="16093">
                  <c:v>0.97785879629629635</c:v>
                </c:pt>
                <c:pt idx="16094">
                  <c:v>0.97787037037037039</c:v>
                </c:pt>
                <c:pt idx="16095">
                  <c:v>0.97788194444444443</c:v>
                </c:pt>
                <c:pt idx="16096">
                  <c:v>0.97789351851851847</c:v>
                </c:pt>
                <c:pt idx="16097">
                  <c:v>0.97790509259259262</c:v>
                </c:pt>
                <c:pt idx="16098">
                  <c:v>0.97791666666666666</c:v>
                </c:pt>
                <c:pt idx="16099">
                  <c:v>0.9779282407407407</c:v>
                </c:pt>
                <c:pt idx="16100">
                  <c:v>0.97793981481481485</c:v>
                </c:pt>
                <c:pt idx="16101">
                  <c:v>0.97795138888888888</c:v>
                </c:pt>
                <c:pt idx="16102">
                  <c:v>0.97796296296296292</c:v>
                </c:pt>
                <c:pt idx="16103">
                  <c:v>0.97797453703703707</c:v>
                </c:pt>
                <c:pt idx="16104">
                  <c:v>0.97798611111111111</c:v>
                </c:pt>
                <c:pt idx="16105">
                  <c:v>0.97799768518518515</c:v>
                </c:pt>
                <c:pt idx="16106">
                  <c:v>0.9780092592592593</c:v>
                </c:pt>
                <c:pt idx="16107">
                  <c:v>0.97802083333333334</c:v>
                </c:pt>
                <c:pt idx="16108">
                  <c:v>0.97803240740740738</c:v>
                </c:pt>
                <c:pt idx="16109">
                  <c:v>0.97804398148148153</c:v>
                </c:pt>
                <c:pt idx="16110">
                  <c:v>0.97805555555555557</c:v>
                </c:pt>
                <c:pt idx="16111">
                  <c:v>0.97806712962962961</c:v>
                </c:pt>
                <c:pt idx="16112">
                  <c:v>0.97807870370370376</c:v>
                </c:pt>
                <c:pt idx="16113">
                  <c:v>0.97809027777777779</c:v>
                </c:pt>
                <c:pt idx="16114">
                  <c:v>0.97810185185185183</c:v>
                </c:pt>
                <c:pt idx="16115">
                  <c:v>0.97811342592592587</c:v>
                </c:pt>
                <c:pt idx="16116">
                  <c:v>0.97812500000000002</c:v>
                </c:pt>
                <c:pt idx="16117">
                  <c:v>0.97813657407407406</c:v>
                </c:pt>
                <c:pt idx="16118">
                  <c:v>0.9781481481481481</c:v>
                </c:pt>
                <c:pt idx="16119">
                  <c:v>0.97815972222222225</c:v>
                </c:pt>
                <c:pt idx="16120">
                  <c:v>0.97817129629629629</c:v>
                </c:pt>
                <c:pt idx="16121">
                  <c:v>0.97818287037037033</c:v>
                </c:pt>
                <c:pt idx="16122">
                  <c:v>0.97819444444444448</c:v>
                </c:pt>
                <c:pt idx="16123">
                  <c:v>0.97820601851851852</c:v>
                </c:pt>
                <c:pt idx="16124">
                  <c:v>0.97821759259259256</c:v>
                </c:pt>
                <c:pt idx="16125">
                  <c:v>0.97822916666666671</c:v>
                </c:pt>
                <c:pt idx="16126">
                  <c:v>0.97824074074074074</c:v>
                </c:pt>
                <c:pt idx="16127">
                  <c:v>0.97825231481481478</c:v>
                </c:pt>
                <c:pt idx="16128">
                  <c:v>0.97826388888888893</c:v>
                </c:pt>
                <c:pt idx="16129">
                  <c:v>0.97827546296296297</c:v>
                </c:pt>
                <c:pt idx="16130">
                  <c:v>0.97828703703703701</c:v>
                </c:pt>
                <c:pt idx="16131">
                  <c:v>0.97829861111111116</c:v>
                </c:pt>
                <c:pt idx="16132">
                  <c:v>0.9783101851851852</c:v>
                </c:pt>
                <c:pt idx="16133">
                  <c:v>0.97832175925925924</c:v>
                </c:pt>
                <c:pt idx="16134">
                  <c:v>0.97833333333333339</c:v>
                </c:pt>
                <c:pt idx="16135">
                  <c:v>0.97834490740740743</c:v>
                </c:pt>
                <c:pt idx="16136">
                  <c:v>0.97835648148148147</c:v>
                </c:pt>
                <c:pt idx="16137">
                  <c:v>0.9783680555555555</c:v>
                </c:pt>
                <c:pt idx="16138">
                  <c:v>0.97837962962962965</c:v>
                </c:pt>
                <c:pt idx="16139">
                  <c:v>0.97839120370370369</c:v>
                </c:pt>
                <c:pt idx="16140">
                  <c:v>0.97840277777777773</c:v>
                </c:pt>
                <c:pt idx="16141">
                  <c:v>0.97841435185185188</c:v>
                </c:pt>
                <c:pt idx="16142">
                  <c:v>0.97842592592592592</c:v>
                </c:pt>
                <c:pt idx="16143">
                  <c:v>0.97843749999999996</c:v>
                </c:pt>
                <c:pt idx="16144">
                  <c:v>0.97844907407407411</c:v>
                </c:pt>
                <c:pt idx="16145">
                  <c:v>0.97846064814814815</c:v>
                </c:pt>
                <c:pt idx="16146">
                  <c:v>0.97847222222222219</c:v>
                </c:pt>
                <c:pt idx="16147">
                  <c:v>0.97848379629629634</c:v>
                </c:pt>
                <c:pt idx="16148">
                  <c:v>0.97849537037037038</c:v>
                </c:pt>
                <c:pt idx="16149">
                  <c:v>0.97850694444444442</c:v>
                </c:pt>
                <c:pt idx="16150">
                  <c:v>0.97851851851851857</c:v>
                </c:pt>
                <c:pt idx="16151">
                  <c:v>0.9785300925925926</c:v>
                </c:pt>
                <c:pt idx="16152">
                  <c:v>0.97854166666666664</c:v>
                </c:pt>
                <c:pt idx="16153">
                  <c:v>0.97855324074074079</c:v>
                </c:pt>
                <c:pt idx="16154">
                  <c:v>0.97856481481481483</c:v>
                </c:pt>
                <c:pt idx="16155">
                  <c:v>0.97857638888888887</c:v>
                </c:pt>
                <c:pt idx="16156">
                  <c:v>0.97858796296296291</c:v>
                </c:pt>
                <c:pt idx="16157">
                  <c:v>0.97859953703703706</c:v>
                </c:pt>
                <c:pt idx="16158">
                  <c:v>0.9786111111111111</c:v>
                </c:pt>
                <c:pt idx="16159">
                  <c:v>0.97862268518518514</c:v>
                </c:pt>
                <c:pt idx="16160">
                  <c:v>0.97863425925925929</c:v>
                </c:pt>
                <c:pt idx="16161">
                  <c:v>0.97864583333333333</c:v>
                </c:pt>
                <c:pt idx="16162">
                  <c:v>0.97865740740740736</c:v>
                </c:pt>
                <c:pt idx="16163">
                  <c:v>0.97866898148148151</c:v>
                </c:pt>
                <c:pt idx="16164">
                  <c:v>0.97868055555555555</c:v>
                </c:pt>
                <c:pt idx="16165">
                  <c:v>0.97869212962962959</c:v>
                </c:pt>
                <c:pt idx="16166">
                  <c:v>0.97870370370370374</c:v>
                </c:pt>
                <c:pt idx="16167">
                  <c:v>0.97871527777777778</c:v>
                </c:pt>
                <c:pt idx="16168">
                  <c:v>0.97872685185185182</c:v>
                </c:pt>
                <c:pt idx="16169">
                  <c:v>0.97873842592592597</c:v>
                </c:pt>
                <c:pt idx="16170">
                  <c:v>0.97875000000000001</c:v>
                </c:pt>
                <c:pt idx="16171">
                  <c:v>0.97876157407407405</c:v>
                </c:pt>
                <c:pt idx="16172">
                  <c:v>0.9787731481481482</c:v>
                </c:pt>
                <c:pt idx="16173">
                  <c:v>0.97878472222222224</c:v>
                </c:pt>
                <c:pt idx="16174">
                  <c:v>0.97879629629629628</c:v>
                </c:pt>
                <c:pt idx="16175">
                  <c:v>0.97880787037037043</c:v>
                </c:pt>
                <c:pt idx="16176">
                  <c:v>0.97881944444444446</c:v>
                </c:pt>
                <c:pt idx="16177">
                  <c:v>0.9788310185185185</c:v>
                </c:pt>
                <c:pt idx="16178">
                  <c:v>0.97884259259259254</c:v>
                </c:pt>
                <c:pt idx="16179">
                  <c:v>0.97885416666666669</c:v>
                </c:pt>
                <c:pt idx="16180">
                  <c:v>0.97886574074074073</c:v>
                </c:pt>
                <c:pt idx="16181">
                  <c:v>0.97887731481481477</c:v>
                </c:pt>
                <c:pt idx="16182">
                  <c:v>0.97888888888888892</c:v>
                </c:pt>
                <c:pt idx="16183">
                  <c:v>0.97890046296296296</c:v>
                </c:pt>
                <c:pt idx="16184">
                  <c:v>0.978912037037037</c:v>
                </c:pt>
                <c:pt idx="16185">
                  <c:v>0.97892361111111115</c:v>
                </c:pt>
                <c:pt idx="16186">
                  <c:v>0.97893518518518519</c:v>
                </c:pt>
                <c:pt idx="16187">
                  <c:v>0.97894675925925922</c:v>
                </c:pt>
                <c:pt idx="16188">
                  <c:v>0.97895833333333337</c:v>
                </c:pt>
                <c:pt idx="16189">
                  <c:v>0.97896990740740741</c:v>
                </c:pt>
                <c:pt idx="16190">
                  <c:v>0.97898148148148145</c:v>
                </c:pt>
                <c:pt idx="16191">
                  <c:v>0.9789930555555556</c:v>
                </c:pt>
                <c:pt idx="16192">
                  <c:v>0.97900462962962964</c:v>
                </c:pt>
                <c:pt idx="16193">
                  <c:v>0.97901620370370368</c:v>
                </c:pt>
                <c:pt idx="16194">
                  <c:v>0.97902777777777783</c:v>
                </c:pt>
                <c:pt idx="16195">
                  <c:v>0.97903935185185187</c:v>
                </c:pt>
                <c:pt idx="16196">
                  <c:v>0.97905092592592591</c:v>
                </c:pt>
                <c:pt idx="16197">
                  <c:v>0.97906249999999995</c:v>
                </c:pt>
                <c:pt idx="16198">
                  <c:v>0.9790740740740741</c:v>
                </c:pt>
                <c:pt idx="16199">
                  <c:v>0.97908564814814814</c:v>
                </c:pt>
                <c:pt idx="16200">
                  <c:v>0.97909722222222217</c:v>
                </c:pt>
                <c:pt idx="16201">
                  <c:v>0.97910879629629632</c:v>
                </c:pt>
                <c:pt idx="16202">
                  <c:v>0.97912037037037036</c:v>
                </c:pt>
                <c:pt idx="16203">
                  <c:v>0.9791319444444444</c:v>
                </c:pt>
                <c:pt idx="16204">
                  <c:v>0.97914351851851855</c:v>
                </c:pt>
                <c:pt idx="16205">
                  <c:v>0.97915509259259259</c:v>
                </c:pt>
                <c:pt idx="16206">
                  <c:v>0.97916666666666663</c:v>
                </c:pt>
                <c:pt idx="16207">
                  <c:v>0.97917824074074078</c:v>
                </c:pt>
                <c:pt idx="16208">
                  <c:v>0.97918981481481482</c:v>
                </c:pt>
                <c:pt idx="16209">
                  <c:v>0.97920138888888886</c:v>
                </c:pt>
                <c:pt idx="16210">
                  <c:v>0.97921296296296301</c:v>
                </c:pt>
                <c:pt idx="16211">
                  <c:v>0.97922453703703705</c:v>
                </c:pt>
                <c:pt idx="16212">
                  <c:v>0.97923611111111108</c:v>
                </c:pt>
                <c:pt idx="16213">
                  <c:v>0.97924768518518523</c:v>
                </c:pt>
                <c:pt idx="16214">
                  <c:v>0.97925925925925927</c:v>
                </c:pt>
                <c:pt idx="16215">
                  <c:v>0.97927083333333331</c:v>
                </c:pt>
                <c:pt idx="16216">
                  <c:v>0.97928240740740746</c:v>
                </c:pt>
                <c:pt idx="16217">
                  <c:v>0.9792939814814815</c:v>
                </c:pt>
                <c:pt idx="16218">
                  <c:v>0.97930555555555554</c:v>
                </c:pt>
                <c:pt idx="16219">
                  <c:v>0.97931712962962958</c:v>
                </c:pt>
                <c:pt idx="16220">
                  <c:v>0.97932870370370373</c:v>
                </c:pt>
                <c:pt idx="16221">
                  <c:v>0.97934027777777777</c:v>
                </c:pt>
                <c:pt idx="16222">
                  <c:v>0.97935185185185181</c:v>
                </c:pt>
                <c:pt idx="16223">
                  <c:v>0.97936342592592596</c:v>
                </c:pt>
                <c:pt idx="16224">
                  <c:v>0.979375</c:v>
                </c:pt>
                <c:pt idx="16225">
                  <c:v>0.97938657407407403</c:v>
                </c:pt>
                <c:pt idx="16226">
                  <c:v>0.97939814814814818</c:v>
                </c:pt>
                <c:pt idx="16227">
                  <c:v>0.97940972222222222</c:v>
                </c:pt>
                <c:pt idx="16228">
                  <c:v>0.97942129629629626</c:v>
                </c:pt>
                <c:pt idx="16229">
                  <c:v>0.97943287037037041</c:v>
                </c:pt>
                <c:pt idx="16230">
                  <c:v>0.97944444444444445</c:v>
                </c:pt>
                <c:pt idx="16231">
                  <c:v>0.97945601851851849</c:v>
                </c:pt>
                <c:pt idx="16232">
                  <c:v>0.97946759259259264</c:v>
                </c:pt>
                <c:pt idx="16233">
                  <c:v>0.97947916666666668</c:v>
                </c:pt>
                <c:pt idx="16234">
                  <c:v>0.97949074074074072</c:v>
                </c:pt>
                <c:pt idx="16235">
                  <c:v>0.97950231481481487</c:v>
                </c:pt>
                <c:pt idx="16236">
                  <c:v>0.97951388888888891</c:v>
                </c:pt>
                <c:pt idx="16237">
                  <c:v>0.97952546296296295</c:v>
                </c:pt>
                <c:pt idx="16238">
                  <c:v>0.97953703703703698</c:v>
                </c:pt>
                <c:pt idx="16239">
                  <c:v>0.97954861111111113</c:v>
                </c:pt>
                <c:pt idx="16240">
                  <c:v>0.97956018518518517</c:v>
                </c:pt>
                <c:pt idx="16241">
                  <c:v>0.97957175925925921</c:v>
                </c:pt>
                <c:pt idx="16242">
                  <c:v>0.97958333333333336</c:v>
                </c:pt>
                <c:pt idx="16243">
                  <c:v>0.9795949074074074</c:v>
                </c:pt>
                <c:pt idx="16244">
                  <c:v>0.97960648148148144</c:v>
                </c:pt>
                <c:pt idx="16245">
                  <c:v>0.97961805555555559</c:v>
                </c:pt>
                <c:pt idx="16246">
                  <c:v>0.97962962962962963</c:v>
                </c:pt>
                <c:pt idx="16247">
                  <c:v>0.97964120370370367</c:v>
                </c:pt>
                <c:pt idx="16248">
                  <c:v>0.97965277777777782</c:v>
                </c:pt>
                <c:pt idx="16249">
                  <c:v>0.97966435185185186</c:v>
                </c:pt>
                <c:pt idx="16250">
                  <c:v>0.97967592592592589</c:v>
                </c:pt>
                <c:pt idx="16251">
                  <c:v>0.97968750000000004</c:v>
                </c:pt>
                <c:pt idx="16252">
                  <c:v>0.97969907407407408</c:v>
                </c:pt>
                <c:pt idx="16253">
                  <c:v>0.97971064814814812</c:v>
                </c:pt>
                <c:pt idx="16254">
                  <c:v>0.97972222222222227</c:v>
                </c:pt>
                <c:pt idx="16255">
                  <c:v>0.97973379629629631</c:v>
                </c:pt>
                <c:pt idx="16256">
                  <c:v>0.97974537037037035</c:v>
                </c:pt>
                <c:pt idx="16257">
                  <c:v>0.9797569444444445</c:v>
                </c:pt>
                <c:pt idx="16258">
                  <c:v>0.97976851851851854</c:v>
                </c:pt>
                <c:pt idx="16259">
                  <c:v>0.97978009259259258</c:v>
                </c:pt>
                <c:pt idx="16260">
                  <c:v>0.97979166666666662</c:v>
                </c:pt>
                <c:pt idx="16261">
                  <c:v>0.97980324074074077</c:v>
                </c:pt>
                <c:pt idx="16262">
                  <c:v>0.97981481481481481</c:v>
                </c:pt>
                <c:pt idx="16263">
                  <c:v>0.97982638888888884</c:v>
                </c:pt>
                <c:pt idx="16264">
                  <c:v>0.97983796296296299</c:v>
                </c:pt>
                <c:pt idx="16265">
                  <c:v>0.97984953703703703</c:v>
                </c:pt>
                <c:pt idx="16266">
                  <c:v>0.97986111111111107</c:v>
                </c:pt>
                <c:pt idx="16267">
                  <c:v>0.97987268518518522</c:v>
                </c:pt>
                <c:pt idx="16268">
                  <c:v>0.97988425925925926</c:v>
                </c:pt>
                <c:pt idx="16269">
                  <c:v>0.9798958333333333</c:v>
                </c:pt>
                <c:pt idx="16270">
                  <c:v>0.97990740740740745</c:v>
                </c:pt>
                <c:pt idx="16271">
                  <c:v>0.97991898148148149</c:v>
                </c:pt>
                <c:pt idx="16272">
                  <c:v>0.97993055555555553</c:v>
                </c:pt>
                <c:pt idx="16273">
                  <c:v>0.97994212962962968</c:v>
                </c:pt>
                <c:pt idx="16274">
                  <c:v>0.97995370370370372</c:v>
                </c:pt>
                <c:pt idx="16275">
                  <c:v>0.97996527777777775</c:v>
                </c:pt>
                <c:pt idx="16276">
                  <c:v>0.9799768518518519</c:v>
                </c:pt>
                <c:pt idx="16277">
                  <c:v>0.97998842592592594</c:v>
                </c:pt>
                <c:pt idx="16278">
                  <c:v>0.98</c:v>
                </c:pt>
                <c:pt idx="16279">
                  <c:v>0.98001157407407402</c:v>
                </c:pt>
                <c:pt idx="16280">
                  <c:v>0.98002314814814817</c:v>
                </c:pt>
                <c:pt idx="16281">
                  <c:v>0.98003472222222221</c:v>
                </c:pt>
                <c:pt idx="16282">
                  <c:v>0.98004629629629625</c:v>
                </c:pt>
                <c:pt idx="16283">
                  <c:v>0.9800578703703704</c:v>
                </c:pt>
                <c:pt idx="16284">
                  <c:v>0.98006944444444444</c:v>
                </c:pt>
                <c:pt idx="16285">
                  <c:v>0.98008101851851848</c:v>
                </c:pt>
                <c:pt idx="16286">
                  <c:v>0.98009259259259263</c:v>
                </c:pt>
                <c:pt idx="16287">
                  <c:v>0.98010416666666667</c:v>
                </c:pt>
                <c:pt idx="16288">
                  <c:v>0.9801157407407407</c:v>
                </c:pt>
                <c:pt idx="16289">
                  <c:v>0.98012731481481485</c:v>
                </c:pt>
                <c:pt idx="16290">
                  <c:v>0.98013888888888889</c:v>
                </c:pt>
                <c:pt idx="16291">
                  <c:v>0.98015046296296293</c:v>
                </c:pt>
                <c:pt idx="16292">
                  <c:v>0.98016203703703708</c:v>
                </c:pt>
                <c:pt idx="16293">
                  <c:v>0.98017361111111112</c:v>
                </c:pt>
                <c:pt idx="16294">
                  <c:v>0.98018518518518516</c:v>
                </c:pt>
                <c:pt idx="16295">
                  <c:v>0.98019675925925931</c:v>
                </c:pt>
                <c:pt idx="16296">
                  <c:v>0.98020833333333335</c:v>
                </c:pt>
                <c:pt idx="16297">
                  <c:v>0.98021990740740739</c:v>
                </c:pt>
                <c:pt idx="16298">
                  <c:v>0.98023148148148154</c:v>
                </c:pt>
                <c:pt idx="16299">
                  <c:v>0.98024305555555558</c:v>
                </c:pt>
                <c:pt idx="16300">
                  <c:v>0.98025462962962961</c:v>
                </c:pt>
                <c:pt idx="16301">
                  <c:v>0.98026620370370365</c:v>
                </c:pt>
                <c:pt idx="16302">
                  <c:v>0.9802777777777778</c:v>
                </c:pt>
                <c:pt idx="16303">
                  <c:v>0.98028935185185184</c:v>
                </c:pt>
                <c:pt idx="16304">
                  <c:v>0.98030092592592588</c:v>
                </c:pt>
                <c:pt idx="16305">
                  <c:v>0.98031250000000003</c:v>
                </c:pt>
                <c:pt idx="16306">
                  <c:v>0.98032407407407407</c:v>
                </c:pt>
                <c:pt idx="16307">
                  <c:v>0.98033564814814811</c:v>
                </c:pt>
                <c:pt idx="16308">
                  <c:v>0.98034722222222226</c:v>
                </c:pt>
                <c:pt idx="16309">
                  <c:v>0.9803587962962963</c:v>
                </c:pt>
                <c:pt idx="16310">
                  <c:v>0.98037037037037034</c:v>
                </c:pt>
                <c:pt idx="16311">
                  <c:v>0.98038194444444449</c:v>
                </c:pt>
                <c:pt idx="16312">
                  <c:v>0.98039351851851853</c:v>
                </c:pt>
                <c:pt idx="16313">
                  <c:v>0.98040509259259256</c:v>
                </c:pt>
                <c:pt idx="16314">
                  <c:v>0.98041666666666671</c:v>
                </c:pt>
                <c:pt idx="16315">
                  <c:v>0.98042824074074075</c:v>
                </c:pt>
                <c:pt idx="16316">
                  <c:v>0.98043981481481479</c:v>
                </c:pt>
                <c:pt idx="16317">
                  <c:v>0.98045138888888894</c:v>
                </c:pt>
                <c:pt idx="16318">
                  <c:v>0.98046296296296298</c:v>
                </c:pt>
                <c:pt idx="16319">
                  <c:v>0.98047453703703702</c:v>
                </c:pt>
                <c:pt idx="16320">
                  <c:v>0.98048611111111106</c:v>
                </c:pt>
                <c:pt idx="16321">
                  <c:v>0.98049768518518521</c:v>
                </c:pt>
                <c:pt idx="16322">
                  <c:v>0.98050925925925925</c:v>
                </c:pt>
                <c:pt idx="16323">
                  <c:v>0.98052083333333329</c:v>
                </c:pt>
                <c:pt idx="16324">
                  <c:v>0.98053240740740744</c:v>
                </c:pt>
                <c:pt idx="16325">
                  <c:v>0.98054398148148147</c:v>
                </c:pt>
                <c:pt idx="16326">
                  <c:v>0.98055555555555551</c:v>
                </c:pt>
                <c:pt idx="16327">
                  <c:v>0.98056712962962966</c:v>
                </c:pt>
                <c:pt idx="16328">
                  <c:v>0.9805787037037037</c:v>
                </c:pt>
                <c:pt idx="16329">
                  <c:v>0.98059027777777774</c:v>
                </c:pt>
                <c:pt idx="16330">
                  <c:v>0.98060185185185189</c:v>
                </c:pt>
                <c:pt idx="16331">
                  <c:v>0.98061342592592593</c:v>
                </c:pt>
                <c:pt idx="16332">
                  <c:v>0.98062499999999997</c:v>
                </c:pt>
                <c:pt idx="16333">
                  <c:v>0.98063657407407412</c:v>
                </c:pt>
                <c:pt idx="16334">
                  <c:v>0.98064814814814816</c:v>
                </c:pt>
                <c:pt idx="16335">
                  <c:v>0.9806597222222222</c:v>
                </c:pt>
                <c:pt idx="16336">
                  <c:v>0.98067129629629635</c:v>
                </c:pt>
                <c:pt idx="16337">
                  <c:v>0.98068287037037039</c:v>
                </c:pt>
                <c:pt idx="16338">
                  <c:v>0.98069444444444442</c:v>
                </c:pt>
                <c:pt idx="16339">
                  <c:v>0.98070601851851846</c:v>
                </c:pt>
                <c:pt idx="16340">
                  <c:v>0.98071759259259261</c:v>
                </c:pt>
                <c:pt idx="16341">
                  <c:v>0.98072916666666665</c:v>
                </c:pt>
                <c:pt idx="16342">
                  <c:v>0.98074074074074069</c:v>
                </c:pt>
                <c:pt idx="16343">
                  <c:v>0.98075231481481484</c:v>
                </c:pt>
                <c:pt idx="16344">
                  <c:v>0.98076388888888888</c:v>
                </c:pt>
                <c:pt idx="16345">
                  <c:v>0.98077546296296292</c:v>
                </c:pt>
                <c:pt idx="16346">
                  <c:v>0.98078703703703707</c:v>
                </c:pt>
                <c:pt idx="16347">
                  <c:v>0.98079861111111111</c:v>
                </c:pt>
                <c:pt idx="16348">
                  <c:v>0.98081018518518515</c:v>
                </c:pt>
                <c:pt idx="16349">
                  <c:v>0.9808217592592593</c:v>
                </c:pt>
                <c:pt idx="16350">
                  <c:v>0.98083333333333333</c:v>
                </c:pt>
                <c:pt idx="16351">
                  <c:v>0.98084490740740737</c:v>
                </c:pt>
                <c:pt idx="16352">
                  <c:v>0.98085648148148152</c:v>
                </c:pt>
                <c:pt idx="16353">
                  <c:v>0.98086805555555556</c:v>
                </c:pt>
                <c:pt idx="16354">
                  <c:v>0.9808796296296296</c:v>
                </c:pt>
                <c:pt idx="16355">
                  <c:v>0.98089120370370375</c:v>
                </c:pt>
                <c:pt idx="16356">
                  <c:v>0.98090277777777779</c:v>
                </c:pt>
                <c:pt idx="16357">
                  <c:v>0.98091435185185183</c:v>
                </c:pt>
                <c:pt idx="16358">
                  <c:v>0.98092592592592598</c:v>
                </c:pt>
                <c:pt idx="16359">
                  <c:v>0.98093750000000002</c:v>
                </c:pt>
                <c:pt idx="16360">
                  <c:v>0.98094907407407406</c:v>
                </c:pt>
                <c:pt idx="16361">
                  <c:v>0.9809606481481481</c:v>
                </c:pt>
                <c:pt idx="16362">
                  <c:v>0.98097222222222225</c:v>
                </c:pt>
                <c:pt idx="16363">
                  <c:v>0.98098379629629628</c:v>
                </c:pt>
                <c:pt idx="16364">
                  <c:v>0.98099537037037032</c:v>
                </c:pt>
                <c:pt idx="16365">
                  <c:v>0.98100694444444447</c:v>
                </c:pt>
                <c:pt idx="16366">
                  <c:v>0.98101851851851851</c:v>
                </c:pt>
                <c:pt idx="16367">
                  <c:v>0.98103009259259255</c:v>
                </c:pt>
                <c:pt idx="16368">
                  <c:v>0.9810416666666667</c:v>
                </c:pt>
                <c:pt idx="16369">
                  <c:v>0.98105324074074074</c:v>
                </c:pt>
                <c:pt idx="16370">
                  <c:v>0.98106481481481478</c:v>
                </c:pt>
                <c:pt idx="16371">
                  <c:v>0.98107638888888893</c:v>
                </c:pt>
                <c:pt idx="16372">
                  <c:v>0.98108796296296297</c:v>
                </c:pt>
                <c:pt idx="16373">
                  <c:v>0.98109953703703701</c:v>
                </c:pt>
                <c:pt idx="16374">
                  <c:v>0.98111111111111116</c:v>
                </c:pt>
                <c:pt idx="16375">
                  <c:v>0.98112268518518519</c:v>
                </c:pt>
                <c:pt idx="16376">
                  <c:v>0.98113425925925923</c:v>
                </c:pt>
                <c:pt idx="16377">
                  <c:v>0.98114583333333338</c:v>
                </c:pt>
                <c:pt idx="16378">
                  <c:v>0.98115740740740742</c:v>
                </c:pt>
                <c:pt idx="16379">
                  <c:v>0.98116898148148146</c:v>
                </c:pt>
                <c:pt idx="16380">
                  <c:v>0.9811805555555555</c:v>
                </c:pt>
                <c:pt idx="16381">
                  <c:v>0.98119212962962965</c:v>
                </c:pt>
                <c:pt idx="16382">
                  <c:v>0.98120370370370369</c:v>
                </c:pt>
                <c:pt idx="16383">
                  <c:v>0.98121527777777773</c:v>
                </c:pt>
                <c:pt idx="16384">
                  <c:v>0.98122685185185188</c:v>
                </c:pt>
                <c:pt idx="16385">
                  <c:v>0.98123842592592592</c:v>
                </c:pt>
                <c:pt idx="16386">
                  <c:v>0.98124999999999996</c:v>
                </c:pt>
                <c:pt idx="16387">
                  <c:v>0.98126157407407411</c:v>
                </c:pt>
                <c:pt idx="16388">
                  <c:v>0.98127314814814814</c:v>
                </c:pt>
                <c:pt idx="16389">
                  <c:v>0.98128472222222218</c:v>
                </c:pt>
                <c:pt idx="16390">
                  <c:v>0.98129629629629633</c:v>
                </c:pt>
                <c:pt idx="16391">
                  <c:v>0.98130787037037037</c:v>
                </c:pt>
                <c:pt idx="16392">
                  <c:v>0.98131944444444441</c:v>
                </c:pt>
                <c:pt idx="16393">
                  <c:v>0.98133101851851856</c:v>
                </c:pt>
                <c:pt idx="16394">
                  <c:v>0.9813425925925926</c:v>
                </c:pt>
                <c:pt idx="16395">
                  <c:v>0.98135416666666664</c:v>
                </c:pt>
                <c:pt idx="16396">
                  <c:v>0.98136574074074079</c:v>
                </c:pt>
                <c:pt idx="16397">
                  <c:v>0.98137731481481483</c:v>
                </c:pt>
                <c:pt idx="16398">
                  <c:v>0.98138888888888887</c:v>
                </c:pt>
                <c:pt idx="16399">
                  <c:v>0.98140046296296302</c:v>
                </c:pt>
                <c:pt idx="16400">
                  <c:v>0.98141203703703705</c:v>
                </c:pt>
                <c:pt idx="16401">
                  <c:v>0.98142361111111109</c:v>
                </c:pt>
                <c:pt idx="16402">
                  <c:v>0.98143518518518513</c:v>
                </c:pt>
                <c:pt idx="16403">
                  <c:v>0.98144675925925928</c:v>
                </c:pt>
                <c:pt idx="16404">
                  <c:v>0.98145833333333332</c:v>
                </c:pt>
                <c:pt idx="16405">
                  <c:v>0.98146990740740736</c:v>
                </c:pt>
                <c:pt idx="16406">
                  <c:v>0.98148148148148151</c:v>
                </c:pt>
                <c:pt idx="16407">
                  <c:v>0.98149305555555555</c:v>
                </c:pt>
                <c:pt idx="16408">
                  <c:v>0.98150462962962959</c:v>
                </c:pt>
                <c:pt idx="16409">
                  <c:v>0.98151620370370374</c:v>
                </c:pt>
                <c:pt idx="16410">
                  <c:v>0.98152777777777778</c:v>
                </c:pt>
                <c:pt idx="16411">
                  <c:v>0.98153935185185182</c:v>
                </c:pt>
                <c:pt idx="16412">
                  <c:v>0.98155092592592597</c:v>
                </c:pt>
                <c:pt idx="16413">
                  <c:v>0.9815625</c:v>
                </c:pt>
                <c:pt idx="16414">
                  <c:v>0.98157407407407404</c:v>
                </c:pt>
                <c:pt idx="16415">
                  <c:v>0.98158564814814819</c:v>
                </c:pt>
                <c:pt idx="16416">
                  <c:v>0.98159722222222223</c:v>
                </c:pt>
                <c:pt idx="16417">
                  <c:v>0.98160879629629627</c:v>
                </c:pt>
                <c:pt idx="16418">
                  <c:v>0.98162037037037042</c:v>
                </c:pt>
                <c:pt idx="16419">
                  <c:v>0.98163194444444446</c:v>
                </c:pt>
                <c:pt idx="16420">
                  <c:v>0.9816435185185185</c:v>
                </c:pt>
                <c:pt idx="16421">
                  <c:v>0.98165509259259254</c:v>
                </c:pt>
                <c:pt idx="16422">
                  <c:v>0.98166666666666669</c:v>
                </c:pt>
                <c:pt idx="16423">
                  <c:v>0.98167824074074073</c:v>
                </c:pt>
                <c:pt idx="16424">
                  <c:v>0.98168981481481477</c:v>
                </c:pt>
                <c:pt idx="16425">
                  <c:v>0.98170138888888892</c:v>
                </c:pt>
                <c:pt idx="16426">
                  <c:v>0.98171296296296295</c:v>
                </c:pt>
                <c:pt idx="16427">
                  <c:v>0.98172453703703699</c:v>
                </c:pt>
                <c:pt idx="16428">
                  <c:v>0.98173611111111114</c:v>
                </c:pt>
                <c:pt idx="16429">
                  <c:v>0.98174768518518518</c:v>
                </c:pt>
                <c:pt idx="16430">
                  <c:v>0.98175925925925922</c:v>
                </c:pt>
                <c:pt idx="16431">
                  <c:v>0.98177083333333337</c:v>
                </c:pt>
                <c:pt idx="16432">
                  <c:v>0.98178240740740741</c:v>
                </c:pt>
                <c:pt idx="16433">
                  <c:v>0.98179398148148145</c:v>
                </c:pt>
                <c:pt idx="16434">
                  <c:v>0.9818055555555556</c:v>
                </c:pt>
                <c:pt idx="16435">
                  <c:v>0.98181712962962964</c:v>
                </c:pt>
                <c:pt idx="16436">
                  <c:v>0.98182870370370368</c:v>
                </c:pt>
                <c:pt idx="16437">
                  <c:v>0.98184027777777783</c:v>
                </c:pt>
                <c:pt idx="16438">
                  <c:v>0.98185185185185186</c:v>
                </c:pt>
                <c:pt idx="16439">
                  <c:v>0.9818634259259259</c:v>
                </c:pt>
                <c:pt idx="16440">
                  <c:v>0.98187500000000005</c:v>
                </c:pt>
                <c:pt idx="16441">
                  <c:v>0.98188657407407409</c:v>
                </c:pt>
                <c:pt idx="16442">
                  <c:v>0.98189814814814813</c:v>
                </c:pt>
                <c:pt idx="16443">
                  <c:v>0.98190972222222217</c:v>
                </c:pt>
                <c:pt idx="16444">
                  <c:v>0.98192129629629632</c:v>
                </c:pt>
                <c:pt idx="16445">
                  <c:v>0.98193287037037036</c:v>
                </c:pt>
                <c:pt idx="16446">
                  <c:v>0.9819444444444444</c:v>
                </c:pt>
                <c:pt idx="16447">
                  <c:v>0.98195601851851855</c:v>
                </c:pt>
                <c:pt idx="16448">
                  <c:v>0.98196759259259259</c:v>
                </c:pt>
                <c:pt idx="16449">
                  <c:v>0.98197916666666663</c:v>
                </c:pt>
                <c:pt idx="16450">
                  <c:v>0.98199074074074078</c:v>
                </c:pt>
                <c:pt idx="16451">
                  <c:v>0.98200231481481481</c:v>
                </c:pt>
                <c:pt idx="16452">
                  <c:v>0.98201388888888885</c:v>
                </c:pt>
                <c:pt idx="16453">
                  <c:v>0.982025462962963</c:v>
                </c:pt>
                <c:pt idx="16454">
                  <c:v>0.98203703703703704</c:v>
                </c:pt>
                <c:pt idx="16455">
                  <c:v>0.98204861111111108</c:v>
                </c:pt>
                <c:pt idx="16456">
                  <c:v>0.98206018518518523</c:v>
                </c:pt>
                <c:pt idx="16457">
                  <c:v>0.98207175925925927</c:v>
                </c:pt>
                <c:pt idx="16458">
                  <c:v>0.98208333333333331</c:v>
                </c:pt>
                <c:pt idx="16459">
                  <c:v>0.98209490740740746</c:v>
                </c:pt>
                <c:pt idx="16460">
                  <c:v>0.9821064814814815</c:v>
                </c:pt>
                <c:pt idx="16461">
                  <c:v>0.98211805555555554</c:v>
                </c:pt>
                <c:pt idx="16462">
                  <c:v>0.98212962962962957</c:v>
                </c:pt>
                <c:pt idx="16463">
                  <c:v>0.98214120370370372</c:v>
                </c:pt>
                <c:pt idx="16464">
                  <c:v>0.98215277777777776</c:v>
                </c:pt>
                <c:pt idx="16465">
                  <c:v>0.9821643518518518</c:v>
                </c:pt>
                <c:pt idx="16466">
                  <c:v>0.98217592592592595</c:v>
                </c:pt>
                <c:pt idx="16467">
                  <c:v>0.98218749999999999</c:v>
                </c:pt>
                <c:pt idx="16468">
                  <c:v>0.98219907407407403</c:v>
                </c:pt>
                <c:pt idx="16469">
                  <c:v>0.98221064814814818</c:v>
                </c:pt>
                <c:pt idx="16470">
                  <c:v>0.98222222222222222</c:v>
                </c:pt>
                <c:pt idx="16471">
                  <c:v>0.98223379629629626</c:v>
                </c:pt>
                <c:pt idx="16472">
                  <c:v>0.98224537037037041</c:v>
                </c:pt>
                <c:pt idx="16473">
                  <c:v>0.98225694444444445</c:v>
                </c:pt>
                <c:pt idx="16474">
                  <c:v>0.98226851851851849</c:v>
                </c:pt>
                <c:pt idx="16475">
                  <c:v>0.98228009259259264</c:v>
                </c:pt>
                <c:pt idx="16476">
                  <c:v>0.98229166666666667</c:v>
                </c:pt>
                <c:pt idx="16477">
                  <c:v>0.98230324074074071</c:v>
                </c:pt>
                <c:pt idx="16478">
                  <c:v>0.98231481481481486</c:v>
                </c:pt>
                <c:pt idx="16479">
                  <c:v>0.9823263888888889</c:v>
                </c:pt>
                <c:pt idx="16480">
                  <c:v>0.98233796296296294</c:v>
                </c:pt>
                <c:pt idx="16481">
                  <c:v>0.98234953703703709</c:v>
                </c:pt>
                <c:pt idx="16482">
                  <c:v>0.98236111111111113</c:v>
                </c:pt>
                <c:pt idx="16483">
                  <c:v>0.98237268518518517</c:v>
                </c:pt>
                <c:pt idx="16484">
                  <c:v>0.98238425925925921</c:v>
                </c:pt>
                <c:pt idx="16485">
                  <c:v>0.98239583333333336</c:v>
                </c:pt>
                <c:pt idx="16486">
                  <c:v>0.9824074074074074</c:v>
                </c:pt>
                <c:pt idx="16487">
                  <c:v>0.98241898148148143</c:v>
                </c:pt>
                <c:pt idx="16488">
                  <c:v>0.98243055555555558</c:v>
                </c:pt>
                <c:pt idx="16489">
                  <c:v>0.98244212962962962</c:v>
                </c:pt>
                <c:pt idx="16490">
                  <c:v>0.98245370370370366</c:v>
                </c:pt>
                <c:pt idx="16491">
                  <c:v>0.98246527777777781</c:v>
                </c:pt>
                <c:pt idx="16492">
                  <c:v>0.98247685185185185</c:v>
                </c:pt>
                <c:pt idx="16493">
                  <c:v>0.98248842592592589</c:v>
                </c:pt>
                <c:pt idx="16494">
                  <c:v>0.98250000000000004</c:v>
                </c:pt>
                <c:pt idx="16495">
                  <c:v>0.98251157407407408</c:v>
                </c:pt>
                <c:pt idx="16496">
                  <c:v>0.98252314814814812</c:v>
                </c:pt>
                <c:pt idx="16497">
                  <c:v>0.98253472222222227</c:v>
                </c:pt>
                <c:pt idx="16498">
                  <c:v>0.98254629629629631</c:v>
                </c:pt>
                <c:pt idx="16499">
                  <c:v>0.98255787037037035</c:v>
                </c:pt>
                <c:pt idx="16500">
                  <c:v>0.9825694444444445</c:v>
                </c:pt>
                <c:pt idx="16501">
                  <c:v>0.98258101851851853</c:v>
                </c:pt>
                <c:pt idx="16502">
                  <c:v>0.98259259259259257</c:v>
                </c:pt>
                <c:pt idx="16503">
                  <c:v>0.98260416666666661</c:v>
                </c:pt>
                <c:pt idx="16504">
                  <c:v>0.98261574074074076</c:v>
                </c:pt>
                <c:pt idx="16505">
                  <c:v>0.9826273148148148</c:v>
                </c:pt>
                <c:pt idx="16506">
                  <c:v>0.98263888888888884</c:v>
                </c:pt>
                <c:pt idx="16507">
                  <c:v>0.98265046296296299</c:v>
                </c:pt>
                <c:pt idx="16508">
                  <c:v>0.98266203703703703</c:v>
                </c:pt>
                <c:pt idx="16509">
                  <c:v>0.98267361111111107</c:v>
                </c:pt>
                <c:pt idx="16510">
                  <c:v>0.98268518518518522</c:v>
                </c:pt>
                <c:pt idx="16511">
                  <c:v>0.98269675925925926</c:v>
                </c:pt>
                <c:pt idx="16512">
                  <c:v>0.98270833333333329</c:v>
                </c:pt>
                <c:pt idx="16513">
                  <c:v>0.98271990740740744</c:v>
                </c:pt>
                <c:pt idx="16514">
                  <c:v>0.98273148148148148</c:v>
                </c:pt>
                <c:pt idx="16515">
                  <c:v>0.98274305555555552</c:v>
                </c:pt>
                <c:pt idx="16516">
                  <c:v>0.98275462962962967</c:v>
                </c:pt>
                <c:pt idx="16517">
                  <c:v>0.98276620370370371</c:v>
                </c:pt>
                <c:pt idx="16518">
                  <c:v>0.98277777777777775</c:v>
                </c:pt>
                <c:pt idx="16519">
                  <c:v>0.9827893518518519</c:v>
                </c:pt>
                <c:pt idx="16520">
                  <c:v>0.98280092592592594</c:v>
                </c:pt>
                <c:pt idx="16521">
                  <c:v>0.98281249999999998</c:v>
                </c:pt>
                <c:pt idx="16522">
                  <c:v>0.98282407407407413</c:v>
                </c:pt>
                <c:pt idx="16523">
                  <c:v>0.98283564814814817</c:v>
                </c:pt>
                <c:pt idx="16524">
                  <c:v>0.98284722222222221</c:v>
                </c:pt>
                <c:pt idx="16525">
                  <c:v>0.98285879629629624</c:v>
                </c:pt>
                <c:pt idx="16526">
                  <c:v>0.98287037037037039</c:v>
                </c:pt>
                <c:pt idx="16527">
                  <c:v>0.98288194444444443</c:v>
                </c:pt>
                <c:pt idx="16528">
                  <c:v>0.98289351851851847</c:v>
                </c:pt>
                <c:pt idx="16529">
                  <c:v>0.98290509259259262</c:v>
                </c:pt>
                <c:pt idx="16530">
                  <c:v>0.98291666666666666</c:v>
                </c:pt>
                <c:pt idx="16531">
                  <c:v>0.9829282407407407</c:v>
                </c:pt>
                <c:pt idx="16532">
                  <c:v>0.98293981481481485</c:v>
                </c:pt>
                <c:pt idx="16533">
                  <c:v>0.98295138888888889</c:v>
                </c:pt>
                <c:pt idx="16534">
                  <c:v>0.98296296296296293</c:v>
                </c:pt>
                <c:pt idx="16535">
                  <c:v>0.98297453703703708</c:v>
                </c:pt>
                <c:pt idx="16536">
                  <c:v>0.98298611111111112</c:v>
                </c:pt>
                <c:pt idx="16537">
                  <c:v>0.98299768518518515</c:v>
                </c:pt>
                <c:pt idx="16538">
                  <c:v>0.9830092592592593</c:v>
                </c:pt>
                <c:pt idx="16539">
                  <c:v>0.98302083333333334</c:v>
                </c:pt>
                <c:pt idx="16540">
                  <c:v>0.98303240740740738</c:v>
                </c:pt>
                <c:pt idx="16541">
                  <c:v>0.98304398148148153</c:v>
                </c:pt>
                <c:pt idx="16542">
                  <c:v>0.98305555555555557</c:v>
                </c:pt>
                <c:pt idx="16543">
                  <c:v>0.98306712962962961</c:v>
                </c:pt>
                <c:pt idx="16544">
                  <c:v>0.98307870370370365</c:v>
                </c:pt>
                <c:pt idx="16545">
                  <c:v>0.9830902777777778</c:v>
                </c:pt>
                <c:pt idx="16546">
                  <c:v>0.98310185185185184</c:v>
                </c:pt>
                <c:pt idx="16547">
                  <c:v>0.98311342592592588</c:v>
                </c:pt>
                <c:pt idx="16548">
                  <c:v>0.98312500000000003</c:v>
                </c:pt>
                <c:pt idx="16549">
                  <c:v>0.98313657407407407</c:v>
                </c:pt>
                <c:pt idx="16550">
                  <c:v>0.9831481481481481</c:v>
                </c:pt>
                <c:pt idx="16551">
                  <c:v>0.98315972222222225</c:v>
                </c:pt>
                <c:pt idx="16552">
                  <c:v>0.98317129629629629</c:v>
                </c:pt>
                <c:pt idx="16553">
                  <c:v>0.98318287037037033</c:v>
                </c:pt>
                <c:pt idx="16554">
                  <c:v>0.98319444444444448</c:v>
                </c:pt>
                <c:pt idx="16555">
                  <c:v>0.98320601851851852</c:v>
                </c:pt>
                <c:pt idx="16556">
                  <c:v>0.98321759259259256</c:v>
                </c:pt>
                <c:pt idx="16557">
                  <c:v>0.98322916666666671</c:v>
                </c:pt>
                <c:pt idx="16558">
                  <c:v>0.98324074074074075</c:v>
                </c:pt>
                <c:pt idx="16559">
                  <c:v>0.98325231481481479</c:v>
                </c:pt>
                <c:pt idx="16560">
                  <c:v>0.98326388888888894</c:v>
                </c:pt>
                <c:pt idx="16561">
                  <c:v>0.98327546296296298</c:v>
                </c:pt>
                <c:pt idx="16562">
                  <c:v>0.98328703703703701</c:v>
                </c:pt>
                <c:pt idx="16563">
                  <c:v>0.98329861111111116</c:v>
                </c:pt>
                <c:pt idx="16564">
                  <c:v>0.9833101851851852</c:v>
                </c:pt>
                <c:pt idx="16565">
                  <c:v>0.98332175925925924</c:v>
                </c:pt>
                <c:pt idx="16566">
                  <c:v>0.98333333333333328</c:v>
                </c:pt>
                <c:pt idx="16567">
                  <c:v>0.98334490740740743</c:v>
                </c:pt>
                <c:pt idx="16568">
                  <c:v>0.98335648148148147</c:v>
                </c:pt>
                <c:pt idx="16569">
                  <c:v>0.98336805555555551</c:v>
                </c:pt>
                <c:pt idx="16570">
                  <c:v>0.98337962962962966</c:v>
                </c:pt>
                <c:pt idx="16571">
                  <c:v>0.9833912037037037</c:v>
                </c:pt>
                <c:pt idx="16572">
                  <c:v>0.98340277777777774</c:v>
                </c:pt>
                <c:pt idx="16573">
                  <c:v>0.98341435185185189</c:v>
                </c:pt>
                <c:pt idx="16574">
                  <c:v>0.98342592592592593</c:v>
                </c:pt>
                <c:pt idx="16575">
                  <c:v>0.98343749999999996</c:v>
                </c:pt>
                <c:pt idx="16576">
                  <c:v>0.98344907407407411</c:v>
                </c:pt>
                <c:pt idx="16577">
                  <c:v>0.98346064814814815</c:v>
                </c:pt>
                <c:pt idx="16578">
                  <c:v>0.98347222222222219</c:v>
                </c:pt>
                <c:pt idx="16579">
                  <c:v>0.98348379629629634</c:v>
                </c:pt>
                <c:pt idx="16580">
                  <c:v>0.98349537037037038</c:v>
                </c:pt>
                <c:pt idx="16581">
                  <c:v>0.98350694444444442</c:v>
                </c:pt>
                <c:pt idx="16582">
                  <c:v>0.98351851851851857</c:v>
                </c:pt>
                <c:pt idx="16583">
                  <c:v>0.98353009259259261</c:v>
                </c:pt>
                <c:pt idx="16584">
                  <c:v>0.98354166666666665</c:v>
                </c:pt>
                <c:pt idx="16585">
                  <c:v>0.98355324074074069</c:v>
                </c:pt>
                <c:pt idx="16586">
                  <c:v>0.98356481481481484</c:v>
                </c:pt>
                <c:pt idx="16587">
                  <c:v>0.98357638888888888</c:v>
                </c:pt>
                <c:pt idx="16588">
                  <c:v>0.98358796296296291</c:v>
                </c:pt>
                <c:pt idx="16589">
                  <c:v>0.98359953703703706</c:v>
                </c:pt>
                <c:pt idx="16590">
                  <c:v>0.9836111111111111</c:v>
                </c:pt>
                <c:pt idx="16591">
                  <c:v>0.98362268518518514</c:v>
                </c:pt>
                <c:pt idx="16592">
                  <c:v>0.98363425925925929</c:v>
                </c:pt>
                <c:pt idx="16593">
                  <c:v>0.98364583333333333</c:v>
                </c:pt>
                <c:pt idx="16594">
                  <c:v>0.98365740740740737</c:v>
                </c:pt>
                <c:pt idx="16595">
                  <c:v>0.98366898148148152</c:v>
                </c:pt>
                <c:pt idx="16596">
                  <c:v>0.98368055555555556</c:v>
                </c:pt>
                <c:pt idx="16597">
                  <c:v>0.9836921296296296</c:v>
                </c:pt>
                <c:pt idx="16598">
                  <c:v>0.98370370370370375</c:v>
                </c:pt>
                <c:pt idx="16599">
                  <c:v>0.98371527777777779</c:v>
                </c:pt>
                <c:pt idx="16600">
                  <c:v>0.98372685185185182</c:v>
                </c:pt>
                <c:pt idx="16601">
                  <c:v>0.98373842592592597</c:v>
                </c:pt>
                <c:pt idx="16602">
                  <c:v>0.98375000000000001</c:v>
                </c:pt>
                <c:pt idx="16603">
                  <c:v>0.98376157407407405</c:v>
                </c:pt>
                <c:pt idx="16604">
                  <c:v>0.9837731481481482</c:v>
                </c:pt>
                <c:pt idx="16605">
                  <c:v>0.98378472222222224</c:v>
                </c:pt>
                <c:pt idx="16606">
                  <c:v>0.98379629629629628</c:v>
                </c:pt>
                <c:pt idx="16607">
                  <c:v>0.98380787037037032</c:v>
                </c:pt>
                <c:pt idx="16608">
                  <c:v>0.98381944444444447</c:v>
                </c:pt>
                <c:pt idx="16609">
                  <c:v>0.98383101851851851</c:v>
                </c:pt>
                <c:pt idx="16610">
                  <c:v>0.98384259259259255</c:v>
                </c:pt>
                <c:pt idx="16611">
                  <c:v>0.9838541666666667</c:v>
                </c:pt>
                <c:pt idx="16612">
                  <c:v>0.98386574074074074</c:v>
                </c:pt>
                <c:pt idx="16613">
                  <c:v>0.98387731481481477</c:v>
                </c:pt>
                <c:pt idx="16614">
                  <c:v>0.98388888888888892</c:v>
                </c:pt>
                <c:pt idx="16615">
                  <c:v>0.98390046296296296</c:v>
                </c:pt>
                <c:pt idx="16616">
                  <c:v>0.983912037037037</c:v>
                </c:pt>
                <c:pt idx="16617">
                  <c:v>0.98392361111111115</c:v>
                </c:pt>
                <c:pt idx="16618">
                  <c:v>0.98393518518518519</c:v>
                </c:pt>
                <c:pt idx="16619">
                  <c:v>0.98394675925925923</c:v>
                </c:pt>
                <c:pt idx="16620">
                  <c:v>0.98395833333333338</c:v>
                </c:pt>
                <c:pt idx="16621">
                  <c:v>0.98396990740740742</c:v>
                </c:pt>
                <c:pt idx="16622">
                  <c:v>0.98398148148148146</c:v>
                </c:pt>
                <c:pt idx="16623">
                  <c:v>0.98399305555555561</c:v>
                </c:pt>
                <c:pt idx="16624">
                  <c:v>0.98400462962962965</c:v>
                </c:pt>
                <c:pt idx="16625">
                  <c:v>0.98401620370370368</c:v>
                </c:pt>
                <c:pt idx="16626">
                  <c:v>0.98402777777777772</c:v>
                </c:pt>
                <c:pt idx="16627">
                  <c:v>0.98403935185185187</c:v>
                </c:pt>
                <c:pt idx="16628">
                  <c:v>0.98405092592592591</c:v>
                </c:pt>
                <c:pt idx="16629">
                  <c:v>0.98406249999999995</c:v>
                </c:pt>
                <c:pt idx="16630">
                  <c:v>0.9840740740740741</c:v>
                </c:pt>
                <c:pt idx="16631">
                  <c:v>0.98408564814814814</c:v>
                </c:pt>
                <c:pt idx="16632">
                  <c:v>0.98409722222222218</c:v>
                </c:pt>
                <c:pt idx="16633">
                  <c:v>0.98410879629629633</c:v>
                </c:pt>
                <c:pt idx="16634">
                  <c:v>0.98412037037037037</c:v>
                </c:pt>
                <c:pt idx="16635">
                  <c:v>0.98413194444444441</c:v>
                </c:pt>
                <c:pt idx="16636">
                  <c:v>0.98414351851851856</c:v>
                </c:pt>
                <c:pt idx="16637">
                  <c:v>0.9841550925925926</c:v>
                </c:pt>
                <c:pt idx="16638">
                  <c:v>0.98416666666666663</c:v>
                </c:pt>
                <c:pt idx="16639">
                  <c:v>0.98417824074074078</c:v>
                </c:pt>
                <c:pt idx="16640">
                  <c:v>0.98418981481481482</c:v>
                </c:pt>
                <c:pt idx="16641">
                  <c:v>0.98420138888888886</c:v>
                </c:pt>
                <c:pt idx="16642">
                  <c:v>0.98421296296296301</c:v>
                </c:pt>
                <c:pt idx="16643">
                  <c:v>0.98422453703703705</c:v>
                </c:pt>
                <c:pt idx="16644">
                  <c:v>0.98423611111111109</c:v>
                </c:pt>
                <c:pt idx="16645">
                  <c:v>0.98424768518518524</c:v>
                </c:pt>
                <c:pt idx="16646">
                  <c:v>0.98425925925925928</c:v>
                </c:pt>
                <c:pt idx="16647">
                  <c:v>0.98427083333333332</c:v>
                </c:pt>
                <c:pt idx="16648">
                  <c:v>0.98428240740740736</c:v>
                </c:pt>
                <c:pt idx="16649">
                  <c:v>0.98429398148148151</c:v>
                </c:pt>
                <c:pt idx="16650">
                  <c:v>0.98430555555555554</c:v>
                </c:pt>
                <c:pt idx="16651">
                  <c:v>0.98431712962962958</c:v>
                </c:pt>
                <c:pt idx="16652">
                  <c:v>0.98432870370370373</c:v>
                </c:pt>
                <c:pt idx="16653">
                  <c:v>0.98434027777777777</c:v>
                </c:pt>
                <c:pt idx="16654">
                  <c:v>0.98435185185185181</c:v>
                </c:pt>
                <c:pt idx="16655">
                  <c:v>0.98436342592592596</c:v>
                </c:pt>
                <c:pt idx="16656">
                  <c:v>0.984375</c:v>
                </c:pt>
                <c:pt idx="16657">
                  <c:v>0.98438657407407404</c:v>
                </c:pt>
                <c:pt idx="16658">
                  <c:v>0.98439814814814819</c:v>
                </c:pt>
                <c:pt idx="16659">
                  <c:v>0.98440972222222223</c:v>
                </c:pt>
                <c:pt idx="16660">
                  <c:v>0.98442129629629627</c:v>
                </c:pt>
                <c:pt idx="16661">
                  <c:v>0.98443287037037042</c:v>
                </c:pt>
                <c:pt idx="16662">
                  <c:v>0.98444444444444446</c:v>
                </c:pt>
                <c:pt idx="16663">
                  <c:v>0.98445601851851849</c:v>
                </c:pt>
                <c:pt idx="16664">
                  <c:v>0.98446759259259264</c:v>
                </c:pt>
                <c:pt idx="16665">
                  <c:v>0.98447916666666668</c:v>
                </c:pt>
                <c:pt idx="16666">
                  <c:v>0.98449074074074072</c:v>
                </c:pt>
                <c:pt idx="16667">
                  <c:v>0.98450231481481476</c:v>
                </c:pt>
                <c:pt idx="16668">
                  <c:v>0.98451388888888891</c:v>
                </c:pt>
                <c:pt idx="16669">
                  <c:v>0.98452546296296295</c:v>
                </c:pt>
                <c:pt idx="16670">
                  <c:v>0.98453703703703699</c:v>
                </c:pt>
                <c:pt idx="16671">
                  <c:v>0.98454861111111114</c:v>
                </c:pt>
                <c:pt idx="16672">
                  <c:v>0.98456018518518518</c:v>
                </c:pt>
                <c:pt idx="16673">
                  <c:v>0.98457175925925922</c:v>
                </c:pt>
                <c:pt idx="16674">
                  <c:v>0.98458333333333337</c:v>
                </c:pt>
                <c:pt idx="16675">
                  <c:v>0.9845949074074074</c:v>
                </c:pt>
                <c:pt idx="16676">
                  <c:v>0.98460648148148144</c:v>
                </c:pt>
                <c:pt idx="16677">
                  <c:v>0.98461805555555559</c:v>
                </c:pt>
                <c:pt idx="16678">
                  <c:v>0.98462962962962963</c:v>
                </c:pt>
                <c:pt idx="16679">
                  <c:v>0.98464120370370367</c:v>
                </c:pt>
                <c:pt idx="16680">
                  <c:v>0.98465277777777782</c:v>
                </c:pt>
                <c:pt idx="16681">
                  <c:v>0.98466435185185186</c:v>
                </c:pt>
                <c:pt idx="16682">
                  <c:v>0.9846759259259259</c:v>
                </c:pt>
                <c:pt idx="16683">
                  <c:v>0.98468750000000005</c:v>
                </c:pt>
                <c:pt idx="16684">
                  <c:v>0.98469907407407409</c:v>
                </c:pt>
                <c:pt idx="16685">
                  <c:v>0.98471064814814813</c:v>
                </c:pt>
                <c:pt idx="16686">
                  <c:v>0.98472222222222228</c:v>
                </c:pt>
                <c:pt idx="16687">
                  <c:v>0.98473379629629632</c:v>
                </c:pt>
                <c:pt idx="16688">
                  <c:v>0.98474537037037035</c:v>
                </c:pt>
                <c:pt idx="16689">
                  <c:v>0.98475694444444439</c:v>
                </c:pt>
                <c:pt idx="16690">
                  <c:v>0.98476851851851854</c:v>
                </c:pt>
                <c:pt idx="16691">
                  <c:v>0.98478009259259258</c:v>
                </c:pt>
                <c:pt idx="16692">
                  <c:v>0.98479166666666662</c:v>
                </c:pt>
                <c:pt idx="16693">
                  <c:v>0.98480324074074077</c:v>
                </c:pt>
                <c:pt idx="16694">
                  <c:v>0.98481481481481481</c:v>
                </c:pt>
                <c:pt idx="16695">
                  <c:v>0.98482638888888885</c:v>
                </c:pt>
                <c:pt idx="16696">
                  <c:v>0.984837962962963</c:v>
                </c:pt>
                <c:pt idx="16697">
                  <c:v>0.98484953703703704</c:v>
                </c:pt>
                <c:pt idx="16698">
                  <c:v>0.98486111111111108</c:v>
                </c:pt>
                <c:pt idx="16699">
                  <c:v>0.98487268518518523</c:v>
                </c:pt>
                <c:pt idx="16700">
                  <c:v>0.98488425925925926</c:v>
                </c:pt>
                <c:pt idx="16701">
                  <c:v>0.9848958333333333</c:v>
                </c:pt>
                <c:pt idx="16702">
                  <c:v>0.98490740740740745</c:v>
                </c:pt>
                <c:pt idx="16703">
                  <c:v>0.98491898148148149</c:v>
                </c:pt>
                <c:pt idx="16704">
                  <c:v>0.98493055555555553</c:v>
                </c:pt>
                <c:pt idx="16705">
                  <c:v>0.98494212962962968</c:v>
                </c:pt>
                <c:pt idx="16706">
                  <c:v>0.98495370370370372</c:v>
                </c:pt>
                <c:pt idx="16707">
                  <c:v>0.98496527777777776</c:v>
                </c:pt>
                <c:pt idx="16708">
                  <c:v>0.9849768518518518</c:v>
                </c:pt>
                <c:pt idx="16709">
                  <c:v>0.98498842592592595</c:v>
                </c:pt>
                <c:pt idx="16710">
                  <c:v>0.98499999999999999</c:v>
                </c:pt>
                <c:pt idx="16711">
                  <c:v>0.98501157407407403</c:v>
                </c:pt>
                <c:pt idx="16712">
                  <c:v>0.98502314814814818</c:v>
                </c:pt>
                <c:pt idx="16713">
                  <c:v>0.98503472222222221</c:v>
                </c:pt>
                <c:pt idx="16714">
                  <c:v>0.98504629629629625</c:v>
                </c:pt>
                <c:pt idx="16715">
                  <c:v>0.9850578703703704</c:v>
                </c:pt>
                <c:pt idx="16716">
                  <c:v>0.98506944444444444</c:v>
                </c:pt>
                <c:pt idx="16717">
                  <c:v>0.98508101851851848</c:v>
                </c:pt>
                <c:pt idx="16718">
                  <c:v>0.98509259259259263</c:v>
                </c:pt>
                <c:pt idx="16719">
                  <c:v>0.98510416666666667</c:v>
                </c:pt>
                <c:pt idx="16720">
                  <c:v>0.98511574074074071</c:v>
                </c:pt>
                <c:pt idx="16721">
                  <c:v>0.98512731481481486</c:v>
                </c:pt>
                <c:pt idx="16722">
                  <c:v>0.9851388888888889</c:v>
                </c:pt>
                <c:pt idx="16723">
                  <c:v>0.98515046296296294</c:v>
                </c:pt>
                <c:pt idx="16724">
                  <c:v>0.98516203703703709</c:v>
                </c:pt>
                <c:pt idx="16725">
                  <c:v>0.98517361111111112</c:v>
                </c:pt>
                <c:pt idx="16726">
                  <c:v>0.98518518518518516</c:v>
                </c:pt>
                <c:pt idx="16727">
                  <c:v>0.98519675925925931</c:v>
                </c:pt>
                <c:pt idx="16728">
                  <c:v>0.98520833333333335</c:v>
                </c:pt>
                <c:pt idx="16729">
                  <c:v>0.98521990740740739</c:v>
                </c:pt>
                <c:pt idx="16730">
                  <c:v>0.98523148148148143</c:v>
                </c:pt>
                <c:pt idx="16731">
                  <c:v>0.98524305555555558</c:v>
                </c:pt>
                <c:pt idx="16732">
                  <c:v>0.98525462962962962</c:v>
                </c:pt>
                <c:pt idx="16733">
                  <c:v>0.98526620370370366</c:v>
                </c:pt>
                <c:pt idx="16734">
                  <c:v>0.98527777777777781</c:v>
                </c:pt>
                <c:pt idx="16735">
                  <c:v>0.98528935185185185</c:v>
                </c:pt>
                <c:pt idx="16736">
                  <c:v>0.98530092592592589</c:v>
                </c:pt>
                <c:pt idx="16737">
                  <c:v>0.98531250000000004</c:v>
                </c:pt>
                <c:pt idx="16738">
                  <c:v>0.98532407407407407</c:v>
                </c:pt>
                <c:pt idx="16739">
                  <c:v>0.98533564814814811</c:v>
                </c:pt>
                <c:pt idx="16740">
                  <c:v>0.98534722222222226</c:v>
                </c:pt>
                <c:pt idx="16741">
                  <c:v>0.9853587962962963</c:v>
                </c:pt>
                <c:pt idx="16742">
                  <c:v>0.98537037037037034</c:v>
                </c:pt>
                <c:pt idx="16743">
                  <c:v>0.98538194444444449</c:v>
                </c:pt>
                <c:pt idx="16744">
                  <c:v>0.98539351851851853</c:v>
                </c:pt>
                <c:pt idx="16745">
                  <c:v>0.98540509259259257</c:v>
                </c:pt>
                <c:pt idx="16746">
                  <c:v>0.98541666666666672</c:v>
                </c:pt>
                <c:pt idx="16747">
                  <c:v>0.98542824074074076</c:v>
                </c:pt>
                <c:pt idx="16748">
                  <c:v>0.9854398148148148</c:v>
                </c:pt>
                <c:pt idx="16749">
                  <c:v>0.98545138888888884</c:v>
                </c:pt>
                <c:pt idx="16750">
                  <c:v>0.98546296296296299</c:v>
                </c:pt>
                <c:pt idx="16751">
                  <c:v>0.98547453703703702</c:v>
                </c:pt>
                <c:pt idx="16752">
                  <c:v>0.98548611111111106</c:v>
                </c:pt>
                <c:pt idx="16753">
                  <c:v>0.98549768518518521</c:v>
                </c:pt>
                <c:pt idx="16754">
                  <c:v>0.98550925925925925</c:v>
                </c:pt>
                <c:pt idx="16755">
                  <c:v>0.98552083333333329</c:v>
                </c:pt>
                <c:pt idx="16756">
                  <c:v>0.98553240740740744</c:v>
                </c:pt>
                <c:pt idx="16757">
                  <c:v>0.98554398148148148</c:v>
                </c:pt>
                <c:pt idx="16758">
                  <c:v>0.98555555555555552</c:v>
                </c:pt>
                <c:pt idx="16759">
                  <c:v>0.98556712962962967</c:v>
                </c:pt>
                <c:pt idx="16760">
                  <c:v>0.98557870370370371</c:v>
                </c:pt>
                <c:pt idx="16761">
                  <c:v>0.98559027777777775</c:v>
                </c:pt>
                <c:pt idx="16762">
                  <c:v>0.9856018518518519</c:v>
                </c:pt>
                <c:pt idx="16763">
                  <c:v>0.98561342592592593</c:v>
                </c:pt>
                <c:pt idx="16764">
                  <c:v>0.98562499999999997</c:v>
                </c:pt>
                <c:pt idx="16765">
                  <c:v>0.98563657407407412</c:v>
                </c:pt>
                <c:pt idx="16766">
                  <c:v>0.98564814814814816</c:v>
                </c:pt>
                <c:pt idx="16767">
                  <c:v>0.9856597222222222</c:v>
                </c:pt>
                <c:pt idx="16768">
                  <c:v>0.98567129629629635</c:v>
                </c:pt>
                <c:pt idx="16769">
                  <c:v>0.98568287037037039</c:v>
                </c:pt>
                <c:pt idx="16770">
                  <c:v>0.98569444444444443</c:v>
                </c:pt>
                <c:pt idx="16771">
                  <c:v>0.98570601851851847</c:v>
                </c:pt>
                <c:pt idx="16772">
                  <c:v>0.98571759259259262</c:v>
                </c:pt>
                <c:pt idx="16773">
                  <c:v>0.98572916666666666</c:v>
                </c:pt>
                <c:pt idx="16774">
                  <c:v>0.9857407407407407</c:v>
                </c:pt>
                <c:pt idx="16775">
                  <c:v>0.98575231481481485</c:v>
                </c:pt>
                <c:pt idx="16776">
                  <c:v>0.98576388888888888</c:v>
                </c:pt>
                <c:pt idx="16777">
                  <c:v>0.98577546296296292</c:v>
                </c:pt>
                <c:pt idx="16778">
                  <c:v>0.98578703703703707</c:v>
                </c:pt>
                <c:pt idx="16779">
                  <c:v>0.98579861111111111</c:v>
                </c:pt>
                <c:pt idx="16780">
                  <c:v>0.98581018518518515</c:v>
                </c:pt>
                <c:pt idx="16781">
                  <c:v>0.9858217592592593</c:v>
                </c:pt>
                <c:pt idx="16782">
                  <c:v>0.98583333333333334</c:v>
                </c:pt>
                <c:pt idx="16783">
                  <c:v>0.98584490740740738</c:v>
                </c:pt>
                <c:pt idx="16784">
                  <c:v>0.98585648148148153</c:v>
                </c:pt>
                <c:pt idx="16785">
                  <c:v>0.98586805555555557</c:v>
                </c:pt>
                <c:pt idx="16786">
                  <c:v>0.98587962962962961</c:v>
                </c:pt>
                <c:pt idx="16787">
                  <c:v>0.98589120370370376</c:v>
                </c:pt>
                <c:pt idx="16788">
                  <c:v>0.98590277777777779</c:v>
                </c:pt>
                <c:pt idx="16789">
                  <c:v>0.98591435185185183</c:v>
                </c:pt>
                <c:pt idx="16790">
                  <c:v>0.98592592592592587</c:v>
                </c:pt>
                <c:pt idx="16791">
                  <c:v>0.98593750000000002</c:v>
                </c:pt>
                <c:pt idx="16792">
                  <c:v>0.98594907407407406</c:v>
                </c:pt>
                <c:pt idx="16793">
                  <c:v>0.9859606481481481</c:v>
                </c:pt>
                <c:pt idx="16794">
                  <c:v>0.98597222222222225</c:v>
                </c:pt>
                <c:pt idx="16795">
                  <c:v>0.98598379629629629</c:v>
                </c:pt>
                <c:pt idx="16796">
                  <c:v>0.98599537037037033</c:v>
                </c:pt>
                <c:pt idx="16797">
                  <c:v>0.98600694444444448</c:v>
                </c:pt>
                <c:pt idx="16798">
                  <c:v>0.98601851851851852</c:v>
                </c:pt>
                <c:pt idx="16799">
                  <c:v>0.98603009259259256</c:v>
                </c:pt>
                <c:pt idx="16800">
                  <c:v>0.98604166666666671</c:v>
                </c:pt>
                <c:pt idx="16801">
                  <c:v>0.98605324074074074</c:v>
                </c:pt>
                <c:pt idx="16802">
                  <c:v>0.98606481481481478</c:v>
                </c:pt>
                <c:pt idx="16803">
                  <c:v>0.98607638888888893</c:v>
                </c:pt>
                <c:pt idx="16804">
                  <c:v>0.98608796296296297</c:v>
                </c:pt>
                <c:pt idx="16805">
                  <c:v>0.98609953703703701</c:v>
                </c:pt>
                <c:pt idx="16806">
                  <c:v>0.98611111111111116</c:v>
                </c:pt>
                <c:pt idx="16807">
                  <c:v>0.9861226851851852</c:v>
                </c:pt>
                <c:pt idx="16808">
                  <c:v>0.98613425925925924</c:v>
                </c:pt>
                <c:pt idx="16809">
                  <c:v>0.98614583333333339</c:v>
                </c:pt>
                <c:pt idx="16810">
                  <c:v>0.98615740740740743</c:v>
                </c:pt>
                <c:pt idx="16811">
                  <c:v>0.98616898148148147</c:v>
                </c:pt>
                <c:pt idx="16812">
                  <c:v>0.9861805555555555</c:v>
                </c:pt>
                <c:pt idx="16813">
                  <c:v>0.98619212962962965</c:v>
                </c:pt>
                <c:pt idx="16814">
                  <c:v>0.98620370370370369</c:v>
                </c:pt>
                <c:pt idx="16815">
                  <c:v>0.98621527777777773</c:v>
                </c:pt>
                <c:pt idx="16816">
                  <c:v>0.98622685185185188</c:v>
                </c:pt>
                <c:pt idx="16817">
                  <c:v>0.98623842592592592</c:v>
                </c:pt>
                <c:pt idx="16818">
                  <c:v>0.98624999999999996</c:v>
                </c:pt>
                <c:pt idx="16819">
                  <c:v>0.98626157407407411</c:v>
                </c:pt>
                <c:pt idx="16820">
                  <c:v>0.98627314814814815</c:v>
                </c:pt>
                <c:pt idx="16821">
                  <c:v>0.98628472222222219</c:v>
                </c:pt>
                <c:pt idx="16822">
                  <c:v>0.98629629629629634</c:v>
                </c:pt>
                <c:pt idx="16823">
                  <c:v>0.98630787037037038</c:v>
                </c:pt>
                <c:pt idx="16824">
                  <c:v>0.98631944444444442</c:v>
                </c:pt>
                <c:pt idx="16825">
                  <c:v>0.98633101851851857</c:v>
                </c:pt>
                <c:pt idx="16826">
                  <c:v>0.9863425925925926</c:v>
                </c:pt>
                <c:pt idx="16827">
                  <c:v>0.98635416666666664</c:v>
                </c:pt>
                <c:pt idx="16828">
                  <c:v>0.98636574074074079</c:v>
                </c:pt>
                <c:pt idx="16829">
                  <c:v>0.98637731481481483</c:v>
                </c:pt>
                <c:pt idx="16830">
                  <c:v>0.98638888888888887</c:v>
                </c:pt>
                <c:pt idx="16831">
                  <c:v>0.98640046296296291</c:v>
                </c:pt>
                <c:pt idx="16832">
                  <c:v>0.98641203703703706</c:v>
                </c:pt>
                <c:pt idx="16833">
                  <c:v>0.9864236111111111</c:v>
                </c:pt>
                <c:pt idx="16834">
                  <c:v>0.98643518518518514</c:v>
                </c:pt>
                <c:pt idx="16835">
                  <c:v>0.98644675925925929</c:v>
                </c:pt>
                <c:pt idx="16836">
                  <c:v>0.98645833333333333</c:v>
                </c:pt>
                <c:pt idx="16837">
                  <c:v>0.98646990740740736</c:v>
                </c:pt>
                <c:pt idx="16838">
                  <c:v>0.98648148148148151</c:v>
                </c:pt>
                <c:pt idx="16839">
                  <c:v>0.98649305555555555</c:v>
                </c:pt>
                <c:pt idx="16840">
                  <c:v>0.98650462962962959</c:v>
                </c:pt>
                <c:pt idx="16841">
                  <c:v>0.98651620370370374</c:v>
                </c:pt>
                <c:pt idx="16842">
                  <c:v>0.98652777777777778</c:v>
                </c:pt>
                <c:pt idx="16843">
                  <c:v>0.98653935185185182</c:v>
                </c:pt>
                <c:pt idx="16844">
                  <c:v>0.98655092592592597</c:v>
                </c:pt>
                <c:pt idx="16845">
                  <c:v>0.98656250000000001</c:v>
                </c:pt>
                <c:pt idx="16846">
                  <c:v>0.98657407407407405</c:v>
                </c:pt>
                <c:pt idx="16847">
                  <c:v>0.9865856481481482</c:v>
                </c:pt>
                <c:pt idx="16848">
                  <c:v>0.98659722222222224</c:v>
                </c:pt>
                <c:pt idx="16849">
                  <c:v>0.98660879629629628</c:v>
                </c:pt>
                <c:pt idx="16850">
                  <c:v>0.98662037037037043</c:v>
                </c:pt>
                <c:pt idx="16851">
                  <c:v>0.98663194444444446</c:v>
                </c:pt>
                <c:pt idx="16852">
                  <c:v>0.9866435185185185</c:v>
                </c:pt>
                <c:pt idx="16853">
                  <c:v>0.98665509259259254</c:v>
                </c:pt>
                <c:pt idx="16854">
                  <c:v>0.98666666666666669</c:v>
                </c:pt>
                <c:pt idx="16855">
                  <c:v>0.98667824074074073</c:v>
                </c:pt>
                <c:pt idx="16856">
                  <c:v>0.98668981481481477</c:v>
                </c:pt>
                <c:pt idx="16857">
                  <c:v>0.98670138888888892</c:v>
                </c:pt>
                <c:pt idx="16858">
                  <c:v>0.98671296296296296</c:v>
                </c:pt>
                <c:pt idx="16859">
                  <c:v>0.986724537037037</c:v>
                </c:pt>
                <c:pt idx="16860">
                  <c:v>0.98673611111111115</c:v>
                </c:pt>
                <c:pt idx="16861">
                  <c:v>0.98674768518518519</c:v>
                </c:pt>
                <c:pt idx="16862">
                  <c:v>0.98675925925925922</c:v>
                </c:pt>
                <c:pt idx="16863">
                  <c:v>0.98677083333333337</c:v>
                </c:pt>
                <c:pt idx="16864">
                  <c:v>0.98678240740740741</c:v>
                </c:pt>
                <c:pt idx="16865">
                  <c:v>0.98679398148148145</c:v>
                </c:pt>
                <c:pt idx="16866">
                  <c:v>0.9868055555555556</c:v>
                </c:pt>
                <c:pt idx="16867">
                  <c:v>0.98681712962962964</c:v>
                </c:pt>
                <c:pt idx="16868">
                  <c:v>0.98682870370370368</c:v>
                </c:pt>
                <c:pt idx="16869">
                  <c:v>0.98684027777777783</c:v>
                </c:pt>
                <c:pt idx="16870">
                  <c:v>0.98685185185185187</c:v>
                </c:pt>
                <c:pt idx="16871">
                  <c:v>0.98686342592592591</c:v>
                </c:pt>
                <c:pt idx="16872">
                  <c:v>0.98687499999999995</c:v>
                </c:pt>
                <c:pt idx="16873">
                  <c:v>0.9868865740740741</c:v>
                </c:pt>
                <c:pt idx="16874">
                  <c:v>0.98689814814814814</c:v>
                </c:pt>
                <c:pt idx="16875">
                  <c:v>0.98690972222222217</c:v>
                </c:pt>
                <c:pt idx="16876">
                  <c:v>0.98692129629629632</c:v>
                </c:pt>
                <c:pt idx="16877">
                  <c:v>0.98693287037037036</c:v>
                </c:pt>
                <c:pt idx="16878">
                  <c:v>0.9869444444444444</c:v>
                </c:pt>
                <c:pt idx="16879">
                  <c:v>0.98695601851851855</c:v>
                </c:pt>
                <c:pt idx="16880">
                  <c:v>0.98696759259259259</c:v>
                </c:pt>
                <c:pt idx="16881">
                  <c:v>0.98697916666666663</c:v>
                </c:pt>
                <c:pt idx="16882">
                  <c:v>0.98699074074074078</c:v>
                </c:pt>
                <c:pt idx="16883">
                  <c:v>0.98700231481481482</c:v>
                </c:pt>
                <c:pt idx="16884">
                  <c:v>0.98701388888888886</c:v>
                </c:pt>
                <c:pt idx="16885">
                  <c:v>0.98702546296296301</c:v>
                </c:pt>
                <c:pt idx="16886">
                  <c:v>0.98703703703703705</c:v>
                </c:pt>
                <c:pt idx="16887">
                  <c:v>0.98704861111111108</c:v>
                </c:pt>
                <c:pt idx="16888">
                  <c:v>0.98706018518518523</c:v>
                </c:pt>
                <c:pt idx="16889">
                  <c:v>0.98707175925925927</c:v>
                </c:pt>
                <c:pt idx="16890">
                  <c:v>0.98708333333333331</c:v>
                </c:pt>
                <c:pt idx="16891">
                  <c:v>0.98709490740740746</c:v>
                </c:pt>
                <c:pt idx="16892">
                  <c:v>0.9871064814814815</c:v>
                </c:pt>
                <c:pt idx="16893">
                  <c:v>0.98711805555555554</c:v>
                </c:pt>
                <c:pt idx="16894">
                  <c:v>0.98712962962962958</c:v>
                </c:pt>
                <c:pt idx="16895">
                  <c:v>0.98714120370370373</c:v>
                </c:pt>
                <c:pt idx="16896">
                  <c:v>0.98715277777777777</c:v>
                </c:pt>
                <c:pt idx="16897">
                  <c:v>0.98716435185185181</c:v>
                </c:pt>
                <c:pt idx="16898">
                  <c:v>0.98717592592592596</c:v>
                </c:pt>
                <c:pt idx="16899">
                  <c:v>0.9871875</c:v>
                </c:pt>
                <c:pt idx="16900">
                  <c:v>0.98719907407407403</c:v>
                </c:pt>
                <c:pt idx="16901">
                  <c:v>0.98721064814814818</c:v>
                </c:pt>
                <c:pt idx="16902">
                  <c:v>0.98722222222222222</c:v>
                </c:pt>
                <c:pt idx="16903">
                  <c:v>0.98723379629629626</c:v>
                </c:pt>
                <c:pt idx="16904">
                  <c:v>0.98724537037037041</c:v>
                </c:pt>
                <c:pt idx="16905">
                  <c:v>0.98725694444444445</c:v>
                </c:pt>
                <c:pt idx="16906">
                  <c:v>0.98726851851851849</c:v>
                </c:pt>
                <c:pt idx="16907">
                  <c:v>0.98728009259259264</c:v>
                </c:pt>
                <c:pt idx="16908">
                  <c:v>0.98729166666666668</c:v>
                </c:pt>
                <c:pt idx="16909">
                  <c:v>0.98730324074074072</c:v>
                </c:pt>
                <c:pt idx="16910">
                  <c:v>0.98731481481481487</c:v>
                </c:pt>
                <c:pt idx="16911">
                  <c:v>0.98732638888888891</c:v>
                </c:pt>
                <c:pt idx="16912">
                  <c:v>0.98733796296296295</c:v>
                </c:pt>
                <c:pt idx="16913">
                  <c:v>0.98734953703703698</c:v>
                </c:pt>
                <c:pt idx="16914">
                  <c:v>0.98736111111111113</c:v>
                </c:pt>
                <c:pt idx="16915">
                  <c:v>0.98737268518518517</c:v>
                </c:pt>
                <c:pt idx="16916">
                  <c:v>0.98738425925925921</c:v>
                </c:pt>
                <c:pt idx="16917">
                  <c:v>0.98739583333333336</c:v>
                </c:pt>
                <c:pt idx="16918">
                  <c:v>0.9874074074074074</c:v>
                </c:pt>
                <c:pt idx="16919">
                  <c:v>0.98741898148148144</c:v>
                </c:pt>
                <c:pt idx="16920">
                  <c:v>0.98743055555555559</c:v>
                </c:pt>
                <c:pt idx="16921">
                  <c:v>0.98744212962962963</c:v>
                </c:pt>
                <c:pt idx="16922">
                  <c:v>0.98745370370370367</c:v>
                </c:pt>
                <c:pt idx="16923">
                  <c:v>0.98746527777777782</c:v>
                </c:pt>
                <c:pt idx="16924">
                  <c:v>0.98747685185185186</c:v>
                </c:pt>
                <c:pt idx="16925">
                  <c:v>0.98748842592592589</c:v>
                </c:pt>
                <c:pt idx="16926">
                  <c:v>0.98750000000000004</c:v>
                </c:pt>
                <c:pt idx="16927">
                  <c:v>0.98751157407407408</c:v>
                </c:pt>
                <c:pt idx="16928">
                  <c:v>0.98752314814814812</c:v>
                </c:pt>
                <c:pt idx="16929">
                  <c:v>0.98753472222222227</c:v>
                </c:pt>
                <c:pt idx="16930">
                  <c:v>0.98754629629629631</c:v>
                </c:pt>
                <c:pt idx="16931">
                  <c:v>0.98755787037037035</c:v>
                </c:pt>
                <c:pt idx="16932">
                  <c:v>0.9875694444444445</c:v>
                </c:pt>
                <c:pt idx="16933">
                  <c:v>0.98758101851851854</c:v>
                </c:pt>
                <c:pt idx="16934">
                  <c:v>0.98759259259259258</c:v>
                </c:pt>
                <c:pt idx="16935">
                  <c:v>0.98760416666666662</c:v>
                </c:pt>
                <c:pt idx="16936">
                  <c:v>0.98761574074074077</c:v>
                </c:pt>
                <c:pt idx="16937">
                  <c:v>0.98762731481481481</c:v>
                </c:pt>
                <c:pt idx="16938">
                  <c:v>0.98763888888888884</c:v>
                </c:pt>
                <c:pt idx="16939">
                  <c:v>0.98765046296296299</c:v>
                </c:pt>
                <c:pt idx="16940">
                  <c:v>0.98766203703703703</c:v>
                </c:pt>
                <c:pt idx="16941">
                  <c:v>0.98767361111111107</c:v>
                </c:pt>
                <c:pt idx="16942">
                  <c:v>0.98768518518518522</c:v>
                </c:pt>
                <c:pt idx="16943">
                  <c:v>0.98769675925925926</c:v>
                </c:pt>
                <c:pt idx="16944">
                  <c:v>0.9877083333333333</c:v>
                </c:pt>
                <c:pt idx="16945">
                  <c:v>0.98771990740740745</c:v>
                </c:pt>
                <c:pt idx="16946">
                  <c:v>0.98773148148148149</c:v>
                </c:pt>
                <c:pt idx="16947">
                  <c:v>0.98774305555555553</c:v>
                </c:pt>
                <c:pt idx="16948">
                  <c:v>0.98775462962962968</c:v>
                </c:pt>
                <c:pt idx="16949">
                  <c:v>0.98776620370370372</c:v>
                </c:pt>
                <c:pt idx="16950">
                  <c:v>0.98777777777777775</c:v>
                </c:pt>
                <c:pt idx="16951">
                  <c:v>0.9877893518518519</c:v>
                </c:pt>
                <c:pt idx="16952">
                  <c:v>0.98780092592592594</c:v>
                </c:pt>
                <c:pt idx="16953">
                  <c:v>0.98781249999999998</c:v>
                </c:pt>
                <c:pt idx="16954">
                  <c:v>0.98782407407407402</c:v>
                </c:pt>
                <c:pt idx="16955">
                  <c:v>0.98783564814814817</c:v>
                </c:pt>
                <c:pt idx="16956">
                  <c:v>0.98784722222222221</c:v>
                </c:pt>
                <c:pt idx="16957">
                  <c:v>0.98785879629629625</c:v>
                </c:pt>
                <c:pt idx="16958">
                  <c:v>0.9878703703703704</c:v>
                </c:pt>
                <c:pt idx="16959">
                  <c:v>0.98788194444444444</c:v>
                </c:pt>
                <c:pt idx="16960">
                  <c:v>0.98789351851851848</c:v>
                </c:pt>
                <c:pt idx="16961">
                  <c:v>0.98790509259259263</c:v>
                </c:pt>
                <c:pt idx="16962">
                  <c:v>0.98791666666666667</c:v>
                </c:pt>
                <c:pt idx="16963">
                  <c:v>0.9879282407407407</c:v>
                </c:pt>
                <c:pt idx="16964">
                  <c:v>0.98793981481481485</c:v>
                </c:pt>
                <c:pt idx="16965">
                  <c:v>0.98795138888888889</c:v>
                </c:pt>
                <c:pt idx="16966">
                  <c:v>0.98796296296296293</c:v>
                </c:pt>
                <c:pt idx="16967">
                  <c:v>0.98797453703703708</c:v>
                </c:pt>
                <c:pt idx="16968">
                  <c:v>0.98798611111111112</c:v>
                </c:pt>
                <c:pt idx="16969">
                  <c:v>0.98799768518518516</c:v>
                </c:pt>
                <c:pt idx="16970">
                  <c:v>0.98800925925925931</c:v>
                </c:pt>
                <c:pt idx="16971">
                  <c:v>0.98802083333333335</c:v>
                </c:pt>
                <c:pt idx="16972">
                  <c:v>0.98803240740740739</c:v>
                </c:pt>
                <c:pt idx="16973">
                  <c:v>0.98804398148148154</c:v>
                </c:pt>
                <c:pt idx="16974">
                  <c:v>0.98805555555555558</c:v>
                </c:pt>
                <c:pt idx="16975">
                  <c:v>0.98806712962962961</c:v>
                </c:pt>
                <c:pt idx="16976">
                  <c:v>0.98807870370370365</c:v>
                </c:pt>
                <c:pt idx="16977">
                  <c:v>0.9880902777777778</c:v>
                </c:pt>
                <c:pt idx="16978">
                  <c:v>0.98810185185185184</c:v>
                </c:pt>
                <c:pt idx="16979">
                  <c:v>0.98811342592592588</c:v>
                </c:pt>
                <c:pt idx="16980">
                  <c:v>0.98812500000000003</c:v>
                </c:pt>
                <c:pt idx="16981">
                  <c:v>0.98813657407407407</c:v>
                </c:pt>
                <c:pt idx="16982">
                  <c:v>0.98814814814814811</c:v>
                </c:pt>
                <c:pt idx="16983">
                  <c:v>0.98815972222222226</c:v>
                </c:pt>
                <c:pt idx="16984">
                  <c:v>0.9881712962962963</c:v>
                </c:pt>
                <c:pt idx="16985">
                  <c:v>0.98818287037037034</c:v>
                </c:pt>
                <c:pt idx="16986">
                  <c:v>0.98819444444444449</c:v>
                </c:pt>
                <c:pt idx="16987">
                  <c:v>0.98820601851851853</c:v>
                </c:pt>
                <c:pt idx="16988">
                  <c:v>0.98821759259259256</c:v>
                </c:pt>
                <c:pt idx="16989">
                  <c:v>0.98822916666666671</c:v>
                </c:pt>
                <c:pt idx="16990">
                  <c:v>0.98824074074074075</c:v>
                </c:pt>
                <c:pt idx="16991">
                  <c:v>0.98825231481481479</c:v>
                </c:pt>
                <c:pt idx="16992">
                  <c:v>0.98826388888888894</c:v>
                </c:pt>
                <c:pt idx="16993">
                  <c:v>0.98827546296296298</c:v>
                </c:pt>
                <c:pt idx="16994">
                  <c:v>0.98828703703703702</c:v>
                </c:pt>
                <c:pt idx="16995">
                  <c:v>0.98829861111111106</c:v>
                </c:pt>
                <c:pt idx="16996">
                  <c:v>0.98831018518518521</c:v>
                </c:pt>
                <c:pt idx="16997">
                  <c:v>0.98832175925925925</c:v>
                </c:pt>
                <c:pt idx="16998">
                  <c:v>0.98833333333333329</c:v>
                </c:pt>
                <c:pt idx="16999">
                  <c:v>0.98834490740740744</c:v>
                </c:pt>
                <c:pt idx="17000">
                  <c:v>0.98835648148148147</c:v>
                </c:pt>
                <c:pt idx="17001">
                  <c:v>0.98836805555555551</c:v>
                </c:pt>
                <c:pt idx="17002">
                  <c:v>0.98837962962962966</c:v>
                </c:pt>
                <c:pt idx="17003">
                  <c:v>0.9883912037037037</c:v>
                </c:pt>
                <c:pt idx="17004">
                  <c:v>0.98840277777777774</c:v>
                </c:pt>
                <c:pt idx="17005">
                  <c:v>0.98841435185185189</c:v>
                </c:pt>
                <c:pt idx="17006">
                  <c:v>0.98842592592592593</c:v>
                </c:pt>
                <c:pt idx="17007">
                  <c:v>0.98843749999999997</c:v>
                </c:pt>
                <c:pt idx="17008">
                  <c:v>0.98844907407407412</c:v>
                </c:pt>
                <c:pt idx="17009">
                  <c:v>0.98846064814814816</c:v>
                </c:pt>
                <c:pt idx="17010">
                  <c:v>0.9884722222222222</c:v>
                </c:pt>
                <c:pt idx="17011">
                  <c:v>0.98848379629629635</c:v>
                </c:pt>
                <c:pt idx="17012">
                  <c:v>0.98849537037037039</c:v>
                </c:pt>
                <c:pt idx="17013">
                  <c:v>0.98850694444444442</c:v>
                </c:pt>
                <c:pt idx="17014">
                  <c:v>0.98851851851851846</c:v>
                </c:pt>
                <c:pt idx="17015">
                  <c:v>0.98853009259259261</c:v>
                </c:pt>
                <c:pt idx="17016">
                  <c:v>0.98854166666666665</c:v>
                </c:pt>
                <c:pt idx="17017">
                  <c:v>0.98855324074074069</c:v>
                </c:pt>
                <c:pt idx="17018">
                  <c:v>0.98856481481481484</c:v>
                </c:pt>
                <c:pt idx="17019">
                  <c:v>0.98857638888888888</c:v>
                </c:pt>
                <c:pt idx="17020">
                  <c:v>0.98858796296296292</c:v>
                </c:pt>
                <c:pt idx="17021">
                  <c:v>0.98859953703703707</c:v>
                </c:pt>
                <c:pt idx="17022">
                  <c:v>0.98861111111111111</c:v>
                </c:pt>
                <c:pt idx="17023">
                  <c:v>0.98862268518518515</c:v>
                </c:pt>
                <c:pt idx="17024">
                  <c:v>0.9886342592592593</c:v>
                </c:pt>
                <c:pt idx="17025">
                  <c:v>0.98864583333333333</c:v>
                </c:pt>
                <c:pt idx="17026">
                  <c:v>0.98865740740740737</c:v>
                </c:pt>
                <c:pt idx="17027">
                  <c:v>0.98866898148148152</c:v>
                </c:pt>
                <c:pt idx="17028">
                  <c:v>0.98868055555555556</c:v>
                </c:pt>
                <c:pt idx="17029">
                  <c:v>0.9886921296296296</c:v>
                </c:pt>
                <c:pt idx="17030">
                  <c:v>0.98870370370370375</c:v>
                </c:pt>
                <c:pt idx="17031">
                  <c:v>0.98871527777777779</c:v>
                </c:pt>
                <c:pt idx="17032">
                  <c:v>0.98872685185185183</c:v>
                </c:pt>
                <c:pt idx="17033">
                  <c:v>0.98873842592592598</c:v>
                </c:pt>
                <c:pt idx="17034">
                  <c:v>0.98875000000000002</c:v>
                </c:pt>
                <c:pt idx="17035">
                  <c:v>0.98876157407407406</c:v>
                </c:pt>
                <c:pt idx="17036">
                  <c:v>0.9887731481481481</c:v>
                </c:pt>
                <c:pt idx="17037">
                  <c:v>0.98878472222222225</c:v>
                </c:pt>
                <c:pt idx="17038">
                  <c:v>0.98879629629629628</c:v>
                </c:pt>
                <c:pt idx="17039">
                  <c:v>0.98880787037037032</c:v>
                </c:pt>
                <c:pt idx="17040">
                  <c:v>0.98881944444444447</c:v>
                </c:pt>
                <c:pt idx="17041">
                  <c:v>0.98883101851851851</c:v>
                </c:pt>
                <c:pt idx="17042">
                  <c:v>0.98884259259259255</c:v>
                </c:pt>
                <c:pt idx="17043">
                  <c:v>0.9888541666666667</c:v>
                </c:pt>
                <c:pt idx="17044">
                  <c:v>0.98886574074074074</c:v>
                </c:pt>
                <c:pt idx="17045">
                  <c:v>0.98887731481481478</c:v>
                </c:pt>
                <c:pt idx="17046">
                  <c:v>0.98888888888888893</c:v>
                </c:pt>
                <c:pt idx="17047">
                  <c:v>0.98890046296296297</c:v>
                </c:pt>
                <c:pt idx="17048">
                  <c:v>0.98891203703703701</c:v>
                </c:pt>
                <c:pt idx="17049">
                  <c:v>0.98892361111111116</c:v>
                </c:pt>
                <c:pt idx="17050">
                  <c:v>0.98893518518518519</c:v>
                </c:pt>
                <c:pt idx="17051">
                  <c:v>0.98894675925925923</c:v>
                </c:pt>
                <c:pt idx="17052">
                  <c:v>0.98895833333333338</c:v>
                </c:pt>
                <c:pt idx="17053">
                  <c:v>0.98896990740740742</c:v>
                </c:pt>
                <c:pt idx="17054">
                  <c:v>0.98898148148148146</c:v>
                </c:pt>
                <c:pt idx="17055">
                  <c:v>0.9889930555555555</c:v>
                </c:pt>
                <c:pt idx="17056">
                  <c:v>0.98900462962962965</c:v>
                </c:pt>
                <c:pt idx="17057">
                  <c:v>0.98901620370370369</c:v>
                </c:pt>
                <c:pt idx="17058">
                  <c:v>0.98902777777777773</c:v>
                </c:pt>
                <c:pt idx="17059">
                  <c:v>0.98903935185185188</c:v>
                </c:pt>
                <c:pt idx="17060">
                  <c:v>0.98905092592592592</c:v>
                </c:pt>
                <c:pt idx="17061">
                  <c:v>0.98906249999999996</c:v>
                </c:pt>
                <c:pt idx="17062">
                  <c:v>0.98907407407407411</c:v>
                </c:pt>
                <c:pt idx="17063">
                  <c:v>0.98908564814814814</c:v>
                </c:pt>
                <c:pt idx="17064">
                  <c:v>0.98909722222222218</c:v>
                </c:pt>
                <c:pt idx="17065">
                  <c:v>0.98910879629629633</c:v>
                </c:pt>
                <c:pt idx="17066">
                  <c:v>0.98912037037037037</c:v>
                </c:pt>
                <c:pt idx="17067">
                  <c:v>0.98913194444444441</c:v>
                </c:pt>
                <c:pt idx="17068">
                  <c:v>0.98914351851851856</c:v>
                </c:pt>
                <c:pt idx="17069">
                  <c:v>0.9891550925925926</c:v>
                </c:pt>
                <c:pt idx="17070">
                  <c:v>0.98916666666666664</c:v>
                </c:pt>
                <c:pt idx="17071">
                  <c:v>0.98917824074074079</c:v>
                </c:pt>
                <c:pt idx="17072">
                  <c:v>0.98918981481481483</c:v>
                </c:pt>
                <c:pt idx="17073">
                  <c:v>0.98920138888888887</c:v>
                </c:pt>
                <c:pt idx="17074">
                  <c:v>0.98921296296296302</c:v>
                </c:pt>
                <c:pt idx="17075">
                  <c:v>0.98922453703703705</c:v>
                </c:pt>
                <c:pt idx="17076">
                  <c:v>0.98923611111111109</c:v>
                </c:pt>
                <c:pt idx="17077">
                  <c:v>0.98924768518518513</c:v>
                </c:pt>
                <c:pt idx="17078">
                  <c:v>0.98925925925925928</c:v>
                </c:pt>
                <c:pt idx="17079">
                  <c:v>0.98927083333333332</c:v>
                </c:pt>
                <c:pt idx="17080">
                  <c:v>0.98928240740740736</c:v>
                </c:pt>
                <c:pt idx="17081">
                  <c:v>0.98929398148148151</c:v>
                </c:pt>
                <c:pt idx="17082">
                  <c:v>0.98930555555555555</c:v>
                </c:pt>
                <c:pt idx="17083">
                  <c:v>0.98931712962962959</c:v>
                </c:pt>
                <c:pt idx="17084">
                  <c:v>0.98932870370370374</c:v>
                </c:pt>
                <c:pt idx="17085">
                  <c:v>0.98934027777777778</c:v>
                </c:pt>
                <c:pt idx="17086">
                  <c:v>0.98935185185185182</c:v>
                </c:pt>
                <c:pt idx="17087">
                  <c:v>0.98936342592592597</c:v>
                </c:pt>
                <c:pt idx="17088">
                  <c:v>0.989375</c:v>
                </c:pt>
                <c:pt idx="17089">
                  <c:v>0.98938657407407404</c:v>
                </c:pt>
                <c:pt idx="17090">
                  <c:v>0.98939814814814819</c:v>
                </c:pt>
                <c:pt idx="17091">
                  <c:v>0.98940972222222223</c:v>
                </c:pt>
                <c:pt idx="17092">
                  <c:v>0.98942129629629627</c:v>
                </c:pt>
                <c:pt idx="17093">
                  <c:v>0.98943287037037042</c:v>
                </c:pt>
                <c:pt idx="17094">
                  <c:v>0.98944444444444446</c:v>
                </c:pt>
                <c:pt idx="17095">
                  <c:v>0.9894560185185185</c:v>
                </c:pt>
                <c:pt idx="17096">
                  <c:v>0.98946759259259254</c:v>
                </c:pt>
                <c:pt idx="17097">
                  <c:v>0.98947916666666669</c:v>
                </c:pt>
                <c:pt idx="17098">
                  <c:v>0.98949074074074073</c:v>
                </c:pt>
                <c:pt idx="17099">
                  <c:v>0.98950231481481477</c:v>
                </c:pt>
                <c:pt idx="17100">
                  <c:v>0.98951388888888892</c:v>
                </c:pt>
                <c:pt idx="17101">
                  <c:v>0.98952546296296295</c:v>
                </c:pt>
                <c:pt idx="17102">
                  <c:v>0.98953703703703699</c:v>
                </c:pt>
                <c:pt idx="17103">
                  <c:v>0.98954861111111114</c:v>
                </c:pt>
                <c:pt idx="17104">
                  <c:v>0.98956018518518518</c:v>
                </c:pt>
                <c:pt idx="17105">
                  <c:v>0.98957175925925922</c:v>
                </c:pt>
                <c:pt idx="17106">
                  <c:v>0.98958333333333337</c:v>
                </c:pt>
                <c:pt idx="17107">
                  <c:v>0.98959490740740741</c:v>
                </c:pt>
                <c:pt idx="17108">
                  <c:v>0.98960648148148145</c:v>
                </c:pt>
                <c:pt idx="17109">
                  <c:v>0.9896180555555556</c:v>
                </c:pt>
                <c:pt idx="17110">
                  <c:v>0.98962962962962964</c:v>
                </c:pt>
                <c:pt idx="17111">
                  <c:v>0.98964120370370368</c:v>
                </c:pt>
                <c:pt idx="17112">
                  <c:v>0.98965277777777783</c:v>
                </c:pt>
                <c:pt idx="17113">
                  <c:v>0.98966435185185186</c:v>
                </c:pt>
                <c:pt idx="17114">
                  <c:v>0.9896759259259259</c:v>
                </c:pt>
                <c:pt idx="17115">
                  <c:v>0.98968750000000005</c:v>
                </c:pt>
                <c:pt idx="17116">
                  <c:v>0.98969907407407409</c:v>
                </c:pt>
                <c:pt idx="17117">
                  <c:v>0.98971064814814813</c:v>
                </c:pt>
                <c:pt idx="17118">
                  <c:v>0.98972222222222217</c:v>
                </c:pt>
                <c:pt idx="17119">
                  <c:v>0.98973379629629632</c:v>
                </c:pt>
                <c:pt idx="17120">
                  <c:v>0.98974537037037036</c:v>
                </c:pt>
                <c:pt idx="17121">
                  <c:v>0.9897569444444444</c:v>
                </c:pt>
                <c:pt idx="17122">
                  <c:v>0.98976851851851855</c:v>
                </c:pt>
                <c:pt idx="17123">
                  <c:v>0.98978009259259259</c:v>
                </c:pt>
                <c:pt idx="17124">
                  <c:v>0.98979166666666663</c:v>
                </c:pt>
                <c:pt idx="17125">
                  <c:v>0.98980324074074078</c:v>
                </c:pt>
                <c:pt idx="17126">
                  <c:v>0.98981481481481481</c:v>
                </c:pt>
                <c:pt idx="17127">
                  <c:v>0.98982638888888885</c:v>
                </c:pt>
                <c:pt idx="17128">
                  <c:v>0.989837962962963</c:v>
                </c:pt>
                <c:pt idx="17129">
                  <c:v>0.98984953703703704</c:v>
                </c:pt>
                <c:pt idx="17130">
                  <c:v>0.98986111111111108</c:v>
                </c:pt>
                <c:pt idx="17131">
                  <c:v>0.98987268518518523</c:v>
                </c:pt>
                <c:pt idx="17132">
                  <c:v>0.98988425925925927</c:v>
                </c:pt>
                <c:pt idx="17133">
                  <c:v>0.98989583333333331</c:v>
                </c:pt>
                <c:pt idx="17134">
                  <c:v>0.98990740740740746</c:v>
                </c:pt>
                <c:pt idx="17135">
                  <c:v>0.9899189814814815</c:v>
                </c:pt>
                <c:pt idx="17136">
                  <c:v>0.98993055555555554</c:v>
                </c:pt>
                <c:pt idx="17137">
                  <c:v>0.98994212962962957</c:v>
                </c:pt>
                <c:pt idx="17138">
                  <c:v>0.98995370370370372</c:v>
                </c:pt>
                <c:pt idx="17139">
                  <c:v>0.98996527777777776</c:v>
                </c:pt>
                <c:pt idx="17140">
                  <c:v>0.9899768518518518</c:v>
                </c:pt>
                <c:pt idx="17141">
                  <c:v>0.98998842592592595</c:v>
                </c:pt>
                <c:pt idx="17142">
                  <c:v>0.99</c:v>
                </c:pt>
                <c:pt idx="17143">
                  <c:v>0.99001157407407403</c:v>
                </c:pt>
                <c:pt idx="17144">
                  <c:v>0.99002314814814818</c:v>
                </c:pt>
                <c:pt idx="17145">
                  <c:v>0.99003472222222222</c:v>
                </c:pt>
                <c:pt idx="17146">
                  <c:v>0.99004629629629626</c:v>
                </c:pt>
                <c:pt idx="17147">
                  <c:v>0.99005787037037041</c:v>
                </c:pt>
                <c:pt idx="17148">
                  <c:v>0.99006944444444445</c:v>
                </c:pt>
                <c:pt idx="17149">
                  <c:v>0.99008101851851849</c:v>
                </c:pt>
                <c:pt idx="17150">
                  <c:v>0.99009259259259264</c:v>
                </c:pt>
                <c:pt idx="17151">
                  <c:v>0.99010416666666667</c:v>
                </c:pt>
                <c:pt idx="17152">
                  <c:v>0.99011574074074071</c:v>
                </c:pt>
                <c:pt idx="17153">
                  <c:v>0.99012731481481486</c:v>
                </c:pt>
                <c:pt idx="17154">
                  <c:v>0.9901388888888889</c:v>
                </c:pt>
                <c:pt idx="17155">
                  <c:v>0.99015046296296294</c:v>
                </c:pt>
                <c:pt idx="17156">
                  <c:v>0.99016203703703709</c:v>
                </c:pt>
                <c:pt idx="17157">
                  <c:v>0.99017361111111113</c:v>
                </c:pt>
                <c:pt idx="17158">
                  <c:v>0.99018518518518517</c:v>
                </c:pt>
                <c:pt idx="17159">
                  <c:v>0.99019675925925921</c:v>
                </c:pt>
                <c:pt idx="17160">
                  <c:v>0.99020833333333336</c:v>
                </c:pt>
                <c:pt idx="17161">
                  <c:v>0.9902199074074074</c:v>
                </c:pt>
                <c:pt idx="17162">
                  <c:v>0.99023148148148143</c:v>
                </c:pt>
                <c:pt idx="17163">
                  <c:v>0.99024305555555558</c:v>
                </c:pt>
                <c:pt idx="17164">
                  <c:v>0.99025462962962962</c:v>
                </c:pt>
                <c:pt idx="17165">
                  <c:v>0.99026620370370366</c:v>
                </c:pt>
                <c:pt idx="17166">
                  <c:v>0.99027777777777781</c:v>
                </c:pt>
                <c:pt idx="17167">
                  <c:v>0.99028935185185185</c:v>
                </c:pt>
                <c:pt idx="17168">
                  <c:v>0.99030092592592589</c:v>
                </c:pt>
                <c:pt idx="17169">
                  <c:v>0.99031250000000004</c:v>
                </c:pt>
                <c:pt idx="17170">
                  <c:v>0.99032407407407408</c:v>
                </c:pt>
                <c:pt idx="17171">
                  <c:v>0.99033564814814812</c:v>
                </c:pt>
                <c:pt idx="17172">
                  <c:v>0.99034722222222227</c:v>
                </c:pt>
                <c:pt idx="17173">
                  <c:v>0.99035879629629631</c:v>
                </c:pt>
                <c:pt idx="17174">
                  <c:v>0.99037037037037035</c:v>
                </c:pt>
                <c:pt idx="17175">
                  <c:v>0.9903819444444445</c:v>
                </c:pt>
                <c:pt idx="17176">
                  <c:v>0.99039351851851853</c:v>
                </c:pt>
                <c:pt idx="17177">
                  <c:v>0.99040509259259257</c:v>
                </c:pt>
                <c:pt idx="17178">
                  <c:v>0.99041666666666661</c:v>
                </c:pt>
                <c:pt idx="17179">
                  <c:v>0.99042824074074076</c:v>
                </c:pt>
                <c:pt idx="17180">
                  <c:v>0.9904398148148148</c:v>
                </c:pt>
                <c:pt idx="17181">
                  <c:v>0.99045138888888884</c:v>
                </c:pt>
                <c:pt idx="17182">
                  <c:v>0.99046296296296299</c:v>
                </c:pt>
                <c:pt idx="17183">
                  <c:v>0.99047453703703703</c:v>
                </c:pt>
                <c:pt idx="17184">
                  <c:v>0.99048611111111107</c:v>
                </c:pt>
                <c:pt idx="17185">
                  <c:v>0.99049768518518522</c:v>
                </c:pt>
                <c:pt idx="17186">
                  <c:v>0.99050925925925926</c:v>
                </c:pt>
                <c:pt idx="17187">
                  <c:v>0.99052083333333329</c:v>
                </c:pt>
                <c:pt idx="17188">
                  <c:v>0.99053240740740744</c:v>
                </c:pt>
                <c:pt idx="17189">
                  <c:v>0.99054398148148148</c:v>
                </c:pt>
                <c:pt idx="17190">
                  <c:v>0.99055555555555552</c:v>
                </c:pt>
                <c:pt idx="17191">
                  <c:v>0.99056712962962967</c:v>
                </c:pt>
                <c:pt idx="17192">
                  <c:v>0.99057870370370371</c:v>
                </c:pt>
                <c:pt idx="17193">
                  <c:v>0.99059027777777775</c:v>
                </c:pt>
                <c:pt idx="17194">
                  <c:v>0.9906018518518519</c:v>
                </c:pt>
                <c:pt idx="17195">
                  <c:v>0.99061342592592594</c:v>
                </c:pt>
                <c:pt idx="17196">
                  <c:v>0.99062499999999998</c:v>
                </c:pt>
                <c:pt idx="17197">
                  <c:v>0.99063657407407413</c:v>
                </c:pt>
                <c:pt idx="17198">
                  <c:v>0.99064814814814817</c:v>
                </c:pt>
                <c:pt idx="17199">
                  <c:v>0.99065972222222221</c:v>
                </c:pt>
                <c:pt idx="17200">
                  <c:v>0.99067129629629624</c:v>
                </c:pt>
                <c:pt idx="17201">
                  <c:v>0.99068287037037039</c:v>
                </c:pt>
                <c:pt idx="17202">
                  <c:v>0.99069444444444443</c:v>
                </c:pt>
                <c:pt idx="17203">
                  <c:v>0.99070601851851847</c:v>
                </c:pt>
                <c:pt idx="17204">
                  <c:v>0.99071759259259262</c:v>
                </c:pt>
                <c:pt idx="17205">
                  <c:v>0.99072916666666666</c:v>
                </c:pt>
                <c:pt idx="17206">
                  <c:v>0.9907407407407407</c:v>
                </c:pt>
                <c:pt idx="17207">
                  <c:v>0.99075231481481485</c:v>
                </c:pt>
                <c:pt idx="17208">
                  <c:v>0.99076388888888889</c:v>
                </c:pt>
                <c:pt idx="17209">
                  <c:v>0.99077546296296293</c:v>
                </c:pt>
                <c:pt idx="17210">
                  <c:v>0.99078703703703708</c:v>
                </c:pt>
                <c:pt idx="17211">
                  <c:v>0.99079861111111112</c:v>
                </c:pt>
                <c:pt idx="17212">
                  <c:v>0.99081018518518515</c:v>
                </c:pt>
                <c:pt idx="17213">
                  <c:v>0.9908217592592593</c:v>
                </c:pt>
                <c:pt idx="17214">
                  <c:v>0.99083333333333334</c:v>
                </c:pt>
                <c:pt idx="17215">
                  <c:v>0.99084490740740738</c:v>
                </c:pt>
                <c:pt idx="17216">
                  <c:v>0.99085648148148153</c:v>
                </c:pt>
                <c:pt idx="17217">
                  <c:v>0.99086805555555557</c:v>
                </c:pt>
                <c:pt idx="17218">
                  <c:v>0.99087962962962961</c:v>
                </c:pt>
                <c:pt idx="17219">
                  <c:v>0.99089120370370365</c:v>
                </c:pt>
                <c:pt idx="17220">
                  <c:v>0.9909027777777778</c:v>
                </c:pt>
                <c:pt idx="17221">
                  <c:v>0.99091435185185184</c:v>
                </c:pt>
                <c:pt idx="17222">
                  <c:v>0.99092592592592588</c:v>
                </c:pt>
                <c:pt idx="17223">
                  <c:v>0.99093750000000003</c:v>
                </c:pt>
                <c:pt idx="17224">
                  <c:v>0.99094907407407407</c:v>
                </c:pt>
                <c:pt idx="17225">
                  <c:v>0.9909606481481481</c:v>
                </c:pt>
                <c:pt idx="17226">
                  <c:v>0.99097222222222225</c:v>
                </c:pt>
                <c:pt idx="17227">
                  <c:v>0.99098379629629629</c:v>
                </c:pt>
                <c:pt idx="17228">
                  <c:v>0.99099537037037033</c:v>
                </c:pt>
                <c:pt idx="17229">
                  <c:v>0.99100694444444448</c:v>
                </c:pt>
                <c:pt idx="17230">
                  <c:v>0.99101851851851852</c:v>
                </c:pt>
                <c:pt idx="17231">
                  <c:v>0.99103009259259256</c:v>
                </c:pt>
                <c:pt idx="17232">
                  <c:v>0.99104166666666671</c:v>
                </c:pt>
                <c:pt idx="17233">
                  <c:v>0.99105324074074075</c:v>
                </c:pt>
                <c:pt idx="17234">
                  <c:v>0.99106481481481479</c:v>
                </c:pt>
                <c:pt idx="17235">
                  <c:v>0.99107638888888894</c:v>
                </c:pt>
                <c:pt idx="17236">
                  <c:v>0.99108796296296298</c:v>
                </c:pt>
                <c:pt idx="17237">
                  <c:v>0.99109953703703701</c:v>
                </c:pt>
                <c:pt idx="17238">
                  <c:v>0.99111111111111116</c:v>
                </c:pt>
                <c:pt idx="17239">
                  <c:v>0.9911226851851852</c:v>
                </c:pt>
                <c:pt idx="17240">
                  <c:v>0.99113425925925924</c:v>
                </c:pt>
                <c:pt idx="17241">
                  <c:v>0.99114583333333328</c:v>
                </c:pt>
                <c:pt idx="17242">
                  <c:v>0.99115740740740743</c:v>
                </c:pt>
                <c:pt idx="17243">
                  <c:v>0.99116898148148147</c:v>
                </c:pt>
                <c:pt idx="17244">
                  <c:v>0.99118055555555551</c:v>
                </c:pt>
                <c:pt idx="17245">
                  <c:v>0.99119212962962966</c:v>
                </c:pt>
                <c:pt idx="17246">
                  <c:v>0.9912037037037037</c:v>
                </c:pt>
                <c:pt idx="17247">
                  <c:v>0.99121527777777774</c:v>
                </c:pt>
                <c:pt idx="17248">
                  <c:v>0.99122685185185189</c:v>
                </c:pt>
                <c:pt idx="17249">
                  <c:v>0.99123842592592593</c:v>
                </c:pt>
                <c:pt idx="17250">
                  <c:v>0.99124999999999996</c:v>
                </c:pt>
                <c:pt idx="17251">
                  <c:v>0.99126157407407411</c:v>
                </c:pt>
                <c:pt idx="17252">
                  <c:v>0.99127314814814815</c:v>
                </c:pt>
                <c:pt idx="17253">
                  <c:v>0.99128472222222219</c:v>
                </c:pt>
                <c:pt idx="17254">
                  <c:v>0.99129629629629634</c:v>
                </c:pt>
                <c:pt idx="17255">
                  <c:v>0.99130787037037038</c:v>
                </c:pt>
                <c:pt idx="17256">
                  <c:v>0.99131944444444442</c:v>
                </c:pt>
                <c:pt idx="17257">
                  <c:v>0.99133101851851857</c:v>
                </c:pt>
                <c:pt idx="17258">
                  <c:v>0.99134259259259261</c:v>
                </c:pt>
                <c:pt idx="17259">
                  <c:v>0.99135416666666665</c:v>
                </c:pt>
                <c:pt idx="17260">
                  <c:v>0.99136574074074069</c:v>
                </c:pt>
                <c:pt idx="17261">
                  <c:v>0.99137731481481484</c:v>
                </c:pt>
                <c:pt idx="17262">
                  <c:v>0.99138888888888888</c:v>
                </c:pt>
                <c:pt idx="17263">
                  <c:v>0.99140046296296291</c:v>
                </c:pt>
                <c:pt idx="17264">
                  <c:v>0.99141203703703706</c:v>
                </c:pt>
                <c:pt idx="17265">
                  <c:v>0.9914236111111111</c:v>
                </c:pt>
                <c:pt idx="17266">
                  <c:v>0.99143518518518514</c:v>
                </c:pt>
                <c:pt idx="17267">
                  <c:v>0.99144675925925929</c:v>
                </c:pt>
                <c:pt idx="17268">
                  <c:v>0.99145833333333333</c:v>
                </c:pt>
                <c:pt idx="17269">
                  <c:v>0.99146990740740737</c:v>
                </c:pt>
                <c:pt idx="17270">
                  <c:v>0.99148148148148152</c:v>
                </c:pt>
                <c:pt idx="17271">
                  <c:v>0.99149305555555556</c:v>
                </c:pt>
                <c:pt idx="17272">
                  <c:v>0.9915046296296296</c:v>
                </c:pt>
                <c:pt idx="17273">
                  <c:v>0.99151620370370375</c:v>
                </c:pt>
                <c:pt idx="17274">
                  <c:v>0.99152777777777779</c:v>
                </c:pt>
                <c:pt idx="17275">
                  <c:v>0.99153935185185182</c:v>
                </c:pt>
                <c:pt idx="17276">
                  <c:v>0.99155092592592597</c:v>
                </c:pt>
                <c:pt idx="17277">
                  <c:v>0.99156250000000001</c:v>
                </c:pt>
                <c:pt idx="17278">
                  <c:v>0.99157407407407405</c:v>
                </c:pt>
                <c:pt idx="17279">
                  <c:v>0.9915856481481482</c:v>
                </c:pt>
                <c:pt idx="17280">
                  <c:v>0.99159722222222224</c:v>
                </c:pt>
                <c:pt idx="17281">
                  <c:v>0.99160879629629628</c:v>
                </c:pt>
                <c:pt idx="17282">
                  <c:v>0.99162037037037032</c:v>
                </c:pt>
                <c:pt idx="17283">
                  <c:v>0.99163194444444447</c:v>
                </c:pt>
                <c:pt idx="17284">
                  <c:v>0.99164351851851851</c:v>
                </c:pt>
                <c:pt idx="17285">
                  <c:v>0.99165509259259255</c:v>
                </c:pt>
                <c:pt idx="17286">
                  <c:v>0.9916666666666667</c:v>
                </c:pt>
                <c:pt idx="17287">
                  <c:v>0.99167824074074074</c:v>
                </c:pt>
                <c:pt idx="17288">
                  <c:v>0.99168981481481477</c:v>
                </c:pt>
                <c:pt idx="17289">
                  <c:v>0.99170138888888892</c:v>
                </c:pt>
                <c:pt idx="17290">
                  <c:v>0.99171296296296296</c:v>
                </c:pt>
                <c:pt idx="17291">
                  <c:v>0.991724537037037</c:v>
                </c:pt>
                <c:pt idx="17292">
                  <c:v>0.99173611111111115</c:v>
                </c:pt>
                <c:pt idx="17293">
                  <c:v>0.99174768518518519</c:v>
                </c:pt>
                <c:pt idx="17294">
                  <c:v>0.99175925925925923</c:v>
                </c:pt>
                <c:pt idx="17295">
                  <c:v>0.99177083333333338</c:v>
                </c:pt>
                <c:pt idx="17296">
                  <c:v>0.99178240740740742</c:v>
                </c:pt>
                <c:pt idx="17297">
                  <c:v>0.99179398148148146</c:v>
                </c:pt>
                <c:pt idx="17298">
                  <c:v>0.99180555555555561</c:v>
                </c:pt>
                <c:pt idx="17299">
                  <c:v>0.99181712962962965</c:v>
                </c:pt>
                <c:pt idx="17300">
                  <c:v>0.99182870370370368</c:v>
                </c:pt>
                <c:pt idx="17301">
                  <c:v>0.99184027777777772</c:v>
                </c:pt>
                <c:pt idx="17302">
                  <c:v>0.99185185185185187</c:v>
                </c:pt>
                <c:pt idx="17303">
                  <c:v>0.99186342592592591</c:v>
                </c:pt>
                <c:pt idx="17304">
                  <c:v>0.99187499999999995</c:v>
                </c:pt>
                <c:pt idx="17305">
                  <c:v>0.9918865740740741</c:v>
                </c:pt>
                <c:pt idx="17306">
                  <c:v>0.99189814814814814</c:v>
                </c:pt>
                <c:pt idx="17307">
                  <c:v>0.99190972222222218</c:v>
                </c:pt>
                <c:pt idx="17308">
                  <c:v>0.99192129629629633</c:v>
                </c:pt>
                <c:pt idx="17309">
                  <c:v>0.99193287037037037</c:v>
                </c:pt>
                <c:pt idx="17310">
                  <c:v>0.99194444444444441</c:v>
                </c:pt>
                <c:pt idx="17311">
                  <c:v>0.99195601851851856</c:v>
                </c:pt>
                <c:pt idx="17312">
                  <c:v>0.9919675925925926</c:v>
                </c:pt>
                <c:pt idx="17313">
                  <c:v>0.99197916666666663</c:v>
                </c:pt>
                <c:pt idx="17314">
                  <c:v>0.99199074074074078</c:v>
                </c:pt>
                <c:pt idx="17315">
                  <c:v>0.99200231481481482</c:v>
                </c:pt>
                <c:pt idx="17316">
                  <c:v>0.99201388888888886</c:v>
                </c:pt>
                <c:pt idx="17317">
                  <c:v>0.99202546296296301</c:v>
                </c:pt>
                <c:pt idx="17318">
                  <c:v>0.99203703703703705</c:v>
                </c:pt>
                <c:pt idx="17319">
                  <c:v>0.99204861111111109</c:v>
                </c:pt>
                <c:pt idx="17320">
                  <c:v>0.99206018518518524</c:v>
                </c:pt>
                <c:pt idx="17321">
                  <c:v>0.99207175925925928</c:v>
                </c:pt>
                <c:pt idx="17322">
                  <c:v>0.99208333333333332</c:v>
                </c:pt>
                <c:pt idx="17323">
                  <c:v>0.99209490740740736</c:v>
                </c:pt>
                <c:pt idx="17324">
                  <c:v>0.99210648148148151</c:v>
                </c:pt>
                <c:pt idx="17325">
                  <c:v>0.99211805555555554</c:v>
                </c:pt>
                <c:pt idx="17326">
                  <c:v>0.99212962962962958</c:v>
                </c:pt>
                <c:pt idx="17327">
                  <c:v>0.99214120370370373</c:v>
                </c:pt>
                <c:pt idx="17328">
                  <c:v>0.99215277777777777</c:v>
                </c:pt>
                <c:pt idx="17329">
                  <c:v>0.99216435185185181</c:v>
                </c:pt>
                <c:pt idx="17330">
                  <c:v>0.99217592592592596</c:v>
                </c:pt>
                <c:pt idx="17331">
                  <c:v>0.9921875</c:v>
                </c:pt>
                <c:pt idx="17332">
                  <c:v>0.99219907407407404</c:v>
                </c:pt>
                <c:pt idx="17333">
                  <c:v>0.99221064814814819</c:v>
                </c:pt>
                <c:pt idx="17334">
                  <c:v>0.99222222222222223</c:v>
                </c:pt>
                <c:pt idx="17335">
                  <c:v>0.99223379629629627</c:v>
                </c:pt>
                <c:pt idx="17336">
                  <c:v>0.99224537037037042</c:v>
                </c:pt>
                <c:pt idx="17337">
                  <c:v>0.99225694444444446</c:v>
                </c:pt>
                <c:pt idx="17338">
                  <c:v>0.99226851851851849</c:v>
                </c:pt>
                <c:pt idx="17339">
                  <c:v>0.99228009259259264</c:v>
                </c:pt>
                <c:pt idx="17340">
                  <c:v>0.99229166666666668</c:v>
                </c:pt>
                <c:pt idx="17341">
                  <c:v>0.99230324074074072</c:v>
                </c:pt>
                <c:pt idx="17342">
                  <c:v>0.99231481481481476</c:v>
                </c:pt>
                <c:pt idx="17343">
                  <c:v>0.99232638888888891</c:v>
                </c:pt>
                <c:pt idx="17344">
                  <c:v>0.99233796296296295</c:v>
                </c:pt>
                <c:pt idx="17345">
                  <c:v>0.99234953703703699</c:v>
                </c:pt>
                <c:pt idx="17346">
                  <c:v>0.99236111111111114</c:v>
                </c:pt>
                <c:pt idx="17347">
                  <c:v>0.99237268518518518</c:v>
                </c:pt>
                <c:pt idx="17348">
                  <c:v>0.99238425925925922</c:v>
                </c:pt>
                <c:pt idx="17349">
                  <c:v>0.99239583333333337</c:v>
                </c:pt>
                <c:pt idx="17350">
                  <c:v>0.9924074074074074</c:v>
                </c:pt>
                <c:pt idx="17351">
                  <c:v>0.99241898148148144</c:v>
                </c:pt>
                <c:pt idx="17352">
                  <c:v>0.99243055555555559</c:v>
                </c:pt>
                <c:pt idx="17353">
                  <c:v>0.99244212962962963</c:v>
                </c:pt>
                <c:pt idx="17354">
                  <c:v>0.99245370370370367</c:v>
                </c:pt>
                <c:pt idx="17355">
                  <c:v>0.99246527777777782</c:v>
                </c:pt>
                <c:pt idx="17356">
                  <c:v>0.99247685185185186</c:v>
                </c:pt>
                <c:pt idx="17357">
                  <c:v>0.9924884259259259</c:v>
                </c:pt>
                <c:pt idx="17358">
                  <c:v>0.99250000000000005</c:v>
                </c:pt>
                <c:pt idx="17359">
                  <c:v>0.99251157407407409</c:v>
                </c:pt>
                <c:pt idx="17360">
                  <c:v>0.99252314814814813</c:v>
                </c:pt>
                <c:pt idx="17361">
                  <c:v>0.99253472222222228</c:v>
                </c:pt>
                <c:pt idx="17362">
                  <c:v>0.99254629629629632</c:v>
                </c:pt>
                <c:pt idx="17363">
                  <c:v>0.99255787037037035</c:v>
                </c:pt>
                <c:pt idx="17364">
                  <c:v>0.99256944444444439</c:v>
                </c:pt>
                <c:pt idx="17365">
                  <c:v>0.99258101851851854</c:v>
                </c:pt>
                <c:pt idx="17366">
                  <c:v>0.99259259259259258</c:v>
                </c:pt>
                <c:pt idx="17367">
                  <c:v>0.99260416666666662</c:v>
                </c:pt>
                <c:pt idx="17368">
                  <c:v>0.99261574074074077</c:v>
                </c:pt>
                <c:pt idx="17369">
                  <c:v>0.99262731481481481</c:v>
                </c:pt>
                <c:pt idx="17370">
                  <c:v>0.99263888888888885</c:v>
                </c:pt>
                <c:pt idx="17371">
                  <c:v>0.992650462962963</c:v>
                </c:pt>
                <c:pt idx="17372">
                  <c:v>0.99266203703703704</c:v>
                </c:pt>
                <c:pt idx="17373">
                  <c:v>0.99267361111111108</c:v>
                </c:pt>
                <c:pt idx="17374">
                  <c:v>0.99268518518518523</c:v>
                </c:pt>
                <c:pt idx="17375">
                  <c:v>0.99269675925925926</c:v>
                </c:pt>
                <c:pt idx="17376">
                  <c:v>0.9927083333333333</c:v>
                </c:pt>
                <c:pt idx="17377">
                  <c:v>0.99271990740740745</c:v>
                </c:pt>
                <c:pt idx="17378">
                  <c:v>0.99273148148148149</c:v>
                </c:pt>
                <c:pt idx="17379">
                  <c:v>0.99274305555555553</c:v>
                </c:pt>
                <c:pt idx="17380">
                  <c:v>0.99275462962962968</c:v>
                </c:pt>
                <c:pt idx="17381">
                  <c:v>0.99276620370370372</c:v>
                </c:pt>
                <c:pt idx="17382">
                  <c:v>0.99277777777777776</c:v>
                </c:pt>
                <c:pt idx="17383">
                  <c:v>0.9927893518518518</c:v>
                </c:pt>
                <c:pt idx="17384">
                  <c:v>0.99280092592592595</c:v>
                </c:pt>
                <c:pt idx="17385">
                  <c:v>0.99281249999999999</c:v>
                </c:pt>
                <c:pt idx="17386">
                  <c:v>0.99282407407407403</c:v>
                </c:pt>
                <c:pt idx="17387">
                  <c:v>0.99283564814814818</c:v>
                </c:pt>
                <c:pt idx="17388">
                  <c:v>0.99284722222222221</c:v>
                </c:pt>
                <c:pt idx="17389">
                  <c:v>0.99285879629629625</c:v>
                </c:pt>
                <c:pt idx="17390">
                  <c:v>0.9928703703703704</c:v>
                </c:pt>
                <c:pt idx="17391">
                  <c:v>0.99288194444444444</c:v>
                </c:pt>
                <c:pt idx="17392">
                  <c:v>0.99289351851851848</c:v>
                </c:pt>
                <c:pt idx="17393">
                  <c:v>0.99290509259259263</c:v>
                </c:pt>
                <c:pt idx="17394">
                  <c:v>0.99291666666666667</c:v>
                </c:pt>
                <c:pt idx="17395">
                  <c:v>0.99292824074074071</c:v>
                </c:pt>
                <c:pt idx="17396">
                  <c:v>0.99293981481481486</c:v>
                </c:pt>
                <c:pt idx="17397">
                  <c:v>0.9929513888888889</c:v>
                </c:pt>
                <c:pt idx="17398">
                  <c:v>0.99296296296296294</c:v>
                </c:pt>
                <c:pt idx="17399">
                  <c:v>0.99297453703703709</c:v>
                </c:pt>
                <c:pt idx="17400">
                  <c:v>0.99298611111111112</c:v>
                </c:pt>
                <c:pt idx="17401">
                  <c:v>0.99299768518518516</c:v>
                </c:pt>
                <c:pt idx="17402">
                  <c:v>0.99300925925925931</c:v>
                </c:pt>
                <c:pt idx="17403">
                  <c:v>0.99302083333333335</c:v>
                </c:pt>
                <c:pt idx="17404">
                  <c:v>0.99303240740740739</c:v>
                </c:pt>
                <c:pt idx="17405">
                  <c:v>0.99304398148148143</c:v>
                </c:pt>
                <c:pt idx="17406">
                  <c:v>0.99305555555555558</c:v>
                </c:pt>
                <c:pt idx="17407">
                  <c:v>0.99306712962962962</c:v>
                </c:pt>
                <c:pt idx="17408">
                  <c:v>0.99307870370370366</c:v>
                </c:pt>
                <c:pt idx="17409">
                  <c:v>0.99309027777777781</c:v>
                </c:pt>
                <c:pt idx="17410">
                  <c:v>0.99310185185185185</c:v>
                </c:pt>
                <c:pt idx="17411">
                  <c:v>0.99311342592592589</c:v>
                </c:pt>
                <c:pt idx="17412">
                  <c:v>0.99312500000000004</c:v>
                </c:pt>
                <c:pt idx="17413">
                  <c:v>0.99313657407407407</c:v>
                </c:pt>
                <c:pt idx="17414">
                  <c:v>0.99314814814814811</c:v>
                </c:pt>
                <c:pt idx="17415">
                  <c:v>0.99315972222222226</c:v>
                </c:pt>
                <c:pt idx="17416">
                  <c:v>0.9931712962962963</c:v>
                </c:pt>
                <c:pt idx="17417">
                  <c:v>0.99318287037037034</c:v>
                </c:pt>
                <c:pt idx="17418">
                  <c:v>0.99319444444444449</c:v>
                </c:pt>
                <c:pt idx="17419">
                  <c:v>0.99320601851851853</c:v>
                </c:pt>
                <c:pt idx="17420">
                  <c:v>0.99321759259259257</c:v>
                </c:pt>
                <c:pt idx="17421">
                  <c:v>0.99322916666666672</c:v>
                </c:pt>
                <c:pt idx="17422">
                  <c:v>0.99324074074074076</c:v>
                </c:pt>
                <c:pt idx="17423">
                  <c:v>0.9932523148148148</c:v>
                </c:pt>
                <c:pt idx="17424">
                  <c:v>0.99326388888888884</c:v>
                </c:pt>
                <c:pt idx="17425">
                  <c:v>0.99327546296296299</c:v>
                </c:pt>
                <c:pt idx="17426">
                  <c:v>0.99328703703703702</c:v>
                </c:pt>
                <c:pt idx="17427">
                  <c:v>0.99329861111111106</c:v>
                </c:pt>
                <c:pt idx="17428">
                  <c:v>0.99331018518518521</c:v>
                </c:pt>
                <c:pt idx="17429">
                  <c:v>0.99332175925925925</c:v>
                </c:pt>
                <c:pt idx="17430">
                  <c:v>0.99333333333333329</c:v>
                </c:pt>
                <c:pt idx="17431">
                  <c:v>0.99334490740740744</c:v>
                </c:pt>
                <c:pt idx="17432">
                  <c:v>0.99335648148148148</c:v>
                </c:pt>
                <c:pt idx="17433">
                  <c:v>0.99336805555555552</c:v>
                </c:pt>
                <c:pt idx="17434">
                  <c:v>0.99337962962962967</c:v>
                </c:pt>
                <c:pt idx="17435">
                  <c:v>0.99339120370370371</c:v>
                </c:pt>
                <c:pt idx="17436">
                  <c:v>0.99340277777777775</c:v>
                </c:pt>
                <c:pt idx="17437">
                  <c:v>0.9934143518518519</c:v>
                </c:pt>
                <c:pt idx="17438">
                  <c:v>0.99342592592592593</c:v>
                </c:pt>
                <c:pt idx="17439">
                  <c:v>0.99343749999999997</c:v>
                </c:pt>
                <c:pt idx="17440">
                  <c:v>0.99344907407407412</c:v>
                </c:pt>
                <c:pt idx="17441">
                  <c:v>0.99346064814814816</c:v>
                </c:pt>
                <c:pt idx="17442">
                  <c:v>0.9934722222222222</c:v>
                </c:pt>
                <c:pt idx="17443">
                  <c:v>0.99348379629629635</c:v>
                </c:pt>
                <c:pt idx="17444">
                  <c:v>0.99349537037037039</c:v>
                </c:pt>
                <c:pt idx="17445">
                  <c:v>0.99350694444444443</c:v>
                </c:pt>
                <c:pt idx="17446">
                  <c:v>0.99351851851851847</c:v>
                </c:pt>
                <c:pt idx="17447">
                  <c:v>0.99353009259259262</c:v>
                </c:pt>
                <c:pt idx="17448">
                  <c:v>0.99354166666666666</c:v>
                </c:pt>
                <c:pt idx="17449">
                  <c:v>0.9935532407407407</c:v>
                </c:pt>
                <c:pt idx="17450">
                  <c:v>0.99356481481481485</c:v>
                </c:pt>
                <c:pt idx="17451">
                  <c:v>0.99357638888888888</c:v>
                </c:pt>
                <c:pt idx="17452">
                  <c:v>0.99358796296296292</c:v>
                </c:pt>
                <c:pt idx="17453">
                  <c:v>0.99359953703703707</c:v>
                </c:pt>
                <c:pt idx="17454">
                  <c:v>0.99361111111111111</c:v>
                </c:pt>
                <c:pt idx="17455">
                  <c:v>0.99362268518518515</c:v>
                </c:pt>
                <c:pt idx="17456">
                  <c:v>0.9936342592592593</c:v>
                </c:pt>
                <c:pt idx="17457">
                  <c:v>0.99364583333333334</c:v>
                </c:pt>
                <c:pt idx="17458">
                  <c:v>0.99365740740740738</c:v>
                </c:pt>
                <c:pt idx="17459">
                  <c:v>0.99366898148148153</c:v>
                </c:pt>
                <c:pt idx="17460">
                  <c:v>0.99368055555555557</c:v>
                </c:pt>
                <c:pt idx="17461">
                  <c:v>0.99369212962962961</c:v>
                </c:pt>
                <c:pt idx="17462">
                  <c:v>0.99370370370370376</c:v>
                </c:pt>
                <c:pt idx="17463">
                  <c:v>0.99371527777777779</c:v>
                </c:pt>
                <c:pt idx="17464">
                  <c:v>0.99372685185185183</c:v>
                </c:pt>
                <c:pt idx="17465">
                  <c:v>0.99373842592592587</c:v>
                </c:pt>
                <c:pt idx="17466">
                  <c:v>0.99375000000000002</c:v>
                </c:pt>
                <c:pt idx="17467">
                  <c:v>0.99376157407407406</c:v>
                </c:pt>
                <c:pt idx="17468">
                  <c:v>0.9937731481481481</c:v>
                </c:pt>
                <c:pt idx="17469">
                  <c:v>0.99378472222222225</c:v>
                </c:pt>
                <c:pt idx="17470">
                  <c:v>0.99379629629629629</c:v>
                </c:pt>
                <c:pt idx="17471">
                  <c:v>0.99380787037037033</c:v>
                </c:pt>
                <c:pt idx="17472">
                  <c:v>0.99381944444444448</c:v>
                </c:pt>
                <c:pt idx="17473">
                  <c:v>0.99383101851851852</c:v>
                </c:pt>
                <c:pt idx="17474">
                  <c:v>0.99384259259259256</c:v>
                </c:pt>
                <c:pt idx="17475">
                  <c:v>0.99385416666666671</c:v>
                </c:pt>
                <c:pt idx="17476">
                  <c:v>0.99386574074074074</c:v>
                </c:pt>
                <c:pt idx="17477">
                  <c:v>0.99387731481481478</c:v>
                </c:pt>
                <c:pt idx="17478">
                  <c:v>0.99388888888888893</c:v>
                </c:pt>
                <c:pt idx="17479">
                  <c:v>0.99390046296296297</c:v>
                </c:pt>
                <c:pt idx="17480">
                  <c:v>0.99391203703703701</c:v>
                </c:pt>
                <c:pt idx="17481">
                  <c:v>0.99392361111111116</c:v>
                </c:pt>
                <c:pt idx="17482">
                  <c:v>0.9939351851851852</c:v>
                </c:pt>
                <c:pt idx="17483">
                  <c:v>0.99394675925925924</c:v>
                </c:pt>
                <c:pt idx="17484">
                  <c:v>0.99395833333333339</c:v>
                </c:pt>
                <c:pt idx="17485">
                  <c:v>0.99396990740740743</c:v>
                </c:pt>
                <c:pt idx="17486">
                  <c:v>0.99398148148148147</c:v>
                </c:pt>
                <c:pt idx="17487">
                  <c:v>0.9939930555555555</c:v>
                </c:pt>
                <c:pt idx="17488">
                  <c:v>0.99400462962962965</c:v>
                </c:pt>
                <c:pt idx="17489">
                  <c:v>0.99401620370370369</c:v>
                </c:pt>
                <c:pt idx="17490">
                  <c:v>0.99402777777777773</c:v>
                </c:pt>
                <c:pt idx="17491">
                  <c:v>0.99403935185185188</c:v>
                </c:pt>
                <c:pt idx="17492">
                  <c:v>0.99405092592592592</c:v>
                </c:pt>
                <c:pt idx="17493">
                  <c:v>0.99406249999999996</c:v>
                </c:pt>
                <c:pt idx="17494">
                  <c:v>0.99407407407407411</c:v>
                </c:pt>
                <c:pt idx="17495">
                  <c:v>0.99408564814814815</c:v>
                </c:pt>
                <c:pt idx="17496">
                  <c:v>0.99409722222222219</c:v>
                </c:pt>
                <c:pt idx="17497">
                  <c:v>0.99410879629629634</c:v>
                </c:pt>
                <c:pt idx="17498">
                  <c:v>0.99412037037037038</c:v>
                </c:pt>
                <c:pt idx="17499">
                  <c:v>0.99413194444444442</c:v>
                </c:pt>
                <c:pt idx="17500">
                  <c:v>0.99414351851851857</c:v>
                </c:pt>
                <c:pt idx="17501">
                  <c:v>0.9941550925925926</c:v>
                </c:pt>
                <c:pt idx="17502">
                  <c:v>0.99416666666666664</c:v>
                </c:pt>
                <c:pt idx="17503">
                  <c:v>0.99417824074074079</c:v>
                </c:pt>
                <c:pt idx="17504">
                  <c:v>0.99418981481481483</c:v>
                </c:pt>
                <c:pt idx="17505">
                  <c:v>0.99420138888888887</c:v>
                </c:pt>
                <c:pt idx="17506">
                  <c:v>0.99421296296296291</c:v>
                </c:pt>
                <c:pt idx="17507">
                  <c:v>0.99422453703703706</c:v>
                </c:pt>
                <c:pt idx="17508">
                  <c:v>0.9942361111111111</c:v>
                </c:pt>
                <c:pt idx="17509">
                  <c:v>0.99424768518518514</c:v>
                </c:pt>
                <c:pt idx="17510">
                  <c:v>0.99425925925925929</c:v>
                </c:pt>
                <c:pt idx="17511">
                  <c:v>0.99427083333333333</c:v>
                </c:pt>
                <c:pt idx="17512">
                  <c:v>0.99428240740740736</c:v>
                </c:pt>
                <c:pt idx="17513">
                  <c:v>0.99429398148148151</c:v>
                </c:pt>
                <c:pt idx="17514">
                  <c:v>0.99430555555555555</c:v>
                </c:pt>
                <c:pt idx="17515">
                  <c:v>0.99431712962962959</c:v>
                </c:pt>
                <c:pt idx="17516">
                  <c:v>0.99432870370370374</c:v>
                </c:pt>
                <c:pt idx="17517">
                  <c:v>0.99434027777777778</c:v>
                </c:pt>
                <c:pt idx="17518">
                  <c:v>0.99435185185185182</c:v>
                </c:pt>
                <c:pt idx="17519">
                  <c:v>0.99436342592592597</c:v>
                </c:pt>
                <c:pt idx="17520">
                  <c:v>0.99437500000000001</c:v>
                </c:pt>
                <c:pt idx="17521">
                  <c:v>0.99438657407407405</c:v>
                </c:pt>
                <c:pt idx="17522">
                  <c:v>0.9943981481481482</c:v>
                </c:pt>
                <c:pt idx="17523">
                  <c:v>0.99440972222222224</c:v>
                </c:pt>
                <c:pt idx="17524">
                  <c:v>0.99442129629629628</c:v>
                </c:pt>
                <c:pt idx="17525">
                  <c:v>0.99443287037037043</c:v>
                </c:pt>
                <c:pt idx="17526">
                  <c:v>0.99444444444444446</c:v>
                </c:pt>
                <c:pt idx="17527">
                  <c:v>0.9944560185185185</c:v>
                </c:pt>
                <c:pt idx="17528">
                  <c:v>0.99446759259259254</c:v>
                </c:pt>
                <c:pt idx="17529">
                  <c:v>0.99447916666666669</c:v>
                </c:pt>
                <c:pt idx="17530">
                  <c:v>0.99449074074074073</c:v>
                </c:pt>
                <c:pt idx="17531">
                  <c:v>0.99450231481481477</c:v>
                </c:pt>
                <c:pt idx="17532">
                  <c:v>0.99451388888888892</c:v>
                </c:pt>
                <c:pt idx="17533">
                  <c:v>0.99452546296296296</c:v>
                </c:pt>
                <c:pt idx="17534">
                  <c:v>0.994537037037037</c:v>
                </c:pt>
                <c:pt idx="17535">
                  <c:v>0.99454861111111115</c:v>
                </c:pt>
                <c:pt idx="17536">
                  <c:v>0.99456018518518519</c:v>
                </c:pt>
                <c:pt idx="17537">
                  <c:v>0.99457175925925922</c:v>
                </c:pt>
                <c:pt idx="17538">
                  <c:v>0.99458333333333337</c:v>
                </c:pt>
                <c:pt idx="17539">
                  <c:v>0.99459490740740741</c:v>
                </c:pt>
                <c:pt idx="17540">
                  <c:v>0.99460648148148145</c:v>
                </c:pt>
                <c:pt idx="17541">
                  <c:v>0.9946180555555556</c:v>
                </c:pt>
                <c:pt idx="17542">
                  <c:v>0.99462962962962964</c:v>
                </c:pt>
                <c:pt idx="17543">
                  <c:v>0.99464120370370368</c:v>
                </c:pt>
                <c:pt idx="17544">
                  <c:v>0.99465277777777783</c:v>
                </c:pt>
                <c:pt idx="17545">
                  <c:v>0.99466435185185187</c:v>
                </c:pt>
                <c:pt idx="17546">
                  <c:v>0.99467592592592591</c:v>
                </c:pt>
                <c:pt idx="17547">
                  <c:v>0.99468749999999995</c:v>
                </c:pt>
                <c:pt idx="17548">
                  <c:v>0.9946990740740741</c:v>
                </c:pt>
                <c:pt idx="17549">
                  <c:v>0.99471064814814814</c:v>
                </c:pt>
                <c:pt idx="17550">
                  <c:v>0.99472222222222217</c:v>
                </c:pt>
                <c:pt idx="17551">
                  <c:v>0.99473379629629632</c:v>
                </c:pt>
                <c:pt idx="17552">
                  <c:v>0.99474537037037036</c:v>
                </c:pt>
                <c:pt idx="17553">
                  <c:v>0.9947569444444444</c:v>
                </c:pt>
                <c:pt idx="17554">
                  <c:v>0.99476851851851855</c:v>
                </c:pt>
                <c:pt idx="17555">
                  <c:v>0.99478009259259259</c:v>
                </c:pt>
                <c:pt idx="17556">
                  <c:v>0.99479166666666663</c:v>
                </c:pt>
                <c:pt idx="17557">
                  <c:v>0.99480324074074078</c:v>
                </c:pt>
                <c:pt idx="17558">
                  <c:v>0.99481481481481482</c:v>
                </c:pt>
                <c:pt idx="17559">
                  <c:v>0.99482638888888886</c:v>
                </c:pt>
                <c:pt idx="17560">
                  <c:v>0.99483796296296301</c:v>
                </c:pt>
                <c:pt idx="17561">
                  <c:v>0.99484953703703705</c:v>
                </c:pt>
                <c:pt idx="17562">
                  <c:v>0.99486111111111108</c:v>
                </c:pt>
                <c:pt idx="17563">
                  <c:v>0.99487268518518523</c:v>
                </c:pt>
                <c:pt idx="17564">
                  <c:v>0.99488425925925927</c:v>
                </c:pt>
                <c:pt idx="17565">
                  <c:v>0.99489583333333331</c:v>
                </c:pt>
                <c:pt idx="17566">
                  <c:v>0.99490740740740746</c:v>
                </c:pt>
                <c:pt idx="17567">
                  <c:v>0.9949189814814815</c:v>
                </c:pt>
                <c:pt idx="17568">
                  <c:v>0.99493055555555554</c:v>
                </c:pt>
                <c:pt idx="17569">
                  <c:v>0.99494212962962958</c:v>
                </c:pt>
                <c:pt idx="17570">
                  <c:v>0.99495370370370373</c:v>
                </c:pt>
                <c:pt idx="17571">
                  <c:v>0.99496527777777777</c:v>
                </c:pt>
                <c:pt idx="17572">
                  <c:v>0.99497685185185181</c:v>
                </c:pt>
                <c:pt idx="17573">
                  <c:v>0.99498842592592596</c:v>
                </c:pt>
                <c:pt idx="17574">
                  <c:v>0.995</c:v>
                </c:pt>
                <c:pt idx="17575">
                  <c:v>0.99501157407407403</c:v>
                </c:pt>
                <c:pt idx="17576">
                  <c:v>0.99502314814814818</c:v>
                </c:pt>
                <c:pt idx="17577">
                  <c:v>0.99503472222222222</c:v>
                </c:pt>
                <c:pt idx="17578">
                  <c:v>0.99504629629629626</c:v>
                </c:pt>
                <c:pt idx="17579">
                  <c:v>0.99505787037037041</c:v>
                </c:pt>
                <c:pt idx="17580">
                  <c:v>0.99506944444444445</c:v>
                </c:pt>
                <c:pt idx="17581">
                  <c:v>0.99508101851851849</c:v>
                </c:pt>
                <c:pt idx="17582">
                  <c:v>0.99509259259259264</c:v>
                </c:pt>
                <c:pt idx="17583">
                  <c:v>0.99510416666666668</c:v>
                </c:pt>
                <c:pt idx="17584">
                  <c:v>0.99511574074074072</c:v>
                </c:pt>
                <c:pt idx="17585">
                  <c:v>0.99512731481481487</c:v>
                </c:pt>
                <c:pt idx="17586">
                  <c:v>0.99513888888888891</c:v>
                </c:pt>
                <c:pt idx="17587">
                  <c:v>0.99515046296296295</c:v>
                </c:pt>
                <c:pt idx="17588">
                  <c:v>0.99516203703703698</c:v>
                </c:pt>
                <c:pt idx="17589">
                  <c:v>0.99517361111111113</c:v>
                </c:pt>
                <c:pt idx="17590">
                  <c:v>0.99518518518518517</c:v>
                </c:pt>
                <c:pt idx="17591">
                  <c:v>0.99519675925925921</c:v>
                </c:pt>
                <c:pt idx="17592">
                  <c:v>0.99520833333333336</c:v>
                </c:pt>
                <c:pt idx="17593">
                  <c:v>0.9952199074074074</c:v>
                </c:pt>
                <c:pt idx="17594">
                  <c:v>0.99523148148148144</c:v>
                </c:pt>
                <c:pt idx="17595">
                  <c:v>0.99524305555555559</c:v>
                </c:pt>
                <c:pt idx="17596">
                  <c:v>0.99525462962962963</c:v>
                </c:pt>
                <c:pt idx="17597">
                  <c:v>0.99526620370370367</c:v>
                </c:pt>
                <c:pt idx="17598">
                  <c:v>0.99527777777777782</c:v>
                </c:pt>
                <c:pt idx="17599">
                  <c:v>0.99528935185185186</c:v>
                </c:pt>
                <c:pt idx="17600">
                  <c:v>0.99530092592592589</c:v>
                </c:pt>
                <c:pt idx="17601">
                  <c:v>0.99531250000000004</c:v>
                </c:pt>
                <c:pt idx="17602">
                  <c:v>0.99532407407407408</c:v>
                </c:pt>
                <c:pt idx="17603">
                  <c:v>0.99533564814814812</c:v>
                </c:pt>
                <c:pt idx="17604">
                  <c:v>0.99534722222222227</c:v>
                </c:pt>
                <c:pt idx="17605">
                  <c:v>0.99535879629629631</c:v>
                </c:pt>
                <c:pt idx="17606">
                  <c:v>0.99537037037037035</c:v>
                </c:pt>
                <c:pt idx="17607">
                  <c:v>0.9953819444444445</c:v>
                </c:pt>
                <c:pt idx="17608">
                  <c:v>0.99539351851851854</c:v>
                </c:pt>
                <c:pt idx="17609">
                  <c:v>0.99540509259259258</c:v>
                </c:pt>
                <c:pt idx="17610">
                  <c:v>0.99541666666666662</c:v>
                </c:pt>
                <c:pt idx="17611">
                  <c:v>0.99542824074074077</c:v>
                </c:pt>
                <c:pt idx="17612">
                  <c:v>0.99543981481481481</c:v>
                </c:pt>
                <c:pt idx="17613">
                  <c:v>0.99545138888888884</c:v>
                </c:pt>
                <c:pt idx="17614">
                  <c:v>0.99546296296296299</c:v>
                </c:pt>
                <c:pt idx="17615">
                  <c:v>0.99547453703703703</c:v>
                </c:pt>
                <c:pt idx="17616">
                  <c:v>0.99548611111111107</c:v>
                </c:pt>
                <c:pt idx="17617">
                  <c:v>0.99549768518518522</c:v>
                </c:pt>
                <c:pt idx="17618">
                  <c:v>0.99550925925925926</c:v>
                </c:pt>
                <c:pt idx="17619">
                  <c:v>0.9955208333333333</c:v>
                </c:pt>
                <c:pt idx="17620">
                  <c:v>0.99553240740740745</c:v>
                </c:pt>
                <c:pt idx="17621">
                  <c:v>0.99554398148148149</c:v>
                </c:pt>
                <c:pt idx="17622">
                  <c:v>0.99555555555555553</c:v>
                </c:pt>
                <c:pt idx="17623">
                  <c:v>0.99556712962962968</c:v>
                </c:pt>
                <c:pt idx="17624">
                  <c:v>0.99557870370370372</c:v>
                </c:pt>
                <c:pt idx="17625">
                  <c:v>0.99559027777777775</c:v>
                </c:pt>
                <c:pt idx="17626">
                  <c:v>0.9956018518518519</c:v>
                </c:pt>
                <c:pt idx="17627">
                  <c:v>0.99561342592592594</c:v>
                </c:pt>
                <c:pt idx="17628">
                  <c:v>0.99562499999999998</c:v>
                </c:pt>
                <c:pt idx="17629">
                  <c:v>0.99563657407407402</c:v>
                </c:pt>
                <c:pt idx="17630">
                  <c:v>0.99564814814814817</c:v>
                </c:pt>
                <c:pt idx="17631">
                  <c:v>0.99565972222222221</c:v>
                </c:pt>
                <c:pt idx="17632">
                  <c:v>0.99567129629629625</c:v>
                </c:pt>
                <c:pt idx="17633">
                  <c:v>0.9956828703703704</c:v>
                </c:pt>
                <c:pt idx="17634">
                  <c:v>0.99569444444444444</c:v>
                </c:pt>
                <c:pt idx="17635">
                  <c:v>0.99570601851851848</c:v>
                </c:pt>
                <c:pt idx="17636">
                  <c:v>0.99571759259259263</c:v>
                </c:pt>
                <c:pt idx="17637">
                  <c:v>0.99572916666666667</c:v>
                </c:pt>
                <c:pt idx="17638">
                  <c:v>0.9957407407407407</c:v>
                </c:pt>
                <c:pt idx="17639">
                  <c:v>0.99575231481481485</c:v>
                </c:pt>
                <c:pt idx="17640">
                  <c:v>0.99576388888888889</c:v>
                </c:pt>
                <c:pt idx="17641">
                  <c:v>0.99577546296296293</c:v>
                </c:pt>
                <c:pt idx="17642">
                  <c:v>0.99578703703703708</c:v>
                </c:pt>
                <c:pt idx="17643">
                  <c:v>0.99579861111111112</c:v>
                </c:pt>
                <c:pt idx="17644">
                  <c:v>0.99581018518518516</c:v>
                </c:pt>
                <c:pt idx="17645">
                  <c:v>0.99582175925925931</c:v>
                </c:pt>
                <c:pt idx="17646">
                  <c:v>0.99583333333333335</c:v>
                </c:pt>
                <c:pt idx="17647">
                  <c:v>0.99584490740740739</c:v>
                </c:pt>
                <c:pt idx="17648">
                  <c:v>0.99585648148148154</c:v>
                </c:pt>
                <c:pt idx="17649">
                  <c:v>0.99586805555555558</c:v>
                </c:pt>
                <c:pt idx="17650">
                  <c:v>0.99587962962962961</c:v>
                </c:pt>
                <c:pt idx="17651">
                  <c:v>0.99589120370370365</c:v>
                </c:pt>
                <c:pt idx="17652">
                  <c:v>0.9959027777777778</c:v>
                </c:pt>
                <c:pt idx="17653">
                  <c:v>0.99591435185185184</c:v>
                </c:pt>
                <c:pt idx="17654">
                  <c:v>0.99592592592592588</c:v>
                </c:pt>
                <c:pt idx="17655">
                  <c:v>0.99593750000000003</c:v>
                </c:pt>
                <c:pt idx="17656">
                  <c:v>0.99594907407407407</c:v>
                </c:pt>
                <c:pt idx="17657">
                  <c:v>0.99596064814814811</c:v>
                </c:pt>
                <c:pt idx="17658">
                  <c:v>0.99597222222222226</c:v>
                </c:pt>
                <c:pt idx="17659">
                  <c:v>0.9959837962962963</c:v>
                </c:pt>
                <c:pt idx="17660">
                  <c:v>0.99599537037037034</c:v>
                </c:pt>
                <c:pt idx="17661">
                  <c:v>0.99600694444444449</c:v>
                </c:pt>
                <c:pt idx="17662">
                  <c:v>0.99601851851851853</c:v>
                </c:pt>
                <c:pt idx="17663">
                  <c:v>0.99603009259259256</c:v>
                </c:pt>
                <c:pt idx="17664">
                  <c:v>0.99604166666666671</c:v>
                </c:pt>
                <c:pt idx="17665">
                  <c:v>0.99605324074074075</c:v>
                </c:pt>
                <c:pt idx="17666">
                  <c:v>0.99606481481481479</c:v>
                </c:pt>
                <c:pt idx="17667">
                  <c:v>0.99607638888888894</c:v>
                </c:pt>
                <c:pt idx="17668">
                  <c:v>0.99608796296296298</c:v>
                </c:pt>
                <c:pt idx="17669">
                  <c:v>0.99609953703703702</c:v>
                </c:pt>
                <c:pt idx="17670">
                  <c:v>0.99611111111111106</c:v>
                </c:pt>
                <c:pt idx="17671">
                  <c:v>0.99612268518518521</c:v>
                </c:pt>
                <c:pt idx="17672">
                  <c:v>0.99613425925925925</c:v>
                </c:pt>
                <c:pt idx="17673">
                  <c:v>0.99614583333333329</c:v>
                </c:pt>
                <c:pt idx="17674">
                  <c:v>0.99615740740740744</c:v>
                </c:pt>
                <c:pt idx="17675">
                  <c:v>0.99616898148148147</c:v>
                </c:pt>
                <c:pt idx="17676">
                  <c:v>0.99618055555555551</c:v>
                </c:pt>
                <c:pt idx="17677">
                  <c:v>0.99619212962962966</c:v>
                </c:pt>
                <c:pt idx="17678">
                  <c:v>0.9962037037037037</c:v>
                </c:pt>
                <c:pt idx="17679">
                  <c:v>0.99621527777777774</c:v>
                </c:pt>
                <c:pt idx="17680">
                  <c:v>0.99622685185185189</c:v>
                </c:pt>
                <c:pt idx="17681">
                  <c:v>0.99623842592592593</c:v>
                </c:pt>
                <c:pt idx="17682">
                  <c:v>0.99624999999999997</c:v>
                </c:pt>
                <c:pt idx="17683">
                  <c:v>0.99626157407407412</c:v>
                </c:pt>
                <c:pt idx="17684">
                  <c:v>0.99627314814814816</c:v>
                </c:pt>
                <c:pt idx="17685">
                  <c:v>0.9962847222222222</c:v>
                </c:pt>
                <c:pt idx="17686">
                  <c:v>0.99629629629629635</c:v>
                </c:pt>
                <c:pt idx="17687">
                  <c:v>0.99630787037037039</c:v>
                </c:pt>
                <c:pt idx="17688">
                  <c:v>0.99631944444444442</c:v>
                </c:pt>
                <c:pt idx="17689">
                  <c:v>0.99633101851851846</c:v>
                </c:pt>
                <c:pt idx="17690">
                  <c:v>0.99634259259259261</c:v>
                </c:pt>
                <c:pt idx="17691">
                  <c:v>0.99635416666666665</c:v>
                </c:pt>
                <c:pt idx="17692">
                  <c:v>0.99636574074074069</c:v>
                </c:pt>
                <c:pt idx="17693">
                  <c:v>0.99637731481481484</c:v>
                </c:pt>
                <c:pt idx="17694">
                  <c:v>0.99638888888888888</c:v>
                </c:pt>
                <c:pt idx="17695">
                  <c:v>0.99640046296296292</c:v>
                </c:pt>
                <c:pt idx="17696">
                  <c:v>0.99641203703703707</c:v>
                </c:pt>
                <c:pt idx="17697">
                  <c:v>0.99642361111111111</c:v>
                </c:pt>
                <c:pt idx="17698">
                  <c:v>0.99643518518518515</c:v>
                </c:pt>
                <c:pt idx="17699">
                  <c:v>0.9964467592592593</c:v>
                </c:pt>
                <c:pt idx="17700">
                  <c:v>0.99645833333333333</c:v>
                </c:pt>
                <c:pt idx="17701">
                  <c:v>0.99646990740740737</c:v>
                </c:pt>
                <c:pt idx="17702">
                  <c:v>0.99648148148148152</c:v>
                </c:pt>
                <c:pt idx="17703">
                  <c:v>0.99649305555555556</c:v>
                </c:pt>
                <c:pt idx="17704">
                  <c:v>0.9965046296296296</c:v>
                </c:pt>
                <c:pt idx="17705">
                  <c:v>0.99651620370370375</c:v>
                </c:pt>
                <c:pt idx="17706">
                  <c:v>0.99652777777777779</c:v>
                </c:pt>
                <c:pt idx="17707">
                  <c:v>0.99653935185185183</c:v>
                </c:pt>
                <c:pt idx="17708">
                  <c:v>0.99655092592592598</c:v>
                </c:pt>
                <c:pt idx="17709">
                  <c:v>0.99656250000000002</c:v>
                </c:pt>
                <c:pt idx="17710">
                  <c:v>0.99657407407407406</c:v>
                </c:pt>
                <c:pt idx="17711">
                  <c:v>0.9965856481481481</c:v>
                </c:pt>
                <c:pt idx="17712">
                  <c:v>0.99659722222222225</c:v>
                </c:pt>
                <c:pt idx="17713">
                  <c:v>0.99660879629629628</c:v>
                </c:pt>
                <c:pt idx="17714">
                  <c:v>0.99662037037037032</c:v>
                </c:pt>
                <c:pt idx="17715">
                  <c:v>0.99663194444444447</c:v>
                </c:pt>
                <c:pt idx="17716">
                  <c:v>0.99664351851851851</c:v>
                </c:pt>
                <c:pt idx="17717">
                  <c:v>0.99665509259259255</c:v>
                </c:pt>
                <c:pt idx="17718">
                  <c:v>0.9966666666666667</c:v>
                </c:pt>
                <c:pt idx="17719">
                  <c:v>0.99667824074074074</c:v>
                </c:pt>
                <c:pt idx="17720">
                  <c:v>0.99668981481481478</c:v>
                </c:pt>
                <c:pt idx="17721">
                  <c:v>0.99670138888888893</c:v>
                </c:pt>
                <c:pt idx="17722">
                  <c:v>0.99671296296296297</c:v>
                </c:pt>
                <c:pt idx="17723">
                  <c:v>0.99672453703703701</c:v>
                </c:pt>
                <c:pt idx="17724">
                  <c:v>0.99673611111111116</c:v>
                </c:pt>
                <c:pt idx="17725">
                  <c:v>0.99674768518518519</c:v>
                </c:pt>
                <c:pt idx="17726">
                  <c:v>0.99675925925925923</c:v>
                </c:pt>
                <c:pt idx="17727">
                  <c:v>0.99677083333333338</c:v>
                </c:pt>
                <c:pt idx="17728">
                  <c:v>0.99678240740740742</c:v>
                </c:pt>
                <c:pt idx="17729">
                  <c:v>0.99679398148148146</c:v>
                </c:pt>
                <c:pt idx="17730">
                  <c:v>0.9968055555555555</c:v>
                </c:pt>
                <c:pt idx="17731">
                  <c:v>0.99681712962962965</c:v>
                </c:pt>
                <c:pt idx="17732">
                  <c:v>0.99682870370370369</c:v>
                </c:pt>
                <c:pt idx="17733">
                  <c:v>0.99684027777777773</c:v>
                </c:pt>
                <c:pt idx="17734">
                  <c:v>0.99685185185185188</c:v>
                </c:pt>
                <c:pt idx="17735">
                  <c:v>0.99686342592592592</c:v>
                </c:pt>
                <c:pt idx="17736">
                  <c:v>0.99687499999999996</c:v>
                </c:pt>
                <c:pt idx="17737">
                  <c:v>0.99688657407407411</c:v>
                </c:pt>
                <c:pt idx="17738">
                  <c:v>0.99689814814814814</c:v>
                </c:pt>
                <c:pt idx="17739">
                  <c:v>0.99690972222222218</c:v>
                </c:pt>
                <c:pt idx="17740">
                  <c:v>0.99692129629629633</c:v>
                </c:pt>
                <c:pt idx="17741">
                  <c:v>0.99693287037037037</c:v>
                </c:pt>
                <c:pt idx="17742">
                  <c:v>0.99694444444444441</c:v>
                </c:pt>
                <c:pt idx="17743">
                  <c:v>0.99695601851851856</c:v>
                </c:pt>
                <c:pt idx="17744">
                  <c:v>0.9969675925925926</c:v>
                </c:pt>
                <c:pt idx="17745">
                  <c:v>0.99697916666666664</c:v>
                </c:pt>
                <c:pt idx="17746">
                  <c:v>0.99699074074074079</c:v>
                </c:pt>
                <c:pt idx="17747">
                  <c:v>0.99700231481481483</c:v>
                </c:pt>
                <c:pt idx="17748">
                  <c:v>0.99701388888888887</c:v>
                </c:pt>
                <c:pt idx="17749">
                  <c:v>0.99702546296296302</c:v>
                </c:pt>
                <c:pt idx="17750">
                  <c:v>0.99703703703703705</c:v>
                </c:pt>
                <c:pt idx="17751">
                  <c:v>0.99704861111111109</c:v>
                </c:pt>
                <c:pt idx="17752">
                  <c:v>0.99706018518518513</c:v>
                </c:pt>
                <c:pt idx="17753">
                  <c:v>0.99707175925925928</c:v>
                </c:pt>
                <c:pt idx="17754">
                  <c:v>0.99708333333333332</c:v>
                </c:pt>
                <c:pt idx="17755">
                  <c:v>0.99709490740740736</c:v>
                </c:pt>
                <c:pt idx="17756">
                  <c:v>0.99710648148148151</c:v>
                </c:pt>
                <c:pt idx="17757">
                  <c:v>0.99711805555555555</c:v>
                </c:pt>
                <c:pt idx="17758">
                  <c:v>0.99712962962962959</c:v>
                </c:pt>
                <c:pt idx="17759">
                  <c:v>0.99714120370370374</c:v>
                </c:pt>
                <c:pt idx="17760">
                  <c:v>0.99715277777777778</c:v>
                </c:pt>
                <c:pt idx="17761">
                  <c:v>0.99716435185185182</c:v>
                </c:pt>
                <c:pt idx="17762">
                  <c:v>0.99717592592592597</c:v>
                </c:pt>
                <c:pt idx="17763">
                  <c:v>0.9971875</c:v>
                </c:pt>
                <c:pt idx="17764">
                  <c:v>0.99719907407407404</c:v>
                </c:pt>
                <c:pt idx="17765">
                  <c:v>0.99721064814814819</c:v>
                </c:pt>
                <c:pt idx="17766">
                  <c:v>0.99722222222222223</c:v>
                </c:pt>
                <c:pt idx="17767">
                  <c:v>0.99723379629629627</c:v>
                </c:pt>
                <c:pt idx="17768">
                  <c:v>0.99724537037037042</c:v>
                </c:pt>
                <c:pt idx="17769">
                  <c:v>0.99725694444444446</c:v>
                </c:pt>
                <c:pt idx="17770">
                  <c:v>0.9972685185185185</c:v>
                </c:pt>
                <c:pt idx="17771">
                  <c:v>0.99728009259259254</c:v>
                </c:pt>
                <c:pt idx="17772">
                  <c:v>0.99729166666666669</c:v>
                </c:pt>
                <c:pt idx="17773">
                  <c:v>0.99730324074074073</c:v>
                </c:pt>
                <c:pt idx="17774">
                  <c:v>0.99731481481481477</c:v>
                </c:pt>
                <c:pt idx="17775">
                  <c:v>0.99732638888888892</c:v>
                </c:pt>
                <c:pt idx="17776">
                  <c:v>0.99733796296296295</c:v>
                </c:pt>
                <c:pt idx="17777">
                  <c:v>0.99734953703703699</c:v>
                </c:pt>
                <c:pt idx="17778">
                  <c:v>0.99736111111111114</c:v>
                </c:pt>
                <c:pt idx="17779">
                  <c:v>0.99737268518518518</c:v>
                </c:pt>
                <c:pt idx="17780">
                  <c:v>0.99738425925925922</c:v>
                </c:pt>
                <c:pt idx="17781">
                  <c:v>0.99739583333333337</c:v>
                </c:pt>
                <c:pt idx="17782">
                  <c:v>0.99740740740740741</c:v>
                </c:pt>
                <c:pt idx="17783">
                  <c:v>0.99741898148148145</c:v>
                </c:pt>
                <c:pt idx="17784">
                  <c:v>0.9974305555555556</c:v>
                </c:pt>
                <c:pt idx="17785">
                  <c:v>0.99744212962962964</c:v>
                </c:pt>
                <c:pt idx="17786">
                  <c:v>0.99745370370370368</c:v>
                </c:pt>
                <c:pt idx="17787">
                  <c:v>0.99746527777777783</c:v>
                </c:pt>
                <c:pt idx="17788">
                  <c:v>0.99747685185185186</c:v>
                </c:pt>
                <c:pt idx="17789">
                  <c:v>0.9974884259259259</c:v>
                </c:pt>
                <c:pt idx="17790">
                  <c:v>0.99750000000000005</c:v>
                </c:pt>
                <c:pt idx="17791">
                  <c:v>0.99751157407407409</c:v>
                </c:pt>
                <c:pt idx="17792">
                  <c:v>0.99752314814814813</c:v>
                </c:pt>
                <c:pt idx="17793">
                  <c:v>0.99753472222222217</c:v>
                </c:pt>
                <c:pt idx="17794">
                  <c:v>0.99754629629629632</c:v>
                </c:pt>
                <c:pt idx="17795">
                  <c:v>0.99755787037037036</c:v>
                </c:pt>
                <c:pt idx="17796">
                  <c:v>0.9975694444444444</c:v>
                </c:pt>
                <c:pt idx="17797">
                  <c:v>0.99758101851851855</c:v>
                </c:pt>
                <c:pt idx="17798">
                  <c:v>0.99759259259259259</c:v>
                </c:pt>
                <c:pt idx="17799">
                  <c:v>0.99760416666666663</c:v>
                </c:pt>
                <c:pt idx="17800">
                  <c:v>0.99761574074074078</c:v>
                </c:pt>
                <c:pt idx="17801">
                  <c:v>0.99762731481481481</c:v>
                </c:pt>
                <c:pt idx="17802">
                  <c:v>0.99763888888888885</c:v>
                </c:pt>
                <c:pt idx="17803">
                  <c:v>0.997650462962963</c:v>
                </c:pt>
                <c:pt idx="17804">
                  <c:v>0.99766203703703704</c:v>
                </c:pt>
                <c:pt idx="17805">
                  <c:v>0.99767361111111108</c:v>
                </c:pt>
                <c:pt idx="17806">
                  <c:v>0.99768518518518523</c:v>
                </c:pt>
                <c:pt idx="17807">
                  <c:v>0.99769675925925927</c:v>
                </c:pt>
                <c:pt idx="17808">
                  <c:v>0.99770833333333331</c:v>
                </c:pt>
                <c:pt idx="17809">
                  <c:v>0.99771990740740746</c:v>
                </c:pt>
                <c:pt idx="17810">
                  <c:v>0.9977314814814815</c:v>
                </c:pt>
                <c:pt idx="17811">
                  <c:v>0.99774305555555554</c:v>
                </c:pt>
                <c:pt idx="17812">
                  <c:v>0.99775462962962957</c:v>
                </c:pt>
                <c:pt idx="17813">
                  <c:v>0.99776620370370372</c:v>
                </c:pt>
                <c:pt idx="17814">
                  <c:v>0.99777777777777776</c:v>
                </c:pt>
                <c:pt idx="17815">
                  <c:v>0.9977893518518518</c:v>
                </c:pt>
                <c:pt idx="17816">
                  <c:v>0.99780092592592595</c:v>
                </c:pt>
                <c:pt idx="17817">
                  <c:v>0.99781249999999999</c:v>
                </c:pt>
                <c:pt idx="17818">
                  <c:v>0.99782407407407403</c:v>
                </c:pt>
                <c:pt idx="17819">
                  <c:v>0.99783564814814818</c:v>
                </c:pt>
                <c:pt idx="17820">
                  <c:v>0.99784722222222222</c:v>
                </c:pt>
                <c:pt idx="17821">
                  <c:v>0.99785879629629626</c:v>
                </c:pt>
                <c:pt idx="17822">
                  <c:v>0.99787037037037041</c:v>
                </c:pt>
                <c:pt idx="17823">
                  <c:v>0.99788194444444445</c:v>
                </c:pt>
                <c:pt idx="17824">
                  <c:v>0.99789351851851849</c:v>
                </c:pt>
                <c:pt idx="17825">
                  <c:v>0.99790509259259264</c:v>
                </c:pt>
                <c:pt idx="17826">
                  <c:v>0.99791666666666667</c:v>
                </c:pt>
                <c:pt idx="17827">
                  <c:v>0.99792824074074071</c:v>
                </c:pt>
                <c:pt idx="17828">
                  <c:v>0.99793981481481486</c:v>
                </c:pt>
                <c:pt idx="17829">
                  <c:v>0.9979513888888889</c:v>
                </c:pt>
                <c:pt idx="17830">
                  <c:v>0.99796296296296294</c:v>
                </c:pt>
                <c:pt idx="17831">
                  <c:v>0.99797453703703709</c:v>
                </c:pt>
                <c:pt idx="17832">
                  <c:v>0.99798611111111113</c:v>
                </c:pt>
                <c:pt idx="17833">
                  <c:v>0.99799768518518517</c:v>
                </c:pt>
                <c:pt idx="17834">
                  <c:v>0.99800925925925921</c:v>
                </c:pt>
                <c:pt idx="17835">
                  <c:v>0.99802083333333336</c:v>
                </c:pt>
                <c:pt idx="17836">
                  <c:v>0.9980324074074074</c:v>
                </c:pt>
                <c:pt idx="17837">
                  <c:v>0.99804398148148143</c:v>
                </c:pt>
                <c:pt idx="17838">
                  <c:v>0.99805555555555558</c:v>
                </c:pt>
                <c:pt idx="17839">
                  <c:v>0.99806712962962962</c:v>
                </c:pt>
                <c:pt idx="17840">
                  <c:v>0.99807870370370366</c:v>
                </c:pt>
                <c:pt idx="17841">
                  <c:v>0.99809027777777781</c:v>
                </c:pt>
                <c:pt idx="17842">
                  <c:v>0.99810185185185185</c:v>
                </c:pt>
                <c:pt idx="17843">
                  <c:v>0.99811342592592589</c:v>
                </c:pt>
                <c:pt idx="17844">
                  <c:v>0.99812500000000004</c:v>
                </c:pt>
                <c:pt idx="17845">
                  <c:v>0.99813657407407408</c:v>
                </c:pt>
                <c:pt idx="17846">
                  <c:v>0.99814814814814812</c:v>
                </c:pt>
                <c:pt idx="17847">
                  <c:v>0.99815972222222227</c:v>
                </c:pt>
                <c:pt idx="17848">
                  <c:v>0.99817129629629631</c:v>
                </c:pt>
                <c:pt idx="17849">
                  <c:v>0.99818287037037035</c:v>
                </c:pt>
                <c:pt idx="17850">
                  <c:v>0.9981944444444445</c:v>
                </c:pt>
                <c:pt idx="17851">
                  <c:v>0.99820601851851853</c:v>
                </c:pt>
                <c:pt idx="17852">
                  <c:v>0.99821759259259257</c:v>
                </c:pt>
                <c:pt idx="17853">
                  <c:v>0.99822916666666661</c:v>
                </c:pt>
                <c:pt idx="17854">
                  <c:v>0.99824074074074076</c:v>
                </c:pt>
                <c:pt idx="17855">
                  <c:v>0.9982523148148148</c:v>
                </c:pt>
                <c:pt idx="17856">
                  <c:v>0.99826388888888884</c:v>
                </c:pt>
                <c:pt idx="17857">
                  <c:v>0.99827546296296299</c:v>
                </c:pt>
                <c:pt idx="17858">
                  <c:v>0.99828703703703703</c:v>
                </c:pt>
                <c:pt idx="17859">
                  <c:v>0.99829861111111107</c:v>
                </c:pt>
                <c:pt idx="17860">
                  <c:v>0.99831018518518522</c:v>
                </c:pt>
                <c:pt idx="17861">
                  <c:v>0.99832175925925926</c:v>
                </c:pt>
                <c:pt idx="17862">
                  <c:v>0.99833333333333329</c:v>
                </c:pt>
                <c:pt idx="17863">
                  <c:v>0.99834490740740744</c:v>
                </c:pt>
                <c:pt idx="17864">
                  <c:v>0.99835648148148148</c:v>
                </c:pt>
                <c:pt idx="17865">
                  <c:v>0.99836805555555552</c:v>
                </c:pt>
                <c:pt idx="17866">
                  <c:v>0.99837962962962967</c:v>
                </c:pt>
                <c:pt idx="17867">
                  <c:v>0.99839120370370371</c:v>
                </c:pt>
                <c:pt idx="17868">
                  <c:v>0.99840277777777775</c:v>
                </c:pt>
                <c:pt idx="17869">
                  <c:v>0.9984143518518519</c:v>
                </c:pt>
                <c:pt idx="17870">
                  <c:v>0.99842592592592594</c:v>
                </c:pt>
                <c:pt idx="17871">
                  <c:v>0.99843749999999998</c:v>
                </c:pt>
                <c:pt idx="17872">
                  <c:v>0.99844907407407413</c:v>
                </c:pt>
                <c:pt idx="17873">
                  <c:v>0.99846064814814817</c:v>
                </c:pt>
                <c:pt idx="17874">
                  <c:v>0.99847222222222221</c:v>
                </c:pt>
                <c:pt idx="17875">
                  <c:v>0.99848379629629624</c:v>
                </c:pt>
                <c:pt idx="17876">
                  <c:v>0.99849537037037039</c:v>
                </c:pt>
                <c:pt idx="17877">
                  <c:v>0.99850694444444443</c:v>
                </c:pt>
                <c:pt idx="17878">
                  <c:v>0.99851851851851847</c:v>
                </c:pt>
                <c:pt idx="17879">
                  <c:v>0.99853009259259262</c:v>
                </c:pt>
                <c:pt idx="17880">
                  <c:v>0.99854166666666666</c:v>
                </c:pt>
                <c:pt idx="17881">
                  <c:v>0.9985532407407407</c:v>
                </c:pt>
                <c:pt idx="17882">
                  <c:v>0.99856481481481485</c:v>
                </c:pt>
                <c:pt idx="17883">
                  <c:v>0.99857638888888889</c:v>
                </c:pt>
                <c:pt idx="17884">
                  <c:v>0.99858796296296293</c:v>
                </c:pt>
                <c:pt idx="17885">
                  <c:v>0.99859953703703708</c:v>
                </c:pt>
                <c:pt idx="17886">
                  <c:v>0.99861111111111112</c:v>
                </c:pt>
                <c:pt idx="17887">
                  <c:v>0.99862268518518515</c:v>
                </c:pt>
                <c:pt idx="17888">
                  <c:v>0.9986342592592593</c:v>
                </c:pt>
                <c:pt idx="17889">
                  <c:v>0.99864583333333334</c:v>
                </c:pt>
                <c:pt idx="17890">
                  <c:v>0.99865740740740738</c:v>
                </c:pt>
                <c:pt idx="17891">
                  <c:v>0.99866898148148153</c:v>
                </c:pt>
                <c:pt idx="17892">
                  <c:v>0.99868055555555557</c:v>
                </c:pt>
                <c:pt idx="17893">
                  <c:v>0.99869212962962961</c:v>
                </c:pt>
                <c:pt idx="17894">
                  <c:v>0.99870370370370365</c:v>
                </c:pt>
                <c:pt idx="17895">
                  <c:v>0.9987152777777778</c:v>
                </c:pt>
                <c:pt idx="17896">
                  <c:v>0.99872685185185184</c:v>
                </c:pt>
                <c:pt idx="17897">
                  <c:v>0.99873842592592588</c:v>
                </c:pt>
                <c:pt idx="17898">
                  <c:v>0.99875000000000003</c:v>
                </c:pt>
                <c:pt idx="17899">
                  <c:v>0.99876157407407407</c:v>
                </c:pt>
                <c:pt idx="17900">
                  <c:v>0.9987731481481481</c:v>
                </c:pt>
                <c:pt idx="17901">
                  <c:v>0.99878472222222225</c:v>
                </c:pt>
                <c:pt idx="17902">
                  <c:v>0.99879629629629629</c:v>
                </c:pt>
                <c:pt idx="17903">
                  <c:v>0.99880787037037033</c:v>
                </c:pt>
                <c:pt idx="17904">
                  <c:v>0.99881944444444448</c:v>
                </c:pt>
                <c:pt idx="17905">
                  <c:v>0.99883101851851852</c:v>
                </c:pt>
                <c:pt idx="17906">
                  <c:v>0.99884259259259256</c:v>
                </c:pt>
                <c:pt idx="17907">
                  <c:v>0.99885416666666671</c:v>
                </c:pt>
                <c:pt idx="17908">
                  <c:v>0.99886574074074075</c:v>
                </c:pt>
                <c:pt idx="17909">
                  <c:v>0.99887731481481479</c:v>
                </c:pt>
                <c:pt idx="17910">
                  <c:v>0.99888888888888894</c:v>
                </c:pt>
                <c:pt idx="17911">
                  <c:v>0.99890046296296298</c:v>
                </c:pt>
                <c:pt idx="17912">
                  <c:v>0.99891203703703701</c:v>
                </c:pt>
                <c:pt idx="17913">
                  <c:v>0.99892361111111116</c:v>
                </c:pt>
                <c:pt idx="17914">
                  <c:v>0.9989351851851852</c:v>
                </c:pt>
                <c:pt idx="17915">
                  <c:v>0.99894675925925924</c:v>
                </c:pt>
                <c:pt idx="17916">
                  <c:v>0.99895833333333328</c:v>
                </c:pt>
                <c:pt idx="17917">
                  <c:v>0.99896990740740743</c:v>
                </c:pt>
                <c:pt idx="17918">
                  <c:v>0.99898148148148147</c:v>
                </c:pt>
                <c:pt idx="17919">
                  <c:v>0.99899305555555551</c:v>
                </c:pt>
                <c:pt idx="17920">
                  <c:v>0.99900462962962966</c:v>
                </c:pt>
                <c:pt idx="17921">
                  <c:v>0.9990162037037037</c:v>
                </c:pt>
                <c:pt idx="17922">
                  <c:v>0.99902777777777774</c:v>
                </c:pt>
                <c:pt idx="17923">
                  <c:v>0.99903935185185189</c:v>
                </c:pt>
                <c:pt idx="17924">
                  <c:v>0.99905092592592593</c:v>
                </c:pt>
                <c:pt idx="17925">
                  <c:v>0.99906249999999996</c:v>
                </c:pt>
                <c:pt idx="17926">
                  <c:v>0.99907407407407411</c:v>
                </c:pt>
                <c:pt idx="17927">
                  <c:v>0.99908564814814815</c:v>
                </c:pt>
                <c:pt idx="17928">
                  <c:v>0.99909722222222219</c:v>
                </c:pt>
                <c:pt idx="17929">
                  <c:v>0.99910879629629634</c:v>
                </c:pt>
                <c:pt idx="17930">
                  <c:v>0.99912037037037038</c:v>
                </c:pt>
                <c:pt idx="17931">
                  <c:v>0.99913194444444442</c:v>
                </c:pt>
                <c:pt idx="17932">
                  <c:v>0.99914351851851857</c:v>
                </c:pt>
                <c:pt idx="17933">
                  <c:v>0.99915509259259261</c:v>
                </c:pt>
                <c:pt idx="17934">
                  <c:v>0.99916666666666665</c:v>
                </c:pt>
                <c:pt idx="17935">
                  <c:v>0.99917824074074069</c:v>
                </c:pt>
                <c:pt idx="17936">
                  <c:v>0.99918981481481484</c:v>
                </c:pt>
                <c:pt idx="17937">
                  <c:v>0.99920138888888888</c:v>
                </c:pt>
                <c:pt idx="17938">
                  <c:v>0.99921296296296291</c:v>
                </c:pt>
                <c:pt idx="17939">
                  <c:v>0.99922453703703706</c:v>
                </c:pt>
                <c:pt idx="17940">
                  <c:v>0.9992361111111111</c:v>
                </c:pt>
                <c:pt idx="17941">
                  <c:v>0.99924768518518514</c:v>
                </c:pt>
                <c:pt idx="17942">
                  <c:v>0.99925925925925929</c:v>
                </c:pt>
                <c:pt idx="17943">
                  <c:v>0.99927083333333333</c:v>
                </c:pt>
                <c:pt idx="17944">
                  <c:v>0.99928240740740737</c:v>
                </c:pt>
                <c:pt idx="17945">
                  <c:v>0.99929398148148152</c:v>
                </c:pt>
                <c:pt idx="17946">
                  <c:v>0.99930555555555556</c:v>
                </c:pt>
                <c:pt idx="17947">
                  <c:v>0.9993171296296296</c:v>
                </c:pt>
                <c:pt idx="17948">
                  <c:v>0.99932870370370375</c:v>
                </c:pt>
                <c:pt idx="17949">
                  <c:v>0.99934027777777779</c:v>
                </c:pt>
                <c:pt idx="17950">
                  <c:v>0.99935185185185182</c:v>
                </c:pt>
                <c:pt idx="17951">
                  <c:v>0.99936342592592597</c:v>
                </c:pt>
                <c:pt idx="17952">
                  <c:v>0.99937500000000001</c:v>
                </c:pt>
                <c:pt idx="17953">
                  <c:v>0.99938657407407405</c:v>
                </c:pt>
                <c:pt idx="17954">
                  <c:v>0.9993981481481482</c:v>
                </c:pt>
                <c:pt idx="17955">
                  <c:v>0.99940972222222224</c:v>
                </c:pt>
                <c:pt idx="17956">
                  <c:v>0.99942129629629628</c:v>
                </c:pt>
                <c:pt idx="17957">
                  <c:v>0.99943287037037032</c:v>
                </c:pt>
                <c:pt idx="17958">
                  <c:v>0.99944444444444447</c:v>
                </c:pt>
                <c:pt idx="17959">
                  <c:v>0.99945601851851851</c:v>
                </c:pt>
                <c:pt idx="17960">
                  <c:v>0.99946759259259255</c:v>
                </c:pt>
                <c:pt idx="17961">
                  <c:v>0.9994791666666667</c:v>
                </c:pt>
                <c:pt idx="17962">
                  <c:v>0.99949074074074074</c:v>
                </c:pt>
                <c:pt idx="17963">
                  <c:v>0.99950231481481477</c:v>
                </c:pt>
                <c:pt idx="17964">
                  <c:v>0.99951388888888892</c:v>
                </c:pt>
                <c:pt idx="17965">
                  <c:v>0.99952546296296296</c:v>
                </c:pt>
                <c:pt idx="17966">
                  <c:v>0.999537037037037</c:v>
                </c:pt>
                <c:pt idx="17967">
                  <c:v>0.99954861111111115</c:v>
                </c:pt>
                <c:pt idx="17968">
                  <c:v>0.99956018518518519</c:v>
                </c:pt>
                <c:pt idx="17969">
                  <c:v>0.99957175925925923</c:v>
                </c:pt>
                <c:pt idx="17970">
                  <c:v>0.99958333333333338</c:v>
                </c:pt>
                <c:pt idx="17971">
                  <c:v>0.99959490740740742</c:v>
                </c:pt>
                <c:pt idx="17972">
                  <c:v>0.99960648148148146</c:v>
                </c:pt>
                <c:pt idx="17973">
                  <c:v>0.99961805555555561</c:v>
                </c:pt>
                <c:pt idx="17974">
                  <c:v>0.99962962962962965</c:v>
                </c:pt>
                <c:pt idx="17975">
                  <c:v>0.99964120370370368</c:v>
                </c:pt>
                <c:pt idx="17976">
                  <c:v>0.99965277777777772</c:v>
                </c:pt>
                <c:pt idx="17977">
                  <c:v>0.99966435185185187</c:v>
                </c:pt>
                <c:pt idx="17978">
                  <c:v>0.99967592592592591</c:v>
                </c:pt>
                <c:pt idx="17979">
                  <c:v>0.99968749999999995</c:v>
                </c:pt>
                <c:pt idx="17980">
                  <c:v>0.9996990740740741</c:v>
                </c:pt>
                <c:pt idx="17981">
                  <c:v>0.99971064814814814</c:v>
                </c:pt>
                <c:pt idx="17982">
                  <c:v>0.99972222222222218</c:v>
                </c:pt>
                <c:pt idx="17983">
                  <c:v>0.99973379629629633</c:v>
                </c:pt>
                <c:pt idx="17984">
                  <c:v>0.99974537037037037</c:v>
                </c:pt>
                <c:pt idx="17985">
                  <c:v>0.99975694444444441</c:v>
                </c:pt>
                <c:pt idx="17986">
                  <c:v>0.99976851851851856</c:v>
                </c:pt>
                <c:pt idx="17987">
                  <c:v>0.9997800925925926</c:v>
                </c:pt>
                <c:pt idx="17988">
                  <c:v>0.99979166666666663</c:v>
                </c:pt>
                <c:pt idx="17989">
                  <c:v>0.99980324074074078</c:v>
                </c:pt>
                <c:pt idx="17990">
                  <c:v>0.99981481481481482</c:v>
                </c:pt>
                <c:pt idx="17991">
                  <c:v>0.99982638888888886</c:v>
                </c:pt>
                <c:pt idx="17992">
                  <c:v>0.99983796296296301</c:v>
                </c:pt>
                <c:pt idx="17993">
                  <c:v>0.99984953703703705</c:v>
                </c:pt>
                <c:pt idx="17994">
                  <c:v>0.99986111111111109</c:v>
                </c:pt>
                <c:pt idx="17995">
                  <c:v>0.99987268518518524</c:v>
                </c:pt>
                <c:pt idx="17996">
                  <c:v>0.99988425925925928</c:v>
                </c:pt>
                <c:pt idx="17997">
                  <c:v>0.99989583333333332</c:v>
                </c:pt>
                <c:pt idx="17998">
                  <c:v>0.99990740740740736</c:v>
                </c:pt>
                <c:pt idx="17999">
                  <c:v>0.99991898148148151</c:v>
                </c:pt>
                <c:pt idx="18000">
                  <c:v>0.99993055555555554</c:v>
                </c:pt>
                <c:pt idx="18001">
                  <c:v>0.99994212962962958</c:v>
                </c:pt>
                <c:pt idx="18002">
                  <c:v>0.99995370370370373</c:v>
                </c:pt>
                <c:pt idx="18003">
                  <c:v>0.99996527777777777</c:v>
                </c:pt>
                <c:pt idx="18004">
                  <c:v>0.99997685185185181</c:v>
                </c:pt>
                <c:pt idx="18005">
                  <c:v>0.99998842592592596</c:v>
                </c:pt>
                <c:pt idx="18006">
                  <c:v>1</c:v>
                </c:pt>
              </c:numCache>
            </c:numRef>
          </c:xVal>
          <c:yVal>
            <c:numRef>
              <c:f>'CO2-8-6'!$E$3710:$E$21716</c:f>
              <c:numCache>
                <c:formatCode>General</c:formatCode>
                <c:ptCount val="18007"/>
                <c:pt idx="0">
                  <c:v>396.42</c:v>
                </c:pt>
                <c:pt idx="1">
                  <c:v>396.23</c:v>
                </c:pt>
                <c:pt idx="2">
                  <c:v>396.21</c:v>
                </c:pt>
                <c:pt idx="3">
                  <c:v>396.35</c:v>
                </c:pt>
                <c:pt idx="4">
                  <c:v>396.42</c:v>
                </c:pt>
                <c:pt idx="5">
                  <c:v>396.3</c:v>
                </c:pt>
                <c:pt idx="6">
                  <c:v>396.3</c:v>
                </c:pt>
                <c:pt idx="7">
                  <c:v>396.41</c:v>
                </c:pt>
                <c:pt idx="8">
                  <c:v>396.41</c:v>
                </c:pt>
                <c:pt idx="9">
                  <c:v>396.34</c:v>
                </c:pt>
                <c:pt idx="10">
                  <c:v>396.26</c:v>
                </c:pt>
                <c:pt idx="11">
                  <c:v>396.4</c:v>
                </c:pt>
                <c:pt idx="12">
                  <c:v>396.4</c:v>
                </c:pt>
                <c:pt idx="13">
                  <c:v>396.42</c:v>
                </c:pt>
                <c:pt idx="14">
                  <c:v>396.35</c:v>
                </c:pt>
                <c:pt idx="15">
                  <c:v>396.4</c:v>
                </c:pt>
                <c:pt idx="16">
                  <c:v>396.52</c:v>
                </c:pt>
                <c:pt idx="17">
                  <c:v>396.41</c:v>
                </c:pt>
                <c:pt idx="18">
                  <c:v>396.32</c:v>
                </c:pt>
                <c:pt idx="19">
                  <c:v>396.28</c:v>
                </c:pt>
                <c:pt idx="20">
                  <c:v>396.38</c:v>
                </c:pt>
                <c:pt idx="21">
                  <c:v>396.43</c:v>
                </c:pt>
                <c:pt idx="22">
                  <c:v>396.45</c:v>
                </c:pt>
                <c:pt idx="23">
                  <c:v>396.4</c:v>
                </c:pt>
                <c:pt idx="24">
                  <c:v>396.4</c:v>
                </c:pt>
                <c:pt idx="25">
                  <c:v>396.52</c:v>
                </c:pt>
                <c:pt idx="26">
                  <c:v>396.47</c:v>
                </c:pt>
                <c:pt idx="27">
                  <c:v>396.48</c:v>
                </c:pt>
                <c:pt idx="28">
                  <c:v>396.45</c:v>
                </c:pt>
                <c:pt idx="29">
                  <c:v>396.43</c:v>
                </c:pt>
                <c:pt idx="30">
                  <c:v>396.35</c:v>
                </c:pt>
                <c:pt idx="31">
                  <c:v>396.32</c:v>
                </c:pt>
                <c:pt idx="32">
                  <c:v>396.42</c:v>
                </c:pt>
                <c:pt idx="33">
                  <c:v>396.4</c:v>
                </c:pt>
                <c:pt idx="34">
                  <c:v>396.39</c:v>
                </c:pt>
                <c:pt idx="35">
                  <c:v>396.32</c:v>
                </c:pt>
                <c:pt idx="36">
                  <c:v>396.42</c:v>
                </c:pt>
                <c:pt idx="37">
                  <c:v>396.51</c:v>
                </c:pt>
                <c:pt idx="38">
                  <c:v>396.59</c:v>
                </c:pt>
                <c:pt idx="39">
                  <c:v>396.32</c:v>
                </c:pt>
                <c:pt idx="40">
                  <c:v>396.3</c:v>
                </c:pt>
                <c:pt idx="41">
                  <c:v>396.3</c:v>
                </c:pt>
                <c:pt idx="42">
                  <c:v>396.44</c:v>
                </c:pt>
                <c:pt idx="43">
                  <c:v>396.46</c:v>
                </c:pt>
                <c:pt idx="44">
                  <c:v>396.52</c:v>
                </c:pt>
                <c:pt idx="45">
                  <c:v>396.49</c:v>
                </c:pt>
                <c:pt idx="46">
                  <c:v>396.4</c:v>
                </c:pt>
                <c:pt idx="47">
                  <c:v>396.41</c:v>
                </c:pt>
                <c:pt idx="48">
                  <c:v>396.33</c:v>
                </c:pt>
                <c:pt idx="49">
                  <c:v>396.42</c:v>
                </c:pt>
                <c:pt idx="50">
                  <c:v>396.44</c:v>
                </c:pt>
                <c:pt idx="51">
                  <c:v>396.48</c:v>
                </c:pt>
                <c:pt idx="52">
                  <c:v>396.45</c:v>
                </c:pt>
                <c:pt idx="53">
                  <c:v>396.41</c:v>
                </c:pt>
                <c:pt idx="54">
                  <c:v>396.27</c:v>
                </c:pt>
                <c:pt idx="55">
                  <c:v>396.37</c:v>
                </c:pt>
                <c:pt idx="56">
                  <c:v>396.45</c:v>
                </c:pt>
                <c:pt idx="57">
                  <c:v>396.45</c:v>
                </c:pt>
                <c:pt idx="58">
                  <c:v>396.35</c:v>
                </c:pt>
                <c:pt idx="59">
                  <c:v>396.25</c:v>
                </c:pt>
                <c:pt idx="60">
                  <c:v>396.23</c:v>
                </c:pt>
                <c:pt idx="61">
                  <c:v>396.34</c:v>
                </c:pt>
                <c:pt idx="62">
                  <c:v>396.33</c:v>
                </c:pt>
                <c:pt idx="63">
                  <c:v>396.09</c:v>
                </c:pt>
                <c:pt idx="64">
                  <c:v>396.2</c:v>
                </c:pt>
                <c:pt idx="65">
                  <c:v>396.22</c:v>
                </c:pt>
                <c:pt idx="66">
                  <c:v>396.22</c:v>
                </c:pt>
                <c:pt idx="67">
                  <c:v>396.3</c:v>
                </c:pt>
                <c:pt idx="68">
                  <c:v>396.44</c:v>
                </c:pt>
                <c:pt idx="69">
                  <c:v>396.42</c:v>
                </c:pt>
                <c:pt idx="70">
                  <c:v>396.45</c:v>
                </c:pt>
                <c:pt idx="71">
                  <c:v>396.61</c:v>
                </c:pt>
                <c:pt idx="72">
                  <c:v>396.43</c:v>
                </c:pt>
                <c:pt idx="73">
                  <c:v>396.43</c:v>
                </c:pt>
                <c:pt idx="74">
                  <c:v>396.64</c:v>
                </c:pt>
                <c:pt idx="75">
                  <c:v>396.49</c:v>
                </c:pt>
                <c:pt idx="76">
                  <c:v>396.36</c:v>
                </c:pt>
                <c:pt idx="77">
                  <c:v>396.53</c:v>
                </c:pt>
                <c:pt idx="78">
                  <c:v>396.48</c:v>
                </c:pt>
                <c:pt idx="79">
                  <c:v>396.42</c:v>
                </c:pt>
                <c:pt idx="80">
                  <c:v>396.68</c:v>
                </c:pt>
                <c:pt idx="81">
                  <c:v>396.6</c:v>
                </c:pt>
                <c:pt idx="82">
                  <c:v>396.52</c:v>
                </c:pt>
                <c:pt idx="83">
                  <c:v>396.38</c:v>
                </c:pt>
                <c:pt idx="84">
                  <c:v>396.64</c:v>
                </c:pt>
                <c:pt idx="85">
                  <c:v>396.58</c:v>
                </c:pt>
                <c:pt idx="86">
                  <c:v>396.6</c:v>
                </c:pt>
                <c:pt idx="87">
                  <c:v>396.54</c:v>
                </c:pt>
                <c:pt idx="88">
                  <c:v>396.61</c:v>
                </c:pt>
                <c:pt idx="89">
                  <c:v>396.49</c:v>
                </c:pt>
                <c:pt idx="90">
                  <c:v>396.28</c:v>
                </c:pt>
                <c:pt idx="91">
                  <c:v>396.53</c:v>
                </c:pt>
                <c:pt idx="92">
                  <c:v>396.63</c:v>
                </c:pt>
                <c:pt idx="93">
                  <c:v>396.53</c:v>
                </c:pt>
                <c:pt idx="94">
                  <c:v>396.62</c:v>
                </c:pt>
                <c:pt idx="95">
                  <c:v>396.54</c:v>
                </c:pt>
                <c:pt idx="96">
                  <c:v>396.6</c:v>
                </c:pt>
                <c:pt idx="97">
                  <c:v>396.66</c:v>
                </c:pt>
                <c:pt idx="98">
                  <c:v>396.61</c:v>
                </c:pt>
                <c:pt idx="99">
                  <c:v>396.62</c:v>
                </c:pt>
                <c:pt idx="100">
                  <c:v>396.58</c:v>
                </c:pt>
                <c:pt idx="101">
                  <c:v>396.59</c:v>
                </c:pt>
                <c:pt idx="102">
                  <c:v>396.53</c:v>
                </c:pt>
                <c:pt idx="103">
                  <c:v>396.44</c:v>
                </c:pt>
                <c:pt idx="104">
                  <c:v>396.56</c:v>
                </c:pt>
                <c:pt idx="105">
                  <c:v>396.48</c:v>
                </c:pt>
                <c:pt idx="106">
                  <c:v>396.61</c:v>
                </c:pt>
                <c:pt idx="107">
                  <c:v>396.7</c:v>
                </c:pt>
                <c:pt idx="108">
                  <c:v>396.64</c:v>
                </c:pt>
                <c:pt idx="109">
                  <c:v>396.59</c:v>
                </c:pt>
                <c:pt idx="110">
                  <c:v>396.45</c:v>
                </c:pt>
                <c:pt idx="111">
                  <c:v>396.56</c:v>
                </c:pt>
                <c:pt idx="112">
                  <c:v>396.74</c:v>
                </c:pt>
                <c:pt idx="113">
                  <c:v>396.6</c:v>
                </c:pt>
                <c:pt idx="114">
                  <c:v>396.56</c:v>
                </c:pt>
                <c:pt idx="115">
                  <c:v>396.55</c:v>
                </c:pt>
                <c:pt idx="116">
                  <c:v>396.54</c:v>
                </c:pt>
                <c:pt idx="117">
                  <c:v>396.46</c:v>
                </c:pt>
                <c:pt idx="118">
                  <c:v>396.49</c:v>
                </c:pt>
                <c:pt idx="119">
                  <c:v>396.53</c:v>
                </c:pt>
                <c:pt idx="120">
                  <c:v>396.49</c:v>
                </c:pt>
                <c:pt idx="121">
                  <c:v>396.63</c:v>
                </c:pt>
                <c:pt idx="122">
                  <c:v>396.6</c:v>
                </c:pt>
                <c:pt idx="123">
                  <c:v>396.49</c:v>
                </c:pt>
                <c:pt idx="124">
                  <c:v>396.39</c:v>
                </c:pt>
                <c:pt idx="125">
                  <c:v>396.63</c:v>
                </c:pt>
                <c:pt idx="126">
                  <c:v>396.63</c:v>
                </c:pt>
                <c:pt idx="127">
                  <c:v>396.59</c:v>
                </c:pt>
                <c:pt idx="128">
                  <c:v>396.53</c:v>
                </c:pt>
                <c:pt idx="129">
                  <c:v>396.48</c:v>
                </c:pt>
                <c:pt idx="130">
                  <c:v>396.58</c:v>
                </c:pt>
                <c:pt idx="131">
                  <c:v>396.54</c:v>
                </c:pt>
                <c:pt idx="132">
                  <c:v>396.51</c:v>
                </c:pt>
                <c:pt idx="133">
                  <c:v>396.57</c:v>
                </c:pt>
                <c:pt idx="134">
                  <c:v>396.48</c:v>
                </c:pt>
                <c:pt idx="135">
                  <c:v>396.54</c:v>
                </c:pt>
                <c:pt idx="136">
                  <c:v>396.43</c:v>
                </c:pt>
                <c:pt idx="137">
                  <c:v>396.43</c:v>
                </c:pt>
                <c:pt idx="138">
                  <c:v>396.56</c:v>
                </c:pt>
                <c:pt idx="139">
                  <c:v>396.57</c:v>
                </c:pt>
                <c:pt idx="140">
                  <c:v>396.72</c:v>
                </c:pt>
                <c:pt idx="141">
                  <c:v>396.6</c:v>
                </c:pt>
                <c:pt idx="142">
                  <c:v>396.5</c:v>
                </c:pt>
                <c:pt idx="143">
                  <c:v>396.53</c:v>
                </c:pt>
                <c:pt idx="144">
                  <c:v>396.49</c:v>
                </c:pt>
                <c:pt idx="145">
                  <c:v>396.59</c:v>
                </c:pt>
                <c:pt idx="146">
                  <c:v>396.63</c:v>
                </c:pt>
                <c:pt idx="147">
                  <c:v>396.56</c:v>
                </c:pt>
                <c:pt idx="148">
                  <c:v>396.76</c:v>
                </c:pt>
                <c:pt idx="149">
                  <c:v>396.61</c:v>
                </c:pt>
                <c:pt idx="150">
                  <c:v>396.73</c:v>
                </c:pt>
                <c:pt idx="151">
                  <c:v>396.66</c:v>
                </c:pt>
                <c:pt idx="152">
                  <c:v>396.6</c:v>
                </c:pt>
                <c:pt idx="153">
                  <c:v>396.64</c:v>
                </c:pt>
                <c:pt idx="154">
                  <c:v>396.6</c:v>
                </c:pt>
                <c:pt idx="155">
                  <c:v>396.6</c:v>
                </c:pt>
                <c:pt idx="156">
                  <c:v>396.57</c:v>
                </c:pt>
                <c:pt idx="157">
                  <c:v>396.51</c:v>
                </c:pt>
                <c:pt idx="158">
                  <c:v>396.42</c:v>
                </c:pt>
                <c:pt idx="159">
                  <c:v>396.46</c:v>
                </c:pt>
                <c:pt idx="160">
                  <c:v>396.58</c:v>
                </c:pt>
                <c:pt idx="161">
                  <c:v>396.55</c:v>
                </c:pt>
                <c:pt idx="162">
                  <c:v>396.69</c:v>
                </c:pt>
                <c:pt idx="163">
                  <c:v>396.72</c:v>
                </c:pt>
                <c:pt idx="164">
                  <c:v>396.6</c:v>
                </c:pt>
                <c:pt idx="165">
                  <c:v>396.58</c:v>
                </c:pt>
                <c:pt idx="166">
                  <c:v>396.58</c:v>
                </c:pt>
                <c:pt idx="167">
                  <c:v>396.43</c:v>
                </c:pt>
                <c:pt idx="168">
                  <c:v>396.54</c:v>
                </c:pt>
                <c:pt idx="169">
                  <c:v>396.65</c:v>
                </c:pt>
                <c:pt idx="170">
                  <c:v>396.5</c:v>
                </c:pt>
                <c:pt idx="171">
                  <c:v>396.45</c:v>
                </c:pt>
                <c:pt idx="172">
                  <c:v>396.43</c:v>
                </c:pt>
                <c:pt idx="173">
                  <c:v>396.54</c:v>
                </c:pt>
                <c:pt idx="174">
                  <c:v>396.71</c:v>
                </c:pt>
                <c:pt idx="175">
                  <c:v>396.58</c:v>
                </c:pt>
                <c:pt idx="176">
                  <c:v>396.68</c:v>
                </c:pt>
                <c:pt idx="177">
                  <c:v>396.51</c:v>
                </c:pt>
                <c:pt idx="178">
                  <c:v>396.63</c:v>
                </c:pt>
                <c:pt idx="179">
                  <c:v>396.61</c:v>
                </c:pt>
                <c:pt idx="180">
                  <c:v>396.6</c:v>
                </c:pt>
                <c:pt idx="181">
                  <c:v>396.54</c:v>
                </c:pt>
                <c:pt idx="182">
                  <c:v>396.56</c:v>
                </c:pt>
                <c:pt idx="183">
                  <c:v>396.62</c:v>
                </c:pt>
                <c:pt idx="184">
                  <c:v>396.55</c:v>
                </c:pt>
                <c:pt idx="185">
                  <c:v>396.75</c:v>
                </c:pt>
                <c:pt idx="186">
                  <c:v>396.72</c:v>
                </c:pt>
                <c:pt idx="187">
                  <c:v>396.73</c:v>
                </c:pt>
                <c:pt idx="188">
                  <c:v>396.68</c:v>
                </c:pt>
                <c:pt idx="189">
                  <c:v>396.64</c:v>
                </c:pt>
                <c:pt idx="190">
                  <c:v>396.61</c:v>
                </c:pt>
                <c:pt idx="191">
                  <c:v>396.61</c:v>
                </c:pt>
                <c:pt idx="192">
                  <c:v>396.48</c:v>
                </c:pt>
                <c:pt idx="193">
                  <c:v>396.44</c:v>
                </c:pt>
                <c:pt idx="194">
                  <c:v>396.81</c:v>
                </c:pt>
                <c:pt idx="195">
                  <c:v>396.82</c:v>
                </c:pt>
                <c:pt idx="196">
                  <c:v>396.61</c:v>
                </c:pt>
                <c:pt idx="197">
                  <c:v>396.54</c:v>
                </c:pt>
                <c:pt idx="198">
                  <c:v>396.59</c:v>
                </c:pt>
                <c:pt idx="199">
                  <c:v>396.63</c:v>
                </c:pt>
                <c:pt idx="200">
                  <c:v>396.69</c:v>
                </c:pt>
                <c:pt idx="201">
                  <c:v>396.66</c:v>
                </c:pt>
                <c:pt idx="202">
                  <c:v>396.48</c:v>
                </c:pt>
                <c:pt idx="203">
                  <c:v>396.71</c:v>
                </c:pt>
                <c:pt idx="204">
                  <c:v>396.68</c:v>
                </c:pt>
                <c:pt idx="205">
                  <c:v>396.75</c:v>
                </c:pt>
                <c:pt idx="206">
                  <c:v>396.72</c:v>
                </c:pt>
                <c:pt idx="207">
                  <c:v>396.63</c:v>
                </c:pt>
                <c:pt idx="208">
                  <c:v>396.42</c:v>
                </c:pt>
                <c:pt idx="209">
                  <c:v>396.52</c:v>
                </c:pt>
                <c:pt idx="210">
                  <c:v>396.5</c:v>
                </c:pt>
                <c:pt idx="211">
                  <c:v>396.43</c:v>
                </c:pt>
                <c:pt idx="212">
                  <c:v>396.55</c:v>
                </c:pt>
                <c:pt idx="213">
                  <c:v>396.68</c:v>
                </c:pt>
                <c:pt idx="214">
                  <c:v>396.69</c:v>
                </c:pt>
                <c:pt idx="215">
                  <c:v>396.64</c:v>
                </c:pt>
                <c:pt idx="216">
                  <c:v>396.68</c:v>
                </c:pt>
                <c:pt idx="217">
                  <c:v>396.57</c:v>
                </c:pt>
                <c:pt idx="218">
                  <c:v>396.46</c:v>
                </c:pt>
                <c:pt idx="219">
                  <c:v>396.51</c:v>
                </c:pt>
                <c:pt idx="220">
                  <c:v>396.59</c:v>
                </c:pt>
                <c:pt idx="221">
                  <c:v>396.69</c:v>
                </c:pt>
                <c:pt idx="222">
                  <c:v>396.56</c:v>
                </c:pt>
                <c:pt idx="223">
                  <c:v>396.54</c:v>
                </c:pt>
                <c:pt idx="224">
                  <c:v>396.7</c:v>
                </c:pt>
                <c:pt idx="225">
                  <c:v>396.67</c:v>
                </c:pt>
                <c:pt idx="226">
                  <c:v>396.57</c:v>
                </c:pt>
                <c:pt idx="227">
                  <c:v>396.57</c:v>
                </c:pt>
                <c:pt idx="228">
                  <c:v>396.5</c:v>
                </c:pt>
                <c:pt idx="229">
                  <c:v>396.56</c:v>
                </c:pt>
                <c:pt idx="230">
                  <c:v>396.66</c:v>
                </c:pt>
                <c:pt idx="231">
                  <c:v>396.63</c:v>
                </c:pt>
                <c:pt idx="232">
                  <c:v>396.67</c:v>
                </c:pt>
                <c:pt idx="233">
                  <c:v>396.6</c:v>
                </c:pt>
                <c:pt idx="234">
                  <c:v>396.57</c:v>
                </c:pt>
                <c:pt idx="235">
                  <c:v>396.6</c:v>
                </c:pt>
                <c:pt idx="236">
                  <c:v>396.61</c:v>
                </c:pt>
                <c:pt idx="237">
                  <c:v>396.63</c:v>
                </c:pt>
                <c:pt idx="238">
                  <c:v>396.72</c:v>
                </c:pt>
                <c:pt idx="239">
                  <c:v>396.62</c:v>
                </c:pt>
                <c:pt idx="240">
                  <c:v>396.51</c:v>
                </c:pt>
                <c:pt idx="241">
                  <c:v>396.58</c:v>
                </c:pt>
                <c:pt idx="242">
                  <c:v>396.58</c:v>
                </c:pt>
                <c:pt idx="243">
                  <c:v>396.65</c:v>
                </c:pt>
                <c:pt idx="244">
                  <c:v>396.69</c:v>
                </c:pt>
                <c:pt idx="245">
                  <c:v>396.66</c:v>
                </c:pt>
                <c:pt idx="246">
                  <c:v>396.63</c:v>
                </c:pt>
                <c:pt idx="247">
                  <c:v>396.49</c:v>
                </c:pt>
                <c:pt idx="248">
                  <c:v>396.51</c:v>
                </c:pt>
                <c:pt idx="249">
                  <c:v>396.63</c:v>
                </c:pt>
                <c:pt idx="250">
                  <c:v>396.65</c:v>
                </c:pt>
                <c:pt idx="251">
                  <c:v>396.56</c:v>
                </c:pt>
                <c:pt idx="252">
                  <c:v>396.65</c:v>
                </c:pt>
                <c:pt idx="253">
                  <c:v>396.63</c:v>
                </c:pt>
                <c:pt idx="254">
                  <c:v>396.51</c:v>
                </c:pt>
                <c:pt idx="255">
                  <c:v>396.51</c:v>
                </c:pt>
                <c:pt idx="256">
                  <c:v>396.43</c:v>
                </c:pt>
                <c:pt idx="257">
                  <c:v>396.37</c:v>
                </c:pt>
                <c:pt idx="258">
                  <c:v>396.17</c:v>
                </c:pt>
                <c:pt idx="259">
                  <c:v>396.13</c:v>
                </c:pt>
                <c:pt idx="260">
                  <c:v>396.39</c:v>
                </c:pt>
                <c:pt idx="261">
                  <c:v>396.46</c:v>
                </c:pt>
                <c:pt idx="262">
                  <c:v>396.41</c:v>
                </c:pt>
                <c:pt idx="263">
                  <c:v>396.27</c:v>
                </c:pt>
                <c:pt idx="264">
                  <c:v>396.36</c:v>
                </c:pt>
                <c:pt idx="265">
                  <c:v>396.28</c:v>
                </c:pt>
                <c:pt idx="266">
                  <c:v>396.31</c:v>
                </c:pt>
                <c:pt idx="267">
                  <c:v>396.39</c:v>
                </c:pt>
                <c:pt idx="268">
                  <c:v>396.38</c:v>
                </c:pt>
                <c:pt idx="269">
                  <c:v>396.32</c:v>
                </c:pt>
                <c:pt idx="270">
                  <c:v>396.44</c:v>
                </c:pt>
                <c:pt idx="271">
                  <c:v>396.45</c:v>
                </c:pt>
                <c:pt idx="272">
                  <c:v>396.32</c:v>
                </c:pt>
                <c:pt idx="273">
                  <c:v>396.22</c:v>
                </c:pt>
                <c:pt idx="274">
                  <c:v>396.35</c:v>
                </c:pt>
                <c:pt idx="275">
                  <c:v>396.4</c:v>
                </c:pt>
                <c:pt idx="276">
                  <c:v>396.39</c:v>
                </c:pt>
                <c:pt idx="277">
                  <c:v>396.46</c:v>
                </c:pt>
                <c:pt idx="278">
                  <c:v>396.42</c:v>
                </c:pt>
                <c:pt idx="279">
                  <c:v>396.41</c:v>
                </c:pt>
                <c:pt idx="280">
                  <c:v>396.28</c:v>
                </c:pt>
                <c:pt idx="281">
                  <c:v>396.3</c:v>
                </c:pt>
                <c:pt idx="282">
                  <c:v>396.25</c:v>
                </c:pt>
                <c:pt idx="283">
                  <c:v>396.22</c:v>
                </c:pt>
                <c:pt idx="284">
                  <c:v>396.27</c:v>
                </c:pt>
                <c:pt idx="285">
                  <c:v>396.38</c:v>
                </c:pt>
                <c:pt idx="286">
                  <c:v>396.45</c:v>
                </c:pt>
                <c:pt idx="287">
                  <c:v>396.53</c:v>
                </c:pt>
                <c:pt idx="288">
                  <c:v>396.55</c:v>
                </c:pt>
                <c:pt idx="289">
                  <c:v>396.63</c:v>
                </c:pt>
                <c:pt idx="290">
                  <c:v>396.63</c:v>
                </c:pt>
                <c:pt idx="291">
                  <c:v>396.4</c:v>
                </c:pt>
                <c:pt idx="292">
                  <c:v>396.44</c:v>
                </c:pt>
                <c:pt idx="293">
                  <c:v>396.45</c:v>
                </c:pt>
                <c:pt idx="294">
                  <c:v>396.41</c:v>
                </c:pt>
                <c:pt idx="295">
                  <c:v>396.6</c:v>
                </c:pt>
                <c:pt idx="296">
                  <c:v>396.46</c:v>
                </c:pt>
                <c:pt idx="297">
                  <c:v>396.53</c:v>
                </c:pt>
                <c:pt idx="298">
                  <c:v>396.47</c:v>
                </c:pt>
                <c:pt idx="299">
                  <c:v>396.37</c:v>
                </c:pt>
                <c:pt idx="300">
                  <c:v>396.51</c:v>
                </c:pt>
                <c:pt idx="301">
                  <c:v>396.63</c:v>
                </c:pt>
                <c:pt idx="302">
                  <c:v>396.69</c:v>
                </c:pt>
                <c:pt idx="303">
                  <c:v>396.54</c:v>
                </c:pt>
                <c:pt idx="304">
                  <c:v>396.42</c:v>
                </c:pt>
                <c:pt idx="305">
                  <c:v>396.21</c:v>
                </c:pt>
                <c:pt idx="306">
                  <c:v>396.26</c:v>
                </c:pt>
                <c:pt idx="307">
                  <c:v>396.32</c:v>
                </c:pt>
                <c:pt idx="308">
                  <c:v>396.46</c:v>
                </c:pt>
                <c:pt idx="309">
                  <c:v>396.52</c:v>
                </c:pt>
                <c:pt idx="310">
                  <c:v>396.52</c:v>
                </c:pt>
                <c:pt idx="311">
                  <c:v>396.55</c:v>
                </c:pt>
                <c:pt idx="312">
                  <c:v>396.77</c:v>
                </c:pt>
                <c:pt idx="313">
                  <c:v>396.61</c:v>
                </c:pt>
                <c:pt idx="314">
                  <c:v>396.61</c:v>
                </c:pt>
                <c:pt idx="315">
                  <c:v>396.62</c:v>
                </c:pt>
                <c:pt idx="316">
                  <c:v>396.49</c:v>
                </c:pt>
                <c:pt idx="317">
                  <c:v>396.51</c:v>
                </c:pt>
                <c:pt idx="318">
                  <c:v>396.67</c:v>
                </c:pt>
                <c:pt idx="319">
                  <c:v>396.64</c:v>
                </c:pt>
                <c:pt idx="320">
                  <c:v>396.6</c:v>
                </c:pt>
                <c:pt idx="321">
                  <c:v>396.51</c:v>
                </c:pt>
                <c:pt idx="322">
                  <c:v>396.64</c:v>
                </c:pt>
                <c:pt idx="323">
                  <c:v>396.61</c:v>
                </c:pt>
                <c:pt idx="324">
                  <c:v>396.6</c:v>
                </c:pt>
                <c:pt idx="325">
                  <c:v>396.62</c:v>
                </c:pt>
                <c:pt idx="326">
                  <c:v>396.62</c:v>
                </c:pt>
                <c:pt idx="327">
                  <c:v>396.61</c:v>
                </c:pt>
                <c:pt idx="328">
                  <c:v>396.68</c:v>
                </c:pt>
                <c:pt idx="329">
                  <c:v>396.5</c:v>
                </c:pt>
                <c:pt idx="330">
                  <c:v>396.59</c:v>
                </c:pt>
                <c:pt idx="331">
                  <c:v>396.67</c:v>
                </c:pt>
                <c:pt idx="332">
                  <c:v>396.64</c:v>
                </c:pt>
                <c:pt idx="333">
                  <c:v>396.78</c:v>
                </c:pt>
                <c:pt idx="334">
                  <c:v>396.74</c:v>
                </c:pt>
                <c:pt idx="335">
                  <c:v>396.69</c:v>
                </c:pt>
                <c:pt idx="336">
                  <c:v>396.82</c:v>
                </c:pt>
                <c:pt idx="337">
                  <c:v>396.65</c:v>
                </c:pt>
                <c:pt idx="338">
                  <c:v>396.68</c:v>
                </c:pt>
                <c:pt idx="339">
                  <c:v>396.57</c:v>
                </c:pt>
                <c:pt idx="340">
                  <c:v>396.65</c:v>
                </c:pt>
                <c:pt idx="341">
                  <c:v>396.63</c:v>
                </c:pt>
                <c:pt idx="342">
                  <c:v>396.62</c:v>
                </c:pt>
                <c:pt idx="343">
                  <c:v>396.49</c:v>
                </c:pt>
                <c:pt idx="344">
                  <c:v>396.57</c:v>
                </c:pt>
                <c:pt idx="345">
                  <c:v>396.73</c:v>
                </c:pt>
                <c:pt idx="346">
                  <c:v>396.62</c:v>
                </c:pt>
                <c:pt idx="347">
                  <c:v>396.62</c:v>
                </c:pt>
                <c:pt idx="348">
                  <c:v>396.56</c:v>
                </c:pt>
                <c:pt idx="349">
                  <c:v>396.59</c:v>
                </c:pt>
                <c:pt idx="350">
                  <c:v>396.69</c:v>
                </c:pt>
                <c:pt idx="351">
                  <c:v>396.7</c:v>
                </c:pt>
                <c:pt idx="352">
                  <c:v>396.73</c:v>
                </c:pt>
                <c:pt idx="353">
                  <c:v>396.56</c:v>
                </c:pt>
                <c:pt idx="354">
                  <c:v>396.61</c:v>
                </c:pt>
                <c:pt idx="355">
                  <c:v>396.66</c:v>
                </c:pt>
                <c:pt idx="356">
                  <c:v>396.7</c:v>
                </c:pt>
                <c:pt idx="357">
                  <c:v>396.73</c:v>
                </c:pt>
                <c:pt idx="358">
                  <c:v>396.69</c:v>
                </c:pt>
                <c:pt idx="359">
                  <c:v>396.7</c:v>
                </c:pt>
                <c:pt idx="360">
                  <c:v>396.63</c:v>
                </c:pt>
                <c:pt idx="361">
                  <c:v>396.63</c:v>
                </c:pt>
                <c:pt idx="362">
                  <c:v>396.66</c:v>
                </c:pt>
                <c:pt idx="363">
                  <c:v>396.75</c:v>
                </c:pt>
                <c:pt idx="364">
                  <c:v>396.79</c:v>
                </c:pt>
                <c:pt idx="365">
                  <c:v>396.61</c:v>
                </c:pt>
                <c:pt idx="366">
                  <c:v>396.67</c:v>
                </c:pt>
                <c:pt idx="367">
                  <c:v>396.61</c:v>
                </c:pt>
                <c:pt idx="368">
                  <c:v>396.77</c:v>
                </c:pt>
                <c:pt idx="369">
                  <c:v>396.61</c:v>
                </c:pt>
                <c:pt idx="370">
                  <c:v>396.64</c:v>
                </c:pt>
                <c:pt idx="371">
                  <c:v>396.54</c:v>
                </c:pt>
                <c:pt idx="372">
                  <c:v>396.55</c:v>
                </c:pt>
                <c:pt idx="373">
                  <c:v>396.67</c:v>
                </c:pt>
                <c:pt idx="374">
                  <c:v>396.61</c:v>
                </c:pt>
                <c:pt idx="375">
                  <c:v>396.6</c:v>
                </c:pt>
                <c:pt idx="376">
                  <c:v>396.71</c:v>
                </c:pt>
                <c:pt idx="377">
                  <c:v>396.68</c:v>
                </c:pt>
                <c:pt idx="378">
                  <c:v>396.47</c:v>
                </c:pt>
                <c:pt idx="379">
                  <c:v>396.68</c:v>
                </c:pt>
                <c:pt idx="380">
                  <c:v>396.55</c:v>
                </c:pt>
                <c:pt idx="381">
                  <c:v>396.68</c:v>
                </c:pt>
                <c:pt idx="382">
                  <c:v>396.7</c:v>
                </c:pt>
                <c:pt idx="383">
                  <c:v>396.56</c:v>
                </c:pt>
                <c:pt idx="384">
                  <c:v>396.71</c:v>
                </c:pt>
                <c:pt idx="385">
                  <c:v>396.67</c:v>
                </c:pt>
                <c:pt idx="386">
                  <c:v>396.62</c:v>
                </c:pt>
                <c:pt idx="387">
                  <c:v>396.55</c:v>
                </c:pt>
                <c:pt idx="388">
                  <c:v>396.64</c:v>
                </c:pt>
                <c:pt idx="389">
                  <c:v>396.65</c:v>
                </c:pt>
                <c:pt idx="390">
                  <c:v>396.66</c:v>
                </c:pt>
                <c:pt idx="391">
                  <c:v>396.55</c:v>
                </c:pt>
                <c:pt idx="392">
                  <c:v>396.67</c:v>
                </c:pt>
                <c:pt idx="393">
                  <c:v>396.62</c:v>
                </c:pt>
                <c:pt idx="394">
                  <c:v>396.55</c:v>
                </c:pt>
                <c:pt idx="395">
                  <c:v>396.66</c:v>
                </c:pt>
                <c:pt idx="396">
                  <c:v>396.6</c:v>
                </c:pt>
                <c:pt idx="397">
                  <c:v>396.67</c:v>
                </c:pt>
                <c:pt idx="398">
                  <c:v>396.65</c:v>
                </c:pt>
                <c:pt idx="399">
                  <c:v>396.71</c:v>
                </c:pt>
                <c:pt idx="400">
                  <c:v>396.55</c:v>
                </c:pt>
                <c:pt idx="401">
                  <c:v>396.57</c:v>
                </c:pt>
                <c:pt idx="402">
                  <c:v>396.63</c:v>
                </c:pt>
                <c:pt idx="403">
                  <c:v>396.61</c:v>
                </c:pt>
                <c:pt idx="404">
                  <c:v>396.65</c:v>
                </c:pt>
                <c:pt idx="405">
                  <c:v>396.6</c:v>
                </c:pt>
                <c:pt idx="406">
                  <c:v>396.51</c:v>
                </c:pt>
                <c:pt idx="407">
                  <c:v>396.64</c:v>
                </c:pt>
                <c:pt idx="408">
                  <c:v>396.56</c:v>
                </c:pt>
                <c:pt idx="409">
                  <c:v>396.56</c:v>
                </c:pt>
                <c:pt idx="410">
                  <c:v>396.45</c:v>
                </c:pt>
                <c:pt idx="411">
                  <c:v>396.55</c:v>
                </c:pt>
                <c:pt idx="412">
                  <c:v>396.45</c:v>
                </c:pt>
                <c:pt idx="413">
                  <c:v>396.42</c:v>
                </c:pt>
                <c:pt idx="414">
                  <c:v>396.51</c:v>
                </c:pt>
                <c:pt idx="415">
                  <c:v>396.52</c:v>
                </c:pt>
                <c:pt idx="416">
                  <c:v>396.53</c:v>
                </c:pt>
                <c:pt idx="417">
                  <c:v>396.48</c:v>
                </c:pt>
                <c:pt idx="418">
                  <c:v>396.48</c:v>
                </c:pt>
                <c:pt idx="419">
                  <c:v>396.42</c:v>
                </c:pt>
                <c:pt idx="420">
                  <c:v>396.35</c:v>
                </c:pt>
                <c:pt idx="421">
                  <c:v>396.44</c:v>
                </c:pt>
                <c:pt idx="422">
                  <c:v>396.5</c:v>
                </c:pt>
                <c:pt idx="423">
                  <c:v>396.6</c:v>
                </c:pt>
                <c:pt idx="424">
                  <c:v>396.44</c:v>
                </c:pt>
                <c:pt idx="425">
                  <c:v>396.44</c:v>
                </c:pt>
                <c:pt idx="426">
                  <c:v>396.54</c:v>
                </c:pt>
                <c:pt idx="427">
                  <c:v>396.43</c:v>
                </c:pt>
                <c:pt idx="428">
                  <c:v>396.53</c:v>
                </c:pt>
                <c:pt idx="429">
                  <c:v>396.5</c:v>
                </c:pt>
                <c:pt idx="430">
                  <c:v>396.22</c:v>
                </c:pt>
                <c:pt idx="431">
                  <c:v>396.31</c:v>
                </c:pt>
                <c:pt idx="432">
                  <c:v>396.38</c:v>
                </c:pt>
                <c:pt idx="433">
                  <c:v>396.4</c:v>
                </c:pt>
                <c:pt idx="434">
                  <c:v>396.36</c:v>
                </c:pt>
                <c:pt idx="435">
                  <c:v>396.41</c:v>
                </c:pt>
                <c:pt idx="436">
                  <c:v>396.36</c:v>
                </c:pt>
                <c:pt idx="437">
                  <c:v>396.31</c:v>
                </c:pt>
                <c:pt idx="438">
                  <c:v>396.34</c:v>
                </c:pt>
                <c:pt idx="439">
                  <c:v>396.52</c:v>
                </c:pt>
                <c:pt idx="440">
                  <c:v>396.52</c:v>
                </c:pt>
                <c:pt idx="441">
                  <c:v>396.44</c:v>
                </c:pt>
                <c:pt idx="442">
                  <c:v>396.38</c:v>
                </c:pt>
                <c:pt idx="443">
                  <c:v>396.32</c:v>
                </c:pt>
                <c:pt idx="444">
                  <c:v>396.33</c:v>
                </c:pt>
                <c:pt idx="445">
                  <c:v>396.3</c:v>
                </c:pt>
                <c:pt idx="446">
                  <c:v>396.32</c:v>
                </c:pt>
                <c:pt idx="447">
                  <c:v>396.27</c:v>
                </c:pt>
                <c:pt idx="448">
                  <c:v>396.23</c:v>
                </c:pt>
                <c:pt idx="449">
                  <c:v>396.35</c:v>
                </c:pt>
                <c:pt idx="450">
                  <c:v>396.5</c:v>
                </c:pt>
                <c:pt idx="451">
                  <c:v>396.34</c:v>
                </c:pt>
                <c:pt idx="452">
                  <c:v>396.37</c:v>
                </c:pt>
                <c:pt idx="453">
                  <c:v>396.42</c:v>
                </c:pt>
                <c:pt idx="454">
                  <c:v>396.35</c:v>
                </c:pt>
                <c:pt idx="455">
                  <c:v>396.28</c:v>
                </c:pt>
                <c:pt idx="456">
                  <c:v>396.29</c:v>
                </c:pt>
                <c:pt idx="457">
                  <c:v>396.4</c:v>
                </c:pt>
                <c:pt idx="458">
                  <c:v>396.42</c:v>
                </c:pt>
                <c:pt idx="459">
                  <c:v>396.34</c:v>
                </c:pt>
                <c:pt idx="460">
                  <c:v>396.38</c:v>
                </c:pt>
                <c:pt idx="461">
                  <c:v>396.39</c:v>
                </c:pt>
                <c:pt idx="462">
                  <c:v>396.42</c:v>
                </c:pt>
                <c:pt idx="463">
                  <c:v>396.47</c:v>
                </c:pt>
                <c:pt idx="464">
                  <c:v>396.34</c:v>
                </c:pt>
                <c:pt idx="465">
                  <c:v>396.31</c:v>
                </c:pt>
                <c:pt idx="466">
                  <c:v>396.35</c:v>
                </c:pt>
                <c:pt idx="467">
                  <c:v>396.26</c:v>
                </c:pt>
                <c:pt idx="468">
                  <c:v>396.29</c:v>
                </c:pt>
                <c:pt idx="469">
                  <c:v>396.39</c:v>
                </c:pt>
                <c:pt idx="470">
                  <c:v>396.24</c:v>
                </c:pt>
                <c:pt idx="471">
                  <c:v>396.18</c:v>
                </c:pt>
                <c:pt idx="472">
                  <c:v>396.33</c:v>
                </c:pt>
                <c:pt idx="473">
                  <c:v>396.26</c:v>
                </c:pt>
                <c:pt idx="474">
                  <c:v>396.35</c:v>
                </c:pt>
                <c:pt idx="475">
                  <c:v>396.36</c:v>
                </c:pt>
                <c:pt idx="476">
                  <c:v>396.41</c:v>
                </c:pt>
                <c:pt idx="477">
                  <c:v>396.25</c:v>
                </c:pt>
                <c:pt idx="478">
                  <c:v>396.38</c:v>
                </c:pt>
                <c:pt idx="479">
                  <c:v>396.42</c:v>
                </c:pt>
                <c:pt idx="480">
                  <c:v>396.23</c:v>
                </c:pt>
                <c:pt idx="481">
                  <c:v>396.27</c:v>
                </c:pt>
                <c:pt idx="482">
                  <c:v>396.36</c:v>
                </c:pt>
                <c:pt idx="483">
                  <c:v>396.53</c:v>
                </c:pt>
                <c:pt idx="484">
                  <c:v>396.4</c:v>
                </c:pt>
                <c:pt idx="485">
                  <c:v>396.27</c:v>
                </c:pt>
                <c:pt idx="486">
                  <c:v>396.38</c:v>
                </c:pt>
                <c:pt idx="487">
                  <c:v>396.29</c:v>
                </c:pt>
                <c:pt idx="488">
                  <c:v>396.25</c:v>
                </c:pt>
                <c:pt idx="489">
                  <c:v>396.16</c:v>
                </c:pt>
                <c:pt idx="490">
                  <c:v>396.31</c:v>
                </c:pt>
                <c:pt idx="491">
                  <c:v>396.21</c:v>
                </c:pt>
                <c:pt idx="492">
                  <c:v>396.36</c:v>
                </c:pt>
                <c:pt idx="493">
                  <c:v>396.26</c:v>
                </c:pt>
                <c:pt idx="494">
                  <c:v>396.32</c:v>
                </c:pt>
                <c:pt idx="495">
                  <c:v>396.28</c:v>
                </c:pt>
                <c:pt idx="496">
                  <c:v>396.28</c:v>
                </c:pt>
                <c:pt idx="497">
                  <c:v>396.31</c:v>
                </c:pt>
                <c:pt idx="498">
                  <c:v>396.35</c:v>
                </c:pt>
                <c:pt idx="499">
                  <c:v>396.39</c:v>
                </c:pt>
                <c:pt idx="500">
                  <c:v>396.25</c:v>
                </c:pt>
                <c:pt idx="501">
                  <c:v>396.24</c:v>
                </c:pt>
                <c:pt idx="502">
                  <c:v>396.33</c:v>
                </c:pt>
                <c:pt idx="503">
                  <c:v>396.33</c:v>
                </c:pt>
                <c:pt idx="504">
                  <c:v>396.32</c:v>
                </c:pt>
                <c:pt idx="505">
                  <c:v>396.12</c:v>
                </c:pt>
                <c:pt idx="506">
                  <c:v>396.16</c:v>
                </c:pt>
                <c:pt idx="507">
                  <c:v>396.2</c:v>
                </c:pt>
                <c:pt idx="508">
                  <c:v>396.17</c:v>
                </c:pt>
                <c:pt idx="509">
                  <c:v>396.24</c:v>
                </c:pt>
                <c:pt idx="510">
                  <c:v>396.34</c:v>
                </c:pt>
                <c:pt idx="511">
                  <c:v>396.25</c:v>
                </c:pt>
                <c:pt idx="512">
                  <c:v>396.29</c:v>
                </c:pt>
                <c:pt idx="513">
                  <c:v>396.31</c:v>
                </c:pt>
                <c:pt idx="514">
                  <c:v>396.31</c:v>
                </c:pt>
                <c:pt idx="515">
                  <c:v>396.24</c:v>
                </c:pt>
                <c:pt idx="516">
                  <c:v>396.36</c:v>
                </c:pt>
                <c:pt idx="517">
                  <c:v>396.32</c:v>
                </c:pt>
                <c:pt idx="518">
                  <c:v>396.26</c:v>
                </c:pt>
                <c:pt idx="519">
                  <c:v>396.2</c:v>
                </c:pt>
                <c:pt idx="520">
                  <c:v>396.13</c:v>
                </c:pt>
                <c:pt idx="521">
                  <c:v>396.23</c:v>
                </c:pt>
                <c:pt idx="522">
                  <c:v>396.27</c:v>
                </c:pt>
                <c:pt idx="523">
                  <c:v>396.26</c:v>
                </c:pt>
                <c:pt idx="524">
                  <c:v>396.29</c:v>
                </c:pt>
                <c:pt idx="525">
                  <c:v>396.29</c:v>
                </c:pt>
                <c:pt idx="526">
                  <c:v>396.2</c:v>
                </c:pt>
                <c:pt idx="527">
                  <c:v>396.28</c:v>
                </c:pt>
                <c:pt idx="528">
                  <c:v>396.31</c:v>
                </c:pt>
                <c:pt idx="529">
                  <c:v>396.37</c:v>
                </c:pt>
                <c:pt idx="530">
                  <c:v>396.26</c:v>
                </c:pt>
                <c:pt idx="531">
                  <c:v>396.26</c:v>
                </c:pt>
                <c:pt idx="532">
                  <c:v>396.26</c:v>
                </c:pt>
                <c:pt idx="533">
                  <c:v>396.18</c:v>
                </c:pt>
                <c:pt idx="534">
                  <c:v>396.17</c:v>
                </c:pt>
                <c:pt idx="535">
                  <c:v>396.05</c:v>
                </c:pt>
                <c:pt idx="536">
                  <c:v>396.18</c:v>
                </c:pt>
                <c:pt idx="537">
                  <c:v>396.24</c:v>
                </c:pt>
                <c:pt idx="538">
                  <c:v>396.23</c:v>
                </c:pt>
                <c:pt idx="539">
                  <c:v>396.24</c:v>
                </c:pt>
                <c:pt idx="540">
                  <c:v>396.21</c:v>
                </c:pt>
                <c:pt idx="541">
                  <c:v>396.17</c:v>
                </c:pt>
                <c:pt idx="542">
                  <c:v>396.23</c:v>
                </c:pt>
                <c:pt idx="543">
                  <c:v>396.12</c:v>
                </c:pt>
                <c:pt idx="544">
                  <c:v>396.16</c:v>
                </c:pt>
                <c:pt idx="545">
                  <c:v>396.17</c:v>
                </c:pt>
                <c:pt idx="546">
                  <c:v>396.18</c:v>
                </c:pt>
                <c:pt idx="547">
                  <c:v>396.15</c:v>
                </c:pt>
                <c:pt idx="548">
                  <c:v>396.22</c:v>
                </c:pt>
                <c:pt idx="549">
                  <c:v>396.31</c:v>
                </c:pt>
                <c:pt idx="550">
                  <c:v>396.25</c:v>
                </c:pt>
                <c:pt idx="551">
                  <c:v>396.16</c:v>
                </c:pt>
                <c:pt idx="552">
                  <c:v>396.29</c:v>
                </c:pt>
                <c:pt idx="553">
                  <c:v>396.34</c:v>
                </c:pt>
                <c:pt idx="554">
                  <c:v>396.22</c:v>
                </c:pt>
                <c:pt idx="555">
                  <c:v>396.24</c:v>
                </c:pt>
                <c:pt idx="556">
                  <c:v>396.3</c:v>
                </c:pt>
                <c:pt idx="557">
                  <c:v>396.22</c:v>
                </c:pt>
                <c:pt idx="558">
                  <c:v>396.18</c:v>
                </c:pt>
                <c:pt idx="559">
                  <c:v>396.23</c:v>
                </c:pt>
                <c:pt idx="560">
                  <c:v>396.37</c:v>
                </c:pt>
                <c:pt idx="561">
                  <c:v>396.22</c:v>
                </c:pt>
                <c:pt idx="562">
                  <c:v>396.18</c:v>
                </c:pt>
                <c:pt idx="563">
                  <c:v>396.3</c:v>
                </c:pt>
                <c:pt idx="564">
                  <c:v>396.29</c:v>
                </c:pt>
                <c:pt idx="565">
                  <c:v>396.04</c:v>
                </c:pt>
                <c:pt idx="566">
                  <c:v>396.21</c:v>
                </c:pt>
                <c:pt idx="567">
                  <c:v>396.15</c:v>
                </c:pt>
                <c:pt idx="568">
                  <c:v>396.17</c:v>
                </c:pt>
                <c:pt idx="569">
                  <c:v>396.17</c:v>
                </c:pt>
                <c:pt idx="570">
                  <c:v>396.26</c:v>
                </c:pt>
                <c:pt idx="571">
                  <c:v>396.27</c:v>
                </c:pt>
                <c:pt idx="572">
                  <c:v>396.23</c:v>
                </c:pt>
                <c:pt idx="573">
                  <c:v>396.31</c:v>
                </c:pt>
                <c:pt idx="574">
                  <c:v>396.23</c:v>
                </c:pt>
                <c:pt idx="575">
                  <c:v>396.26</c:v>
                </c:pt>
                <c:pt idx="576">
                  <c:v>396.21</c:v>
                </c:pt>
                <c:pt idx="577">
                  <c:v>396.1</c:v>
                </c:pt>
                <c:pt idx="578">
                  <c:v>396.18</c:v>
                </c:pt>
                <c:pt idx="579">
                  <c:v>396.2</c:v>
                </c:pt>
                <c:pt idx="580">
                  <c:v>396.28</c:v>
                </c:pt>
                <c:pt idx="581">
                  <c:v>396.33</c:v>
                </c:pt>
                <c:pt idx="582">
                  <c:v>396.36</c:v>
                </c:pt>
                <c:pt idx="583">
                  <c:v>396.36</c:v>
                </c:pt>
                <c:pt idx="584">
                  <c:v>396.22</c:v>
                </c:pt>
                <c:pt idx="585">
                  <c:v>396.26</c:v>
                </c:pt>
                <c:pt idx="586">
                  <c:v>396.17</c:v>
                </c:pt>
                <c:pt idx="587">
                  <c:v>396.18</c:v>
                </c:pt>
                <c:pt idx="588">
                  <c:v>396.34</c:v>
                </c:pt>
                <c:pt idx="589">
                  <c:v>396.22</c:v>
                </c:pt>
                <c:pt idx="590">
                  <c:v>396.18</c:v>
                </c:pt>
                <c:pt idx="591">
                  <c:v>396.1</c:v>
                </c:pt>
                <c:pt idx="592">
                  <c:v>396.19</c:v>
                </c:pt>
                <c:pt idx="593">
                  <c:v>396.24</c:v>
                </c:pt>
                <c:pt idx="594">
                  <c:v>396.13</c:v>
                </c:pt>
                <c:pt idx="595">
                  <c:v>396.14</c:v>
                </c:pt>
                <c:pt idx="596">
                  <c:v>396.2</c:v>
                </c:pt>
                <c:pt idx="597">
                  <c:v>396.2</c:v>
                </c:pt>
                <c:pt idx="598">
                  <c:v>396.18</c:v>
                </c:pt>
                <c:pt idx="599">
                  <c:v>396.15</c:v>
                </c:pt>
                <c:pt idx="600">
                  <c:v>396.12</c:v>
                </c:pt>
                <c:pt idx="601">
                  <c:v>396.03</c:v>
                </c:pt>
                <c:pt idx="602">
                  <c:v>396.22</c:v>
                </c:pt>
                <c:pt idx="603">
                  <c:v>396.27</c:v>
                </c:pt>
                <c:pt idx="604">
                  <c:v>396.36</c:v>
                </c:pt>
                <c:pt idx="605">
                  <c:v>396.35</c:v>
                </c:pt>
                <c:pt idx="606">
                  <c:v>396.33</c:v>
                </c:pt>
                <c:pt idx="607">
                  <c:v>396.29</c:v>
                </c:pt>
                <c:pt idx="608">
                  <c:v>396.41</c:v>
                </c:pt>
                <c:pt idx="609">
                  <c:v>396.18</c:v>
                </c:pt>
                <c:pt idx="610">
                  <c:v>396.28</c:v>
                </c:pt>
                <c:pt idx="611">
                  <c:v>396.33</c:v>
                </c:pt>
                <c:pt idx="612">
                  <c:v>396.39</c:v>
                </c:pt>
                <c:pt idx="613">
                  <c:v>396.44</c:v>
                </c:pt>
                <c:pt idx="614">
                  <c:v>396.29</c:v>
                </c:pt>
                <c:pt idx="615">
                  <c:v>396.4</c:v>
                </c:pt>
                <c:pt idx="616">
                  <c:v>396.42</c:v>
                </c:pt>
                <c:pt idx="617">
                  <c:v>396.33</c:v>
                </c:pt>
                <c:pt idx="618">
                  <c:v>396.43</c:v>
                </c:pt>
                <c:pt idx="619">
                  <c:v>396.42</c:v>
                </c:pt>
                <c:pt idx="620">
                  <c:v>396.37</c:v>
                </c:pt>
                <c:pt idx="621">
                  <c:v>396.41</c:v>
                </c:pt>
                <c:pt idx="622">
                  <c:v>396.36</c:v>
                </c:pt>
                <c:pt idx="623">
                  <c:v>396.33</c:v>
                </c:pt>
                <c:pt idx="624">
                  <c:v>396.26</c:v>
                </c:pt>
                <c:pt idx="625">
                  <c:v>396.4</c:v>
                </c:pt>
                <c:pt idx="626">
                  <c:v>396.32</c:v>
                </c:pt>
                <c:pt idx="627">
                  <c:v>396.28</c:v>
                </c:pt>
                <c:pt idx="628">
                  <c:v>396.27</c:v>
                </c:pt>
                <c:pt idx="629">
                  <c:v>396.34</c:v>
                </c:pt>
                <c:pt idx="630">
                  <c:v>396.36</c:v>
                </c:pt>
                <c:pt idx="631">
                  <c:v>396.36</c:v>
                </c:pt>
                <c:pt idx="632">
                  <c:v>396.43</c:v>
                </c:pt>
                <c:pt idx="633">
                  <c:v>396.47</c:v>
                </c:pt>
                <c:pt idx="634">
                  <c:v>396.41</c:v>
                </c:pt>
                <c:pt idx="635">
                  <c:v>396.42</c:v>
                </c:pt>
                <c:pt idx="636">
                  <c:v>396.39</c:v>
                </c:pt>
                <c:pt idx="637">
                  <c:v>396.47</c:v>
                </c:pt>
                <c:pt idx="638">
                  <c:v>396.51</c:v>
                </c:pt>
                <c:pt idx="639">
                  <c:v>396.31</c:v>
                </c:pt>
                <c:pt idx="640">
                  <c:v>396.3</c:v>
                </c:pt>
                <c:pt idx="641">
                  <c:v>396.31</c:v>
                </c:pt>
                <c:pt idx="642">
                  <c:v>396.31</c:v>
                </c:pt>
                <c:pt idx="643">
                  <c:v>396.29</c:v>
                </c:pt>
                <c:pt idx="644">
                  <c:v>396.21</c:v>
                </c:pt>
                <c:pt idx="645">
                  <c:v>396.18</c:v>
                </c:pt>
                <c:pt idx="646">
                  <c:v>396.23</c:v>
                </c:pt>
                <c:pt idx="647">
                  <c:v>396.25</c:v>
                </c:pt>
                <c:pt idx="648">
                  <c:v>396.15</c:v>
                </c:pt>
                <c:pt idx="649">
                  <c:v>396.15</c:v>
                </c:pt>
                <c:pt idx="650">
                  <c:v>396.12</c:v>
                </c:pt>
                <c:pt idx="651">
                  <c:v>396.18</c:v>
                </c:pt>
                <c:pt idx="652">
                  <c:v>396.17</c:v>
                </c:pt>
                <c:pt idx="653">
                  <c:v>396.15</c:v>
                </c:pt>
                <c:pt idx="654">
                  <c:v>396.25</c:v>
                </c:pt>
                <c:pt idx="655">
                  <c:v>396.2</c:v>
                </c:pt>
                <c:pt idx="656">
                  <c:v>396.09</c:v>
                </c:pt>
                <c:pt idx="657">
                  <c:v>396.12</c:v>
                </c:pt>
                <c:pt idx="658">
                  <c:v>396.12</c:v>
                </c:pt>
                <c:pt idx="659">
                  <c:v>396.3</c:v>
                </c:pt>
                <c:pt idx="660">
                  <c:v>396.27</c:v>
                </c:pt>
                <c:pt idx="661">
                  <c:v>396.23</c:v>
                </c:pt>
                <c:pt idx="662">
                  <c:v>396.15</c:v>
                </c:pt>
                <c:pt idx="663">
                  <c:v>396.03</c:v>
                </c:pt>
                <c:pt idx="664">
                  <c:v>396.09</c:v>
                </c:pt>
                <c:pt idx="665">
                  <c:v>396.06</c:v>
                </c:pt>
                <c:pt idx="666">
                  <c:v>396.12</c:v>
                </c:pt>
                <c:pt idx="667">
                  <c:v>396.26</c:v>
                </c:pt>
                <c:pt idx="668">
                  <c:v>396.15</c:v>
                </c:pt>
                <c:pt idx="669">
                  <c:v>395.94</c:v>
                </c:pt>
                <c:pt idx="670">
                  <c:v>396.02</c:v>
                </c:pt>
                <c:pt idx="671">
                  <c:v>396.14</c:v>
                </c:pt>
                <c:pt idx="672">
                  <c:v>396.21</c:v>
                </c:pt>
                <c:pt idx="673">
                  <c:v>396.12</c:v>
                </c:pt>
                <c:pt idx="674">
                  <c:v>396.04</c:v>
                </c:pt>
                <c:pt idx="675">
                  <c:v>396.06</c:v>
                </c:pt>
                <c:pt idx="676">
                  <c:v>396.14</c:v>
                </c:pt>
                <c:pt idx="677">
                  <c:v>396.15</c:v>
                </c:pt>
                <c:pt idx="678">
                  <c:v>396.15</c:v>
                </c:pt>
                <c:pt idx="679">
                  <c:v>396.02</c:v>
                </c:pt>
                <c:pt idx="680">
                  <c:v>396.04</c:v>
                </c:pt>
                <c:pt idx="681">
                  <c:v>396.06</c:v>
                </c:pt>
                <c:pt idx="682">
                  <c:v>395.98</c:v>
                </c:pt>
                <c:pt idx="683">
                  <c:v>395.98</c:v>
                </c:pt>
                <c:pt idx="684">
                  <c:v>396.07</c:v>
                </c:pt>
                <c:pt idx="685">
                  <c:v>396.03</c:v>
                </c:pt>
                <c:pt idx="686">
                  <c:v>396.1</c:v>
                </c:pt>
                <c:pt idx="687">
                  <c:v>396.08</c:v>
                </c:pt>
                <c:pt idx="688">
                  <c:v>396.06</c:v>
                </c:pt>
                <c:pt idx="689">
                  <c:v>395.99</c:v>
                </c:pt>
                <c:pt idx="690">
                  <c:v>396.13</c:v>
                </c:pt>
                <c:pt idx="691">
                  <c:v>396.11</c:v>
                </c:pt>
                <c:pt idx="692">
                  <c:v>395.96</c:v>
                </c:pt>
                <c:pt idx="693">
                  <c:v>396.01</c:v>
                </c:pt>
                <c:pt idx="694">
                  <c:v>396.05</c:v>
                </c:pt>
                <c:pt idx="695">
                  <c:v>396.11</c:v>
                </c:pt>
                <c:pt idx="696">
                  <c:v>395.98</c:v>
                </c:pt>
                <c:pt idx="697">
                  <c:v>396.01</c:v>
                </c:pt>
                <c:pt idx="698">
                  <c:v>396.05</c:v>
                </c:pt>
                <c:pt idx="699">
                  <c:v>395.93</c:v>
                </c:pt>
                <c:pt idx="700">
                  <c:v>396.02</c:v>
                </c:pt>
                <c:pt idx="701">
                  <c:v>396.1</c:v>
                </c:pt>
                <c:pt idx="702">
                  <c:v>395.97</c:v>
                </c:pt>
                <c:pt idx="703">
                  <c:v>396.04</c:v>
                </c:pt>
                <c:pt idx="704">
                  <c:v>395.97</c:v>
                </c:pt>
                <c:pt idx="705">
                  <c:v>396</c:v>
                </c:pt>
                <c:pt idx="706">
                  <c:v>395.95</c:v>
                </c:pt>
                <c:pt idx="707">
                  <c:v>396.07</c:v>
                </c:pt>
                <c:pt idx="708">
                  <c:v>396.01</c:v>
                </c:pt>
                <c:pt idx="709">
                  <c:v>396.04</c:v>
                </c:pt>
                <c:pt idx="710">
                  <c:v>395.98</c:v>
                </c:pt>
                <c:pt idx="711">
                  <c:v>396.02</c:v>
                </c:pt>
                <c:pt idx="712">
                  <c:v>396.16</c:v>
                </c:pt>
                <c:pt idx="713">
                  <c:v>396.15</c:v>
                </c:pt>
                <c:pt idx="714">
                  <c:v>395.97</c:v>
                </c:pt>
                <c:pt idx="715">
                  <c:v>396.07</c:v>
                </c:pt>
                <c:pt idx="716">
                  <c:v>396.1</c:v>
                </c:pt>
                <c:pt idx="717">
                  <c:v>396.03</c:v>
                </c:pt>
                <c:pt idx="718">
                  <c:v>395.93</c:v>
                </c:pt>
                <c:pt idx="719">
                  <c:v>396.11</c:v>
                </c:pt>
                <c:pt idx="720">
                  <c:v>396.05</c:v>
                </c:pt>
                <c:pt idx="721">
                  <c:v>396.05</c:v>
                </c:pt>
                <c:pt idx="722">
                  <c:v>395.94</c:v>
                </c:pt>
                <c:pt idx="723">
                  <c:v>395.96</c:v>
                </c:pt>
                <c:pt idx="724">
                  <c:v>395.91</c:v>
                </c:pt>
                <c:pt idx="725">
                  <c:v>395.99</c:v>
                </c:pt>
                <c:pt idx="726">
                  <c:v>396.01</c:v>
                </c:pt>
                <c:pt idx="727">
                  <c:v>395.87</c:v>
                </c:pt>
                <c:pt idx="728">
                  <c:v>395.83</c:v>
                </c:pt>
                <c:pt idx="729">
                  <c:v>395.95</c:v>
                </c:pt>
                <c:pt idx="730">
                  <c:v>396.03</c:v>
                </c:pt>
                <c:pt idx="731">
                  <c:v>396.1</c:v>
                </c:pt>
                <c:pt idx="732">
                  <c:v>395.89</c:v>
                </c:pt>
                <c:pt idx="733">
                  <c:v>395.81</c:v>
                </c:pt>
                <c:pt idx="734">
                  <c:v>395.76</c:v>
                </c:pt>
                <c:pt idx="735">
                  <c:v>395.76</c:v>
                </c:pt>
                <c:pt idx="736">
                  <c:v>395.76</c:v>
                </c:pt>
                <c:pt idx="737">
                  <c:v>395.77</c:v>
                </c:pt>
                <c:pt idx="738">
                  <c:v>-9999</c:v>
                </c:pt>
                <c:pt idx="739">
                  <c:v>-9999</c:v>
                </c:pt>
                <c:pt idx="740">
                  <c:v>-9999</c:v>
                </c:pt>
                <c:pt idx="741">
                  <c:v>-9999</c:v>
                </c:pt>
                <c:pt idx="742">
                  <c:v>-9999</c:v>
                </c:pt>
                <c:pt idx="743">
                  <c:v>-9999</c:v>
                </c:pt>
                <c:pt idx="744">
                  <c:v>-9999</c:v>
                </c:pt>
                <c:pt idx="745">
                  <c:v>-9999</c:v>
                </c:pt>
                <c:pt idx="746">
                  <c:v>-9999</c:v>
                </c:pt>
                <c:pt idx="747">
                  <c:v>-9999</c:v>
                </c:pt>
                <c:pt idx="748">
                  <c:v>-9999</c:v>
                </c:pt>
                <c:pt idx="749">
                  <c:v>-9999</c:v>
                </c:pt>
                <c:pt idx="750">
                  <c:v>-9999</c:v>
                </c:pt>
                <c:pt idx="751">
                  <c:v>-9999</c:v>
                </c:pt>
                <c:pt idx="752">
                  <c:v>-9999</c:v>
                </c:pt>
                <c:pt idx="753">
                  <c:v>-9999</c:v>
                </c:pt>
                <c:pt idx="754">
                  <c:v>-9999</c:v>
                </c:pt>
                <c:pt idx="755">
                  <c:v>-9999</c:v>
                </c:pt>
                <c:pt idx="756">
                  <c:v>-9999</c:v>
                </c:pt>
                <c:pt idx="757">
                  <c:v>-9999</c:v>
                </c:pt>
                <c:pt idx="758">
                  <c:v>-9999</c:v>
                </c:pt>
                <c:pt idx="759">
                  <c:v>-9999</c:v>
                </c:pt>
                <c:pt idx="760">
                  <c:v>-9999</c:v>
                </c:pt>
                <c:pt idx="761">
                  <c:v>-9999</c:v>
                </c:pt>
                <c:pt idx="762">
                  <c:v>-9999</c:v>
                </c:pt>
                <c:pt idx="763">
                  <c:v>-9999</c:v>
                </c:pt>
                <c:pt idx="764">
                  <c:v>-9999</c:v>
                </c:pt>
                <c:pt idx="765">
                  <c:v>-9999</c:v>
                </c:pt>
                <c:pt idx="766">
                  <c:v>-9999</c:v>
                </c:pt>
                <c:pt idx="767">
                  <c:v>-9999</c:v>
                </c:pt>
                <c:pt idx="768">
                  <c:v>-9999</c:v>
                </c:pt>
                <c:pt idx="769">
                  <c:v>-9999</c:v>
                </c:pt>
                <c:pt idx="770">
                  <c:v>-9999</c:v>
                </c:pt>
                <c:pt idx="771">
                  <c:v>-9999</c:v>
                </c:pt>
                <c:pt idx="772">
                  <c:v>-9999</c:v>
                </c:pt>
                <c:pt idx="773">
                  <c:v>-9999</c:v>
                </c:pt>
                <c:pt idx="774">
                  <c:v>-9999</c:v>
                </c:pt>
                <c:pt idx="775">
                  <c:v>-9999</c:v>
                </c:pt>
                <c:pt idx="776">
                  <c:v>-9999</c:v>
                </c:pt>
                <c:pt idx="777">
                  <c:v>-9999</c:v>
                </c:pt>
                <c:pt idx="778">
                  <c:v>-9999</c:v>
                </c:pt>
                <c:pt idx="779">
                  <c:v>-9999</c:v>
                </c:pt>
                <c:pt idx="780">
                  <c:v>-9999</c:v>
                </c:pt>
                <c:pt idx="781">
                  <c:v>-9999</c:v>
                </c:pt>
                <c:pt idx="782">
                  <c:v>-9999</c:v>
                </c:pt>
                <c:pt idx="783">
                  <c:v>-9999</c:v>
                </c:pt>
                <c:pt idx="784">
                  <c:v>-9999</c:v>
                </c:pt>
                <c:pt idx="785">
                  <c:v>-9999</c:v>
                </c:pt>
                <c:pt idx="786">
                  <c:v>-9999</c:v>
                </c:pt>
                <c:pt idx="787">
                  <c:v>-9999</c:v>
                </c:pt>
                <c:pt idx="788">
                  <c:v>-9999</c:v>
                </c:pt>
                <c:pt idx="789">
                  <c:v>-9999</c:v>
                </c:pt>
                <c:pt idx="790">
                  <c:v>-9999</c:v>
                </c:pt>
                <c:pt idx="791">
                  <c:v>-9999</c:v>
                </c:pt>
                <c:pt idx="792">
                  <c:v>-9999</c:v>
                </c:pt>
                <c:pt idx="793">
                  <c:v>-9999</c:v>
                </c:pt>
                <c:pt idx="794">
                  <c:v>-9999</c:v>
                </c:pt>
                <c:pt idx="795">
                  <c:v>-9999</c:v>
                </c:pt>
                <c:pt idx="796">
                  <c:v>-9999</c:v>
                </c:pt>
                <c:pt idx="797">
                  <c:v>395.91</c:v>
                </c:pt>
                <c:pt idx="798">
                  <c:v>395.82</c:v>
                </c:pt>
                <c:pt idx="799">
                  <c:v>395.96</c:v>
                </c:pt>
                <c:pt idx="800">
                  <c:v>395.91</c:v>
                </c:pt>
                <c:pt idx="801">
                  <c:v>395.83</c:v>
                </c:pt>
                <c:pt idx="802">
                  <c:v>395.9</c:v>
                </c:pt>
                <c:pt idx="803">
                  <c:v>395.82</c:v>
                </c:pt>
                <c:pt idx="804">
                  <c:v>395.88</c:v>
                </c:pt>
                <c:pt idx="805">
                  <c:v>396.02</c:v>
                </c:pt>
                <c:pt idx="806">
                  <c:v>396.02</c:v>
                </c:pt>
                <c:pt idx="807">
                  <c:v>395.91</c:v>
                </c:pt>
                <c:pt idx="808">
                  <c:v>395.79</c:v>
                </c:pt>
                <c:pt idx="809">
                  <c:v>395.93</c:v>
                </c:pt>
                <c:pt idx="810">
                  <c:v>395.85</c:v>
                </c:pt>
                <c:pt idx="811">
                  <c:v>395.91</c:v>
                </c:pt>
                <c:pt idx="812">
                  <c:v>395.94</c:v>
                </c:pt>
                <c:pt idx="813">
                  <c:v>395.84</c:v>
                </c:pt>
                <c:pt idx="814">
                  <c:v>395.81</c:v>
                </c:pt>
                <c:pt idx="815">
                  <c:v>395.79</c:v>
                </c:pt>
                <c:pt idx="816">
                  <c:v>395.93</c:v>
                </c:pt>
                <c:pt idx="817">
                  <c:v>396.01</c:v>
                </c:pt>
                <c:pt idx="818">
                  <c:v>395.97</c:v>
                </c:pt>
                <c:pt idx="819">
                  <c:v>395.99</c:v>
                </c:pt>
                <c:pt idx="820">
                  <c:v>395.86</c:v>
                </c:pt>
                <c:pt idx="821">
                  <c:v>395.91</c:v>
                </c:pt>
                <c:pt idx="822">
                  <c:v>396.03</c:v>
                </c:pt>
                <c:pt idx="823">
                  <c:v>395.92</c:v>
                </c:pt>
                <c:pt idx="824">
                  <c:v>395.77</c:v>
                </c:pt>
                <c:pt idx="825">
                  <c:v>395.73</c:v>
                </c:pt>
                <c:pt idx="826">
                  <c:v>395.79</c:v>
                </c:pt>
                <c:pt idx="827">
                  <c:v>395.99</c:v>
                </c:pt>
                <c:pt idx="828">
                  <c:v>395.91</c:v>
                </c:pt>
                <c:pt idx="829">
                  <c:v>395.8</c:v>
                </c:pt>
                <c:pt idx="830">
                  <c:v>395.94</c:v>
                </c:pt>
                <c:pt idx="831">
                  <c:v>395.99</c:v>
                </c:pt>
                <c:pt idx="832">
                  <c:v>396.02</c:v>
                </c:pt>
                <c:pt idx="833">
                  <c:v>395.95</c:v>
                </c:pt>
                <c:pt idx="834">
                  <c:v>395.98</c:v>
                </c:pt>
                <c:pt idx="835">
                  <c:v>395.99</c:v>
                </c:pt>
                <c:pt idx="836">
                  <c:v>396</c:v>
                </c:pt>
                <c:pt idx="837">
                  <c:v>396.13</c:v>
                </c:pt>
                <c:pt idx="838">
                  <c:v>396.06</c:v>
                </c:pt>
                <c:pt idx="839">
                  <c:v>396.09</c:v>
                </c:pt>
                <c:pt idx="840">
                  <c:v>396.05</c:v>
                </c:pt>
                <c:pt idx="841">
                  <c:v>396</c:v>
                </c:pt>
                <c:pt idx="842">
                  <c:v>396.02</c:v>
                </c:pt>
                <c:pt idx="843">
                  <c:v>396.04</c:v>
                </c:pt>
                <c:pt idx="844">
                  <c:v>395.98</c:v>
                </c:pt>
                <c:pt idx="845">
                  <c:v>396</c:v>
                </c:pt>
                <c:pt idx="846">
                  <c:v>395.98</c:v>
                </c:pt>
                <c:pt idx="847">
                  <c:v>396.01</c:v>
                </c:pt>
                <c:pt idx="848">
                  <c:v>396.07</c:v>
                </c:pt>
                <c:pt idx="849">
                  <c:v>396.03</c:v>
                </c:pt>
                <c:pt idx="850">
                  <c:v>396.08</c:v>
                </c:pt>
                <c:pt idx="851">
                  <c:v>396.17</c:v>
                </c:pt>
                <c:pt idx="852">
                  <c:v>396.16</c:v>
                </c:pt>
                <c:pt idx="853">
                  <c:v>396.24</c:v>
                </c:pt>
                <c:pt idx="854">
                  <c:v>396.18</c:v>
                </c:pt>
                <c:pt idx="855">
                  <c:v>396.12</c:v>
                </c:pt>
                <c:pt idx="856">
                  <c:v>396.24</c:v>
                </c:pt>
                <c:pt idx="857">
                  <c:v>396.4</c:v>
                </c:pt>
                <c:pt idx="858">
                  <c:v>396.41</c:v>
                </c:pt>
                <c:pt idx="859">
                  <c:v>396.33</c:v>
                </c:pt>
                <c:pt idx="860">
                  <c:v>396.27</c:v>
                </c:pt>
                <c:pt idx="861">
                  <c:v>396.37</c:v>
                </c:pt>
                <c:pt idx="862">
                  <c:v>396.31</c:v>
                </c:pt>
                <c:pt idx="863">
                  <c:v>396.29</c:v>
                </c:pt>
                <c:pt idx="864">
                  <c:v>396.25</c:v>
                </c:pt>
                <c:pt idx="865">
                  <c:v>396.28</c:v>
                </c:pt>
                <c:pt idx="866">
                  <c:v>396.24</c:v>
                </c:pt>
                <c:pt idx="867">
                  <c:v>396.28</c:v>
                </c:pt>
                <c:pt idx="868">
                  <c:v>396.21</c:v>
                </c:pt>
                <c:pt idx="869">
                  <c:v>396.29</c:v>
                </c:pt>
                <c:pt idx="870">
                  <c:v>396.35</c:v>
                </c:pt>
                <c:pt idx="871">
                  <c:v>396.28</c:v>
                </c:pt>
                <c:pt idx="872">
                  <c:v>396.28</c:v>
                </c:pt>
                <c:pt idx="873">
                  <c:v>396.29</c:v>
                </c:pt>
                <c:pt idx="874">
                  <c:v>396.29</c:v>
                </c:pt>
                <c:pt idx="875">
                  <c:v>396.24</c:v>
                </c:pt>
                <c:pt idx="876">
                  <c:v>396.2</c:v>
                </c:pt>
                <c:pt idx="877">
                  <c:v>396.14</c:v>
                </c:pt>
                <c:pt idx="878">
                  <c:v>396.31</c:v>
                </c:pt>
                <c:pt idx="879">
                  <c:v>396.11</c:v>
                </c:pt>
                <c:pt idx="880">
                  <c:v>396.16</c:v>
                </c:pt>
                <c:pt idx="881">
                  <c:v>396.22</c:v>
                </c:pt>
                <c:pt idx="882">
                  <c:v>396.07</c:v>
                </c:pt>
                <c:pt idx="883">
                  <c:v>395.96</c:v>
                </c:pt>
                <c:pt idx="884">
                  <c:v>396</c:v>
                </c:pt>
                <c:pt idx="885">
                  <c:v>395.9</c:v>
                </c:pt>
                <c:pt idx="886">
                  <c:v>396.15</c:v>
                </c:pt>
                <c:pt idx="887">
                  <c:v>396.22</c:v>
                </c:pt>
                <c:pt idx="888">
                  <c:v>396.16</c:v>
                </c:pt>
                <c:pt idx="889">
                  <c:v>396.27</c:v>
                </c:pt>
                <c:pt idx="890">
                  <c:v>396.13</c:v>
                </c:pt>
                <c:pt idx="891">
                  <c:v>396.18</c:v>
                </c:pt>
                <c:pt idx="892">
                  <c:v>396.33</c:v>
                </c:pt>
                <c:pt idx="893">
                  <c:v>396.09</c:v>
                </c:pt>
                <c:pt idx="894">
                  <c:v>396.18</c:v>
                </c:pt>
                <c:pt idx="895">
                  <c:v>396.06</c:v>
                </c:pt>
                <c:pt idx="896">
                  <c:v>396.13</c:v>
                </c:pt>
                <c:pt idx="897">
                  <c:v>396.26</c:v>
                </c:pt>
                <c:pt idx="898">
                  <c:v>396.29</c:v>
                </c:pt>
                <c:pt idx="899">
                  <c:v>396.14</c:v>
                </c:pt>
                <c:pt idx="900">
                  <c:v>396.13</c:v>
                </c:pt>
                <c:pt idx="901">
                  <c:v>396.17</c:v>
                </c:pt>
                <c:pt idx="902">
                  <c:v>396.15</c:v>
                </c:pt>
                <c:pt idx="903">
                  <c:v>396.04</c:v>
                </c:pt>
                <c:pt idx="904">
                  <c:v>396.17</c:v>
                </c:pt>
                <c:pt idx="905">
                  <c:v>396.09</c:v>
                </c:pt>
                <c:pt idx="906">
                  <c:v>395.98</c:v>
                </c:pt>
                <c:pt idx="907">
                  <c:v>396.02</c:v>
                </c:pt>
                <c:pt idx="908">
                  <c:v>396.04</c:v>
                </c:pt>
                <c:pt idx="909">
                  <c:v>396</c:v>
                </c:pt>
                <c:pt idx="910">
                  <c:v>395.92</c:v>
                </c:pt>
                <c:pt idx="911">
                  <c:v>395.86</c:v>
                </c:pt>
                <c:pt idx="912">
                  <c:v>395.91</c:v>
                </c:pt>
                <c:pt idx="913">
                  <c:v>395.89</c:v>
                </c:pt>
                <c:pt idx="914">
                  <c:v>395.92</c:v>
                </c:pt>
                <c:pt idx="915">
                  <c:v>395.83</c:v>
                </c:pt>
                <c:pt idx="916">
                  <c:v>395.89</c:v>
                </c:pt>
                <c:pt idx="917">
                  <c:v>395.92</c:v>
                </c:pt>
                <c:pt idx="918">
                  <c:v>395.79</c:v>
                </c:pt>
                <c:pt idx="919">
                  <c:v>395.98</c:v>
                </c:pt>
                <c:pt idx="920">
                  <c:v>395.88</c:v>
                </c:pt>
                <c:pt idx="921">
                  <c:v>395.82</c:v>
                </c:pt>
                <c:pt idx="922">
                  <c:v>395.95</c:v>
                </c:pt>
                <c:pt idx="923">
                  <c:v>395.92</c:v>
                </c:pt>
                <c:pt idx="924">
                  <c:v>395.78</c:v>
                </c:pt>
                <c:pt idx="925">
                  <c:v>395.83</c:v>
                </c:pt>
                <c:pt idx="926">
                  <c:v>395.92</c:v>
                </c:pt>
                <c:pt idx="927">
                  <c:v>395.88</c:v>
                </c:pt>
                <c:pt idx="928">
                  <c:v>395.82</c:v>
                </c:pt>
                <c:pt idx="929">
                  <c:v>395.88</c:v>
                </c:pt>
                <c:pt idx="930">
                  <c:v>395.84</c:v>
                </c:pt>
                <c:pt idx="931">
                  <c:v>395.97</c:v>
                </c:pt>
                <c:pt idx="932">
                  <c:v>395.95</c:v>
                </c:pt>
                <c:pt idx="933">
                  <c:v>395.77</c:v>
                </c:pt>
                <c:pt idx="934">
                  <c:v>395.88</c:v>
                </c:pt>
                <c:pt idx="935">
                  <c:v>395.86</c:v>
                </c:pt>
                <c:pt idx="936">
                  <c:v>395.84</c:v>
                </c:pt>
                <c:pt idx="937">
                  <c:v>395.83</c:v>
                </c:pt>
                <c:pt idx="938">
                  <c:v>395.88</c:v>
                </c:pt>
                <c:pt idx="939">
                  <c:v>395.89</c:v>
                </c:pt>
                <c:pt idx="940">
                  <c:v>395.84</c:v>
                </c:pt>
                <c:pt idx="941">
                  <c:v>395.84</c:v>
                </c:pt>
                <c:pt idx="942">
                  <c:v>395.96</c:v>
                </c:pt>
                <c:pt idx="943">
                  <c:v>395.89</c:v>
                </c:pt>
                <c:pt idx="944">
                  <c:v>395.98</c:v>
                </c:pt>
                <c:pt idx="945">
                  <c:v>396.05</c:v>
                </c:pt>
                <c:pt idx="946">
                  <c:v>395.98</c:v>
                </c:pt>
                <c:pt idx="947">
                  <c:v>396.21</c:v>
                </c:pt>
                <c:pt idx="948">
                  <c:v>396.3</c:v>
                </c:pt>
                <c:pt idx="949">
                  <c:v>396.23</c:v>
                </c:pt>
                <c:pt idx="950">
                  <c:v>396.12</c:v>
                </c:pt>
                <c:pt idx="951">
                  <c:v>396.2</c:v>
                </c:pt>
                <c:pt idx="952">
                  <c:v>396.24</c:v>
                </c:pt>
                <c:pt idx="953">
                  <c:v>396.37</c:v>
                </c:pt>
                <c:pt idx="954">
                  <c:v>396.23</c:v>
                </c:pt>
                <c:pt idx="955">
                  <c:v>396.26</c:v>
                </c:pt>
                <c:pt idx="956">
                  <c:v>396.34</c:v>
                </c:pt>
                <c:pt idx="957">
                  <c:v>396.22</c:v>
                </c:pt>
                <c:pt idx="958">
                  <c:v>396.09</c:v>
                </c:pt>
                <c:pt idx="959">
                  <c:v>396.26</c:v>
                </c:pt>
                <c:pt idx="960">
                  <c:v>396.19</c:v>
                </c:pt>
                <c:pt idx="961">
                  <c:v>396.15</c:v>
                </c:pt>
                <c:pt idx="962">
                  <c:v>396.23</c:v>
                </c:pt>
                <c:pt idx="963">
                  <c:v>396.16</c:v>
                </c:pt>
                <c:pt idx="964">
                  <c:v>396.14</c:v>
                </c:pt>
                <c:pt idx="965">
                  <c:v>396.13</c:v>
                </c:pt>
                <c:pt idx="966">
                  <c:v>396.08</c:v>
                </c:pt>
                <c:pt idx="967">
                  <c:v>396.02</c:v>
                </c:pt>
                <c:pt idx="968">
                  <c:v>396.04</c:v>
                </c:pt>
                <c:pt idx="969">
                  <c:v>395.99</c:v>
                </c:pt>
                <c:pt idx="970">
                  <c:v>395.95</c:v>
                </c:pt>
                <c:pt idx="971">
                  <c:v>396.03</c:v>
                </c:pt>
                <c:pt idx="972">
                  <c:v>396.09</c:v>
                </c:pt>
                <c:pt idx="973">
                  <c:v>396.1</c:v>
                </c:pt>
                <c:pt idx="974">
                  <c:v>396.06</c:v>
                </c:pt>
                <c:pt idx="975">
                  <c:v>396.19</c:v>
                </c:pt>
                <c:pt idx="976">
                  <c:v>396.22</c:v>
                </c:pt>
                <c:pt idx="977">
                  <c:v>396.28</c:v>
                </c:pt>
                <c:pt idx="978">
                  <c:v>396.3</c:v>
                </c:pt>
                <c:pt idx="979">
                  <c:v>396.29</c:v>
                </c:pt>
                <c:pt idx="980">
                  <c:v>396.28</c:v>
                </c:pt>
                <c:pt idx="981">
                  <c:v>396.3</c:v>
                </c:pt>
                <c:pt idx="982">
                  <c:v>396.3</c:v>
                </c:pt>
                <c:pt idx="983">
                  <c:v>396.39</c:v>
                </c:pt>
                <c:pt idx="984">
                  <c:v>396.37</c:v>
                </c:pt>
                <c:pt idx="985">
                  <c:v>396.32</c:v>
                </c:pt>
                <c:pt idx="986">
                  <c:v>396.26</c:v>
                </c:pt>
                <c:pt idx="987">
                  <c:v>396.38</c:v>
                </c:pt>
                <c:pt idx="988">
                  <c:v>396.36</c:v>
                </c:pt>
                <c:pt idx="989">
                  <c:v>396.22</c:v>
                </c:pt>
                <c:pt idx="990">
                  <c:v>396.13</c:v>
                </c:pt>
                <c:pt idx="991">
                  <c:v>396.39</c:v>
                </c:pt>
                <c:pt idx="992">
                  <c:v>396.29</c:v>
                </c:pt>
                <c:pt idx="993">
                  <c:v>396.33</c:v>
                </c:pt>
                <c:pt idx="994">
                  <c:v>396.32</c:v>
                </c:pt>
                <c:pt idx="995">
                  <c:v>396.32</c:v>
                </c:pt>
                <c:pt idx="996">
                  <c:v>396.27</c:v>
                </c:pt>
                <c:pt idx="997">
                  <c:v>396.17</c:v>
                </c:pt>
                <c:pt idx="998">
                  <c:v>396.32</c:v>
                </c:pt>
                <c:pt idx="999">
                  <c:v>396.47</c:v>
                </c:pt>
                <c:pt idx="1000">
                  <c:v>396.5</c:v>
                </c:pt>
                <c:pt idx="1001">
                  <c:v>396.44</c:v>
                </c:pt>
                <c:pt idx="1002">
                  <c:v>396.55</c:v>
                </c:pt>
                <c:pt idx="1003">
                  <c:v>396.55</c:v>
                </c:pt>
                <c:pt idx="1004">
                  <c:v>396.4</c:v>
                </c:pt>
                <c:pt idx="1005">
                  <c:v>396.4</c:v>
                </c:pt>
                <c:pt idx="1006">
                  <c:v>396.51</c:v>
                </c:pt>
                <c:pt idx="1007">
                  <c:v>396.45</c:v>
                </c:pt>
                <c:pt idx="1008">
                  <c:v>396.47</c:v>
                </c:pt>
                <c:pt idx="1009">
                  <c:v>396.42</c:v>
                </c:pt>
                <c:pt idx="1010">
                  <c:v>396.53</c:v>
                </c:pt>
                <c:pt idx="1011">
                  <c:v>396.61</c:v>
                </c:pt>
                <c:pt idx="1012">
                  <c:v>396.53</c:v>
                </c:pt>
                <c:pt idx="1013">
                  <c:v>396.56</c:v>
                </c:pt>
                <c:pt idx="1014">
                  <c:v>396.45</c:v>
                </c:pt>
                <c:pt idx="1015">
                  <c:v>396.43</c:v>
                </c:pt>
                <c:pt idx="1016">
                  <c:v>396.41</c:v>
                </c:pt>
                <c:pt idx="1017">
                  <c:v>396.42</c:v>
                </c:pt>
                <c:pt idx="1018">
                  <c:v>396.35</c:v>
                </c:pt>
                <c:pt idx="1019">
                  <c:v>396.36</c:v>
                </c:pt>
                <c:pt idx="1020">
                  <c:v>396.45</c:v>
                </c:pt>
                <c:pt idx="1021">
                  <c:v>396.52</c:v>
                </c:pt>
                <c:pt idx="1022">
                  <c:v>396.38</c:v>
                </c:pt>
                <c:pt idx="1023">
                  <c:v>396.25</c:v>
                </c:pt>
                <c:pt idx="1024">
                  <c:v>396.2</c:v>
                </c:pt>
                <c:pt idx="1025">
                  <c:v>396.06</c:v>
                </c:pt>
                <c:pt idx="1026">
                  <c:v>396.07</c:v>
                </c:pt>
                <c:pt idx="1027">
                  <c:v>396.26</c:v>
                </c:pt>
                <c:pt idx="1028">
                  <c:v>396.32</c:v>
                </c:pt>
                <c:pt idx="1029">
                  <c:v>396.27</c:v>
                </c:pt>
                <c:pt idx="1030">
                  <c:v>396.28</c:v>
                </c:pt>
                <c:pt idx="1031">
                  <c:v>396.2</c:v>
                </c:pt>
                <c:pt idx="1032">
                  <c:v>396.13</c:v>
                </c:pt>
                <c:pt idx="1033">
                  <c:v>395.82</c:v>
                </c:pt>
                <c:pt idx="1034">
                  <c:v>395.68</c:v>
                </c:pt>
                <c:pt idx="1035">
                  <c:v>395.78</c:v>
                </c:pt>
                <c:pt idx="1036">
                  <c:v>395.96</c:v>
                </c:pt>
                <c:pt idx="1037">
                  <c:v>396.26</c:v>
                </c:pt>
                <c:pt idx="1038">
                  <c:v>396.13</c:v>
                </c:pt>
                <c:pt idx="1039">
                  <c:v>395.99</c:v>
                </c:pt>
                <c:pt idx="1040">
                  <c:v>396.03</c:v>
                </c:pt>
                <c:pt idx="1041">
                  <c:v>395.38</c:v>
                </c:pt>
                <c:pt idx="1042">
                  <c:v>395.06</c:v>
                </c:pt>
                <c:pt idx="1043">
                  <c:v>393.4</c:v>
                </c:pt>
                <c:pt idx="1044">
                  <c:v>392.85</c:v>
                </c:pt>
                <c:pt idx="1045">
                  <c:v>393.2</c:v>
                </c:pt>
                <c:pt idx="1046">
                  <c:v>394.09</c:v>
                </c:pt>
                <c:pt idx="1047">
                  <c:v>395.5</c:v>
                </c:pt>
                <c:pt idx="1048">
                  <c:v>394.82</c:v>
                </c:pt>
                <c:pt idx="1049">
                  <c:v>393.57</c:v>
                </c:pt>
                <c:pt idx="1050">
                  <c:v>392.84</c:v>
                </c:pt>
                <c:pt idx="1051">
                  <c:v>392.67</c:v>
                </c:pt>
                <c:pt idx="1052">
                  <c:v>393.13</c:v>
                </c:pt>
                <c:pt idx="1053">
                  <c:v>393.17</c:v>
                </c:pt>
                <c:pt idx="1054">
                  <c:v>393.81</c:v>
                </c:pt>
                <c:pt idx="1055">
                  <c:v>393.85</c:v>
                </c:pt>
                <c:pt idx="1056">
                  <c:v>392.88</c:v>
                </c:pt>
                <c:pt idx="1057">
                  <c:v>392.69</c:v>
                </c:pt>
                <c:pt idx="1058">
                  <c:v>392.48</c:v>
                </c:pt>
                <c:pt idx="1059">
                  <c:v>392.49</c:v>
                </c:pt>
                <c:pt idx="1060">
                  <c:v>392.5</c:v>
                </c:pt>
                <c:pt idx="1061">
                  <c:v>392.39</c:v>
                </c:pt>
                <c:pt idx="1062">
                  <c:v>392.44</c:v>
                </c:pt>
                <c:pt idx="1063">
                  <c:v>392.55</c:v>
                </c:pt>
                <c:pt idx="1064">
                  <c:v>392.7</c:v>
                </c:pt>
                <c:pt idx="1065">
                  <c:v>392.62</c:v>
                </c:pt>
                <c:pt idx="1066">
                  <c:v>392.63</c:v>
                </c:pt>
                <c:pt idx="1067">
                  <c:v>392.68</c:v>
                </c:pt>
                <c:pt idx="1068">
                  <c:v>392.68</c:v>
                </c:pt>
                <c:pt idx="1069">
                  <c:v>392.67</c:v>
                </c:pt>
                <c:pt idx="1070">
                  <c:v>392.8</c:v>
                </c:pt>
                <c:pt idx="1071">
                  <c:v>392.65</c:v>
                </c:pt>
                <c:pt idx="1072">
                  <c:v>392.69</c:v>
                </c:pt>
                <c:pt idx="1073">
                  <c:v>392.79</c:v>
                </c:pt>
                <c:pt idx="1074">
                  <c:v>392.67</c:v>
                </c:pt>
                <c:pt idx="1075">
                  <c:v>392.75</c:v>
                </c:pt>
                <c:pt idx="1076">
                  <c:v>392.66</c:v>
                </c:pt>
                <c:pt idx="1077">
                  <c:v>392.66</c:v>
                </c:pt>
                <c:pt idx="1078">
                  <c:v>392.61</c:v>
                </c:pt>
                <c:pt idx="1079">
                  <c:v>392.52</c:v>
                </c:pt>
                <c:pt idx="1080">
                  <c:v>392.51</c:v>
                </c:pt>
                <c:pt idx="1081">
                  <c:v>392.6</c:v>
                </c:pt>
                <c:pt idx="1082">
                  <c:v>392.59</c:v>
                </c:pt>
                <c:pt idx="1083">
                  <c:v>392.42</c:v>
                </c:pt>
                <c:pt idx="1084">
                  <c:v>392.57</c:v>
                </c:pt>
                <c:pt idx="1085">
                  <c:v>392.56</c:v>
                </c:pt>
                <c:pt idx="1086">
                  <c:v>392.59</c:v>
                </c:pt>
                <c:pt idx="1087">
                  <c:v>392.76</c:v>
                </c:pt>
                <c:pt idx="1088">
                  <c:v>392.7</c:v>
                </c:pt>
                <c:pt idx="1089">
                  <c:v>392.58</c:v>
                </c:pt>
                <c:pt idx="1090">
                  <c:v>392.7</c:v>
                </c:pt>
                <c:pt idx="1091">
                  <c:v>392.76</c:v>
                </c:pt>
                <c:pt idx="1092">
                  <c:v>392.6</c:v>
                </c:pt>
                <c:pt idx="1093">
                  <c:v>392.57</c:v>
                </c:pt>
                <c:pt idx="1094">
                  <c:v>392.62</c:v>
                </c:pt>
                <c:pt idx="1095">
                  <c:v>392.52</c:v>
                </c:pt>
                <c:pt idx="1096">
                  <c:v>392.41</c:v>
                </c:pt>
                <c:pt idx="1097">
                  <c:v>392.32</c:v>
                </c:pt>
                <c:pt idx="1098">
                  <c:v>392.47</c:v>
                </c:pt>
                <c:pt idx="1099">
                  <c:v>392.43</c:v>
                </c:pt>
                <c:pt idx="1100">
                  <c:v>392.33</c:v>
                </c:pt>
                <c:pt idx="1101">
                  <c:v>392.21</c:v>
                </c:pt>
                <c:pt idx="1102">
                  <c:v>392.2</c:v>
                </c:pt>
                <c:pt idx="1103">
                  <c:v>392.14</c:v>
                </c:pt>
                <c:pt idx="1104">
                  <c:v>392.33</c:v>
                </c:pt>
                <c:pt idx="1105">
                  <c:v>392.33</c:v>
                </c:pt>
                <c:pt idx="1106">
                  <c:v>392.39</c:v>
                </c:pt>
                <c:pt idx="1107">
                  <c:v>392.54</c:v>
                </c:pt>
                <c:pt idx="1108">
                  <c:v>392.68</c:v>
                </c:pt>
                <c:pt idx="1109">
                  <c:v>392.58</c:v>
                </c:pt>
                <c:pt idx="1110">
                  <c:v>392.67</c:v>
                </c:pt>
                <c:pt idx="1111">
                  <c:v>392.47</c:v>
                </c:pt>
                <c:pt idx="1112">
                  <c:v>392.36</c:v>
                </c:pt>
                <c:pt idx="1113">
                  <c:v>392.49</c:v>
                </c:pt>
                <c:pt idx="1114">
                  <c:v>392.62</c:v>
                </c:pt>
                <c:pt idx="1115">
                  <c:v>392.41</c:v>
                </c:pt>
                <c:pt idx="1116">
                  <c:v>392.44</c:v>
                </c:pt>
                <c:pt idx="1117">
                  <c:v>392.38</c:v>
                </c:pt>
                <c:pt idx="1118">
                  <c:v>392.41</c:v>
                </c:pt>
                <c:pt idx="1119">
                  <c:v>392.33</c:v>
                </c:pt>
                <c:pt idx="1120">
                  <c:v>392.24</c:v>
                </c:pt>
                <c:pt idx="1121">
                  <c:v>392.37</c:v>
                </c:pt>
                <c:pt idx="1122">
                  <c:v>392.36</c:v>
                </c:pt>
                <c:pt idx="1123">
                  <c:v>392.47</c:v>
                </c:pt>
                <c:pt idx="1124">
                  <c:v>392.76</c:v>
                </c:pt>
                <c:pt idx="1125">
                  <c:v>392.85</c:v>
                </c:pt>
                <c:pt idx="1126">
                  <c:v>392.91</c:v>
                </c:pt>
                <c:pt idx="1127">
                  <c:v>393.02</c:v>
                </c:pt>
                <c:pt idx="1128">
                  <c:v>393.05</c:v>
                </c:pt>
                <c:pt idx="1129">
                  <c:v>392.89</c:v>
                </c:pt>
                <c:pt idx="1130">
                  <c:v>392.86</c:v>
                </c:pt>
                <c:pt idx="1131">
                  <c:v>392.74</c:v>
                </c:pt>
                <c:pt idx="1132">
                  <c:v>391.97</c:v>
                </c:pt>
                <c:pt idx="1133">
                  <c:v>391.69</c:v>
                </c:pt>
                <c:pt idx="1134">
                  <c:v>391.61</c:v>
                </c:pt>
                <c:pt idx="1135">
                  <c:v>391.48</c:v>
                </c:pt>
                <c:pt idx="1136">
                  <c:v>391.58</c:v>
                </c:pt>
                <c:pt idx="1137">
                  <c:v>391.64</c:v>
                </c:pt>
                <c:pt idx="1138">
                  <c:v>391.76</c:v>
                </c:pt>
                <c:pt idx="1139">
                  <c:v>391.76</c:v>
                </c:pt>
                <c:pt idx="1140">
                  <c:v>391.64</c:v>
                </c:pt>
                <c:pt idx="1141">
                  <c:v>391.79</c:v>
                </c:pt>
                <c:pt idx="1142">
                  <c:v>391.66</c:v>
                </c:pt>
                <c:pt idx="1143">
                  <c:v>391.79</c:v>
                </c:pt>
                <c:pt idx="1144">
                  <c:v>391.88</c:v>
                </c:pt>
                <c:pt idx="1145">
                  <c:v>391.77</c:v>
                </c:pt>
                <c:pt idx="1146">
                  <c:v>391.83</c:v>
                </c:pt>
                <c:pt idx="1147">
                  <c:v>391.84</c:v>
                </c:pt>
                <c:pt idx="1148">
                  <c:v>391.69</c:v>
                </c:pt>
                <c:pt idx="1149">
                  <c:v>391.52</c:v>
                </c:pt>
                <c:pt idx="1150">
                  <c:v>391.23</c:v>
                </c:pt>
                <c:pt idx="1151">
                  <c:v>391.36</c:v>
                </c:pt>
                <c:pt idx="1152">
                  <c:v>391.29</c:v>
                </c:pt>
                <c:pt idx="1153">
                  <c:v>391.16</c:v>
                </c:pt>
                <c:pt idx="1154">
                  <c:v>391.73</c:v>
                </c:pt>
                <c:pt idx="1155">
                  <c:v>392.4</c:v>
                </c:pt>
                <c:pt idx="1156">
                  <c:v>393.2</c:v>
                </c:pt>
                <c:pt idx="1157">
                  <c:v>394.45</c:v>
                </c:pt>
                <c:pt idx="1158">
                  <c:v>395.1</c:v>
                </c:pt>
                <c:pt idx="1159">
                  <c:v>395.2</c:v>
                </c:pt>
                <c:pt idx="1160">
                  <c:v>395.24</c:v>
                </c:pt>
                <c:pt idx="1161">
                  <c:v>395.16</c:v>
                </c:pt>
                <c:pt idx="1162">
                  <c:v>395.21</c:v>
                </c:pt>
                <c:pt idx="1163">
                  <c:v>395.11</c:v>
                </c:pt>
                <c:pt idx="1164">
                  <c:v>395.07</c:v>
                </c:pt>
                <c:pt idx="1165">
                  <c:v>394.93</c:v>
                </c:pt>
                <c:pt idx="1166">
                  <c:v>394.71</c:v>
                </c:pt>
                <c:pt idx="1167">
                  <c:v>394.49</c:v>
                </c:pt>
                <c:pt idx="1168">
                  <c:v>394.14</c:v>
                </c:pt>
                <c:pt idx="1169">
                  <c:v>393.91</c:v>
                </c:pt>
                <c:pt idx="1170">
                  <c:v>393.97</c:v>
                </c:pt>
                <c:pt idx="1171">
                  <c:v>393.73</c:v>
                </c:pt>
                <c:pt idx="1172">
                  <c:v>393.49</c:v>
                </c:pt>
                <c:pt idx="1173">
                  <c:v>393.24</c:v>
                </c:pt>
                <c:pt idx="1174">
                  <c:v>393.27</c:v>
                </c:pt>
                <c:pt idx="1175">
                  <c:v>393.75</c:v>
                </c:pt>
                <c:pt idx="1176">
                  <c:v>394.12</c:v>
                </c:pt>
                <c:pt idx="1177">
                  <c:v>394.25</c:v>
                </c:pt>
                <c:pt idx="1178">
                  <c:v>394.24</c:v>
                </c:pt>
                <c:pt idx="1179">
                  <c:v>394.41</c:v>
                </c:pt>
                <c:pt idx="1180">
                  <c:v>-9999</c:v>
                </c:pt>
                <c:pt idx="1181">
                  <c:v>-9999</c:v>
                </c:pt>
                <c:pt idx="1182">
                  <c:v>-9999</c:v>
                </c:pt>
                <c:pt idx="1183">
                  <c:v>-9999</c:v>
                </c:pt>
                <c:pt idx="1184">
                  <c:v>-9999</c:v>
                </c:pt>
                <c:pt idx="1185">
                  <c:v>-9999</c:v>
                </c:pt>
                <c:pt idx="1186">
                  <c:v>-9999</c:v>
                </c:pt>
                <c:pt idx="1187">
                  <c:v>-9999</c:v>
                </c:pt>
                <c:pt idx="1188">
                  <c:v>-9999</c:v>
                </c:pt>
                <c:pt idx="1189">
                  <c:v>-9999</c:v>
                </c:pt>
                <c:pt idx="1190">
                  <c:v>-9999</c:v>
                </c:pt>
                <c:pt idx="1191">
                  <c:v>-9999</c:v>
                </c:pt>
                <c:pt idx="1192">
                  <c:v>-9999</c:v>
                </c:pt>
                <c:pt idx="1193">
                  <c:v>-9999</c:v>
                </c:pt>
                <c:pt idx="1194">
                  <c:v>-9999</c:v>
                </c:pt>
                <c:pt idx="1195">
                  <c:v>-9999</c:v>
                </c:pt>
                <c:pt idx="1196">
                  <c:v>-9999</c:v>
                </c:pt>
                <c:pt idx="1197">
                  <c:v>-9999</c:v>
                </c:pt>
                <c:pt idx="1198">
                  <c:v>-9999</c:v>
                </c:pt>
                <c:pt idx="1199">
                  <c:v>-9999</c:v>
                </c:pt>
                <c:pt idx="1200">
                  <c:v>-9999</c:v>
                </c:pt>
                <c:pt idx="1201">
                  <c:v>-9999</c:v>
                </c:pt>
                <c:pt idx="1202">
                  <c:v>-9999</c:v>
                </c:pt>
                <c:pt idx="1203">
                  <c:v>-9999</c:v>
                </c:pt>
                <c:pt idx="1204">
                  <c:v>-9999</c:v>
                </c:pt>
                <c:pt idx="1205">
                  <c:v>-9999</c:v>
                </c:pt>
                <c:pt idx="1206">
                  <c:v>-9999</c:v>
                </c:pt>
                <c:pt idx="1207">
                  <c:v>-9999</c:v>
                </c:pt>
                <c:pt idx="1208">
                  <c:v>-9999</c:v>
                </c:pt>
                <c:pt idx="1209">
                  <c:v>-9999</c:v>
                </c:pt>
                <c:pt idx="1210">
                  <c:v>-9999</c:v>
                </c:pt>
                <c:pt idx="1211">
                  <c:v>-9999</c:v>
                </c:pt>
                <c:pt idx="1212">
                  <c:v>-9999</c:v>
                </c:pt>
                <c:pt idx="1213">
                  <c:v>-9999</c:v>
                </c:pt>
                <c:pt idx="1214">
                  <c:v>-9999</c:v>
                </c:pt>
                <c:pt idx="1215">
                  <c:v>-9999</c:v>
                </c:pt>
                <c:pt idx="1216">
                  <c:v>-9999</c:v>
                </c:pt>
                <c:pt idx="1217">
                  <c:v>-9999</c:v>
                </c:pt>
                <c:pt idx="1218">
                  <c:v>-9999</c:v>
                </c:pt>
                <c:pt idx="1219">
                  <c:v>-9999</c:v>
                </c:pt>
                <c:pt idx="1220">
                  <c:v>-9999</c:v>
                </c:pt>
                <c:pt idx="1221">
                  <c:v>-9999</c:v>
                </c:pt>
                <c:pt idx="1222">
                  <c:v>-9999</c:v>
                </c:pt>
                <c:pt idx="1223">
                  <c:v>-9999</c:v>
                </c:pt>
                <c:pt idx="1224">
                  <c:v>-9999</c:v>
                </c:pt>
                <c:pt idx="1225">
                  <c:v>-9999</c:v>
                </c:pt>
                <c:pt idx="1226">
                  <c:v>-9999</c:v>
                </c:pt>
                <c:pt idx="1227">
                  <c:v>-9999</c:v>
                </c:pt>
                <c:pt idx="1228">
                  <c:v>-9999</c:v>
                </c:pt>
                <c:pt idx="1229">
                  <c:v>-9999</c:v>
                </c:pt>
                <c:pt idx="1230">
                  <c:v>-9999</c:v>
                </c:pt>
                <c:pt idx="1231">
                  <c:v>390.71</c:v>
                </c:pt>
                <c:pt idx="1232">
                  <c:v>390.8</c:v>
                </c:pt>
                <c:pt idx="1233">
                  <c:v>390.8</c:v>
                </c:pt>
                <c:pt idx="1234">
                  <c:v>390.69</c:v>
                </c:pt>
                <c:pt idx="1235">
                  <c:v>390.49</c:v>
                </c:pt>
                <c:pt idx="1236">
                  <c:v>390.7</c:v>
                </c:pt>
                <c:pt idx="1237">
                  <c:v>390.72</c:v>
                </c:pt>
                <c:pt idx="1238">
                  <c:v>390.79</c:v>
                </c:pt>
                <c:pt idx="1239">
                  <c:v>390.55</c:v>
                </c:pt>
                <c:pt idx="1240">
                  <c:v>390.66</c:v>
                </c:pt>
                <c:pt idx="1241">
                  <c:v>390.73</c:v>
                </c:pt>
                <c:pt idx="1242">
                  <c:v>390.77</c:v>
                </c:pt>
                <c:pt idx="1243">
                  <c:v>390.6</c:v>
                </c:pt>
                <c:pt idx="1244">
                  <c:v>390.58</c:v>
                </c:pt>
                <c:pt idx="1245">
                  <c:v>390.69</c:v>
                </c:pt>
                <c:pt idx="1246">
                  <c:v>390.61</c:v>
                </c:pt>
                <c:pt idx="1247">
                  <c:v>390.77</c:v>
                </c:pt>
                <c:pt idx="1248">
                  <c:v>390.8</c:v>
                </c:pt>
                <c:pt idx="1249">
                  <c:v>390.88</c:v>
                </c:pt>
                <c:pt idx="1250">
                  <c:v>390.87</c:v>
                </c:pt>
                <c:pt idx="1251">
                  <c:v>390.8</c:v>
                </c:pt>
                <c:pt idx="1252">
                  <c:v>390.69</c:v>
                </c:pt>
                <c:pt idx="1253">
                  <c:v>390.8</c:v>
                </c:pt>
                <c:pt idx="1254">
                  <c:v>390.58</c:v>
                </c:pt>
                <c:pt idx="1255">
                  <c:v>390.54</c:v>
                </c:pt>
                <c:pt idx="1256">
                  <c:v>390.52</c:v>
                </c:pt>
                <c:pt idx="1257">
                  <c:v>390.52</c:v>
                </c:pt>
                <c:pt idx="1258">
                  <c:v>390.61</c:v>
                </c:pt>
                <c:pt idx="1259">
                  <c:v>390.56</c:v>
                </c:pt>
                <c:pt idx="1260">
                  <c:v>390.66</c:v>
                </c:pt>
                <c:pt idx="1261">
                  <c:v>390.61</c:v>
                </c:pt>
                <c:pt idx="1262">
                  <c:v>390.7</c:v>
                </c:pt>
                <c:pt idx="1263">
                  <c:v>390.72</c:v>
                </c:pt>
                <c:pt idx="1264">
                  <c:v>390.53</c:v>
                </c:pt>
                <c:pt idx="1265">
                  <c:v>390.56</c:v>
                </c:pt>
                <c:pt idx="1266">
                  <c:v>390.42</c:v>
                </c:pt>
                <c:pt idx="1267">
                  <c:v>390.65</c:v>
                </c:pt>
                <c:pt idx="1268">
                  <c:v>390.61</c:v>
                </c:pt>
                <c:pt idx="1269">
                  <c:v>390.58</c:v>
                </c:pt>
                <c:pt idx="1270">
                  <c:v>390.65</c:v>
                </c:pt>
                <c:pt idx="1271">
                  <c:v>390.64</c:v>
                </c:pt>
                <c:pt idx="1272">
                  <c:v>390.6</c:v>
                </c:pt>
                <c:pt idx="1273">
                  <c:v>390.72</c:v>
                </c:pt>
                <c:pt idx="1274">
                  <c:v>390.76</c:v>
                </c:pt>
                <c:pt idx="1275">
                  <c:v>390.68</c:v>
                </c:pt>
                <c:pt idx="1276">
                  <c:v>390.79</c:v>
                </c:pt>
                <c:pt idx="1277">
                  <c:v>390.92</c:v>
                </c:pt>
                <c:pt idx="1278">
                  <c:v>390.84</c:v>
                </c:pt>
                <c:pt idx="1279">
                  <c:v>390.79</c:v>
                </c:pt>
                <c:pt idx="1280">
                  <c:v>390.68</c:v>
                </c:pt>
                <c:pt idx="1281">
                  <c:v>390.86</c:v>
                </c:pt>
                <c:pt idx="1282">
                  <c:v>390.77</c:v>
                </c:pt>
                <c:pt idx="1283">
                  <c:v>390.77</c:v>
                </c:pt>
                <c:pt idx="1284">
                  <c:v>390.85</c:v>
                </c:pt>
                <c:pt idx="1285">
                  <c:v>390.79</c:v>
                </c:pt>
                <c:pt idx="1286">
                  <c:v>390.74</c:v>
                </c:pt>
                <c:pt idx="1287">
                  <c:v>390.7</c:v>
                </c:pt>
                <c:pt idx="1288">
                  <c:v>390.77</c:v>
                </c:pt>
                <c:pt idx="1289">
                  <c:v>390.83</c:v>
                </c:pt>
                <c:pt idx="1290">
                  <c:v>390.77</c:v>
                </c:pt>
                <c:pt idx="1291">
                  <c:v>390.81</c:v>
                </c:pt>
                <c:pt idx="1292">
                  <c:v>390.9</c:v>
                </c:pt>
                <c:pt idx="1293">
                  <c:v>390.82</c:v>
                </c:pt>
                <c:pt idx="1294">
                  <c:v>390.83</c:v>
                </c:pt>
                <c:pt idx="1295">
                  <c:v>390.99</c:v>
                </c:pt>
                <c:pt idx="1296">
                  <c:v>391.02</c:v>
                </c:pt>
                <c:pt idx="1297">
                  <c:v>390.86</c:v>
                </c:pt>
                <c:pt idx="1298">
                  <c:v>390.61</c:v>
                </c:pt>
                <c:pt idx="1299">
                  <c:v>390.65</c:v>
                </c:pt>
                <c:pt idx="1300">
                  <c:v>390.72</c:v>
                </c:pt>
                <c:pt idx="1301">
                  <c:v>390.49</c:v>
                </c:pt>
                <c:pt idx="1302">
                  <c:v>390.29</c:v>
                </c:pt>
                <c:pt idx="1303">
                  <c:v>390.18</c:v>
                </c:pt>
                <c:pt idx="1304">
                  <c:v>390.33</c:v>
                </c:pt>
                <c:pt idx="1305">
                  <c:v>390.15</c:v>
                </c:pt>
                <c:pt idx="1306">
                  <c:v>390.12</c:v>
                </c:pt>
                <c:pt idx="1307">
                  <c:v>390.08</c:v>
                </c:pt>
                <c:pt idx="1308">
                  <c:v>390.07</c:v>
                </c:pt>
                <c:pt idx="1309">
                  <c:v>390.02</c:v>
                </c:pt>
                <c:pt idx="1310">
                  <c:v>389.94</c:v>
                </c:pt>
                <c:pt idx="1311">
                  <c:v>389.9</c:v>
                </c:pt>
                <c:pt idx="1312">
                  <c:v>389.84</c:v>
                </c:pt>
                <c:pt idx="1313">
                  <c:v>390.05</c:v>
                </c:pt>
                <c:pt idx="1314">
                  <c:v>389.97</c:v>
                </c:pt>
                <c:pt idx="1315">
                  <c:v>390.27</c:v>
                </c:pt>
                <c:pt idx="1316">
                  <c:v>390.09</c:v>
                </c:pt>
                <c:pt idx="1317">
                  <c:v>389.97</c:v>
                </c:pt>
                <c:pt idx="1318">
                  <c:v>390.01</c:v>
                </c:pt>
                <c:pt idx="1319">
                  <c:v>390.07</c:v>
                </c:pt>
                <c:pt idx="1320">
                  <c:v>390.1</c:v>
                </c:pt>
                <c:pt idx="1321">
                  <c:v>390.07</c:v>
                </c:pt>
                <c:pt idx="1322">
                  <c:v>390.06</c:v>
                </c:pt>
                <c:pt idx="1323">
                  <c:v>390.02</c:v>
                </c:pt>
                <c:pt idx="1324">
                  <c:v>390.04</c:v>
                </c:pt>
                <c:pt idx="1325">
                  <c:v>389.97</c:v>
                </c:pt>
                <c:pt idx="1326">
                  <c:v>390.16</c:v>
                </c:pt>
                <c:pt idx="1327">
                  <c:v>390.23</c:v>
                </c:pt>
                <c:pt idx="1328">
                  <c:v>390.02</c:v>
                </c:pt>
                <c:pt idx="1329">
                  <c:v>389.82</c:v>
                </c:pt>
                <c:pt idx="1330">
                  <c:v>389.64</c:v>
                </c:pt>
                <c:pt idx="1331">
                  <c:v>389.33</c:v>
                </c:pt>
                <c:pt idx="1332">
                  <c:v>389.42</c:v>
                </c:pt>
                <c:pt idx="1333">
                  <c:v>389.44</c:v>
                </c:pt>
                <c:pt idx="1334">
                  <c:v>389.48</c:v>
                </c:pt>
                <c:pt idx="1335">
                  <c:v>389.27</c:v>
                </c:pt>
                <c:pt idx="1336">
                  <c:v>389.12</c:v>
                </c:pt>
                <c:pt idx="1337">
                  <c:v>389.05</c:v>
                </c:pt>
                <c:pt idx="1338">
                  <c:v>389.01</c:v>
                </c:pt>
                <c:pt idx="1339">
                  <c:v>389.19</c:v>
                </c:pt>
                <c:pt idx="1340">
                  <c:v>389.15</c:v>
                </c:pt>
                <c:pt idx="1341">
                  <c:v>388.92</c:v>
                </c:pt>
                <c:pt idx="1342">
                  <c:v>388.58</c:v>
                </c:pt>
                <c:pt idx="1343">
                  <c:v>388.36</c:v>
                </c:pt>
                <c:pt idx="1344">
                  <c:v>388.18</c:v>
                </c:pt>
                <c:pt idx="1345">
                  <c:v>388.03</c:v>
                </c:pt>
                <c:pt idx="1346">
                  <c:v>388.19</c:v>
                </c:pt>
                <c:pt idx="1347">
                  <c:v>388.31</c:v>
                </c:pt>
                <c:pt idx="1348">
                  <c:v>388.19</c:v>
                </c:pt>
                <c:pt idx="1349">
                  <c:v>388.28</c:v>
                </c:pt>
                <c:pt idx="1350">
                  <c:v>388.06</c:v>
                </c:pt>
                <c:pt idx="1351">
                  <c:v>387.98</c:v>
                </c:pt>
                <c:pt idx="1352">
                  <c:v>388.27</c:v>
                </c:pt>
                <c:pt idx="1353">
                  <c:v>388.33</c:v>
                </c:pt>
                <c:pt idx="1354">
                  <c:v>388.34</c:v>
                </c:pt>
                <c:pt idx="1355">
                  <c:v>388.21</c:v>
                </c:pt>
                <c:pt idx="1356">
                  <c:v>388.2</c:v>
                </c:pt>
                <c:pt idx="1357">
                  <c:v>388.69</c:v>
                </c:pt>
                <c:pt idx="1358">
                  <c:v>389.12</c:v>
                </c:pt>
                <c:pt idx="1359">
                  <c:v>389.36</c:v>
                </c:pt>
                <c:pt idx="1360">
                  <c:v>389.5</c:v>
                </c:pt>
                <c:pt idx="1361">
                  <c:v>389.08</c:v>
                </c:pt>
                <c:pt idx="1362">
                  <c:v>388.46</c:v>
                </c:pt>
                <c:pt idx="1363">
                  <c:v>388.35</c:v>
                </c:pt>
                <c:pt idx="1364">
                  <c:v>388.54</c:v>
                </c:pt>
                <c:pt idx="1365">
                  <c:v>388.49</c:v>
                </c:pt>
                <c:pt idx="1366">
                  <c:v>388.56</c:v>
                </c:pt>
                <c:pt idx="1367">
                  <c:v>388.51</c:v>
                </c:pt>
                <c:pt idx="1368">
                  <c:v>388.33</c:v>
                </c:pt>
                <c:pt idx="1369">
                  <c:v>388.43</c:v>
                </c:pt>
                <c:pt idx="1370">
                  <c:v>388.83</c:v>
                </c:pt>
                <c:pt idx="1371">
                  <c:v>389.04</c:v>
                </c:pt>
                <c:pt idx="1372">
                  <c:v>389.04</c:v>
                </c:pt>
                <c:pt idx="1373">
                  <c:v>388.99</c:v>
                </c:pt>
                <c:pt idx="1374">
                  <c:v>389.04</c:v>
                </c:pt>
                <c:pt idx="1375">
                  <c:v>389.05</c:v>
                </c:pt>
                <c:pt idx="1376">
                  <c:v>389.17</c:v>
                </c:pt>
                <c:pt idx="1377">
                  <c:v>389.36</c:v>
                </c:pt>
                <c:pt idx="1378">
                  <c:v>389.49</c:v>
                </c:pt>
                <c:pt idx="1379">
                  <c:v>389.61</c:v>
                </c:pt>
                <c:pt idx="1380">
                  <c:v>389.82</c:v>
                </c:pt>
                <c:pt idx="1381">
                  <c:v>390.11</c:v>
                </c:pt>
                <c:pt idx="1382">
                  <c:v>390</c:v>
                </c:pt>
                <c:pt idx="1383">
                  <c:v>389.81</c:v>
                </c:pt>
                <c:pt idx="1384">
                  <c:v>389.75</c:v>
                </c:pt>
                <c:pt idx="1385">
                  <c:v>389.86</c:v>
                </c:pt>
                <c:pt idx="1386">
                  <c:v>389.79</c:v>
                </c:pt>
                <c:pt idx="1387">
                  <c:v>389.74</c:v>
                </c:pt>
                <c:pt idx="1388">
                  <c:v>389.97</c:v>
                </c:pt>
                <c:pt idx="1389">
                  <c:v>389.96</c:v>
                </c:pt>
                <c:pt idx="1390">
                  <c:v>389.7</c:v>
                </c:pt>
                <c:pt idx="1391">
                  <c:v>389.65</c:v>
                </c:pt>
                <c:pt idx="1392">
                  <c:v>389.64</c:v>
                </c:pt>
                <c:pt idx="1393">
                  <c:v>389.71</c:v>
                </c:pt>
                <c:pt idx="1394">
                  <c:v>389.61</c:v>
                </c:pt>
                <c:pt idx="1395">
                  <c:v>389.69</c:v>
                </c:pt>
                <c:pt idx="1396">
                  <c:v>389.66</c:v>
                </c:pt>
                <c:pt idx="1397">
                  <c:v>389.62</c:v>
                </c:pt>
                <c:pt idx="1398">
                  <c:v>389.74</c:v>
                </c:pt>
                <c:pt idx="1399">
                  <c:v>389.97</c:v>
                </c:pt>
                <c:pt idx="1400">
                  <c:v>389.88</c:v>
                </c:pt>
                <c:pt idx="1401">
                  <c:v>390.04</c:v>
                </c:pt>
                <c:pt idx="1402">
                  <c:v>390.22</c:v>
                </c:pt>
                <c:pt idx="1403">
                  <c:v>390.61</c:v>
                </c:pt>
                <c:pt idx="1404">
                  <c:v>390.64</c:v>
                </c:pt>
                <c:pt idx="1405">
                  <c:v>390.55</c:v>
                </c:pt>
                <c:pt idx="1406">
                  <c:v>390.4</c:v>
                </c:pt>
                <c:pt idx="1407">
                  <c:v>390.48</c:v>
                </c:pt>
                <c:pt idx="1408">
                  <c:v>390.77</c:v>
                </c:pt>
                <c:pt idx="1409">
                  <c:v>390.96</c:v>
                </c:pt>
                <c:pt idx="1410">
                  <c:v>390.96</c:v>
                </c:pt>
                <c:pt idx="1411">
                  <c:v>391.02</c:v>
                </c:pt>
                <c:pt idx="1412">
                  <c:v>391.08</c:v>
                </c:pt>
                <c:pt idx="1413">
                  <c:v>390.97</c:v>
                </c:pt>
                <c:pt idx="1414">
                  <c:v>390.88</c:v>
                </c:pt>
                <c:pt idx="1415">
                  <c:v>390.79</c:v>
                </c:pt>
                <c:pt idx="1416">
                  <c:v>390.77</c:v>
                </c:pt>
                <c:pt idx="1417">
                  <c:v>390.77</c:v>
                </c:pt>
                <c:pt idx="1418">
                  <c:v>390.68</c:v>
                </c:pt>
                <c:pt idx="1419">
                  <c:v>390.77</c:v>
                </c:pt>
                <c:pt idx="1420">
                  <c:v>390.88</c:v>
                </c:pt>
                <c:pt idx="1421">
                  <c:v>390.81</c:v>
                </c:pt>
                <c:pt idx="1422">
                  <c:v>390.77</c:v>
                </c:pt>
                <c:pt idx="1423">
                  <c:v>390.63</c:v>
                </c:pt>
                <c:pt idx="1424">
                  <c:v>390.71</c:v>
                </c:pt>
                <c:pt idx="1425">
                  <c:v>390.89</c:v>
                </c:pt>
                <c:pt idx="1426">
                  <c:v>390.66</c:v>
                </c:pt>
                <c:pt idx="1427">
                  <c:v>390.54</c:v>
                </c:pt>
                <c:pt idx="1428">
                  <c:v>390.6</c:v>
                </c:pt>
                <c:pt idx="1429">
                  <c:v>390.6</c:v>
                </c:pt>
                <c:pt idx="1430">
                  <c:v>390.6</c:v>
                </c:pt>
                <c:pt idx="1431">
                  <c:v>390.61</c:v>
                </c:pt>
                <c:pt idx="1432">
                  <c:v>390.58</c:v>
                </c:pt>
                <c:pt idx="1433">
                  <c:v>390.59</c:v>
                </c:pt>
                <c:pt idx="1434">
                  <c:v>390.58</c:v>
                </c:pt>
                <c:pt idx="1435">
                  <c:v>390.61</c:v>
                </c:pt>
                <c:pt idx="1436">
                  <c:v>390.56</c:v>
                </c:pt>
                <c:pt idx="1437">
                  <c:v>390.59</c:v>
                </c:pt>
                <c:pt idx="1438">
                  <c:v>390.55</c:v>
                </c:pt>
                <c:pt idx="1439">
                  <c:v>390.41</c:v>
                </c:pt>
                <c:pt idx="1440">
                  <c:v>390.39</c:v>
                </c:pt>
                <c:pt idx="1441">
                  <c:v>390.34</c:v>
                </c:pt>
                <c:pt idx="1442">
                  <c:v>390.37</c:v>
                </c:pt>
                <c:pt idx="1443">
                  <c:v>390.45</c:v>
                </c:pt>
                <c:pt idx="1444">
                  <c:v>390.18</c:v>
                </c:pt>
                <c:pt idx="1445">
                  <c:v>390.07</c:v>
                </c:pt>
                <c:pt idx="1446">
                  <c:v>389.86</c:v>
                </c:pt>
                <c:pt idx="1447">
                  <c:v>389.64</c:v>
                </c:pt>
                <c:pt idx="1448">
                  <c:v>389.4</c:v>
                </c:pt>
                <c:pt idx="1449">
                  <c:v>389.44</c:v>
                </c:pt>
                <c:pt idx="1450">
                  <c:v>389.43</c:v>
                </c:pt>
                <c:pt idx="1451">
                  <c:v>389.55</c:v>
                </c:pt>
                <c:pt idx="1452">
                  <c:v>389.65</c:v>
                </c:pt>
                <c:pt idx="1453">
                  <c:v>389.67</c:v>
                </c:pt>
                <c:pt idx="1454">
                  <c:v>389.74</c:v>
                </c:pt>
                <c:pt idx="1455">
                  <c:v>389.77</c:v>
                </c:pt>
                <c:pt idx="1456">
                  <c:v>389.87</c:v>
                </c:pt>
                <c:pt idx="1457">
                  <c:v>390.47</c:v>
                </c:pt>
                <c:pt idx="1458">
                  <c:v>390.74</c:v>
                </c:pt>
                <c:pt idx="1459">
                  <c:v>390.79</c:v>
                </c:pt>
                <c:pt idx="1460">
                  <c:v>391.05</c:v>
                </c:pt>
                <c:pt idx="1461">
                  <c:v>390.97</c:v>
                </c:pt>
                <c:pt idx="1462">
                  <c:v>391.54</c:v>
                </c:pt>
                <c:pt idx="1463">
                  <c:v>392.08</c:v>
                </c:pt>
                <c:pt idx="1464">
                  <c:v>391.94</c:v>
                </c:pt>
                <c:pt idx="1465">
                  <c:v>392.45</c:v>
                </c:pt>
                <c:pt idx="1466">
                  <c:v>392.2</c:v>
                </c:pt>
                <c:pt idx="1467">
                  <c:v>392.05</c:v>
                </c:pt>
                <c:pt idx="1468">
                  <c:v>392.88</c:v>
                </c:pt>
                <c:pt idx="1469">
                  <c:v>393.2</c:v>
                </c:pt>
                <c:pt idx="1470">
                  <c:v>393.29</c:v>
                </c:pt>
                <c:pt idx="1471">
                  <c:v>393.3</c:v>
                </c:pt>
                <c:pt idx="1472">
                  <c:v>393.01</c:v>
                </c:pt>
                <c:pt idx="1473">
                  <c:v>392.95</c:v>
                </c:pt>
                <c:pt idx="1474">
                  <c:v>392.79</c:v>
                </c:pt>
                <c:pt idx="1475">
                  <c:v>392.68</c:v>
                </c:pt>
                <c:pt idx="1476">
                  <c:v>392.34</c:v>
                </c:pt>
                <c:pt idx="1477">
                  <c:v>392.15</c:v>
                </c:pt>
                <c:pt idx="1478">
                  <c:v>392.07</c:v>
                </c:pt>
                <c:pt idx="1479">
                  <c:v>391.99</c:v>
                </c:pt>
                <c:pt idx="1480">
                  <c:v>391.48</c:v>
                </c:pt>
                <c:pt idx="1481">
                  <c:v>391.16</c:v>
                </c:pt>
                <c:pt idx="1482">
                  <c:v>390.94</c:v>
                </c:pt>
                <c:pt idx="1483">
                  <c:v>390.76</c:v>
                </c:pt>
                <c:pt idx="1484">
                  <c:v>390.19</c:v>
                </c:pt>
                <c:pt idx="1485">
                  <c:v>389.54</c:v>
                </c:pt>
                <c:pt idx="1486">
                  <c:v>389.27</c:v>
                </c:pt>
                <c:pt idx="1487">
                  <c:v>388.99</c:v>
                </c:pt>
                <c:pt idx="1488">
                  <c:v>388.66</c:v>
                </c:pt>
                <c:pt idx="1489">
                  <c:v>388.36</c:v>
                </c:pt>
                <c:pt idx="1490">
                  <c:v>388.5</c:v>
                </c:pt>
                <c:pt idx="1491">
                  <c:v>388.64</c:v>
                </c:pt>
                <c:pt idx="1492">
                  <c:v>388.85</c:v>
                </c:pt>
                <c:pt idx="1493">
                  <c:v>389.26</c:v>
                </c:pt>
                <c:pt idx="1494">
                  <c:v>389.72</c:v>
                </c:pt>
                <c:pt idx="1495">
                  <c:v>389.94</c:v>
                </c:pt>
                <c:pt idx="1496">
                  <c:v>390.03</c:v>
                </c:pt>
                <c:pt idx="1497">
                  <c:v>390.33</c:v>
                </c:pt>
                <c:pt idx="1498">
                  <c:v>390.61</c:v>
                </c:pt>
                <c:pt idx="1499">
                  <c:v>390.92</c:v>
                </c:pt>
                <c:pt idx="1500">
                  <c:v>391.27</c:v>
                </c:pt>
                <c:pt idx="1501">
                  <c:v>391.57</c:v>
                </c:pt>
                <c:pt idx="1502">
                  <c:v>391.56</c:v>
                </c:pt>
                <c:pt idx="1503">
                  <c:v>391.57</c:v>
                </c:pt>
                <c:pt idx="1504">
                  <c:v>391.44</c:v>
                </c:pt>
                <c:pt idx="1505">
                  <c:v>391.55</c:v>
                </c:pt>
                <c:pt idx="1506">
                  <c:v>391.66</c:v>
                </c:pt>
                <c:pt idx="1507">
                  <c:v>391.77</c:v>
                </c:pt>
                <c:pt idx="1508">
                  <c:v>391.84</c:v>
                </c:pt>
                <c:pt idx="1509">
                  <c:v>392.38</c:v>
                </c:pt>
                <c:pt idx="1510">
                  <c:v>393.16</c:v>
                </c:pt>
                <c:pt idx="1511">
                  <c:v>393.77</c:v>
                </c:pt>
                <c:pt idx="1512">
                  <c:v>393.66</c:v>
                </c:pt>
                <c:pt idx="1513">
                  <c:v>393.68</c:v>
                </c:pt>
                <c:pt idx="1514">
                  <c:v>394.08</c:v>
                </c:pt>
                <c:pt idx="1515">
                  <c:v>394.47</c:v>
                </c:pt>
                <c:pt idx="1516">
                  <c:v>394.43</c:v>
                </c:pt>
                <c:pt idx="1517">
                  <c:v>394.62</c:v>
                </c:pt>
                <c:pt idx="1518">
                  <c:v>394.8</c:v>
                </c:pt>
                <c:pt idx="1519">
                  <c:v>394.89</c:v>
                </c:pt>
                <c:pt idx="1520">
                  <c:v>394.79</c:v>
                </c:pt>
                <c:pt idx="1521">
                  <c:v>395.33</c:v>
                </c:pt>
                <c:pt idx="1522">
                  <c:v>396.16</c:v>
                </c:pt>
                <c:pt idx="1523">
                  <c:v>395.66</c:v>
                </c:pt>
                <c:pt idx="1524">
                  <c:v>395.21</c:v>
                </c:pt>
                <c:pt idx="1525">
                  <c:v>395.81</c:v>
                </c:pt>
                <c:pt idx="1526">
                  <c:v>396</c:v>
                </c:pt>
                <c:pt idx="1527">
                  <c:v>395.94</c:v>
                </c:pt>
                <c:pt idx="1528">
                  <c:v>395.97</c:v>
                </c:pt>
                <c:pt idx="1529">
                  <c:v>394.7</c:v>
                </c:pt>
                <c:pt idx="1530">
                  <c:v>393.59</c:v>
                </c:pt>
                <c:pt idx="1531">
                  <c:v>394.17</c:v>
                </c:pt>
                <c:pt idx="1532">
                  <c:v>394.12</c:v>
                </c:pt>
                <c:pt idx="1533">
                  <c:v>393.55</c:v>
                </c:pt>
                <c:pt idx="1534">
                  <c:v>393.22</c:v>
                </c:pt>
                <c:pt idx="1535">
                  <c:v>393.8</c:v>
                </c:pt>
                <c:pt idx="1536">
                  <c:v>393.96</c:v>
                </c:pt>
                <c:pt idx="1537">
                  <c:v>394.39</c:v>
                </c:pt>
                <c:pt idx="1538">
                  <c:v>395.66</c:v>
                </c:pt>
                <c:pt idx="1539">
                  <c:v>396.33</c:v>
                </c:pt>
                <c:pt idx="1540">
                  <c:v>396.37</c:v>
                </c:pt>
                <c:pt idx="1541">
                  <c:v>395.3</c:v>
                </c:pt>
                <c:pt idx="1542">
                  <c:v>394.97</c:v>
                </c:pt>
                <c:pt idx="1543">
                  <c:v>395.4</c:v>
                </c:pt>
                <c:pt idx="1544">
                  <c:v>396.08</c:v>
                </c:pt>
                <c:pt idx="1545">
                  <c:v>396.82</c:v>
                </c:pt>
                <c:pt idx="1546">
                  <c:v>397.4</c:v>
                </c:pt>
                <c:pt idx="1547">
                  <c:v>398.31</c:v>
                </c:pt>
                <c:pt idx="1548">
                  <c:v>397.34</c:v>
                </c:pt>
                <c:pt idx="1549">
                  <c:v>394.04</c:v>
                </c:pt>
                <c:pt idx="1550">
                  <c:v>393.47</c:v>
                </c:pt>
                <c:pt idx="1551">
                  <c:v>394.01</c:v>
                </c:pt>
                <c:pt idx="1552">
                  <c:v>394.36</c:v>
                </c:pt>
                <c:pt idx="1553">
                  <c:v>394.95</c:v>
                </c:pt>
                <c:pt idx="1554">
                  <c:v>395.77</c:v>
                </c:pt>
                <c:pt idx="1555">
                  <c:v>396.03</c:v>
                </c:pt>
                <c:pt idx="1556">
                  <c:v>396.32</c:v>
                </c:pt>
                <c:pt idx="1557">
                  <c:v>396.83</c:v>
                </c:pt>
                <c:pt idx="1558">
                  <c:v>397.17</c:v>
                </c:pt>
                <c:pt idx="1559">
                  <c:v>396.57</c:v>
                </c:pt>
                <c:pt idx="1560">
                  <c:v>396.56</c:v>
                </c:pt>
                <c:pt idx="1561">
                  <c:v>396.72</c:v>
                </c:pt>
                <c:pt idx="1562">
                  <c:v>396.27</c:v>
                </c:pt>
                <c:pt idx="1563">
                  <c:v>396.09</c:v>
                </c:pt>
                <c:pt idx="1564">
                  <c:v>396.29</c:v>
                </c:pt>
                <c:pt idx="1565">
                  <c:v>396.24</c:v>
                </c:pt>
                <c:pt idx="1566">
                  <c:v>396.02</c:v>
                </c:pt>
                <c:pt idx="1567">
                  <c:v>396.55</c:v>
                </c:pt>
                <c:pt idx="1568">
                  <c:v>396.95</c:v>
                </c:pt>
                <c:pt idx="1569">
                  <c:v>397.05</c:v>
                </c:pt>
                <c:pt idx="1570">
                  <c:v>396.64</c:v>
                </c:pt>
                <c:pt idx="1571">
                  <c:v>395.98</c:v>
                </c:pt>
                <c:pt idx="1572">
                  <c:v>395.92</c:v>
                </c:pt>
                <c:pt idx="1573">
                  <c:v>395.73</c:v>
                </c:pt>
                <c:pt idx="1574">
                  <c:v>395.21</c:v>
                </c:pt>
                <c:pt idx="1575">
                  <c:v>395.04</c:v>
                </c:pt>
                <c:pt idx="1576">
                  <c:v>394.9</c:v>
                </c:pt>
                <c:pt idx="1577">
                  <c:v>394.36</c:v>
                </c:pt>
                <c:pt idx="1578">
                  <c:v>393.53</c:v>
                </c:pt>
                <c:pt idx="1579">
                  <c:v>393.13</c:v>
                </c:pt>
                <c:pt idx="1580">
                  <c:v>393.12</c:v>
                </c:pt>
                <c:pt idx="1581">
                  <c:v>392.9</c:v>
                </c:pt>
                <c:pt idx="1582">
                  <c:v>392.57</c:v>
                </c:pt>
                <c:pt idx="1583">
                  <c:v>392.49</c:v>
                </c:pt>
                <c:pt idx="1584">
                  <c:v>392.6</c:v>
                </c:pt>
                <c:pt idx="1585">
                  <c:v>393.33</c:v>
                </c:pt>
                <c:pt idx="1586">
                  <c:v>393.81</c:v>
                </c:pt>
                <c:pt idx="1587">
                  <c:v>393.46</c:v>
                </c:pt>
                <c:pt idx="1588">
                  <c:v>393.52</c:v>
                </c:pt>
                <c:pt idx="1589">
                  <c:v>393.68</c:v>
                </c:pt>
                <c:pt idx="1590">
                  <c:v>393.46</c:v>
                </c:pt>
                <c:pt idx="1591">
                  <c:v>393.11</c:v>
                </c:pt>
                <c:pt idx="1592">
                  <c:v>392.87</c:v>
                </c:pt>
                <c:pt idx="1593">
                  <c:v>392.85</c:v>
                </c:pt>
                <c:pt idx="1594">
                  <c:v>392.57</c:v>
                </c:pt>
                <c:pt idx="1595">
                  <c:v>391.96</c:v>
                </c:pt>
                <c:pt idx="1596">
                  <c:v>391.91</c:v>
                </c:pt>
                <c:pt idx="1597">
                  <c:v>392.08</c:v>
                </c:pt>
                <c:pt idx="1598">
                  <c:v>391.83</c:v>
                </c:pt>
                <c:pt idx="1599">
                  <c:v>391.61</c:v>
                </c:pt>
                <c:pt idx="1600">
                  <c:v>391.65</c:v>
                </c:pt>
                <c:pt idx="1601">
                  <c:v>391.92</c:v>
                </c:pt>
                <c:pt idx="1602">
                  <c:v>391.67</c:v>
                </c:pt>
                <c:pt idx="1603">
                  <c:v>391.34</c:v>
                </c:pt>
                <c:pt idx="1604">
                  <c:v>391.12</c:v>
                </c:pt>
                <c:pt idx="1605">
                  <c:v>391.17</c:v>
                </c:pt>
                <c:pt idx="1606">
                  <c:v>391.2</c:v>
                </c:pt>
                <c:pt idx="1607">
                  <c:v>390.85</c:v>
                </c:pt>
                <c:pt idx="1608">
                  <c:v>390.35</c:v>
                </c:pt>
                <c:pt idx="1609">
                  <c:v>390.27</c:v>
                </c:pt>
                <c:pt idx="1610">
                  <c:v>390.15</c:v>
                </c:pt>
                <c:pt idx="1611">
                  <c:v>390.1</c:v>
                </c:pt>
                <c:pt idx="1612">
                  <c:v>389.73</c:v>
                </c:pt>
                <c:pt idx="1613">
                  <c:v>389.58</c:v>
                </c:pt>
                <c:pt idx="1614">
                  <c:v>389.69</c:v>
                </c:pt>
                <c:pt idx="1615">
                  <c:v>390.01</c:v>
                </c:pt>
                <c:pt idx="1616">
                  <c:v>390.47</c:v>
                </c:pt>
                <c:pt idx="1617">
                  <c:v>390.37</c:v>
                </c:pt>
                <c:pt idx="1618">
                  <c:v>390.12</c:v>
                </c:pt>
                <c:pt idx="1619">
                  <c:v>389.92</c:v>
                </c:pt>
                <c:pt idx="1620">
                  <c:v>389.87</c:v>
                </c:pt>
                <c:pt idx="1621">
                  <c:v>389.84</c:v>
                </c:pt>
                <c:pt idx="1622">
                  <c:v>390.11</c:v>
                </c:pt>
                <c:pt idx="1623">
                  <c:v>390.29</c:v>
                </c:pt>
                <c:pt idx="1624">
                  <c:v>390.73</c:v>
                </c:pt>
                <c:pt idx="1625">
                  <c:v>391.03</c:v>
                </c:pt>
                <c:pt idx="1626">
                  <c:v>390.83</c:v>
                </c:pt>
                <c:pt idx="1627">
                  <c:v>390.59</c:v>
                </c:pt>
                <c:pt idx="1628">
                  <c:v>390.54</c:v>
                </c:pt>
                <c:pt idx="1629">
                  <c:v>390.73</c:v>
                </c:pt>
                <c:pt idx="1630">
                  <c:v>391.45</c:v>
                </c:pt>
                <c:pt idx="1631">
                  <c:v>391.61</c:v>
                </c:pt>
                <c:pt idx="1632">
                  <c:v>391.54</c:v>
                </c:pt>
                <c:pt idx="1633">
                  <c:v>391.39</c:v>
                </c:pt>
                <c:pt idx="1634">
                  <c:v>391.39</c:v>
                </c:pt>
                <c:pt idx="1635">
                  <c:v>391.31</c:v>
                </c:pt>
                <c:pt idx="1636">
                  <c:v>391.18</c:v>
                </c:pt>
                <c:pt idx="1637">
                  <c:v>391.11</c:v>
                </c:pt>
                <c:pt idx="1638">
                  <c:v>391</c:v>
                </c:pt>
                <c:pt idx="1639">
                  <c:v>390.83</c:v>
                </c:pt>
                <c:pt idx="1640">
                  <c:v>390.8</c:v>
                </c:pt>
                <c:pt idx="1641">
                  <c:v>390.57</c:v>
                </c:pt>
                <c:pt idx="1642">
                  <c:v>390.03</c:v>
                </c:pt>
                <c:pt idx="1643">
                  <c:v>389.9</c:v>
                </c:pt>
                <c:pt idx="1644">
                  <c:v>389.94</c:v>
                </c:pt>
                <c:pt idx="1645">
                  <c:v>390.1</c:v>
                </c:pt>
                <c:pt idx="1646">
                  <c:v>390.24</c:v>
                </c:pt>
                <c:pt idx="1647">
                  <c:v>390.44</c:v>
                </c:pt>
                <c:pt idx="1648">
                  <c:v>390.41</c:v>
                </c:pt>
                <c:pt idx="1649">
                  <c:v>390.37</c:v>
                </c:pt>
                <c:pt idx="1650">
                  <c:v>390.35</c:v>
                </c:pt>
                <c:pt idx="1651">
                  <c:v>390.28</c:v>
                </c:pt>
                <c:pt idx="1652">
                  <c:v>390.06</c:v>
                </c:pt>
                <c:pt idx="1653">
                  <c:v>390.03</c:v>
                </c:pt>
                <c:pt idx="1654">
                  <c:v>389.82</c:v>
                </c:pt>
                <c:pt idx="1655">
                  <c:v>389.9</c:v>
                </c:pt>
                <c:pt idx="1656">
                  <c:v>389.95</c:v>
                </c:pt>
                <c:pt idx="1657">
                  <c:v>389.69</c:v>
                </c:pt>
                <c:pt idx="1658">
                  <c:v>389.32</c:v>
                </c:pt>
                <c:pt idx="1659">
                  <c:v>389.19</c:v>
                </c:pt>
                <c:pt idx="1660">
                  <c:v>389.3</c:v>
                </c:pt>
                <c:pt idx="1661">
                  <c:v>389.06</c:v>
                </c:pt>
                <c:pt idx="1662">
                  <c:v>388.79</c:v>
                </c:pt>
                <c:pt idx="1663">
                  <c:v>388.66</c:v>
                </c:pt>
                <c:pt idx="1664">
                  <c:v>388.46</c:v>
                </c:pt>
                <c:pt idx="1665">
                  <c:v>388.47</c:v>
                </c:pt>
                <c:pt idx="1666">
                  <c:v>388.41</c:v>
                </c:pt>
                <c:pt idx="1667">
                  <c:v>388.45</c:v>
                </c:pt>
                <c:pt idx="1668">
                  <c:v>388.18</c:v>
                </c:pt>
                <c:pt idx="1669">
                  <c:v>387.83</c:v>
                </c:pt>
                <c:pt idx="1670">
                  <c:v>387.29</c:v>
                </c:pt>
                <c:pt idx="1671">
                  <c:v>386.9</c:v>
                </c:pt>
                <c:pt idx="1672">
                  <c:v>386.87</c:v>
                </c:pt>
                <c:pt idx="1673">
                  <c:v>387.15</c:v>
                </c:pt>
                <c:pt idx="1674">
                  <c:v>387.44</c:v>
                </c:pt>
                <c:pt idx="1675">
                  <c:v>387.78</c:v>
                </c:pt>
                <c:pt idx="1676">
                  <c:v>388.4</c:v>
                </c:pt>
                <c:pt idx="1677">
                  <c:v>388.54</c:v>
                </c:pt>
                <c:pt idx="1678">
                  <c:v>388.29</c:v>
                </c:pt>
                <c:pt idx="1679">
                  <c:v>387.92</c:v>
                </c:pt>
                <c:pt idx="1680">
                  <c:v>387.53</c:v>
                </c:pt>
                <c:pt idx="1681">
                  <c:v>387.15</c:v>
                </c:pt>
                <c:pt idx="1682">
                  <c:v>387.27</c:v>
                </c:pt>
                <c:pt idx="1683">
                  <c:v>387.47</c:v>
                </c:pt>
                <c:pt idx="1684">
                  <c:v>387.26</c:v>
                </c:pt>
                <c:pt idx="1685">
                  <c:v>387.38</c:v>
                </c:pt>
                <c:pt idx="1686">
                  <c:v>387.56</c:v>
                </c:pt>
                <c:pt idx="1687">
                  <c:v>387.58</c:v>
                </c:pt>
                <c:pt idx="1688">
                  <c:v>387.59</c:v>
                </c:pt>
                <c:pt idx="1689">
                  <c:v>387.52</c:v>
                </c:pt>
                <c:pt idx="1690">
                  <c:v>387.64</c:v>
                </c:pt>
                <c:pt idx="1691">
                  <c:v>387.77</c:v>
                </c:pt>
                <c:pt idx="1692">
                  <c:v>388.08</c:v>
                </c:pt>
                <c:pt idx="1693">
                  <c:v>388.23</c:v>
                </c:pt>
                <c:pt idx="1694">
                  <c:v>388.31</c:v>
                </c:pt>
                <c:pt idx="1695">
                  <c:v>388.44</c:v>
                </c:pt>
                <c:pt idx="1696">
                  <c:v>388.8</c:v>
                </c:pt>
                <c:pt idx="1697">
                  <c:v>388.52</c:v>
                </c:pt>
                <c:pt idx="1698">
                  <c:v>388.29</c:v>
                </c:pt>
                <c:pt idx="1699">
                  <c:v>388.51</c:v>
                </c:pt>
                <c:pt idx="1700">
                  <c:v>388.19</c:v>
                </c:pt>
                <c:pt idx="1701">
                  <c:v>387.56</c:v>
                </c:pt>
                <c:pt idx="1702">
                  <c:v>387.35</c:v>
                </c:pt>
                <c:pt idx="1703">
                  <c:v>387.19</c:v>
                </c:pt>
                <c:pt idx="1704">
                  <c:v>387.02</c:v>
                </c:pt>
                <c:pt idx="1705">
                  <c:v>386.89</c:v>
                </c:pt>
                <c:pt idx="1706">
                  <c:v>386.75</c:v>
                </c:pt>
                <c:pt idx="1707">
                  <c:v>386.25</c:v>
                </c:pt>
                <c:pt idx="1708">
                  <c:v>386.02</c:v>
                </c:pt>
                <c:pt idx="1709">
                  <c:v>385.93</c:v>
                </c:pt>
                <c:pt idx="1710">
                  <c:v>385.83</c:v>
                </c:pt>
                <c:pt idx="1711">
                  <c:v>385.77</c:v>
                </c:pt>
                <c:pt idx="1712">
                  <c:v>385.6</c:v>
                </c:pt>
                <c:pt idx="1713">
                  <c:v>385.41</c:v>
                </c:pt>
                <c:pt idx="1714">
                  <c:v>385.52</c:v>
                </c:pt>
                <c:pt idx="1715">
                  <c:v>385.82</c:v>
                </c:pt>
                <c:pt idx="1716">
                  <c:v>385.88</c:v>
                </c:pt>
                <c:pt idx="1717">
                  <c:v>385.83</c:v>
                </c:pt>
                <c:pt idx="1718">
                  <c:v>385.91</c:v>
                </c:pt>
                <c:pt idx="1719">
                  <c:v>385.92</c:v>
                </c:pt>
                <c:pt idx="1720">
                  <c:v>385.91</c:v>
                </c:pt>
                <c:pt idx="1721">
                  <c:v>386.01</c:v>
                </c:pt>
                <c:pt idx="1722">
                  <c:v>386.25</c:v>
                </c:pt>
                <c:pt idx="1723">
                  <c:v>386.14</c:v>
                </c:pt>
                <c:pt idx="1724">
                  <c:v>386.02</c:v>
                </c:pt>
                <c:pt idx="1725">
                  <c:v>386.04</c:v>
                </c:pt>
                <c:pt idx="1726">
                  <c:v>-9999</c:v>
                </c:pt>
                <c:pt idx="1727">
                  <c:v>-9999</c:v>
                </c:pt>
                <c:pt idx="1728">
                  <c:v>-9999</c:v>
                </c:pt>
                <c:pt idx="1729">
                  <c:v>-9999</c:v>
                </c:pt>
                <c:pt idx="1730">
                  <c:v>-9999</c:v>
                </c:pt>
                <c:pt idx="1731">
                  <c:v>-9999</c:v>
                </c:pt>
                <c:pt idx="1732">
                  <c:v>-9999</c:v>
                </c:pt>
                <c:pt idx="1733">
                  <c:v>-9999</c:v>
                </c:pt>
                <c:pt idx="1734">
                  <c:v>-9999</c:v>
                </c:pt>
                <c:pt idx="1735">
                  <c:v>-9999</c:v>
                </c:pt>
                <c:pt idx="1736">
                  <c:v>-9999</c:v>
                </c:pt>
                <c:pt idx="1737">
                  <c:v>-9999</c:v>
                </c:pt>
                <c:pt idx="1738">
                  <c:v>-9999</c:v>
                </c:pt>
                <c:pt idx="1739">
                  <c:v>-9999</c:v>
                </c:pt>
                <c:pt idx="1740">
                  <c:v>-9999</c:v>
                </c:pt>
                <c:pt idx="1741">
                  <c:v>-9999</c:v>
                </c:pt>
                <c:pt idx="1742">
                  <c:v>-9999</c:v>
                </c:pt>
                <c:pt idx="1743">
                  <c:v>-9999</c:v>
                </c:pt>
                <c:pt idx="1744">
                  <c:v>-9999</c:v>
                </c:pt>
                <c:pt idx="1745">
                  <c:v>-9999</c:v>
                </c:pt>
                <c:pt idx="1746">
                  <c:v>-9999</c:v>
                </c:pt>
                <c:pt idx="1747">
                  <c:v>-9999</c:v>
                </c:pt>
                <c:pt idx="1748">
                  <c:v>-9999</c:v>
                </c:pt>
                <c:pt idx="1749">
                  <c:v>-9999</c:v>
                </c:pt>
                <c:pt idx="1750">
                  <c:v>-9999</c:v>
                </c:pt>
                <c:pt idx="1751">
                  <c:v>-9999</c:v>
                </c:pt>
                <c:pt idx="1752">
                  <c:v>-9999</c:v>
                </c:pt>
                <c:pt idx="1753">
                  <c:v>-9999</c:v>
                </c:pt>
                <c:pt idx="1754">
                  <c:v>-9999</c:v>
                </c:pt>
                <c:pt idx="1755">
                  <c:v>-9999</c:v>
                </c:pt>
                <c:pt idx="1756">
                  <c:v>-9999</c:v>
                </c:pt>
                <c:pt idx="1757">
                  <c:v>-9999</c:v>
                </c:pt>
                <c:pt idx="1758">
                  <c:v>-9999</c:v>
                </c:pt>
                <c:pt idx="1759">
                  <c:v>-9999</c:v>
                </c:pt>
                <c:pt idx="1760">
                  <c:v>-9999</c:v>
                </c:pt>
                <c:pt idx="1761">
                  <c:v>-9999</c:v>
                </c:pt>
                <c:pt idx="1762">
                  <c:v>-9999</c:v>
                </c:pt>
                <c:pt idx="1763">
                  <c:v>-9999</c:v>
                </c:pt>
                <c:pt idx="1764">
                  <c:v>-9999</c:v>
                </c:pt>
                <c:pt idx="1765">
                  <c:v>-9999</c:v>
                </c:pt>
                <c:pt idx="1766">
                  <c:v>-9999</c:v>
                </c:pt>
                <c:pt idx="1767">
                  <c:v>-9999</c:v>
                </c:pt>
                <c:pt idx="1768">
                  <c:v>-9999</c:v>
                </c:pt>
                <c:pt idx="1769">
                  <c:v>-9999</c:v>
                </c:pt>
                <c:pt idx="1770">
                  <c:v>-9999</c:v>
                </c:pt>
                <c:pt idx="1771">
                  <c:v>-9999</c:v>
                </c:pt>
                <c:pt idx="1772">
                  <c:v>-9999</c:v>
                </c:pt>
                <c:pt idx="1773">
                  <c:v>-9999</c:v>
                </c:pt>
                <c:pt idx="1774">
                  <c:v>-9999</c:v>
                </c:pt>
                <c:pt idx="1775">
                  <c:v>-9999</c:v>
                </c:pt>
                <c:pt idx="1776">
                  <c:v>-9999</c:v>
                </c:pt>
                <c:pt idx="1777">
                  <c:v>-9999</c:v>
                </c:pt>
                <c:pt idx="1778">
                  <c:v>-9999</c:v>
                </c:pt>
                <c:pt idx="1779">
                  <c:v>-9999</c:v>
                </c:pt>
                <c:pt idx="1780">
                  <c:v>386.02</c:v>
                </c:pt>
                <c:pt idx="1781">
                  <c:v>386.07</c:v>
                </c:pt>
                <c:pt idx="1782">
                  <c:v>386.33</c:v>
                </c:pt>
                <c:pt idx="1783">
                  <c:v>386.57</c:v>
                </c:pt>
                <c:pt idx="1784">
                  <c:v>386.54</c:v>
                </c:pt>
                <c:pt idx="1785">
                  <c:v>386.51</c:v>
                </c:pt>
                <c:pt idx="1786">
                  <c:v>386.58</c:v>
                </c:pt>
                <c:pt idx="1787">
                  <c:v>386.55</c:v>
                </c:pt>
                <c:pt idx="1788">
                  <c:v>386.43</c:v>
                </c:pt>
                <c:pt idx="1789">
                  <c:v>386.36</c:v>
                </c:pt>
                <c:pt idx="1790">
                  <c:v>386.48</c:v>
                </c:pt>
                <c:pt idx="1791">
                  <c:v>386.45</c:v>
                </c:pt>
                <c:pt idx="1792">
                  <c:v>386.47</c:v>
                </c:pt>
                <c:pt idx="1793">
                  <c:v>386.45</c:v>
                </c:pt>
                <c:pt idx="1794">
                  <c:v>386.42</c:v>
                </c:pt>
                <c:pt idx="1795">
                  <c:v>386.51</c:v>
                </c:pt>
                <c:pt idx="1796">
                  <c:v>386.64</c:v>
                </c:pt>
                <c:pt idx="1797">
                  <c:v>386.69</c:v>
                </c:pt>
                <c:pt idx="1798">
                  <c:v>386.71</c:v>
                </c:pt>
                <c:pt idx="1799">
                  <c:v>386.74</c:v>
                </c:pt>
                <c:pt idx="1800">
                  <c:v>386.58</c:v>
                </c:pt>
                <c:pt idx="1801">
                  <c:v>386.7</c:v>
                </c:pt>
                <c:pt idx="1802">
                  <c:v>386.73</c:v>
                </c:pt>
                <c:pt idx="1803">
                  <c:v>386.84</c:v>
                </c:pt>
                <c:pt idx="1804">
                  <c:v>386.79</c:v>
                </c:pt>
                <c:pt idx="1805">
                  <c:v>386.71</c:v>
                </c:pt>
                <c:pt idx="1806">
                  <c:v>386.89</c:v>
                </c:pt>
                <c:pt idx="1807">
                  <c:v>386.91</c:v>
                </c:pt>
                <c:pt idx="1808">
                  <c:v>386.99</c:v>
                </c:pt>
                <c:pt idx="1809">
                  <c:v>386.92</c:v>
                </c:pt>
                <c:pt idx="1810">
                  <c:v>386.91</c:v>
                </c:pt>
                <c:pt idx="1811">
                  <c:v>386.81</c:v>
                </c:pt>
                <c:pt idx="1812">
                  <c:v>386.74</c:v>
                </c:pt>
                <c:pt idx="1813">
                  <c:v>386.63</c:v>
                </c:pt>
                <c:pt idx="1814">
                  <c:v>386.89</c:v>
                </c:pt>
                <c:pt idx="1815">
                  <c:v>387.18</c:v>
                </c:pt>
                <c:pt idx="1816">
                  <c:v>387.23</c:v>
                </c:pt>
                <c:pt idx="1817">
                  <c:v>387.26</c:v>
                </c:pt>
                <c:pt idx="1818">
                  <c:v>387.1</c:v>
                </c:pt>
                <c:pt idx="1819">
                  <c:v>386.96</c:v>
                </c:pt>
                <c:pt idx="1820">
                  <c:v>387.29</c:v>
                </c:pt>
                <c:pt idx="1821">
                  <c:v>387.76</c:v>
                </c:pt>
                <c:pt idx="1822">
                  <c:v>388.2</c:v>
                </c:pt>
                <c:pt idx="1823">
                  <c:v>388.33</c:v>
                </c:pt>
                <c:pt idx="1824">
                  <c:v>388.03</c:v>
                </c:pt>
                <c:pt idx="1825">
                  <c:v>387.77</c:v>
                </c:pt>
                <c:pt idx="1826">
                  <c:v>387.55</c:v>
                </c:pt>
                <c:pt idx="1827">
                  <c:v>387.48</c:v>
                </c:pt>
                <c:pt idx="1828">
                  <c:v>387.21</c:v>
                </c:pt>
                <c:pt idx="1829">
                  <c:v>387.09</c:v>
                </c:pt>
                <c:pt idx="1830">
                  <c:v>386.94</c:v>
                </c:pt>
                <c:pt idx="1831">
                  <c:v>386.84</c:v>
                </c:pt>
                <c:pt idx="1832">
                  <c:v>386.76</c:v>
                </c:pt>
                <c:pt idx="1833">
                  <c:v>386.68</c:v>
                </c:pt>
                <c:pt idx="1834">
                  <c:v>386.6</c:v>
                </c:pt>
                <c:pt idx="1835">
                  <c:v>386.6</c:v>
                </c:pt>
                <c:pt idx="1836">
                  <c:v>386.52</c:v>
                </c:pt>
                <c:pt idx="1837">
                  <c:v>386.56</c:v>
                </c:pt>
                <c:pt idx="1838">
                  <c:v>386.74</c:v>
                </c:pt>
                <c:pt idx="1839">
                  <c:v>386.74</c:v>
                </c:pt>
                <c:pt idx="1840">
                  <c:v>386.67</c:v>
                </c:pt>
                <c:pt idx="1841">
                  <c:v>386.67</c:v>
                </c:pt>
                <c:pt idx="1842">
                  <c:v>386.85</c:v>
                </c:pt>
                <c:pt idx="1843">
                  <c:v>386.74</c:v>
                </c:pt>
                <c:pt idx="1844">
                  <c:v>386.77</c:v>
                </c:pt>
                <c:pt idx="1845">
                  <c:v>387</c:v>
                </c:pt>
                <c:pt idx="1846">
                  <c:v>387.12</c:v>
                </c:pt>
                <c:pt idx="1847">
                  <c:v>387.42</c:v>
                </c:pt>
                <c:pt idx="1848">
                  <c:v>387.95</c:v>
                </c:pt>
                <c:pt idx="1849">
                  <c:v>388.28</c:v>
                </c:pt>
                <c:pt idx="1850">
                  <c:v>388.17</c:v>
                </c:pt>
                <c:pt idx="1851">
                  <c:v>388.22</c:v>
                </c:pt>
                <c:pt idx="1852">
                  <c:v>388.3</c:v>
                </c:pt>
                <c:pt idx="1853">
                  <c:v>388.58</c:v>
                </c:pt>
                <c:pt idx="1854">
                  <c:v>388.59</c:v>
                </c:pt>
                <c:pt idx="1855">
                  <c:v>388.4</c:v>
                </c:pt>
                <c:pt idx="1856">
                  <c:v>388.34</c:v>
                </c:pt>
                <c:pt idx="1857">
                  <c:v>388.37</c:v>
                </c:pt>
                <c:pt idx="1858">
                  <c:v>388.42</c:v>
                </c:pt>
                <c:pt idx="1859">
                  <c:v>388.33</c:v>
                </c:pt>
                <c:pt idx="1860">
                  <c:v>387.67</c:v>
                </c:pt>
                <c:pt idx="1861">
                  <c:v>387.15</c:v>
                </c:pt>
                <c:pt idx="1862">
                  <c:v>386.92</c:v>
                </c:pt>
                <c:pt idx="1863">
                  <c:v>386.92</c:v>
                </c:pt>
                <c:pt idx="1864">
                  <c:v>387.1</c:v>
                </c:pt>
                <c:pt idx="1865">
                  <c:v>387.55</c:v>
                </c:pt>
                <c:pt idx="1866">
                  <c:v>387.56</c:v>
                </c:pt>
                <c:pt idx="1867">
                  <c:v>387.54</c:v>
                </c:pt>
                <c:pt idx="1868">
                  <c:v>387.47</c:v>
                </c:pt>
                <c:pt idx="1869">
                  <c:v>387.02</c:v>
                </c:pt>
                <c:pt idx="1870">
                  <c:v>387</c:v>
                </c:pt>
                <c:pt idx="1871">
                  <c:v>387.68</c:v>
                </c:pt>
                <c:pt idx="1872">
                  <c:v>388.33</c:v>
                </c:pt>
                <c:pt idx="1873">
                  <c:v>389.27</c:v>
                </c:pt>
                <c:pt idx="1874">
                  <c:v>389.52</c:v>
                </c:pt>
                <c:pt idx="1875">
                  <c:v>389.7</c:v>
                </c:pt>
                <c:pt idx="1876">
                  <c:v>389.59</c:v>
                </c:pt>
                <c:pt idx="1877">
                  <c:v>389.61</c:v>
                </c:pt>
                <c:pt idx="1878">
                  <c:v>389.48</c:v>
                </c:pt>
                <c:pt idx="1879">
                  <c:v>389.39</c:v>
                </c:pt>
                <c:pt idx="1880">
                  <c:v>389.28</c:v>
                </c:pt>
                <c:pt idx="1881">
                  <c:v>389.21</c:v>
                </c:pt>
                <c:pt idx="1882">
                  <c:v>389.04</c:v>
                </c:pt>
                <c:pt idx="1883">
                  <c:v>388.74</c:v>
                </c:pt>
                <c:pt idx="1884">
                  <c:v>388.31</c:v>
                </c:pt>
                <c:pt idx="1885">
                  <c:v>387.86</c:v>
                </c:pt>
                <c:pt idx="1886">
                  <c:v>387.36</c:v>
                </c:pt>
                <c:pt idx="1887">
                  <c:v>387.12</c:v>
                </c:pt>
                <c:pt idx="1888">
                  <c:v>387.06</c:v>
                </c:pt>
                <c:pt idx="1889">
                  <c:v>387.01</c:v>
                </c:pt>
                <c:pt idx="1890">
                  <c:v>387.08</c:v>
                </c:pt>
                <c:pt idx="1891">
                  <c:v>387.12</c:v>
                </c:pt>
                <c:pt idx="1892">
                  <c:v>387.28</c:v>
                </c:pt>
                <c:pt idx="1893">
                  <c:v>387.3</c:v>
                </c:pt>
                <c:pt idx="1894">
                  <c:v>387.41</c:v>
                </c:pt>
                <c:pt idx="1895">
                  <c:v>387.38</c:v>
                </c:pt>
                <c:pt idx="1896">
                  <c:v>387.32</c:v>
                </c:pt>
                <c:pt idx="1897">
                  <c:v>387.47</c:v>
                </c:pt>
                <c:pt idx="1898">
                  <c:v>387.3</c:v>
                </c:pt>
                <c:pt idx="1899">
                  <c:v>387.24</c:v>
                </c:pt>
                <c:pt idx="1900">
                  <c:v>387.37</c:v>
                </c:pt>
                <c:pt idx="1901">
                  <c:v>387.34</c:v>
                </c:pt>
                <c:pt idx="1902">
                  <c:v>387.44</c:v>
                </c:pt>
                <c:pt idx="1903">
                  <c:v>387.42</c:v>
                </c:pt>
                <c:pt idx="1904">
                  <c:v>387.34</c:v>
                </c:pt>
                <c:pt idx="1905">
                  <c:v>387.17</c:v>
                </c:pt>
                <c:pt idx="1906">
                  <c:v>387.29</c:v>
                </c:pt>
                <c:pt idx="1907">
                  <c:v>387.4</c:v>
                </c:pt>
                <c:pt idx="1908">
                  <c:v>387.28</c:v>
                </c:pt>
                <c:pt idx="1909">
                  <c:v>387.24</c:v>
                </c:pt>
                <c:pt idx="1910">
                  <c:v>387.19</c:v>
                </c:pt>
                <c:pt idx="1911">
                  <c:v>387.17</c:v>
                </c:pt>
                <c:pt idx="1912">
                  <c:v>387.04</c:v>
                </c:pt>
                <c:pt idx="1913">
                  <c:v>387.14</c:v>
                </c:pt>
                <c:pt idx="1914">
                  <c:v>387.11</c:v>
                </c:pt>
                <c:pt idx="1915">
                  <c:v>387.08</c:v>
                </c:pt>
                <c:pt idx="1916">
                  <c:v>387.16</c:v>
                </c:pt>
                <c:pt idx="1917">
                  <c:v>387.22</c:v>
                </c:pt>
                <c:pt idx="1918">
                  <c:v>387.19</c:v>
                </c:pt>
                <c:pt idx="1919">
                  <c:v>387.27</c:v>
                </c:pt>
                <c:pt idx="1920">
                  <c:v>387.54</c:v>
                </c:pt>
                <c:pt idx="1921">
                  <c:v>387.72</c:v>
                </c:pt>
                <c:pt idx="1922">
                  <c:v>387.81</c:v>
                </c:pt>
                <c:pt idx="1923">
                  <c:v>387.97</c:v>
                </c:pt>
                <c:pt idx="1924">
                  <c:v>388.08</c:v>
                </c:pt>
                <c:pt idx="1925">
                  <c:v>388.06</c:v>
                </c:pt>
                <c:pt idx="1926">
                  <c:v>388.5</c:v>
                </c:pt>
                <c:pt idx="1927">
                  <c:v>388</c:v>
                </c:pt>
                <c:pt idx="1928">
                  <c:v>388.39</c:v>
                </c:pt>
                <c:pt idx="1929">
                  <c:v>388.89</c:v>
                </c:pt>
                <c:pt idx="1930">
                  <c:v>388.81</c:v>
                </c:pt>
                <c:pt idx="1931">
                  <c:v>388.9</c:v>
                </c:pt>
                <c:pt idx="1932">
                  <c:v>389.18</c:v>
                </c:pt>
                <c:pt idx="1933">
                  <c:v>389.39</c:v>
                </c:pt>
                <c:pt idx="1934">
                  <c:v>389.87</c:v>
                </c:pt>
                <c:pt idx="1935">
                  <c:v>389.91</c:v>
                </c:pt>
                <c:pt idx="1936">
                  <c:v>390.05</c:v>
                </c:pt>
                <c:pt idx="1937">
                  <c:v>390.06</c:v>
                </c:pt>
                <c:pt idx="1938">
                  <c:v>390.1</c:v>
                </c:pt>
                <c:pt idx="1939">
                  <c:v>390.2</c:v>
                </c:pt>
                <c:pt idx="1940">
                  <c:v>390.14</c:v>
                </c:pt>
                <c:pt idx="1941">
                  <c:v>390.1</c:v>
                </c:pt>
                <c:pt idx="1942">
                  <c:v>390.08</c:v>
                </c:pt>
                <c:pt idx="1943">
                  <c:v>390.08</c:v>
                </c:pt>
                <c:pt idx="1944">
                  <c:v>390.05</c:v>
                </c:pt>
                <c:pt idx="1945">
                  <c:v>390.27</c:v>
                </c:pt>
                <c:pt idx="1946">
                  <c:v>390.13</c:v>
                </c:pt>
                <c:pt idx="1947">
                  <c:v>390.08</c:v>
                </c:pt>
                <c:pt idx="1948">
                  <c:v>390.24</c:v>
                </c:pt>
                <c:pt idx="1949">
                  <c:v>389.95</c:v>
                </c:pt>
                <c:pt idx="1950">
                  <c:v>389.81</c:v>
                </c:pt>
                <c:pt idx="1951">
                  <c:v>389.99</c:v>
                </c:pt>
                <c:pt idx="1952">
                  <c:v>389.81</c:v>
                </c:pt>
                <c:pt idx="1953">
                  <c:v>389.6</c:v>
                </c:pt>
                <c:pt idx="1954">
                  <c:v>389.52</c:v>
                </c:pt>
                <c:pt idx="1955">
                  <c:v>389.55</c:v>
                </c:pt>
                <c:pt idx="1956">
                  <c:v>389.47</c:v>
                </c:pt>
                <c:pt idx="1957">
                  <c:v>389.44</c:v>
                </c:pt>
                <c:pt idx="1958">
                  <c:v>389.45</c:v>
                </c:pt>
                <c:pt idx="1959">
                  <c:v>389.52</c:v>
                </c:pt>
                <c:pt idx="1960">
                  <c:v>389.53</c:v>
                </c:pt>
                <c:pt idx="1961">
                  <c:v>389.49</c:v>
                </c:pt>
                <c:pt idx="1962">
                  <c:v>389.47</c:v>
                </c:pt>
                <c:pt idx="1963">
                  <c:v>389.32</c:v>
                </c:pt>
                <c:pt idx="1964">
                  <c:v>389.32</c:v>
                </c:pt>
                <c:pt idx="1965">
                  <c:v>389.46</c:v>
                </c:pt>
                <c:pt idx="1966">
                  <c:v>389.41</c:v>
                </c:pt>
                <c:pt idx="1967">
                  <c:v>389.43</c:v>
                </c:pt>
                <c:pt idx="1968">
                  <c:v>389.38</c:v>
                </c:pt>
                <c:pt idx="1969">
                  <c:v>389.39</c:v>
                </c:pt>
                <c:pt idx="1970">
                  <c:v>389.48</c:v>
                </c:pt>
                <c:pt idx="1971">
                  <c:v>389.5</c:v>
                </c:pt>
                <c:pt idx="1972">
                  <c:v>389.49</c:v>
                </c:pt>
                <c:pt idx="1973">
                  <c:v>389.38</c:v>
                </c:pt>
                <c:pt idx="1974">
                  <c:v>389.44</c:v>
                </c:pt>
                <c:pt idx="1975">
                  <c:v>389.43</c:v>
                </c:pt>
                <c:pt idx="1976">
                  <c:v>389.42</c:v>
                </c:pt>
                <c:pt idx="1977">
                  <c:v>389.4</c:v>
                </c:pt>
                <c:pt idx="1978">
                  <c:v>389.5</c:v>
                </c:pt>
                <c:pt idx="1979">
                  <c:v>389.45</c:v>
                </c:pt>
                <c:pt idx="1980">
                  <c:v>389.51</c:v>
                </c:pt>
                <c:pt idx="1981">
                  <c:v>389.38</c:v>
                </c:pt>
                <c:pt idx="1982">
                  <c:v>389.39</c:v>
                </c:pt>
                <c:pt idx="1983">
                  <c:v>389.41</c:v>
                </c:pt>
                <c:pt idx="1984">
                  <c:v>389.44</c:v>
                </c:pt>
                <c:pt idx="1985">
                  <c:v>389.63</c:v>
                </c:pt>
                <c:pt idx="1986">
                  <c:v>389.51</c:v>
                </c:pt>
                <c:pt idx="1987">
                  <c:v>389.45</c:v>
                </c:pt>
                <c:pt idx="1988">
                  <c:v>389.51</c:v>
                </c:pt>
                <c:pt idx="1989">
                  <c:v>389.54</c:v>
                </c:pt>
                <c:pt idx="1990">
                  <c:v>389.51</c:v>
                </c:pt>
                <c:pt idx="1991">
                  <c:v>389.42</c:v>
                </c:pt>
                <c:pt idx="1992">
                  <c:v>389.49</c:v>
                </c:pt>
                <c:pt idx="1993">
                  <c:v>389.52</c:v>
                </c:pt>
                <c:pt idx="1994">
                  <c:v>389.46</c:v>
                </c:pt>
                <c:pt idx="1995">
                  <c:v>389.42</c:v>
                </c:pt>
                <c:pt idx="1996">
                  <c:v>389.24</c:v>
                </c:pt>
                <c:pt idx="1997">
                  <c:v>389.36</c:v>
                </c:pt>
                <c:pt idx="1998">
                  <c:v>389.56</c:v>
                </c:pt>
                <c:pt idx="1999">
                  <c:v>389.52</c:v>
                </c:pt>
                <c:pt idx="2000">
                  <c:v>389.47</c:v>
                </c:pt>
                <c:pt idx="2001">
                  <c:v>389.46</c:v>
                </c:pt>
                <c:pt idx="2002">
                  <c:v>389.55</c:v>
                </c:pt>
                <c:pt idx="2003">
                  <c:v>389.64</c:v>
                </c:pt>
                <c:pt idx="2004">
                  <c:v>389.51</c:v>
                </c:pt>
                <c:pt idx="2005">
                  <c:v>389.6</c:v>
                </c:pt>
                <c:pt idx="2006">
                  <c:v>389.7</c:v>
                </c:pt>
                <c:pt idx="2007">
                  <c:v>389.54</c:v>
                </c:pt>
                <c:pt idx="2008">
                  <c:v>389.46</c:v>
                </c:pt>
                <c:pt idx="2009">
                  <c:v>389.51</c:v>
                </c:pt>
                <c:pt idx="2010">
                  <c:v>389.49</c:v>
                </c:pt>
                <c:pt idx="2011">
                  <c:v>389.58</c:v>
                </c:pt>
                <c:pt idx="2012">
                  <c:v>389.59</c:v>
                </c:pt>
                <c:pt idx="2013">
                  <c:v>389.59</c:v>
                </c:pt>
                <c:pt idx="2014">
                  <c:v>389.61</c:v>
                </c:pt>
                <c:pt idx="2015">
                  <c:v>389.57</c:v>
                </c:pt>
                <c:pt idx="2016">
                  <c:v>389.6</c:v>
                </c:pt>
                <c:pt idx="2017">
                  <c:v>389.68</c:v>
                </c:pt>
                <c:pt idx="2018">
                  <c:v>389.61</c:v>
                </c:pt>
                <c:pt idx="2019">
                  <c:v>389.69</c:v>
                </c:pt>
                <c:pt idx="2020">
                  <c:v>389.64</c:v>
                </c:pt>
                <c:pt idx="2021">
                  <c:v>389.74</c:v>
                </c:pt>
                <c:pt idx="2022">
                  <c:v>389.61</c:v>
                </c:pt>
                <c:pt idx="2023">
                  <c:v>389.47</c:v>
                </c:pt>
                <c:pt idx="2024">
                  <c:v>389.49</c:v>
                </c:pt>
                <c:pt idx="2025">
                  <c:v>389.68</c:v>
                </c:pt>
                <c:pt idx="2026">
                  <c:v>389.63</c:v>
                </c:pt>
                <c:pt idx="2027">
                  <c:v>389.54</c:v>
                </c:pt>
                <c:pt idx="2028">
                  <c:v>389.56</c:v>
                </c:pt>
                <c:pt idx="2029">
                  <c:v>389.63</c:v>
                </c:pt>
                <c:pt idx="2030">
                  <c:v>389.45</c:v>
                </c:pt>
                <c:pt idx="2031">
                  <c:v>389.43</c:v>
                </c:pt>
                <c:pt idx="2032">
                  <c:v>389.37</c:v>
                </c:pt>
                <c:pt idx="2033">
                  <c:v>389.38</c:v>
                </c:pt>
                <c:pt idx="2034">
                  <c:v>389.39</c:v>
                </c:pt>
                <c:pt idx="2035">
                  <c:v>389.36</c:v>
                </c:pt>
                <c:pt idx="2036">
                  <c:v>389.37</c:v>
                </c:pt>
                <c:pt idx="2037">
                  <c:v>389.36</c:v>
                </c:pt>
                <c:pt idx="2038">
                  <c:v>389.31</c:v>
                </c:pt>
                <c:pt idx="2039">
                  <c:v>389.28</c:v>
                </c:pt>
                <c:pt idx="2040">
                  <c:v>389.27</c:v>
                </c:pt>
                <c:pt idx="2041">
                  <c:v>389.27</c:v>
                </c:pt>
                <c:pt idx="2042">
                  <c:v>389.28</c:v>
                </c:pt>
                <c:pt idx="2043">
                  <c:v>389.27</c:v>
                </c:pt>
                <c:pt idx="2044">
                  <c:v>389.27</c:v>
                </c:pt>
                <c:pt idx="2045">
                  <c:v>389.25</c:v>
                </c:pt>
                <c:pt idx="2046">
                  <c:v>389.26</c:v>
                </c:pt>
                <c:pt idx="2047">
                  <c:v>389.23</c:v>
                </c:pt>
                <c:pt idx="2048">
                  <c:v>389.18</c:v>
                </c:pt>
                <c:pt idx="2049">
                  <c:v>389.3</c:v>
                </c:pt>
                <c:pt idx="2050">
                  <c:v>389.29</c:v>
                </c:pt>
                <c:pt idx="2051">
                  <c:v>389.35</c:v>
                </c:pt>
                <c:pt idx="2052">
                  <c:v>389.23</c:v>
                </c:pt>
                <c:pt idx="2053">
                  <c:v>389.35</c:v>
                </c:pt>
                <c:pt idx="2054">
                  <c:v>389.3</c:v>
                </c:pt>
                <c:pt idx="2055">
                  <c:v>389.24</c:v>
                </c:pt>
                <c:pt idx="2056">
                  <c:v>389.29</c:v>
                </c:pt>
                <c:pt idx="2057">
                  <c:v>389.42</c:v>
                </c:pt>
                <c:pt idx="2058">
                  <c:v>389.41</c:v>
                </c:pt>
                <c:pt idx="2059">
                  <c:v>389.38</c:v>
                </c:pt>
                <c:pt idx="2060">
                  <c:v>389.38</c:v>
                </c:pt>
                <c:pt idx="2061">
                  <c:v>389.3</c:v>
                </c:pt>
                <c:pt idx="2062">
                  <c:v>389.28</c:v>
                </c:pt>
                <c:pt idx="2063">
                  <c:v>389.26</c:v>
                </c:pt>
                <c:pt idx="2064">
                  <c:v>389.43</c:v>
                </c:pt>
                <c:pt idx="2065">
                  <c:v>389.45</c:v>
                </c:pt>
                <c:pt idx="2066">
                  <c:v>389.5</c:v>
                </c:pt>
                <c:pt idx="2067">
                  <c:v>389.51</c:v>
                </c:pt>
                <c:pt idx="2068">
                  <c:v>389.48</c:v>
                </c:pt>
                <c:pt idx="2069">
                  <c:v>389.47</c:v>
                </c:pt>
                <c:pt idx="2070">
                  <c:v>389.48</c:v>
                </c:pt>
                <c:pt idx="2071">
                  <c:v>389.64</c:v>
                </c:pt>
                <c:pt idx="2072">
                  <c:v>389.62</c:v>
                </c:pt>
                <c:pt idx="2073">
                  <c:v>389.66</c:v>
                </c:pt>
                <c:pt idx="2074">
                  <c:v>389.68</c:v>
                </c:pt>
                <c:pt idx="2075">
                  <c:v>389.7</c:v>
                </c:pt>
                <c:pt idx="2076">
                  <c:v>389.73</c:v>
                </c:pt>
                <c:pt idx="2077">
                  <c:v>389.68</c:v>
                </c:pt>
                <c:pt idx="2078">
                  <c:v>389.78</c:v>
                </c:pt>
                <c:pt idx="2079">
                  <c:v>389.77</c:v>
                </c:pt>
                <c:pt idx="2080">
                  <c:v>389.69</c:v>
                </c:pt>
                <c:pt idx="2081">
                  <c:v>389.81</c:v>
                </c:pt>
                <c:pt idx="2082">
                  <c:v>389.89</c:v>
                </c:pt>
                <c:pt idx="2083">
                  <c:v>389.9</c:v>
                </c:pt>
                <c:pt idx="2084">
                  <c:v>389.74</c:v>
                </c:pt>
                <c:pt idx="2085">
                  <c:v>389.75</c:v>
                </c:pt>
                <c:pt idx="2086">
                  <c:v>389.78</c:v>
                </c:pt>
                <c:pt idx="2087">
                  <c:v>389.89</c:v>
                </c:pt>
                <c:pt idx="2088">
                  <c:v>389.78</c:v>
                </c:pt>
                <c:pt idx="2089">
                  <c:v>389.78</c:v>
                </c:pt>
                <c:pt idx="2090">
                  <c:v>389.68</c:v>
                </c:pt>
                <c:pt idx="2091">
                  <c:v>389.63</c:v>
                </c:pt>
                <c:pt idx="2092">
                  <c:v>389.8</c:v>
                </c:pt>
                <c:pt idx="2093">
                  <c:v>389.92</c:v>
                </c:pt>
                <c:pt idx="2094">
                  <c:v>389.81</c:v>
                </c:pt>
                <c:pt idx="2095">
                  <c:v>390</c:v>
                </c:pt>
                <c:pt idx="2096">
                  <c:v>390.01</c:v>
                </c:pt>
                <c:pt idx="2097">
                  <c:v>389.98</c:v>
                </c:pt>
                <c:pt idx="2098">
                  <c:v>389.88</c:v>
                </c:pt>
                <c:pt idx="2099">
                  <c:v>389.9</c:v>
                </c:pt>
                <c:pt idx="2100">
                  <c:v>389.88</c:v>
                </c:pt>
                <c:pt idx="2101">
                  <c:v>389.7</c:v>
                </c:pt>
                <c:pt idx="2102">
                  <c:v>389.78</c:v>
                </c:pt>
                <c:pt idx="2103">
                  <c:v>389.82</c:v>
                </c:pt>
                <c:pt idx="2104">
                  <c:v>389.76</c:v>
                </c:pt>
                <c:pt idx="2105">
                  <c:v>389.72</c:v>
                </c:pt>
                <c:pt idx="2106">
                  <c:v>389.64</c:v>
                </c:pt>
                <c:pt idx="2107">
                  <c:v>389.75</c:v>
                </c:pt>
                <c:pt idx="2108">
                  <c:v>389.64</c:v>
                </c:pt>
                <c:pt idx="2109">
                  <c:v>389.51</c:v>
                </c:pt>
                <c:pt idx="2110">
                  <c:v>389.53</c:v>
                </c:pt>
                <c:pt idx="2111">
                  <c:v>389.43</c:v>
                </c:pt>
                <c:pt idx="2112">
                  <c:v>389.39</c:v>
                </c:pt>
                <c:pt idx="2113">
                  <c:v>389.35</c:v>
                </c:pt>
                <c:pt idx="2114">
                  <c:v>389.41</c:v>
                </c:pt>
                <c:pt idx="2115">
                  <c:v>389.42</c:v>
                </c:pt>
                <c:pt idx="2116">
                  <c:v>389.26</c:v>
                </c:pt>
                <c:pt idx="2117">
                  <c:v>389.14</c:v>
                </c:pt>
                <c:pt idx="2118">
                  <c:v>389.3</c:v>
                </c:pt>
                <c:pt idx="2119">
                  <c:v>389.25</c:v>
                </c:pt>
                <c:pt idx="2120">
                  <c:v>389.31</c:v>
                </c:pt>
                <c:pt idx="2121">
                  <c:v>389.3</c:v>
                </c:pt>
                <c:pt idx="2122">
                  <c:v>389.37</c:v>
                </c:pt>
                <c:pt idx="2123">
                  <c:v>389.27</c:v>
                </c:pt>
                <c:pt idx="2124">
                  <c:v>389.16</c:v>
                </c:pt>
                <c:pt idx="2125">
                  <c:v>389.25</c:v>
                </c:pt>
                <c:pt idx="2126">
                  <c:v>389.3</c:v>
                </c:pt>
                <c:pt idx="2127">
                  <c:v>389.26</c:v>
                </c:pt>
                <c:pt idx="2128">
                  <c:v>389.16</c:v>
                </c:pt>
                <c:pt idx="2129">
                  <c:v>389.14</c:v>
                </c:pt>
                <c:pt idx="2130">
                  <c:v>389.14</c:v>
                </c:pt>
                <c:pt idx="2131">
                  <c:v>389.02</c:v>
                </c:pt>
                <c:pt idx="2132">
                  <c:v>389.09</c:v>
                </c:pt>
                <c:pt idx="2133">
                  <c:v>389.14</c:v>
                </c:pt>
                <c:pt idx="2134">
                  <c:v>389.09</c:v>
                </c:pt>
                <c:pt idx="2135">
                  <c:v>389.17</c:v>
                </c:pt>
                <c:pt idx="2136">
                  <c:v>389.19</c:v>
                </c:pt>
                <c:pt idx="2137">
                  <c:v>389.12</c:v>
                </c:pt>
                <c:pt idx="2138">
                  <c:v>389.21</c:v>
                </c:pt>
                <c:pt idx="2139">
                  <c:v>389.28</c:v>
                </c:pt>
                <c:pt idx="2140">
                  <c:v>389.15</c:v>
                </c:pt>
                <c:pt idx="2141">
                  <c:v>389.13</c:v>
                </c:pt>
                <c:pt idx="2142">
                  <c:v>389.15</c:v>
                </c:pt>
                <c:pt idx="2143">
                  <c:v>389.17</c:v>
                </c:pt>
                <c:pt idx="2144">
                  <c:v>389.19</c:v>
                </c:pt>
                <c:pt idx="2145">
                  <c:v>389.18</c:v>
                </c:pt>
                <c:pt idx="2146">
                  <c:v>389.08</c:v>
                </c:pt>
                <c:pt idx="2147">
                  <c:v>389.17</c:v>
                </c:pt>
                <c:pt idx="2148">
                  <c:v>389.24</c:v>
                </c:pt>
                <c:pt idx="2149">
                  <c:v>389.23</c:v>
                </c:pt>
                <c:pt idx="2150">
                  <c:v>389.18</c:v>
                </c:pt>
                <c:pt idx="2151">
                  <c:v>389.1</c:v>
                </c:pt>
                <c:pt idx="2152">
                  <c:v>389.12</c:v>
                </c:pt>
                <c:pt idx="2153">
                  <c:v>389.26</c:v>
                </c:pt>
                <c:pt idx="2154">
                  <c:v>389.14</c:v>
                </c:pt>
                <c:pt idx="2155">
                  <c:v>389.17</c:v>
                </c:pt>
                <c:pt idx="2156">
                  <c:v>389.17</c:v>
                </c:pt>
                <c:pt idx="2157">
                  <c:v>389.21</c:v>
                </c:pt>
                <c:pt idx="2158">
                  <c:v>389.11</c:v>
                </c:pt>
                <c:pt idx="2159">
                  <c:v>389.22</c:v>
                </c:pt>
                <c:pt idx="2160">
                  <c:v>389.2</c:v>
                </c:pt>
                <c:pt idx="2161">
                  <c:v>389.2</c:v>
                </c:pt>
                <c:pt idx="2162">
                  <c:v>389.35</c:v>
                </c:pt>
                <c:pt idx="2163">
                  <c:v>389.4</c:v>
                </c:pt>
                <c:pt idx="2164">
                  <c:v>389.5</c:v>
                </c:pt>
                <c:pt idx="2165">
                  <c:v>389.61</c:v>
                </c:pt>
                <c:pt idx="2166">
                  <c:v>389.59</c:v>
                </c:pt>
                <c:pt idx="2167">
                  <c:v>389.48</c:v>
                </c:pt>
                <c:pt idx="2168">
                  <c:v>389.47</c:v>
                </c:pt>
                <c:pt idx="2169">
                  <c:v>389.52</c:v>
                </c:pt>
                <c:pt idx="2170">
                  <c:v>389.51</c:v>
                </c:pt>
                <c:pt idx="2171">
                  <c:v>389.45</c:v>
                </c:pt>
                <c:pt idx="2172">
                  <c:v>389.58</c:v>
                </c:pt>
                <c:pt idx="2173">
                  <c:v>389.68</c:v>
                </c:pt>
                <c:pt idx="2174">
                  <c:v>389.63</c:v>
                </c:pt>
                <c:pt idx="2175">
                  <c:v>389.52</c:v>
                </c:pt>
                <c:pt idx="2176">
                  <c:v>389.5</c:v>
                </c:pt>
                <c:pt idx="2177">
                  <c:v>389.56</c:v>
                </c:pt>
                <c:pt idx="2178">
                  <c:v>389.6</c:v>
                </c:pt>
                <c:pt idx="2179">
                  <c:v>389.73</c:v>
                </c:pt>
                <c:pt idx="2180">
                  <c:v>389.73</c:v>
                </c:pt>
                <c:pt idx="2181">
                  <c:v>389.66</c:v>
                </c:pt>
                <c:pt idx="2182">
                  <c:v>389.72</c:v>
                </c:pt>
                <c:pt idx="2183">
                  <c:v>389.78</c:v>
                </c:pt>
                <c:pt idx="2184">
                  <c:v>389.72</c:v>
                </c:pt>
                <c:pt idx="2185">
                  <c:v>389.68</c:v>
                </c:pt>
                <c:pt idx="2186">
                  <c:v>389.76</c:v>
                </c:pt>
                <c:pt idx="2187">
                  <c:v>389.83</c:v>
                </c:pt>
                <c:pt idx="2188">
                  <c:v>389.68</c:v>
                </c:pt>
                <c:pt idx="2189">
                  <c:v>389.74</c:v>
                </c:pt>
                <c:pt idx="2190">
                  <c:v>389.8</c:v>
                </c:pt>
                <c:pt idx="2191">
                  <c:v>389.93</c:v>
                </c:pt>
                <c:pt idx="2192">
                  <c:v>389.86</c:v>
                </c:pt>
                <c:pt idx="2193">
                  <c:v>389.85</c:v>
                </c:pt>
                <c:pt idx="2194">
                  <c:v>389.84</c:v>
                </c:pt>
                <c:pt idx="2195">
                  <c:v>389.77</c:v>
                </c:pt>
                <c:pt idx="2196">
                  <c:v>389.78</c:v>
                </c:pt>
                <c:pt idx="2197">
                  <c:v>389.81</c:v>
                </c:pt>
                <c:pt idx="2198">
                  <c:v>389.64</c:v>
                </c:pt>
                <c:pt idx="2199">
                  <c:v>389.64</c:v>
                </c:pt>
                <c:pt idx="2200">
                  <c:v>389.52</c:v>
                </c:pt>
                <c:pt idx="2201">
                  <c:v>389.59</c:v>
                </c:pt>
                <c:pt idx="2202">
                  <c:v>389.73</c:v>
                </c:pt>
                <c:pt idx="2203">
                  <c:v>389.7</c:v>
                </c:pt>
                <c:pt idx="2204">
                  <c:v>389.63</c:v>
                </c:pt>
                <c:pt idx="2205">
                  <c:v>389.77</c:v>
                </c:pt>
                <c:pt idx="2206">
                  <c:v>389.63</c:v>
                </c:pt>
                <c:pt idx="2207">
                  <c:v>389.64</c:v>
                </c:pt>
                <c:pt idx="2208">
                  <c:v>389.63</c:v>
                </c:pt>
                <c:pt idx="2209">
                  <c:v>389.55</c:v>
                </c:pt>
                <c:pt idx="2210">
                  <c:v>389.46</c:v>
                </c:pt>
                <c:pt idx="2211">
                  <c:v>389.56</c:v>
                </c:pt>
                <c:pt idx="2212">
                  <c:v>389.54</c:v>
                </c:pt>
                <c:pt idx="2213">
                  <c:v>389.49</c:v>
                </c:pt>
                <c:pt idx="2214">
                  <c:v>389.68</c:v>
                </c:pt>
                <c:pt idx="2215">
                  <c:v>389.72</c:v>
                </c:pt>
                <c:pt idx="2216">
                  <c:v>389.65</c:v>
                </c:pt>
                <c:pt idx="2217">
                  <c:v>389.54</c:v>
                </c:pt>
                <c:pt idx="2218">
                  <c:v>389.57</c:v>
                </c:pt>
                <c:pt idx="2219">
                  <c:v>389.46</c:v>
                </c:pt>
                <c:pt idx="2220">
                  <c:v>389.42</c:v>
                </c:pt>
                <c:pt idx="2221">
                  <c:v>389.4</c:v>
                </c:pt>
                <c:pt idx="2222">
                  <c:v>389.57</c:v>
                </c:pt>
                <c:pt idx="2223">
                  <c:v>389.54</c:v>
                </c:pt>
                <c:pt idx="2224">
                  <c:v>389.54</c:v>
                </c:pt>
                <c:pt idx="2225">
                  <c:v>389.55</c:v>
                </c:pt>
                <c:pt idx="2226">
                  <c:v>389.55</c:v>
                </c:pt>
                <c:pt idx="2227">
                  <c:v>389.39</c:v>
                </c:pt>
                <c:pt idx="2228">
                  <c:v>389.22</c:v>
                </c:pt>
                <c:pt idx="2229">
                  <c:v>389.19</c:v>
                </c:pt>
                <c:pt idx="2230">
                  <c:v>389.21</c:v>
                </c:pt>
                <c:pt idx="2231">
                  <c:v>389.27</c:v>
                </c:pt>
                <c:pt idx="2232">
                  <c:v>389.32</c:v>
                </c:pt>
                <c:pt idx="2233">
                  <c:v>389.16</c:v>
                </c:pt>
                <c:pt idx="2234">
                  <c:v>389.09</c:v>
                </c:pt>
                <c:pt idx="2235">
                  <c:v>389.21</c:v>
                </c:pt>
                <c:pt idx="2236">
                  <c:v>389.04</c:v>
                </c:pt>
                <c:pt idx="2237">
                  <c:v>389.09</c:v>
                </c:pt>
                <c:pt idx="2238">
                  <c:v>389.29</c:v>
                </c:pt>
                <c:pt idx="2239">
                  <c:v>389.4</c:v>
                </c:pt>
                <c:pt idx="2240">
                  <c:v>389.4</c:v>
                </c:pt>
                <c:pt idx="2241">
                  <c:v>389.33</c:v>
                </c:pt>
                <c:pt idx="2242">
                  <c:v>389.37</c:v>
                </c:pt>
                <c:pt idx="2243">
                  <c:v>389.37</c:v>
                </c:pt>
                <c:pt idx="2244">
                  <c:v>389.34</c:v>
                </c:pt>
                <c:pt idx="2245">
                  <c:v>389.24</c:v>
                </c:pt>
                <c:pt idx="2246">
                  <c:v>389.21</c:v>
                </c:pt>
                <c:pt idx="2247">
                  <c:v>389.32</c:v>
                </c:pt>
                <c:pt idx="2248">
                  <c:v>389.24</c:v>
                </c:pt>
                <c:pt idx="2249">
                  <c:v>389.39</c:v>
                </c:pt>
                <c:pt idx="2250">
                  <c:v>389.32</c:v>
                </c:pt>
                <c:pt idx="2251">
                  <c:v>389.26</c:v>
                </c:pt>
                <c:pt idx="2252">
                  <c:v>389.32</c:v>
                </c:pt>
                <c:pt idx="2253">
                  <c:v>389.39</c:v>
                </c:pt>
                <c:pt idx="2254">
                  <c:v>389.28</c:v>
                </c:pt>
                <c:pt idx="2255">
                  <c:v>389.15</c:v>
                </c:pt>
                <c:pt idx="2256">
                  <c:v>389.14</c:v>
                </c:pt>
                <c:pt idx="2257">
                  <c:v>389.26</c:v>
                </c:pt>
                <c:pt idx="2258">
                  <c:v>389.38</c:v>
                </c:pt>
                <c:pt idx="2259">
                  <c:v>389.25</c:v>
                </c:pt>
                <c:pt idx="2260">
                  <c:v>389.28</c:v>
                </c:pt>
                <c:pt idx="2261">
                  <c:v>389.18</c:v>
                </c:pt>
                <c:pt idx="2262">
                  <c:v>389.31</c:v>
                </c:pt>
                <c:pt idx="2263">
                  <c:v>389.47</c:v>
                </c:pt>
                <c:pt idx="2264">
                  <c:v>389.38</c:v>
                </c:pt>
                <c:pt idx="2265">
                  <c:v>389.34</c:v>
                </c:pt>
                <c:pt idx="2266">
                  <c:v>389.32</c:v>
                </c:pt>
                <c:pt idx="2267">
                  <c:v>389.49</c:v>
                </c:pt>
                <c:pt idx="2268">
                  <c:v>389.51</c:v>
                </c:pt>
                <c:pt idx="2269">
                  <c:v>389.6</c:v>
                </c:pt>
                <c:pt idx="2270">
                  <c:v>389.67</c:v>
                </c:pt>
                <c:pt idx="2271">
                  <c:v>389.51</c:v>
                </c:pt>
                <c:pt idx="2272">
                  <c:v>389.39</c:v>
                </c:pt>
                <c:pt idx="2273">
                  <c:v>389.48</c:v>
                </c:pt>
                <c:pt idx="2274">
                  <c:v>389.65</c:v>
                </c:pt>
                <c:pt idx="2275">
                  <c:v>389.63</c:v>
                </c:pt>
                <c:pt idx="2276">
                  <c:v>389.5</c:v>
                </c:pt>
                <c:pt idx="2277">
                  <c:v>389.54</c:v>
                </c:pt>
                <c:pt idx="2278">
                  <c:v>389.58</c:v>
                </c:pt>
                <c:pt idx="2279">
                  <c:v>389.54</c:v>
                </c:pt>
                <c:pt idx="2280">
                  <c:v>389.42</c:v>
                </c:pt>
                <c:pt idx="2281">
                  <c:v>389.35</c:v>
                </c:pt>
                <c:pt idx="2282">
                  <c:v>389.89</c:v>
                </c:pt>
                <c:pt idx="2283">
                  <c:v>390.4</c:v>
                </c:pt>
                <c:pt idx="2284">
                  <c:v>390.72</c:v>
                </c:pt>
                <c:pt idx="2285">
                  <c:v>390.64</c:v>
                </c:pt>
                <c:pt idx="2286">
                  <c:v>390.74</c:v>
                </c:pt>
                <c:pt idx="2287">
                  <c:v>390.67</c:v>
                </c:pt>
                <c:pt idx="2288">
                  <c:v>390.37</c:v>
                </c:pt>
                <c:pt idx="2289">
                  <c:v>390.12</c:v>
                </c:pt>
                <c:pt idx="2290">
                  <c:v>389.79</c:v>
                </c:pt>
                <c:pt idx="2291">
                  <c:v>389.61</c:v>
                </c:pt>
                <c:pt idx="2292">
                  <c:v>389.83</c:v>
                </c:pt>
                <c:pt idx="2293">
                  <c:v>390.1</c:v>
                </c:pt>
                <c:pt idx="2294">
                  <c:v>389.91</c:v>
                </c:pt>
                <c:pt idx="2295">
                  <c:v>390.1</c:v>
                </c:pt>
                <c:pt idx="2296">
                  <c:v>390.11</c:v>
                </c:pt>
                <c:pt idx="2297">
                  <c:v>390.17</c:v>
                </c:pt>
                <c:pt idx="2298">
                  <c:v>390.57</c:v>
                </c:pt>
                <c:pt idx="2299">
                  <c:v>390.61</c:v>
                </c:pt>
                <c:pt idx="2300">
                  <c:v>390.21</c:v>
                </c:pt>
                <c:pt idx="2301">
                  <c:v>389.96</c:v>
                </c:pt>
                <c:pt idx="2302">
                  <c:v>389.96</c:v>
                </c:pt>
                <c:pt idx="2303">
                  <c:v>389.89</c:v>
                </c:pt>
                <c:pt idx="2304">
                  <c:v>390.03</c:v>
                </c:pt>
                <c:pt idx="2305">
                  <c:v>390.04</c:v>
                </c:pt>
                <c:pt idx="2306">
                  <c:v>390.17</c:v>
                </c:pt>
                <c:pt idx="2307">
                  <c:v>390.22</c:v>
                </c:pt>
                <c:pt idx="2308">
                  <c:v>390.06</c:v>
                </c:pt>
                <c:pt idx="2309">
                  <c:v>389.8</c:v>
                </c:pt>
                <c:pt idx="2310">
                  <c:v>389.85</c:v>
                </c:pt>
                <c:pt idx="2311">
                  <c:v>389.83</c:v>
                </c:pt>
                <c:pt idx="2312">
                  <c:v>389.77</c:v>
                </c:pt>
                <c:pt idx="2313">
                  <c:v>389.64</c:v>
                </c:pt>
                <c:pt idx="2314">
                  <c:v>389.64</c:v>
                </c:pt>
                <c:pt idx="2315">
                  <c:v>389.61</c:v>
                </c:pt>
                <c:pt idx="2316">
                  <c:v>389.6</c:v>
                </c:pt>
                <c:pt idx="2317">
                  <c:v>389.72</c:v>
                </c:pt>
                <c:pt idx="2318">
                  <c:v>389.54</c:v>
                </c:pt>
                <c:pt idx="2319">
                  <c:v>389.49</c:v>
                </c:pt>
                <c:pt idx="2320">
                  <c:v>389.55</c:v>
                </c:pt>
                <c:pt idx="2321">
                  <c:v>389.69</c:v>
                </c:pt>
                <c:pt idx="2322">
                  <c:v>389.83</c:v>
                </c:pt>
                <c:pt idx="2323">
                  <c:v>389.95</c:v>
                </c:pt>
                <c:pt idx="2324">
                  <c:v>390.02</c:v>
                </c:pt>
                <c:pt idx="2325">
                  <c:v>390</c:v>
                </c:pt>
                <c:pt idx="2326">
                  <c:v>389.92</c:v>
                </c:pt>
                <c:pt idx="2327">
                  <c:v>389.76</c:v>
                </c:pt>
                <c:pt idx="2328">
                  <c:v>389.73</c:v>
                </c:pt>
                <c:pt idx="2329">
                  <c:v>389.57</c:v>
                </c:pt>
                <c:pt idx="2330">
                  <c:v>389.5</c:v>
                </c:pt>
                <c:pt idx="2331">
                  <c:v>389.42</c:v>
                </c:pt>
                <c:pt idx="2332">
                  <c:v>389.48</c:v>
                </c:pt>
                <c:pt idx="2333">
                  <c:v>389.5</c:v>
                </c:pt>
                <c:pt idx="2334">
                  <c:v>389.47</c:v>
                </c:pt>
                <c:pt idx="2335">
                  <c:v>389.49</c:v>
                </c:pt>
                <c:pt idx="2336">
                  <c:v>389.39</c:v>
                </c:pt>
                <c:pt idx="2337">
                  <c:v>389.43</c:v>
                </c:pt>
                <c:pt idx="2338">
                  <c:v>389.48</c:v>
                </c:pt>
                <c:pt idx="2339">
                  <c:v>389.31</c:v>
                </c:pt>
                <c:pt idx="2340">
                  <c:v>389.35</c:v>
                </c:pt>
                <c:pt idx="2341">
                  <c:v>389.41</c:v>
                </c:pt>
                <c:pt idx="2342">
                  <c:v>389.37</c:v>
                </c:pt>
                <c:pt idx="2343">
                  <c:v>389.49</c:v>
                </c:pt>
                <c:pt idx="2344">
                  <c:v>389.45</c:v>
                </c:pt>
                <c:pt idx="2345">
                  <c:v>-9999</c:v>
                </c:pt>
                <c:pt idx="2346">
                  <c:v>-9999</c:v>
                </c:pt>
                <c:pt idx="2347">
                  <c:v>-9999</c:v>
                </c:pt>
                <c:pt idx="2348">
                  <c:v>-9999</c:v>
                </c:pt>
                <c:pt idx="2349">
                  <c:v>-9999</c:v>
                </c:pt>
                <c:pt idx="2350">
                  <c:v>-9999</c:v>
                </c:pt>
                <c:pt idx="2351">
                  <c:v>-9999</c:v>
                </c:pt>
                <c:pt idx="2352">
                  <c:v>-9999</c:v>
                </c:pt>
                <c:pt idx="2353">
                  <c:v>-9999</c:v>
                </c:pt>
                <c:pt idx="2354">
                  <c:v>-9999</c:v>
                </c:pt>
                <c:pt idx="2355">
                  <c:v>-9999</c:v>
                </c:pt>
                <c:pt idx="2356">
                  <c:v>-9999</c:v>
                </c:pt>
                <c:pt idx="2357">
                  <c:v>-9999</c:v>
                </c:pt>
                <c:pt idx="2358">
                  <c:v>-9999</c:v>
                </c:pt>
                <c:pt idx="2359">
                  <c:v>-9999</c:v>
                </c:pt>
                <c:pt idx="2360">
                  <c:v>-9999</c:v>
                </c:pt>
                <c:pt idx="2361">
                  <c:v>-9999</c:v>
                </c:pt>
                <c:pt idx="2362">
                  <c:v>-9999</c:v>
                </c:pt>
                <c:pt idx="2363">
                  <c:v>-9999</c:v>
                </c:pt>
                <c:pt idx="2364">
                  <c:v>-9999</c:v>
                </c:pt>
                <c:pt idx="2365">
                  <c:v>-9999</c:v>
                </c:pt>
                <c:pt idx="2366">
                  <c:v>-9999</c:v>
                </c:pt>
                <c:pt idx="2367">
                  <c:v>-9999</c:v>
                </c:pt>
                <c:pt idx="2368">
                  <c:v>-9999</c:v>
                </c:pt>
                <c:pt idx="2369">
                  <c:v>-9999</c:v>
                </c:pt>
                <c:pt idx="2370">
                  <c:v>-9999</c:v>
                </c:pt>
                <c:pt idx="2371">
                  <c:v>-9999</c:v>
                </c:pt>
                <c:pt idx="2372">
                  <c:v>-9999</c:v>
                </c:pt>
                <c:pt idx="2373">
                  <c:v>-9999</c:v>
                </c:pt>
                <c:pt idx="2374">
                  <c:v>-9999</c:v>
                </c:pt>
                <c:pt idx="2375">
                  <c:v>-9999</c:v>
                </c:pt>
                <c:pt idx="2376">
                  <c:v>-9999</c:v>
                </c:pt>
                <c:pt idx="2377">
                  <c:v>-9999</c:v>
                </c:pt>
                <c:pt idx="2378">
                  <c:v>-9999</c:v>
                </c:pt>
                <c:pt idx="2379">
                  <c:v>-9999</c:v>
                </c:pt>
                <c:pt idx="2380">
                  <c:v>-9999</c:v>
                </c:pt>
                <c:pt idx="2381">
                  <c:v>-9999</c:v>
                </c:pt>
                <c:pt idx="2382">
                  <c:v>-9999</c:v>
                </c:pt>
                <c:pt idx="2383">
                  <c:v>-9999</c:v>
                </c:pt>
                <c:pt idx="2384">
                  <c:v>-9999</c:v>
                </c:pt>
                <c:pt idx="2385">
                  <c:v>-9999</c:v>
                </c:pt>
                <c:pt idx="2386">
                  <c:v>-9999</c:v>
                </c:pt>
                <c:pt idx="2387">
                  <c:v>-9999</c:v>
                </c:pt>
                <c:pt idx="2388">
                  <c:v>-9999</c:v>
                </c:pt>
                <c:pt idx="2389">
                  <c:v>-9999</c:v>
                </c:pt>
                <c:pt idx="2390">
                  <c:v>-9999</c:v>
                </c:pt>
                <c:pt idx="2391">
                  <c:v>-9999</c:v>
                </c:pt>
                <c:pt idx="2392">
                  <c:v>-9999</c:v>
                </c:pt>
                <c:pt idx="2393">
                  <c:v>-9999</c:v>
                </c:pt>
                <c:pt idx="2394">
                  <c:v>-9999</c:v>
                </c:pt>
                <c:pt idx="2395">
                  <c:v>-9999</c:v>
                </c:pt>
                <c:pt idx="2396">
                  <c:v>-9999</c:v>
                </c:pt>
                <c:pt idx="2397">
                  <c:v>390.4</c:v>
                </c:pt>
                <c:pt idx="2398">
                  <c:v>390.4</c:v>
                </c:pt>
                <c:pt idx="2399">
                  <c:v>390.21</c:v>
                </c:pt>
                <c:pt idx="2400">
                  <c:v>389.82</c:v>
                </c:pt>
                <c:pt idx="2401">
                  <c:v>389.55</c:v>
                </c:pt>
                <c:pt idx="2402">
                  <c:v>389.4</c:v>
                </c:pt>
                <c:pt idx="2403">
                  <c:v>389.3</c:v>
                </c:pt>
                <c:pt idx="2404">
                  <c:v>389.16</c:v>
                </c:pt>
                <c:pt idx="2405">
                  <c:v>388.92</c:v>
                </c:pt>
                <c:pt idx="2406">
                  <c:v>388.92</c:v>
                </c:pt>
                <c:pt idx="2407">
                  <c:v>388.86</c:v>
                </c:pt>
                <c:pt idx="2408">
                  <c:v>388.83</c:v>
                </c:pt>
                <c:pt idx="2409">
                  <c:v>388.9</c:v>
                </c:pt>
                <c:pt idx="2410">
                  <c:v>388.96</c:v>
                </c:pt>
                <c:pt idx="2411">
                  <c:v>388.88</c:v>
                </c:pt>
                <c:pt idx="2412">
                  <c:v>389.1</c:v>
                </c:pt>
                <c:pt idx="2413">
                  <c:v>389.12</c:v>
                </c:pt>
                <c:pt idx="2414">
                  <c:v>389.23</c:v>
                </c:pt>
                <c:pt idx="2415">
                  <c:v>389.32</c:v>
                </c:pt>
                <c:pt idx="2416">
                  <c:v>389.35</c:v>
                </c:pt>
                <c:pt idx="2417">
                  <c:v>389.45</c:v>
                </c:pt>
                <c:pt idx="2418">
                  <c:v>389.54</c:v>
                </c:pt>
                <c:pt idx="2419">
                  <c:v>389.52</c:v>
                </c:pt>
                <c:pt idx="2420">
                  <c:v>389.54</c:v>
                </c:pt>
                <c:pt idx="2421">
                  <c:v>389.56</c:v>
                </c:pt>
                <c:pt idx="2422">
                  <c:v>389.55</c:v>
                </c:pt>
                <c:pt idx="2423">
                  <c:v>389.62</c:v>
                </c:pt>
                <c:pt idx="2424">
                  <c:v>389.7</c:v>
                </c:pt>
                <c:pt idx="2425">
                  <c:v>389.79</c:v>
                </c:pt>
                <c:pt idx="2426">
                  <c:v>389.81</c:v>
                </c:pt>
                <c:pt idx="2427">
                  <c:v>389.8</c:v>
                </c:pt>
                <c:pt idx="2428">
                  <c:v>389.53</c:v>
                </c:pt>
                <c:pt idx="2429">
                  <c:v>389.59</c:v>
                </c:pt>
                <c:pt idx="2430">
                  <c:v>389.86</c:v>
                </c:pt>
                <c:pt idx="2431">
                  <c:v>389.93</c:v>
                </c:pt>
                <c:pt idx="2432">
                  <c:v>390.05</c:v>
                </c:pt>
                <c:pt idx="2433">
                  <c:v>390.17</c:v>
                </c:pt>
                <c:pt idx="2434">
                  <c:v>390.21</c:v>
                </c:pt>
                <c:pt idx="2435">
                  <c:v>389.98</c:v>
                </c:pt>
                <c:pt idx="2436">
                  <c:v>389.52</c:v>
                </c:pt>
                <c:pt idx="2437">
                  <c:v>389.27</c:v>
                </c:pt>
                <c:pt idx="2438">
                  <c:v>389.25</c:v>
                </c:pt>
                <c:pt idx="2439">
                  <c:v>389.18</c:v>
                </c:pt>
                <c:pt idx="2440">
                  <c:v>389.31</c:v>
                </c:pt>
                <c:pt idx="2441">
                  <c:v>389.3</c:v>
                </c:pt>
                <c:pt idx="2442">
                  <c:v>389.05</c:v>
                </c:pt>
                <c:pt idx="2443">
                  <c:v>388.85</c:v>
                </c:pt>
                <c:pt idx="2444">
                  <c:v>388.54</c:v>
                </c:pt>
                <c:pt idx="2445">
                  <c:v>388.21</c:v>
                </c:pt>
                <c:pt idx="2446">
                  <c:v>388.17</c:v>
                </c:pt>
                <c:pt idx="2447">
                  <c:v>387.95</c:v>
                </c:pt>
                <c:pt idx="2448">
                  <c:v>387.5</c:v>
                </c:pt>
                <c:pt idx="2449">
                  <c:v>387.63</c:v>
                </c:pt>
                <c:pt idx="2450">
                  <c:v>388.1</c:v>
                </c:pt>
                <c:pt idx="2451">
                  <c:v>387.78</c:v>
                </c:pt>
                <c:pt idx="2452">
                  <c:v>387.22</c:v>
                </c:pt>
                <c:pt idx="2453">
                  <c:v>387.32</c:v>
                </c:pt>
                <c:pt idx="2454">
                  <c:v>387.62</c:v>
                </c:pt>
                <c:pt idx="2455">
                  <c:v>387.84</c:v>
                </c:pt>
                <c:pt idx="2456">
                  <c:v>387.71</c:v>
                </c:pt>
                <c:pt idx="2457">
                  <c:v>387.3</c:v>
                </c:pt>
                <c:pt idx="2458">
                  <c:v>387.68</c:v>
                </c:pt>
                <c:pt idx="2459">
                  <c:v>388.01</c:v>
                </c:pt>
                <c:pt idx="2460">
                  <c:v>388.12</c:v>
                </c:pt>
                <c:pt idx="2461">
                  <c:v>388.18</c:v>
                </c:pt>
                <c:pt idx="2462">
                  <c:v>388.52</c:v>
                </c:pt>
                <c:pt idx="2463">
                  <c:v>388.58</c:v>
                </c:pt>
                <c:pt idx="2464">
                  <c:v>388.7</c:v>
                </c:pt>
                <c:pt idx="2465">
                  <c:v>388.83</c:v>
                </c:pt>
                <c:pt idx="2466">
                  <c:v>388.99</c:v>
                </c:pt>
                <c:pt idx="2467">
                  <c:v>388.74</c:v>
                </c:pt>
                <c:pt idx="2468">
                  <c:v>388.63</c:v>
                </c:pt>
                <c:pt idx="2469">
                  <c:v>388.68</c:v>
                </c:pt>
                <c:pt idx="2470">
                  <c:v>388.63</c:v>
                </c:pt>
                <c:pt idx="2471">
                  <c:v>388.53</c:v>
                </c:pt>
                <c:pt idx="2472">
                  <c:v>388.21</c:v>
                </c:pt>
                <c:pt idx="2473">
                  <c:v>387.81</c:v>
                </c:pt>
                <c:pt idx="2474">
                  <c:v>387.95</c:v>
                </c:pt>
                <c:pt idx="2475">
                  <c:v>388.07</c:v>
                </c:pt>
                <c:pt idx="2476">
                  <c:v>388.15</c:v>
                </c:pt>
                <c:pt idx="2477">
                  <c:v>388.01</c:v>
                </c:pt>
                <c:pt idx="2478">
                  <c:v>387.93</c:v>
                </c:pt>
                <c:pt idx="2479">
                  <c:v>387.53</c:v>
                </c:pt>
                <c:pt idx="2480">
                  <c:v>387.47</c:v>
                </c:pt>
                <c:pt idx="2481">
                  <c:v>387.44</c:v>
                </c:pt>
                <c:pt idx="2482">
                  <c:v>387.33</c:v>
                </c:pt>
                <c:pt idx="2483">
                  <c:v>387.28</c:v>
                </c:pt>
                <c:pt idx="2484">
                  <c:v>387.23</c:v>
                </c:pt>
                <c:pt idx="2485">
                  <c:v>387.15</c:v>
                </c:pt>
                <c:pt idx="2486">
                  <c:v>387.06</c:v>
                </c:pt>
                <c:pt idx="2487">
                  <c:v>387.02</c:v>
                </c:pt>
                <c:pt idx="2488">
                  <c:v>387.02</c:v>
                </c:pt>
                <c:pt idx="2489">
                  <c:v>387.18</c:v>
                </c:pt>
                <c:pt idx="2490">
                  <c:v>387.3</c:v>
                </c:pt>
                <c:pt idx="2491">
                  <c:v>387.22</c:v>
                </c:pt>
                <c:pt idx="2492">
                  <c:v>387.11</c:v>
                </c:pt>
                <c:pt idx="2493">
                  <c:v>387.09</c:v>
                </c:pt>
                <c:pt idx="2494">
                  <c:v>386.93</c:v>
                </c:pt>
                <c:pt idx="2495">
                  <c:v>386.71</c:v>
                </c:pt>
                <c:pt idx="2496">
                  <c:v>386.62</c:v>
                </c:pt>
                <c:pt idx="2497">
                  <c:v>386.61</c:v>
                </c:pt>
                <c:pt idx="2498">
                  <c:v>386.55</c:v>
                </c:pt>
                <c:pt idx="2499">
                  <c:v>386.5</c:v>
                </c:pt>
                <c:pt idx="2500">
                  <c:v>386.42</c:v>
                </c:pt>
                <c:pt idx="2501">
                  <c:v>386.48</c:v>
                </c:pt>
                <c:pt idx="2502">
                  <c:v>386.47</c:v>
                </c:pt>
                <c:pt idx="2503">
                  <c:v>386.48</c:v>
                </c:pt>
                <c:pt idx="2504">
                  <c:v>386.54</c:v>
                </c:pt>
                <c:pt idx="2505">
                  <c:v>386.57</c:v>
                </c:pt>
                <c:pt idx="2506">
                  <c:v>386.45</c:v>
                </c:pt>
                <c:pt idx="2507">
                  <c:v>386.55</c:v>
                </c:pt>
                <c:pt idx="2508">
                  <c:v>386.47</c:v>
                </c:pt>
                <c:pt idx="2509">
                  <c:v>386.66</c:v>
                </c:pt>
                <c:pt idx="2510">
                  <c:v>386.75</c:v>
                </c:pt>
                <c:pt idx="2511">
                  <c:v>386.6</c:v>
                </c:pt>
                <c:pt idx="2512">
                  <c:v>386.5</c:v>
                </c:pt>
                <c:pt idx="2513">
                  <c:v>386.47</c:v>
                </c:pt>
                <c:pt idx="2514">
                  <c:v>386.46</c:v>
                </c:pt>
                <c:pt idx="2515">
                  <c:v>386.45</c:v>
                </c:pt>
                <c:pt idx="2516">
                  <c:v>386.46</c:v>
                </c:pt>
                <c:pt idx="2517">
                  <c:v>386.47</c:v>
                </c:pt>
                <c:pt idx="2518">
                  <c:v>386.37</c:v>
                </c:pt>
                <c:pt idx="2519">
                  <c:v>386.33</c:v>
                </c:pt>
                <c:pt idx="2520">
                  <c:v>386.42</c:v>
                </c:pt>
                <c:pt idx="2521">
                  <c:v>386.28</c:v>
                </c:pt>
                <c:pt idx="2522">
                  <c:v>386.24</c:v>
                </c:pt>
                <c:pt idx="2523">
                  <c:v>386.24</c:v>
                </c:pt>
                <c:pt idx="2524">
                  <c:v>386.2</c:v>
                </c:pt>
                <c:pt idx="2525">
                  <c:v>386.28</c:v>
                </c:pt>
                <c:pt idx="2526">
                  <c:v>386.36</c:v>
                </c:pt>
                <c:pt idx="2527">
                  <c:v>386.46</c:v>
                </c:pt>
                <c:pt idx="2528">
                  <c:v>386.56</c:v>
                </c:pt>
                <c:pt idx="2529">
                  <c:v>386.63</c:v>
                </c:pt>
                <c:pt idx="2530">
                  <c:v>386.39</c:v>
                </c:pt>
                <c:pt idx="2531">
                  <c:v>386.28</c:v>
                </c:pt>
                <c:pt idx="2532">
                  <c:v>386.34</c:v>
                </c:pt>
                <c:pt idx="2533">
                  <c:v>386.35</c:v>
                </c:pt>
                <c:pt idx="2534">
                  <c:v>386.35</c:v>
                </c:pt>
                <c:pt idx="2535">
                  <c:v>386.51</c:v>
                </c:pt>
                <c:pt idx="2536">
                  <c:v>386.57</c:v>
                </c:pt>
                <c:pt idx="2537">
                  <c:v>386.77</c:v>
                </c:pt>
                <c:pt idx="2538">
                  <c:v>386.87</c:v>
                </c:pt>
                <c:pt idx="2539">
                  <c:v>387.01</c:v>
                </c:pt>
                <c:pt idx="2540">
                  <c:v>387.02</c:v>
                </c:pt>
                <c:pt idx="2541">
                  <c:v>387.08</c:v>
                </c:pt>
                <c:pt idx="2542">
                  <c:v>387.14</c:v>
                </c:pt>
                <c:pt idx="2543">
                  <c:v>387.18</c:v>
                </c:pt>
                <c:pt idx="2544">
                  <c:v>387.18</c:v>
                </c:pt>
                <c:pt idx="2545">
                  <c:v>387.12</c:v>
                </c:pt>
                <c:pt idx="2546">
                  <c:v>387.21</c:v>
                </c:pt>
                <c:pt idx="2547">
                  <c:v>387.26</c:v>
                </c:pt>
                <c:pt idx="2548">
                  <c:v>387.41</c:v>
                </c:pt>
                <c:pt idx="2549">
                  <c:v>387.45</c:v>
                </c:pt>
                <c:pt idx="2550">
                  <c:v>387.53</c:v>
                </c:pt>
                <c:pt idx="2551">
                  <c:v>387.63</c:v>
                </c:pt>
                <c:pt idx="2552">
                  <c:v>388.06</c:v>
                </c:pt>
                <c:pt idx="2553">
                  <c:v>388.3</c:v>
                </c:pt>
                <c:pt idx="2554">
                  <c:v>388.26</c:v>
                </c:pt>
                <c:pt idx="2555">
                  <c:v>388.39</c:v>
                </c:pt>
                <c:pt idx="2556">
                  <c:v>388.48</c:v>
                </c:pt>
                <c:pt idx="2557">
                  <c:v>388.5</c:v>
                </c:pt>
                <c:pt idx="2558">
                  <c:v>388.52</c:v>
                </c:pt>
                <c:pt idx="2559">
                  <c:v>388.48</c:v>
                </c:pt>
                <c:pt idx="2560">
                  <c:v>388.63</c:v>
                </c:pt>
                <c:pt idx="2561">
                  <c:v>388.75</c:v>
                </c:pt>
                <c:pt idx="2562">
                  <c:v>388.72</c:v>
                </c:pt>
                <c:pt idx="2563">
                  <c:v>388.59</c:v>
                </c:pt>
                <c:pt idx="2564">
                  <c:v>388.64</c:v>
                </c:pt>
                <c:pt idx="2565">
                  <c:v>388.73</c:v>
                </c:pt>
                <c:pt idx="2566">
                  <c:v>388.88</c:v>
                </c:pt>
                <c:pt idx="2567">
                  <c:v>388.8</c:v>
                </c:pt>
                <c:pt idx="2568">
                  <c:v>388.76</c:v>
                </c:pt>
                <c:pt idx="2569">
                  <c:v>388.52</c:v>
                </c:pt>
                <c:pt idx="2570">
                  <c:v>388.07</c:v>
                </c:pt>
                <c:pt idx="2571">
                  <c:v>387.77</c:v>
                </c:pt>
                <c:pt idx="2572">
                  <c:v>387.88</c:v>
                </c:pt>
                <c:pt idx="2573">
                  <c:v>387.96</c:v>
                </c:pt>
                <c:pt idx="2574">
                  <c:v>388.37</c:v>
                </c:pt>
                <c:pt idx="2575">
                  <c:v>388.54</c:v>
                </c:pt>
                <c:pt idx="2576">
                  <c:v>388.22</c:v>
                </c:pt>
                <c:pt idx="2577">
                  <c:v>387.79</c:v>
                </c:pt>
                <c:pt idx="2578">
                  <c:v>387.54</c:v>
                </c:pt>
                <c:pt idx="2579">
                  <c:v>387.51</c:v>
                </c:pt>
                <c:pt idx="2580">
                  <c:v>387.46</c:v>
                </c:pt>
                <c:pt idx="2581">
                  <c:v>387.48</c:v>
                </c:pt>
                <c:pt idx="2582">
                  <c:v>387.62</c:v>
                </c:pt>
                <c:pt idx="2583">
                  <c:v>387.68</c:v>
                </c:pt>
                <c:pt idx="2584">
                  <c:v>387.69</c:v>
                </c:pt>
                <c:pt idx="2585">
                  <c:v>387.71</c:v>
                </c:pt>
                <c:pt idx="2586">
                  <c:v>387.66</c:v>
                </c:pt>
                <c:pt idx="2587">
                  <c:v>387.78</c:v>
                </c:pt>
                <c:pt idx="2588">
                  <c:v>387.7</c:v>
                </c:pt>
                <c:pt idx="2589">
                  <c:v>387.67</c:v>
                </c:pt>
                <c:pt idx="2590">
                  <c:v>387.7</c:v>
                </c:pt>
                <c:pt idx="2591">
                  <c:v>387.81</c:v>
                </c:pt>
                <c:pt idx="2592">
                  <c:v>387.81</c:v>
                </c:pt>
                <c:pt idx="2593">
                  <c:v>387.86</c:v>
                </c:pt>
                <c:pt idx="2594">
                  <c:v>387.89</c:v>
                </c:pt>
                <c:pt idx="2595">
                  <c:v>387.72</c:v>
                </c:pt>
                <c:pt idx="2596">
                  <c:v>387.62</c:v>
                </c:pt>
                <c:pt idx="2597">
                  <c:v>387.47</c:v>
                </c:pt>
                <c:pt idx="2598">
                  <c:v>387.41</c:v>
                </c:pt>
                <c:pt idx="2599">
                  <c:v>387.3</c:v>
                </c:pt>
                <c:pt idx="2600">
                  <c:v>387.34</c:v>
                </c:pt>
                <c:pt idx="2601">
                  <c:v>387.54</c:v>
                </c:pt>
                <c:pt idx="2602">
                  <c:v>387.61</c:v>
                </c:pt>
                <c:pt idx="2603">
                  <c:v>387.7</c:v>
                </c:pt>
                <c:pt idx="2604">
                  <c:v>387.59</c:v>
                </c:pt>
                <c:pt idx="2605">
                  <c:v>387.58</c:v>
                </c:pt>
                <c:pt idx="2606">
                  <c:v>387.33</c:v>
                </c:pt>
                <c:pt idx="2607">
                  <c:v>387.11</c:v>
                </c:pt>
                <c:pt idx="2608">
                  <c:v>387.08</c:v>
                </c:pt>
                <c:pt idx="2609">
                  <c:v>387.04</c:v>
                </c:pt>
                <c:pt idx="2610">
                  <c:v>386.87</c:v>
                </c:pt>
                <c:pt idx="2611">
                  <c:v>386.93</c:v>
                </c:pt>
                <c:pt idx="2612">
                  <c:v>386.86</c:v>
                </c:pt>
                <c:pt idx="2613">
                  <c:v>386.92</c:v>
                </c:pt>
                <c:pt idx="2614">
                  <c:v>387.02</c:v>
                </c:pt>
                <c:pt idx="2615">
                  <c:v>387.04</c:v>
                </c:pt>
                <c:pt idx="2616">
                  <c:v>387.15</c:v>
                </c:pt>
                <c:pt idx="2617">
                  <c:v>387.1</c:v>
                </c:pt>
                <c:pt idx="2618">
                  <c:v>387.24</c:v>
                </c:pt>
                <c:pt idx="2619">
                  <c:v>387.25</c:v>
                </c:pt>
                <c:pt idx="2620">
                  <c:v>387.46</c:v>
                </c:pt>
                <c:pt idx="2621">
                  <c:v>387.64</c:v>
                </c:pt>
                <c:pt idx="2622">
                  <c:v>387.77</c:v>
                </c:pt>
                <c:pt idx="2623">
                  <c:v>387.61</c:v>
                </c:pt>
                <c:pt idx="2624">
                  <c:v>387.1</c:v>
                </c:pt>
                <c:pt idx="2625">
                  <c:v>387.36</c:v>
                </c:pt>
                <c:pt idx="2626">
                  <c:v>387.84</c:v>
                </c:pt>
                <c:pt idx="2627">
                  <c:v>387.6</c:v>
                </c:pt>
                <c:pt idx="2628">
                  <c:v>388.09</c:v>
                </c:pt>
                <c:pt idx="2629">
                  <c:v>388.43</c:v>
                </c:pt>
                <c:pt idx="2630">
                  <c:v>388.28</c:v>
                </c:pt>
                <c:pt idx="2631">
                  <c:v>388.04</c:v>
                </c:pt>
                <c:pt idx="2632">
                  <c:v>388.04</c:v>
                </c:pt>
                <c:pt idx="2633">
                  <c:v>387.95</c:v>
                </c:pt>
                <c:pt idx="2634">
                  <c:v>388.16</c:v>
                </c:pt>
                <c:pt idx="2635">
                  <c:v>388.36</c:v>
                </c:pt>
                <c:pt idx="2636">
                  <c:v>388.4</c:v>
                </c:pt>
                <c:pt idx="2637">
                  <c:v>388.61</c:v>
                </c:pt>
                <c:pt idx="2638">
                  <c:v>388.94</c:v>
                </c:pt>
                <c:pt idx="2639">
                  <c:v>388.96</c:v>
                </c:pt>
                <c:pt idx="2640">
                  <c:v>389.05</c:v>
                </c:pt>
                <c:pt idx="2641">
                  <c:v>389.24</c:v>
                </c:pt>
                <c:pt idx="2642">
                  <c:v>389.3</c:v>
                </c:pt>
                <c:pt idx="2643">
                  <c:v>389.26</c:v>
                </c:pt>
                <c:pt idx="2644">
                  <c:v>389.07</c:v>
                </c:pt>
                <c:pt idx="2645">
                  <c:v>389.12</c:v>
                </c:pt>
                <c:pt idx="2646">
                  <c:v>389.28</c:v>
                </c:pt>
                <c:pt idx="2647">
                  <c:v>389.51</c:v>
                </c:pt>
                <c:pt idx="2648">
                  <c:v>389.69</c:v>
                </c:pt>
                <c:pt idx="2649">
                  <c:v>389.83</c:v>
                </c:pt>
                <c:pt idx="2650">
                  <c:v>389.95</c:v>
                </c:pt>
                <c:pt idx="2651">
                  <c:v>389.98</c:v>
                </c:pt>
                <c:pt idx="2652">
                  <c:v>390.01</c:v>
                </c:pt>
                <c:pt idx="2653">
                  <c:v>389.97</c:v>
                </c:pt>
                <c:pt idx="2654">
                  <c:v>389.92</c:v>
                </c:pt>
                <c:pt idx="2655">
                  <c:v>389.99</c:v>
                </c:pt>
                <c:pt idx="2656">
                  <c:v>389.82</c:v>
                </c:pt>
                <c:pt idx="2657">
                  <c:v>389.83</c:v>
                </c:pt>
                <c:pt idx="2658">
                  <c:v>389.9</c:v>
                </c:pt>
                <c:pt idx="2659">
                  <c:v>389.96</c:v>
                </c:pt>
                <c:pt idx="2660">
                  <c:v>390.11</c:v>
                </c:pt>
                <c:pt idx="2661">
                  <c:v>390.17</c:v>
                </c:pt>
                <c:pt idx="2662">
                  <c:v>390.09</c:v>
                </c:pt>
                <c:pt idx="2663">
                  <c:v>390.27</c:v>
                </c:pt>
                <c:pt idx="2664">
                  <c:v>390.11</c:v>
                </c:pt>
                <c:pt idx="2665">
                  <c:v>389.92</c:v>
                </c:pt>
                <c:pt idx="2666">
                  <c:v>390</c:v>
                </c:pt>
                <c:pt idx="2667">
                  <c:v>390.26</c:v>
                </c:pt>
                <c:pt idx="2668">
                  <c:v>390.37</c:v>
                </c:pt>
                <c:pt idx="2669">
                  <c:v>390.42</c:v>
                </c:pt>
                <c:pt idx="2670">
                  <c:v>390.59</c:v>
                </c:pt>
                <c:pt idx="2671">
                  <c:v>390.59</c:v>
                </c:pt>
                <c:pt idx="2672">
                  <c:v>390.64</c:v>
                </c:pt>
                <c:pt idx="2673">
                  <c:v>390.81</c:v>
                </c:pt>
                <c:pt idx="2674">
                  <c:v>390.8</c:v>
                </c:pt>
                <c:pt idx="2675">
                  <c:v>391</c:v>
                </c:pt>
                <c:pt idx="2676">
                  <c:v>391.3</c:v>
                </c:pt>
                <c:pt idx="2677">
                  <c:v>391.5</c:v>
                </c:pt>
                <c:pt idx="2678">
                  <c:v>391.53</c:v>
                </c:pt>
                <c:pt idx="2679">
                  <c:v>391.6</c:v>
                </c:pt>
                <c:pt idx="2680">
                  <c:v>391.92</c:v>
                </c:pt>
                <c:pt idx="2681">
                  <c:v>392.32</c:v>
                </c:pt>
                <c:pt idx="2682">
                  <c:v>393.1</c:v>
                </c:pt>
                <c:pt idx="2683">
                  <c:v>393.54</c:v>
                </c:pt>
                <c:pt idx="2684">
                  <c:v>393.24</c:v>
                </c:pt>
                <c:pt idx="2685">
                  <c:v>393.11</c:v>
                </c:pt>
                <c:pt idx="2686">
                  <c:v>393.44</c:v>
                </c:pt>
                <c:pt idx="2687">
                  <c:v>393.79</c:v>
                </c:pt>
                <c:pt idx="2688">
                  <c:v>393.78</c:v>
                </c:pt>
                <c:pt idx="2689">
                  <c:v>393.77</c:v>
                </c:pt>
                <c:pt idx="2690">
                  <c:v>393.55</c:v>
                </c:pt>
                <c:pt idx="2691">
                  <c:v>393.23</c:v>
                </c:pt>
                <c:pt idx="2692">
                  <c:v>392.74</c:v>
                </c:pt>
                <c:pt idx="2693">
                  <c:v>392.66</c:v>
                </c:pt>
                <c:pt idx="2694">
                  <c:v>393.12</c:v>
                </c:pt>
                <c:pt idx="2695">
                  <c:v>393.72</c:v>
                </c:pt>
                <c:pt idx="2696">
                  <c:v>394.24</c:v>
                </c:pt>
                <c:pt idx="2697">
                  <c:v>394.52</c:v>
                </c:pt>
                <c:pt idx="2698">
                  <c:v>394.89</c:v>
                </c:pt>
                <c:pt idx="2699">
                  <c:v>395.01</c:v>
                </c:pt>
                <c:pt idx="2700">
                  <c:v>394.63</c:v>
                </c:pt>
                <c:pt idx="2701">
                  <c:v>395.04</c:v>
                </c:pt>
                <c:pt idx="2702">
                  <c:v>396.02</c:v>
                </c:pt>
                <c:pt idx="2703">
                  <c:v>396.39</c:v>
                </c:pt>
                <c:pt idx="2704">
                  <c:v>396.46</c:v>
                </c:pt>
                <c:pt idx="2705">
                  <c:v>396.33</c:v>
                </c:pt>
                <c:pt idx="2706">
                  <c:v>395.96</c:v>
                </c:pt>
                <c:pt idx="2707">
                  <c:v>396.11</c:v>
                </c:pt>
                <c:pt idx="2708">
                  <c:v>396.21</c:v>
                </c:pt>
                <c:pt idx="2709">
                  <c:v>396.73</c:v>
                </c:pt>
                <c:pt idx="2710">
                  <c:v>397.16</c:v>
                </c:pt>
                <c:pt idx="2711">
                  <c:v>397.38</c:v>
                </c:pt>
                <c:pt idx="2712">
                  <c:v>397.56</c:v>
                </c:pt>
                <c:pt idx="2713">
                  <c:v>397.95</c:v>
                </c:pt>
                <c:pt idx="2714">
                  <c:v>398.13</c:v>
                </c:pt>
                <c:pt idx="2715">
                  <c:v>398.19</c:v>
                </c:pt>
                <c:pt idx="2716">
                  <c:v>398.21</c:v>
                </c:pt>
                <c:pt idx="2717">
                  <c:v>398.12</c:v>
                </c:pt>
                <c:pt idx="2718">
                  <c:v>398.04</c:v>
                </c:pt>
                <c:pt idx="2719">
                  <c:v>397.94</c:v>
                </c:pt>
                <c:pt idx="2720">
                  <c:v>397.89</c:v>
                </c:pt>
                <c:pt idx="2721">
                  <c:v>397.81</c:v>
                </c:pt>
                <c:pt idx="2722">
                  <c:v>397.77</c:v>
                </c:pt>
                <c:pt idx="2723">
                  <c:v>397.68</c:v>
                </c:pt>
                <c:pt idx="2724">
                  <c:v>397.45</c:v>
                </c:pt>
                <c:pt idx="2725">
                  <c:v>397.45</c:v>
                </c:pt>
                <c:pt idx="2726">
                  <c:v>397.33</c:v>
                </c:pt>
                <c:pt idx="2727">
                  <c:v>397.42</c:v>
                </c:pt>
                <c:pt idx="2728">
                  <c:v>397.5</c:v>
                </c:pt>
                <c:pt idx="2729">
                  <c:v>397.72</c:v>
                </c:pt>
                <c:pt idx="2730">
                  <c:v>397.78</c:v>
                </c:pt>
                <c:pt idx="2731">
                  <c:v>397.82</c:v>
                </c:pt>
                <c:pt idx="2732">
                  <c:v>397.54</c:v>
                </c:pt>
                <c:pt idx="2733">
                  <c:v>397.74</c:v>
                </c:pt>
                <c:pt idx="2734">
                  <c:v>398.14</c:v>
                </c:pt>
                <c:pt idx="2735">
                  <c:v>398.08</c:v>
                </c:pt>
                <c:pt idx="2736">
                  <c:v>397.91</c:v>
                </c:pt>
                <c:pt idx="2737">
                  <c:v>397.83</c:v>
                </c:pt>
                <c:pt idx="2738">
                  <c:v>397.58</c:v>
                </c:pt>
                <c:pt idx="2739">
                  <c:v>397.22</c:v>
                </c:pt>
                <c:pt idx="2740">
                  <c:v>396.77</c:v>
                </c:pt>
                <c:pt idx="2741">
                  <c:v>396.79</c:v>
                </c:pt>
                <c:pt idx="2742">
                  <c:v>396.5</c:v>
                </c:pt>
                <c:pt idx="2743">
                  <c:v>395.6</c:v>
                </c:pt>
                <c:pt idx="2744">
                  <c:v>394.99</c:v>
                </c:pt>
                <c:pt idx="2745">
                  <c:v>394.79</c:v>
                </c:pt>
                <c:pt idx="2746">
                  <c:v>394.48</c:v>
                </c:pt>
                <c:pt idx="2747">
                  <c:v>394.58</c:v>
                </c:pt>
                <c:pt idx="2748">
                  <c:v>395.12</c:v>
                </c:pt>
                <c:pt idx="2749">
                  <c:v>395.12</c:v>
                </c:pt>
                <c:pt idx="2750">
                  <c:v>395.02</c:v>
                </c:pt>
                <c:pt idx="2751">
                  <c:v>394.48</c:v>
                </c:pt>
                <c:pt idx="2752">
                  <c:v>394.36</c:v>
                </c:pt>
                <c:pt idx="2753">
                  <c:v>395.07</c:v>
                </c:pt>
                <c:pt idx="2754">
                  <c:v>395.7</c:v>
                </c:pt>
                <c:pt idx="2755">
                  <c:v>395.52</c:v>
                </c:pt>
                <c:pt idx="2756">
                  <c:v>394.66</c:v>
                </c:pt>
                <c:pt idx="2757">
                  <c:v>395.01</c:v>
                </c:pt>
                <c:pt idx="2758">
                  <c:v>395.04</c:v>
                </c:pt>
                <c:pt idx="2759">
                  <c:v>395.52</c:v>
                </c:pt>
                <c:pt idx="2760">
                  <c:v>396.08</c:v>
                </c:pt>
                <c:pt idx="2761">
                  <c:v>396.64</c:v>
                </c:pt>
                <c:pt idx="2762">
                  <c:v>397.12</c:v>
                </c:pt>
                <c:pt idx="2763">
                  <c:v>397.69</c:v>
                </c:pt>
                <c:pt idx="2764">
                  <c:v>398.28</c:v>
                </c:pt>
                <c:pt idx="2765">
                  <c:v>398.98</c:v>
                </c:pt>
                <c:pt idx="2766">
                  <c:v>400.9</c:v>
                </c:pt>
                <c:pt idx="2767">
                  <c:v>402.21</c:v>
                </c:pt>
                <c:pt idx="2768">
                  <c:v>404.15</c:v>
                </c:pt>
                <c:pt idx="2769">
                  <c:v>405.4</c:v>
                </c:pt>
                <c:pt idx="2770">
                  <c:v>405.59</c:v>
                </c:pt>
                <c:pt idx="2771">
                  <c:v>405.36</c:v>
                </c:pt>
                <c:pt idx="2772">
                  <c:v>402.93</c:v>
                </c:pt>
                <c:pt idx="2773">
                  <c:v>399.02</c:v>
                </c:pt>
                <c:pt idx="2774">
                  <c:v>397.76</c:v>
                </c:pt>
                <c:pt idx="2775">
                  <c:v>397.57</c:v>
                </c:pt>
                <c:pt idx="2776">
                  <c:v>397.42</c:v>
                </c:pt>
                <c:pt idx="2777">
                  <c:v>396.36</c:v>
                </c:pt>
                <c:pt idx="2778">
                  <c:v>396.1</c:v>
                </c:pt>
                <c:pt idx="2779">
                  <c:v>396.22</c:v>
                </c:pt>
                <c:pt idx="2780">
                  <c:v>395.86</c:v>
                </c:pt>
                <c:pt idx="2781">
                  <c:v>395.33</c:v>
                </c:pt>
                <c:pt idx="2782">
                  <c:v>394.93</c:v>
                </c:pt>
                <c:pt idx="2783">
                  <c:v>394.06</c:v>
                </c:pt>
                <c:pt idx="2784">
                  <c:v>393.36</c:v>
                </c:pt>
                <c:pt idx="2785">
                  <c:v>392.99</c:v>
                </c:pt>
                <c:pt idx="2786">
                  <c:v>392.01</c:v>
                </c:pt>
                <c:pt idx="2787">
                  <c:v>391.11</c:v>
                </c:pt>
                <c:pt idx="2788">
                  <c:v>391.98</c:v>
                </c:pt>
                <c:pt idx="2789">
                  <c:v>392.17</c:v>
                </c:pt>
                <c:pt idx="2790">
                  <c:v>390.65</c:v>
                </c:pt>
                <c:pt idx="2791">
                  <c:v>390.07</c:v>
                </c:pt>
                <c:pt idx="2792">
                  <c:v>390.4</c:v>
                </c:pt>
                <c:pt idx="2793">
                  <c:v>390.52</c:v>
                </c:pt>
                <c:pt idx="2794">
                  <c:v>390.51</c:v>
                </c:pt>
                <c:pt idx="2795">
                  <c:v>390.39</c:v>
                </c:pt>
                <c:pt idx="2796">
                  <c:v>390.09</c:v>
                </c:pt>
                <c:pt idx="2797">
                  <c:v>390.12</c:v>
                </c:pt>
                <c:pt idx="2798">
                  <c:v>390.09</c:v>
                </c:pt>
                <c:pt idx="2799">
                  <c:v>389.99</c:v>
                </c:pt>
                <c:pt idx="2800">
                  <c:v>389.83</c:v>
                </c:pt>
                <c:pt idx="2801">
                  <c:v>389.76</c:v>
                </c:pt>
                <c:pt idx="2802">
                  <c:v>389.72</c:v>
                </c:pt>
                <c:pt idx="2803">
                  <c:v>389.74</c:v>
                </c:pt>
                <c:pt idx="2804">
                  <c:v>389.73</c:v>
                </c:pt>
                <c:pt idx="2805">
                  <c:v>389.65</c:v>
                </c:pt>
                <c:pt idx="2806">
                  <c:v>389.6</c:v>
                </c:pt>
                <c:pt idx="2807">
                  <c:v>389.67</c:v>
                </c:pt>
                <c:pt idx="2808">
                  <c:v>389.73</c:v>
                </c:pt>
                <c:pt idx="2809">
                  <c:v>389.74</c:v>
                </c:pt>
                <c:pt idx="2810">
                  <c:v>389.72</c:v>
                </c:pt>
                <c:pt idx="2811">
                  <c:v>389.84</c:v>
                </c:pt>
                <c:pt idx="2812">
                  <c:v>389.82</c:v>
                </c:pt>
                <c:pt idx="2813">
                  <c:v>389.81</c:v>
                </c:pt>
                <c:pt idx="2814">
                  <c:v>389.82</c:v>
                </c:pt>
                <c:pt idx="2815">
                  <c:v>389.68</c:v>
                </c:pt>
                <c:pt idx="2816">
                  <c:v>389.74</c:v>
                </c:pt>
                <c:pt idx="2817">
                  <c:v>389.69</c:v>
                </c:pt>
                <c:pt idx="2818">
                  <c:v>389.57</c:v>
                </c:pt>
                <c:pt idx="2819">
                  <c:v>389.73</c:v>
                </c:pt>
                <c:pt idx="2820">
                  <c:v>389.81</c:v>
                </c:pt>
                <c:pt idx="2821">
                  <c:v>389.65</c:v>
                </c:pt>
                <c:pt idx="2822">
                  <c:v>389.61</c:v>
                </c:pt>
                <c:pt idx="2823">
                  <c:v>389.69</c:v>
                </c:pt>
                <c:pt idx="2824">
                  <c:v>389.62</c:v>
                </c:pt>
                <c:pt idx="2825">
                  <c:v>389.68</c:v>
                </c:pt>
                <c:pt idx="2826">
                  <c:v>389.51</c:v>
                </c:pt>
                <c:pt idx="2827">
                  <c:v>389.43</c:v>
                </c:pt>
                <c:pt idx="2828">
                  <c:v>389.53</c:v>
                </c:pt>
                <c:pt idx="2829">
                  <c:v>389.4</c:v>
                </c:pt>
                <c:pt idx="2830">
                  <c:v>389.27</c:v>
                </c:pt>
                <c:pt idx="2831">
                  <c:v>389.48</c:v>
                </c:pt>
                <c:pt idx="2832">
                  <c:v>389.46</c:v>
                </c:pt>
                <c:pt idx="2833">
                  <c:v>389.31</c:v>
                </c:pt>
                <c:pt idx="2834">
                  <c:v>389.19</c:v>
                </c:pt>
                <c:pt idx="2835">
                  <c:v>389.16</c:v>
                </c:pt>
                <c:pt idx="2836">
                  <c:v>389.09</c:v>
                </c:pt>
                <c:pt idx="2837">
                  <c:v>389.1</c:v>
                </c:pt>
                <c:pt idx="2838">
                  <c:v>388.9</c:v>
                </c:pt>
                <c:pt idx="2839">
                  <c:v>388.83</c:v>
                </c:pt>
                <c:pt idx="2840">
                  <c:v>388.96</c:v>
                </c:pt>
                <c:pt idx="2841">
                  <c:v>388.84</c:v>
                </c:pt>
                <c:pt idx="2842">
                  <c:v>389.03</c:v>
                </c:pt>
                <c:pt idx="2843">
                  <c:v>388.88</c:v>
                </c:pt>
                <c:pt idx="2844">
                  <c:v>388.84</c:v>
                </c:pt>
                <c:pt idx="2845">
                  <c:v>388.64</c:v>
                </c:pt>
                <c:pt idx="2846">
                  <c:v>-9999</c:v>
                </c:pt>
                <c:pt idx="2847">
                  <c:v>-9999</c:v>
                </c:pt>
                <c:pt idx="2848">
                  <c:v>-9999</c:v>
                </c:pt>
                <c:pt idx="2849">
                  <c:v>-9999</c:v>
                </c:pt>
                <c:pt idx="2850">
                  <c:v>-9999</c:v>
                </c:pt>
                <c:pt idx="2851">
                  <c:v>-9999</c:v>
                </c:pt>
                <c:pt idx="2852">
                  <c:v>-9999</c:v>
                </c:pt>
                <c:pt idx="2853">
                  <c:v>-9999</c:v>
                </c:pt>
                <c:pt idx="2854">
                  <c:v>-9999</c:v>
                </c:pt>
                <c:pt idx="2855">
                  <c:v>-9999</c:v>
                </c:pt>
                <c:pt idx="2856">
                  <c:v>-9999</c:v>
                </c:pt>
                <c:pt idx="2857">
                  <c:v>-9999</c:v>
                </c:pt>
                <c:pt idx="2858">
                  <c:v>-9999</c:v>
                </c:pt>
                <c:pt idx="2859">
                  <c:v>-9999</c:v>
                </c:pt>
                <c:pt idx="2860">
                  <c:v>-9999</c:v>
                </c:pt>
                <c:pt idx="2861">
                  <c:v>-9999</c:v>
                </c:pt>
                <c:pt idx="2862">
                  <c:v>-9999</c:v>
                </c:pt>
                <c:pt idx="2863">
                  <c:v>-9999</c:v>
                </c:pt>
                <c:pt idx="2864">
                  <c:v>-9999</c:v>
                </c:pt>
                <c:pt idx="2865">
                  <c:v>-9999</c:v>
                </c:pt>
                <c:pt idx="2866">
                  <c:v>-9999</c:v>
                </c:pt>
                <c:pt idx="2867">
                  <c:v>-9999</c:v>
                </c:pt>
                <c:pt idx="2868">
                  <c:v>-9999</c:v>
                </c:pt>
                <c:pt idx="2869">
                  <c:v>-9999</c:v>
                </c:pt>
                <c:pt idx="2870">
                  <c:v>-9999</c:v>
                </c:pt>
                <c:pt idx="2871">
                  <c:v>-9999</c:v>
                </c:pt>
                <c:pt idx="2872">
                  <c:v>-9999</c:v>
                </c:pt>
                <c:pt idx="2873">
                  <c:v>-9999</c:v>
                </c:pt>
                <c:pt idx="2874">
                  <c:v>-9999</c:v>
                </c:pt>
                <c:pt idx="2875">
                  <c:v>-9999</c:v>
                </c:pt>
                <c:pt idx="2876">
                  <c:v>-9999</c:v>
                </c:pt>
                <c:pt idx="2877">
                  <c:v>-9999</c:v>
                </c:pt>
                <c:pt idx="2878">
                  <c:v>-9999</c:v>
                </c:pt>
                <c:pt idx="2879">
                  <c:v>-9999</c:v>
                </c:pt>
                <c:pt idx="2880">
                  <c:v>-9999</c:v>
                </c:pt>
                <c:pt idx="2881">
                  <c:v>-9999</c:v>
                </c:pt>
                <c:pt idx="2882">
                  <c:v>-9999</c:v>
                </c:pt>
                <c:pt idx="2883">
                  <c:v>-9999</c:v>
                </c:pt>
                <c:pt idx="2884">
                  <c:v>-9999</c:v>
                </c:pt>
                <c:pt idx="2885">
                  <c:v>-9999</c:v>
                </c:pt>
                <c:pt idx="2886">
                  <c:v>-9999</c:v>
                </c:pt>
                <c:pt idx="2887">
                  <c:v>-9999</c:v>
                </c:pt>
                <c:pt idx="2888">
                  <c:v>-9999</c:v>
                </c:pt>
                <c:pt idx="2889">
                  <c:v>-9999</c:v>
                </c:pt>
                <c:pt idx="2890">
                  <c:v>-9999</c:v>
                </c:pt>
                <c:pt idx="2891">
                  <c:v>-9999</c:v>
                </c:pt>
                <c:pt idx="2892">
                  <c:v>-9999</c:v>
                </c:pt>
                <c:pt idx="2893">
                  <c:v>-9999</c:v>
                </c:pt>
                <c:pt idx="2894">
                  <c:v>-9999</c:v>
                </c:pt>
                <c:pt idx="2895">
                  <c:v>-9999</c:v>
                </c:pt>
                <c:pt idx="2896">
                  <c:v>-9999</c:v>
                </c:pt>
                <c:pt idx="2897">
                  <c:v>-9999</c:v>
                </c:pt>
                <c:pt idx="2898">
                  <c:v>-9999</c:v>
                </c:pt>
                <c:pt idx="2899">
                  <c:v>388.43</c:v>
                </c:pt>
                <c:pt idx="2900">
                  <c:v>388.39</c:v>
                </c:pt>
                <c:pt idx="2901">
                  <c:v>388.61</c:v>
                </c:pt>
                <c:pt idx="2902">
                  <c:v>388.33</c:v>
                </c:pt>
                <c:pt idx="2903">
                  <c:v>388.39</c:v>
                </c:pt>
                <c:pt idx="2904">
                  <c:v>388.42</c:v>
                </c:pt>
                <c:pt idx="2905">
                  <c:v>388.48</c:v>
                </c:pt>
                <c:pt idx="2906">
                  <c:v>388.46</c:v>
                </c:pt>
                <c:pt idx="2907">
                  <c:v>388.49</c:v>
                </c:pt>
                <c:pt idx="2908">
                  <c:v>388.48</c:v>
                </c:pt>
                <c:pt idx="2909">
                  <c:v>388.38</c:v>
                </c:pt>
                <c:pt idx="2910">
                  <c:v>388.23</c:v>
                </c:pt>
                <c:pt idx="2911">
                  <c:v>388.32</c:v>
                </c:pt>
                <c:pt idx="2912">
                  <c:v>388.54</c:v>
                </c:pt>
                <c:pt idx="2913">
                  <c:v>388.64</c:v>
                </c:pt>
                <c:pt idx="2914">
                  <c:v>388.61</c:v>
                </c:pt>
                <c:pt idx="2915">
                  <c:v>388.49</c:v>
                </c:pt>
                <c:pt idx="2916">
                  <c:v>388.44</c:v>
                </c:pt>
                <c:pt idx="2917">
                  <c:v>388.51</c:v>
                </c:pt>
                <c:pt idx="2918">
                  <c:v>388.34</c:v>
                </c:pt>
                <c:pt idx="2919">
                  <c:v>388.33</c:v>
                </c:pt>
                <c:pt idx="2920">
                  <c:v>388.39</c:v>
                </c:pt>
                <c:pt idx="2921">
                  <c:v>388.43</c:v>
                </c:pt>
                <c:pt idx="2922">
                  <c:v>388.38</c:v>
                </c:pt>
                <c:pt idx="2923">
                  <c:v>388.27</c:v>
                </c:pt>
                <c:pt idx="2924">
                  <c:v>388.1</c:v>
                </c:pt>
                <c:pt idx="2925">
                  <c:v>388.15</c:v>
                </c:pt>
                <c:pt idx="2926">
                  <c:v>388.06</c:v>
                </c:pt>
                <c:pt idx="2927">
                  <c:v>388.16</c:v>
                </c:pt>
                <c:pt idx="2928">
                  <c:v>388.18</c:v>
                </c:pt>
                <c:pt idx="2929">
                  <c:v>388.21</c:v>
                </c:pt>
                <c:pt idx="2930">
                  <c:v>388.15</c:v>
                </c:pt>
                <c:pt idx="2931">
                  <c:v>388.27</c:v>
                </c:pt>
                <c:pt idx="2932">
                  <c:v>388.23</c:v>
                </c:pt>
                <c:pt idx="2933">
                  <c:v>388.38</c:v>
                </c:pt>
                <c:pt idx="2934">
                  <c:v>388.19</c:v>
                </c:pt>
                <c:pt idx="2935">
                  <c:v>388.24</c:v>
                </c:pt>
                <c:pt idx="2936">
                  <c:v>388.15</c:v>
                </c:pt>
                <c:pt idx="2937">
                  <c:v>388.11</c:v>
                </c:pt>
                <c:pt idx="2938">
                  <c:v>388.1</c:v>
                </c:pt>
                <c:pt idx="2939">
                  <c:v>388.07</c:v>
                </c:pt>
                <c:pt idx="2940">
                  <c:v>388.1</c:v>
                </c:pt>
                <c:pt idx="2941">
                  <c:v>388.02</c:v>
                </c:pt>
                <c:pt idx="2942">
                  <c:v>388</c:v>
                </c:pt>
                <c:pt idx="2943">
                  <c:v>387.79</c:v>
                </c:pt>
                <c:pt idx="2944">
                  <c:v>387.9</c:v>
                </c:pt>
                <c:pt idx="2945">
                  <c:v>387.98</c:v>
                </c:pt>
                <c:pt idx="2946">
                  <c:v>388.01</c:v>
                </c:pt>
                <c:pt idx="2947">
                  <c:v>387.9</c:v>
                </c:pt>
                <c:pt idx="2948">
                  <c:v>387.86</c:v>
                </c:pt>
                <c:pt idx="2949">
                  <c:v>387.72</c:v>
                </c:pt>
                <c:pt idx="2950">
                  <c:v>387.8</c:v>
                </c:pt>
                <c:pt idx="2951">
                  <c:v>387.78</c:v>
                </c:pt>
                <c:pt idx="2952">
                  <c:v>387.8</c:v>
                </c:pt>
                <c:pt idx="2953">
                  <c:v>387.87</c:v>
                </c:pt>
                <c:pt idx="2954">
                  <c:v>387.79</c:v>
                </c:pt>
                <c:pt idx="2955">
                  <c:v>387.82</c:v>
                </c:pt>
                <c:pt idx="2956">
                  <c:v>387.81</c:v>
                </c:pt>
                <c:pt idx="2957">
                  <c:v>387.85</c:v>
                </c:pt>
                <c:pt idx="2958">
                  <c:v>387.82</c:v>
                </c:pt>
                <c:pt idx="2959">
                  <c:v>387.92</c:v>
                </c:pt>
                <c:pt idx="2960">
                  <c:v>387.91</c:v>
                </c:pt>
                <c:pt idx="2961">
                  <c:v>387.92</c:v>
                </c:pt>
                <c:pt idx="2962">
                  <c:v>387.79</c:v>
                </c:pt>
                <c:pt idx="2963">
                  <c:v>387.85</c:v>
                </c:pt>
                <c:pt idx="2964">
                  <c:v>387.95</c:v>
                </c:pt>
                <c:pt idx="2965">
                  <c:v>387.95</c:v>
                </c:pt>
                <c:pt idx="2966">
                  <c:v>387.95</c:v>
                </c:pt>
                <c:pt idx="2967">
                  <c:v>387.8</c:v>
                </c:pt>
                <c:pt idx="2968">
                  <c:v>387.77</c:v>
                </c:pt>
                <c:pt idx="2969">
                  <c:v>387.76</c:v>
                </c:pt>
                <c:pt idx="2970">
                  <c:v>387.79</c:v>
                </c:pt>
                <c:pt idx="2971">
                  <c:v>387.81</c:v>
                </c:pt>
                <c:pt idx="2972">
                  <c:v>387.88</c:v>
                </c:pt>
                <c:pt idx="2973">
                  <c:v>387.88</c:v>
                </c:pt>
                <c:pt idx="2974">
                  <c:v>387.77</c:v>
                </c:pt>
                <c:pt idx="2975">
                  <c:v>387.77</c:v>
                </c:pt>
                <c:pt idx="2976">
                  <c:v>387.85</c:v>
                </c:pt>
                <c:pt idx="2977">
                  <c:v>387.89</c:v>
                </c:pt>
                <c:pt idx="2978">
                  <c:v>387.89</c:v>
                </c:pt>
                <c:pt idx="2979">
                  <c:v>387.71</c:v>
                </c:pt>
                <c:pt idx="2980">
                  <c:v>387.77</c:v>
                </c:pt>
                <c:pt idx="2981">
                  <c:v>387.73</c:v>
                </c:pt>
                <c:pt idx="2982">
                  <c:v>387.75</c:v>
                </c:pt>
                <c:pt idx="2983">
                  <c:v>387.74</c:v>
                </c:pt>
                <c:pt idx="2984">
                  <c:v>387.59</c:v>
                </c:pt>
                <c:pt idx="2985">
                  <c:v>387.5</c:v>
                </c:pt>
                <c:pt idx="2986">
                  <c:v>387.63</c:v>
                </c:pt>
                <c:pt idx="2987">
                  <c:v>387.65</c:v>
                </c:pt>
                <c:pt idx="2988">
                  <c:v>387.67</c:v>
                </c:pt>
                <c:pt idx="2989">
                  <c:v>387.7</c:v>
                </c:pt>
                <c:pt idx="2990">
                  <c:v>387.76</c:v>
                </c:pt>
                <c:pt idx="2991">
                  <c:v>387.84</c:v>
                </c:pt>
                <c:pt idx="2992">
                  <c:v>387.78</c:v>
                </c:pt>
                <c:pt idx="2993">
                  <c:v>387.85</c:v>
                </c:pt>
                <c:pt idx="2994">
                  <c:v>387.92</c:v>
                </c:pt>
                <c:pt idx="2995">
                  <c:v>387.81</c:v>
                </c:pt>
                <c:pt idx="2996">
                  <c:v>387.71</c:v>
                </c:pt>
                <c:pt idx="2997">
                  <c:v>387.78</c:v>
                </c:pt>
                <c:pt idx="2998">
                  <c:v>387.81</c:v>
                </c:pt>
                <c:pt idx="2999">
                  <c:v>387.63</c:v>
                </c:pt>
                <c:pt idx="3000">
                  <c:v>387.7</c:v>
                </c:pt>
                <c:pt idx="3001">
                  <c:v>387.77</c:v>
                </c:pt>
                <c:pt idx="3002">
                  <c:v>387.84</c:v>
                </c:pt>
                <c:pt idx="3003">
                  <c:v>387.78</c:v>
                </c:pt>
                <c:pt idx="3004">
                  <c:v>387.74</c:v>
                </c:pt>
                <c:pt idx="3005">
                  <c:v>387.71</c:v>
                </c:pt>
                <c:pt idx="3006">
                  <c:v>387.71</c:v>
                </c:pt>
                <c:pt idx="3007">
                  <c:v>387.68</c:v>
                </c:pt>
                <c:pt idx="3008">
                  <c:v>387.38</c:v>
                </c:pt>
                <c:pt idx="3009">
                  <c:v>387.31</c:v>
                </c:pt>
                <c:pt idx="3010">
                  <c:v>387.33</c:v>
                </c:pt>
                <c:pt idx="3011">
                  <c:v>387.27</c:v>
                </c:pt>
                <c:pt idx="3012">
                  <c:v>387.05</c:v>
                </c:pt>
                <c:pt idx="3013">
                  <c:v>387.01</c:v>
                </c:pt>
                <c:pt idx="3014">
                  <c:v>386.99</c:v>
                </c:pt>
                <c:pt idx="3015">
                  <c:v>386.94</c:v>
                </c:pt>
                <c:pt idx="3016">
                  <c:v>387.01</c:v>
                </c:pt>
                <c:pt idx="3017">
                  <c:v>387.01</c:v>
                </c:pt>
                <c:pt idx="3018">
                  <c:v>387.23</c:v>
                </c:pt>
                <c:pt idx="3019">
                  <c:v>387.42</c:v>
                </c:pt>
                <c:pt idx="3020">
                  <c:v>387.52</c:v>
                </c:pt>
                <c:pt idx="3021">
                  <c:v>387.61</c:v>
                </c:pt>
                <c:pt idx="3022">
                  <c:v>387.67</c:v>
                </c:pt>
                <c:pt idx="3023">
                  <c:v>387.61</c:v>
                </c:pt>
                <c:pt idx="3024">
                  <c:v>387.66</c:v>
                </c:pt>
                <c:pt idx="3025">
                  <c:v>387.59</c:v>
                </c:pt>
                <c:pt idx="3026">
                  <c:v>388.01</c:v>
                </c:pt>
                <c:pt idx="3027">
                  <c:v>387.97</c:v>
                </c:pt>
                <c:pt idx="3028">
                  <c:v>387.9</c:v>
                </c:pt>
                <c:pt idx="3029">
                  <c:v>387.92</c:v>
                </c:pt>
                <c:pt idx="3030">
                  <c:v>388.22</c:v>
                </c:pt>
                <c:pt idx="3031">
                  <c:v>388.23</c:v>
                </c:pt>
                <c:pt idx="3032">
                  <c:v>388.43</c:v>
                </c:pt>
                <c:pt idx="3033">
                  <c:v>388.56</c:v>
                </c:pt>
                <c:pt idx="3034">
                  <c:v>388.58</c:v>
                </c:pt>
                <c:pt idx="3035">
                  <c:v>388.54</c:v>
                </c:pt>
                <c:pt idx="3036">
                  <c:v>388.82</c:v>
                </c:pt>
                <c:pt idx="3037">
                  <c:v>388.92</c:v>
                </c:pt>
                <c:pt idx="3038">
                  <c:v>388.95</c:v>
                </c:pt>
                <c:pt idx="3039">
                  <c:v>388.92</c:v>
                </c:pt>
                <c:pt idx="3040">
                  <c:v>388.98</c:v>
                </c:pt>
                <c:pt idx="3041">
                  <c:v>389.07</c:v>
                </c:pt>
                <c:pt idx="3042">
                  <c:v>389.04</c:v>
                </c:pt>
                <c:pt idx="3043">
                  <c:v>388.99</c:v>
                </c:pt>
                <c:pt idx="3044">
                  <c:v>388.92</c:v>
                </c:pt>
                <c:pt idx="3045">
                  <c:v>388.95</c:v>
                </c:pt>
                <c:pt idx="3046">
                  <c:v>389.02</c:v>
                </c:pt>
                <c:pt idx="3047">
                  <c:v>389.08</c:v>
                </c:pt>
                <c:pt idx="3048">
                  <c:v>389.16</c:v>
                </c:pt>
                <c:pt idx="3049">
                  <c:v>389.24</c:v>
                </c:pt>
                <c:pt idx="3050">
                  <c:v>389.15</c:v>
                </c:pt>
                <c:pt idx="3051">
                  <c:v>389.12</c:v>
                </c:pt>
                <c:pt idx="3052">
                  <c:v>389.15</c:v>
                </c:pt>
                <c:pt idx="3053">
                  <c:v>389.27</c:v>
                </c:pt>
                <c:pt idx="3054">
                  <c:v>389.25</c:v>
                </c:pt>
                <c:pt idx="3055">
                  <c:v>389.36</c:v>
                </c:pt>
                <c:pt idx="3056">
                  <c:v>389.27</c:v>
                </c:pt>
                <c:pt idx="3057">
                  <c:v>389.34</c:v>
                </c:pt>
                <c:pt idx="3058">
                  <c:v>389.33</c:v>
                </c:pt>
                <c:pt idx="3059">
                  <c:v>389.29</c:v>
                </c:pt>
                <c:pt idx="3060">
                  <c:v>389.34</c:v>
                </c:pt>
                <c:pt idx="3061">
                  <c:v>389.42</c:v>
                </c:pt>
                <c:pt idx="3062">
                  <c:v>389.35</c:v>
                </c:pt>
                <c:pt idx="3063">
                  <c:v>389.38</c:v>
                </c:pt>
                <c:pt idx="3064">
                  <c:v>389.54</c:v>
                </c:pt>
                <c:pt idx="3065">
                  <c:v>389.47</c:v>
                </c:pt>
                <c:pt idx="3066">
                  <c:v>389.49</c:v>
                </c:pt>
                <c:pt idx="3067">
                  <c:v>389.33</c:v>
                </c:pt>
                <c:pt idx="3068">
                  <c:v>389.28</c:v>
                </c:pt>
                <c:pt idx="3069">
                  <c:v>389.3</c:v>
                </c:pt>
                <c:pt idx="3070">
                  <c:v>389.23</c:v>
                </c:pt>
                <c:pt idx="3071">
                  <c:v>389.31</c:v>
                </c:pt>
                <c:pt idx="3072">
                  <c:v>389.33</c:v>
                </c:pt>
                <c:pt idx="3073">
                  <c:v>389.32</c:v>
                </c:pt>
                <c:pt idx="3074">
                  <c:v>389.28</c:v>
                </c:pt>
                <c:pt idx="3075">
                  <c:v>389.24</c:v>
                </c:pt>
                <c:pt idx="3076">
                  <c:v>389.08</c:v>
                </c:pt>
                <c:pt idx="3077">
                  <c:v>389.15</c:v>
                </c:pt>
                <c:pt idx="3078">
                  <c:v>389.18</c:v>
                </c:pt>
                <c:pt idx="3079">
                  <c:v>389.12</c:v>
                </c:pt>
                <c:pt idx="3080">
                  <c:v>389.2</c:v>
                </c:pt>
                <c:pt idx="3081">
                  <c:v>389.25</c:v>
                </c:pt>
                <c:pt idx="3082">
                  <c:v>389.27</c:v>
                </c:pt>
                <c:pt idx="3083">
                  <c:v>389.18</c:v>
                </c:pt>
                <c:pt idx="3084">
                  <c:v>389.22</c:v>
                </c:pt>
                <c:pt idx="3085">
                  <c:v>389.22</c:v>
                </c:pt>
                <c:pt idx="3086">
                  <c:v>389.02</c:v>
                </c:pt>
                <c:pt idx="3087">
                  <c:v>388.76</c:v>
                </c:pt>
                <c:pt idx="3088">
                  <c:v>388.54</c:v>
                </c:pt>
                <c:pt idx="3089">
                  <c:v>388.06</c:v>
                </c:pt>
                <c:pt idx="3090">
                  <c:v>387.17</c:v>
                </c:pt>
                <c:pt idx="3091">
                  <c:v>386.9</c:v>
                </c:pt>
                <c:pt idx="3092">
                  <c:v>386.82</c:v>
                </c:pt>
                <c:pt idx="3093">
                  <c:v>386.54</c:v>
                </c:pt>
                <c:pt idx="3094">
                  <c:v>386.25</c:v>
                </c:pt>
                <c:pt idx="3095">
                  <c:v>386.24</c:v>
                </c:pt>
                <c:pt idx="3096">
                  <c:v>386.14</c:v>
                </c:pt>
                <c:pt idx="3097">
                  <c:v>386.08</c:v>
                </c:pt>
                <c:pt idx="3098">
                  <c:v>386.04</c:v>
                </c:pt>
                <c:pt idx="3099">
                  <c:v>385.93</c:v>
                </c:pt>
                <c:pt idx="3100">
                  <c:v>385.88</c:v>
                </c:pt>
                <c:pt idx="3101">
                  <c:v>385.98</c:v>
                </c:pt>
                <c:pt idx="3102">
                  <c:v>386.23</c:v>
                </c:pt>
                <c:pt idx="3103">
                  <c:v>386.38</c:v>
                </c:pt>
                <c:pt idx="3104">
                  <c:v>386.36</c:v>
                </c:pt>
                <c:pt idx="3105">
                  <c:v>386.48</c:v>
                </c:pt>
                <c:pt idx="3106">
                  <c:v>386.54</c:v>
                </c:pt>
                <c:pt idx="3107">
                  <c:v>386.54</c:v>
                </c:pt>
                <c:pt idx="3108">
                  <c:v>386.33</c:v>
                </c:pt>
                <c:pt idx="3109">
                  <c:v>386.38</c:v>
                </c:pt>
                <c:pt idx="3110">
                  <c:v>386.48</c:v>
                </c:pt>
                <c:pt idx="3111">
                  <c:v>386.37</c:v>
                </c:pt>
                <c:pt idx="3112">
                  <c:v>386.48</c:v>
                </c:pt>
                <c:pt idx="3113">
                  <c:v>386.55</c:v>
                </c:pt>
                <c:pt idx="3114">
                  <c:v>386.49</c:v>
                </c:pt>
                <c:pt idx="3115">
                  <c:v>386.52</c:v>
                </c:pt>
                <c:pt idx="3116">
                  <c:v>386.56</c:v>
                </c:pt>
                <c:pt idx="3117">
                  <c:v>386.74</c:v>
                </c:pt>
                <c:pt idx="3118">
                  <c:v>386.96</c:v>
                </c:pt>
                <c:pt idx="3119">
                  <c:v>386.92</c:v>
                </c:pt>
                <c:pt idx="3120">
                  <c:v>386.93</c:v>
                </c:pt>
                <c:pt idx="3121">
                  <c:v>387</c:v>
                </c:pt>
                <c:pt idx="3122">
                  <c:v>387.07</c:v>
                </c:pt>
                <c:pt idx="3123">
                  <c:v>387.02</c:v>
                </c:pt>
                <c:pt idx="3124">
                  <c:v>387.09</c:v>
                </c:pt>
                <c:pt idx="3125">
                  <c:v>387.09</c:v>
                </c:pt>
                <c:pt idx="3126">
                  <c:v>387.29</c:v>
                </c:pt>
                <c:pt idx="3127">
                  <c:v>388.03</c:v>
                </c:pt>
                <c:pt idx="3128">
                  <c:v>388.57</c:v>
                </c:pt>
                <c:pt idx="3129">
                  <c:v>388.84</c:v>
                </c:pt>
                <c:pt idx="3130">
                  <c:v>389.17</c:v>
                </c:pt>
                <c:pt idx="3131">
                  <c:v>389.77</c:v>
                </c:pt>
                <c:pt idx="3132">
                  <c:v>389.91</c:v>
                </c:pt>
                <c:pt idx="3133">
                  <c:v>390.35</c:v>
                </c:pt>
                <c:pt idx="3134">
                  <c:v>390.69</c:v>
                </c:pt>
                <c:pt idx="3135">
                  <c:v>390.98</c:v>
                </c:pt>
                <c:pt idx="3136">
                  <c:v>391.05</c:v>
                </c:pt>
                <c:pt idx="3137">
                  <c:v>391.32</c:v>
                </c:pt>
                <c:pt idx="3138">
                  <c:v>391.55</c:v>
                </c:pt>
                <c:pt idx="3139">
                  <c:v>391.77</c:v>
                </c:pt>
                <c:pt idx="3140">
                  <c:v>392.01</c:v>
                </c:pt>
                <c:pt idx="3141">
                  <c:v>392.26</c:v>
                </c:pt>
                <c:pt idx="3142">
                  <c:v>392.33</c:v>
                </c:pt>
                <c:pt idx="3143">
                  <c:v>392.4</c:v>
                </c:pt>
                <c:pt idx="3144">
                  <c:v>392.53</c:v>
                </c:pt>
                <c:pt idx="3145">
                  <c:v>392.58</c:v>
                </c:pt>
                <c:pt idx="3146">
                  <c:v>392.72</c:v>
                </c:pt>
                <c:pt idx="3147">
                  <c:v>392.67</c:v>
                </c:pt>
                <c:pt idx="3148">
                  <c:v>392.56</c:v>
                </c:pt>
                <c:pt idx="3149">
                  <c:v>392.32</c:v>
                </c:pt>
                <c:pt idx="3150">
                  <c:v>392.26</c:v>
                </c:pt>
                <c:pt idx="3151">
                  <c:v>392.37</c:v>
                </c:pt>
                <c:pt idx="3152">
                  <c:v>392.38</c:v>
                </c:pt>
                <c:pt idx="3153">
                  <c:v>392.28</c:v>
                </c:pt>
                <c:pt idx="3154">
                  <c:v>392.32</c:v>
                </c:pt>
                <c:pt idx="3155">
                  <c:v>392.21</c:v>
                </c:pt>
                <c:pt idx="3156">
                  <c:v>392.21</c:v>
                </c:pt>
                <c:pt idx="3157">
                  <c:v>392.27</c:v>
                </c:pt>
                <c:pt idx="3158">
                  <c:v>392.31</c:v>
                </c:pt>
                <c:pt idx="3159">
                  <c:v>392.43</c:v>
                </c:pt>
                <c:pt idx="3160">
                  <c:v>392.35</c:v>
                </c:pt>
                <c:pt idx="3161">
                  <c:v>392.24</c:v>
                </c:pt>
                <c:pt idx="3162">
                  <c:v>392.21</c:v>
                </c:pt>
                <c:pt idx="3163">
                  <c:v>392.25</c:v>
                </c:pt>
                <c:pt idx="3164">
                  <c:v>392.3</c:v>
                </c:pt>
                <c:pt idx="3165">
                  <c:v>392.31</c:v>
                </c:pt>
                <c:pt idx="3166">
                  <c:v>392.31</c:v>
                </c:pt>
                <c:pt idx="3167">
                  <c:v>392.44</c:v>
                </c:pt>
                <c:pt idx="3168">
                  <c:v>392.4</c:v>
                </c:pt>
                <c:pt idx="3169">
                  <c:v>392.42</c:v>
                </c:pt>
                <c:pt idx="3170">
                  <c:v>392.37</c:v>
                </c:pt>
                <c:pt idx="3171">
                  <c:v>392.39</c:v>
                </c:pt>
                <c:pt idx="3172">
                  <c:v>392.34</c:v>
                </c:pt>
                <c:pt idx="3173">
                  <c:v>392.42</c:v>
                </c:pt>
                <c:pt idx="3174">
                  <c:v>392.37</c:v>
                </c:pt>
                <c:pt idx="3175">
                  <c:v>392.39</c:v>
                </c:pt>
                <c:pt idx="3176">
                  <c:v>392.42</c:v>
                </c:pt>
                <c:pt idx="3177">
                  <c:v>392.53</c:v>
                </c:pt>
                <c:pt idx="3178">
                  <c:v>392.64</c:v>
                </c:pt>
                <c:pt idx="3179">
                  <c:v>392.62</c:v>
                </c:pt>
                <c:pt idx="3180">
                  <c:v>392.48</c:v>
                </c:pt>
                <c:pt idx="3181">
                  <c:v>392.49</c:v>
                </c:pt>
                <c:pt idx="3182">
                  <c:v>392.39</c:v>
                </c:pt>
                <c:pt idx="3183">
                  <c:v>392.34</c:v>
                </c:pt>
                <c:pt idx="3184">
                  <c:v>392.39</c:v>
                </c:pt>
                <c:pt idx="3185">
                  <c:v>392.47</c:v>
                </c:pt>
                <c:pt idx="3186">
                  <c:v>392.45</c:v>
                </c:pt>
                <c:pt idx="3187">
                  <c:v>392.54</c:v>
                </c:pt>
                <c:pt idx="3188">
                  <c:v>392.56</c:v>
                </c:pt>
                <c:pt idx="3189">
                  <c:v>392.5</c:v>
                </c:pt>
                <c:pt idx="3190">
                  <c:v>392.31</c:v>
                </c:pt>
                <c:pt idx="3191">
                  <c:v>392.36</c:v>
                </c:pt>
                <c:pt idx="3192">
                  <c:v>392.4</c:v>
                </c:pt>
                <c:pt idx="3193">
                  <c:v>392.48</c:v>
                </c:pt>
                <c:pt idx="3194">
                  <c:v>392.35</c:v>
                </c:pt>
                <c:pt idx="3195">
                  <c:v>392.49</c:v>
                </c:pt>
                <c:pt idx="3196">
                  <c:v>392.45</c:v>
                </c:pt>
                <c:pt idx="3197">
                  <c:v>392.43</c:v>
                </c:pt>
                <c:pt idx="3198">
                  <c:v>392.56</c:v>
                </c:pt>
                <c:pt idx="3199">
                  <c:v>392.48</c:v>
                </c:pt>
                <c:pt idx="3200">
                  <c:v>392.47</c:v>
                </c:pt>
                <c:pt idx="3201">
                  <c:v>392.43</c:v>
                </c:pt>
                <c:pt idx="3202">
                  <c:v>392.39</c:v>
                </c:pt>
                <c:pt idx="3203">
                  <c:v>392.5</c:v>
                </c:pt>
                <c:pt idx="3204">
                  <c:v>392.64</c:v>
                </c:pt>
                <c:pt idx="3205">
                  <c:v>392.5</c:v>
                </c:pt>
                <c:pt idx="3206">
                  <c:v>392.4</c:v>
                </c:pt>
                <c:pt idx="3207">
                  <c:v>392.47</c:v>
                </c:pt>
                <c:pt idx="3208">
                  <c:v>392.44</c:v>
                </c:pt>
                <c:pt idx="3209">
                  <c:v>392.6</c:v>
                </c:pt>
                <c:pt idx="3210">
                  <c:v>392.44</c:v>
                </c:pt>
                <c:pt idx="3211">
                  <c:v>392.33</c:v>
                </c:pt>
                <c:pt idx="3212">
                  <c:v>392.51</c:v>
                </c:pt>
                <c:pt idx="3213">
                  <c:v>392.58</c:v>
                </c:pt>
                <c:pt idx="3214">
                  <c:v>392.53</c:v>
                </c:pt>
                <c:pt idx="3215">
                  <c:v>392.46</c:v>
                </c:pt>
                <c:pt idx="3216">
                  <c:v>392.57</c:v>
                </c:pt>
                <c:pt idx="3217">
                  <c:v>392.42</c:v>
                </c:pt>
                <c:pt idx="3218">
                  <c:v>392.47</c:v>
                </c:pt>
                <c:pt idx="3219">
                  <c:v>392.5</c:v>
                </c:pt>
                <c:pt idx="3220">
                  <c:v>392.53</c:v>
                </c:pt>
                <c:pt idx="3221">
                  <c:v>392.3</c:v>
                </c:pt>
                <c:pt idx="3222">
                  <c:v>392.33</c:v>
                </c:pt>
                <c:pt idx="3223">
                  <c:v>392.57</c:v>
                </c:pt>
                <c:pt idx="3224">
                  <c:v>392.58</c:v>
                </c:pt>
                <c:pt idx="3225">
                  <c:v>392.71</c:v>
                </c:pt>
                <c:pt idx="3226">
                  <c:v>392.54</c:v>
                </c:pt>
                <c:pt idx="3227">
                  <c:v>392.46</c:v>
                </c:pt>
                <c:pt idx="3228">
                  <c:v>392.41</c:v>
                </c:pt>
                <c:pt idx="3229">
                  <c:v>392.4</c:v>
                </c:pt>
                <c:pt idx="3230">
                  <c:v>392.53</c:v>
                </c:pt>
                <c:pt idx="3231">
                  <c:v>392.36</c:v>
                </c:pt>
                <c:pt idx="3232">
                  <c:v>392.51</c:v>
                </c:pt>
                <c:pt idx="3233">
                  <c:v>392.39</c:v>
                </c:pt>
                <c:pt idx="3234">
                  <c:v>392.39</c:v>
                </c:pt>
                <c:pt idx="3235">
                  <c:v>392.42</c:v>
                </c:pt>
                <c:pt idx="3236">
                  <c:v>392.49</c:v>
                </c:pt>
                <c:pt idx="3237">
                  <c:v>392.52</c:v>
                </c:pt>
                <c:pt idx="3238">
                  <c:v>392.24</c:v>
                </c:pt>
                <c:pt idx="3239">
                  <c:v>392.44</c:v>
                </c:pt>
                <c:pt idx="3240">
                  <c:v>392.26</c:v>
                </c:pt>
                <c:pt idx="3241">
                  <c:v>392.27</c:v>
                </c:pt>
                <c:pt idx="3242">
                  <c:v>392.42</c:v>
                </c:pt>
                <c:pt idx="3243">
                  <c:v>392.57</c:v>
                </c:pt>
                <c:pt idx="3244">
                  <c:v>392.45</c:v>
                </c:pt>
                <c:pt idx="3245">
                  <c:v>392.4</c:v>
                </c:pt>
                <c:pt idx="3246">
                  <c:v>392.55</c:v>
                </c:pt>
                <c:pt idx="3247">
                  <c:v>392.56</c:v>
                </c:pt>
                <c:pt idx="3248">
                  <c:v>392.52</c:v>
                </c:pt>
                <c:pt idx="3249">
                  <c:v>392.37</c:v>
                </c:pt>
                <c:pt idx="3250">
                  <c:v>392.36</c:v>
                </c:pt>
                <c:pt idx="3251">
                  <c:v>392.23</c:v>
                </c:pt>
                <c:pt idx="3252">
                  <c:v>392.32</c:v>
                </c:pt>
                <c:pt idx="3253">
                  <c:v>392.31</c:v>
                </c:pt>
                <c:pt idx="3254">
                  <c:v>392.38</c:v>
                </c:pt>
                <c:pt idx="3255">
                  <c:v>392.27</c:v>
                </c:pt>
                <c:pt idx="3256">
                  <c:v>392.21</c:v>
                </c:pt>
                <c:pt idx="3257">
                  <c:v>392.11</c:v>
                </c:pt>
                <c:pt idx="3258">
                  <c:v>392.02</c:v>
                </c:pt>
                <c:pt idx="3259">
                  <c:v>391.93</c:v>
                </c:pt>
                <c:pt idx="3260">
                  <c:v>391.88</c:v>
                </c:pt>
                <c:pt idx="3261">
                  <c:v>391.79</c:v>
                </c:pt>
                <c:pt idx="3262">
                  <c:v>391.56</c:v>
                </c:pt>
                <c:pt idx="3263">
                  <c:v>391.2</c:v>
                </c:pt>
                <c:pt idx="3264">
                  <c:v>391.03</c:v>
                </c:pt>
                <c:pt idx="3265">
                  <c:v>390.75</c:v>
                </c:pt>
                <c:pt idx="3266">
                  <c:v>390.69</c:v>
                </c:pt>
                <c:pt idx="3267">
                  <c:v>390.51</c:v>
                </c:pt>
                <c:pt idx="3268">
                  <c:v>390.16</c:v>
                </c:pt>
                <c:pt idx="3269">
                  <c:v>390.13</c:v>
                </c:pt>
                <c:pt idx="3270">
                  <c:v>389.98</c:v>
                </c:pt>
                <c:pt idx="3271">
                  <c:v>389.96</c:v>
                </c:pt>
                <c:pt idx="3272">
                  <c:v>390.01</c:v>
                </c:pt>
                <c:pt idx="3273">
                  <c:v>389.95</c:v>
                </c:pt>
                <c:pt idx="3274">
                  <c:v>389.87</c:v>
                </c:pt>
                <c:pt idx="3275">
                  <c:v>389.78</c:v>
                </c:pt>
                <c:pt idx="3276">
                  <c:v>389.83</c:v>
                </c:pt>
                <c:pt idx="3277">
                  <c:v>389.95</c:v>
                </c:pt>
                <c:pt idx="3278">
                  <c:v>389.99</c:v>
                </c:pt>
                <c:pt idx="3279">
                  <c:v>390.25</c:v>
                </c:pt>
                <c:pt idx="3280">
                  <c:v>390.36</c:v>
                </c:pt>
                <c:pt idx="3281">
                  <c:v>390.26</c:v>
                </c:pt>
                <c:pt idx="3282">
                  <c:v>390.15</c:v>
                </c:pt>
                <c:pt idx="3283">
                  <c:v>389.74</c:v>
                </c:pt>
                <c:pt idx="3284">
                  <c:v>389.22</c:v>
                </c:pt>
                <c:pt idx="3285">
                  <c:v>389.09</c:v>
                </c:pt>
                <c:pt idx="3286">
                  <c:v>389.22</c:v>
                </c:pt>
                <c:pt idx="3287">
                  <c:v>389.44</c:v>
                </c:pt>
                <c:pt idx="3288">
                  <c:v>389.7</c:v>
                </c:pt>
                <c:pt idx="3289">
                  <c:v>389.89</c:v>
                </c:pt>
                <c:pt idx="3290">
                  <c:v>389.92</c:v>
                </c:pt>
                <c:pt idx="3291">
                  <c:v>390</c:v>
                </c:pt>
                <c:pt idx="3292">
                  <c:v>389.71</c:v>
                </c:pt>
                <c:pt idx="3293">
                  <c:v>389.67</c:v>
                </c:pt>
                <c:pt idx="3294">
                  <c:v>389.87</c:v>
                </c:pt>
                <c:pt idx="3295">
                  <c:v>389.9</c:v>
                </c:pt>
                <c:pt idx="3296">
                  <c:v>390.12</c:v>
                </c:pt>
                <c:pt idx="3297">
                  <c:v>390.23</c:v>
                </c:pt>
                <c:pt idx="3298">
                  <c:v>390.13</c:v>
                </c:pt>
                <c:pt idx="3299">
                  <c:v>390.21</c:v>
                </c:pt>
                <c:pt idx="3300">
                  <c:v>390.27</c:v>
                </c:pt>
                <c:pt idx="3301">
                  <c:v>390.09</c:v>
                </c:pt>
                <c:pt idx="3302">
                  <c:v>389.64</c:v>
                </c:pt>
                <c:pt idx="3303">
                  <c:v>389.52</c:v>
                </c:pt>
                <c:pt idx="3304">
                  <c:v>389.97</c:v>
                </c:pt>
                <c:pt idx="3305">
                  <c:v>390.29</c:v>
                </c:pt>
                <c:pt idx="3306">
                  <c:v>390.23</c:v>
                </c:pt>
                <c:pt idx="3307">
                  <c:v>389.7</c:v>
                </c:pt>
                <c:pt idx="3308">
                  <c:v>388.79</c:v>
                </c:pt>
                <c:pt idx="3309">
                  <c:v>388.19</c:v>
                </c:pt>
                <c:pt idx="3310">
                  <c:v>387.88</c:v>
                </c:pt>
                <c:pt idx="3311">
                  <c:v>388.06</c:v>
                </c:pt>
                <c:pt idx="3312">
                  <c:v>388.21</c:v>
                </c:pt>
                <c:pt idx="3313">
                  <c:v>388.51</c:v>
                </c:pt>
                <c:pt idx="3314">
                  <c:v>388.74</c:v>
                </c:pt>
                <c:pt idx="3315">
                  <c:v>388.89</c:v>
                </c:pt>
                <c:pt idx="3316">
                  <c:v>388.7</c:v>
                </c:pt>
                <c:pt idx="3317">
                  <c:v>388.83</c:v>
                </c:pt>
                <c:pt idx="3318">
                  <c:v>389.38</c:v>
                </c:pt>
                <c:pt idx="3319">
                  <c:v>389.51</c:v>
                </c:pt>
                <c:pt idx="3320">
                  <c:v>389.42</c:v>
                </c:pt>
                <c:pt idx="3321">
                  <c:v>389.1</c:v>
                </c:pt>
                <c:pt idx="3322">
                  <c:v>388.61</c:v>
                </c:pt>
                <c:pt idx="3323">
                  <c:v>388.58</c:v>
                </c:pt>
                <c:pt idx="3324">
                  <c:v>389.22</c:v>
                </c:pt>
                <c:pt idx="3325">
                  <c:v>389.42</c:v>
                </c:pt>
                <c:pt idx="3326">
                  <c:v>389.77</c:v>
                </c:pt>
                <c:pt idx="3327">
                  <c:v>389.92</c:v>
                </c:pt>
                <c:pt idx="3328">
                  <c:v>389.84</c:v>
                </c:pt>
                <c:pt idx="3329">
                  <c:v>389.68</c:v>
                </c:pt>
                <c:pt idx="3330">
                  <c:v>389.46</c:v>
                </c:pt>
                <c:pt idx="3331">
                  <c:v>389.46</c:v>
                </c:pt>
                <c:pt idx="3332">
                  <c:v>389.58</c:v>
                </c:pt>
                <c:pt idx="3333">
                  <c:v>389.47</c:v>
                </c:pt>
                <c:pt idx="3334">
                  <c:v>388.88</c:v>
                </c:pt>
                <c:pt idx="3335">
                  <c:v>387.93</c:v>
                </c:pt>
                <c:pt idx="3336">
                  <c:v>387.22</c:v>
                </c:pt>
                <c:pt idx="3337">
                  <c:v>386.94</c:v>
                </c:pt>
                <c:pt idx="3338">
                  <c:v>387.1</c:v>
                </c:pt>
                <c:pt idx="3339">
                  <c:v>387.28</c:v>
                </c:pt>
                <c:pt idx="3340">
                  <c:v>387.08</c:v>
                </c:pt>
                <c:pt idx="3341">
                  <c:v>387.28</c:v>
                </c:pt>
                <c:pt idx="3342">
                  <c:v>387.82</c:v>
                </c:pt>
                <c:pt idx="3343">
                  <c:v>388.24</c:v>
                </c:pt>
                <c:pt idx="3344">
                  <c:v>387.8</c:v>
                </c:pt>
                <c:pt idx="3345">
                  <c:v>387.68</c:v>
                </c:pt>
                <c:pt idx="3346">
                  <c:v>387.8</c:v>
                </c:pt>
                <c:pt idx="3347">
                  <c:v>387.73</c:v>
                </c:pt>
                <c:pt idx="3348">
                  <c:v>387.36</c:v>
                </c:pt>
                <c:pt idx="3349">
                  <c:v>387.24</c:v>
                </c:pt>
                <c:pt idx="3350">
                  <c:v>387.36</c:v>
                </c:pt>
                <c:pt idx="3351">
                  <c:v>387.58</c:v>
                </c:pt>
                <c:pt idx="3352">
                  <c:v>387.57</c:v>
                </c:pt>
                <c:pt idx="3353">
                  <c:v>387.1</c:v>
                </c:pt>
                <c:pt idx="3354">
                  <c:v>386.84</c:v>
                </c:pt>
                <c:pt idx="3355">
                  <c:v>386.8</c:v>
                </c:pt>
                <c:pt idx="3356">
                  <c:v>387.13</c:v>
                </c:pt>
                <c:pt idx="3357">
                  <c:v>387.71</c:v>
                </c:pt>
                <c:pt idx="3358">
                  <c:v>388.2</c:v>
                </c:pt>
                <c:pt idx="3359">
                  <c:v>388.28</c:v>
                </c:pt>
                <c:pt idx="3360">
                  <c:v>388.37</c:v>
                </c:pt>
                <c:pt idx="3361">
                  <c:v>388.62</c:v>
                </c:pt>
                <c:pt idx="3362">
                  <c:v>388.86</c:v>
                </c:pt>
                <c:pt idx="3363">
                  <c:v>388.94</c:v>
                </c:pt>
                <c:pt idx="3364">
                  <c:v>388.98</c:v>
                </c:pt>
                <c:pt idx="3365">
                  <c:v>389.34</c:v>
                </c:pt>
                <c:pt idx="3366">
                  <c:v>389.43</c:v>
                </c:pt>
                <c:pt idx="3367">
                  <c:v>389.6</c:v>
                </c:pt>
                <c:pt idx="3368">
                  <c:v>389.52</c:v>
                </c:pt>
                <c:pt idx="3369">
                  <c:v>389.43</c:v>
                </c:pt>
                <c:pt idx="3370">
                  <c:v>389.2</c:v>
                </c:pt>
                <c:pt idx="3371">
                  <c:v>388.84</c:v>
                </c:pt>
                <c:pt idx="3372">
                  <c:v>388.56</c:v>
                </c:pt>
                <c:pt idx="3373">
                  <c:v>388.5</c:v>
                </c:pt>
                <c:pt idx="3374">
                  <c:v>387.87</c:v>
                </c:pt>
                <c:pt idx="3375">
                  <c:v>386.84</c:v>
                </c:pt>
                <c:pt idx="3376">
                  <c:v>385.92</c:v>
                </c:pt>
                <c:pt idx="3377">
                  <c:v>385.53</c:v>
                </c:pt>
                <c:pt idx="3378">
                  <c:v>385.89</c:v>
                </c:pt>
                <c:pt idx="3379">
                  <c:v>385.92</c:v>
                </c:pt>
                <c:pt idx="3380">
                  <c:v>385.83</c:v>
                </c:pt>
                <c:pt idx="3381">
                  <c:v>385.55</c:v>
                </c:pt>
                <c:pt idx="3382">
                  <c:v>385.58</c:v>
                </c:pt>
                <c:pt idx="3383">
                  <c:v>385.59</c:v>
                </c:pt>
                <c:pt idx="3384">
                  <c:v>385.68</c:v>
                </c:pt>
                <c:pt idx="3385">
                  <c:v>385.65</c:v>
                </c:pt>
                <c:pt idx="3386">
                  <c:v>385.75</c:v>
                </c:pt>
                <c:pt idx="3387">
                  <c:v>385.79</c:v>
                </c:pt>
                <c:pt idx="3388">
                  <c:v>385.65</c:v>
                </c:pt>
                <c:pt idx="3389">
                  <c:v>386.13</c:v>
                </c:pt>
                <c:pt idx="3390">
                  <c:v>386.43</c:v>
                </c:pt>
                <c:pt idx="3391">
                  <c:v>386.44</c:v>
                </c:pt>
                <c:pt idx="3392">
                  <c:v>386.33</c:v>
                </c:pt>
                <c:pt idx="3393">
                  <c:v>386.4</c:v>
                </c:pt>
                <c:pt idx="3394">
                  <c:v>386.51</c:v>
                </c:pt>
                <c:pt idx="3395">
                  <c:v>386.46</c:v>
                </c:pt>
                <c:pt idx="3396">
                  <c:v>386.56</c:v>
                </c:pt>
                <c:pt idx="3397">
                  <c:v>386.62</c:v>
                </c:pt>
                <c:pt idx="3398">
                  <c:v>386.71</c:v>
                </c:pt>
                <c:pt idx="3399">
                  <c:v>386.79</c:v>
                </c:pt>
                <c:pt idx="3400">
                  <c:v>386.66</c:v>
                </c:pt>
                <c:pt idx="3401">
                  <c:v>386.74</c:v>
                </c:pt>
                <c:pt idx="3402">
                  <c:v>386.87</c:v>
                </c:pt>
                <c:pt idx="3403">
                  <c:v>386.89</c:v>
                </c:pt>
                <c:pt idx="3404">
                  <c:v>386.71</c:v>
                </c:pt>
                <c:pt idx="3405">
                  <c:v>386.75</c:v>
                </c:pt>
                <c:pt idx="3406">
                  <c:v>386.68</c:v>
                </c:pt>
                <c:pt idx="3407">
                  <c:v>386.65</c:v>
                </c:pt>
                <c:pt idx="3408">
                  <c:v>386.61</c:v>
                </c:pt>
                <c:pt idx="3409">
                  <c:v>386.7</c:v>
                </c:pt>
                <c:pt idx="3410">
                  <c:v>386.76</c:v>
                </c:pt>
                <c:pt idx="3411">
                  <c:v>386.89</c:v>
                </c:pt>
                <c:pt idx="3412">
                  <c:v>387.13</c:v>
                </c:pt>
                <c:pt idx="3413">
                  <c:v>387.12</c:v>
                </c:pt>
                <c:pt idx="3414">
                  <c:v>387.17</c:v>
                </c:pt>
                <c:pt idx="3415">
                  <c:v>387.03</c:v>
                </c:pt>
                <c:pt idx="3416">
                  <c:v>387.1</c:v>
                </c:pt>
                <c:pt idx="3417">
                  <c:v>386.98</c:v>
                </c:pt>
                <c:pt idx="3418">
                  <c:v>386.95</c:v>
                </c:pt>
                <c:pt idx="3419">
                  <c:v>386.77</c:v>
                </c:pt>
                <c:pt idx="3420">
                  <c:v>386.71</c:v>
                </c:pt>
                <c:pt idx="3421">
                  <c:v>386.75</c:v>
                </c:pt>
                <c:pt idx="3422">
                  <c:v>386.77</c:v>
                </c:pt>
                <c:pt idx="3423">
                  <c:v>386.44</c:v>
                </c:pt>
                <c:pt idx="3424">
                  <c:v>386.69</c:v>
                </c:pt>
                <c:pt idx="3425">
                  <c:v>386.71</c:v>
                </c:pt>
                <c:pt idx="3426">
                  <c:v>386.7</c:v>
                </c:pt>
                <c:pt idx="3427">
                  <c:v>386.71</c:v>
                </c:pt>
                <c:pt idx="3428">
                  <c:v>386.54</c:v>
                </c:pt>
                <c:pt idx="3429">
                  <c:v>386.52</c:v>
                </c:pt>
                <c:pt idx="3430">
                  <c:v>386.73</c:v>
                </c:pt>
                <c:pt idx="3431">
                  <c:v>386.98</c:v>
                </c:pt>
                <c:pt idx="3432">
                  <c:v>386.88</c:v>
                </c:pt>
                <c:pt idx="3433">
                  <c:v>386.73</c:v>
                </c:pt>
                <c:pt idx="3434">
                  <c:v>386.87</c:v>
                </c:pt>
                <c:pt idx="3435">
                  <c:v>386.78</c:v>
                </c:pt>
                <c:pt idx="3436">
                  <c:v>386.7</c:v>
                </c:pt>
                <c:pt idx="3437">
                  <c:v>386.77</c:v>
                </c:pt>
                <c:pt idx="3438">
                  <c:v>386.7</c:v>
                </c:pt>
                <c:pt idx="3439">
                  <c:v>386.54</c:v>
                </c:pt>
                <c:pt idx="3440">
                  <c:v>386.58</c:v>
                </c:pt>
                <c:pt idx="3441">
                  <c:v>386.53</c:v>
                </c:pt>
                <c:pt idx="3442">
                  <c:v>386.66</c:v>
                </c:pt>
                <c:pt idx="3443">
                  <c:v>386.59</c:v>
                </c:pt>
                <c:pt idx="3444">
                  <c:v>386.55</c:v>
                </c:pt>
                <c:pt idx="3445">
                  <c:v>386.54</c:v>
                </c:pt>
                <c:pt idx="3446">
                  <c:v>386.55</c:v>
                </c:pt>
                <c:pt idx="3447">
                  <c:v>386.64</c:v>
                </c:pt>
                <c:pt idx="3448">
                  <c:v>386.57</c:v>
                </c:pt>
                <c:pt idx="3449">
                  <c:v>386.39</c:v>
                </c:pt>
                <c:pt idx="3450">
                  <c:v>386.44</c:v>
                </c:pt>
                <c:pt idx="3451">
                  <c:v>386.4</c:v>
                </c:pt>
                <c:pt idx="3452">
                  <c:v>386.49</c:v>
                </c:pt>
                <c:pt idx="3453">
                  <c:v>386.65</c:v>
                </c:pt>
                <c:pt idx="3454">
                  <c:v>386.65</c:v>
                </c:pt>
                <c:pt idx="3455">
                  <c:v>386.65</c:v>
                </c:pt>
                <c:pt idx="3456">
                  <c:v>386.65</c:v>
                </c:pt>
                <c:pt idx="3457">
                  <c:v>386.53</c:v>
                </c:pt>
                <c:pt idx="3458">
                  <c:v>386.52</c:v>
                </c:pt>
                <c:pt idx="3459">
                  <c:v>386.47</c:v>
                </c:pt>
                <c:pt idx="3460">
                  <c:v>386.42</c:v>
                </c:pt>
                <c:pt idx="3461">
                  <c:v>386.33</c:v>
                </c:pt>
                <c:pt idx="3462">
                  <c:v>386.17</c:v>
                </c:pt>
                <c:pt idx="3463">
                  <c:v>386.21</c:v>
                </c:pt>
                <c:pt idx="3464">
                  <c:v>386.07</c:v>
                </c:pt>
                <c:pt idx="3465">
                  <c:v>386.19</c:v>
                </c:pt>
                <c:pt idx="3466">
                  <c:v>386.29</c:v>
                </c:pt>
                <c:pt idx="3467">
                  <c:v>386.2</c:v>
                </c:pt>
                <c:pt idx="3468">
                  <c:v>386.26</c:v>
                </c:pt>
                <c:pt idx="3469">
                  <c:v>386.16</c:v>
                </c:pt>
                <c:pt idx="3470">
                  <c:v>386.27</c:v>
                </c:pt>
                <c:pt idx="3471">
                  <c:v>386.16</c:v>
                </c:pt>
                <c:pt idx="3472">
                  <c:v>386.15</c:v>
                </c:pt>
                <c:pt idx="3473">
                  <c:v>385.97</c:v>
                </c:pt>
                <c:pt idx="3474">
                  <c:v>386.08</c:v>
                </c:pt>
                <c:pt idx="3475">
                  <c:v>385.96</c:v>
                </c:pt>
                <c:pt idx="3476">
                  <c:v>385.96</c:v>
                </c:pt>
                <c:pt idx="3477">
                  <c:v>386.1</c:v>
                </c:pt>
                <c:pt idx="3478">
                  <c:v>386.24</c:v>
                </c:pt>
                <c:pt idx="3479">
                  <c:v>385.82</c:v>
                </c:pt>
                <c:pt idx="3480">
                  <c:v>385.52</c:v>
                </c:pt>
                <c:pt idx="3481">
                  <c:v>385.27</c:v>
                </c:pt>
                <c:pt idx="3482">
                  <c:v>385.21</c:v>
                </c:pt>
                <c:pt idx="3483">
                  <c:v>385.31</c:v>
                </c:pt>
                <c:pt idx="3484">
                  <c:v>385.31</c:v>
                </c:pt>
                <c:pt idx="3485">
                  <c:v>385.26</c:v>
                </c:pt>
                <c:pt idx="3486">
                  <c:v>385.31</c:v>
                </c:pt>
                <c:pt idx="3487">
                  <c:v>385.3</c:v>
                </c:pt>
                <c:pt idx="3488">
                  <c:v>385.45</c:v>
                </c:pt>
                <c:pt idx="3489">
                  <c:v>385.71</c:v>
                </c:pt>
                <c:pt idx="3490">
                  <c:v>385.82</c:v>
                </c:pt>
                <c:pt idx="3491">
                  <c:v>385.87</c:v>
                </c:pt>
                <c:pt idx="3492">
                  <c:v>385.75</c:v>
                </c:pt>
                <c:pt idx="3493">
                  <c:v>385.78</c:v>
                </c:pt>
                <c:pt idx="3494">
                  <c:v>385.66</c:v>
                </c:pt>
                <c:pt idx="3495">
                  <c:v>385.85</c:v>
                </c:pt>
                <c:pt idx="3496">
                  <c:v>385.75</c:v>
                </c:pt>
                <c:pt idx="3497">
                  <c:v>385.68</c:v>
                </c:pt>
                <c:pt idx="3498">
                  <c:v>385.78</c:v>
                </c:pt>
                <c:pt idx="3499">
                  <c:v>385.64</c:v>
                </c:pt>
                <c:pt idx="3500">
                  <c:v>385.59</c:v>
                </c:pt>
                <c:pt idx="3501">
                  <c:v>385.55</c:v>
                </c:pt>
                <c:pt idx="3502">
                  <c:v>385.31</c:v>
                </c:pt>
                <c:pt idx="3503">
                  <c:v>385.3</c:v>
                </c:pt>
                <c:pt idx="3504">
                  <c:v>385.23</c:v>
                </c:pt>
                <c:pt idx="3505">
                  <c:v>385.29</c:v>
                </c:pt>
                <c:pt idx="3506">
                  <c:v>385.25</c:v>
                </c:pt>
                <c:pt idx="3507">
                  <c:v>385.3</c:v>
                </c:pt>
                <c:pt idx="3508">
                  <c:v>385.35</c:v>
                </c:pt>
                <c:pt idx="3509">
                  <c:v>385.55</c:v>
                </c:pt>
                <c:pt idx="3510">
                  <c:v>385.47</c:v>
                </c:pt>
                <c:pt idx="3511">
                  <c:v>385.46</c:v>
                </c:pt>
                <c:pt idx="3512">
                  <c:v>385.39</c:v>
                </c:pt>
                <c:pt idx="3513">
                  <c:v>385.58</c:v>
                </c:pt>
                <c:pt idx="3514">
                  <c:v>385.8</c:v>
                </c:pt>
                <c:pt idx="3515">
                  <c:v>385.72</c:v>
                </c:pt>
                <c:pt idx="3516">
                  <c:v>385.64</c:v>
                </c:pt>
                <c:pt idx="3517">
                  <c:v>385.5</c:v>
                </c:pt>
                <c:pt idx="3518">
                  <c:v>385.82</c:v>
                </c:pt>
                <c:pt idx="3519">
                  <c:v>386.03</c:v>
                </c:pt>
                <c:pt idx="3520">
                  <c:v>386.19</c:v>
                </c:pt>
                <c:pt idx="3521">
                  <c:v>386.39</c:v>
                </c:pt>
                <c:pt idx="3522">
                  <c:v>386.28</c:v>
                </c:pt>
                <c:pt idx="3523">
                  <c:v>386.09</c:v>
                </c:pt>
                <c:pt idx="3524">
                  <c:v>385.92</c:v>
                </c:pt>
                <c:pt idx="3525">
                  <c:v>386.03</c:v>
                </c:pt>
                <c:pt idx="3526">
                  <c:v>386.01</c:v>
                </c:pt>
                <c:pt idx="3527">
                  <c:v>385.96</c:v>
                </c:pt>
                <c:pt idx="3528">
                  <c:v>385.94</c:v>
                </c:pt>
                <c:pt idx="3529">
                  <c:v>385.92</c:v>
                </c:pt>
                <c:pt idx="3530">
                  <c:v>386.11</c:v>
                </c:pt>
                <c:pt idx="3531">
                  <c:v>386.26</c:v>
                </c:pt>
                <c:pt idx="3532">
                  <c:v>386.2</c:v>
                </c:pt>
                <c:pt idx="3533">
                  <c:v>386.19</c:v>
                </c:pt>
                <c:pt idx="3534">
                  <c:v>386.21</c:v>
                </c:pt>
                <c:pt idx="3535">
                  <c:v>386.27</c:v>
                </c:pt>
                <c:pt idx="3536">
                  <c:v>386.19</c:v>
                </c:pt>
                <c:pt idx="3537">
                  <c:v>386.32</c:v>
                </c:pt>
                <c:pt idx="3538">
                  <c:v>386.31</c:v>
                </c:pt>
                <c:pt idx="3539">
                  <c:v>386.27</c:v>
                </c:pt>
                <c:pt idx="3540">
                  <c:v>386.32</c:v>
                </c:pt>
                <c:pt idx="3541">
                  <c:v>386.51</c:v>
                </c:pt>
                <c:pt idx="3542">
                  <c:v>386.39</c:v>
                </c:pt>
                <c:pt idx="3543">
                  <c:v>386.39</c:v>
                </c:pt>
                <c:pt idx="3544">
                  <c:v>386.35</c:v>
                </c:pt>
                <c:pt idx="3545">
                  <c:v>386.27</c:v>
                </c:pt>
                <c:pt idx="3546">
                  <c:v>385.99</c:v>
                </c:pt>
                <c:pt idx="3547">
                  <c:v>385.99</c:v>
                </c:pt>
                <c:pt idx="3548">
                  <c:v>386.27</c:v>
                </c:pt>
                <c:pt idx="3549">
                  <c:v>386.3</c:v>
                </c:pt>
                <c:pt idx="3550">
                  <c:v>386.3</c:v>
                </c:pt>
                <c:pt idx="3551">
                  <c:v>386.31</c:v>
                </c:pt>
                <c:pt idx="3552">
                  <c:v>386.32</c:v>
                </c:pt>
                <c:pt idx="3553">
                  <c:v>386.56</c:v>
                </c:pt>
                <c:pt idx="3554">
                  <c:v>386.55</c:v>
                </c:pt>
                <c:pt idx="3555">
                  <c:v>386.35</c:v>
                </c:pt>
                <c:pt idx="3556">
                  <c:v>386.2</c:v>
                </c:pt>
                <c:pt idx="3557">
                  <c:v>385.92</c:v>
                </c:pt>
                <c:pt idx="3558">
                  <c:v>385.9</c:v>
                </c:pt>
                <c:pt idx="3559">
                  <c:v>385.99</c:v>
                </c:pt>
                <c:pt idx="3560">
                  <c:v>385.79</c:v>
                </c:pt>
                <c:pt idx="3561">
                  <c:v>385.57</c:v>
                </c:pt>
                <c:pt idx="3562">
                  <c:v>385.57</c:v>
                </c:pt>
                <c:pt idx="3563">
                  <c:v>385.7</c:v>
                </c:pt>
                <c:pt idx="3564">
                  <c:v>385.68</c:v>
                </c:pt>
                <c:pt idx="3565">
                  <c:v>385.44</c:v>
                </c:pt>
                <c:pt idx="3566">
                  <c:v>385.41</c:v>
                </c:pt>
                <c:pt idx="3567">
                  <c:v>385.65</c:v>
                </c:pt>
                <c:pt idx="3568">
                  <c:v>385.59</c:v>
                </c:pt>
                <c:pt idx="3569">
                  <c:v>385.57</c:v>
                </c:pt>
                <c:pt idx="3570">
                  <c:v>385.53</c:v>
                </c:pt>
                <c:pt idx="3571">
                  <c:v>385.59</c:v>
                </c:pt>
                <c:pt idx="3572">
                  <c:v>385.55</c:v>
                </c:pt>
                <c:pt idx="3573">
                  <c:v>385.5</c:v>
                </c:pt>
                <c:pt idx="3574">
                  <c:v>385.39</c:v>
                </c:pt>
                <c:pt idx="3575">
                  <c:v>385.48</c:v>
                </c:pt>
                <c:pt idx="3576">
                  <c:v>385.61</c:v>
                </c:pt>
                <c:pt idx="3577">
                  <c:v>385.52</c:v>
                </c:pt>
                <c:pt idx="3578">
                  <c:v>385.53</c:v>
                </c:pt>
                <c:pt idx="3579">
                  <c:v>385.59</c:v>
                </c:pt>
                <c:pt idx="3580">
                  <c:v>385.63</c:v>
                </c:pt>
                <c:pt idx="3581">
                  <c:v>385.68</c:v>
                </c:pt>
                <c:pt idx="3582">
                  <c:v>385.62</c:v>
                </c:pt>
                <c:pt idx="3583">
                  <c:v>385.61</c:v>
                </c:pt>
                <c:pt idx="3584">
                  <c:v>385.5</c:v>
                </c:pt>
                <c:pt idx="3585">
                  <c:v>385.62</c:v>
                </c:pt>
                <c:pt idx="3586">
                  <c:v>385.61</c:v>
                </c:pt>
                <c:pt idx="3587">
                  <c:v>385.83</c:v>
                </c:pt>
                <c:pt idx="3588">
                  <c:v>385.66</c:v>
                </c:pt>
                <c:pt idx="3589">
                  <c:v>385.63</c:v>
                </c:pt>
                <c:pt idx="3590">
                  <c:v>385.66</c:v>
                </c:pt>
                <c:pt idx="3591">
                  <c:v>386.17</c:v>
                </c:pt>
                <c:pt idx="3592">
                  <c:v>386.52</c:v>
                </c:pt>
                <c:pt idx="3593">
                  <c:v>386.58</c:v>
                </c:pt>
                <c:pt idx="3594">
                  <c:v>386.58</c:v>
                </c:pt>
                <c:pt idx="3595">
                  <c:v>386.52</c:v>
                </c:pt>
                <c:pt idx="3596">
                  <c:v>386.37</c:v>
                </c:pt>
                <c:pt idx="3597">
                  <c:v>386.46</c:v>
                </c:pt>
                <c:pt idx="3598">
                  <c:v>386.67</c:v>
                </c:pt>
                <c:pt idx="3599">
                  <c:v>386.65</c:v>
                </c:pt>
                <c:pt idx="3600">
                  <c:v>386.68</c:v>
                </c:pt>
                <c:pt idx="3601">
                  <c:v>386.54</c:v>
                </c:pt>
                <c:pt idx="3602">
                  <c:v>386.29</c:v>
                </c:pt>
                <c:pt idx="3603">
                  <c:v>386.3</c:v>
                </c:pt>
                <c:pt idx="3604">
                  <c:v>386.25</c:v>
                </c:pt>
                <c:pt idx="3605">
                  <c:v>386.22</c:v>
                </c:pt>
                <c:pt idx="3606">
                  <c:v>386.09</c:v>
                </c:pt>
                <c:pt idx="3607">
                  <c:v>386.12</c:v>
                </c:pt>
                <c:pt idx="3608">
                  <c:v>386.1</c:v>
                </c:pt>
                <c:pt idx="3609">
                  <c:v>386.03</c:v>
                </c:pt>
                <c:pt idx="3610">
                  <c:v>385.98</c:v>
                </c:pt>
                <c:pt idx="3611">
                  <c:v>385.81</c:v>
                </c:pt>
                <c:pt idx="3612">
                  <c:v>385.91</c:v>
                </c:pt>
                <c:pt idx="3613">
                  <c:v>386.13</c:v>
                </c:pt>
                <c:pt idx="3614">
                  <c:v>385.83</c:v>
                </c:pt>
                <c:pt idx="3615">
                  <c:v>385.94</c:v>
                </c:pt>
                <c:pt idx="3616">
                  <c:v>385.84</c:v>
                </c:pt>
                <c:pt idx="3617">
                  <c:v>385.83</c:v>
                </c:pt>
                <c:pt idx="3618">
                  <c:v>385.99</c:v>
                </c:pt>
                <c:pt idx="3619">
                  <c:v>386.08</c:v>
                </c:pt>
                <c:pt idx="3620">
                  <c:v>386.08</c:v>
                </c:pt>
                <c:pt idx="3621">
                  <c:v>386.05</c:v>
                </c:pt>
                <c:pt idx="3622">
                  <c:v>385.92</c:v>
                </c:pt>
                <c:pt idx="3623">
                  <c:v>385.71</c:v>
                </c:pt>
                <c:pt idx="3624">
                  <c:v>385.53</c:v>
                </c:pt>
                <c:pt idx="3625">
                  <c:v>385.73</c:v>
                </c:pt>
                <c:pt idx="3626">
                  <c:v>385.74</c:v>
                </c:pt>
                <c:pt idx="3627">
                  <c:v>386.02</c:v>
                </c:pt>
                <c:pt idx="3628">
                  <c:v>385.86</c:v>
                </c:pt>
                <c:pt idx="3629">
                  <c:v>385.97</c:v>
                </c:pt>
                <c:pt idx="3630">
                  <c:v>386.01</c:v>
                </c:pt>
                <c:pt idx="3631">
                  <c:v>386.04</c:v>
                </c:pt>
                <c:pt idx="3632">
                  <c:v>386.07</c:v>
                </c:pt>
                <c:pt idx="3633">
                  <c:v>385.88</c:v>
                </c:pt>
                <c:pt idx="3634">
                  <c:v>385.76</c:v>
                </c:pt>
                <c:pt idx="3635">
                  <c:v>385.79</c:v>
                </c:pt>
                <c:pt idx="3636">
                  <c:v>385.8</c:v>
                </c:pt>
                <c:pt idx="3637">
                  <c:v>385.94</c:v>
                </c:pt>
                <c:pt idx="3638">
                  <c:v>385.9</c:v>
                </c:pt>
                <c:pt idx="3639">
                  <c:v>385.86</c:v>
                </c:pt>
                <c:pt idx="3640">
                  <c:v>385.95</c:v>
                </c:pt>
                <c:pt idx="3641">
                  <c:v>385.84</c:v>
                </c:pt>
                <c:pt idx="3642">
                  <c:v>385.91</c:v>
                </c:pt>
                <c:pt idx="3643">
                  <c:v>386.07</c:v>
                </c:pt>
                <c:pt idx="3644">
                  <c:v>385.97</c:v>
                </c:pt>
                <c:pt idx="3645">
                  <c:v>385.75</c:v>
                </c:pt>
                <c:pt idx="3646">
                  <c:v>385.99</c:v>
                </c:pt>
                <c:pt idx="3647">
                  <c:v>385.93</c:v>
                </c:pt>
                <c:pt idx="3648">
                  <c:v>386.03</c:v>
                </c:pt>
                <c:pt idx="3649">
                  <c:v>386.01</c:v>
                </c:pt>
                <c:pt idx="3650">
                  <c:v>386.25</c:v>
                </c:pt>
                <c:pt idx="3651">
                  <c:v>386.02</c:v>
                </c:pt>
                <c:pt idx="3652">
                  <c:v>385.98</c:v>
                </c:pt>
                <c:pt idx="3653">
                  <c:v>386.04</c:v>
                </c:pt>
                <c:pt idx="3654">
                  <c:v>386.11</c:v>
                </c:pt>
                <c:pt idx="3655">
                  <c:v>386.13</c:v>
                </c:pt>
                <c:pt idx="3656">
                  <c:v>386.35</c:v>
                </c:pt>
                <c:pt idx="3657">
                  <c:v>386.46</c:v>
                </c:pt>
                <c:pt idx="3658">
                  <c:v>386.22</c:v>
                </c:pt>
                <c:pt idx="3659">
                  <c:v>386.4</c:v>
                </c:pt>
                <c:pt idx="3660">
                  <c:v>386.4</c:v>
                </c:pt>
                <c:pt idx="3661">
                  <c:v>386.35</c:v>
                </c:pt>
                <c:pt idx="3662">
                  <c:v>-9999</c:v>
                </c:pt>
                <c:pt idx="3663">
                  <c:v>-9999</c:v>
                </c:pt>
                <c:pt idx="3664">
                  <c:v>-9999</c:v>
                </c:pt>
                <c:pt idx="3665">
                  <c:v>-9999</c:v>
                </c:pt>
                <c:pt idx="3666">
                  <c:v>-9999</c:v>
                </c:pt>
                <c:pt idx="3667">
                  <c:v>-9999</c:v>
                </c:pt>
                <c:pt idx="3668">
                  <c:v>-9999</c:v>
                </c:pt>
                <c:pt idx="3669">
                  <c:v>-9999</c:v>
                </c:pt>
                <c:pt idx="3670">
                  <c:v>-9999</c:v>
                </c:pt>
                <c:pt idx="3671">
                  <c:v>-9999</c:v>
                </c:pt>
                <c:pt idx="3672">
                  <c:v>-9999</c:v>
                </c:pt>
                <c:pt idx="3673">
                  <c:v>-9999</c:v>
                </c:pt>
                <c:pt idx="3674">
                  <c:v>-9999</c:v>
                </c:pt>
                <c:pt idx="3675">
                  <c:v>-9999</c:v>
                </c:pt>
                <c:pt idx="3676">
                  <c:v>-9999</c:v>
                </c:pt>
                <c:pt idx="3677">
                  <c:v>-9999</c:v>
                </c:pt>
                <c:pt idx="3678">
                  <c:v>-9999</c:v>
                </c:pt>
                <c:pt idx="3679">
                  <c:v>-9999</c:v>
                </c:pt>
                <c:pt idx="3680">
                  <c:v>-9999</c:v>
                </c:pt>
                <c:pt idx="3681">
                  <c:v>-9999</c:v>
                </c:pt>
                <c:pt idx="3682">
                  <c:v>-9999</c:v>
                </c:pt>
                <c:pt idx="3683">
                  <c:v>-9999</c:v>
                </c:pt>
                <c:pt idx="3684">
                  <c:v>-9999</c:v>
                </c:pt>
                <c:pt idx="3685">
                  <c:v>-9999</c:v>
                </c:pt>
                <c:pt idx="3686">
                  <c:v>-9999</c:v>
                </c:pt>
                <c:pt idx="3687">
                  <c:v>-9999</c:v>
                </c:pt>
                <c:pt idx="3688">
                  <c:v>-9999</c:v>
                </c:pt>
                <c:pt idx="3689">
                  <c:v>-9999</c:v>
                </c:pt>
                <c:pt idx="3690">
                  <c:v>-9999</c:v>
                </c:pt>
                <c:pt idx="3691">
                  <c:v>-9999</c:v>
                </c:pt>
                <c:pt idx="3692">
                  <c:v>-9999</c:v>
                </c:pt>
                <c:pt idx="3693">
                  <c:v>-9999</c:v>
                </c:pt>
                <c:pt idx="3694">
                  <c:v>-9999</c:v>
                </c:pt>
                <c:pt idx="3695">
                  <c:v>-9999</c:v>
                </c:pt>
                <c:pt idx="3696">
                  <c:v>-9999</c:v>
                </c:pt>
                <c:pt idx="3697">
                  <c:v>-9999</c:v>
                </c:pt>
                <c:pt idx="3698">
                  <c:v>-9999</c:v>
                </c:pt>
                <c:pt idx="3699">
                  <c:v>-9999</c:v>
                </c:pt>
                <c:pt idx="3700">
                  <c:v>-9999</c:v>
                </c:pt>
                <c:pt idx="3701">
                  <c:v>-9999</c:v>
                </c:pt>
                <c:pt idx="3702">
                  <c:v>-9999</c:v>
                </c:pt>
                <c:pt idx="3703">
                  <c:v>-9999</c:v>
                </c:pt>
                <c:pt idx="3704">
                  <c:v>-9999</c:v>
                </c:pt>
                <c:pt idx="3705">
                  <c:v>-9999</c:v>
                </c:pt>
                <c:pt idx="3706">
                  <c:v>-9999</c:v>
                </c:pt>
                <c:pt idx="3707">
                  <c:v>-9999</c:v>
                </c:pt>
                <c:pt idx="3708">
                  <c:v>-9999</c:v>
                </c:pt>
                <c:pt idx="3709">
                  <c:v>-9999</c:v>
                </c:pt>
                <c:pt idx="3710">
                  <c:v>-9999</c:v>
                </c:pt>
                <c:pt idx="3711">
                  <c:v>-9999</c:v>
                </c:pt>
                <c:pt idx="3712">
                  <c:v>-9999</c:v>
                </c:pt>
                <c:pt idx="3713">
                  <c:v>-9999</c:v>
                </c:pt>
                <c:pt idx="3714">
                  <c:v>-9999</c:v>
                </c:pt>
                <c:pt idx="3715">
                  <c:v>-9999</c:v>
                </c:pt>
                <c:pt idx="3716">
                  <c:v>386.25</c:v>
                </c:pt>
                <c:pt idx="3717">
                  <c:v>386.27</c:v>
                </c:pt>
                <c:pt idx="3718">
                  <c:v>386.36</c:v>
                </c:pt>
                <c:pt idx="3719">
                  <c:v>386.32</c:v>
                </c:pt>
                <c:pt idx="3720">
                  <c:v>386.32</c:v>
                </c:pt>
                <c:pt idx="3721">
                  <c:v>386.32</c:v>
                </c:pt>
                <c:pt idx="3722">
                  <c:v>386.32</c:v>
                </c:pt>
                <c:pt idx="3723">
                  <c:v>386.18</c:v>
                </c:pt>
                <c:pt idx="3724">
                  <c:v>386.16</c:v>
                </c:pt>
                <c:pt idx="3725">
                  <c:v>386.04</c:v>
                </c:pt>
                <c:pt idx="3726">
                  <c:v>385.85</c:v>
                </c:pt>
                <c:pt idx="3727">
                  <c:v>385.96</c:v>
                </c:pt>
                <c:pt idx="3728">
                  <c:v>386.1</c:v>
                </c:pt>
                <c:pt idx="3729">
                  <c:v>386.06</c:v>
                </c:pt>
                <c:pt idx="3730">
                  <c:v>385.9</c:v>
                </c:pt>
                <c:pt idx="3731">
                  <c:v>385.73</c:v>
                </c:pt>
                <c:pt idx="3732">
                  <c:v>385.91</c:v>
                </c:pt>
                <c:pt idx="3733">
                  <c:v>385.79</c:v>
                </c:pt>
                <c:pt idx="3734">
                  <c:v>385.77</c:v>
                </c:pt>
                <c:pt idx="3735">
                  <c:v>385.69</c:v>
                </c:pt>
                <c:pt idx="3736">
                  <c:v>385.85</c:v>
                </c:pt>
                <c:pt idx="3737">
                  <c:v>385.96</c:v>
                </c:pt>
                <c:pt idx="3738">
                  <c:v>386.11</c:v>
                </c:pt>
                <c:pt idx="3739">
                  <c:v>385.99</c:v>
                </c:pt>
                <c:pt idx="3740">
                  <c:v>386.06</c:v>
                </c:pt>
                <c:pt idx="3741">
                  <c:v>386.15</c:v>
                </c:pt>
                <c:pt idx="3742">
                  <c:v>385.94</c:v>
                </c:pt>
                <c:pt idx="3743">
                  <c:v>385.93</c:v>
                </c:pt>
                <c:pt idx="3744">
                  <c:v>385.98</c:v>
                </c:pt>
                <c:pt idx="3745">
                  <c:v>385.9</c:v>
                </c:pt>
                <c:pt idx="3746">
                  <c:v>385.92</c:v>
                </c:pt>
                <c:pt idx="3747">
                  <c:v>385.9</c:v>
                </c:pt>
                <c:pt idx="3748">
                  <c:v>385.95</c:v>
                </c:pt>
                <c:pt idx="3749">
                  <c:v>385.95</c:v>
                </c:pt>
                <c:pt idx="3750">
                  <c:v>385.86</c:v>
                </c:pt>
                <c:pt idx="3751">
                  <c:v>386.03</c:v>
                </c:pt>
                <c:pt idx="3752">
                  <c:v>386.08</c:v>
                </c:pt>
                <c:pt idx="3753">
                  <c:v>386.03</c:v>
                </c:pt>
                <c:pt idx="3754">
                  <c:v>385.94</c:v>
                </c:pt>
                <c:pt idx="3755">
                  <c:v>385.71</c:v>
                </c:pt>
                <c:pt idx="3756">
                  <c:v>385.76</c:v>
                </c:pt>
                <c:pt idx="3757">
                  <c:v>385.92</c:v>
                </c:pt>
                <c:pt idx="3758">
                  <c:v>386</c:v>
                </c:pt>
                <c:pt idx="3759">
                  <c:v>385.89</c:v>
                </c:pt>
                <c:pt idx="3760">
                  <c:v>386.02</c:v>
                </c:pt>
                <c:pt idx="3761">
                  <c:v>386.11</c:v>
                </c:pt>
                <c:pt idx="3762">
                  <c:v>386.2</c:v>
                </c:pt>
                <c:pt idx="3763">
                  <c:v>386.03</c:v>
                </c:pt>
                <c:pt idx="3764">
                  <c:v>385.93</c:v>
                </c:pt>
                <c:pt idx="3765">
                  <c:v>385.62</c:v>
                </c:pt>
                <c:pt idx="3766">
                  <c:v>385.41</c:v>
                </c:pt>
                <c:pt idx="3767">
                  <c:v>385.46</c:v>
                </c:pt>
                <c:pt idx="3768">
                  <c:v>385.58</c:v>
                </c:pt>
                <c:pt idx="3769">
                  <c:v>385.65</c:v>
                </c:pt>
                <c:pt idx="3770">
                  <c:v>385.64</c:v>
                </c:pt>
                <c:pt idx="3771">
                  <c:v>385.73</c:v>
                </c:pt>
                <c:pt idx="3772">
                  <c:v>385.89</c:v>
                </c:pt>
                <c:pt idx="3773">
                  <c:v>385.68</c:v>
                </c:pt>
                <c:pt idx="3774">
                  <c:v>385.76</c:v>
                </c:pt>
                <c:pt idx="3775">
                  <c:v>385.85</c:v>
                </c:pt>
                <c:pt idx="3776">
                  <c:v>385.73</c:v>
                </c:pt>
                <c:pt idx="3777">
                  <c:v>385.54</c:v>
                </c:pt>
                <c:pt idx="3778">
                  <c:v>385.8</c:v>
                </c:pt>
                <c:pt idx="3779">
                  <c:v>385.83</c:v>
                </c:pt>
                <c:pt idx="3780">
                  <c:v>385.81</c:v>
                </c:pt>
                <c:pt idx="3781">
                  <c:v>385.9</c:v>
                </c:pt>
                <c:pt idx="3782">
                  <c:v>386.13</c:v>
                </c:pt>
                <c:pt idx="3783">
                  <c:v>386.48</c:v>
                </c:pt>
                <c:pt idx="3784">
                  <c:v>386.36</c:v>
                </c:pt>
                <c:pt idx="3785">
                  <c:v>386.37</c:v>
                </c:pt>
                <c:pt idx="3786">
                  <c:v>386.13</c:v>
                </c:pt>
                <c:pt idx="3787">
                  <c:v>385.91</c:v>
                </c:pt>
                <c:pt idx="3788">
                  <c:v>386.03</c:v>
                </c:pt>
                <c:pt idx="3789">
                  <c:v>386</c:v>
                </c:pt>
                <c:pt idx="3790">
                  <c:v>385.95</c:v>
                </c:pt>
                <c:pt idx="3791">
                  <c:v>385.28</c:v>
                </c:pt>
                <c:pt idx="3792">
                  <c:v>384.53</c:v>
                </c:pt>
                <c:pt idx="3793">
                  <c:v>384.53</c:v>
                </c:pt>
                <c:pt idx="3794">
                  <c:v>384.59</c:v>
                </c:pt>
                <c:pt idx="3795">
                  <c:v>384.44</c:v>
                </c:pt>
                <c:pt idx="3796">
                  <c:v>384.32</c:v>
                </c:pt>
                <c:pt idx="3797">
                  <c:v>384.42</c:v>
                </c:pt>
                <c:pt idx="3798">
                  <c:v>384.05</c:v>
                </c:pt>
                <c:pt idx="3799">
                  <c:v>384.03</c:v>
                </c:pt>
                <c:pt idx="3800">
                  <c:v>383.91</c:v>
                </c:pt>
                <c:pt idx="3801">
                  <c:v>383.94</c:v>
                </c:pt>
                <c:pt idx="3802">
                  <c:v>383.99</c:v>
                </c:pt>
                <c:pt idx="3803">
                  <c:v>384.16</c:v>
                </c:pt>
                <c:pt idx="3804">
                  <c:v>383.97</c:v>
                </c:pt>
                <c:pt idx="3805">
                  <c:v>384.21</c:v>
                </c:pt>
                <c:pt idx="3806">
                  <c:v>384.22</c:v>
                </c:pt>
                <c:pt idx="3807">
                  <c:v>384.16</c:v>
                </c:pt>
                <c:pt idx="3808">
                  <c:v>384.43</c:v>
                </c:pt>
                <c:pt idx="3809">
                  <c:v>384.58</c:v>
                </c:pt>
                <c:pt idx="3810">
                  <c:v>384.45</c:v>
                </c:pt>
                <c:pt idx="3811">
                  <c:v>384.64</c:v>
                </c:pt>
                <c:pt idx="3812">
                  <c:v>384.59</c:v>
                </c:pt>
                <c:pt idx="3813">
                  <c:v>384.68</c:v>
                </c:pt>
                <c:pt idx="3814">
                  <c:v>384.68</c:v>
                </c:pt>
                <c:pt idx="3815">
                  <c:v>384.73</c:v>
                </c:pt>
                <c:pt idx="3816">
                  <c:v>384.82</c:v>
                </c:pt>
                <c:pt idx="3817">
                  <c:v>384.84</c:v>
                </c:pt>
                <c:pt idx="3818">
                  <c:v>384.9</c:v>
                </c:pt>
                <c:pt idx="3819">
                  <c:v>384.99</c:v>
                </c:pt>
                <c:pt idx="3820">
                  <c:v>384.72</c:v>
                </c:pt>
                <c:pt idx="3821">
                  <c:v>384.7</c:v>
                </c:pt>
                <c:pt idx="3822">
                  <c:v>384.71</c:v>
                </c:pt>
                <c:pt idx="3823">
                  <c:v>384.92</c:v>
                </c:pt>
                <c:pt idx="3824">
                  <c:v>385.02</c:v>
                </c:pt>
                <c:pt idx="3825">
                  <c:v>385.17</c:v>
                </c:pt>
                <c:pt idx="3826">
                  <c:v>385.2</c:v>
                </c:pt>
                <c:pt idx="3827">
                  <c:v>385.37</c:v>
                </c:pt>
                <c:pt idx="3828">
                  <c:v>385.47</c:v>
                </c:pt>
                <c:pt idx="3829">
                  <c:v>385.42</c:v>
                </c:pt>
                <c:pt idx="3830">
                  <c:v>385.46</c:v>
                </c:pt>
                <c:pt idx="3831">
                  <c:v>385.3</c:v>
                </c:pt>
                <c:pt idx="3832">
                  <c:v>385.22</c:v>
                </c:pt>
                <c:pt idx="3833">
                  <c:v>385.32</c:v>
                </c:pt>
                <c:pt idx="3834">
                  <c:v>385.35</c:v>
                </c:pt>
                <c:pt idx="3835">
                  <c:v>385.25</c:v>
                </c:pt>
                <c:pt idx="3836">
                  <c:v>385.17</c:v>
                </c:pt>
                <c:pt idx="3837">
                  <c:v>385.1</c:v>
                </c:pt>
                <c:pt idx="3838">
                  <c:v>385.2</c:v>
                </c:pt>
                <c:pt idx="3839">
                  <c:v>385.23</c:v>
                </c:pt>
                <c:pt idx="3840">
                  <c:v>385.3</c:v>
                </c:pt>
                <c:pt idx="3841">
                  <c:v>385.15</c:v>
                </c:pt>
                <c:pt idx="3842">
                  <c:v>385.1</c:v>
                </c:pt>
                <c:pt idx="3843">
                  <c:v>385.28</c:v>
                </c:pt>
                <c:pt idx="3844">
                  <c:v>385.4</c:v>
                </c:pt>
                <c:pt idx="3845">
                  <c:v>385.38</c:v>
                </c:pt>
                <c:pt idx="3846">
                  <c:v>385.37</c:v>
                </c:pt>
                <c:pt idx="3847">
                  <c:v>385.37</c:v>
                </c:pt>
                <c:pt idx="3848">
                  <c:v>385.29</c:v>
                </c:pt>
                <c:pt idx="3849">
                  <c:v>384.85</c:v>
                </c:pt>
                <c:pt idx="3850">
                  <c:v>384.38</c:v>
                </c:pt>
                <c:pt idx="3851">
                  <c:v>384.24</c:v>
                </c:pt>
                <c:pt idx="3852">
                  <c:v>383.72</c:v>
                </c:pt>
                <c:pt idx="3853">
                  <c:v>383.6</c:v>
                </c:pt>
                <c:pt idx="3854">
                  <c:v>383.58</c:v>
                </c:pt>
                <c:pt idx="3855">
                  <c:v>383.51</c:v>
                </c:pt>
                <c:pt idx="3856">
                  <c:v>383.58</c:v>
                </c:pt>
                <c:pt idx="3857">
                  <c:v>383.63</c:v>
                </c:pt>
                <c:pt idx="3858">
                  <c:v>383.41</c:v>
                </c:pt>
                <c:pt idx="3859">
                  <c:v>383.33</c:v>
                </c:pt>
                <c:pt idx="3860">
                  <c:v>383.69</c:v>
                </c:pt>
                <c:pt idx="3861">
                  <c:v>383.72</c:v>
                </c:pt>
                <c:pt idx="3862">
                  <c:v>383.63</c:v>
                </c:pt>
                <c:pt idx="3863">
                  <c:v>383.23</c:v>
                </c:pt>
                <c:pt idx="3864">
                  <c:v>383.43</c:v>
                </c:pt>
                <c:pt idx="3865">
                  <c:v>383.39</c:v>
                </c:pt>
                <c:pt idx="3866">
                  <c:v>383.05</c:v>
                </c:pt>
                <c:pt idx="3867">
                  <c:v>382.55</c:v>
                </c:pt>
                <c:pt idx="3868">
                  <c:v>382.55</c:v>
                </c:pt>
                <c:pt idx="3869">
                  <c:v>382.94</c:v>
                </c:pt>
                <c:pt idx="3870">
                  <c:v>382.99</c:v>
                </c:pt>
                <c:pt idx="3871">
                  <c:v>382.69</c:v>
                </c:pt>
                <c:pt idx="3872">
                  <c:v>382.45</c:v>
                </c:pt>
                <c:pt idx="3873">
                  <c:v>382.49</c:v>
                </c:pt>
                <c:pt idx="3874">
                  <c:v>382.38</c:v>
                </c:pt>
                <c:pt idx="3875">
                  <c:v>382.08</c:v>
                </c:pt>
                <c:pt idx="3876">
                  <c:v>382.43</c:v>
                </c:pt>
                <c:pt idx="3877">
                  <c:v>382.79</c:v>
                </c:pt>
                <c:pt idx="3878">
                  <c:v>382.92</c:v>
                </c:pt>
                <c:pt idx="3879">
                  <c:v>382.76</c:v>
                </c:pt>
                <c:pt idx="3880">
                  <c:v>382.81</c:v>
                </c:pt>
                <c:pt idx="3881">
                  <c:v>383.01</c:v>
                </c:pt>
                <c:pt idx="3882">
                  <c:v>382.73</c:v>
                </c:pt>
                <c:pt idx="3883">
                  <c:v>382.59</c:v>
                </c:pt>
                <c:pt idx="3884">
                  <c:v>382.56</c:v>
                </c:pt>
                <c:pt idx="3885">
                  <c:v>382.5</c:v>
                </c:pt>
                <c:pt idx="3886">
                  <c:v>382.46</c:v>
                </c:pt>
                <c:pt idx="3887">
                  <c:v>382.39</c:v>
                </c:pt>
                <c:pt idx="3888">
                  <c:v>382.2</c:v>
                </c:pt>
                <c:pt idx="3889">
                  <c:v>382.18</c:v>
                </c:pt>
                <c:pt idx="3890">
                  <c:v>381.69</c:v>
                </c:pt>
                <c:pt idx="3891">
                  <c:v>381.24</c:v>
                </c:pt>
                <c:pt idx="3892">
                  <c:v>381.18</c:v>
                </c:pt>
                <c:pt idx="3893">
                  <c:v>381.13</c:v>
                </c:pt>
                <c:pt idx="3894">
                  <c:v>381.26</c:v>
                </c:pt>
                <c:pt idx="3895">
                  <c:v>381.39</c:v>
                </c:pt>
                <c:pt idx="3896">
                  <c:v>381.37</c:v>
                </c:pt>
                <c:pt idx="3897">
                  <c:v>381.86</c:v>
                </c:pt>
                <c:pt idx="3898">
                  <c:v>382.76</c:v>
                </c:pt>
                <c:pt idx="3899">
                  <c:v>383.43</c:v>
                </c:pt>
                <c:pt idx="3900">
                  <c:v>383.18</c:v>
                </c:pt>
                <c:pt idx="3901">
                  <c:v>382.62</c:v>
                </c:pt>
                <c:pt idx="3902">
                  <c:v>382.48</c:v>
                </c:pt>
                <c:pt idx="3903">
                  <c:v>382.75</c:v>
                </c:pt>
                <c:pt idx="3904">
                  <c:v>383.37</c:v>
                </c:pt>
                <c:pt idx="3905">
                  <c:v>383.81</c:v>
                </c:pt>
                <c:pt idx="3906">
                  <c:v>384.08</c:v>
                </c:pt>
                <c:pt idx="3907">
                  <c:v>384.22</c:v>
                </c:pt>
                <c:pt idx="3908">
                  <c:v>384.75</c:v>
                </c:pt>
                <c:pt idx="3909">
                  <c:v>384.9</c:v>
                </c:pt>
                <c:pt idx="3910">
                  <c:v>384.93</c:v>
                </c:pt>
                <c:pt idx="3911">
                  <c:v>385.05</c:v>
                </c:pt>
                <c:pt idx="3912">
                  <c:v>385.06</c:v>
                </c:pt>
                <c:pt idx="3913">
                  <c:v>384.84</c:v>
                </c:pt>
                <c:pt idx="3914">
                  <c:v>384.93</c:v>
                </c:pt>
                <c:pt idx="3915">
                  <c:v>384.93</c:v>
                </c:pt>
                <c:pt idx="3916">
                  <c:v>385.06</c:v>
                </c:pt>
                <c:pt idx="3917">
                  <c:v>385.04</c:v>
                </c:pt>
                <c:pt idx="3918">
                  <c:v>384.79</c:v>
                </c:pt>
                <c:pt idx="3919">
                  <c:v>384.29</c:v>
                </c:pt>
                <c:pt idx="3920">
                  <c:v>383.98</c:v>
                </c:pt>
                <c:pt idx="3921">
                  <c:v>383.52</c:v>
                </c:pt>
                <c:pt idx="3922">
                  <c:v>382.23</c:v>
                </c:pt>
                <c:pt idx="3923">
                  <c:v>382</c:v>
                </c:pt>
                <c:pt idx="3924">
                  <c:v>382.47</c:v>
                </c:pt>
                <c:pt idx="3925">
                  <c:v>382.48</c:v>
                </c:pt>
                <c:pt idx="3926">
                  <c:v>382.31</c:v>
                </c:pt>
                <c:pt idx="3927">
                  <c:v>382.2</c:v>
                </c:pt>
                <c:pt idx="3928">
                  <c:v>382.38</c:v>
                </c:pt>
                <c:pt idx="3929">
                  <c:v>382.31</c:v>
                </c:pt>
                <c:pt idx="3930">
                  <c:v>382.33</c:v>
                </c:pt>
                <c:pt idx="3931">
                  <c:v>382.17</c:v>
                </c:pt>
                <c:pt idx="3932">
                  <c:v>382.2</c:v>
                </c:pt>
                <c:pt idx="3933">
                  <c:v>382.4</c:v>
                </c:pt>
                <c:pt idx="3934">
                  <c:v>382.33</c:v>
                </c:pt>
                <c:pt idx="3935">
                  <c:v>382.46</c:v>
                </c:pt>
                <c:pt idx="3936">
                  <c:v>382.64</c:v>
                </c:pt>
                <c:pt idx="3937">
                  <c:v>382.88</c:v>
                </c:pt>
                <c:pt idx="3938">
                  <c:v>382.66</c:v>
                </c:pt>
                <c:pt idx="3939">
                  <c:v>382.49</c:v>
                </c:pt>
                <c:pt idx="3940">
                  <c:v>382.39</c:v>
                </c:pt>
                <c:pt idx="3941">
                  <c:v>382.35</c:v>
                </c:pt>
                <c:pt idx="3942">
                  <c:v>382.21</c:v>
                </c:pt>
                <c:pt idx="3943">
                  <c:v>382.14</c:v>
                </c:pt>
                <c:pt idx="3944">
                  <c:v>382.04</c:v>
                </c:pt>
                <c:pt idx="3945">
                  <c:v>381.98</c:v>
                </c:pt>
                <c:pt idx="3946">
                  <c:v>382.14</c:v>
                </c:pt>
                <c:pt idx="3947">
                  <c:v>382.21</c:v>
                </c:pt>
                <c:pt idx="3948">
                  <c:v>382.18</c:v>
                </c:pt>
                <c:pt idx="3949">
                  <c:v>382.55</c:v>
                </c:pt>
                <c:pt idx="3950">
                  <c:v>382.44</c:v>
                </c:pt>
                <c:pt idx="3951">
                  <c:v>382.52</c:v>
                </c:pt>
                <c:pt idx="3952">
                  <c:v>382.34</c:v>
                </c:pt>
                <c:pt idx="3953">
                  <c:v>382.44</c:v>
                </c:pt>
                <c:pt idx="3954">
                  <c:v>382.64</c:v>
                </c:pt>
                <c:pt idx="3955">
                  <c:v>382.88</c:v>
                </c:pt>
                <c:pt idx="3956">
                  <c:v>383.15</c:v>
                </c:pt>
                <c:pt idx="3957">
                  <c:v>382.99</c:v>
                </c:pt>
                <c:pt idx="3958">
                  <c:v>382.89</c:v>
                </c:pt>
                <c:pt idx="3959">
                  <c:v>383.32</c:v>
                </c:pt>
                <c:pt idx="3960">
                  <c:v>383.29</c:v>
                </c:pt>
                <c:pt idx="3961">
                  <c:v>383.02</c:v>
                </c:pt>
                <c:pt idx="3962">
                  <c:v>382.89</c:v>
                </c:pt>
                <c:pt idx="3963">
                  <c:v>383.09</c:v>
                </c:pt>
                <c:pt idx="3964">
                  <c:v>383.06</c:v>
                </c:pt>
                <c:pt idx="3965">
                  <c:v>383.11</c:v>
                </c:pt>
                <c:pt idx="3966">
                  <c:v>383.19</c:v>
                </c:pt>
                <c:pt idx="3967">
                  <c:v>383.53</c:v>
                </c:pt>
                <c:pt idx="3968">
                  <c:v>383.78</c:v>
                </c:pt>
                <c:pt idx="3969">
                  <c:v>384.05</c:v>
                </c:pt>
                <c:pt idx="3970">
                  <c:v>384.1</c:v>
                </c:pt>
                <c:pt idx="3971">
                  <c:v>383.97</c:v>
                </c:pt>
                <c:pt idx="3972">
                  <c:v>384.01</c:v>
                </c:pt>
                <c:pt idx="3973">
                  <c:v>384.06</c:v>
                </c:pt>
                <c:pt idx="3974">
                  <c:v>384.23</c:v>
                </c:pt>
                <c:pt idx="3975">
                  <c:v>384.5</c:v>
                </c:pt>
                <c:pt idx="3976">
                  <c:v>384.52</c:v>
                </c:pt>
                <c:pt idx="3977">
                  <c:v>384.1</c:v>
                </c:pt>
                <c:pt idx="3978">
                  <c:v>383.99</c:v>
                </c:pt>
                <c:pt idx="3979">
                  <c:v>384.02</c:v>
                </c:pt>
                <c:pt idx="3980">
                  <c:v>384</c:v>
                </c:pt>
                <c:pt idx="3981">
                  <c:v>384.01</c:v>
                </c:pt>
                <c:pt idx="3982">
                  <c:v>383.98</c:v>
                </c:pt>
                <c:pt idx="3983">
                  <c:v>384.12</c:v>
                </c:pt>
                <c:pt idx="3984">
                  <c:v>384.14</c:v>
                </c:pt>
                <c:pt idx="3985">
                  <c:v>384</c:v>
                </c:pt>
                <c:pt idx="3986">
                  <c:v>383.71</c:v>
                </c:pt>
                <c:pt idx="3987">
                  <c:v>383.64</c:v>
                </c:pt>
                <c:pt idx="3988">
                  <c:v>383.42</c:v>
                </c:pt>
                <c:pt idx="3989">
                  <c:v>383.4</c:v>
                </c:pt>
                <c:pt idx="3990">
                  <c:v>383.64</c:v>
                </c:pt>
                <c:pt idx="3991">
                  <c:v>383.46</c:v>
                </c:pt>
                <c:pt idx="3992">
                  <c:v>383.28</c:v>
                </c:pt>
                <c:pt idx="3993">
                  <c:v>383.24</c:v>
                </c:pt>
                <c:pt idx="3994">
                  <c:v>383.46</c:v>
                </c:pt>
                <c:pt idx="3995">
                  <c:v>383.52</c:v>
                </c:pt>
                <c:pt idx="3996">
                  <c:v>383.59</c:v>
                </c:pt>
                <c:pt idx="3997">
                  <c:v>383.65</c:v>
                </c:pt>
                <c:pt idx="3998">
                  <c:v>383.78</c:v>
                </c:pt>
                <c:pt idx="3999">
                  <c:v>383.93</c:v>
                </c:pt>
                <c:pt idx="4000">
                  <c:v>383.98</c:v>
                </c:pt>
                <c:pt idx="4001">
                  <c:v>383.95</c:v>
                </c:pt>
                <c:pt idx="4002">
                  <c:v>383.96</c:v>
                </c:pt>
                <c:pt idx="4003">
                  <c:v>383.99</c:v>
                </c:pt>
                <c:pt idx="4004">
                  <c:v>384.3</c:v>
                </c:pt>
                <c:pt idx="4005">
                  <c:v>384.57</c:v>
                </c:pt>
                <c:pt idx="4006">
                  <c:v>384.31</c:v>
                </c:pt>
                <c:pt idx="4007">
                  <c:v>384.25</c:v>
                </c:pt>
                <c:pt idx="4008">
                  <c:v>384.59</c:v>
                </c:pt>
                <c:pt idx="4009">
                  <c:v>384.65</c:v>
                </c:pt>
                <c:pt idx="4010">
                  <c:v>384.48</c:v>
                </c:pt>
                <c:pt idx="4011">
                  <c:v>384.61</c:v>
                </c:pt>
                <c:pt idx="4012">
                  <c:v>384.75</c:v>
                </c:pt>
                <c:pt idx="4013">
                  <c:v>384.86</c:v>
                </c:pt>
                <c:pt idx="4014">
                  <c:v>384.95</c:v>
                </c:pt>
                <c:pt idx="4015">
                  <c:v>384.93</c:v>
                </c:pt>
                <c:pt idx="4016">
                  <c:v>384.99</c:v>
                </c:pt>
                <c:pt idx="4017">
                  <c:v>385.04</c:v>
                </c:pt>
                <c:pt idx="4018">
                  <c:v>385.08</c:v>
                </c:pt>
                <c:pt idx="4019">
                  <c:v>385.01</c:v>
                </c:pt>
                <c:pt idx="4020">
                  <c:v>385.2</c:v>
                </c:pt>
                <c:pt idx="4021">
                  <c:v>385.19</c:v>
                </c:pt>
                <c:pt idx="4022">
                  <c:v>385.1</c:v>
                </c:pt>
                <c:pt idx="4023">
                  <c:v>385.15</c:v>
                </c:pt>
                <c:pt idx="4024">
                  <c:v>385.13</c:v>
                </c:pt>
                <c:pt idx="4025">
                  <c:v>385.24</c:v>
                </c:pt>
                <c:pt idx="4026">
                  <c:v>385.19</c:v>
                </c:pt>
                <c:pt idx="4027">
                  <c:v>385.28</c:v>
                </c:pt>
                <c:pt idx="4028">
                  <c:v>385.3</c:v>
                </c:pt>
                <c:pt idx="4029">
                  <c:v>385.2</c:v>
                </c:pt>
                <c:pt idx="4030">
                  <c:v>385.24</c:v>
                </c:pt>
                <c:pt idx="4031">
                  <c:v>385.27</c:v>
                </c:pt>
                <c:pt idx="4032">
                  <c:v>385.1</c:v>
                </c:pt>
                <c:pt idx="4033">
                  <c:v>385.26</c:v>
                </c:pt>
                <c:pt idx="4034">
                  <c:v>385.29</c:v>
                </c:pt>
                <c:pt idx="4035">
                  <c:v>385.2</c:v>
                </c:pt>
                <c:pt idx="4036">
                  <c:v>385.04</c:v>
                </c:pt>
                <c:pt idx="4037">
                  <c:v>385.03</c:v>
                </c:pt>
                <c:pt idx="4038">
                  <c:v>385.16</c:v>
                </c:pt>
                <c:pt idx="4039">
                  <c:v>385.14</c:v>
                </c:pt>
                <c:pt idx="4040">
                  <c:v>385.11</c:v>
                </c:pt>
                <c:pt idx="4041">
                  <c:v>385.1</c:v>
                </c:pt>
                <c:pt idx="4042">
                  <c:v>385.13</c:v>
                </c:pt>
                <c:pt idx="4043">
                  <c:v>385.11</c:v>
                </c:pt>
                <c:pt idx="4044">
                  <c:v>385.09</c:v>
                </c:pt>
                <c:pt idx="4045">
                  <c:v>385.05</c:v>
                </c:pt>
                <c:pt idx="4046">
                  <c:v>384.98</c:v>
                </c:pt>
                <c:pt idx="4047">
                  <c:v>385.02</c:v>
                </c:pt>
                <c:pt idx="4048">
                  <c:v>385.11</c:v>
                </c:pt>
                <c:pt idx="4049">
                  <c:v>385.05</c:v>
                </c:pt>
                <c:pt idx="4050">
                  <c:v>385.07</c:v>
                </c:pt>
                <c:pt idx="4051">
                  <c:v>384.94</c:v>
                </c:pt>
                <c:pt idx="4052">
                  <c:v>384.79</c:v>
                </c:pt>
                <c:pt idx="4053">
                  <c:v>384.72</c:v>
                </c:pt>
                <c:pt idx="4054">
                  <c:v>384.83</c:v>
                </c:pt>
                <c:pt idx="4055">
                  <c:v>384.93</c:v>
                </c:pt>
                <c:pt idx="4056">
                  <c:v>384.73</c:v>
                </c:pt>
                <c:pt idx="4057">
                  <c:v>384.67</c:v>
                </c:pt>
                <c:pt idx="4058">
                  <c:v>384.4</c:v>
                </c:pt>
                <c:pt idx="4059">
                  <c:v>384.39</c:v>
                </c:pt>
                <c:pt idx="4060">
                  <c:v>384.44</c:v>
                </c:pt>
                <c:pt idx="4061">
                  <c:v>384.33</c:v>
                </c:pt>
                <c:pt idx="4062">
                  <c:v>384.24</c:v>
                </c:pt>
                <c:pt idx="4063">
                  <c:v>384.29</c:v>
                </c:pt>
                <c:pt idx="4064">
                  <c:v>384.24</c:v>
                </c:pt>
                <c:pt idx="4065">
                  <c:v>384.2</c:v>
                </c:pt>
                <c:pt idx="4066">
                  <c:v>384.12</c:v>
                </c:pt>
                <c:pt idx="4067">
                  <c:v>384.07</c:v>
                </c:pt>
                <c:pt idx="4068">
                  <c:v>384.11</c:v>
                </c:pt>
                <c:pt idx="4069">
                  <c:v>384.25</c:v>
                </c:pt>
                <c:pt idx="4070">
                  <c:v>384.61</c:v>
                </c:pt>
                <c:pt idx="4071">
                  <c:v>384.73</c:v>
                </c:pt>
                <c:pt idx="4072">
                  <c:v>384.68</c:v>
                </c:pt>
                <c:pt idx="4073">
                  <c:v>384.5</c:v>
                </c:pt>
                <c:pt idx="4074">
                  <c:v>384.62</c:v>
                </c:pt>
                <c:pt idx="4075">
                  <c:v>384.93</c:v>
                </c:pt>
                <c:pt idx="4076">
                  <c:v>385.12</c:v>
                </c:pt>
                <c:pt idx="4077">
                  <c:v>385.06</c:v>
                </c:pt>
                <c:pt idx="4078">
                  <c:v>385.22</c:v>
                </c:pt>
                <c:pt idx="4079">
                  <c:v>385.44</c:v>
                </c:pt>
                <c:pt idx="4080">
                  <c:v>385.6</c:v>
                </c:pt>
                <c:pt idx="4081">
                  <c:v>385.69</c:v>
                </c:pt>
                <c:pt idx="4082">
                  <c:v>385.95</c:v>
                </c:pt>
                <c:pt idx="4083">
                  <c:v>385.83</c:v>
                </c:pt>
                <c:pt idx="4084">
                  <c:v>386.06</c:v>
                </c:pt>
                <c:pt idx="4085">
                  <c:v>386.12</c:v>
                </c:pt>
                <c:pt idx="4086">
                  <c:v>386.17</c:v>
                </c:pt>
                <c:pt idx="4087">
                  <c:v>386.48</c:v>
                </c:pt>
                <c:pt idx="4088">
                  <c:v>387.03</c:v>
                </c:pt>
                <c:pt idx="4089">
                  <c:v>387.42</c:v>
                </c:pt>
                <c:pt idx="4090">
                  <c:v>387.72</c:v>
                </c:pt>
                <c:pt idx="4091">
                  <c:v>387.71</c:v>
                </c:pt>
                <c:pt idx="4092">
                  <c:v>387.65</c:v>
                </c:pt>
                <c:pt idx="4093">
                  <c:v>387.83</c:v>
                </c:pt>
                <c:pt idx="4094">
                  <c:v>387.99</c:v>
                </c:pt>
                <c:pt idx="4095">
                  <c:v>388.28</c:v>
                </c:pt>
                <c:pt idx="4096">
                  <c:v>388.16</c:v>
                </c:pt>
                <c:pt idx="4097">
                  <c:v>388.32</c:v>
                </c:pt>
                <c:pt idx="4098">
                  <c:v>388.39</c:v>
                </c:pt>
                <c:pt idx="4099">
                  <c:v>388.16</c:v>
                </c:pt>
                <c:pt idx="4100">
                  <c:v>388.14</c:v>
                </c:pt>
                <c:pt idx="4101">
                  <c:v>388.15</c:v>
                </c:pt>
                <c:pt idx="4102">
                  <c:v>388.1</c:v>
                </c:pt>
                <c:pt idx="4103">
                  <c:v>388.18</c:v>
                </c:pt>
                <c:pt idx="4104">
                  <c:v>388.2</c:v>
                </c:pt>
                <c:pt idx="4105">
                  <c:v>388.32</c:v>
                </c:pt>
                <c:pt idx="4106">
                  <c:v>388.12</c:v>
                </c:pt>
                <c:pt idx="4107">
                  <c:v>387.99</c:v>
                </c:pt>
                <c:pt idx="4108">
                  <c:v>387.99</c:v>
                </c:pt>
                <c:pt idx="4109">
                  <c:v>387.98</c:v>
                </c:pt>
                <c:pt idx="4110">
                  <c:v>387.93</c:v>
                </c:pt>
                <c:pt idx="4111">
                  <c:v>387.6</c:v>
                </c:pt>
                <c:pt idx="4112">
                  <c:v>387.44</c:v>
                </c:pt>
                <c:pt idx="4113">
                  <c:v>387.45</c:v>
                </c:pt>
                <c:pt idx="4114">
                  <c:v>387.46</c:v>
                </c:pt>
                <c:pt idx="4115">
                  <c:v>387.39</c:v>
                </c:pt>
                <c:pt idx="4116">
                  <c:v>387.47</c:v>
                </c:pt>
                <c:pt idx="4117">
                  <c:v>387.71</c:v>
                </c:pt>
                <c:pt idx="4118">
                  <c:v>387.52</c:v>
                </c:pt>
                <c:pt idx="4119">
                  <c:v>387.33</c:v>
                </c:pt>
                <c:pt idx="4120">
                  <c:v>387.51</c:v>
                </c:pt>
                <c:pt idx="4121">
                  <c:v>387.48</c:v>
                </c:pt>
                <c:pt idx="4122">
                  <c:v>387.39</c:v>
                </c:pt>
                <c:pt idx="4123">
                  <c:v>387.46</c:v>
                </c:pt>
                <c:pt idx="4124">
                  <c:v>387.56</c:v>
                </c:pt>
                <c:pt idx="4125">
                  <c:v>387.52</c:v>
                </c:pt>
                <c:pt idx="4126">
                  <c:v>387.51</c:v>
                </c:pt>
                <c:pt idx="4127">
                  <c:v>387.68</c:v>
                </c:pt>
                <c:pt idx="4128">
                  <c:v>387.85</c:v>
                </c:pt>
                <c:pt idx="4129">
                  <c:v>388.05</c:v>
                </c:pt>
                <c:pt idx="4130">
                  <c:v>388</c:v>
                </c:pt>
                <c:pt idx="4131">
                  <c:v>388.02</c:v>
                </c:pt>
                <c:pt idx="4132">
                  <c:v>387.89</c:v>
                </c:pt>
                <c:pt idx="4133">
                  <c:v>387.77</c:v>
                </c:pt>
                <c:pt idx="4134">
                  <c:v>387.74</c:v>
                </c:pt>
                <c:pt idx="4135">
                  <c:v>387.46</c:v>
                </c:pt>
                <c:pt idx="4136">
                  <c:v>387.52</c:v>
                </c:pt>
                <c:pt idx="4137">
                  <c:v>387.64</c:v>
                </c:pt>
                <c:pt idx="4138">
                  <c:v>387.61</c:v>
                </c:pt>
                <c:pt idx="4139">
                  <c:v>387.87</c:v>
                </c:pt>
                <c:pt idx="4140">
                  <c:v>387.95</c:v>
                </c:pt>
                <c:pt idx="4141">
                  <c:v>388.04</c:v>
                </c:pt>
                <c:pt idx="4142">
                  <c:v>388.22</c:v>
                </c:pt>
                <c:pt idx="4143">
                  <c:v>388.31</c:v>
                </c:pt>
                <c:pt idx="4144">
                  <c:v>388.11</c:v>
                </c:pt>
                <c:pt idx="4145">
                  <c:v>388.09</c:v>
                </c:pt>
                <c:pt idx="4146">
                  <c:v>388.11</c:v>
                </c:pt>
                <c:pt idx="4147">
                  <c:v>388.2</c:v>
                </c:pt>
                <c:pt idx="4148">
                  <c:v>388.09</c:v>
                </c:pt>
                <c:pt idx="4149">
                  <c:v>387.99</c:v>
                </c:pt>
                <c:pt idx="4150">
                  <c:v>388.1</c:v>
                </c:pt>
                <c:pt idx="4151">
                  <c:v>387.93</c:v>
                </c:pt>
                <c:pt idx="4152">
                  <c:v>387.84</c:v>
                </c:pt>
                <c:pt idx="4153">
                  <c:v>387.84</c:v>
                </c:pt>
                <c:pt idx="4154">
                  <c:v>387.88</c:v>
                </c:pt>
                <c:pt idx="4155">
                  <c:v>387.98</c:v>
                </c:pt>
                <c:pt idx="4156">
                  <c:v>388.05</c:v>
                </c:pt>
                <c:pt idx="4157">
                  <c:v>388.03</c:v>
                </c:pt>
                <c:pt idx="4158">
                  <c:v>388.02</c:v>
                </c:pt>
                <c:pt idx="4159">
                  <c:v>388.03</c:v>
                </c:pt>
                <c:pt idx="4160">
                  <c:v>388.16</c:v>
                </c:pt>
                <c:pt idx="4161">
                  <c:v>388.08</c:v>
                </c:pt>
                <c:pt idx="4162">
                  <c:v>388.07</c:v>
                </c:pt>
                <c:pt idx="4163">
                  <c:v>388.04</c:v>
                </c:pt>
                <c:pt idx="4164">
                  <c:v>388.04</c:v>
                </c:pt>
                <c:pt idx="4165">
                  <c:v>388.09</c:v>
                </c:pt>
                <c:pt idx="4166">
                  <c:v>388.18</c:v>
                </c:pt>
                <c:pt idx="4167">
                  <c:v>388.1</c:v>
                </c:pt>
                <c:pt idx="4168">
                  <c:v>387.95</c:v>
                </c:pt>
                <c:pt idx="4169">
                  <c:v>388</c:v>
                </c:pt>
                <c:pt idx="4170">
                  <c:v>388.17</c:v>
                </c:pt>
                <c:pt idx="4171">
                  <c:v>388.02</c:v>
                </c:pt>
                <c:pt idx="4172">
                  <c:v>388.05</c:v>
                </c:pt>
                <c:pt idx="4173">
                  <c:v>388.16</c:v>
                </c:pt>
                <c:pt idx="4174">
                  <c:v>388.27</c:v>
                </c:pt>
                <c:pt idx="4175">
                  <c:v>388.28</c:v>
                </c:pt>
                <c:pt idx="4176">
                  <c:v>388.34</c:v>
                </c:pt>
                <c:pt idx="4177">
                  <c:v>388.13</c:v>
                </c:pt>
                <c:pt idx="4178">
                  <c:v>388.21</c:v>
                </c:pt>
                <c:pt idx="4179">
                  <c:v>388.39</c:v>
                </c:pt>
                <c:pt idx="4180">
                  <c:v>388.41</c:v>
                </c:pt>
                <c:pt idx="4181">
                  <c:v>388.48</c:v>
                </c:pt>
                <c:pt idx="4182">
                  <c:v>388.39</c:v>
                </c:pt>
                <c:pt idx="4183">
                  <c:v>388.47</c:v>
                </c:pt>
                <c:pt idx="4184">
                  <c:v>388.54</c:v>
                </c:pt>
                <c:pt idx="4185">
                  <c:v>388.56</c:v>
                </c:pt>
                <c:pt idx="4186">
                  <c:v>388.51</c:v>
                </c:pt>
                <c:pt idx="4187">
                  <c:v>388.46</c:v>
                </c:pt>
                <c:pt idx="4188">
                  <c:v>388.46</c:v>
                </c:pt>
                <c:pt idx="4189">
                  <c:v>388.57</c:v>
                </c:pt>
                <c:pt idx="4190">
                  <c:v>388.6</c:v>
                </c:pt>
                <c:pt idx="4191">
                  <c:v>388.48</c:v>
                </c:pt>
                <c:pt idx="4192">
                  <c:v>388.5</c:v>
                </c:pt>
                <c:pt idx="4193">
                  <c:v>388.32</c:v>
                </c:pt>
                <c:pt idx="4194">
                  <c:v>388.58</c:v>
                </c:pt>
                <c:pt idx="4195">
                  <c:v>388.59</c:v>
                </c:pt>
                <c:pt idx="4196">
                  <c:v>388.43</c:v>
                </c:pt>
                <c:pt idx="4197">
                  <c:v>388.43</c:v>
                </c:pt>
                <c:pt idx="4198">
                  <c:v>388.36</c:v>
                </c:pt>
                <c:pt idx="4199">
                  <c:v>388.4</c:v>
                </c:pt>
                <c:pt idx="4200">
                  <c:v>388.37</c:v>
                </c:pt>
                <c:pt idx="4201">
                  <c:v>388.43</c:v>
                </c:pt>
                <c:pt idx="4202">
                  <c:v>388.54</c:v>
                </c:pt>
                <c:pt idx="4203">
                  <c:v>388.55</c:v>
                </c:pt>
                <c:pt idx="4204">
                  <c:v>388.41</c:v>
                </c:pt>
                <c:pt idx="4205">
                  <c:v>388.44</c:v>
                </c:pt>
                <c:pt idx="4206">
                  <c:v>388.61</c:v>
                </c:pt>
                <c:pt idx="4207">
                  <c:v>388.51</c:v>
                </c:pt>
                <c:pt idx="4208">
                  <c:v>388.34</c:v>
                </c:pt>
                <c:pt idx="4209">
                  <c:v>388.35</c:v>
                </c:pt>
                <c:pt idx="4210">
                  <c:v>388.22</c:v>
                </c:pt>
                <c:pt idx="4211">
                  <c:v>388.4</c:v>
                </c:pt>
                <c:pt idx="4212">
                  <c:v>388.53</c:v>
                </c:pt>
                <c:pt idx="4213">
                  <c:v>388.42</c:v>
                </c:pt>
                <c:pt idx="4214">
                  <c:v>388.5</c:v>
                </c:pt>
                <c:pt idx="4215">
                  <c:v>388.4</c:v>
                </c:pt>
                <c:pt idx="4216">
                  <c:v>388.36</c:v>
                </c:pt>
                <c:pt idx="4217">
                  <c:v>388.39</c:v>
                </c:pt>
                <c:pt idx="4218">
                  <c:v>388.49</c:v>
                </c:pt>
                <c:pt idx="4219">
                  <c:v>388.48</c:v>
                </c:pt>
                <c:pt idx="4220">
                  <c:v>388.34</c:v>
                </c:pt>
                <c:pt idx="4221">
                  <c:v>388.36</c:v>
                </c:pt>
                <c:pt idx="4222">
                  <c:v>388.56</c:v>
                </c:pt>
                <c:pt idx="4223">
                  <c:v>388.45</c:v>
                </c:pt>
                <c:pt idx="4224">
                  <c:v>388.47</c:v>
                </c:pt>
                <c:pt idx="4225">
                  <c:v>388.54</c:v>
                </c:pt>
                <c:pt idx="4226">
                  <c:v>388.5</c:v>
                </c:pt>
                <c:pt idx="4227">
                  <c:v>388.52</c:v>
                </c:pt>
                <c:pt idx="4228">
                  <c:v>388.56</c:v>
                </c:pt>
                <c:pt idx="4229">
                  <c:v>388.5</c:v>
                </c:pt>
                <c:pt idx="4230">
                  <c:v>388.35</c:v>
                </c:pt>
                <c:pt idx="4231">
                  <c:v>388.36</c:v>
                </c:pt>
                <c:pt idx="4232">
                  <c:v>388.36</c:v>
                </c:pt>
                <c:pt idx="4233">
                  <c:v>388.39</c:v>
                </c:pt>
                <c:pt idx="4234">
                  <c:v>388.39</c:v>
                </c:pt>
                <c:pt idx="4235">
                  <c:v>388.35</c:v>
                </c:pt>
                <c:pt idx="4236">
                  <c:v>388.45</c:v>
                </c:pt>
                <c:pt idx="4237">
                  <c:v>388.53</c:v>
                </c:pt>
                <c:pt idx="4238">
                  <c:v>388.46</c:v>
                </c:pt>
                <c:pt idx="4239">
                  <c:v>388.61</c:v>
                </c:pt>
                <c:pt idx="4240">
                  <c:v>388.38</c:v>
                </c:pt>
                <c:pt idx="4241">
                  <c:v>388.14</c:v>
                </c:pt>
                <c:pt idx="4242">
                  <c:v>388.39</c:v>
                </c:pt>
                <c:pt idx="4243">
                  <c:v>388.32</c:v>
                </c:pt>
                <c:pt idx="4244">
                  <c:v>388.55</c:v>
                </c:pt>
                <c:pt idx="4245">
                  <c:v>388.46</c:v>
                </c:pt>
                <c:pt idx="4246">
                  <c:v>388.35</c:v>
                </c:pt>
                <c:pt idx="4247">
                  <c:v>388.32</c:v>
                </c:pt>
                <c:pt idx="4248">
                  <c:v>388.26</c:v>
                </c:pt>
                <c:pt idx="4249">
                  <c:v>388.26</c:v>
                </c:pt>
                <c:pt idx="4250">
                  <c:v>388.3</c:v>
                </c:pt>
                <c:pt idx="4251">
                  <c:v>388.32</c:v>
                </c:pt>
                <c:pt idx="4252">
                  <c:v>388.32</c:v>
                </c:pt>
                <c:pt idx="4253">
                  <c:v>388.17</c:v>
                </c:pt>
                <c:pt idx="4254">
                  <c:v>387.87</c:v>
                </c:pt>
                <c:pt idx="4255">
                  <c:v>387.84</c:v>
                </c:pt>
                <c:pt idx="4256">
                  <c:v>387.78</c:v>
                </c:pt>
                <c:pt idx="4257">
                  <c:v>387.67</c:v>
                </c:pt>
                <c:pt idx="4258">
                  <c:v>387.58</c:v>
                </c:pt>
                <c:pt idx="4259">
                  <c:v>387.55</c:v>
                </c:pt>
                <c:pt idx="4260">
                  <c:v>387.34</c:v>
                </c:pt>
                <c:pt idx="4261">
                  <c:v>387.22</c:v>
                </c:pt>
                <c:pt idx="4262">
                  <c:v>387.32</c:v>
                </c:pt>
                <c:pt idx="4263">
                  <c:v>387.46</c:v>
                </c:pt>
                <c:pt idx="4264">
                  <c:v>387.72</c:v>
                </c:pt>
                <c:pt idx="4265">
                  <c:v>387.92</c:v>
                </c:pt>
                <c:pt idx="4266">
                  <c:v>388.04</c:v>
                </c:pt>
                <c:pt idx="4267">
                  <c:v>388.24</c:v>
                </c:pt>
                <c:pt idx="4268">
                  <c:v>388.3</c:v>
                </c:pt>
                <c:pt idx="4269">
                  <c:v>388.32</c:v>
                </c:pt>
                <c:pt idx="4270">
                  <c:v>388.41</c:v>
                </c:pt>
                <c:pt idx="4271">
                  <c:v>388.33</c:v>
                </c:pt>
                <c:pt idx="4272">
                  <c:v>388.23</c:v>
                </c:pt>
                <c:pt idx="4273">
                  <c:v>388.33</c:v>
                </c:pt>
                <c:pt idx="4274">
                  <c:v>388.36</c:v>
                </c:pt>
                <c:pt idx="4275">
                  <c:v>388.22</c:v>
                </c:pt>
                <c:pt idx="4276">
                  <c:v>388.45</c:v>
                </c:pt>
                <c:pt idx="4277">
                  <c:v>388.58</c:v>
                </c:pt>
                <c:pt idx="4278">
                  <c:v>388.53</c:v>
                </c:pt>
                <c:pt idx="4279">
                  <c:v>388.39</c:v>
                </c:pt>
                <c:pt idx="4280">
                  <c:v>388.37</c:v>
                </c:pt>
                <c:pt idx="4281">
                  <c:v>388.36</c:v>
                </c:pt>
                <c:pt idx="4282">
                  <c:v>388.21</c:v>
                </c:pt>
                <c:pt idx="4283">
                  <c:v>388.16</c:v>
                </c:pt>
                <c:pt idx="4284">
                  <c:v>388.17</c:v>
                </c:pt>
                <c:pt idx="4285">
                  <c:v>388.28</c:v>
                </c:pt>
                <c:pt idx="4286">
                  <c:v>388.27</c:v>
                </c:pt>
                <c:pt idx="4287">
                  <c:v>388.33</c:v>
                </c:pt>
                <c:pt idx="4288">
                  <c:v>388.3</c:v>
                </c:pt>
                <c:pt idx="4289">
                  <c:v>388.32</c:v>
                </c:pt>
                <c:pt idx="4290">
                  <c:v>388.36</c:v>
                </c:pt>
                <c:pt idx="4291">
                  <c:v>388.28</c:v>
                </c:pt>
                <c:pt idx="4292">
                  <c:v>388.25</c:v>
                </c:pt>
                <c:pt idx="4293">
                  <c:v>388.42</c:v>
                </c:pt>
                <c:pt idx="4294">
                  <c:v>388.3</c:v>
                </c:pt>
                <c:pt idx="4295">
                  <c:v>388.37</c:v>
                </c:pt>
                <c:pt idx="4296">
                  <c:v>388.38</c:v>
                </c:pt>
                <c:pt idx="4297">
                  <c:v>388.36</c:v>
                </c:pt>
                <c:pt idx="4298">
                  <c:v>388.25</c:v>
                </c:pt>
                <c:pt idx="4299">
                  <c:v>388.21</c:v>
                </c:pt>
                <c:pt idx="4300">
                  <c:v>388.05</c:v>
                </c:pt>
                <c:pt idx="4301">
                  <c:v>387.89</c:v>
                </c:pt>
                <c:pt idx="4302">
                  <c:v>387.96</c:v>
                </c:pt>
                <c:pt idx="4303">
                  <c:v>388.1</c:v>
                </c:pt>
                <c:pt idx="4304">
                  <c:v>387.98</c:v>
                </c:pt>
                <c:pt idx="4305">
                  <c:v>388.02</c:v>
                </c:pt>
                <c:pt idx="4306">
                  <c:v>387.96</c:v>
                </c:pt>
                <c:pt idx="4307">
                  <c:v>387.99</c:v>
                </c:pt>
                <c:pt idx="4308">
                  <c:v>388.11</c:v>
                </c:pt>
                <c:pt idx="4309">
                  <c:v>387.9</c:v>
                </c:pt>
                <c:pt idx="4310">
                  <c:v>387.85</c:v>
                </c:pt>
                <c:pt idx="4311">
                  <c:v>388.06</c:v>
                </c:pt>
                <c:pt idx="4312">
                  <c:v>388.09</c:v>
                </c:pt>
                <c:pt idx="4313">
                  <c:v>387.99</c:v>
                </c:pt>
                <c:pt idx="4314">
                  <c:v>387.84</c:v>
                </c:pt>
                <c:pt idx="4315">
                  <c:v>387.97</c:v>
                </c:pt>
                <c:pt idx="4316">
                  <c:v>388</c:v>
                </c:pt>
                <c:pt idx="4317">
                  <c:v>388.03</c:v>
                </c:pt>
                <c:pt idx="4318">
                  <c:v>388.3</c:v>
                </c:pt>
                <c:pt idx="4319">
                  <c:v>388.19</c:v>
                </c:pt>
                <c:pt idx="4320">
                  <c:v>388.21</c:v>
                </c:pt>
                <c:pt idx="4321">
                  <c:v>388.22</c:v>
                </c:pt>
                <c:pt idx="4322">
                  <c:v>388.13</c:v>
                </c:pt>
                <c:pt idx="4323">
                  <c:v>388.1</c:v>
                </c:pt>
                <c:pt idx="4324">
                  <c:v>388.03</c:v>
                </c:pt>
                <c:pt idx="4325">
                  <c:v>388.02</c:v>
                </c:pt>
                <c:pt idx="4326">
                  <c:v>388.1</c:v>
                </c:pt>
                <c:pt idx="4327">
                  <c:v>388.13</c:v>
                </c:pt>
                <c:pt idx="4328">
                  <c:v>388.09</c:v>
                </c:pt>
                <c:pt idx="4329">
                  <c:v>388.05</c:v>
                </c:pt>
                <c:pt idx="4330">
                  <c:v>388.02</c:v>
                </c:pt>
                <c:pt idx="4331">
                  <c:v>387.99</c:v>
                </c:pt>
                <c:pt idx="4332">
                  <c:v>388.12</c:v>
                </c:pt>
                <c:pt idx="4333">
                  <c:v>388.23</c:v>
                </c:pt>
                <c:pt idx="4334">
                  <c:v>388.1</c:v>
                </c:pt>
                <c:pt idx="4335">
                  <c:v>387.99</c:v>
                </c:pt>
                <c:pt idx="4336">
                  <c:v>387.82</c:v>
                </c:pt>
                <c:pt idx="4337">
                  <c:v>387.88</c:v>
                </c:pt>
                <c:pt idx="4338">
                  <c:v>388.02</c:v>
                </c:pt>
                <c:pt idx="4339">
                  <c:v>387.99</c:v>
                </c:pt>
                <c:pt idx="4340">
                  <c:v>388.05</c:v>
                </c:pt>
                <c:pt idx="4341">
                  <c:v>387.88</c:v>
                </c:pt>
                <c:pt idx="4342">
                  <c:v>387.92</c:v>
                </c:pt>
                <c:pt idx="4343">
                  <c:v>387.98</c:v>
                </c:pt>
                <c:pt idx="4344">
                  <c:v>387.95</c:v>
                </c:pt>
                <c:pt idx="4345">
                  <c:v>387.87</c:v>
                </c:pt>
                <c:pt idx="4346">
                  <c:v>387.95</c:v>
                </c:pt>
                <c:pt idx="4347">
                  <c:v>388.02</c:v>
                </c:pt>
                <c:pt idx="4348">
                  <c:v>387.97</c:v>
                </c:pt>
                <c:pt idx="4349">
                  <c:v>387.92</c:v>
                </c:pt>
                <c:pt idx="4350">
                  <c:v>387.84</c:v>
                </c:pt>
                <c:pt idx="4351">
                  <c:v>388.07</c:v>
                </c:pt>
                <c:pt idx="4352">
                  <c:v>387.99</c:v>
                </c:pt>
                <c:pt idx="4353">
                  <c:v>388.09</c:v>
                </c:pt>
                <c:pt idx="4354">
                  <c:v>387.88</c:v>
                </c:pt>
                <c:pt idx="4355">
                  <c:v>387.78</c:v>
                </c:pt>
                <c:pt idx="4356">
                  <c:v>387.81</c:v>
                </c:pt>
                <c:pt idx="4357">
                  <c:v>387.78</c:v>
                </c:pt>
                <c:pt idx="4358">
                  <c:v>387.83</c:v>
                </c:pt>
                <c:pt idx="4359">
                  <c:v>387.95</c:v>
                </c:pt>
                <c:pt idx="4360">
                  <c:v>387.88</c:v>
                </c:pt>
                <c:pt idx="4361">
                  <c:v>387.76</c:v>
                </c:pt>
                <c:pt idx="4362">
                  <c:v>387.9</c:v>
                </c:pt>
                <c:pt idx="4363">
                  <c:v>387.78</c:v>
                </c:pt>
                <c:pt idx="4364">
                  <c:v>387.77</c:v>
                </c:pt>
                <c:pt idx="4365">
                  <c:v>387.99</c:v>
                </c:pt>
                <c:pt idx="4366">
                  <c:v>387.8</c:v>
                </c:pt>
                <c:pt idx="4367">
                  <c:v>387.78</c:v>
                </c:pt>
                <c:pt idx="4368">
                  <c:v>387.8</c:v>
                </c:pt>
                <c:pt idx="4369">
                  <c:v>387.82</c:v>
                </c:pt>
                <c:pt idx="4370">
                  <c:v>387.77</c:v>
                </c:pt>
                <c:pt idx="4371">
                  <c:v>387.71</c:v>
                </c:pt>
                <c:pt idx="4372">
                  <c:v>387.8</c:v>
                </c:pt>
                <c:pt idx="4373">
                  <c:v>387.91</c:v>
                </c:pt>
                <c:pt idx="4374">
                  <c:v>387.92</c:v>
                </c:pt>
                <c:pt idx="4375">
                  <c:v>387.86</c:v>
                </c:pt>
                <c:pt idx="4376">
                  <c:v>387.76</c:v>
                </c:pt>
                <c:pt idx="4377">
                  <c:v>387.86</c:v>
                </c:pt>
                <c:pt idx="4378">
                  <c:v>387.89</c:v>
                </c:pt>
                <c:pt idx="4379">
                  <c:v>387.86</c:v>
                </c:pt>
                <c:pt idx="4380">
                  <c:v>387.93</c:v>
                </c:pt>
                <c:pt idx="4381">
                  <c:v>387.89</c:v>
                </c:pt>
                <c:pt idx="4382">
                  <c:v>387.86</c:v>
                </c:pt>
                <c:pt idx="4383">
                  <c:v>387.88</c:v>
                </c:pt>
                <c:pt idx="4384">
                  <c:v>387.67</c:v>
                </c:pt>
                <c:pt idx="4385">
                  <c:v>387.73</c:v>
                </c:pt>
                <c:pt idx="4386">
                  <c:v>387.71</c:v>
                </c:pt>
                <c:pt idx="4387">
                  <c:v>387.75</c:v>
                </c:pt>
                <c:pt idx="4388">
                  <c:v>387.83</c:v>
                </c:pt>
                <c:pt idx="4389">
                  <c:v>387.8</c:v>
                </c:pt>
                <c:pt idx="4390">
                  <c:v>387.77</c:v>
                </c:pt>
                <c:pt idx="4391">
                  <c:v>387.72</c:v>
                </c:pt>
                <c:pt idx="4392">
                  <c:v>387.81</c:v>
                </c:pt>
                <c:pt idx="4393">
                  <c:v>387.76</c:v>
                </c:pt>
                <c:pt idx="4394">
                  <c:v>387.61</c:v>
                </c:pt>
                <c:pt idx="4395">
                  <c:v>387.72</c:v>
                </c:pt>
                <c:pt idx="4396">
                  <c:v>387.55</c:v>
                </c:pt>
                <c:pt idx="4397">
                  <c:v>387.8</c:v>
                </c:pt>
                <c:pt idx="4398">
                  <c:v>387.82</c:v>
                </c:pt>
                <c:pt idx="4399">
                  <c:v>387.69</c:v>
                </c:pt>
                <c:pt idx="4400">
                  <c:v>387.58</c:v>
                </c:pt>
                <c:pt idx="4401">
                  <c:v>387.71</c:v>
                </c:pt>
                <c:pt idx="4402">
                  <c:v>387.78</c:v>
                </c:pt>
                <c:pt idx="4403">
                  <c:v>387.86</c:v>
                </c:pt>
                <c:pt idx="4404">
                  <c:v>387.79</c:v>
                </c:pt>
                <c:pt idx="4405">
                  <c:v>387.86</c:v>
                </c:pt>
                <c:pt idx="4406">
                  <c:v>388.12</c:v>
                </c:pt>
                <c:pt idx="4407">
                  <c:v>388.12</c:v>
                </c:pt>
                <c:pt idx="4408">
                  <c:v>388.05</c:v>
                </c:pt>
                <c:pt idx="4409">
                  <c:v>388.01</c:v>
                </c:pt>
                <c:pt idx="4410">
                  <c:v>387.98</c:v>
                </c:pt>
                <c:pt idx="4411">
                  <c:v>387.98</c:v>
                </c:pt>
                <c:pt idx="4412">
                  <c:v>387.96</c:v>
                </c:pt>
                <c:pt idx="4413">
                  <c:v>388.09</c:v>
                </c:pt>
                <c:pt idx="4414">
                  <c:v>387.97</c:v>
                </c:pt>
                <c:pt idx="4415">
                  <c:v>387.95</c:v>
                </c:pt>
                <c:pt idx="4416">
                  <c:v>388.02</c:v>
                </c:pt>
                <c:pt idx="4417">
                  <c:v>388.24</c:v>
                </c:pt>
                <c:pt idx="4418">
                  <c:v>388.11</c:v>
                </c:pt>
                <c:pt idx="4419">
                  <c:v>388.21</c:v>
                </c:pt>
                <c:pt idx="4420">
                  <c:v>388.12</c:v>
                </c:pt>
                <c:pt idx="4421">
                  <c:v>388.14</c:v>
                </c:pt>
                <c:pt idx="4422">
                  <c:v>388.07</c:v>
                </c:pt>
                <c:pt idx="4423">
                  <c:v>388.19</c:v>
                </c:pt>
                <c:pt idx="4424">
                  <c:v>388.07</c:v>
                </c:pt>
                <c:pt idx="4425">
                  <c:v>388.07</c:v>
                </c:pt>
                <c:pt idx="4426">
                  <c:v>388.05</c:v>
                </c:pt>
                <c:pt idx="4427">
                  <c:v>387.95</c:v>
                </c:pt>
                <c:pt idx="4428">
                  <c:v>387.83</c:v>
                </c:pt>
                <c:pt idx="4429">
                  <c:v>387.5</c:v>
                </c:pt>
                <c:pt idx="4430">
                  <c:v>387.23</c:v>
                </c:pt>
                <c:pt idx="4431">
                  <c:v>387.26</c:v>
                </c:pt>
                <c:pt idx="4432">
                  <c:v>387.56</c:v>
                </c:pt>
                <c:pt idx="4433">
                  <c:v>387.61</c:v>
                </c:pt>
                <c:pt idx="4434">
                  <c:v>387.59</c:v>
                </c:pt>
                <c:pt idx="4435">
                  <c:v>387.43</c:v>
                </c:pt>
                <c:pt idx="4436">
                  <c:v>387.3</c:v>
                </c:pt>
                <c:pt idx="4437">
                  <c:v>387.23</c:v>
                </c:pt>
                <c:pt idx="4438">
                  <c:v>387.17</c:v>
                </c:pt>
                <c:pt idx="4439">
                  <c:v>386.84</c:v>
                </c:pt>
                <c:pt idx="4440">
                  <c:v>386.74</c:v>
                </c:pt>
                <c:pt idx="4441">
                  <c:v>386.81</c:v>
                </c:pt>
                <c:pt idx="4442">
                  <c:v>386.72</c:v>
                </c:pt>
                <c:pt idx="4443">
                  <c:v>386.64</c:v>
                </c:pt>
                <c:pt idx="4444">
                  <c:v>386.76</c:v>
                </c:pt>
                <c:pt idx="4445">
                  <c:v>386.72</c:v>
                </c:pt>
                <c:pt idx="4446">
                  <c:v>386.7</c:v>
                </c:pt>
                <c:pt idx="4447">
                  <c:v>386.55</c:v>
                </c:pt>
                <c:pt idx="4448">
                  <c:v>386.59</c:v>
                </c:pt>
                <c:pt idx="4449">
                  <c:v>386.61</c:v>
                </c:pt>
                <c:pt idx="4450">
                  <c:v>386.58</c:v>
                </c:pt>
                <c:pt idx="4451">
                  <c:v>386.42</c:v>
                </c:pt>
                <c:pt idx="4452">
                  <c:v>386.35</c:v>
                </c:pt>
                <c:pt idx="4453">
                  <c:v>386.33</c:v>
                </c:pt>
                <c:pt idx="4454">
                  <c:v>386.36</c:v>
                </c:pt>
                <c:pt idx="4455">
                  <c:v>386.34</c:v>
                </c:pt>
                <c:pt idx="4456">
                  <c:v>386.48</c:v>
                </c:pt>
                <c:pt idx="4457">
                  <c:v>386.58</c:v>
                </c:pt>
                <c:pt idx="4458">
                  <c:v>386.5</c:v>
                </c:pt>
                <c:pt idx="4459">
                  <c:v>386.53</c:v>
                </c:pt>
                <c:pt idx="4460">
                  <c:v>386.52</c:v>
                </c:pt>
                <c:pt idx="4461">
                  <c:v>386.6</c:v>
                </c:pt>
                <c:pt idx="4462">
                  <c:v>386.74</c:v>
                </c:pt>
                <c:pt idx="4463">
                  <c:v>386.68</c:v>
                </c:pt>
                <c:pt idx="4464">
                  <c:v>386.62</c:v>
                </c:pt>
                <c:pt idx="4465">
                  <c:v>386.74</c:v>
                </c:pt>
                <c:pt idx="4466">
                  <c:v>386.77</c:v>
                </c:pt>
                <c:pt idx="4467">
                  <c:v>386.65</c:v>
                </c:pt>
                <c:pt idx="4468">
                  <c:v>386.81</c:v>
                </c:pt>
                <c:pt idx="4469">
                  <c:v>386.82</c:v>
                </c:pt>
                <c:pt idx="4470">
                  <c:v>386.66</c:v>
                </c:pt>
                <c:pt idx="4471">
                  <c:v>386.58</c:v>
                </c:pt>
                <c:pt idx="4472">
                  <c:v>386.8</c:v>
                </c:pt>
                <c:pt idx="4473">
                  <c:v>386.8</c:v>
                </c:pt>
                <c:pt idx="4474">
                  <c:v>386.71</c:v>
                </c:pt>
                <c:pt idx="4475">
                  <c:v>386.79</c:v>
                </c:pt>
                <c:pt idx="4476">
                  <c:v>386.79</c:v>
                </c:pt>
                <c:pt idx="4477">
                  <c:v>386.89</c:v>
                </c:pt>
                <c:pt idx="4478">
                  <c:v>386.86</c:v>
                </c:pt>
                <c:pt idx="4479">
                  <c:v>387.05</c:v>
                </c:pt>
                <c:pt idx="4480">
                  <c:v>387.22</c:v>
                </c:pt>
                <c:pt idx="4481">
                  <c:v>387.45</c:v>
                </c:pt>
                <c:pt idx="4482">
                  <c:v>387.56</c:v>
                </c:pt>
                <c:pt idx="4483">
                  <c:v>387.73</c:v>
                </c:pt>
                <c:pt idx="4484">
                  <c:v>388.01</c:v>
                </c:pt>
                <c:pt idx="4485">
                  <c:v>388.13</c:v>
                </c:pt>
                <c:pt idx="4486">
                  <c:v>388.33</c:v>
                </c:pt>
                <c:pt idx="4487">
                  <c:v>388.44</c:v>
                </c:pt>
                <c:pt idx="4488">
                  <c:v>388.31</c:v>
                </c:pt>
                <c:pt idx="4489">
                  <c:v>388.05</c:v>
                </c:pt>
                <c:pt idx="4490">
                  <c:v>388.07</c:v>
                </c:pt>
                <c:pt idx="4491">
                  <c:v>388.3</c:v>
                </c:pt>
                <c:pt idx="4492">
                  <c:v>388.42</c:v>
                </c:pt>
                <c:pt idx="4493">
                  <c:v>388.44</c:v>
                </c:pt>
                <c:pt idx="4494">
                  <c:v>388.24</c:v>
                </c:pt>
                <c:pt idx="4495">
                  <c:v>388.05</c:v>
                </c:pt>
                <c:pt idx="4496">
                  <c:v>387.96</c:v>
                </c:pt>
                <c:pt idx="4497">
                  <c:v>388.01</c:v>
                </c:pt>
                <c:pt idx="4498">
                  <c:v>388.23</c:v>
                </c:pt>
                <c:pt idx="4499">
                  <c:v>388.88</c:v>
                </c:pt>
                <c:pt idx="4500">
                  <c:v>388.88</c:v>
                </c:pt>
                <c:pt idx="4501">
                  <c:v>388.98</c:v>
                </c:pt>
                <c:pt idx="4502">
                  <c:v>388.76</c:v>
                </c:pt>
                <c:pt idx="4503">
                  <c:v>388.77</c:v>
                </c:pt>
                <c:pt idx="4504">
                  <c:v>389.12</c:v>
                </c:pt>
                <c:pt idx="4505">
                  <c:v>389.28</c:v>
                </c:pt>
                <c:pt idx="4506">
                  <c:v>389.09</c:v>
                </c:pt>
                <c:pt idx="4507">
                  <c:v>388.65</c:v>
                </c:pt>
                <c:pt idx="4508">
                  <c:v>388.52</c:v>
                </c:pt>
                <c:pt idx="4509">
                  <c:v>389.01</c:v>
                </c:pt>
                <c:pt idx="4510">
                  <c:v>388.72</c:v>
                </c:pt>
                <c:pt idx="4511">
                  <c:v>388.22</c:v>
                </c:pt>
                <c:pt idx="4512">
                  <c:v>387.91</c:v>
                </c:pt>
                <c:pt idx="4513">
                  <c:v>387.69</c:v>
                </c:pt>
                <c:pt idx="4514">
                  <c:v>387.26</c:v>
                </c:pt>
                <c:pt idx="4515">
                  <c:v>387.29</c:v>
                </c:pt>
                <c:pt idx="4516">
                  <c:v>387.16</c:v>
                </c:pt>
                <c:pt idx="4517">
                  <c:v>387.27</c:v>
                </c:pt>
                <c:pt idx="4518">
                  <c:v>387.32</c:v>
                </c:pt>
                <c:pt idx="4519">
                  <c:v>387.54</c:v>
                </c:pt>
                <c:pt idx="4520">
                  <c:v>387.81</c:v>
                </c:pt>
                <c:pt idx="4521">
                  <c:v>388.04</c:v>
                </c:pt>
                <c:pt idx="4522">
                  <c:v>388.24</c:v>
                </c:pt>
                <c:pt idx="4523">
                  <c:v>388.53</c:v>
                </c:pt>
                <c:pt idx="4524">
                  <c:v>388.84</c:v>
                </c:pt>
                <c:pt idx="4525">
                  <c:v>388.86</c:v>
                </c:pt>
                <c:pt idx="4526">
                  <c:v>388.16</c:v>
                </c:pt>
                <c:pt idx="4527">
                  <c:v>387.61</c:v>
                </c:pt>
                <c:pt idx="4528">
                  <c:v>387.35</c:v>
                </c:pt>
                <c:pt idx="4529">
                  <c:v>387.13</c:v>
                </c:pt>
                <c:pt idx="4530">
                  <c:v>387.06</c:v>
                </c:pt>
                <c:pt idx="4531">
                  <c:v>387.36</c:v>
                </c:pt>
                <c:pt idx="4532">
                  <c:v>387.4</c:v>
                </c:pt>
                <c:pt idx="4533">
                  <c:v>387.23</c:v>
                </c:pt>
                <c:pt idx="4534">
                  <c:v>386.93</c:v>
                </c:pt>
                <c:pt idx="4535">
                  <c:v>386.77</c:v>
                </c:pt>
                <c:pt idx="4536">
                  <c:v>387.39</c:v>
                </c:pt>
                <c:pt idx="4537">
                  <c:v>388.34</c:v>
                </c:pt>
                <c:pt idx="4538">
                  <c:v>388.8</c:v>
                </c:pt>
                <c:pt idx="4539">
                  <c:v>388.96</c:v>
                </c:pt>
                <c:pt idx="4540">
                  <c:v>388.76</c:v>
                </c:pt>
                <c:pt idx="4541">
                  <c:v>388.59</c:v>
                </c:pt>
                <c:pt idx="4542">
                  <c:v>388.3</c:v>
                </c:pt>
                <c:pt idx="4543">
                  <c:v>388.07</c:v>
                </c:pt>
                <c:pt idx="4544">
                  <c:v>388.04</c:v>
                </c:pt>
                <c:pt idx="4545">
                  <c:v>388.5</c:v>
                </c:pt>
                <c:pt idx="4546">
                  <c:v>388.52</c:v>
                </c:pt>
                <c:pt idx="4547">
                  <c:v>388.41</c:v>
                </c:pt>
                <c:pt idx="4548">
                  <c:v>388.34</c:v>
                </c:pt>
                <c:pt idx="4549">
                  <c:v>387.79</c:v>
                </c:pt>
                <c:pt idx="4550">
                  <c:v>387.51</c:v>
                </c:pt>
                <c:pt idx="4551">
                  <c:v>387.52</c:v>
                </c:pt>
                <c:pt idx="4552">
                  <c:v>387.73</c:v>
                </c:pt>
                <c:pt idx="4553">
                  <c:v>387.72</c:v>
                </c:pt>
                <c:pt idx="4554">
                  <c:v>387.52</c:v>
                </c:pt>
                <c:pt idx="4555">
                  <c:v>387.44</c:v>
                </c:pt>
                <c:pt idx="4556">
                  <c:v>387.43</c:v>
                </c:pt>
                <c:pt idx="4557">
                  <c:v>387.35</c:v>
                </c:pt>
                <c:pt idx="4558">
                  <c:v>387.2</c:v>
                </c:pt>
                <c:pt idx="4559">
                  <c:v>387.2</c:v>
                </c:pt>
                <c:pt idx="4560">
                  <c:v>-9999</c:v>
                </c:pt>
                <c:pt idx="4561">
                  <c:v>-9999</c:v>
                </c:pt>
                <c:pt idx="4562">
                  <c:v>-9999</c:v>
                </c:pt>
                <c:pt idx="4563">
                  <c:v>-9999</c:v>
                </c:pt>
                <c:pt idx="4564">
                  <c:v>-9999</c:v>
                </c:pt>
                <c:pt idx="4565">
                  <c:v>-9999</c:v>
                </c:pt>
                <c:pt idx="4566">
                  <c:v>-9999</c:v>
                </c:pt>
                <c:pt idx="4567">
                  <c:v>-9999</c:v>
                </c:pt>
                <c:pt idx="4568">
                  <c:v>-9999</c:v>
                </c:pt>
                <c:pt idx="4569">
                  <c:v>-9999</c:v>
                </c:pt>
                <c:pt idx="4570">
                  <c:v>-9999</c:v>
                </c:pt>
                <c:pt idx="4571">
                  <c:v>-9999</c:v>
                </c:pt>
                <c:pt idx="4572">
                  <c:v>-9999</c:v>
                </c:pt>
                <c:pt idx="4573">
                  <c:v>-9999</c:v>
                </c:pt>
                <c:pt idx="4574">
                  <c:v>-9999</c:v>
                </c:pt>
                <c:pt idx="4575">
                  <c:v>-9999</c:v>
                </c:pt>
                <c:pt idx="4576">
                  <c:v>-9999</c:v>
                </c:pt>
                <c:pt idx="4577">
                  <c:v>-9999</c:v>
                </c:pt>
                <c:pt idx="4578">
                  <c:v>-9999</c:v>
                </c:pt>
                <c:pt idx="4579">
                  <c:v>-9999</c:v>
                </c:pt>
                <c:pt idx="4580">
                  <c:v>-9999</c:v>
                </c:pt>
                <c:pt idx="4581">
                  <c:v>-9999</c:v>
                </c:pt>
                <c:pt idx="4582">
                  <c:v>-9999</c:v>
                </c:pt>
                <c:pt idx="4583">
                  <c:v>-9999</c:v>
                </c:pt>
                <c:pt idx="4584">
                  <c:v>-9999</c:v>
                </c:pt>
                <c:pt idx="4585">
                  <c:v>-9999</c:v>
                </c:pt>
                <c:pt idx="4586">
                  <c:v>-9999</c:v>
                </c:pt>
                <c:pt idx="4587">
                  <c:v>-9999</c:v>
                </c:pt>
                <c:pt idx="4588">
                  <c:v>-9999</c:v>
                </c:pt>
                <c:pt idx="4589">
                  <c:v>-9999</c:v>
                </c:pt>
                <c:pt idx="4590">
                  <c:v>-9999</c:v>
                </c:pt>
                <c:pt idx="4591">
                  <c:v>-9999</c:v>
                </c:pt>
                <c:pt idx="4592">
                  <c:v>-9999</c:v>
                </c:pt>
                <c:pt idx="4593">
                  <c:v>-9999</c:v>
                </c:pt>
                <c:pt idx="4594">
                  <c:v>-9999</c:v>
                </c:pt>
                <c:pt idx="4595">
                  <c:v>-9999</c:v>
                </c:pt>
                <c:pt idx="4596">
                  <c:v>-9999</c:v>
                </c:pt>
                <c:pt idx="4597">
                  <c:v>-9999</c:v>
                </c:pt>
                <c:pt idx="4598">
                  <c:v>-9999</c:v>
                </c:pt>
                <c:pt idx="4599">
                  <c:v>-9999</c:v>
                </c:pt>
                <c:pt idx="4600">
                  <c:v>-9999</c:v>
                </c:pt>
                <c:pt idx="4601">
                  <c:v>-9999</c:v>
                </c:pt>
                <c:pt idx="4602">
                  <c:v>-9999</c:v>
                </c:pt>
                <c:pt idx="4603">
                  <c:v>-9999</c:v>
                </c:pt>
                <c:pt idx="4604">
                  <c:v>-9999</c:v>
                </c:pt>
                <c:pt idx="4605">
                  <c:v>-9999</c:v>
                </c:pt>
                <c:pt idx="4606">
                  <c:v>-9999</c:v>
                </c:pt>
                <c:pt idx="4607">
                  <c:v>-9999</c:v>
                </c:pt>
                <c:pt idx="4608">
                  <c:v>-9999</c:v>
                </c:pt>
                <c:pt idx="4609">
                  <c:v>-9999</c:v>
                </c:pt>
                <c:pt idx="4610">
                  <c:v>-9999</c:v>
                </c:pt>
                <c:pt idx="4611">
                  <c:v>-9999</c:v>
                </c:pt>
                <c:pt idx="4612">
                  <c:v>-9999</c:v>
                </c:pt>
                <c:pt idx="4613">
                  <c:v>-9999</c:v>
                </c:pt>
                <c:pt idx="4614">
                  <c:v>-9999</c:v>
                </c:pt>
                <c:pt idx="4615">
                  <c:v>-9999</c:v>
                </c:pt>
                <c:pt idx="4616">
                  <c:v>-9999</c:v>
                </c:pt>
                <c:pt idx="4617">
                  <c:v>-9999</c:v>
                </c:pt>
                <c:pt idx="4618">
                  <c:v>-9999</c:v>
                </c:pt>
                <c:pt idx="4619">
                  <c:v>-9999</c:v>
                </c:pt>
                <c:pt idx="4620">
                  <c:v>-9999</c:v>
                </c:pt>
                <c:pt idx="4621">
                  <c:v>-9999</c:v>
                </c:pt>
                <c:pt idx="4622">
                  <c:v>-9999</c:v>
                </c:pt>
                <c:pt idx="4623">
                  <c:v>-9999</c:v>
                </c:pt>
                <c:pt idx="4624">
                  <c:v>-9999</c:v>
                </c:pt>
                <c:pt idx="4625">
                  <c:v>-9999</c:v>
                </c:pt>
                <c:pt idx="4626">
                  <c:v>-9999</c:v>
                </c:pt>
                <c:pt idx="4627">
                  <c:v>-9999</c:v>
                </c:pt>
                <c:pt idx="4628">
                  <c:v>-9999</c:v>
                </c:pt>
                <c:pt idx="4629">
                  <c:v>-9999</c:v>
                </c:pt>
                <c:pt idx="4630">
                  <c:v>-9999</c:v>
                </c:pt>
                <c:pt idx="4631">
                  <c:v>-9999</c:v>
                </c:pt>
                <c:pt idx="4632">
                  <c:v>-9999</c:v>
                </c:pt>
                <c:pt idx="4633">
                  <c:v>-9999</c:v>
                </c:pt>
                <c:pt idx="4634">
                  <c:v>-9999</c:v>
                </c:pt>
                <c:pt idx="4635">
                  <c:v>-9999</c:v>
                </c:pt>
                <c:pt idx="4636">
                  <c:v>-9999</c:v>
                </c:pt>
                <c:pt idx="4637">
                  <c:v>-9999</c:v>
                </c:pt>
                <c:pt idx="4638">
                  <c:v>-9999</c:v>
                </c:pt>
                <c:pt idx="4639">
                  <c:v>-9999</c:v>
                </c:pt>
                <c:pt idx="4640">
                  <c:v>-9999</c:v>
                </c:pt>
                <c:pt idx="4641">
                  <c:v>-9999</c:v>
                </c:pt>
                <c:pt idx="4642">
                  <c:v>-9999</c:v>
                </c:pt>
                <c:pt idx="4643">
                  <c:v>-9999</c:v>
                </c:pt>
                <c:pt idx="4644">
                  <c:v>-9999</c:v>
                </c:pt>
                <c:pt idx="4645">
                  <c:v>-9999</c:v>
                </c:pt>
                <c:pt idx="4646">
                  <c:v>-9999</c:v>
                </c:pt>
                <c:pt idx="4647">
                  <c:v>-9999</c:v>
                </c:pt>
                <c:pt idx="4648">
                  <c:v>-9999</c:v>
                </c:pt>
                <c:pt idx="4649">
                  <c:v>-9999</c:v>
                </c:pt>
                <c:pt idx="4650">
                  <c:v>-9999</c:v>
                </c:pt>
                <c:pt idx="4651">
                  <c:v>-9999</c:v>
                </c:pt>
                <c:pt idx="4652">
                  <c:v>-9999</c:v>
                </c:pt>
                <c:pt idx="4653">
                  <c:v>-9999</c:v>
                </c:pt>
                <c:pt idx="4654">
                  <c:v>-9999</c:v>
                </c:pt>
                <c:pt idx="4655">
                  <c:v>-9999</c:v>
                </c:pt>
                <c:pt idx="4656">
                  <c:v>-9999</c:v>
                </c:pt>
                <c:pt idx="4657">
                  <c:v>-9999</c:v>
                </c:pt>
                <c:pt idx="4658">
                  <c:v>-9999</c:v>
                </c:pt>
                <c:pt idx="4659">
                  <c:v>-9999</c:v>
                </c:pt>
                <c:pt idx="4660">
                  <c:v>-9999</c:v>
                </c:pt>
                <c:pt idx="4661">
                  <c:v>-9999</c:v>
                </c:pt>
                <c:pt idx="4662">
                  <c:v>-9999</c:v>
                </c:pt>
                <c:pt idx="4663">
                  <c:v>-9999</c:v>
                </c:pt>
                <c:pt idx="4664">
                  <c:v>-9999</c:v>
                </c:pt>
                <c:pt idx="4665">
                  <c:v>-9999</c:v>
                </c:pt>
                <c:pt idx="4666">
                  <c:v>-9999</c:v>
                </c:pt>
                <c:pt idx="4667">
                  <c:v>-9999</c:v>
                </c:pt>
                <c:pt idx="4668">
                  <c:v>-9999</c:v>
                </c:pt>
                <c:pt idx="4669">
                  <c:v>-9999</c:v>
                </c:pt>
                <c:pt idx="4670">
                  <c:v>-9999</c:v>
                </c:pt>
                <c:pt idx="4671">
                  <c:v>-9999</c:v>
                </c:pt>
                <c:pt idx="4672">
                  <c:v>-9999</c:v>
                </c:pt>
                <c:pt idx="4673">
                  <c:v>-9999</c:v>
                </c:pt>
                <c:pt idx="4674">
                  <c:v>-9999</c:v>
                </c:pt>
                <c:pt idx="4675">
                  <c:v>-9999</c:v>
                </c:pt>
                <c:pt idx="4676">
                  <c:v>-9999</c:v>
                </c:pt>
                <c:pt idx="4677">
                  <c:v>-9999</c:v>
                </c:pt>
                <c:pt idx="4678">
                  <c:v>-9999</c:v>
                </c:pt>
                <c:pt idx="4679">
                  <c:v>-9999</c:v>
                </c:pt>
                <c:pt idx="4680">
                  <c:v>-9999</c:v>
                </c:pt>
                <c:pt idx="4681">
                  <c:v>-9999</c:v>
                </c:pt>
                <c:pt idx="4682">
                  <c:v>-9999</c:v>
                </c:pt>
                <c:pt idx="4683">
                  <c:v>-9999</c:v>
                </c:pt>
                <c:pt idx="4684">
                  <c:v>-9999</c:v>
                </c:pt>
                <c:pt idx="4685">
                  <c:v>-9999</c:v>
                </c:pt>
                <c:pt idx="4686">
                  <c:v>-9999</c:v>
                </c:pt>
                <c:pt idx="4687">
                  <c:v>-9999</c:v>
                </c:pt>
                <c:pt idx="4688">
                  <c:v>-9999</c:v>
                </c:pt>
                <c:pt idx="4689">
                  <c:v>-9999</c:v>
                </c:pt>
                <c:pt idx="4690">
                  <c:v>-9999</c:v>
                </c:pt>
                <c:pt idx="4691">
                  <c:v>-9999</c:v>
                </c:pt>
                <c:pt idx="4692">
                  <c:v>-9999</c:v>
                </c:pt>
                <c:pt idx="4693">
                  <c:v>-9999</c:v>
                </c:pt>
                <c:pt idx="4694">
                  <c:v>-9999</c:v>
                </c:pt>
                <c:pt idx="4695">
                  <c:v>-9999</c:v>
                </c:pt>
                <c:pt idx="4696">
                  <c:v>-9999</c:v>
                </c:pt>
                <c:pt idx="4697">
                  <c:v>-9999</c:v>
                </c:pt>
                <c:pt idx="4698">
                  <c:v>-9999</c:v>
                </c:pt>
                <c:pt idx="4699">
                  <c:v>-9999</c:v>
                </c:pt>
                <c:pt idx="4700">
                  <c:v>-9999</c:v>
                </c:pt>
                <c:pt idx="4701">
                  <c:v>-9999</c:v>
                </c:pt>
                <c:pt idx="4702">
                  <c:v>-9999</c:v>
                </c:pt>
                <c:pt idx="4703">
                  <c:v>-9999</c:v>
                </c:pt>
                <c:pt idx="4704">
                  <c:v>-9999</c:v>
                </c:pt>
                <c:pt idx="4705">
                  <c:v>-9999</c:v>
                </c:pt>
                <c:pt idx="4706">
                  <c:v>-9999</c:v>
                </c:pt>
                <c:pt idx="4707">
                  <c:v>-9999</c:v>
                </c:pt>
                <c:pt idx="4708">
                  <c:v>-9999</c:v>
                </c:pt>
                <c:pt idx="4709">
                  <c:v>-9999</c:v>
                </c:pt>
                <c:pt idx="4710">
                  <c:v>-9999</c:v>
                </c:pt>
                <c:pt idx="4711">
                  <c:v>-9999</c:v>
                </c:pt>
                <c:pt idx="4712">
                  <c:v>-9999</c:v>
                </c:pt>
                <c:pt idx="4713">
                  <c:v>-9999</c:v>
                </c:pt>
                <c:pt idx="4714">
                  <c:v>-9999</c:v>
                </c:pt>
                <c:pt idx="4715">
                  <c:v>-9999</c:v>
                </c:pt>
                <c:pt idx="4716">
                  <c:v>-9999</c:v>
                </c:pt>
                <c:pt idx="4717">
                  <c:v>-9999</c:v>
                </c:pt>
                <c:pt idx="4718">
                  <c:v>-9999</c:v>
                </c:pt>
                <c:pt idx="4719">
                  <c:v>-9999</c:v>
                </c:pt>
                <c:pt idx="4720">
                  <c:v>-9999</c:v>
                </c:pt>
                <c:pt idx="4721">
                  <c:v>-9999</c:v>
                </c:pt>
                <c:pt idx="4722">
                  <c:v>-9999</c:v>
                </c:pt>
                <c:pt idx="4723">
                  <c:v>-9999</c:v>
                </c:pt>
                <c:pt idx="4724">
                  <c:v>-9999</c:v>
                </c:pt>
                <c:pt idx="4725">
                  <c:v>-9999</c:v>
                </c:pt>
                <c:pt idx="4726">
                  <c:v>-9999</c:v>
                </c:pt>
                <c:pt idx="4727">
                  <c:v>-9999</c:v>
                </c:pt>
                <c:pt idx="4728">
                  <c:v>-9999</c:v>
                </c:pt>
                <c:pt idx="4729">
                  <c:v>-9999</c:v>
                </c:pt>
                <c:pt idx="4730">
                  <c:v>-9999</c:v>
                </c:pt>
                <c:pt idx="4731">
                  <c:v>-9999</c:v>
                </c:pt>
                <c:pt idx="4732">
                  <c:v>-9999</c:v>
                </c:pt>
                <c:pt idx="4733">
                  <c:v>-9999</c:v>
                </c:pt>
                <c:pt idx="4734">
                  <c:v>-9999</c:v>
                </c:pt>
                <c:pt idx="4735">
                  <c:v>-9999</c:v>
                </c:pt>
                <c:pt idx="4736">
                  <c:v>-9999</c:v>
                </c:pt>
                <c:pt idx="4737">
                  <c:v>-9999</c:v>
                </c:pt>
                <c:pt idx="4738">
                  <c:v>-9999</c:v>
                </c:pt>
                <c:pt idx="4739">
                  <c:v>-9999</c:v>
                </c:pt>
                <c:pt idx="4740">
                  <c:v>-9999</c:v>
                </c:pt>
                <c:pt idx="4741">
                  <c:v>-9999</c:v>
                </c:pt>
                <c:pt idx="4742">
                  <c:v>-9999</c:v>
                </c:pt>
                <c:pt idx="4743">
                  <c:v>-9999</c:v>
                </c:pt>
                <c:pt idx="4744">
                  <c:v>-9999</c:v>
                </c:pt>
                <c:pt idx="4745">
                  <c:v>-9999</c:v>
                </c:pt>
                <c:pt idx="4746">
                  <c:v>-9999</c:v>
                </c:pt>
                <c:pt idx="4747">
                  <c:v>-9999</c:v>
                </c:pt>
                <c:pt idx="4748">
                  <c:v>-9999</c:v>
                </c:pt>
                <c:pt idx="4749">
                  <c:v>-9999</c:v>
                </c:pt>
                <c:pt idx="4750">
                  <c:v>-9999</c:v>
                </c:pt>
                <c:pt idx="4751">
                  <c:v>-9999</c:v>
                </c:pt>
                <c:pt idx="4752">
                  <c:v>-9999</c:v>
                </c:pt>
                <c:pt idx="4753">
                  <c:v>-9999</c:v>
                </c:pt>
                <c:pt idx="4754">
                  <c:v>-9999</c:v>
                </c:pt>
                <c:pt idx="4755">
                  <c:v>-9999</c:v>
                </c:pt>
                <c:pt idx="4756">
                  <c:v>-9999</c:v>
                </c:pt>
                <c:pt idx="4757">
                  <c:v>-9999</c:v>
                </c:pt>
                <c:pt idx="4758">
                  <c:v>-9999</c:v>
                </c:pt>
                <c:pt idx="4759">
                  <c:v>-9999</c:v>
                </c:pt>
                <c:pt idx="4760">
                  <c:v>-9999</c:v>
                </c:pt>
                <c:pt idx="4761">
                  <c:v>-9999</c:v>
                </c:pt>
                <c:pt idx="4762">
                  <c:v>-9999</c:v>
                </c:pt>
                <c:pt idx="4763">
                  <c:v>-9999</c:v>
                </c:pt>
                <c:pt idx="4764">
                  <c:v>-9999</c:v>
                </c:pt>
                <c:pt idx="4765">
                  <c:v>-9999</c:v>
                </c:pt>
                <c:pt idx="4766">
                  <c:v>-9999</c:v>
                </c:pt>
                <c:pt idx="4767">
                  <c:v>-9999</c:v>
                </c:pt>
                <c:pt idx="4768">
                  <c:v>-9999</c:v>
                </c:pt>
                <c:pt idx="4769">
                  <c:v>-9999</c:v>
                </c:pt>
                <c:pt idx="4770">
                  <c:v>-9999</c:v>
                </c:pt>
                <c:pt idx="4771">
                  <c:v>-9999</c:v>
                </c:pt>
                <c:pt idx="4772">
                  <c:v>-9999</c:v>
                </c:pt>
                <c:pt idx="4773">
                  <c:v>-9999</c:v>
                </c:pt>
                <c:pt idx="4774">
                  <c:v>-9999</c:v>
                </c:pt>
                <c:pt idx="4775">
                  <c:v>-9999</c:v>
                </c:pt>
                <c:pt idx="4776">
                  <c:v>-9999</c:v>
                </c:pt>
                <c:pt idx="4777">
                  <c:v>-9999</c:v>
                </c:pt>
                <c:pt idx="4778">
                  <c:v>-9999</c:v>
                </c:pt>
                <c:pt idx="4779">
                  <c:v>-9999</c:v>
                </c:pt>
                <c:pt idx="4780">
                  <c:v>-9999</c:v>
                </c:pt>
                <c:pt idx="4781">
                  <c:v>-9999</c:v>
                </c:pt>
                <c:pt idx="4782">
                  <c:v>-9999</c:v>
                </c:pt>
                <c:pt idx="4783">
                  <c:v>-9999</c:v>
                </c:pt>
                <c:pt idx="4784">
                  <c:v>-9999</c:v>
                </c:pt>
                <c:pt idx="4785">
                  <c:v>-9999</c:v>
                </c:pt>
                <c:pt idx="4786">
                  <c:v>-9999</c:v>
                </c:pt>
                <c:pt idx="4787">
                  <c:v>-9999</c:v>
                </c:pt>
                <c:pt idx="4788">
                  <c:v>-9999</c:v>
                </c:pt>
                <c:pt idx="4789">
                  <c:v>-9999</c:v>
                </c:pt>
                <c:pt idx="4790">
                  <c:v>-9999</c:v>
                </c:pt>
                <c:pt idx="4791">
                  <c:v>-9999</c:v>
                </c:pt>
                <c:pt idx="4792">
                  <c:v>-9999</c:v>
                </c:pt>
                <c:pt idx="4793">
                  <c:v>-9999</c:v>
                </c:pt>
                <c:pt idx="4794">
                  <c:v>-9999</c:v>
                </c:pt>
                <c:pt idx="4795">
                  <c:v>-9999</c:v>
                </c:pt>
                <c:pt idx="4796">
                  <c:v>-9999</c:v>
                </c:pt>
                <c:pt idx="4797">
                  <c:v>-9999</c:v>
                </c:pt>
                <c:pt idx="4798">
                  <c:v>-9999</c:v>
                </c:pt>
                <c:pt idx="4799">
                  <c:v>-9999</c:v>
                </c:pt>
                <c:pt idx="4800">
                  <c:v>-9999</c:v>
                </c:pt>
                <c:pt idx="4801">
                  <c:v>-9999</c:v>
                </c:pt>
                <c:pt idx="4802">
                  <c:v>-9999</c:v>
                </c:pt>
                <c:pt idx="4803">
                  <c:v>-9999</c:v>
                </c:pt>
                <c:pt idx="4804">
                  <c:v>-9999</c:v>
                </c:pt>
                <c:pt idx="4805">
                  <c:v>-9999</c:v>
                </c:pt>
                <c:pt idx="4806">
                  <c:v>-9999</c:v>
                </c:pt>
                <c:pt idx="4807">
                  <c:v>-9999</c:v>
                </c:pt>
                <c:pt idx="4808">
                  <c:v>-9999</c:v>
                </c:pt>
                <c:pt idx="4809">
                  <c:v>-9999</c:v>
                </c:pt>
                <c:pt idx="4810">
                  <c:v>-9999</c:v>
                </c:pt>
                <c:pt idx="4811">
                  <c:v>-9999</c:v>
                </c:pt>
                <c:pt idx="4812">
                  <c:v>-9999</c:v>
                </c:pt>
                <c:pt idx="4813">
                  <c:v>-9999</c:v>
                </c:pt>
                <c:pt idx="4814">
                  <c:v>-9999</c:v>
                </c:pt>
                <c:pt idx="4815">
                  <c:v>-9999</c:v>
                </c:pt>
                <c:pt idx="4816">
                  <c:v>-9999</c:v>
                </c:pt>
                <c:pt idx="4817">
                  <c:v>-9999</c:v>
                </c:pt>
                <c:pt idx="4818">
                  <c:v>-9999</c:v>
                </c:pt>
                <c:pt idx="4819">
                  <c:v>-9999</c:v>
                </c:pt>
                <c:pt idx="4820">
                  <c:v>-9999</c:v>
                </c:pt>
                <c:pt idx="4821">
                  <c:v>-9999</c:v>
                </c:pt>
                <c:pt idx="4822">
                  <c:v>-9999</c:v>
                </c:pt>
                <c:pt idx="4823">
                  <c:v>-9999</c:v>
                </c:pt>
                <c:pt idx="4824">
                  <c:v>-9999</c:v>
                </c:pt>
                <c:pt idx="4825">
                  <c:v>-9999</c:v>
                </c:pt>
                <c:pt idx="4826">
                  <c:v>-9999</c:v>
                </c:pt>
                <c:pt idx="4827">
                  <c:v>-9999</c:v>
                </c:pt>
                <c:pt idx="4828">
                  <c:v>-9999</c:v>
                </c:pt>
                <c:pt idx="4829">
                  <c:v>-9999</c:v>
                </c:pt>
                <c:pt idx="4830">
                  <c:v>-9999</c:v>
                </c:pt>
                <c:pt idx="4831">
                  <c:v>-9999</c:v>
                </c:pt>
                <c:pt idx="4832">
                  <c:v>-9999</c:v>
                </c:pt>
                <c:pt idx="4833">
                  <c:v>-9999</c:v>
                </c:pt>
                <c:pt idx="4834">
                  <c:v>-9999</c:v>
                </c:pt>
                <c:pt idx="4835">
                  <c:v>-9999</c:v>
                </c:pt>
                <c:pt idx="4836">
                  <c:v>-9999</c:v>
                </c:pt>
                <c:pt idx="4837">
                  <c:v>-9999</c:v>
                </c:pt>
                <c:pt idx="4838">
                  <c:v>-9999</c:v>
                </c:pt>
                <c:pt idx="4839">
                  <c:v>-9999</c:v>
                </c:pt>
                <c:pt idx="4840">
                  <c:v>-9999</c:v>
                </c:pt>
                <c:pt idx="4841">
                  <c:v>-9999</c:v>
                </c:pt>
                <c:pt idx="4842">
                  <c:v>-9999</c:v>
                </c:pt>
                <c:pt idx="4843">
                  <c:v>-9999</c:v>
                </c:pt>
                <c:pt idx="4844">
                  <c:v>-9999</c:v>
                </c:pt>
                <c:pt idx="4845">
                  <c:v>-9999</c:v>
                </c:pt>
                <c:pt idx="4846">
                  <c:v>-9999</c:v>
                </c:pt>
                <c:pt idx="4847">
                  <c:v>-9999</c:v>
                </c:pt>
                <c:pt idx="4848">
                  <c:v>-9999</c:v>
                </c:pt>
                <c:pt idx="4849">
                  <c:v>-9999</c:v>
                </c:pt>
                <c:pt idx="4850">
                  <c:v>-9999</c:v>
                </c:pt>
                <c:pt idx="4851">
                  <c:v>-9999</c:v>
                </c:pt>
                <c:pt idx="4852">
                  <c:v>-9999</c:v>
                </c:pt>
                <c:pt idx="4853">
                  <c:v>-9999</c:v>
                </c:pt>
                <c:pt idx="4854">
                  <c:v>-9999</c:v>
                </c:pt>
                <c:pt idx="4855">
                  <c:v>-9999</c:v>
                </c:pt>
                <c:pt idx="4856">
                  <c:v>-9999</c:v>
                </c:pt>
                <c:pt idx="4857">
                  <c:v>-9999</c:v>
                </c:pt>
                <c:pt idx="4858">
                  <c:v>-9999</c:v>
                </c:pt>
                <c:pt idx="4859">
                  <c:v>-9999</c:v>
                </c:pt>
                <c:pt idx="4860">
                  <c:v>-9999</c:v>
                </c:pt>
                <c:pt idx="4861">
                  <c:v>-9999</c:v>
                </c:pt>
                <c:pt idx="4862">
                  <c:v>-9999</c:v>
                </c:pt>
                <c:pt idx="4863">
                  <c:v>-9999</c:v>
                </c:pt>
                <c:pt idx="4864">
                  <c:v>-9999</c:v>
                </c:pt>
                <c:pt idx="4865">
                  <c:v>-9999</c:v>
                </c:pt>
                <c:pt idx="4866">
                  <c:v>-9999</c:v>
                </c:pt>
                <c:pt idx="4867">
                  <c:v>-9999</c:v>
                </c:pt>
                <c:pt idx="4868">
                  <c:v>-9999</c:v>
                </c:pt>
                <c:pt idx="4869">
                  <c:v>-9999</c:v>
                </c:pt>
                <c:pt idx="4870">
                  <c:v>-9999</c:v>
                </c:pt>
                <c:pt idx="4871">
                  <c:v>-9999</c:v>
                </c:pt>
                <c:pt idx="4872">
                  <c:v>-9999</c:v>
                </c:pt>
                <c:pt idx="4873">
                  <c:v>-9999</c:v>
                </c:pt>
                <c:pt idx="4874">
                  <c:v>-9999</c:v>
                </c:pt>
                <c:pt idx="4875">
                  <c:v>-9999</c:v>
                </c:pt>
                <c:pt idx="4876">
                  <c:v>-9999</c:v>
                </c:pt>
                <c:pt idx="4877">
                  <c:v>-9999</c:v>
                </c:pt>
                <c:pt idx="4878">
                  <c:v>-9999</c:v>
                </c:pt>
                <c:pt idx="4879">
                  <c:v>-9999</c:v>
                </c:pt>
                <c:pt idx="4880">
                  <c:v>-9999</c:v>
                </c:pt>
                <c:pt idx="4881">
                  <c:v>-9999</c:v>
                </c:pt>
                <c:pt idx="4882">
                  <c:v>-9999</c:v>
                </c:pt>
                <c:pt idx="4883">
                  <c:v>-9999</c:v>
                </c:pt>
                <c:pt idx="4884">
                  <c:v>-9999</c:v>
                </c:pt>
                <c:pt idx="4885">
                  <c:v>-9999</c:v>
                </c:pt>
                <c:pt idx="4886">
                  <c:v>-9999</c:v>
                </c:pt>
                <c:pt idx="4887">
                  <c:v>-9999</c:v>
                </c:pt>
                <c:pt idx="4888">
                  <c:v>-9999</c:v>
                </c:pt>
                <c:pt idx="4889">
                  <c:v>-9999</c:v>
                </c:pt>
                <c:pt idx="4890">
                  <c:v>-9999</c:v>
                </c:pt>
                <c:pt idx="4891">
                  <c:v>-9999</c:v>
                </c:pt>
                <c:pt idx="4892">
                  <c:v>-9999</c:v>
                </c:pt>
                <c:pt idx="4893">
                  <c:v>-9999</c:v>
                </c:pt>
                <c:pt idx="4894">
                  <c:v>-9999</c:v>
                </c:pt>
                <c:pt idx="4895">
                  <c:v>-9999</c:v>
                </c:pt>
                <c:pt idx="4896">
                  <c:v>-9999</c:v>
                </c:pt>
                <c:pt idx="4897">
                  <c:v>-9999</c:v>
                </c:pt>
                <c:pt idx="4898">
                  <c:v>-9999</c:v>
                </c:pt>
                <c:pt idx="4899">
                  <c:v>-9999</c:v>
                </c:pt>
                <c:pt idx="4900">
                  <c:v>-9999</c:v>
                </c:pt>
                <c:pt idx="4901">
                  <c:v>-9999</c:v>
                </c:pt>
                <c:pt idx="4902">
                  <c:v>-9999</c:v>
                </c:pt>
                <c:pt idx="4903">
                  <c:v>-9999</c:v>
                </c:pt>
                <c:pt idx="4904">
                  <c:v>-9999</c:v>
                </c:pt>
                <c:pt idx="4905">
                  <c:v>-9999</c:v>
                </c:pt>
                <c:pt idx="4906">
                  <c:v>-9999</c:v>
                </c:pt>
                <c:pt idx="4907">
                  <c:v>-9999</c:v>
                </c:pt>
                <c:pt idx="4908">
                  <c:v>-9999</c:v>
                </c:pt>
                <c:pt idx="4909">
                  <c:v>-9999</c:v>
                </c:pt>
                <c:pt idx="4910">
                  <c:v>-9999</c:v>
                </c:pt>
                <c:pt idx="4911">
                  <c:v>-9999</c:v>
                </c:pt>
                <c:pt idx="4912">
                  <c:v>-9999</c:v>
                </c:pt>
                <c:pt idx="4913">
                  <c:v>-9999</c:v>
                </c:pt>
                <c:pt idx="4914">
                  <c:v>-9999</c:v>
                </c:pt>
                <c:pt idx="4915">
                  <c:v>-9999</c:v>
                </c:pt>
                <c:pt idx="4916">
                  <c:v>-9999</c:v>
                </c:pt>
                <c:pt idx="4917">
                  <c:v>-9999</c:v>
                </c:pt>
                <c:pt idx="4918">
                  <c:v>-9999</c:v>
                </c:pt>
                <c:pt idx="4919">
                  <c:v>-9999</c:v>
                </c:pt>
                <c:pt idx="4920">
                  <c:v>-9999</c:v>
                </c:pt>
                <c:pt idx="4921">
                  <c:v>-9999</c:v>
                </c:pt>
                <c:pt idx="4922">
                  <c:v>-9999</c:v>
                </c:pt>
                <c:pt idx="4923">
                  <c:v>392.17</c:v>
                </c:pt>
                <c:pt idx="4924">
                  <c:v>392.18</c:v>
                </c:pt>
                <c:pt idx="4925">
                  <c:v>392.35</c:v>
                </c:pt>
                <c:pt idx="4926">
                  <c:v>392.23</c:v>
                </c:pt>
                <c:pt idx="4927">
                  <c:v>392.27</c:v>
                </c:pt>
                <c:pt idx="4928">
                  <c:v>392.38</c:v>
                </c:pt>
                <c:pt idx="4929">
                  <c:v>392.28</c:v>
                </c:pt>
                <c:pt idx="4930">
                  <c:v>392.28</c:v>
                </c:pt>
                <c:pt idx="4931">
                  <c:v>392.3</c:v>
                </c:pt>
                <c:pt idx="4932">
                  <c:v>392.24</c:v>
                </c:pt>
                <c:pt idx="4933">
                  <c:v>392.2</c:v>
                </c:pt>
                <c:pt idx="4934">
                  <c:v>392.14</c:v>
                </c:pt>
                <c:pt idx="4935">
                  <c:v>392.02</c:v>
                </c:pt>
                <c:pt idx="4936">
                  <c:v>392.05</c:v>
                </c:pt>
                <c:pt idx="4937">
                  <c:v>392.25</c:v>
                </c:pt>
                <c:pt idx="4938">
                  <c:v>392.2</c:v>
                </c:pt>
                <c:pt idx="4939">
                  <c:v>392.19</c:v>
                </c:pt>
                <c:pt idx="4940">
                  <c:v>392.38</c:v>
                </c:pt>
                <c:pt idx="4941">
                  <c:v>392.31</c:v>
                </c:pt>
                <c:pt idx="4942">
                  <c:v>392.35</c:v>
                </c:pt>
                <c:pt idx="4943">
                  <c:v>392.29</c:v>
                </c:pt>
                <c:pt idx="4944">
                  <c:v>392.27</c:v>
                </c:pt>
                <c:pt idx="4945">
                  <c:v>392.23</c:v>
                </c:pt>
                <c:pt idx="4946">
                  <c:v>392.29</c:v>
                </c:pt>
                <c:pt idx="4947">
                  <c:v>392.35</c:v>
                </c:pt>
                <c:pt idx="4948">
                  <c:v>392.4</c:v>
                </c:pt>
                <c:pt idx="4949">
                  <c:v>392.37</c:v>
                </c:pt>
                <c:pt idx="4950">
                  <c:v>392.29</c:v>
                </c:pt>
                <c:pt idx="4951">
                  <c:v>392.41</c:v>
                </c:pt>
                <c:pt idx="4952">
                  <c:v>392.39</c:v>
                </c:pt>
                <c:pt idx="4953">
                  <c:v>392.41</c:v>
                </c:pt>
                <c:pt idx="4954">
                  <c:v>392.58</c:v>
                </c:pt>
                <c:pt idx="4955">
                  <c:v>392.85</c:v>
                </c:pt>
                <c:pt idx="4956">
                  <c:v>392.76</c:v>
                </c:pt>
                <c:pt idx="4957">
                  <c:v>392.48</c:v>
                </c:pt>
                <c:pt idx="4958">
                  <c:v>392.17</c:v>
                </c:pt>
                <c:pt idx="4959">
                  <c:v>392.07</c:v>
                </c:pt>
                <c:pt idx="4960">
                  <c:v>391.53</c:v>
                </c:pt>
                <c:pt idx="4961">
                  <c:v>390.54</c:v>
                </c:pt>
                <c:pt idx="4962">
                  <c:v>389.91</c:v>
                </c:pt>
                <c:pt idx="4963">
                  <c:v>389.5</c:v>
                </c:pt>
                <c:pt idx="4964">
                  <c:v>388.77</c:v>
                </c:pt>
                <c:pt idx="4965">
                  <c:v>388.12</c:v>
                </c:pt>
                <c:pt idx="4966">
                  <c:v>387.7</c:v>
                </c:pt>
                <c:pt idx="4967">
                  <c:v>387.6</c:v>
                </c:pt>
                <c:pt idx="4968">
                  <c:v>387.34</c:v>
                </c:pt>
                <c:pt idx="4969">
                  <c:v>387.11</c:v>
                </c:pt>
                <c:pt idx="4970">
                  <c:v>386.82</c:v>
                </c:pt>
                <c:pt idx="4971">
                  <c:v>386.84</c:v>
                </c:pt>
                <c:pt idx="4972">
                  <c:v>386.8</c:v>
                </c:pt>
                <c:pt idx="4973">
                  <c:v>386.9</c:v>
                </c:pt>
                <c:pt idx="4974">
                  <c:v>386.83</c:v>
                </c:pt>
                <c:pt idx="4975">
                  <c:v>387.07</c:v>
                </c:pt>
                <c:pt idx="4976">
                  <c:v>387.11</c:v>
                </c:pt>
                <c:pt idx="4977">
                  <c:v>387.05</c:v>
                </c:pt>
                <c:pt idx="4978">
                  <c:v>387.11</c:v>
                </c:pt>
                <c:pt idx="4979">
                  <c:v>387.11</c:v>
                </c:pt>
                <c:pt idx="4980">
                  <c:v>387.24</c:v>
                </c:pt>
                <c:pt idx="4981">
                  <c:v>387.1</c:v>
                </c:pt>
                <c:pt idx="4982">
                  <c:v>387.1</c:v>
                </c:pt>
                <c:pt idx="4983">
                  <c:v>387.13</c:v>
                </c:pt>
                <c:pt idx="4984">
                  <c:v>387.18</c:v>
                </c:pt>
                <c:pt idx="4985">
                  <c:v>387.14</c:v>
                </c:pt>
                <c:pt idx="4986">
                  <c:v>387.06</c:v>
                </c:pt>
                <c:pt idx="4987">
                  <c:v>387.12</c:v>
                </c:pt>
                <c:pt idx="4988">
                  <c:v>387.01</c:v>
                </c:pt>
                <c:pt idx="4989">
                  <c:v>386.87</c:v>
                </c:pt>
                <c:pt idx="4990">
                  <c:v>386.83</c:v>
                </c:pt>
                <c:pt idx="4991">
                  <c:v>386.89</c:v>
                </c:pt>
                <c:pt idx="4992">
                  <c:v>386.96</c:v>
                </c:pt>
                <c:pt idx="4993">
                  <c:v>386.88</c:v>
                </c:pt>
                <c:pt idx="4994">
                  <c:v>386.71</c:v>
                </c:pt>
                <c:pt idx="4995">
                  <c:v>386.72</c:v>
                </c:pt>
                <c:pt idx="4996">
                  <c:v>386.49</c:v>
                </c:pt>
                <c:pt idx="4997">
                  <c:v>386.32</c:v>
                </c:pt>
                <c:pt idx="4998">
                  <c:v>386.37</c:v>
                </c:pt>
                <c:pt idx="4999">
                  <c:v>386.11</c:v>
                </c:pt>
                <c:pt idx="5000">
                  <c:v>386.01</c:v>
                </c:pt>
                <c:pt idx="5001">
                  <c:v>386.06</c:v>
                </c:pt>
                <c:pt idx="5002">
                  <c:v>385.89</c:v>
                </c:pt>
                <c:pt idx="5003">
                  <c:v>385.99</c:v>
                </c:pt>
                <c:pt idx="5004">
                  <c:v>386.17</c:v>
                </c:pt>
                <c:pt idx="5005">
                  <c:v>386.2</c:v>
                </c:pt>
                <c:pt idx="5006">
                  <c:v>386.17</c:v>
                </c:pt>
                <c:pt idx="5007">
                  <c:v>386.2</c:v>
                </c:pt>
                <c:pt idx="5008">
                  <c:v>386.06</c:v>
                </c:pt>
                <c:pt idx="5009">
                  <c:v>386.01</c:v>
                </c:pt>
                <c:pt idx="5010">
                  <c:v>386.09</c:v>
                </c:pt>
                <c:pt idx="5011">
                  <c:v>385.87</c:v>
                </c:pt>
                <c:pt idx="5012">
                  <c:v>385.89</c:v>
                </c:pt>
                <c:pt idx="5013">
                  <c:v>386.11</c:v>
                </c:pt>
                <c:pt idx="5014">
                  <c:v>386.24</c:v>
                </c:pt>
                <c:pt idx="5015">
                  <c:v>386.13</c:v>
                </c:pt>
                <c:pt idx="5016">
                  <c:v>386.51</c:v>
                </c:pt>
                <c:pt idx="5017">
                  <c:v>387.01</c:v>
                </c:pt>
                <c:pt idx="5018">
                  <c:v>387.42</c:v>
                </c:pt>
                <c:pt idx="5019">
                  <c:v>387.34</c:v>
                </c:pt>
                <c:pt idx="5020">
                  <c:v>387.64</c:v>
                </c:pt>
                <c:pt idx="5021">
                  <c:v>387.81</c:v>
                </c:pt>
                <c:pt idx="5022">
                  <c:v>387.88</c:v>
                </c:pt>
                <c:pt idx="5023">
                  <c:v>388.05</c:v>
                </c:pt>
                <c:pt idx="5024">
                  <c:v>387.99</c:v>
                </c:pt>
                <c:pt idx="5025">
                  <c:v>388.11</c:v>
                </c:pt>
                <c:pt idx="5026">
                  <c:v>388.05</c:v>
                </c:pt>
                <c:pt idx="5027">
                  <c:v>387.99</c:v>
                </c:pt>
                <c:pt idx="5028">
                  <c:v>388.12</c:v>
                </c:pt>
                <c:pt idx="5029">
                  <c:v>388.17</c:v>
                </c:pt>
                <c:pt idx="5030">
                  <c:v>388.18</c:v>
                </c:pt>
                <c:pt idx="5031">
                  <c:v>388.47</c:v>
                </c:pt>
                <c:pt idx="5032">
                  <c:v>388.9</c:v>
                </c:pt>
                <c:pt idx="5033">
                  <c:v>389.22</c:v>
                </c:pt>
                <c:pt idx="5034">
                  <c:v>389.27</c:v>
                </c:pt>
                <c:pt idx="5035">
                  <c:v>389.16</c:v>
                </c:pt>
                <c:pt idx="5036">
                  <c:v>389.03</c:v>
                </c:pt>
                <c:pt idx="5037">
                  <c:v>388.96</c:v>
                </c:pt>
                <c:pt idx="5038">
                  <c:v>389.16</c:v>
                </c:pt>
                <c:pt idx="5039">
                  <c:v>389.17</c:v>
                </c:pt>
                <c:pt idx="5040">
                  <c:v>389.44</c:v>
                </c:pt>
                <c:pt idx="5041">
                  <c:v>389.48</c:v>
                </c:pt>
                <c:pt idx="5042">
                  <c:v>389.2</c:v>
                </c:pt>
                <c:pt idx="5043">
                  <c:v>389.09</c:v>
                </c:pt>
                <c:pt idx="5044">
                  <c:v>388.8</c:v>
                </c:pt>
                <c:pt idx="5045">
                  <c:v>388.52</c:v>
                </c:pt>
                <c:pt idx="5046">
                  <c:v>388.25</c:v>
                </c:pt>
                <c:pt idx="5047">
                  <c:v>387.77</c:v>
                </c:pt>
                <c:pt idx="5048">
                  <c:v>387.38</c:v>
                </c:pt>
                <c:pt idx="5049">
                  <c:v>387.39</c:v>
                </c:pt>
                <c:pt idx="5050">
                  <c:v>387.32</c:v>
                </c:pt>
                <c:pt idx="5051">
                  <c:v>387.14</c:v>
                </c:pt>
                <c:pt idx="5052">
                  <c:v>387.12</c:v>
                </c:pt>
                <c:pt idx="5053">
                  <c:v>387.24</c:v>
                </c:pt>
                <c:pt idx="5054">
                  <c:v>387.05</c:v>
                </c:pt>
                <c:pt idx="5055">
                  <c:v>387.02</c:v>
                </c:pt>
                <c:pt idx="5056">
                  <c:v>387</c:v>
                </c:pt>
                <c:pt idx="5057">
                  <c:v>387.05</c:v>
                </c:pt>
                <c:pt idx="5058">
                  <c:v>386.89</c:v>
                </c:pt>
                <c:pt idx="5059">
                  <c:v>386.87</c:v>
                </c:pt>
                <c:pt idx="5060">
                  <c:v>386.81</c:v>
                </c:pt>
                <c:pt idx="5061">
                  <c:v>386.78</c:v>
                </c:pt>
                <c:pt idx="5062">
                  <c:v>386.71</c:v>
                </c:pt>
                <c:pt idx="5063">
                  <c:v>386.91</c:v>
                </c:pt>
                <c:pt idx="5064">
                  <c:v>386.98</c:v>
                </c:pt>
                <c:pt idx="5065">
                  <c:v>387.04</c:v>
                </c:pt>
                <c:pt idx="5066">
                  <c:v>387.11</c:v>
                </c:pt>
                <c:pt idx="5067">
                  <c:v>387.17</c:v>
                </c:pt>
                <c:pt idx="5068">
                  <c:v>387.09</c:v>
                </c:pt>
                <c:pt idx="5069">
                  <c:v>387.29</c:v>
                </c:pt>
                <c:pt idx="5070">
                  <c:v>387.29</c:v>
                </c:pt>
                <c:pt idx="5071">
                  <c:v>387.53</c:v>
                </c:pt>
                <c:pt idx="5072">
                  <c:v>387.64</c:v>
                </c:pt>
                <c:pt idx="5073">
                  <c:v>387.8</c:v>
                </c:pt>
                <c:pt idx="5074">
                  <c:v>387.77</c:v>
                </c:pt>
                <c:pt idx="5075">
                  <c:v>387.93</c:v>
                </c:pt>
                <c:pt idx="5076">
                  <c:v>388.24</c:v>
                </c:pt>
                <c:pt idx="5077">
                  <c:v>388.5</c:v>
                </c:pt>
                <c:pt idx="5078">
                  <c:v>388.46</c:v>
                </c:pt>
                <c:pt idx="5079">
                  <c:v>388.67</c:v>
                </c:pt>
                <c:pt idx="5080">
                  <c:v>388.72</c:v>
                </c:pt>
                <c:pt idx="5081">
                  <c:v>388.86</c:v>
                </c:pt>
                <c:pt idx="5082">
                  <c:v>388.82</c:v>
                </c:pt>
                <c:pt idx="5083">
                  <c:v>388.83</c:v>
                </c:pt>
                <c:pt idx="5084">
                  <c:v>388.77</c:v>
                </c:pt>
                <c:pt idx="5085">
                  <c:v>388.73</c:v>
                </c:pt>
                <c:pt idx="5086">
                  <c:v>388.85</c:v>
                </c:pt>
                <c:pt idx="5087">
                  <c:v>388.7</c:v>
                </c:pt>
                <c:pt idx="5088">
                  <c:v>388.6</c:v>
                </c:pt>
                <c:pt idx="5089">
                  <c:v>388.5</c:v>
                </c:pt>
                <c:pt idx="5090">
                  <c:v>388.46</c:v>
                </c:pt>
                <c:pt idx="5091">
                  <c:v>388.56</c:v>
                </c:pt>
                <c:pt idx="5092">
                  <c:v>388.29</c:v>
                </c:pt>
                <c:pt idx="5093">
                  <c:v>388.2</c:v>
                </c:pt>
                <c:pt idx="5094">
                  <c:v>388.26</c:v>
                </c:pt>
                <c:pt idx="5095">
                  <c:v>388.32</c:v>
                </c:pt>
                <c:pt idx="5096">
                  <c:v>388.32</c:v>
                </c:pt>
                <c:pt idx="5097">
                  <c:v>388.41</c:v>
                </c:pt>
                <c:pt idx="5098">
                  <c:v>388.08</c:v>
                </c:pt>
                <c:pt idx="5099">
                  <c:v>387.98</c:v>
                </c:pt>
                <c:pt idx="5100">
                  <c:v>388.04</c:v>
                </c:pt>
                <c:pt idx="5101">
                  <c:v>388.06</c:v>
                </c:pt>
                <c:pt idx="5102">
                  <c:v>388.02</c:v>
                </c:pt>
                <c:pt idx="5103">
                  <c:v>388</c:v>
                </c:pt>
                <c:pt idx="5104">
                  <c:v>388.2</c:v>
                </c:pt>
                <c:pt idx="5105">
                  <c:v>388.15</c:v>
                </c:pt>
                <c:pt idx="5106">
                  <c:v>388.16</c:v>
                </c:pt>
                <c:pt idx="5107">
                  <c:v>388.06</c:v>
                </c:pt>
                <c:pt idx="5108">
                  <c:v>388.06</c:v>
                </c:pt>
                <c:pt idx="5109">
                  <c:v>388.21</c:v>
                </c:pt>
                <c:pt idx="5110">
                  <c:v>388.37</c:v>
                </c:pt>
                <c:pt idx="5111">
                  <c:v>388.36</c:v>
                </c:pt>
                <c:pt idx="5112">
                  <c:v>388.38</c:v>
                </c:pt>
                <c:pt idx="5113">
                  <c:v>388.51</c:v>
                </c:pt>
                <c:pt idx="5114">
                  <c:v>388.38</c:v>
                </c:pt>
                <c:pt idx="5115">
                  <c:v>388.54</c:v>
                </c:pt>
                <c:pt idx="5116">
                  <c:v>388.57</c:v>
                </c:pt>
                <c:pt idx="5117">
                  <c:v>388.71</c:v>
                </c:pt>
                <c:pt idx="5118">
                  <c:v>388.59</c:v>
                </c:pt>
                <c:pt idx="5119">
                  <c:v>388.67</c:v>
                </c:pt>
                <c:pt idx="5120">
                  <c:v>388.58</c:v>
                </c:pt>
                <c:pt idx="5121">
                  <c:v>388.27</c:v>
                </c:pt>
                <c:pt idx="5122">
                  <c:v>388.17</c:v>
                </c:pt>
                <c:pt idx="5123">
                  <c:v>388.14</c:v>
                </c:pt>
                <c:pt idx="5124">
                  <c:v>388.01</c:v>
                </c:pt>
                <c:pt idx="5125">
                  <c:v>387.89</c:v>
                </c:pt>
                <c:pt idx="5126">
                  <c:v>387.89</c:v>
                </c:pt>
                <c:pt idx="5127">
                  <c:v>387.83</c:v>
                </c:pt>
                <c:pt idx="5128">
                  <c:v>387.75</c:v>
                </c:pt>
                <c:pt idx="5129">
                  <c:v>387.61</c:v>
                </c:pt>
                <c:pt idx="5130">
                  <c:v>387.6</c:v>
                </c:pt>
                <c:pt idx="5131">
                  <c:v>387.66</c:v>
                </c:pt>
                <c:pt idx="5132">
                  <c:v>387.69</c:v>
                </c:pt>
                <c:pt idx="5133">
                  <c:v>387.69</c:v>
                </c:pt>
                <c:pt idx="5134">
                  <c:v>387.64</c:v>
                </c:pt>
                <c:pt idx="5135">
                  <c:v>387.54</c:v>
                </c:pt>
                <c:pt idx="5136">
                  <c:v>387.48</c:v>
                </c:pt>
                <c:pt idx="5137">
                  <c:v>387.44</c:v>
                </c:pt>
                <c:pt idx="5138">
                  <c:v>387.45</c:v>
                </c:pt>
                <c:pt idx="5139">
                  <c:v>387.42</c:v>
                </c:pt>
                <c:pt idx="5140">
                  <c:v>387.68</c:v>
                </c:pt>
                <c:pt idx="5141">
                  <c:v>387.76</c:v>
                </c:pt>
                <c:pt idx="5142">
                  <c:v>387.72</c:v>
                </c:pt>
                <c:pt idx="5143">
                  <c:v>387.57</c:v>
                </c:pt>
                <c:pt idx="5144">
                  <c:v>387.58</c:v>
                </c:pt>
                <c:pt idx="5145">
                  <c:v>387.71</c:v>
                </c:pt>
                <c:pt idx="5146">
                  <c:v>387.84</c:v>
                </c:pt>
                <c:pt idx="5147">
                  <c:v>388.74</c:v>
                </c:pt>
                <c:pt idx="5148">
                  <c:v>390.38</c:v>
                </c:pt>
                <c:pt idx="5149">
                  <c:v>390.24</c:v>
                </c:pt>
                <c:pt idx="5150">
                  <c:v>389.53</c:v>
                </c:pt>
                <c:pt idx="5151">
                  <c:v>389.23</c:v>
                </c:pt>
                <c:pt idx="5152">
                  <c:v>389.54</c:v>
                </c:pt>
                <c:pt idx="5153">
                  <c:v>389.58</c:v>
                </c:pt>
                <c:pt idx="5154">
                  <c:v>389.61</c:v>
                </c:pt>
                <c:pt idx="5155">
                  <c:v>389.54</c:v>
                </c:pt>
                <c:pt idx="5156">
                  <c:v>389.59</c:v>
                </c:pt>
                <c:pt idx="5157">
                  <c:v>389.62</c:v>
                </c:pt>
                <c:pt idx="5158">
                  <c:v>389.3</c:v>
                </c:pt>
                <c:pt idx="5159">
                  <c:v>389.18</c:v>
                </c:pt>
                <c:pt idx="5160">
                  <c:v>389.18</c:v>
                </c:pt>
                <c:pt idx="5161">
                  <c:v>389.39</c:v>
                </c:pt>
                <c:pt idx="5162">
                  <c:v>389.47</c:v>
                </c:pt>
                <c:pt idx="5163">
                  <c:v>389.81</c:v>
                </c:pt>
                <c:pt idx="5164">
                  <c:v>390.17</c:v>
                </c:pt>
                <c:pt idx="5165">
                  <c:v>390.46</c:v>
                </c:pt>
                <c:pt idx="5166">
                  <c:v>390.48</c:v>
                </c:pt>
                <c:pt idx="5167">
                  <c:v>390.82</c:v>
                </c:pt>
                <c:pt idx="5168">
                  <c:v>391.04</c:v>
                </c:pt>
                <c:pt idx="5169">
                  <c:v>391.02</c:v>
                </c:pt>
                <c:pt idx="5170">
                  <c:v>391.05</c:v>
                </c:pt>
                <c:pt idx="5171">
                  <c:v>391.03</c:v>
                </c:pt>
                <c:pt idx="5172">
                  <c:v>391.12</c:v>
                </c:pt>
                <c:pt idx="5173">
                  <c:v>391.14</c:v>
                </c:pt>
                <c:pt idx="5174">
                  <c:v>390.85</c:v>
                </c:pt>
                <c:pt idx="5175">
                  <c:v>390.65</c:v>
                </c:pt>
                <c:pt idx="5176">
                  <c:v>390.69</c:v>
                </c:pt>
                <c:pt idx="5177">
                  <c:v>390.46</c:v>
                </c:pt>
                <c:pt idx="5178">
                  <c:v>390.17</c:v>
                </c:pt>
                <c:pt idx="5179">
                  <c:v>390.05</c:v>
                </c:pt>
                <c:pt idx="5180">
                  <c:v>389.96</c:v>
                </c:pt>
                <c:pt idx="5181">
                  <c:v>389.73</c:v>
                </c:pt>
                <c:pt idx="5182">
                  <c:v>389.31</c:v>
                </c:pt>
                <c:pt idx="5183">
                  <c:v>388.8</c:v>
                </c:pt>
                <c:pt idx="5184">
                  <c:v>388.27</c:v>
                </c:pt>
                <c:pt idx="5185">
                  <c:v>388.45</c:v>
                </c:pt>
                <c:pt idx="5186">
                  <c:v>388.94</c:v>
                </c:pt>
                <c:pt idx="5187">
                  <c:v>389.32</c:v>
                </c:pt>
                <c:pt idx="5188">
                  <c:v>389.57</c:v>
                </c:pt>
                <c:pt idx="5189">
                  <c:v>389.65</c:v>
                </c:pt>
                <c:pt idx="5190">
                  <c:v>389.52</c:v>
                </c:pt>
                <c:pt idx="5191">
                  <c:v>389.4</c:v>
                </c:pt>
                <c:pt idx="5192">
                  <c:v>389.49</c:v>
                </c:pt>
                <c:pt idx="5193">
                  <c:v>389.71</c:v>
                </c:pt>
                <c:pt idx="5194">
                  <c:v>389.9</c:v>
                </c:pt>
                <c:pt idx="5195">
                  <c:v>389.81</c:v>
                </c:pt>
                <c:pt idx="5196">
                  <c:v>389.74</c:v>
                </c:pt>
                <c:pt idx="5197">
                  <c:v>389.94</c:v>
                </c:pt>
                <c:pt idx="5198">
                  <c:v>390.03</c:v>
                </c:pt>
                <c:pt idx="5199">
                  <c:v>389.94</c:v>
                </c:pt>
                <c:pt idx="5200">
                  <c:v>390.07</c:v>
                </c:pt>
                <c:pt idx="5201">
                  <c:v>389.76</c:v>
                </c:pt>
                <c:pt idx="5202">
                  <c:v>389.52</c:v>
                </c:pt>
                <c:pt idx="5203">
                  <c:v>389.78</c:v>
                </c:pt>
                <c:pt idx="5204">
                  <c:v>390.06</c:v>
                </c:pt>
                <c:pt idx="5205">
                  <c:v>390.45</c:v>
                </c:pt>
                <c:pt idx="5206">
                  <c:v>390.6</c:v>
                </c:pt>
                <c:pt idx="5207">
                  <c:v>390.49</c:v>
                </c:pt>
                <c:pt idx="5208">
                  <c:v>390.02</c:v>
                </c:pt>
                <c:pt idx="5209">
                  <c:v>389.64</c:v>
                </c:pt>
                <c:pt idx="5210">
                  <c:v>389.3</c:v>
                </c:pt>
                <c:pt idx="5211">
                  <c:v>389.18</c:v>
                </c:pt>
                <c:pt idx="5212">
                  <c:v>389.32</c:v>
                </c:pt>
                <c:pt idx="5213">
                  <c:v>389.59</c:v>
                </c:pt>
                <c:pt idx="5214">
                  <c:v>389.64</c:v>
                </c:pt>
                <c:pt idx="5215">
                  <c:v>389.92</c:v>
                </c:pt>
                <c:pt idx="5216">
                  <c:v>390.3</c:v>
                </c:pt>
                <c:pt idx="5217">
                  <c:v>390.39</c:v>
                </c:pt>
                <c:pt idx="5218">
                  <c:v>390.42</c:v>
                </c:pt>
                <c:pt idx="5219">
                  <c:v>390.55</c:v>
                </c:pt>
                <c:pt idx="5220">
                  <c:v>390.58</c:v>
                </c:pt>
                <c:pt idx="5221">
                  <c:v>390.6</c:v>
                </c:pt>
                <c:pt idx="5222">
                  <c:v>390.64</c:v>
                </c:pt>
                <c:pt idx="5223">
                  <c:v>390.57</c:v>
                </c:pt>
                <c:pt idx="5224">
                  <c:v>390.71</c:v>
                </c:pt>
                <c:pt idx="5225">
                  <c:v>390.85</c:v>
                </c:pt>
                <c:pt idx="5226">
                  <c:v>390.86</c:v>
                </c:pt>
                <c:pt idx="5227">
                  <c:v>390.76</c:v>
                </c:pt>
                <c:pt idx="5228">
                  <c:v>390.74</c:v>
                </c:pt>
                <c:pt idx="5229">
                  <c:v>390.56</c:v>
                </c:pt>
                <c:pt idx="5230">
                  <c:v>390.49</c:v>
                </c:pt>
                <c:pt idx="5231">
                  <c:v>390.6</c:v>
                </c:pt>
                <c:pt idx="5232">
                  <c:v>390.55</c:v>
                </c:pt>
                <c:pt idx="5233">
                  <c:v>390.49</c:v>
                </c:pt>
                <c:pt idx="5234">
                  <c:v>390.51</c:v>
                </c:pt>
                <c:pt idx="5235">
                  <c:v>390.58</c:v>
                </c:pt>
                <c:pt idx="5236">
                  <c:v>390.68</c:v>
                </c:pt>
                <c:pt idx="5237">
                  <c:v>390.57</c:v>
                </c:pt>
                <c:pt idx="5238">
                  <c:v>390.34</c:v>
                </c:pt>
                <c:pt idx="5239">
                  <c:v>390.43</c:v>
                </c:pt>
                <c:pt idx="5240">
                  <c:v>390.41</c:v>
                </c:pt>
                <c:pt idx="5241">
                  <c:v>390.42</c:v>
                </c:pt>
                <c:pt idx="5242">
                  <c:v>390.52</c:v>
                </c:pt>
                <c:pt idx="5243">
                  <c:v>390.7</c:v>
                </c:pt>
                <c:pt idx="5244">
                  <c:v>390.78</c:v>
                </c:pt>
                <c:pt idx="5245">
                  <c:v>390.78</c:v>
                </c:pt>
                <c:pt idx="5246">
                  <c:v>390.7</c:v>
                </c:pt>
                <c:pt idx="5247">
                  <c:v>390.85</c:v>
                </c:pt>
                <c:pt idx="5248">
                  <c:v>391.11</c:v>
                </c:pt>
                <c:pt idx="5249">
                  <c:v>391.14</c:v>
                </c:pt>
                <c:pt idx="5250">
                  <c:v>391.13</c:v>
                </c:pt>
                <c:pt idx="5251">
                  <c:v>391.4</c:v>
                </c:pt>
                <c:pt idx="5252">
                  <c:v>391.6</c:v>
                </c:pt>
                <c:pt idx="5253">
                  <c:v>391.56</c:v>
                </c:pt>
                <c:pt idx="5254">
                  <c:v>391.51</c:v>
                </c:pt>
                <c:pt idx="5255">
                  <c:v>391.7</c:v>
                </c:pt>
                <c:pt idx="5256">
                  <c:v>391.78</c:v>
                </c:pt>
                <c:pt idx="5257">
                  <c:v>392</c:v>
                </c:pt>
                <c:pt idx="5258">
                  <c:v>391.92</c:v>
                </c:pt>
                <c:pt idx="5259">
                  <c:v>392.12</c:v>
                </c:pt>
                <c:pt idx="5260">
                  <c:v>392.97</c:v>
                </c:pt>
                <c:pt idx="5261">
                  <c:v>393.45</c:v>
                </c:pt>
                <c:pt idx="5262">
                  <c:v>393.82</c:v>
                </c:pt>
                <c:pt idx="5263">
                  <c:v>393.76</c:v>
                </c:pt>
                <c:pt idx="5264">
                  <c:v>393.78</c:v>
                </c:pt>
                <c:pt idx="5265">
                  <c:v>393.99</c:v>
                </c:pt>
                <c:pt idx="5266">
                  <c:v>394.68</c:v>
                </c:pt>
                <c:pt idx="5267">
                  <c:v>394.94</c:v>
                </c:pt>
                <c:pt idx="5268">
                  <c:v>394.96</c:v>
                </c:pt>
                <c:pt idx="5269">
                  <c:v>395.1</c:v>
                </c:pt>
                <c:pt idx="5270">
                  <c:v>395.11</c:v>
                </c:pt>
                <c:pt idx="5271">
                  <c:v>395.2</c:v>
                </c:pt>
                <c:pt idx="5272">
                  <c:v>395.19</c:v>
                </c:pt>
                <c:pt idx="5273">
                  <c:v>395.36</c:v>
                </c:pt>
                <c:pt idx="5274">
                  <c:v>395.26</c:v>
                </c:pt>
                <c:pt idx="5275">
                  <c:v>395.24</c:v>
                </c:pt>
                <c:pt idx="5276">
                  <c:v>395.24</c:v>
                </c:pt>
                <c:pt idx="5277">
                  <c:v>395.23</c:v>
                </c:pt>
                <c:pt idx="5278">
                  <c:v>395.14</c:v>
                </c:pt>
                <c:pt idx="5279">
                  <c:v>395.32</c:v>
                </c:pt>
                <c:pt idx="5280">
                  <c:v>395.33</c:v>
                </c:pt>
                <c:pt idx="5281">
                  <c:v>395.35</c:v>
                </c:pt>
                <c:pt idx="5282">
                  <c:v>395.32</c:v>
                </c:pt>
                <c:pt idx="5283">
                  <c:v>395.21</c:v>
                </c:pt>
                <c:pt idx="5284">
                  <c:v>395.34</c:v>
                </c:pt>
                <c:pt idx="5285">
                  <c:v>395.25</c:v>
                </c:pt>
                <c:pt idx="5286">
                  <c:v>395.26</c:v>
                </c:pt>
                <c:pt idx="5287">
                  <c:v>395.24</c:v>
                </c:pt>
                <c:pt idx="5288">
                  <c:v>395.21</c:v>
                </c:pt>
                <c:pt idx="5289">
                  <c:v>395.2</c:v>
                </c:pt>
                <c:pt idx="5290">
                  <c:v>395.37</c:v>
                </c:pt>
                <c:pt idx="5291">
                  <c:v>395.43</c:v>
                </c:pt>
                <c:pt idx="5292">
                  <c:v>395.37</c:v>
                </c:pt>
                <c:pt idx="5293">
                  <c:v>395.27</c:v>
                </c:pt>
                <c:pt idx="5294">
                  <c:v>395.22</c:v>
                </c:pt>
                <c:pt idx="5295">
                  <c:v>395.23</c:v>
                </c:pt>
                <c:pt idx="5296">
                  <c:v>395.07</c:v>
                </c:pt>
                <c:pt idx="5297">
                  <c:v>394.62</c:v>
                </c:pt>
                <c:pt idx="5298">
                  <c:v>394.35</c:v>
                </c:pt>
                <c:pt idx="5299">
                  <c:v>394.43</c:v>
                </c:pt>
                <c:pt idx="5300">
                  <c:v>394.48</c:v>
                </c:pt>
                <c:pt idx="5301">
                  <c:v>394.64</c:v>
                </c:pt>
                <c:pt idx="5302">
                  <c:v>394.69</c:v>
                </c:pt>
                <c:pt idx="5303">
                  <c:v>394.98</c:v>
                </c:pt>
                <c:pt idx="5304">
                  <c:v>395.03</c:v>
                </c:pt>
                <c:pt idx="5305">
                  <c:v>394.93</c:v>
                </c:pt>
                <c:pt idx="5306">
                  <c:v>394.97</c:v>
                </c:pt>
                <c:pt idx="5307">
                  <c:v>395.04</c:v>
                </c:pt>
                <c:pt idx="5308">
                  <c:v>395.16</c:v>
                </c:pt>
                <c:pt idx="5309">
                  <c:v>395.21</c:v>
                </c:pt>
                <c:pt idx="5310">
                  <c:v>395.17</c:v>
                </c:pt>
                <c:pt idx="5311">
                  <c:v>395.19</c:v>
                </c:pt>
                <c:pt idx="5312">
                  <c:v>395.35</c:v>
                </c:pt>
                <c:pt idx="5313">
                  <c:v>395.13</c:v>
                </c:pt>
                <c:pt idx="5314">
                  <c:v>395.09</c:v>
                </c:pt>
                <c:pt idx="5315">
                  <c:v>395.21</c:v>
                </c:pt>
                <c:pt idx="5316">
                  <c:v>395.19</c:v>
                </c:pt>
                <c:pt idx="5317">
                  <c:v>395.26</c:v>
                </c:pt>
                <c:pt idx="5318">
                  <c:v>395.15</c:v>
                </c:pt>
                <c:pt idx="5319">
                  <c:v>395.19</c:v>
                </c:pt>
                <c:pt idx="5320">
                  <c:v>394.95</c:v>
                </c:pt>
                <c:pt idx="5321">
                  <c:v>394.7</c:v>
                </c:pt>
                <c:pt idx="5322">
                  <c:v>394.32</c:v>
                </c:pt>
                <c:pt idx="5323">
                  <c:v>394.02</c:v>
                </c:pt>
                <c:pt idx="5324">
                  <c:v>393.86</c:v>
                </c:pt>
                <c:pt idx="5325">
                  <c:v>394.16</c:v>
                </c:pt>
                <c:pt idx="5326">
                  <c:v>394.18</c:v>
                </c:pt>
                <c:pt idx="5327">
                  <c:v>394.28</c:v>
                </c:pt>
                <c:pt idx="5328">
                  <c:v>394.48</c:v>
                </c:pt>
                <c:pt idx="5329">
                  <c:v>394.53</c:v>
                </c:pt>
                <c:pt idx="5330">
                  <c:v>394.65</c:v>
                </c:pt>
                <c:pt idx="5331">
                  <c:v>394.71</c:v>
                </c:pt>
                <c:pt idx="5332">
                  <c:v>394.74</c:v>
                </c:pt>
                <c:pt idx="5333">
                  <c:v>394.71</c:v>
                </c:pt>
                <c:pt idx="5334">
                  <c:v>394.66</c:v>
                </c:pt>
                <c:pt idx="5335">
                  <c:v>394.58</c:v>
                </c:pt>
                <c:pt idx="5336">
                  <c:v>394.5</c:v>
                </c:pt>
                <c:pt idx="5337">
                  <c:v>394.54</c:v>
                </c:pt>
                <c:pt idx="5338">
                  <c:v>394.61</c:v>
                </c:pt>
                <c:pt idx="5339">
                  <c:v>394.67</c:v>
                </c:pt>
                <c:pt idx="5340">
                  <c:v>394.6</c:v>
                </c:pt>
                <c:pt idx="5341">
                  <c:v>394.67</c:v>
                </c:pt>
                <c:pt idx="5342">
                  <c:v>394.74</c:v>
                </c:pt>
                <c:pt idx="5343">
                  <c:v>394.87</c:v>
                </c:pt>
                <c:pt idx="5344">
                  <c:v>394.83</c:v>
                </c:pt>
                <c:pt idx="5345">
                  <c:v>394.77</c:v>
                </c:pt>
                <c:pt idx="5346">
                  <c:v>394.79</c:v>
                </c:pt>
                <c:pt idx="5347">
                  <c:v>394.79</c:v>
                </c:pt>
                <c:pt idx="5348">
                  <c:v>395.08</c:v>
                </c:pt>
                <c:pt idx="5349">
                  <c:v>395.08</c:v>
                </c:pt>
                <c:pt idx="5350">
                  <c:v>394.98</c:v>
                </c:pt>
                <c:pt idx="5351">
                  <c:v>395.08</c:v>
                </c:pt>
                <c:pt idx="5352">
                  <c:v>395.23</c:v>
                </c:pt>
                <c:pt idx="5353">
                  <c:v>395.18</c:v>
                </c:pt>
                <c:pt idx="5354">
                  <c:v>394.98</c:v>
                </c:pt>
                <c:pt idx="5355">
                  <c:v>394.99</c:v>
                </c:pt>
                <c:pt idx="5356">
                  <c:v>394.87</c:v>
                </c:pt>
                <c:pt idx="5357">
                  <c:v>394.93</c:v>
                </c:pt>
                <c:pt idx="5358">
                  <c:v>395.01</c:v>
                </c:pt>
                <c:pt idx="5359">
                  <c:v>394.98</c:v>
                </c:pt>
                <c:pt idx="5360">
                  <c:v>394.94</c:v>
                </c:pt>
                <c:pt idx="5361">
                  <c:v>395.02</c:v>
                </c:pt>
                <c:pt idx="5362">
                  <c:v>395.02</c:v>
                </c:pt>
                <c:pt idx="5363">
                  <c:v>395.05</c:v>
                </c:pt>
                <c:pt idx="5364">
                  <c:v>395.09</c:v>
                </c:pt>
                <c:pt idx="5365">
                  <c:v>395</c:v>
                </c:pt>
                <c:pt idx="5366">
                  <c:v>395.02</c:v>
                </c:pt>
                <c:pt idx="5367">
                  <c:v>395.13</c:v>
                </c:pt>
                <c:pt idx="5368">
                  <c:v>395.05</c:v>
                </c:pt>
                <c:pt idx="5369">
                  <c:v>395.17</c:v>
                </c:pt>
                <c:pt idx="5370">
                  <c:v>395.11</c:v>
                </c:pt>
                <c:pt idx="5371">
                  <c:v>395.07</c:v>
                </c:pt>
                <c:pt idx="5372">
                  <c:v>395.09</c:v>
                </c:pt>
                <c:pt idx="5373">
                  <c:v>395.01</c:v>
                </c:pt>
                <c:pt idx="5374">
                  <c:v>394.88</c:v>
                </c:pt>
                <c:pt idx="5375">
                  <c:v>394.75</c:v>
                </c:pt>
                <c:pt idx="5376">
                  <c:v>394.76</c:v>
                </c:pt>
                <c:pt idx="5377">
                  <c:v>394.8</c:v>
                </c:pt>
                <c:pt idx="5378">
                  <c:v>394.62</c:v>
                </c:pt>
                <c:pt idx="5379">
                  <c:v>394.39</c:v>
                </c:pt>
                <c:pt idx="5380">
                  <c:v>394.3</c:v>
                </c:pt>
                <c:pt idx="5381">
                  <c:v>394.17</c:v>
                </c:pt>
                <c:pt idx="5382">
                  <c:v>393.84</c:v>
                </c:pt>
                <c:pt idx="5383">
                  <c:v>393.71</c:v>
                </c:pt>
                <c:pt idx="5384">
                  <c:v>393.72</c:v>
                </c:pt>
                <c:pt idx="5385">
                  <c:v>393.98</c:v>
                </c:pt>
                <c:pt idx="5386">
                  <c:v>394.35</c:v>
                </c:pt>
                <c:pt idx="5387">
                  <c:v>394.5</c:v>
                </c:pt>
                <c:pt idx="5388">
                  <c:v>394.64</c:v>
                </c:pt>
                <c:pt idx="5389">
                  <c:v>394.89</c:v>
                </c:pt>
                <c:pt idx="5390">
                  <c:v>395.12</c:v>
                </c:pt>
                <c:pt idx="5391">
                  <c:v>395.11</c:v>
                </c:pt>
                <c:pt idx="5392">
                  <c:v>395.18</c:v>
                </c:pt>
                <c:pt idx="5393">
                  <c:v>395.25</c:v>
                </c:pt>
                <c:pt idx="5394">
                  <c:v>395.31</c:v>
                </c:pt>
                <c:pt idx="5395">
                  <c:v>395.37</c:v>
                </c:pt>
                <c:pt idx="5396">
                  <c:v>395.39</c:v>
                </c:pt>
                <c:pt idx="5397">
                  <c:v>395.47</c:v>
                </c:pt>
                <c:pt idx="5398">
                  <c:v>395.54</c:v>
                </c:pt>
                <c:pt idx="5399">
                  <c:v>395.69</c:v>
                </c:pt>
                <c:pt idx="5400">
                  <c:v>396.17</c:v>
                </c:pt>
                <c:pt idx="5401">
                  <c:v>396.23</c:v>
                </c:pt>
                <c:pt idx="5402">
                  <c:v>396.28</c:v>
                </c:pt>
                <c:pt idx="5403">
                  <c:v>396.35</c:v>
                </c:pt>
                <c:pt idx="5404">
                  <c:v>396.43</c:v>
                </c:pt>
                <c:pt idx="5405">
                  <c:v>396.44</c:v>
                </c:pt>
                <c:pt idx="5406">
                  <c:v>396.39</c:v>
                </c:pt>
                <c:pt idx="5407">
                  <c:v>396.48</c:v>
                </c:pt>
                <c:pt idx="5408">
                  <c:v>396.5</c:v>
                </c:pt>
                <c:pt idx="5409">
                  <c:v>396.44</c:v>
                </c:pt>
                <c:pt idx="5410">
                  <c:v>396.26</c:v>
                </c:pt>
                <c:pt idx="5411">
                  <c:v>396.33</c:v>
                </c:pt>
                <c:pt idx="5412">
                  <c:v>396.33</c:v>
                </c:pt>
                <c:pt idx="5413">
                  <c:v>396.32</c:v>
                </c:pt>
                <c:pt idx="5414">
                  <c:v>396.39</c:v>
                </c:pt>
                <c:pt idx="5415">
                  <c:v>396.35</c:v>
                </c:pt>
                <c:pt idx="5416">
                  <c:v>396.16</c:v>
                </c:pt>
                <c:pt idx="5417">
                  <c:v>396.17</c:v>
                </c:pt>
                <c:pt idx="5418">
                  <c:v>396.08</c:v>
                </c:pt>
                <c:pt idx="5419">
                  <c:v>396.08</c:v>
                </c:pt>
                <c:pt idx="5420">
                  <c:v>396.14</c:v>
                </c:pt>
                <c:pt idx="5421">
                  <c:v>395.97</c:v>
                </c:pt>
                <c:pt idx="5422">
                  <c:v>395.98</c:v>
                </c:pt>
                <c:pt idx="5423">
                  <c:v>396.04</c:v>
                </c:pt>
                <c:pt idx="5424">
                  <c:v>395.82</c:v>
                </c:pt>
                <c:pt idx="5425">
                  <c:v>395.85</c:v>
                </c:pt>
                <c:pt idx="5426">
                  <c:v>396.05</c:v>
                </c:pt>
                <c:pt idx="5427">
                  <c:v>396.15</c:v>
                </c:pt>
                <c:pt idx="5428">
                  <c:v>396.1</c:v>
                </c:pt>
                <c:pt idx="5429">
                  <c:v>396.06</c:v>
                </c:pt>
                <c:pt idx="5430">
                  <c:v>396.2</c:v>
                </c:pt>
                <c:pt idx="5431">
                  <c:v>396.19</c:v>
                </c:pt>
                <c:pt idx="5432">
                  <c:v>396.15</c:v>
                </c:pt>
                <c:pt idx="5433">
                  <c:v>396.22</c:v>
                </c:pt>
                <c:pt idx="5434">
                  <c:v>396.35</c:v>
                </c:pt>
                <c:pt idx="5435">
                  <c:v>396.23</c:v>
                </c:pt>
                <c:pt idx="5436">
                  <c:v>396.15</c:v>
                </c:pt>
                <c:pt idx="5437">
                  <c:v>396.18</c:v>
                </c:pt>
                <c:pt idx="5438">
                  <c:v>396.25</c:v>
                </c:pt>
                <c:pt idx="5439">
                  <c:v>396.34</c:v>
                </c:pt>
                <c:pt idx="5440">
                  <c:v>396.25</c:v>
                </c:pt>
                <c:pt idx="5441">
                  <c:v>396.2</c:v>
                </c:pt>
                <c:pt idx="5442">
                  <c:v>396.15</c:v>
                </c:pt>
                <c:pt idx="5443">
                  <c:v>396.31</c:v>
                </c:pt>
                <c:pt idx="5444">
                  <c:v>396.19</c:v>
                </c:pt>
                <c:pt idx="5445">
                  <c:v>396.22</c:v>
                </c:pt>
                <c:pt idx="5446">
                  <c:v>396.15</c:v>
                </c:pt>
                <c:pt idx="5447">
                  <c:v>396.07</c:v>
                </c:pt>
                <c:pt idx="5448">
                  <c:v>396.15</c:v>
                </c:pt>
                <c:pt idx="5449">
                  <c:v>396.29</c:v>
                </c:pt>
                <c:pt idx="5450">
                  <c:v>396.27</c:v>
                </c:pt>
                <c:pt idx="5451">
                  <c:v>396.21</c:v>
                </c:pt>
                <c:pt idx="5452">
                  <c:v>396.12</c:v>
                </c:pt>
                <c:pt idx="5453">
                  <c:v>396.26</c:v>
                </c:pt>
                <c:pt idx="5454">
                  <c:v>396.26</c:v>
                </c:pt>
                <c:pt idx="5455">
                  <c:v>396.22</c:v>
                </c:pt>
                <c:pt idx="5456">
                  <c:v>396.14</c:v>
                </c:pt>
                <c:pt idx="5457">
                  <c:v>396.14</c:v>
                </c:pt>
                <c:pt idx="5458">
                  <c:v>396.18</c:v>
                </c:pt>
                <c:pt idx="5459">
                  <c:v>396.12</c:v>
                </c:pt>
                <c:pt idx="5460">
                  <c:v>396.13</c:v>
                </c:pt>
                <c:pt idx="5461">
                  <c:v>396.13</c:v>
                </c:pt>
                <c:pt idx="5462">
                  <c:v>396.11</c:v>
                </c:pt>
                <c:pt idx="5463">
                  <c:v>396.24</c:v>
                </c:pt>
                <c:pt idx="5464">
                  <c:v>396.29</c:v>
                </c:pt>
                <c:pt idx="5465">
                  <c:v>396.21</c:v>
                </c:pt>
                <c:pt idx="5466">
                  <c:v>396.1</c:v>
                </c:pt>
                <c:pt idx="5467">
                  <c:v>396.08</c:v>
                </c:pt>
                <c:pt idx="5468">
                  <c:v>396.1</c:v>
                </c:pt>
                <c:pt idx="5469">
                  <c:v>396.16</c:v>
                </c:pt>
                <c:pt idx="5470">
                  <c:v>396.2</c:v>
                </c:pt>
                <c:pt idx="5471">
                  <c:v>396.16</c:v>
                </c:pt>
                <c:pt idx="5472">
                  <c:v>396.06</c:v>
                </c:pt>
                <c:pt idx="5473">
                  <c:v>395.99</c:v>
                </c:pt>
                <c:pt idx="5474">
                  <c:v>396.05</c:v>
                </c:pt>
                <c:pt idx="5475">
                  <c:v>395.95</c:v>
                </c:pt>
                <c:pt idx="5476">
                  <c:v>395.94</c:v>
                </c:pt>
                <c:pt idx="5477">
                  <c:v>395.98</c:v>
                </c:pt>
                <c:pt idx="5478">
                  <c:v>396.13</c:v>
                </c:pt>
                <c:pt idx="5479">
                  <c:v>396.07</c:v>
                </c:pt>
                <c:pt idx="5480">
                  <c:v>396</c:v>
                </c:pt>
                <c:pt idx="5481">
                  <c:v>395.91</c:v>
                </c:pt>
                <c:pt idx="5482">
                  <c:v>396.05</c:v>
                </c:pt>
                <c:pt idx="5483">
                  <c:v>395.86</c:v>
                </c:pt>
                <c:pt idx="5484">
                  <c:v>395.86</c:v>
                </c:pt>
                <c:pt idx="5485">
                  <c:v>395.86</c:v>
                </c:pt>
                <c:pt idx="5486">
                  <c:v>395.98</c:v>
                </c:pt>
                <c:pt idx="5487">
                  <c:v>395.84</c:v>
                </c:pt>
                <c:pt idx="5488">
                  <c:v>395.84</c:v>
                </c:pt>
                <c:pt idx="5489">
                  <c:v>395.93</c:v>
                </c:pt>
                <c:pt idx="5490">
                  <c:v>396.01</c:v>
                </c:pt>
                <c:pt idx="5491">
                  <c:v>395.95</c:v>
                </c:pt>
                <c:pt idx="5492">
                  <c:v>395.72</c:v>
                </c:pt>
                <c:pt idx="5493">
                  <c:v>395.91</c:v>
                </c:pt>
                <c:pt idx="5494">
                  <c:v>395.88</c:v>
                </c:pt>
                <c:pt idx="5495">
                  <c:v>395.9</c:v>
                </c:pt>
                <c:pt idx="5496">
                  <c:v>395.9</c:v>
                </c:pt>
                <c:pt idx="5497">
                  <c:v>396.02</c:v>
                </c:pt>
                <c:pt idx="5498">
                  <c:v>395.87</c:v>
                </c:pt>
                <c:pt idx="5499">
                  <c:v>395.92</c:v>
                </c:pt>
                <c:pt idx="5500">
                  <c:v>395.97</c:v>
                </c:pt>
                <c:pt idx="5501">
                  <c:v>395.99</c:v>
                </c:pt>
                <c:pt idx="5502">
                  <c:v>395.97</c:v>
                </c:pt>
                <c:pt idx="5503">
                  <c:v>395.92</c:v>
                </c:pt>
                <c:pt idx="5504">
                  <c:v>395.98</c:v>
                </c:pt>
                <c:pt idx="5505">
                  <c:v>395.79</c:v>
                </c:pt>
                <c:pt idx="5506">
                  <c:v>395.83</c:v>
                </c:pt>
                <c:pt idx="5507">
                  <c:v>395.86</c:v>
                </c:pt>
                <c:pt idx="5508">
                  <c:v>395.86</c:v>
                </c:pt>
                <c:pt idx="5509">
                  <c:v>395.82</c:v>
                </c:pt>
                <c:pt idx="5510">
                  <c:v>395.69</c:v>
                </c:pt>
                <c:pt idx="5511">
                  <c:v>395.78</c:v>
                </c:pt>
                <c:pt idx="5512">
                  <c:v>395.78</c:v>
                </c:pt>
                <c:pt idx="5513">
                  <c:v>395.83</c:v>
                </c:pt>
                <c:pt idx="5514">
                  <c:v>395.6</c:v>
                </c:pt>
                <c:pt idx="5515">
                  <c:v>395.73</c:v>
                </c:pt>
                <c:pt idx="5516">
                  <c:v>395.94</c:v>
                </c:pt>
                <c:pt idx="5517">
                  <c:v>395.99</c:v>
                </c:pt>
                <c:pt idx="5518">
                  <c:v>395.96</c:v>
                </c:pt>
                <c:pt idx="5519">
                  <c:v>395.99</c:v>
                </c:pt>
                <c:pt idx="5520">
                  <c:v>395.94</c:v>
                </c:pt>
                <c:pt idx="5521">
                  <c:v>395.92</c:v>
                </c:pt>
                <c:pt idx="5522">
                  <c:v>395.96</c:v>
                </c:pt>
                <c:pt idx="5523">
                  <c:v>396.08</c:v>
                </c:pt>
                <c:pt idx="5524">
                  <c:v>396.06</c:v>
                </c:pt>
                <c:pt idx="5525">
                  <c:v>396.01</c:v>
                </c:pt>
                <c:pt idx="5526">
                  <c:v>396.02</c:v>
                </c:pt>
                <c:pt idx="5527">
                  <c:v>396.01</c:v>
                </c:pt>
                <c:pt idx="5528">
                  <c:v>395.96</c:v>
                </c:pt>
                <c:pt idx="5529">
                  <c:v>396.06</c:v>
                </c:pt>
                <c:pt idx="5530">
                  <c:v>396.06</c:v>
                </c:pt>
                <c:pt idx="5531">
                  <c:v>396</c:v>
                </c:pt>
                <c:pt idx="5532">
                  <c:v>396.12</c:v>
                </c:pt>
                <c:pt idx="5533">
                  <c:v>396.11</c:v>
                </c:pt>
                <c:pt idx="5534">
                  <c:v>396.02</c:v>
                </c:pt>
                <c:pt idx="5535">
                  <c:v>396</c:v>
                </c:pt>
                <c:pt idx="5536">
                  <c:v>396.05</c:v>
                </c:pt>
                <c:pt idx="5537">
                  <c:v>395.95</c:v>
                </c:pt>
                <c:pt idx="5538">
                  <c:v>395.94</c:v>
                </c:pt>
                <c:pt idx="5539">
                  <c:v>395.93</c:v>
                </c:pt>
                <c:pt idx="5540">
                  <c:v>396.03</c:v>
                </c:pt>
                <c:pt idx="5541">
                  <c:v>396.06</c:v>
                </c:pt>
                <c:pt idx="5542">
                  <c:v>396.05</c:v>
                </c:pt>
                <c:pt idx="5543">
                  <c:v>395.99</c:v>
                </c:pt>
                <c:pt idx="5544">
                  <c:v>395.93</c:v>
                </c:pt>
                <c:pt idx="5545">
                  <c:v>395.99</c:v>
                </c:pt>
                <c:pt idx="5546">
                  <c:v>396.02</c:v>
                </c:pt>
                <c:pt idx="5547">
                  <c:v>396.07</c:v>
                </c:pt>
                <c:pt idx="5548">
                  <c:v>396.01</c:v>
                </c:pt>
                <c:pt idx="5549">
                  <c:v>395.94</c:v>
                </c:pt>
                <c:pt idx="5550">
                  <c:v>396.09</c:v>
                </c:pt>
                <c:pt idx="5551">
                  <c:v>396</c:v>
                </c:pt>
                <c:pt idx="5552">
                  <c:v>395.92</c:v>
                </c:pt>
                <c:pt idx="5553">
                  <c:v>396.13</c:v>
                </c:pt>
                <c:pt idx="5554">
                  <c:v>395.89</c:v>
                </c:pt>
                <c:pt idx="5555">
                  <c:v>395.98</c:v>
                </c:pt>
                <c:pt idx="5556">
                  <c:v>395.92</c:v>
                </c:pt>
                <c:pt idx="5557">
                  <c:v>395.99</c:v>
                </c:pt>
                <c:pt idx="5558">
                  <c:v>396.05</c:v>
                </c:pt>
                <c:pt idx="5559">
                  <c:v>395.9</c:v>
                </c:pt>
                <c:pt idx="5560">
                  <c:v>396.11</c:v>
                </c:pt>
                <c:pt idx="5561">
                  <c:v>396.02</c:v>
                </c:pt>
                <c:pt idx="5562">
                  <c:v>396.06</c:v>
                </c:pt>
                <c:pt idx="5563">
                  <c:v>395.98</c:v>
                </c:pt>
                <c:pt idx="5564">
                  <c:v>396.04</c:v>
                </c:pt>
                <c:pt idx="5565">
                  <c:v>395.98</c:v>
                </c:pt>
                <c:pt idx="5566">
                  <c:v>396.04</c:v>
                </c:pt>
                <c:pt idx="5567">
                  <c:v>395.96</c:v>
                </c:pt>
                <c:pt idx="5568">
                  <c:v>396.06</c:v>
                </c:pt>
                <c:pt idx="5569">
                  <c:v>396.07</c:v>
                </c:pt>
                <c:pt idx="5570">
                  <c:v>395.82</c:v>
                </c:pt>
                <c:pt idx="5571">
                  <c:v>395.85</c:v>
                </c:pt>
                <c:pt idx="5572">
                  <c:v>395.94</c:v>
                </c:pt>
                <c:pt idx="5573">
                  <c:v>395.98</c:v>
                </c:pt>
                <c:pt idx="5574">
                  <c:v>396.09</c:v>
                </c:pt>
                <c:pt idx="5575">
                  <c:v>395.98</c:v>
                </c:pt>
                <c:pt idx="5576">
                  <c:v>396</c:v>
                </c:pt>
                <c:pt idx="5577">
                  <c:v>396.07</c:v>
                </c:pt>
                <c:pt idx="5578">
                  <c:v>396.06</c:v>
                </c:pt>
                <c:pt idx="5579">
                  <c:v>396.03</c:v>
                </c:pt>
                <c:pt idx="5580">
                  <c:v>396.01</c:v>
                </c:pt>
                <c:pt idx="5581">
                  <c:v>395.99</c:v>
                </c:pt>
                <c:pt idx="5582">
                  <c:v>395.99</c:v>
                </c:pt>
                <c:pt idx="5583">
                  <c:v>396.03</c:v>
                </c:pt>
                <c:pt idx="5584">
                  <c:v>396</c:v>
                </c:pt>
                <c:pt idx="5585">
                  <c:v>395.86</c:v>
                </c:pt>
                <c:pt idx="5586">
                  <c:v>396.06</c:v>
                </c:pt>
                <c:pt idx="5587">
                  <c:v>395.97</c:v>
                </c:pt>
                <c:pt idx="5588">
                  <c:v>395.88</c:v>
                </c:pt>
                <c:pt idx="5589">
                  <c:v>395.88</c:v>
                </c:pt>
                <c:pt idx="5590">
                  <c:v>395.87</c:v>
                </c:pt>
                <c:pt idx="5591">
                  <c:v>395.88</c:v>
                </c:pt>
                <c:pt idx="5592">
                  <c:v>395.85</c:v>
                </c:pt>
                <c:pt idx="5593">
                  <c:v>395.88</c:v>
                </c:pt>
                <c:pt idx="5594">
                  <c:v>395.74</c:v>
                </c:pt>
                <c:pt idx="5595">
                  <c:v>395.91</c:v>
                </c:pt>
                <c:pt idx="5596">
                  <c:v>395.97</c:v>
                </c:pt>
                <c:pt idx="5597">
                  <c:v>396</c:v>
                </c:pt>
                <c:pt idx="5598">
                  <c:v>396</c:v>
                </c:pt>
                <c:pt idx="5599">
                  <c:v>395.87</c:v>
                </c:pt>
                <c:pt idx="5600">
                  <c:v>395.88</c:v>
                </c:pt>
                <c:pt idx="5601">
                  <c:v>396</c:v>
                </c:pt>
                <c:pt idx="5602">
                  <c:v>396.11</c:v>
                </c:pt>
                <c:pt idx="5603">
                  <c:v>396.06</c:v>
                </c:pt>
                <c:pt idx="5604">
                  <c:v>396.02</c:v>
                </c:pt>
                <c:pt idx="5605">
                  <c:v>396.15</c:v>
                </c:pt>
                <c:pt idx="5606">
                  <c:v>396.14</c:v>
                </c:pt>
                <c:pt idx="5607">
                  <c:v>396.17</c:v>
                </c:pt>
                <c:pt idx="5608">
                  <c:v>396.12</c:v>
                </c:pt>
                <c:pt idx="5609">
                  <c:v>396.01</c:v>
                </c:pt>
                <c:pt idx="5610">
                  <c:v>396.18</c:v>
                </c:pt>
                <c:pt idx="5611">
                  <c:v>396.22</c:v>
                </c:pt>
                <c:pt idx="5612">
                  <c:v>396.18</c:v>
                </c:pt>
                <c:pt idx="5613">
                  <c:v>396.23</c:v>
                </c:pt>
                <c:pt idx="5614">
                  <c:v>396.23</c:v>
                </c:pt>
                <c:pt idx="5615">
                  <c:v>396.22</c:v>
                </c:pt>
                <c:pt idx="5616">
                  <c:v>396.23</c:v>
                </c:pt>
                <c:pt idx="5617">
                  <c:v>396.31</c:v>
                </c:pt>
                <c:pt idx="5618">
                  <c:v>396.22</c:v>
                </c:pt>
                <c:pt idx="5619">
                  <c:v>396.35</c:v>
                </c:pt>
                <c:pt idx="5620">
                  <c:v>396.32</c:v>
                </c:pt>
                <c:pt idx="5621">
                  <c:v>396.22</c:v>
                </c:pt>
                <c:pt idx="5622">
                  <c:v>396.04</c:v>
                </c:pt>
                <c:pt idx="5623">
                  <c:v>396.23</c:v>
                </c:pt>
                <c:pt idx="5624">
                  <c:v>396.25</c:v>
                </c:pt>
                <c:pt idx="5625">
                  <c:v>396.27</c:v>
                </c:pt>
                <c:pt idx="5626">
                  <c:v>396.32</c:v>
                </c:pt>
                <c:pt idx="5627">
                  <c:v>396.23</c:v>
                </c:pt>
                <c:pt idx="5628">
                  <c:v>396.2</c:v>
                </c:pt>
                <c:pt idx="5629">
                  <c:v>396.16</c:v>
                </c:pt>
                <c:pt idx="5630">
                  <c:v>396.26</c:v>
                </c:pt>
                <c:pt idx="5631">
                  <c:v>396.26</c:v>
                </c:pt>
                <c:pt idx="5632">
                  <c:v>396.34</c:v>
                </c:pt>
                <c:pt idx="5633">
                  <c:v>396.22</c:v>
                </c:pt>
                <c:pt idx="5634">
                  <c:v>396.12</c:v>
                </c:pt>
                <c:pt idx="5635">
                  <c:v>396.23</c:v>
                </c:pt>
                <c:pt idx="5636">
                  <c:v>396.12</c:v>
                </c:pt>
                <c:pt idx="5637">
                  <c:v>396.21</c:v>
                </c:pt>
                <c:pt idx="5638">
                  <c:v>396.27</c:v>
                </c:pt>
                <c:pt idx="5639">
                  <c:v>396.23</c:v>
                </c:pt>
                <c:pt idx="5640">
                  <c:v>396.24</c:v>
                </c:pt>
                <c:pt idx="5641">
                  <c:v>396.27</c:v>
                </c:pt>
                <c:pt idx="5642">
                  <c:v>396.38</c:v>
                </c:pt>
                <c:pt idx="5643">
                  <c:v>396.24</c:v>
                </c:pt>
                <c:pt idx="5644">
                  <c:v>396.3</c:v>
                </c:pt>
                <c:pt idx="5645">
                  <c:v>396.14</c:v>
                </c:pt>
                <c:pt idx="5646">
                  <c:v>396.16</c:v>
                </c:pt>
                <c:pt idx="5647">
                  <c:v>396.17</c:v>
                </c:pt>
                <c:pt idx="5648">
                  <c:v>396.26</c:v>
                </c:pt>
                <c:pt idx="5649">
                  <c:v>396.17</c:v>
                </c:pt>
                <c:pt idx="5650">
                  <c:v>396.2</c:v>
                </c:pt>
                <c:pt idx="5651">
                  <c:v>396.23</c:v>
                </c:pt>
                <c:pt idx="5652">
                  <c:v>396.23</c:v>
                </c:pt>
                <c:pt idx="5653">
                  <c:v>396.25</c:v>
                </c:pt>
                <c:pt idx="5654">
                  <c:v>396.26</c:v>
                </c:pt>
                <c:pt idx="5655">
                  <c:v>396.35</c:v>
                </c:pt>
                <c:pt idx="5656">
                  <c:v>396.33</c:v>
                </c:pt>
                <c:pt idx="5657">
                  <c:v>396.17</c:v>
                </c:pt>
                <c:pt idx="5658">
                  <c:v>396.3</c:v>
                </c:pt>
                <c:pt idx="5659">
                  <c:v>396.29</c:v>
                </c:pt>
                <c:pt idx="5660">
                  <c:v>396.26</c:v>
                </c:pt>
                <c:pt idx="5661">
                  <c:v>396.27</c:v>
                </c:pt>
                <c:pt idx="5662">
                  <c:v>396.33</c:v>
                </c:pt>
                <c:pt idx="5663">
                  <c:v>396.35</c:v>
                </c:pt>
                <c:pt idx="5664">
                  <c:v>396.28</c:v>
                </c:pt>
                <c:pt idx="5665">
                  <c:v>396.2</c:v>
                </c:pt>
                <c:pt idx="5666">
                  <c:v>396.09</c:v>
                </c:pt>
                <c:pt idx="5667">
                  <c:v>396.21</c:v>
                </c:pt>
                <c:pt idx="5668">
                  <c:v>396.23</c:v>
                </c:pt>
                <c:pt idx="5669">
                  <c:v>396.13</c:v>
                </c:pt>
                <c:pt idx="5670">
                  <c:v>396.14</c:v>
                </c:pt>
                <c:pt idx="5671">
                  <c:v>396.05</c:v>
                </c:pt>
                <c:pt idx="5672">
                  <c:v>396.06</c:v>
                </c:pt>
                <c:pt idx="5673">
                  <c:v>396.11</c:v>
                </c:pt>
                <c:pt idx="5674">
                  <c:v>395.99</c:v>
                </c:pt>
                <c:pt idx="5675">
                  <c:v>395.88</c:v>
                </c:pt>
                <c:pt idx="5676">
                  <c:v>395.86</c:v>
                </c:pt>
                <c:pt idx="5677">
                  <c:v>396.01</c:v>
                </c:pt>
                <c:pt idx="5678">
                  <c:v>396.04</c:v>
                </c:pt>
                <c:pt idx="5679">
                  <c:v>396.02</c:v>
                </c:pt>
                <c:pt idx="5680">
                  <c:v>396.04</c:v>
                </c:pt>
                <c:pt idx="5681">
                  <c:v>395.89</c:v>
                </c:pt>
                <c:pt idx="5682">
                  <c:v>395.97</c:v>
                </c:pt>
                <c:pt idx="5683">
                  <c:v>396.03</c:v>
                </c:pt>
                <c:pt idx="5684">
                  <c:v>395.83</c:v>
                </c:pt>
                <c:pt idx="5685">
                  <c:v>395.98</c:v>
                </c:pt>
                <c:pt idx="5686">
                  <c:v>396.07</c:v>
                </c:pt>
                <c:pt idx="5687">
                  <c:v>395.99</c:v>
                </c:pt>
                <c:pt idx="5688">
                  <c:v>396</c:v>
                </c:pt>
                <c:pt idx="5689">
                  <c:v>396</c:v>
                </c:pt>
                <c:pt idx="5690">
                  <c:v>396.02</c:v>
                </c:pt>
                <c:pt idx="5691">
                  <c:v>396.12</c:v>
                </c:pt>
                <c:pt idx="5692">
                  <c:v>396.05</c:v>
                </c:pt>
                <c:pt idx="5693">
                  <c:v>396.14</c:v>
                </c:pt>
                <c:pt idx="5694">
                  <c:v>396.08</c:v>
                </c:pt>
                <c:pt idx="5695">
                  <c:v>396.19</c:v>
                </c:pt>
                <c:pt idx="5696">
                  <c:v>396.26</c:v>
                </c:pt>
                <c:pt idx="5697">
                  <c:v>396.09</c:v>
                </c:pt>
                <c:pt idx="5698">
                  <c:v>395.95</c:v>
                </c:pt>
                <c:pt idx="5699">
                  <c:v>396.11</c:v>
                </c:pt>
                <c:pt idx="5700">
                  <c:v>396.12</c:v>
                </c:pt>
                <c:pt idx="5701">
                  <c:v>395.95</c:v>
                </c:pt>
                <c:pt idx="5702">
                  <c:v>395.98</c:v>
                </c:pt>
                <c:pt idx="5703">
                  <c:v>395.93</c:v>
                </c:pt>
                <c:pt idx="5704">
                  <c:v>396.04</c:v>
                </c:pt>
                <c:pt idx="5705">
                  <c:v>396.1</c:v>
                </c:pt>
                <c:pt idx="5706">
                  <c:v>396.12</c:v>
                </c:pt>
                <c:pt idx="5707">
                  <c:v>396.11</c:v>
                </c:pt>
                <c:pt idx="5708">
                  <c:v>396.05</c:v>
                </c:pt>
                <c:pt idx="5709">
                  <c:v>396.03</c:v>
                </c:pt>
                <c:pt idx="5710">
                  <c:v>396</c:v>
                </c:pt>
                <c:pt idx="5711">
                  <c:v>396.08</c:v>
                </c:pt>
                <c:pt idx="5712">
                  <c:v>396.14</c:v>
                </c:pt>
                <c:pt idx="5713">
                  <c:v>396.15</c:v>
                </c:pt>
                <c:pt idx="5714">
                  <c:v>396.15</c:v>
                </c:pt>
                <c:pt idx="5715">
                  <c:v>396.27</c:v>
                </c:pt>
                <c:pt idx="5716">
                  <c:v>-9999</c:v>
                </c:pt>
                <c:pt idx="5717">
                  <c:v>-9999</c:v>
                </c:pt>
                <c:pt idx="5718">
                  <c:v>-9999</c:v>
                </c:pt>
                <c:pt idx="5719">
                  <c:v>-9999</c:v>
                </c:pt>
                <c:pt idx="5720">
                  <c:v>-9999</c:v>
                </c:pt>
                <c:pt idx="5721">
                  <c:v>-9999</c:v>
                </c:pt>
                <c:pt idx="5722">
                  <c:v>-9999</c:v>
                </c:pt>
                <c:pt idx="5723">
                  <c:v>-9999</c:v>
                </c:pt>
                <c:pt idx="5724">
                  <c:v>-9999</c:v>
                </c:pt>
                <c:pt idx="5725">
                  <c:v>-9999</c:v>
                </c:pt>
                <c:pt idx="5726">
                  <c:v>-9999</c:v>
                </c:pt>
                <c:pt idx="5727">
                  <c:v>-9999</c:v>
                </c:pt>
                <c:pt idx="5728">
                  <c:v>-9999</c:v>
                </c:pt>
                <c:pt idx="5729">
                  <c:v>-9999</c:v>
                </c:pt>
                <c:pt idx="5730">
                  <c:v>-9999</c:v>
                </c:pt>
                <c:pt idx="5731">
                  <c:v>-9999</c:v>
                </c:pt>
                <c:pt idx="5732">
                  <c:v>-9999</c:v>
                </c:pt>
                <c:pt idx="5733">
                  <c:v>-9999</c:v>
                </c:pt>
                <c:pt idx="5734">
                  <c:v>-9999</c:v>
                </c:pt>
                <c:pt idx="5735">
                  <c:v>-9999</c:v>
                </c:pt>
                <c:pt idx="5736">
                  <c:v>-9999</c:v>
                </c:pt>
                <c:pt idx="5737">
                  <c:v>-9999</c:v>
                </c:pt>
                <c:pt idx="5738">
                  <c:v>-9999</c:v>
                </c:pt>
                <c:pt idx="5739">
                  <c:v>-9999</c:v>
                </c:pt>
                <c:pt idx="5740">
                  <c:v>-9999</c:v>
                </c:pt>
                <c:pt idx="5741">
                  <c:v>-9999</c:v>
                </c:pt>
                <c:pt idx="5742">
                  <c:v>-9999</c:v>
                </c:pt>
                <c:pt idx="5743">
                  <c:v>-9999</c:v>
                </c:pt>
                <c:pt idx="5744">
                  <c:v>-9999</c:v>
                </c:pt>
                <c:pt idx="5745">
                  <c:v>-9999</c:v>
                </c:pt>
                <c:pt idx="5746">
                  <c:v>-9999</c:v>
                </c:pt>
                <c:pt idx="5747">
                  <c:v>-9999</c:v>
                </c:pt>
                <c:pt idx="5748">
                  <c:v>-9999</c:v>
                </c:pt>
                <c:pt idx="5749">
                  <c:v>-9999</c:v>
                </c:pt>
                <c:pt idx="5750">
                  <c:v>-9999</c:v>
                </c:pt>
                <c:pt idx="5751">
                  <c:v>-9999</c:v>
                </c:pt>
                <c:pt idx="5752">
                  <c:v>-9999</c:v>
                </c:pt>
                <c:pt idx="5753">
                  <c:v>-9999</c:v>
                </c:pt>
                <c:pt idx="5754">
                  <c:v>-9999</c:v>
                </c:pt>
                <c:pt idx="5755">
                  <c:v>-9999</c:v>
                </c:pt>
                <c:pt idx="5756">
                  <c:v>-9999</c:v>
                </c:pt>
                <c:pt idx="5757">
                  <c:v>-9999</c:v>
                </c:pt>
                <c:pt idx="5758">
                  <c:v>-9999</c:v>
                </c:pt>
                <c:pt idx="5759">
                  <c:v>-9999</c:v>
                </c:pt>
                <c:pt idx="5760">
                  <c:v>-9999</c:v>
                </c:pt>
                <c:pt idx="5761">
                  <c:v>-9999</c:v>
                </c:pt>
                <c:pt idx="5762">
                  <c:v>-9999</c:v>
                </c:pt>
                <c:pt idx="5763">
                  <c:v>-9999</c:v>
                </c:pt>
                <c:pt idx="5764">
                  <c:v>-9999</c:v>
                </c:pt>
                <c:pt idx="5765">
                  <c:v>-9999</c:v>
                </c:pt>
                <c:pt idx="5766">
                  <c:v>-9999</c:v>
                </c:pt>
                <c:pt idx="5767">
                  <c:v>-9999</c:v>
                </c:pt>
                <c:pt idx="5768">
                  <c:v>-9999</c:v>
                </c:pt>
                <c:pt idx="5769">
                  <c:v>-9999</c:v>
                </c:pt>
                <c:pt idx="5770">
                  <c:v>-9999</c:v>
                </c:pt>
                <c:pt idx="5771">
                  <c:v>-9999</c:v>
                </c:pt>
                <c:pt idx="5772">
                  <c:v>-9999</c:v>
                </c:pt>
                <c:pt idx="5773">
                  <c:v>-9999</c:v>
                </c:pt>
                <c:pt idx="5774">
                  <c:v>-9999</c:v>
                </c:pt>
                <c:pt idx="5775">
                  <c:v>-9999</c:v>
                </c:pt>
                <c:pt idx="5776">
                  <c:v>396.29</c:v>
                </c:pt>
                <c:pt idx="5777">
                  <c:v>396.33</c:v>
                </c:pt>
                <c:pt idx="5778">
                  <c:v>396.25</c:v>
                </c:pt>
                <c:pt idx="5779">
                  <c:v>396.3</c:v>
                </c:pt>
                <c:pt idx="5780">
                  <c:v>396.3</c:v>
                </c:pt>
                <c:pt idx="5781">
                  <c:v>396.3</c:v>
                </c:pt>
                <c:pt idx="5782">
                  <c:v>396.27</c:v>
                </c:pt>
                <c:pt idx="5783">
                  <c:v>396.17</c:v>
                </c:pt>
                <c:pt idx="5784">
                  <c:v>396.12</c:v>
                </c:pt>
                <c:pt idx="5785">
                  <c:v>396.13</c:v>
                </c:pt>
                <c:pt idx="5786">
                  <c:v>396.21</c:v>
                </c:pt>
                <c:pt idx="5787">
                  <c:v>396.34</c:v>
                </c:pt>
                <c:pt idx="5788">
                  <c:v>396.24</c:v>
                </c:pt>
                <c:pt idx="5789">
                  <c:v>396.29</c:v>
                </c:pt>
                <c:pt idx="5790">
                  <c:v>396.32</c:v>
                </c:pt>
                <c:pt idx="5791">
                  <c:v>396.23</c:v>
                </c:pt>
                <c:pt idx="5792">
                  <c:v>396.29</c:v>
                </c:pt>
                <c:pt idx="5793">
                  <c:v>396.42</c:v>
                </c:pt>
                <c:pt idx="5794">
                  <c:v>396.26</c:v>
                </c:pt>
                <c:pt idx="5795">
                  <c:v>396.19</c:v>
                </c:pt>
                <c:pt idx="5796">
                  <c:v>396.19</c:v>
                </c:pt>
                <c:pt idx="5797">
                  <c:v>396.23</c:v>
                </c:pt>
                <c:pt idx="5798">
                  <c:v>396.36</c:v>
                </c:pt>
                <c:pt idx="5799">
                  <c:v>396.39</c:v>
                </c:pt>
                <c:pt idx="5800">
                  <c:v>396.3</c:v>
                </c:pt>
                <c:pt idx="5801">
                  <c:v>396.32</c:v>
                </c:pt>
                <c:pt idx="5802">
                  <c:v>396.27</c:v>
                </c:pt>
                <c:pt idx="5803">
                  <c:v>396.36</c:v>
                </c:pt>
                <c:pt idx="5804">
                  <c:v>396.34</c:v>
                </c:pt>
                <c:pt idx="5805">
                  <c:v>396.33</c:v>
                </c:pt>
                <c:pt idx="5806">
                  <c:v>396.33</c:v>
                </c:pt>
                <c:pt idx="5807">
                  <c:v>396.23</c:v>
                </c:pt>
                <c:pt idx="5808">
                  <c:v>396.5</c:v>
                </c:pt>
                <c:pt idx="5809">
                  <c:v>396.24</c:v>
                </c:pt>
                <c:pt idx="5810">
                  <c:v>396.14</c:v>
                </c:pt>
                <c:pt idx="5811">
                  <c:v>396.23</c:v>
                </c:pt>
                <c:pt idx="5812">
                  <c:v>396.3</c:v>
                </c:pt>
                <c:pt idx="5813">
                  <c:v>396.24</c:v>
                </c:pt>
                <c:pt idx="5814">
                  <c:v>396.25</c:v>
                </c:pt>
                <c:pt idx="5815">
                  <c:v>396.2</c:v>
                </c:pt>
                <c:pt idx="5816">
                  <c:v>396.17</c:v>
                </c:pt>
                <c:pt idx="5817">
                  <c:v>396.36</c:v>
                </c:pt>
                <c:pt idx="5818">
                  <c:v>396.37</c:v>
                </c:pt>
                <c:pt idx="5819">
                  <c:v>396.32</c:v>
                </c:pt>
                <c:pt idx="5820">
                  <c:v>396.33</c:v>
                </c:pt>
                <c:pt idx="5821">
                  <c:v>396.36</c:v>
                </c:pt>
                <c:pt idx="5822">
                  <c:v>396.34</c:v>
                </c:pt>
                <c:pt idx="5823">
                  <c:v>396.4</c:v>
                </c:pt>
                <c:pt idx="5824">
                  <c:v>396.45</c:v>
                </c:pt>
                <c:pt idx="5825">
                  <c:v>396.31</c:v>
                </c:pt>
                <c:pt idx="5826">
                  <c:v>396.33</c:v>
                </c:pt>
                <c:pt idx="5827">
                  <c:v>396.2</c:v>
                </c:pt>
                <c:pt idx="5828">
                  <c:v>396.23</c:v>
                </c:pt>
                <c:pt idx="5829">
                  <c:v>396.3</c:v>
                </c:pt>
                <c:pt idx="5830">
                  <c:v>396.33</c:v>
                </c:pt>
                <c:pt idx="5831">
                  <c:v>396.28</c:v>
                </c:pt>
                <c:pt idx="5832">
                  <c:v>396.24</c:v>
                </c:pt>
                <c:pt idx="5833">
                  <c:v>396.24</c:v>
                </c:pt>
                <c:pt idx="5834">
                  <c:v>396.35</c:v>
                </c:pt>
                <c:pt idx="5835">
                  <c:v>396.26</c:v>
                </c:pt>
                <c:pt idx="5836">
                  <c:v>396.19</c:v>
                </c:pt>
                <c:pt idx="5837">
                  <c:v>396.14</c:v>
                </c:pt>
                <c:pt idx="5838">
                  <c:v>396.13</c:v>
                </c:pt>
                <c:pt idx="5839">
                  <c:v>396.2</c:v>
                </c:pt>
                <c:pt idx="5840">
                  <c:v>396.43</c:v>
                </c:pt>
                <c:pt idx="5841">
                  <c:v>396.29</c:v>
                </c:pt>
                <c:pt idx="5842">
                  <c:v>396.24</c:v>
                </c:pt>
                <c:pt idx="5843">
                  <c:v>396.34</c:v>
                </c:pt>
                <c:pt idx="5844">
                  <c:v>396.3</c:v>
                </c:pt>
                <c:pt idx="5845">
                  <c:v>396.27</c:v>
                </c:pt>
                <c:pt idx="5846">
                  <c:v>396.4</c:v>
                </c:pt>
                <c:pt idx="5847">
                  <c:v>396.42</c:v>
                </c:pt>
                <c:pt idx="5848">
                  <c:v>396.43</c:v>
                </c:pt>
                <c:pt idx="5849">
                  <c:v>396.17</c:v>
                </c:pt>
                <c:pt idx="5850">
                  <c:v>396.2</c:v>
                </c:pt>
                <c:pt idx="5851">
                  <c:v>396.21</c:v>
                </c:pt>
                <c:pt idx="5852">
                  <c:v>396.18</c:v>
                </c:pt>
                <c:pt idx="5853">
                  <c:v>396.14</c:v>
                </c:pt>
                <c:pt idx="5854">
                  <c:v>396.23</c:v>
                </c:pt>
                <c:pt idx="5855">
                  <c:v>396.13</c:v>
                </c:pt>
                <c:pt idx="5856">
                  <c:v>396.32</c:v>
                </c:pt>
                <c:pt idx="5857">
                  <c:v>396.35</c:v>
                </c:pt>
                <c:pt idx="5858">
                  <c:v>396.31</c:v>
                </c:pt>
                <c:pt idx="5859">
                  <c:v>396.29</c:v>
                </c:pt>
                <c:pt idx="5860">
                  <c:v>396.37</c:v>
                </c:pt>
                <c:pt idx="5861">
                  <c:v>396.51</c:v>
                </c:pt>
                <c:pt idx="5862">
                  <c:v>396.35</c:v>
                </c:pt>
                <c:pt idx="5863">
                  <c:v>396.34</c:v>
                </c:pt>
                <c:pt idx="5864">
                  <c:v>396.28</c:v>
                </c:pt>
                <c:pt idx="5865">
                  <c:v>396.27</c:v>
                </c:pt>
                <c:pt idx="5866">
                  <c:v>396.21</c:v>
                </c:pt>
                <c:pt idx="5867">
                  <c:v>396.16</c:v>
                </c:pt>
                <c:pt idx="5868">
                  <c:v>396.11</c:v>
                </c:pt>
                <c:pt idx="5869">
                  <c:v>396.21</c:v>
                </c:pt>
                <c:pt idx="5870">
                  <c:v>396.16</c:v>
                </c:pt>
                <c:pt idx="5871">
                  <c:v>396.42</c:v>
                </c:pt>
                <c:pt idx="5872">
                  <c:v>396.2</c:v>
                </c:pt>
                <c:pt idx="5873">
                  <c:v>396.31</c:v>
                </c:pt>
                <c:pt idx="5874">
                  <c:v>396.25</c:v>
                </c:pt>
                <c:pt idx="5875">
                  <c:v>396.13</c:v>
                </c:pt>
                <c:pt idx="5876">
                  <c:v>396.18</c:v>
                </c:pt>
                <c:pt idx="5877">
                  <c:v>396.24</c:v>
                </c:pt>
                <c:pt idx="5878">
                  <c:v>396.23</c:v>
                </c:pt>
                <c:pt idx="5879">
                  <c:v>396.18</c:v>
                </c:pt>
                <c:pt idx="5880">
                  <c:v>396.16</c:v>
                </c:pt>
                <c:pt idx="5881">
                  <c:v>396.22</c:v>
                </c:pt>
                <c:pt idx="5882">
                  <c:v>396.2</c:v>
                </c:pt>
                <c:pt idx="5883">
                  <c:v>396.4</c:v>
                </c:pt>
                <c:pt idx="5884">
                  <c:v>396.27</c:v>
                </c:pt>
                <c:pt idx="5885">
                  <c:v>396.17</c:v>
                </c:pt>
                <c:pt idx="5886">
                  <c:v>396.27</c:v>
                </c:pt>
                <c:pt idx="5887">
                  <c:v>396.2</c:v>
                </c:pt>
                <c:pt idx="5888">
                  <c:v>396.21</c:v>
                </c:pt>
                <c:pt idx="5889">
                  <c:v>396.05</c:v>
                </c:pt>
                <c:pt idx="5890">
                  <c:v>396.15</c:v>
                </c:pt>
                <c:pt idx="5891">
                  <c:v>396.04</c:v>
                </c:pt>
                <c:pt idx="5892">
                  <c:v>396.21</c:v>
                </c:pt>
                <c:pt idx="5893">
                  <c:v>396.23</c:v>
                </c:pt>
                <c:pt idx="5894">
                  <c:v>396.11</c:v>
                </c:pt>
                <c:pt idx="5895">
                  <c:v>396.08</c:v>
                </c:pt>
                <c:pt idx="5896">
                  <c:v>396.07</c:v>
                </c:pt>
                <c:pt idx="5897">
                  <c:v>396.19</c:v>
                </c:pt>
                <c:pt idx="5898">
                  <c:v>396.06</c:v>
                </c:pt>
                <c:pt idx="5899">
                  <c:v>396.05</c:v>
                </c:pt>
                <c:pt idx="5900">
                  <c:v>396.12</c:v>
                </c:pt>
                <c:pt idx="5901">
                  <c:v>396.12</c:v>
                </c:pt>
                <c:pt idx="5902">
                  <c:v>396.06</c:v>
                </c:pt>
                <c:pt idx="5903">
                  <c:v>396.06</c:v>
                </c:pt>
                <c:pt idx="5904">
                  <c:v>396.17</c:v>
                </c:pt>
                <c:pt idx="5905">
                  <c:v>396.03</c:v>
                </c:pt>
                <c:pt idx="5906">
                  <c:v>395.98</c:v>
                </c:pt>
                <c:pt idx="5907">
                  <c:v>396.11</c:v>
                </c:pt>
                <c:pt idx="5908">
                  <c:v>395.97</c:v>
                </c:pt>
                <c:pt idx="5909">
                  <c:v>395.9</c:v>
                </c:pt>
                <c:pt idx="5910">
                  <c:v>395.96</c:v>
                </c:pt>
                <c:pt idx="5911">
                  <c:v>395.96</c:v>
                </c:pt>
                <c:pt idx="5912">
                  <c:v>396.05</c:v>
                </c:pt>
                <c:pt idx="5913">
                  <c:v>396.12</c:v>
                </c:pt>
                <c:pt idx="5914">
                  <c:v>396.14</c:v>
                </c:pt>
                <c:pt idx="5915">
                  <c:v>396.14</c:v>
                </c:pt>
                <c:pt idx="5916">
                  <c:v>396.2</c:v>
                </c:pt>
                <c:pt idx="5917">
                  <c:v>396.21</c:v>
                </c:pt>
                <c:pt idx="5918">
                  <c:v>396.14</c:v>
                </c:pt>
                <c:pt idx="5919">
                  <c:v>396.06</c:v>
                </c:pt>
                <c:pt idx="5920">
                  <c:v>396.03</c:v>
                </c:pt>
                <c:pt idx="5921">
                  <c:v>396.13</c:v>
                </c:pt>
                <c:pt idx="5922">
                  <c:v>396.14</c:v>
                </c:pt>
                <c:pt idx="5923">
                  <c:v>396.06</c:v>
                </c:pt>
                <c:pt idx="5924">
                  <c:v>396.07</c:v>
                </c:pt>
                <c:pt idx="5925">
                  <c:v>396.14</c:v>
                </c:pt>
                <c:pt idx="5926">
                  <c:v>396.15</c:v>
                </c:pt>
                <c:pt idx="5927">
                  <c:v>396.16</c:v>
                </c:pt>
                <c:pt idx="5928">
                  <c:v>396.06</c:v>
                </c:pt>
                <c:pt idx="5929">
                  <c:v>396.05</c:v>
                </c:pt>
                <c:pt idx="5930">
                  <c:v>396.19</c:v>
                </c:pt>
                <c:pt idx="5931">
                  <c:v>396.2</c:v>
                </c:pt>
                <c:pt idx="5932">
                  <c:v>396.21</c:v>
                </c:pt>
                <c:pt idx="5933">
                  <c:v>396.3</c:v>
                </c:pt>
                <c:pt idx="5934">
                  <c:v>396.18</c:v>
                </c:pt>
                <c:pt idx="5935">
                  <c:v>396.15</c:v>
                </c:pt>
                <c:pt idx="5936">
                  <c:v>396.22</c:v>
                </c:pt>
                <c:pt idx="5937">
                  <c:v>396.25</c:v>
                </c:pt>
                <c:pt idx="5938">
                  <c:v>396.22</c:v>
                </c:pt>
                <c:pt idx="5939">
                  <c:v>396.15</c:v>
                </c:pt>
                <c:pt idx="5940">
                  <c:v>396.05</c:v>
                </c:pt>
                <c:pt idx="5941">
                  <c:v>396.25</c:v>
                </c:pt>
                <c:pt idx="5942">
                  <c:v>396.07</c:v>
                </c:pt>
                <c:pt idx="5943">
                  <c:v>395.91</c:v>
                </c:pt>
                <c:pt idx="5944">
                  <c:v>396.12</c:v>
                </c:pt>
                <c:pt idx="5945">
                  <c:v>396.06</c:v>
                </c:pt>
                <c:pt idx="5946">
                  <c:v>396.14</c:v>
                </c:pt>
                <c:pt idx="5947">
                  <c:v>396.14</c:v>
                </c:pt>
                <c:pt idx="5948">
                  <c:v>396.14</c:v>
                </c:pt>
                <c:pt idx="5949">
                  <c:v>396.11</c:v>
                </c:pt>
                <c:pt idx="5950">
                  <c:v>395.99</c:v>
                </c:pt>
                <c:pt idx="5951">
                  <c:v>396.23</c:v>
                </c:pt>
                <c:pt idx="5952">
                  <c:v>396.19</c:v>
                </c:pt>
                <c:pt idx="5953">
                  <c:v>396.29</c:v>
                </c:pt>
                <c:pt idx="5954">
                  <c:v>396.23</c:v>
                </c:pt>
                <c:pt idx="5955">
                  <c:v>396.14</c:v>
                </c:pt>
                <c:pt idx="5956">
                  <c:v>396.2</c:v>
                </c:pt>
                <c:pt idx="5957">
                  <c:v>396.17</c:v>
                </c:pt>
                <c:pt idx="5958">
                  <c:v>396.18</c:v>
                </c:pt>
                <c:pt idx="5959">
                  <c:v>396.09</c:v>
                </c:pt>
                <c:pt idx="5960">
                  <c:v>396.24</c:v>
                </c:pt>
                <c:pt idx="5961">
                  <c:v>396.23</c:v>
                </c:pt>
                <c:pt idx="5962">
                  <c:v>396.14</c:v>
                </c:pt>
                <c:pt idx="5963">
                  <c:v>396.19</c:v>
                </c:pt>
                <c:pt idx="5964">
                  <c:v>396.23</c:v>
                </c:pt>
                <c:pt idx="5965">
                  <c:v>396.26</c:v>
                </c:pt>
                <c:pt idx="5966">
                  <c:v>396.39</c:v>
                </c:pt>
                <c:pt idx="5967">
                  <c:v>396.47</c:v>
                </c:pt>
                <c:pt idx="5968">
                  <c:v>396.33</c:v>
                </c:pt>
                <c:pt idx="5969">
                  <c:v>396.24</c:v>
                </c:pt>
                <c:pt idx="5970">
                  <c:v>396.21</c:v>
                </c:pt>
                <c:pt idx="5971">
                  <c:v>396.27</c:v>
                </c:pt>
                <c:pt idx="5972">
                  <c:v>396.24</c:v>
                </c:pt>
                <c:pt idx="5973">
                  <c:v>396.24</c:v>
                </c:pt>
                <c:pt idx="5974">
                  <c:v>396.33</c:v>
                </c:pt>
                <c:pt idx="5975">
                  <c:v>396.33</c:v>
                </c:pt>
                <c:pt idx="5976">
                  <c:v>396.35</c:v>
                </c:pt>
                <c:pt idx="5977">
                  <c:v>396.37</c:v>
                </c:pt>
                <c:pt idx="5978">
                  <c:v>396.33</c:v>
                </c:pt>
                <c:pt idx="5979">
                  <c:v>396.36</c:v>
                </c:pt>
                <c:pt idx="5980">
                  <c:v>396.48</c:v>
                </c:pt>
                <c:pt idx="5981">
                  <c:v>396.48</c:v>
                </c:pt>
                <c:pt idx="5982">
                  <c:v>396.42</c:v>
                </c:pt>
                <c:pt idx="5983">
                  <c:v>396.33</c:v>
                </c:pt>
                <c:pt idx="5984">
                  <c:v>396.42</c:v>
                </c:pt>
                <c:pt idx="5985">
                  <c:v>396.33</c:v>
                </c:pt>
                <c:pt idx="5986">
                  <c:v>396.33</c:v>
                </c:pt>
                <c:pt idx="5987">
                  <c:v>396.29</c:v>
                </c:pt>
                <c:pt idx="5988">
                  <c:v>396.38</c:v>
                </c:pt>
                <c:pt idx="5989">
                  <c:v>396.33</c:v>
                </c:pt>
                <c:pt idx="5990">
                  <c:v>396.29</c:v>
                </c:pt>
                <c:pt idx="5991">
                  <c:v>396.27</c:v>
                </c:pt>
                <c:pt idx="5992">
                  <c:v>396.37</c:v>
                </c:pt>
                <c:pt idx="5993">
                  <c:v>396.46</c:v>
                </c:pt>
                <c:pt idx="5994">
                  <c:v>396.42</c:v>
                </c:pt>
                <c:pt idx="5995">
                  <c:v>396.42</c:v>
                </c:pt>
                <c:pt idx="5996">
                  <c:v>396.49</c:v>
                </c:pt>
                <c:pt idx="5997">
                  <c:v>396.45</c:v>
                </c:pt>
                <c:pt idx="5998">
                  <c:v>396.46</c:v>
                </c:pt>
                <c:pt idx="5999">
                  <c:v>396.36</c:v>
                </c:pt>
                <c:pt idx="6000">
                  <c:v>396.39</c:v>
                </c:pt>
                <c:pt idx="6001">
                  <c:v>396.36</c:v>
                </c:pt>
                <c:pt idx="6002">
                  <c:v>396.33</c:v>
                </c:pt>
                <c:pt idx="6003">
                  <c:v>396.45</c:v>
                </c:pt>
                <c:pt idx="6004">
                  <c:v>396.4</c:v>
                </c:pt>
                <c:pt idx="6005">
                  <c:v>396.46</c:v>
                </c:pt>
                <c:pt idx="6006">
                  <c:v>396.58</c:v>
                </c:pt>
                <c:pt idx="6007">
                  <c:v>396.65</c:v>
                </c:pt>
                <c:pt idx="6008">
                  <c:v>396.52</c:v>
                </c:pt>
                <c:pt idx="6009">
                  <c:v>396.42</c:v>
                </c:pt>
                <c:pt idx="6010">
                  <c:v>396.44</c:v>
                </c:pt>
                <c:pt idx="6011">
                  <c:v>396.42</c:v>
                </c:pt>
                <c:pt idx="6012">
                  <c:v>396.36</c:v>
                </c:pt>
                <c:pt idx="6013">
                  <c:v>396.3</c:v>
                </c:pt>
                <c:pt idx="6014">
                  <c:v>396.3</c:v>
                </c:pt>
                <c:pt idx="6015">
                  <c:v>396.45</c:v>
                </c:pt>
                <c:pt idx="6016">
                  <c:v>396.35</c:v>
                </c:pt>
                <c:pt idx="6017">
                  <c:v>396.44</c:v>
                </c:pt>
                <c:pt idx="6018">
                  <c:v>396.48</c:v>
                </c:pt>
                <c:pt idx="6019">
                  <c:v>396.44</c:v>
                </c:pt>
                <c:pt idx="6020">
                  <c:v>396.5</c:v>
                </c:pt>
                <c:pt idx="6021">
                  <c:v>396.51</c:v>
                </c:pt>
                <c:pt idx="6022">
                  <c:v>396.29</c:v>
                </c:pt>
                <c:pt idx="6023">
                  <c:v>396.36</c:v>
                </c:pt>
                <c:pt idx="6024">
                  <c:v>396.37</c:v>
                </c:pt>
                <c:pt idx="6025">
                  <c:v>396.37</c:v>
                </c:pt>
                <c:pt idx="6026">
                  <c:v>396.43</c:v>
                </c:pt>
                <c:pt idx="6027">
                  <c:v>396.4</c:v>
                </c:pt>
                <c:pt idx="6028">
                  <c:v>396.39</c:v>
                </c:pt>
                <c:pt idx="6029">
                  <c:v>396.53</c:v>
                </c:pt>
                <c:pt idx="6030">
                  <c:v>396.53</c:v>
                </c:pt>
                <c:pt idx="6031">
                  <c:v>396.55</c:v>
                </c:pt>
                <c:pt idx="6032">
                  <c:v>396.62</c:v>
                </c:pt>
                <c:pt idx="6033">
                  <c:v>396.65</c:v>
                </c:pt>
                <c:pt idx="6034">
                  <c:v>396.53</c:v>
                </c:pt>
                <c:pt idx="6035">
                  <c:v>396.55</c:v>
                </c:pt>
                <c:pt idx="6036">
                  <c:v>396.46</c:v>
                </c:pt>
                <c:pt idx="6037">
                  <c:v>396.51</c:v>
                </c:pt>
                <c:pt idx="6038">
                  <c:v>396.59</c:v>
                </c:pt>
                <c:pt idx="6039">
                  <c:v>396.47</c:v>
                </c:pt>
                <c:pt idx="6040">
                  <c:v>396.45</c:v>
                </c:pt>
                <c:pt idx="6041">
                  <c:v>396.45</c:v>
                </c:pt>
                <c:pt idx="6042">
                  <c:v>396.45</c:v>
                </c:pt>
                <c:pt idx="6043">
                  <c:v>396.52</c:v>
                </c:pt>
                <c:pt idx="6044">
                  <c:v>396.57</c:v>
                </c:pt>
                <c:pt idx="6045">
                  <c:v>396.48</c:v>
                </c:pt>
                <c:pt idx="6046">
                  <c:v>396.54</c:v>
                </c:pt>
                <c:pt idx="6047">
                  <c:v>396.43</c:v>
                </c:pt>
                <c:pt idx="6048">
                  <c:v>396.43</c:v>
                </c:pt>
                <c:pt idx="6049">
                  <c:v>396.64</c:v>
                </c:pt>
                <c:pt idx="6050">
                  <c:v>396.75</c:v>
                </c:pt>
                <c:pt idx="6051">
                  <c:v>396.62</c:v>
                </c:pt>
                <c:pt idx="6052">
                  <c:v>396.56</c:v>
                </c:pt>
                <c:pt idx="6053">
                  <c:v>396.51</c:v>
                </c:pt>
                <c:pt idx="6054">
                  <c:v>396.51</c:v>
                </c:pt>
                <c:pt idx="6055">
                  <c:v>396.43</c:v>
                </c:pt>
                <c:pt idx="6056">
                  <c:v>396.4</c:v>
                </c:pt>
                <c:pt idx="6057">
                  <c:v>396.52</c:v>
                </c:pt>
                <c:pt idx="6058">
                  <c:v>396.36</c:v>
                </c:pt>
                <c:pt idx="6059">
                  <c:v>396.5</c:v>
                </c:pt>
                <c:pt idx="6060">
                  <c:v>396.55</c:v>
                </c:pt>
                <c:pt idx="6061">
                  <c:v>396.61</c:v>
                </c:pt>
                <c:pt idx="6062">
                  <c:v>396.59</c:v>
                </c:pt>
                <c:pt idx="6063">
                  <c:v>396.59</c:v>
                </c:pt>
                <c:pt idx="6064">
                  <c:v>396.56</c:v>
                </c:pt>
                <c:pt idx="6065">
                  <c:v>396.59</c:v>
                </c:pt>
                <c:pt idx="6066">
                  <c:v>396.6</c:v>
                </c:pt>
                <c:pt idx="6067">
                  <c:v>396.54</c:v>
                </c:pt>
                <c:pt idx="6068">
                  <c:v>396.67</c:v>
                </c:pt>
                <c:pt idx="6069">
                  <c:v>396.6</c:v>
                </c:pt>
                <c:pt idx="6070">
                  <c:v>396.61</c:v>
                </c:pt>
                <c:pt idx="6071">
                  <c:v>396.57</c:v>
                </c:pt>
                <c:pt idx="6072">
                  <c:v>396.54</c:v>
                </c:pt>
                <c:pt idx="6073">
                  <c:v>396.51</c:v>
                </c:pt>
                <c:pt idx="6074">
                  <c:v>396.53</c:v>
                </c:pt>
                <c:pt idx="6075">
                  <c:v>396.5</c:v>
                </c:pt>
                <c:pt idx="6076">
                  <c:v>396.54</c:v>
                </c:pt>
                <c:pt idx="6077">
                  <c:v>396.55</c:v>
                </c:pt>
                <c:pt idx="6078">
                  <c:v>396.59</c:v>
                </c:pt>
                <c:pt idx="6079">
                  <c:v>396.63</c:v>
                </c:pt>
                <c:pt idx="6080">
                  <c:v>396.58</c:v>
                </c:pt>
                <c:pt idx="6081">
                  <c:v>396.49</c:v>
                </c:pt>
                <c:pt idx="6082">
                  <c:v>396.47</c:v>
                </c:pt>
                <c:pt idx="6083">
                  <c:v>396.46</c:v>
                </c:pt>
                <c:pt idx="6084">
                  <c:v>396.48</c:v>
                </c:pt>
                <c:pt idx="6085">
                  <c:v>396.66</c:v>
                </c:pt>
                <c:pt idx="6086">
                  <c:v>396.46</c:v>
                </c:pt>
                <c:pt idx="6087">
                  <c:v>396.4</c:v>
                </c:pt>
                <c:pt idx="6088">
                  <c:v>396.56</c:v>
                </c:pt>
                <c:pt idx="6089">
                  <c:v>396.64</c:v>
                </c:pt>
                <c:pt idx="6090">
                  <c:v>396.5</c:v>
                </c:pt>
                <c:pt idx="6091">
                  <c:v>396.39</c:v>
                </c:pt>
                <c:pt idx="6092">
                  <c:v>396.46</c:v>
                </c:pt>
                <c:pt idx="6093">
                  <c:v>396.62</c:v>
                </c:pt>
                <c:pt idx="6094">
                  <c:v>396.49</c:v>
                </c:pt>
                <c:pt idx="6095">
                  <c:v>396.53</c:v>
                </c:pt>
                <c:pt idx="6096">
                  <c:v>396.5</c:v>
                </c:pt>
                <c:pt idx="6097">
                  <c:v>396.62</c:v>
                </c:pt>
                <c:pt idx="6098">
                  <c:v>396.61</c:v>
                </c:pt>
                <c:pt idx="6099">
                  <c:v>396.58</c:v>
                </c:pt>
                <c:pt idx="6100">
                  <c:v>396.56</c:v>
                </c:pt>
                <c:pt idx="6101">
                  <c:v>396.61</c:v>
                </c:pt>
                <c:pt idx="6102">
                  <c:v>396.6</c:v>
                </c:pt>
                <c:pt idx="6103">
                  <c:v>396.57</c:v>
                </c:pt>
                <c:pt idx="6104">
                  <c:v>396.64</c:v>
                </c:pt>
                <c:pt idx="6105">
                  <c:v>396.55</c:v>
                </c:pt>
                <c:pt idx="6106">
                  <c:v>396.6</c:v>
                </c:pt>
                <c:pt idx="6107">
                  <c:v>396.48</c:v>
                </c:pt>
                <c:pt idx="6108">
                  <c:v>396.6</c:v>
                </c:pt>
                <c:pt idx="6109">
                  <c:v>396.5</c:v>
                </c:pt>
                <c:pt idx="6110">
                  <c:v>396.46</c:v>
                </c:pt>
                <c:pt idx="6111">
                  <c:v>396.49</c:v>
                </c:pt>
                <c:pt idx="6112">
                  <c:v>396.57</c:v>
                </c:pt>
                <c:pt idx="6113">
                  <c:v>396.67</c:v>
                </c:pt>
                <c:pt idx="6114">
                  <c:v>396.6</c:v>
                </c:pt>
                <c:pt idx="6115">
                  <c:v>396.52</c:v>
                </c:pt>
                <c:pt idx="6116">
                  <c:v>396.52</c:v>
                </c:pt>
                <c:pt idx="6117">
                  <c:v>396.48</c:v>
                </c:pt>
                <c:pt idx="6118">
                  <c:v>396.46</c:v>
                </c:pt>
                <c:pt idx="6119">
                  <c:v>396.57</c:v>
                </c:pt>
                <c:pt idx="6120">
                  <c:v>396.58</c:v>
                </c:pt>
                <c:pt idx="6121">
                  <c:v>396.57</c:v>
                </c:pt>
                <c:pt idx="6122">
                  <c:v>396.59</c:v>
                </c:pt>
                <c:pt idx="6123">
                  <c:v>396.43</c:v>
                </c:pt>
                <c:pt idx="6124">
                  <c:v>396.49</c:v>
                </c:pt>
                <c:pt idx="6125">
                  <c:v>396.39</c:v>
                </c:pt>
                <c:pt idx="6126">
                  <c:v>396.4</c:v>
                </c:pt>
                <c:pt idx="6127">
                  <c:v>396.48</c:v>
                </c:pt>
                <c:pt idx="6128">
                  <c:v>396.53</c:v>
                </c:pt>
                <c:pt idx="6129">
                  <c:v>396.58</c:v>
                </c:pt>
                <c:pt idx="6130">
                  <c:v>396.45</c:v>
                </c:pt>
                <c:pt idx="6131">
                  <c:v>396.48</c:v>
                </c:pt>
                <c:pt idx="6132">
                  <c:v>396.59</c:v>
                </c:pt>
                <c:pt idx="6133">
                  <c:v>396.5</c:v>
                </c:pt>
                <c:pt idx="6134">
                  <c:v>396.48</c:v>
                </c:pt>
                <c:pt idx="6135">
                  <c:v>396.45</c:v>
                </c:pt>
                <c:pt idx="6136">
                  <c:v>396.35</c:v>
                </c:pt>
                <c:pt idx="6137">
                  <c:v>396.44</c:v>
                </c:pt>
                <c:pt idx="6138">
                  <c:v>396.59</c:v>
                </c:pt>
                <c:pt idx="6139">
                  <c:v>396.61</c:v>
                </c:pt>
                <c:pt idx="6140">
                  <c:v>396.65</c:v>
                </c:pt>
                <c:pt idx="6141">
                  <c:v>396.71</c:v>
                </c:pt>
                <c:pt idx="6142">
                  <c:v>396.66</c:v>
                </c:pt>
                <c:pt idx="6143">
                  <c:v>396.46</c:v>
                </c:pt>
                <c:pt idx="6144">
                  <c:v>396.51</c:v>
                </c:pt>
                <c:pt idx="6145">
                  <c:v>396.6</c:v>
                </c:pt>
                <c:pt idx="6146">
                  <c:v>396.61</c:v>
                </c:pt>
                <c:pt idx="6147">
                  <c:v>396.46</c:v>
                </c:pt>
                <c:pt idx="6148">
                  <c:v>396.63</c:v>
                </c:pt>
                <c:pt idx="6149">
                  <c:v>396.47</c:v>
                </c:pt>
                <c:pt idx="6150">
                  <c:v>396.44</c:v>
                </c:pt>
                <c:pt idx="6151">
                  <c:v>396.48</c:v>
                </c:pt>
                <c:pt idx="6152">
                  <c:v>396.55</c:v>
                </c:pt>
                <c:pt idx="6153">
                  <c:v>396.67</c:v>
                </c:pt>
                <c:pt idx="6154">
                  <c:v>396.64</c:v>
                </c:pt>
                <c:pt idx="6155">
                  <c:v>396.65</c:v>
                </c:pt>
                <c:pt idx="6156">
                  <c:v>396.43</c:v>
                </c:pt>
                <c:pt idx="6157">
                  <c:v>396.41</c:v>
                </c:pt>
                <c:pt idx="6158">
                  <c:v>396.39</c:v>
                </c:pt>
                <c:pt idx="6159">
                  <c:v>396.38</c:v>
                </c:pt>
                <c:pt idx="6160">
                  <c:v>396.45</c:v>
                </c:pt>
                <c:pt idx="6161">
                  <c:v>396.46</c:v>
                </c:pt>
                <c:pt idx="6162">
                  <c:v>396.54</c:v>
                </c:pt>
                <c:pt idx="6163">
                  <c:v>396.55</c:v>
                </c:pt>
                <c:pt idx="6164">
                  <c:v>396.54</c:v>
                </c:pt>
                <c:pt idx="6165">
                  <c:v>396.52</c:v>
                </c:pt>
                <c:pt idx="6166">
                  <c:v>396.63</c:v>
                </c:pt>
                <c:pt idx="6167">
                  <c:v>396.67</c:v>
                </c:pt>
                <c:pt idx="6168">
                  <c:v>396.52</c:v>
                </c:pt>
                <c:pt idx="6169">
                  <c:v>396.58</c:v>
                </c:pt>
                <c:pt idx="6170">
                  <c:v>396.67</c:v>
                </c:pt>
                <c:pt idx="6171">
                  <c:v>396.63</c:v>
                </c:pt>
                <c:pt idx="6172">
                  <c:v>396.58</c:v>
                </c:pt>
                <c:pt idx="6173">
                  <c:v>396.51</c:v>
                </c:pt>
                <c:pt idx="6174">
                  <c:v>396.55</c:v>
                </c:pt>
                <c:pt idx="6175">
                  <c:v>396.41</c:v>
                </c:pt>
                <c:pt idx="6176">
                  <c:v>396.53</c:v>
                </c:pt>
                <c:pt idx="6177">
                  <c:v>396.57</c:v>
                </c:pt>
                <c:pt idx="6178">
                  <c:v>396.62</c:v>
                </c:pt>
                <c:pt idx="6179">
                  <c:v>396.6</c:v>
                </c:pt>
                <c:pt idx="6180">
                  <c:v>396.61</c:v>
                </c:pt>
                <c:pt idx="6181">
                  <c:v>396.59</c:v>
                </c:pt>
                <c:pt idx="6182">
                  <c:v>396.6</c:v>
                </c:pt>
                <c:pt idx="6183">
                  <c:v>396.58</c:v>
                </c:pt>
                <c:pt idx="6184">
                  <c:v>396.63</c:v>
                </c:pt>
                <c:pt idx="6185">
                  <c:v>396.56</c:v>
                </c:pt>
                <c:pt idx="6186">
                  <c:v>396.5</c:v>
                </c:pt>
                <c:pt idx="6187">
                  <c:v>396.76</c:v>
                </c:pt>
                <c:pt idx="6188">
                  <c:v>396.61</c:v>
                </c:pt>
                <c:pt idx="6189">
                  <c:v>396.53</c:v>
                </c:pt>
                <c:pt idx="6190">
                  <c:v>396.53</c:v>
                </c:pt>
                <c:pt idx="6191">
                  <c:v>396.63</c:v>
                </c:pt>
                <c:pt idx="6192">
                  <c:v>396.7</c:v>
                </c:pt>
                <c:pt idx="6193">
                  <c:v>396.54</c:v>
                </c:pt>
                <c:pt idx="6194">
                  <c:v>396.57</c:v>
                </c:pt>
                <c:pt idx="6195">
                  <c:v>396.61</c:v>
                </c:pt>
                <c:pt idx="6196">
                  <c:v>396.49</c:v>
                </c:pt>
                <c:pt idx="6197">
                  <c:v>396.45</c:v>
                </c:pt>
                <c:pt idx="6198">
                  <c:v>396.69</c:v>
                </c:pt>
                <c:pt idx="6199">
                  <c:v>396.57</c:v>
                </c:pt>
                <c:pt idx="6200">
                  <c:v>396.68</c:v>
                </c:pt>
                <c:pt idx="6201">
                  <c:v>396.59</c:v>
                </c:pt>
                <c:pt idx="6202">
                  <c:v>396.56</c:v>
                </c:pt>
                <c:pt idx="6203">
                  <c:v>396.51</c:v>
                </c:pt>
                <c:pt idx="6204">
                  <c:v>396.42</c:v>
                </c:pt>
                <c:pt idx="6205">
                  <c:v>396.53</c:v>
                </c:pt>
                <c:pt idx="6206">
                  <c:v>396.52</c:v>
                </c:pt>
                <c:pt idx="6207">
                  <c:v>396.64</c:v>
                </c:pt>
                <c:pt idx="6208">
                  <c:v>396.49</c:v>
                </c:pt>
                <c:pt idx="6209">
                  <c:v>396.55</c:v>
                </c:pt>
                <c:pt idx="6210">
                  <c:v>396.65</c:v>
                </c:pt>
                <c:pt idx="6211">
                  <c:v>396.57</c:v>
                </c:pt>
                <c:pt idx="6212">
                  <c:v>396.66</c:v>
                </c:pt>
                <c:pt idx="6213">
                  <c:v>396.64</c:v>
                </c:pt>
                <c:pt idx="6214">
                  <c:v>396.64</c:v>
                </c:pt>
                <c:pt idx="6215">
                  <c:v>396.63</c:v>
                </c:pt>
                <c:pt idx="6216">
                  <c:v>396.7</c:v>
                </c:pt>
                <c:pt idx="6217">
                  <c:v>396.79</c:v>
                </c:pt>
                <c:pt idx="6218">
                  <c:v>396.75</c:v>
                </c:pt>
                <c:pt idx="6219">
                  <c:v>396.69</c:v>
                </c:pt>
                <c:pt idx="6220">
                  <c:v>396.68</c:v>
                </c:pt>
                <c:pt idx="6221">
                  <c:v>396.71</c:v>
                </c:pt>
                <c:pt idx="6222">
                  <c:v>396.65</c:v>
                </c:pt>
                <c:pt idx="6223">
                  <c:v>396.64</c:v>
                </c:pt>
                <c:pt idx="6224">
                  <c:v>396.65</c:v>
                </c:pt>
                <c:pt idx="6225">
                  <c:v>396.43</c:v>
                </c:pt>
                <c:pt idx="6226">
                  <c:v>396.55</c:v>
                </c:pt>
                <c:pt idx="6227">
                  <c:v>396.58</c:v>
                </c:pt>
                <c:pt idx="6228">
                  <c:v>396.68</c:v>
                </c:pt>
                <c:pt idx="6229">
                  <c:v>396.64</c:v>
                </c:pt>
                <c:pt idx="6230">
                  <c:v>396.61</c:v>
                </c:pt>
                <c:pt idx="6231">
                  <c:v>396.64</c:v>
                </c:pt>
                <c:pt idx="6232">
                  <c:v>396.6</c:v>
                </c:pt>
                <c:pt idx="6233">
                  <c:v>396.64</c:v>
                </c:pt>
                <c:pt idx="6234">
                  <c:v>396.61</c:v>
                </c:pt>
                <c:pt idx="6235">
                  <c:v>396.6</c:v>
                </c:pt>
                <c:pt idx="6236">
                  <c:v>396.65</c:v>
                </c:pt>
                <c:pt idx="6237">
                  <c:v>396.71</c:v>
                </c:pt>
                <c:pt idx="6238">
                  <c:v>396.76</c:v>
                </c:pt>
                <c:pt idx="6239">
                  <c:v>396.77</c:v>
                </c:pt>
                <c:pt idx="6240">
                  <c:v>396.61</c:v>
                </c:pt>
                <c:pt idx="6241">
                  <c:v>396.58</c:v>
                </c:pt>
                <c:pt idx="6242">
                  <c:v>396.53</c:v>
                </c:pt>
                <c:pt idx="6243">
                  <c:v>396.56</c:v>
                </c:pt>
                <c:pt idx="6244">
                  <c:v>396.59</c:v>
                </c:pt>
                <c:pt idx="6245">
                  <c:v>396.59</c:v>
                </c:pt>
                <c:pt idx="6246">
                  <c:v>396.37</c:v>
                </c:pt>
                <c:pt idx="6247">
                  <c:v>396.56</c:v>
                </c:pt>
                <c:pt idx="6248">
                  <c:v>396.62</c:v>
                </c:pt>
                <c:pt idx="6249">
                  <c:v>396.48</c:v>
                </c:pt>
                <c:pt idx="6250">
                  <c:v>396.52</c:v>
                </c:pt>
                <c:pt idx="6251">
                  <c:v>396.66</c:v>
                </c:pt>
                <c:pt idx="6252">
                  <c:v>396.47</c:v>
                </c:pt>
                <c:pt idx="6253">
                  <c:v>396.51</c:v>
                </c:pt>
                <c:pt idx="6254">
                  <c:v>396.45</c:v>
                </c:pt>
                <c:pt idx="6255">
                  <c:v>396.54</c:v>
                </c:pt>
                <c:pt idx="6256">
                  <c:v>396.52</c:v>
                </c:pt>
                <c:pt idx="6257">
                  <c:v>396.57</c:v>
                </c:pt>
                <c:pt idx="6258">
                  <c:v>396.6</c:v>
                </c:pt>
                <c:pt idx="6259">
                  <c:v>396.6</c:v>
                </c:pt>
                <c:pt idx="6260">
                  <c:v>396.6</c:v>
                </c:pt>
                <c:pt idx="6261">
                  <c:v>396.61</c:v>
                </c:pt>
                <c:pt idx="6262">
                  <c:v>396.61</c:v>
                </c:pt>
                <c:pt idx="6263">
                  <c:v>396.57</c:v>
                </c:pt>
                <c:pt idx="6264">
                  <c:v>396.65</c:v>
                </c:pt>
                <c:pt idx="6265">
                  <c:v>396.68</c:v>
                </c:pt>
                <c:pt idx="6266">
                  <c:v>396.72</c:v>
                </c:pt>
                <c:pt idx="6267">
                  <c:v>396.55</c:v>
                </c:pt>
                <c:pt idx="6268">
                  <c:v>396.5</c:v>
                </c:pt>
                <c:pt idx="6269">
                  <c:v>396.65</c:v>
                </c:pt>
                <c:pt idx="6270">
                  <c:v>396.72</c:v>
                </c:pt>
                <c:pt idx="6271">
                  <c:v>396.66</c:v>
                </c:pt>
                <c:pt idx="6272">
                  <c:v>396.65</c:v>
                </c:pt>
                <c:pt idx="6273">
                  <c:v>396.55</c:v>
                </c:pt>
                <c:pt idx="6274">
                  <c:v>396.7</c:v>
                </c:pt>
                <c:pt idx="6275">
                  <c:v>396.5</c:v>
                </c:pt>
                <c:pt idx="6276">
                  <c:v>396.59</c:v>
                </c:pt>
                <c:pt idx="6277">
                  <c:v>396.63</c:v>
                </c:pt>
                <c:pt idx="6278">
                  <c:v>396.62</c:v>
                </c:pt>
                <c:pt idx="6279">
                  <c:v>396.55</c:v>
                </c:pt>
                <c:pt idx="6280">
                  <c:v>396.56</c:v>
                </c:pt>
                <c:pt idx="6281">
                  <c:v>396.49</c:v>
                </c:pt>
                <c:pt idx="6282">
                  <c:v>396.37</c:v>
                </c:pt>
                <c:pt idx="6283">
                  <c:v>396.46</c:v>
                </c:pt>
                <c:pt idx="6284">
                  <c:v>396.43</c:v>
                </c:pt>
                <c:pt idx="6285">
                  <c:v>396.56</c:v>
                </c:pt>
                <c:pt idx="6286">
                  <c:v>396.7</c:v>
                </c:pt>
                <c:pt idx="6287">
                  <c:v>396.5</c:v>
                </c:pt>
                <c:pt idx="6288">
                  <c:v>396.58</c:v>
                </c:pt>
                <c:pt idx="6289">
                  <c:v>396.67</c:v>
                </c:pt>
                <c:pt idx="6290">
                  <c:v>396.7</c:v>
                </c:pt>
                <c:pt idx="6291">
                  <c:v>396.64</c:v>
                </c:pt>
                <c:pt idx="6292">
                  <c:v>396.61</c:v>
                </c:pt>
                <c:pt idx="6293">
                  <c:v>396.73</c:v>
                </c:pt>
                <c:pt idx="6294">
                  <c:v>396.65</c:v>
                </c:pt>
                <c:pt idx="6295">
                  <c:v>396.67</c:v>
                </c:pt>
                <c:pt idx="6296">
                  <c:v>396.78</c:v>
                </c:pt>
                <c:pt idx="6297">
                  <c:v>396.76</c:v>
                </c:pt>
                <c:pt idx="6298">
                  <c:v>396.58</c:v>
                </c:pt>
                <c:pt idx="6299">
                  <c:v>396.55</c:v>
                </c:pt>
                <c:pt idx="6300">
                  <c:v>396.67</c:v>
                </c:pt>
                <c:pt idx="6301">
                  <c:v>396.64</c:v>
                </c:pt>
                <c:pt idx="6302">
                  <c:v>396.63</c:v>
                </c:pt>
                <c:pt idx="6303">
                  <c:v>396.65</c:v>
                </c:pt>
                <c:pt idx="6304">
                  <c:v>396.5</c:v>
                </c:pt>
                <c:pt idx="6305">
                  <c:v>396.57</c:v>
                </c:pt>
                <c:pt idx="6306">
                  <c:v>396.63</c:v>
                </c:pt>
                <c:pt idx="6307">
                  <c:v>396.61</c:v>
                </c:pt>
                <c:pt idx="6308">
                  <c:v>396.74</c:v>
                </c:pt>
                <c:pt idx="6309">
                  <c:v>396.77</c:v>
                </c:pt>
                <c:pt idx="6310">
                  <c:v>396.65</c:v>
                </c:pt>
                <c:pt idx="6311">
                  <c:v>396.63</c:v>
                </c:pt>
                <c:pt idx="6312">
                  <c:v>396.63</c:v>
                </c:pt>
                <c:pt idx="6313">
                  <c:v>396.59</c:v>
                </c:pt>
                <c:pt idx="6314">
                  <c:v>396.56</c:v>
                </c:pt>
                <c:pt idx="6315">
                  <c:v>396.64</c:v>
                </c:pt>
                <c:pt idx="6316">
                  <c:v>396.68</c:v>
                </c:pt>
                <c:pt idx="6317">
                  <c:v>396.56</c:v>
                </c:pt>
                <c:pt idx="6318">
                  <c:v>396.5</c:v>
                </c:pt>
                <c:pt idx="6319">
                  <c:v>396.62</c:v>
                </c:pt>
                <c:pt idx="6320">
                  <c:v>396.73</c:v>
                </c:pt>
                <c:pt idx="6321">
                  <c:v>396.56</c:v>
                </c:pt>
                <c:pt idx="6322">
                  <c:v>396.57</c:v>
                </c:pt>
                <c:pt idx="6323">
                  <c:v>396.73</c:v>
                </c:pt>
                <c:pt idx="6324">
                  <c:v>396.67</c:v>
                </c:pt>
                <c:pt idx="6325">
                  <c:v>396.69</c:v>
                </c:pt>
                <c:pt idx="6326">
                  <c:v>396.72</c:v>
                </c:pt>
                <c:pt idx="6327">
                  <c:v>396.74</c:v>
                </c:pt>
                <c:pt idx="6328">
                  <c:v>396.57</c:v>
                </c:pt>
                <c:pt idx="6329">
                  <c:v>396.58</c:v>
                </c:pt>
                <c:pt idx="6330">
                  <c:v>396.52</c:v>
                </c:pt>
                <c:pt idx="6331">
                  <c:v>396.63</c:v>
                </c:pt>
                <c:pt idx="6332">
                  <c:v>396.69</c:v>
                </c:pt>
                <c:pt idx="6333">
                  <c:v>396.51</c:v>
                </c:pt>
                <c:pt idx="6334">
                  <c:v>396.54</c:v>
                </c:pt>
                <c:pt idx="6335">
                  <c:v>396.61</c:v>
                </c:pt>
                <c:pt idx="6336">
                  <c:v>396.52</c:v>
                </c:pt>
                <c:pt idx="6337">
                  <c:v>396.55</c:v>
                </c:pt>
                <c:pt idx="6338">
                  <c:v>396.52</c:v>
                </c:pt>
                <c:pt idx="6339">
                  <c:v>396.51</c:v>
                </c:pt>
                <c:pt idx="6340">
                  <c:v>396.51</c:v>
                </c:pt>
                <c:pt idx="6341">
                  <c:v>396.59</c:v>
                </c:pt>
                <c:pt idx="6342">
                  <c:v>396.55</c:v>
                </c:pt>
                <c:pt idx="6343">
                  <c:v>396.53</c:v>
                </c:pt>
                <c:pt idx="6344">
                  <c:v>396.7</c:v>
                </c:pt>
                <c:pt idx="6345">
                  <c:v>396.59</c:v>
                </c:pt>
                <c:pt idx="6346">
                  <c:v>396.68</c:v>
                </c:pt>
                <c:pt idx="6347">
                  <c:v>396.52</c:v>
                </c:pt>
                <c:pt idx="6348">
                  <c:v>396.46</c:v>
                </c:pt>
                <c:pt idx="6349">
                  <c:v>396.57</c:v>
                </c:pt>
                <c:pt idx="6350">
                  <c:v>396.52</c:v>
                </c:pt>
                <c:pt idx="6351">
                  <c:v>396.52</c:v>
                </c:pt>
                <c:pt idx="6352">
                  <c:v>396.55</c:v>
                </c:pt>
                <c:pt idx="6353">
                  <c:v>396.49</c:v>
                </c:pt>
                <c:pt idx="6354">
                  <c:v>396.54</c:v>
                </c:pt>
                <c:pt idx="6355">
                  <c:v>396.48</c:v>
                </c:pt>
                <c:pt idx="6356">
                  <c:v>396.6</c:v>
                </c:pt>
                <c:pt idx="6357">
                  <c:v>396.6</c:v>
                </c:pt>
                <c:pt idx="6358">
                  <c:v>396.63</c:v>
                </c:pt>
                <c:pt idx="6359">
                  <c:v>396.61</c:v>
                </c:pt>
                <c:pt idx="6360">
                  <c:v>396.58</c:v>
                </c:pt>
                <c:pt idx="6361">
                  <c:v>396.68</c:v>
                </c:pt>
                <c:pt idx="6362">
                  <c:v>396.54</c:v>
                </c:pt>
                <c:pt idx="6363">
                  <c:v>396.5</c:v>
                </c:pt>
                <c:pt idx="6364">
                  <c:v>396.63</c:v>
                </c:pt>
                <c:pt idx="6365">
                  <c:v>396.69</c:v>
                </c:pt>
                <c:pt idx="6366">
                  <c:v>396.66</c:v>
                </c:pt>
                <c:pt idx="6367">
                  <c:v>396.73</c:v>
                </c:pt>
                <c:pt idx="6368">
                  <c:v>396.6</c:v>
                </c:pt>
                <c:pt idx="6369">
                  <c:v>396.66</c:v>
                </c:pt>
                <c:pt idx="6370">
                  <c:v>396.63</c:v>
                </c:pt>
                <c:pt idx="6371">
                  <c:v>396.69</c:v>
                </c:pt>
                <c:pt idx="6372">
                  <c:v>396.53</c:v>
                </c:pt>
                <c:pt idx="6373">
                  <c:v>396.56</c:v>
                </c:pt>
                <c:pt idx="6374">
                  <c:v>396.63</c:v>
                </c:pt>
                <c:pt idx="6375">
                  <c:v>396.74</c:v>
                </c:pt>
                <c:pt idx="6376">
                  <c:v>396.54</c:v>
                </c:pt>
                <c:pt idx="6377">
                  <c:v>396.66</c:v>
                </c:pt>
                <c:pt idx="6378">
                  <c:v>396.63</c:v>
                </c:pt>
                <c:pt idx="6379">
                  <c:v>396.54</c:v>
                </c:pt>
                <c:pt idx="6380">
                  <c:v>396.73</c:v>
                </c:pt>
                <c:pt idx="6381">
                  <c:v>396.76</c:v>
                </c:pt>
                <c:pt idx="6382">
                  <c:v>396.76</c:v>
                </c:pt>
                <c:pt idx="6383">
                  <c:v>396.73</c:v>
                </c:pt>
                <c:pt idx="6384">
                  <c:v>396.62</c:v>
                </c:pt>
                <c:pt idx="6385">
                  <c:v>396.58</c:v>
                </c:pt>
                <c:pt idx="6386">
                  <c:v>396.59</c:v>
                </c:pt>
                <c:pt idx="6387">
                  <c:v>396.75</c:v>
                </c:pt>
                <c:pt idx="6388">
                  <c:v>396.62</c:v>
                </c:pt>
                <c:pt idx="6389">
                  <c:v>396.56</c:v>
                </c:pt>
                <c:pt idx="6390">
                  <c:v>396.68</c:v>
                </c:pt>
                <c:pt idx="6391">
                  <c:v>396.61</c:v>
                </c:pt>
                <c:pt idx="6392">
                  <c:v>396.52</c:v>
                </c:pt>
                <c:pt idx="6393">
                  <c:v>396.5</c:v>
                </c:pt>
                <c:pt idx="6394">
                  <c:v>396.6</c:v>
                </c:pt>
                <c:pt idx="6395">
                  <c:v>396.61</c:v>
                </c:pt>
                <c:pt idx="6396">
                  <c:v>396.64</c:v>
                </c:pt>
                <c:pt idx="6397">
                  <c:v>396.59</c:v>
                </c:pt>
                <c:pt idx="6398">
                  <c:v>396.64</c:v>
                </c:pt>
                <c:pt idx="6399">
                  <c:v>396.59</c:v>
                </c:pt>
                <c:pt idx="6400">
                  <c:v>396.48</c:v>
                </c:pt>
                <c:pt idx="6401">
                  <c:v>396.56</c:v>
                </c:pt>
                <c:pt idx="6402">
                  <c:v>396.59</c:v>
                </c:pt>
                <c:pt idx="6403">
                  <c:v>396.57</c:v>
                </c:pt>
                <c:pt idx="6404">
                  <c:v>396.6</c:v>
                </c:pt>
                <c:pt idx="6405">
                  <c:v>396.74</c:v>
                </c:pt>
                <c:pt idx="6406">
                  <c:v>396.58</c:v>
                </c:pt>
                <c:pt idx="6407">
                  <c:v>396.57</c:v>
                </c:pt>
                <c:pt idx="6408">
                  <c:v>396.64</c:v>
                </c:pt>
                <c:pt idx="6409">
                  <c:v>396.52</c:v>
                </c:pt>
                <c:pt idx="6410">
                  <c:v>396.49</c:v>
                </c:pt>
                <c:pt idx="6411">
                  <c:v>396.54</c:v>
                </c:pt>
                <c:pt idx="6412">
                  <c:v>396.53</c:v>
                </c:pt>
                <c:pt idx="6413">
                  <c:v>396.86</c:v>
                </c:pt>
                <c:pt idx="6414">
                  <c:v>396.67</c:v>
                </c:pt>
                <c:pt idx="6415">
                  <c:v>396.65</c:v>
                </c:pt>
                <c:pt idx="6416">
                  <c:v>396.55</c:v>
                </c:pt>
                <c:pt idx="6417">
                  <c:v>396.69</c:v>
                </c:pt>
                <c:pt idx="6418">
                  <c:v>396.71</c:v>
                </c:pt>
                <c:pt idx="6419">
                  <c:v>396.74</c:v>
                </c:pt>
                <c:pt idx="6420">
                  <c:v>396.73</c:v>
                </c:pt>
                <c:pt idx="6421">
                  <c:v>396.59</c:v>
                </c:pt>
                <c:pt idx="6422">
                  <c:v>396.62</c:v>
                </c:pt>
                <c:pt idx="6423">
                  <c:v>396.71</c:v>
                </c:pt>
                <c:pt idx="6424">
                  <c:v>396.66</c:v>
                </c:pt>
                <c:pt idx="6425">
                  <c:v>396.63</c:v>
                </c:pt>
                <c:pt idx="6426">
                  <c:v>396.72</c:v>
                </c:pt>
                <c:pt idx="6427">
                  <c:v>396.63</c:v>
                </c:pt>
                <c:pt idx="6428">
                  <c:v>396.59</c:v>
                </c:pt>
                <c:pt idx="6429">
                  <c:v>396.71</c:v>
                </c:pt>
                <c:pt idx="6430">
                  <c:v>396.63</c:v>
                </c:pt>
                <c:pt idx="6431">
                  <c:v>396.62</c:v>
                </c:pt>
                <c:pt idx="6432">
                  <c:v>396.55</c:v>
                </c:pt>
                <c:pt idx="6433">
                  <c:v>396.6</c:v>
                </c:pt>
                <c:pt idx="6434">
                  <c:v>396.52</c:v>
                </c:pt>
                <c:pt idx="6435">
                  <c:v>396.53</c:v>
                </c:pt>
                <c:pt idx="6436">
                  <c:v>396.62</c:v>
                </c:pt>
                <c:pt idx="6437">
                  <c:v>396.64</c:v>
                </c:pt>
                <c:pt idx="6438">
                  <c:v>396.65</c:v>
                </c:pt>
                <c:pt idx="6439">
                  <c:v>396.61</c:v>
                </c:pt>
                <c:pt idx="6440">
                  <c:v>396.65</c:v>
                </c:pt>
                <c:pt idx="6441">
                  <c:v>396.55</c:v>
                </c:pt>
                <c:pt idx="6442">
                  <c:v>396.64</c:v>
                </c:pt>
                <c:pt idx="6443">
                  <c:v>396.55</c:v>
                </c:pt>
                <c:pt idx="6444">
                  <c:v>396.52</c:v>
                </c:pt>
                <c:pt idx="6445">
                  <c:v>396.69</c:v>
                </c:pt>
                <c:pt idx="6446">
                  <c:v>396.55</c:v>
                </c:pt>
                <c:pt idx="6447">
                  <c:v>396.52</c:v>
                </c:pt>
                <c:pt idx="6448">
                  <c:v>396.63</c:v>
                </c:pt>
                <c:pt idx="6449">
                  <c:v>396.53</c:v>
                </c:pt>
                <c:pt idx="6450">
                  <c:v>396.62</c:v>
                </c:pt>
                <c:pt idx="6451">
                  <c:v>396.65</c:v>
                </c:pt>
                <c:pt idx="6452">
                  <c:v>396.61</c:v>
                </c:pt>
                <c:pt idx="6453">
                  <c:v>396.67</c:v>
                </c:pt>
                <c:pt idx="6454">
                  <c:v>396.6</c:v>
                </c:pt>
                <c:pt idx="6455">
                  <c:v>396.56</c:v>
                </c:pt>
                <c:pt idx="6456">
                  <c:v>396.63</c:v>
                </c:pt>
                <c:pt idx="6457">
                  <c:v>396.54</c:v>
                </c:pt>
                <c:pt idx="6458">
                  <c:v>396.6</c:v>
                </c:pt>
                <c:pt idx="6459">
                  <c:v>396.66</c:v>
                </c:pt>
                <c:pt idx="6460">
                  <c:v>396.56</c:v>
                </c:pt>
                <c:pt idx="6461">
                  <c:v>396.51</c:v>
                </c:pt>
                <c:pt idx="6462">
                  <c:v>396.57</c:v>
                </c:pt>
                <c:pt idx="6463">
                  <c:v>396.46</c:v>
                </c:pt>
                <c:pt idx="6464">
                  <c:v>396.48</c:v>
                </c:pt>
                <c:pt idx="6465">
                  <c:v>396.6</c:v>
                </c:pt>
                <c:pt idx="6466">
                  <c:v>396.59</c:v>
                </c:pt>
                <c:pt idx="6467">
                  <c:v>396.47</c:v>
                </c:pt>
                <c:pt idx="6468">
                  <c:v>396.51</c:v>
                </c:pt>
                <c:pt idx="6469">
                  <c:v>396.54</c:v>
                </c:pt>
                <c:pt idx="6470">
                  <c:v>396.56</c:v>
                </c:pt>
                <c:pt idx="6471">
                  <c:v>396.57</c:v>
                </c:pt>
                <c:pt idx="6472">
                  <c:v>396.48</c:v>
                </c:pt>
                <c:pt idx="6473">
                  <c:v>396.42</c:v>
                </c:pt>
                <c:pt idx="6474">
                  <c:v>396.48</c:v>
                </c:pt>
                <c:pt idx="6475">
                  <c:v>396.61</c:v>
                </c:pt>
                <c:pt idx="6476">
                  <c:v>396.6</c:v>
                </c:pt>
                <c:pt idx="6477">
                  <c:v>396.64</c:v>
                </c:pt>
                <c:pt idx="6478">
                  <c:v>396.57</c:v>
                </c:pt>
                <c:pt idx="6479">
                  <c:v>396.58</c:v>
                </c:pt>
                <c:pt idx="6480">
                  <c:v>396.48</c:v>
                </c:pt>
                <c:pt idx="6481">
                  <c:v>396.51</c:v>
                </c:pt>
                <c:pt idx="6482">
                  <c:v>396.46</c:v>
                </c:pt>
                <c:pt idx="6483">
                  <c:v>396.47</c:v>
                </c:pt>
                <c:pt idx="6484">
                  <c:v>396.42</c:v>
                </c:pt>
                <c:pt idx="6485">
                  <c:v>396.56</c:v>
                </c:pt>
                <c:pt idx="6486">
                  <c:v>396.48</c:v>
                </c:pt>
                <c:pt idx="6487">
                  <c:v>396.51</c:v>
                </c:pt>
                <c:pt idx="6488">
                  <c:v>396.51</c:v>
                </c:pt>
                <c:pt idx="6489">
                  <c:v>396.51</c:v>
                </c:pt>
                <c:pt idx="6490">
                  <c:v>396.62</c:v>
                </c:pt>
                <c:pt idx="6491">
                  <c:v>396.59</c:v>
                </c:pt>
                <c:pt idx="6492">
                  <c:v>396.6</c:v>
                </c:pt>
                <c:pt idx="6493">
                  <c:v>396.69</c:v>
                </c:pt>
                <c:pt idx="6494">
                  <c:v>396.54</c:v>
                </c:pt>
                <c:pt idx="6495">
                  <c:v>396.57</c:v>
                </c:pt>
                <c:pt idx="6496">
                  <c:v>396.51</c:v>
                </c:pt>
                <c:pt idx="6497">
                  <c:v>396.57</c:v>
                </c:pt>
                <c:pt idx="6498">
                  <c:v>396.67</c:v>
                </c:pt>
                <c:pt idx="6499">
                  <c:v>396.65</c:v>
                </c:pt>
                <c:pt idx="6500">
                  <c:v>396.61</c:v>
                </c:pt>
                <c:pt idx="6501">
                  <c:v>396.41</c:v>
                </c:pt>
                <c:pt idx="6502">
                  <c:v>396.38</c:v>
                </c:pt>
                <c:pt idx="6503">
                  <c:v>396.52</c:v>
                </c:pt>
                <c:pt idx="6504">
                  <c:v>396.44</c:v>
                </c:pt>
                <c:pt idx="6505">
                  <c:v>396.48</c:v>
                </c:pt>
                <c:pt idx="6506">
                  <c:v>396.6</c:v>
                </c:pt>
                <c:pt idx="6507">
                  <c:v>396.6</c:v>
                </c:pt>
                <c:pt idx="6508">
                  <c:v>396.68</c:v>
                </c:pt>
                <c:pt idx="6509">
                  <c:v>396.72</c:v>
                </c:pt>
                <c:pt idx="6510">
                  <c:v>396.69</c:v>
                </c:pt>
                <c:pt idx="6511">
                  <c:v>-9999</c:v>
                </c:pt>
                <c:pt idx="6512">
                  <c:v>-9999</c:v>
                </c:pt>
                <c:pt idx="6513">
                  <c:v>-9999</c:v>
                </c:pt>
                <c:pt idx="6514">
                  <c:v>-9999</c:v>
                </c:pt>
                <c:pt idx="6515">
                  <c:v>-9999</c:v>
                </c:pt>
                <c:pt idx="6516">
                  <c:v>-9999</c:v>
                </c:pt>
                <c:pt idx="6517">
                  <c:v>-9999</c:v>
                </c:pt>
                <c:pt idx="6518">
                  <c:v>-9999</c:v>
                </c:pt>
                <c:pt idx="6519">
                  <c:v>-9999</c:v>
                </c:pt>
                <c:pt idx="6520">
                  <c:v>-9999</c:v>
                </c:pt>
                <c:pt idx="6521">
                  <c:v>-9999</c:v>
                </c:pt>
                <c:pt idx="6522">
                  <c:v>-9999</c:v>
                </c:pt>
                <c:pt idx="6523">
                  <c:v>-9999</c:v>
                </c:pt>
                <c:pt idx="6524">
                  <c:v>-9999</c:v>
                </c:pt>
                <c:pt idx="6525">
                  <c:v>-9999</c:v>
                </c:pt>
                <c:pt idx="6526">
                  <c:v>-9999</c:v>
                </c:pt>
                <c:pt idx="6527">
                  <c:v>-9999</c:v>
                </c:pt>
                <c:pt idx="6528">
                  <c:v>-9999</c:v>
                </c:pt>
                <c:pt idx="6529">
                  <c:v>-9999</c:v>
                </c:pt>
                <c:pt idx="6530">
                  <c:v>-9999</c:v>
                </c:pt>
                <c:pt idx="6531">
                  <c:v>-9999</c:v>
                </c:pt>
                <c:pt idx="6532">
                  <c:v>-9999</c:v>
                </c:pt>
                <c:pt idx="6533">
                  <c:v>-9999</c:v>
                </c:pt>
                <c:pt idx="6534">
                  <c:v>-9999</c:v>
                </c:pt>
                <c:pt idx="6535">
                  <c:v>-9999</c:v>
                </c:pt>
                <c:pt idx="6536">
                  <c:v>-9999</c:v>
                </c:pt>
                <c:pt idx="6537">
                  <c:v>-9999</c:v>
                </c:pt>
                <c:pt idx="6538">
                  <c:v>-9999</c:v>
                </c:pt>
                <c:pt idx="6539">
                  <c:v>-9999</c:v>
                </c:pt>
                <c:pt idx="6540">
                  <c:v>-9999</c:v>
                </c:pt>
                <c:pt idx="6541">
                  <c:v>-9999</c:v>
                </c:pt>
                <c:pt idx="6542">
                  <c:v>-9999</c:v>
                </c:pt>
                <c:pt idx="6543">
                  <c:v>-9999</c:v>
                </c:pt>
                <c:pt idx="6544">
                  <c:v>-9999</c:v>
                </c:pt>
                <c:pt idx="6545">
                  <c:v>-9999</c:v>
                </c:pt>
                <c:pt idx="6546">
                  <c:v>-9999</c:v>
                </c:pt>
                <c:pt idx="6547">
                  <c:v>-9999</c:v>
                </c:pt>
                <c:pt idx="6548">
                  <c:v>-9999</c:v>
                </c:pt>
                <c:pt idx="6549">
                  <c:v>-9999</c:v>
                </c:pt>
                <c:pt idx="6550">
                  <c:v>-9999</c:v>
                </c:pt>
                <c:pt idx="6551">
                  <c:v>-9999</c:v>
                </c:pt>
                <c:pt idx="6552">
                  <c:v>-9999</c:v>
                </c:pt>
                <c:pt idx="6553">
                  <c:v>-9999</c:v>
                </c:pt>
                <c:pt idx="6554">
                  <c:v>-9999</c:v>
                </c:pt>
                <c:pt idx="6555">
                  <c:v>-9999</c:v>
                </c:pt>
                <c:pt idx="6556">
                  <c:v>-9999</c:v>
                </c:pt>
                <c:pt idx="6557">
                  <c:v>-9999</c:v>
                </c:pt>
                <c:pt idx="6558">
                  <c:v>-9999</c:v>
                </c:pt>
                <c:pt idx="6559">
                  <c:v>-9999</c:v>
                </c:pt>
                <c:pt idx="6560">
                  <c:v>-9999</c:v>
                </c:pt>
                <c:pt idx="6561">
                  <c:v>-9999</c:v>
                </c:pt>
                <c:pt idx="6562">
                  <c:v>396.54</c:v>
                </c:pt>
                <c:pt idx="6563">
                  <c:v>396.52</c:v>
                </c:pt>
                <c:pt idx="6564">
                  <c:v>396.41</c:v>
                </c:pt>
                <c:pt idx="6565">
                  <c:v>396.47</c:v>
                </c:pt>
                <c:pt idx="6566">
                  <c:v>396.54</c:v>
                </c:pt>
                <c:pt idx="6567">
                  <c:v>396.41</c:v>
                </c:pt>
                <c:pt idx="6568">
                  <c:v>396.34</c:v>
                </c:pt>
                <c:pt idx="6569">
                  <c:v>396.45</c:v>
                </c:pt>
                <c:pt idx="6570">
                  <c:v>396.56</c:v>
                </c:pt>
                <c:pt idx="6571">
                  <c:v>396.49</c:v>
                </c:pt>
                <c:pt idx="6572">
                  <c:v>396.45</c:v>
                </c:pt>
                <c:pt idx="6573">
                  <c:v>396.42</c:v>
                </c:pt>
                <c:pt idx="6574">
                  <c:v>396.4</c:v>
                </c:pt>
                <c:pt idx="6575">
                  <c:v>396.42</c:v>
                </c:pt>
                <c:pt idx="6576">
                  <c:v>396.51</c:v>
                </c:pt>
                <c:pt idx="6577">
                  <c:v>396.47</c:v>
                </c:pt>
                <c:pt idx="6578">
                  <c:v>396.58</c:v>
                </c:pt>
                <c:pt idx="6579">
                  <c:v>396.56</c:v>
                </c:pt>
                <c:pt idx="6580">
                  <c:v>396.44</c:v>
                </c:pt>
                <c:pt idx="6581">
                  <c:v>396.41</c:v>
                </c:pt>
                <c:pt idx="6582">
                  <c:v>396.5</c:v>
                </c:pt>
                <c:pt idx="6583">
                  <c:v>396.41</c:v>
                </c:pt>
                <c:pt idx="6584">
                  <c:v>396.38</c:v>
                </c:pt>
                <c:pt idx="6585">
                  <c:v>396.54</c:v>
                </c:pt>
                <c:pt idx="6586">
                  <c:v>396.6</c:v>
                </c:pt>
                <c:pt idx="6587">
                  <c:v>396.63</c:v>
                </c:pt>
                <c:pt idx="6588">
                  <c:v>396.67</c:v>
                </c:pt>
                <c:pt idx="6589">
                  <c:v>396.53</c:v>
                </c:pt>
                <c:pt idx="6590">
                  <c:v>396.54</c:v>
                </c:pt>
                <c:pt idx="6591">
                  <c:v>396.61</c:v>
                </c:pt>
                <c:pt idx="6592">
                  <c:v>396.6</c:v>
                </c:pt>
                <c:pt idx="6593">
                  <c:v>396.61</c:v>
                </c:pt>
                <c:pt idx="6594">
                  <c:v>396.62</c:v>
                </c:pt>
                <c:pt idx="6595">
                  <c:v>396.76</c:v>
                </c:pt>
                <c:pt idx="6596">
                  <c:v>396.63</c:v>
                </c:pt>
                <c:pt idx="6597">
                  <c:v>396.43</c:v>
                </c:pt>
                <c:pt idx="6598">
                  <c:v>396.48</c:v>
                </c:pt>
                <c:pt idx="6599">
                  <c:v>396.59</c:v>
                </c:pt>
                <c:pt idx="6600">
                  <c:v>396.62</c:v>
                </c:pt>
                <c:pt idx="6601">
                  <c:v>396.69</c:v>
                </c:pt>
                <c:pt idx="6602">
                  <c:v>396.49</c:v>
                </c:pt>
                <c:pt idx="6603">
                  <c:v>396.5</c:v>
                </c:pt>
                <c:pt idx="6604">
                  <c:v>396.68</c:v>
                </c:pt>
                <c:pt idx="6605">
                  <c:v>396.61</c:v>
                </c:pt>
                <c:pt idx="6606">
                  <c:v>396.39</c:v>
                </c:pt>
                <c:pt idx="6607">
                  <c:v>396.61</c:v>
                </c:pt>
                <c:pt idx="6608">
                  <c:v>396.76</c:v>
                </c:pt>
                <c:pt idx="6609">
                  <c:v>396.59</c:v>
                </c:pt>
                <c:pt idx="6610">
                  <c:v>396.56</c:v>
                </c:pt>
                <c:pt idx="6611">
                  <c:v>396.54</c:v>
                </c:pt>
                <c:pt idx="6612">
                  <c:v>396.49</c:v>
                </c:pt>
                <c:pt idx="6613">
                  <c:v>396.56</c:v>
                </c:pt>
                <c:pt idx="6614">
                  <c:v>396.49</c:v>
                </c:pt>
                <c:pt idx="6615">
                  <c:v>396.58</c:v>
                </c:pt>
                <c:pt idx="6616">
                  <c:v>396.66</c:v>
                </c:pt>
                <c:pt idx="6617">
                  <c:v>396.66</c:v>
                </c:pt>
                <c:pt idx="6618">
                  <c:v>396.68</c:v>
                </c:pt>
                <c:pt idx="6619">
                  <c:v>396.5</c:v>
                </c:pt>
                <c:pt idx="6620">
                  <c:v>396.59</c:v>
                </c:pt>
                <c:pt idx="6621">
                  <c:v>396.52</c:v>
                </c:pt>
                <c:pt idx="6622">
                  <c:v>396.48</c:v>
                </c:pt>
                <c:pt idx="6623">
                  <c:v>396.57</c:v>
                </c:pt>
                <c:pt idx="6624">
                  <c:v>396.52</c:v>
                </c:pt>
                <c:pt idx="6625">
                  <c:v>396.47</c:v>
                </c:pt>
                <c:pt idx="6626">
                  <c:v>396.44</c:v>
                </c:pt>
                <c:pt idx="6627">
                  <c:v>396.47</c:v>
                </c:pt>
                <c:pt idx="6628">
                  <c:v>396.49</c:v>
                </c:pt>
                <c:pt idx="6629">
                  <c:v>396.6</c:v>
                </c:pt>
                <c:pt idx="6630">
                  <c:v>396.63</c:v>
                </c:pt>
                <c:pt idx="6631">
                  <c:v>396.56</c:v>
                </c:pt>
                <c:pt idx="6632">
                  <c:v>396.57</c:v>
                </c:pt>
                <c:pt idx="6633">
                  <c:v>396.68</c:v>
                </c:pt>
                <c:pt idx="6634">
                  <c:v>396.53</c:v>
                </c:pt>
                <c:pt idx="6635">
                  <c:v>396.49</c:v>
                </c:pt>
                <c:pt idx="6636">
                  <c:v>396.55</c:v>
                </c:pt>
                <c:pt idx="6637">
                  <c:v>396.52</c:v>
                </c:pt>
                <c:pt idx="6638">
                  <c:v>396.51</c:v>
                </c:pt>
                <c:pt idx="6639">
                  <c:v>396.6</c:v>
                </c:pt>
                <c:pt idx="6640">
                  <c:v>396.57</c:v>
                </c:pt>
                <c:pt idx="6641">
                  <c:v>396.61</c:v>
                </c:pt>
                <c:pt idx="6642">
                  <c:v>396.55</c:v>
                </c:pt>
                <c:pt idx="6643">
                  <c:v>396.58</c:v>
                </c:pt>
                <c:pt idx="6644">
                  <c:v>396.75</c:v>
                </c:pt>
                <c:pt idx="6645">
                  <c:v>396.7</c:v>
                </c:pt>
                <c:pt idx="6646">
                  <c:v>396.58</c:v>
                </c:pt>
                <c:pt idx="6647">
                  <c:v>396.57</c:v>
                </c:pt>
                <c:pt idx="6648">
                  <c:v>396.67</c:v>
                </c:pt>
                <c:pt idx="6649">
                  <c:v>396.63</c:v>
                </c:pt>
                <c:pt idx="6650">
                  <c:v>396.7</c:v>
                </c:pt>
                <c:pt idx="6651">
                  <c:v>396.69</c:v>
                </c:pt>
                <c:pt idx="6652">
                  <c:v>396.57</c:v>
                </c:pt>
                <c:pt idx="6653">
                  <c:v>396.54</c:v>
                </c:pt>
                <c:pt idx="6654">
                  <c:v>396.54</c:v>
                </c:pt>
                <c:pt idx="6655">
                  <c:v>396.55</c:v>
                </c:pt>
                <c:pt idx="6656">
                  <c:v>396.62</c:v>
                </c:pt>
                <c:pt idx="6657">
                  <c:v>396.42</c:v>
                </c:pt>
                <c:pt idx="6658">
                  <c:v>396.54</c:v>
                </c:pt>
                <c:pt idx="6659">
                  <c:v>396.67</c:v>
                </c:pt>
                <c:pt idx="6660">
                  <c:v>396.67</c:v>
                </c:pt>
                <c:pt idx="6661">
                  <c:v>396.59</c:v>
                </c:pt>
                <c:pt idx="6662">
                  <c:v>396.57</c:v>
                </c:pt>
                <c:pt idx="6663">
                  <c:v>396.6</c:v>
                </c:pt>
                <c:pt idx="6664">
                  <c:v>396.62</c:v>
                </c:pt>
                <c:pt idx="6665">
                  <c:v>396.56</c:v>
                </c:pt>
                <c:pt idx="6666">
                  <c:v>396.59</c:v>
                </c:pt>
                <c:pt idx="6667">
                  <c:v>396.59</c:v>
                </c:pt>
                <c:pt idx="6668">
                  <c:v>396.58</c:v>
                </c:pt>
                <c:pt idx="6669">
                  <c:v>396.58</c:v>
                </c:pt>
                <c:pt idx="6670">
                  <c:v>396.48</c:v>
                </c:pt>
                <c:pt idx="6671">
                  <c:v>396.46</c:v>
                </c:pt>
                <c:pt idx="6672">
                  <c:v>396.47</c:v>
                </c:pt>
                <c:pt idx="6673">
                  <c:v>396.59</c:v>
                </c:pt>
                <c:pt idx="6674">
                  <c:v>396.55</c:v>
                </c:pt>
                <c:pt idx="6675">
                  <c:v>396.62</c:v>
                </c:pt>
                <c:pt idx="6676">
                  <c:v>396.59</c:v>
                </c:pt>
                <c:pt idx="6677">
                  <c:v>396.63</c:v>
                </c:pt>
                <c:pt idx="6678">
                  <c:v>396.55</c:v>
                </c:pt>
                <c:pt idx="6679">
                  <c:v>396.46</c:v>
                </c:pt>
                <c:pt idx="6680">
                  <c:v>396.52</c:v>
                </c:pt>
                <c:pt idx="6681">
                  <c:v>396.55</c:v>
                </c:pt>
                <c:pt idx="6682">
                  <c:v>396.57</c:v>
                </c:pt>
                <c:pt idx="6683">
                  <c:v>396.38</c:v>
                </c:pt>
                <c:pt idx="6684">
                  <c:v>396.49</c:v>
                </c:pt>
                <c:pt idx="6685">
                  <c:v>396.62</c:v>
                </c:pt>
                <c:pt idx="6686">
                  <c:v>396.6</c:v>
                </c:pt>
                <c:pt idx="6687">
                  <c:v>396.62</c:v>
                </c:pt>
                <c:pt idx="6688">
                  <c:v>396.58</c:v>
                </c:pt>
                <c:pt idx="6689">
                  <c:v>396.44</c:v>
                </c:pt>
                <c:pt idx="6690">
                  <c:v>396.44</c:v>
                </c:pt>
                <c:pt idx="6691">
                  <c:v>396.6</c:v>
                </c:pt>
                <c:pt idx="6692">
                  <c:v>396.6</c:v>
                </c:pt>
                <c:pt idx="6693">
                  <c:v>396.57</c:v>
                </c:pt>
                <c:pt idx="6694">
                  <c:v>396.56</c:v>
                </c:pt>
                <c:pt idx="6695">
                  <c:v>396.52</c:v>
                </c:pt>
                <c:pt idx="6696">
                  <c:v>396.57</c:v>
                </c:pt>
                <c:pt idx="6697">
                  <c:v>396.57</c:v>
                </c:pt>
                <c:pt idx="6698">
                  <c:v>396.63</c:v>
                </c:pt>
                <c:pt idx="6699">
                  <c:v>396.67</c:v>
                </c:pt>
                <c:pt idx="6700">
                  <c:v>396.61</c:v>
                </c:pt>
                <c:pt idx="6701">
                  <c:v>396.62</c:v>
                </c:pt>
                <c:pt idx="6702">
                  <c:v>396.57</c:v>
                </c:pt>
                <c:pt idx="6703">
                  <c:v>396.58</c:v>
                </c:pt>
                <c:pt idx="6704">
                  <c:v>396.5</c:v>
                </c:pt>
                <c:pt idx="6705">
                  <c:v>396.54</c:v>
                </c:pt>
                <c:pt idx="6706">
                  <c:v>396.51</c:v>
                </c:pt>
                <c:pt idx="6707">
                  <c:v>396.61</c:v>
                </c:pt>
                <c:pt idx="6708">
                  <c:v>396.54</c:v>
                </c:pt>
                <c:pt idx="6709">
                  <c:v>396.65</c:v>
                </c:pt>
                <c:pt idx="6710">
                  <c:v>396.7</c:v>
                </c:pt>
                <c:pt idx="6711">
                  <c:v>396.74</c:v>
                </c:pt>
                <c:pt idx="6712">
                  <c:v>396.67</c:v>
                </c:pt>
                <c:pt idx="6713">
                  <c:v>396.77</c:v>
                </c:pt>
                <c:pt idx="6714">
                  <c:v>396.73</c:v>
                </c:pt>
                <c:pt idx="6715">
                  <c:v>396.6</c:v>
                </c:pt>
                <c:pt idx="6716">
                  <c:v>396.62</c:v>
                </c:pt>
                <c:pt idx="6717">
                  <c:v>396.75</c:v>
                </c:pt>
                <c:pt idx="6718">
                  <c:v>396.69</c:v>
                </c:pt>
                <c:pt idx="6719">
                  <c:v>396.64</c:v>
                </c:pt>
                <c:pt idx="6720">
                  <c:v>396.62</c:v>
                </c:pt>
                <c:pt idx="6721">
                  <c:v>396.55</c:v>
                </c:pt>
                <c:pt idx="6722">
                  <c:v>396.63</c:v>
                </c:pt>
                <c:pt idx="6723">
                  <c:v>396.47</c:v>
                </c:pt>
                <c:pt idx="6724">
                  <c:v>396.58</c:v>
                </c:pt>
                <c:pt idx="6725">
                  <c:v>396.58</c:v>
                </c:pt>
                <c:pt idx="6726">
                  <c:v>396.43</c:v>
                </c:pt>
                <c:pt idx="6727">
                  <c:v>396.52</c:v>
                </c:pt>
                <c:pt idx="6728">
                  <c:v>396.61</c:v>
                </c:pt>
                <c:pt idx="6729">
                  <c:v>396.59</c:v>
                </c:pt>
                <c:pt idx="6730">
                  <c:v>396.6</c:v>
                </c:pt>
                <c:pt idx="6731">
                  <c:v>396.63</c:v>
                </c:pt>
                <c:pt idx="6732">
                  <c:v>396.54</c:v>
                </c:pt>
                <c:pt idx="6733">
                  <c:v>396.61</c:v>
                </c:pt>
                <c:pt idx="6734">
                  <c:v>396.56</c:v>
                </c:pt>
                <c:pt idx="6735">
                  <c:v>396.51</c:v>
                </c:pt>
                <c:pt idx="6736">
                  <c:v>396.62</c:v>
                </c:pt>
                <c:pt idx="6737">
                  <c:v>396.6</c:v>
                </c:pt>
                <c:pt idx="6738">
                  <c:v>396.58</c:v>
                </c:pt>
                <c:pt idx="6739">
                  <c:v>396.64</c:v>
                </c:pt>
                <c:pt idx="6740">
                  <c:v>396.58</c:v>
                </c:pt>
                <c:pt idx="6741">
                  <c:v>396.64</c:v>
                </c:pt>
                <c:pt idx="6742">
                  <c:v>396.57</c:v>
                </c:pt>
                <c:pt idx="6743">
                  <c:v>396.67</c:v>
                </c:pt>
                <c:pt idx="6744">
                  <c:v>396.77</c:v>
                </c:pt>
                <c:pt idx="6745">
                  <c:v>396.56</c:v>
                </c:pt>
                <c:pt idx="6746">
                  <c:v>396.62</c:v>
                </c:pt>
                <c:pt idx="6747">
                  <c:v>396.75</c:v>
                </c:pt>
                <c:pt idx="6748">
                  <c:v>396.57</c:v>
                </c:pt>
                <c:pt idx="6749">
                  <c:v>396.51</c:v>
                </c:pt>
                <c:pt idx="6750">
                  <c:v>396.58</c:v>
                </c:pt>
                <c:pt idx="6751">
                  <c:v>396.62</c:v>
                </c:pt>
                <c:pt idx="6752">
                  <c:v>396.66</c:v>
                </c:pt>
                <c:pt idx="6753">
                  <c:v>396.63</c:v>
                </c:pt>
                <c:pt idx="6754">
                  <c:v>396.57</c:v>
                </c:pt>
                <c:pt idx="6755">
                  <c:v>396.67</c:v>
                </c:pt>
                <c:pt idx="6756">
                  <c:v>396.64</c:v>
                </c:pt>
                <c:pt idx="6757">
                  <c:v>396.51</c:v>
                </c:pt>
                <c:pt idx="6758">
                  <c:v>396.58</c:v>
                </c:pt>
                <c:pt idx="6759">
                  <c:v>396.62</c:v>
                </c:pt>
                <c:pt idx="6760">
                  <c:v>396.7</c:v>
                </c:pt>
                <c:pt idx="6761">
                  <c:v>396.63</c:v>
                </c:pt>
                <c:pt idx="6762">
                  <c:v>396.57</c:v>
                </c:pt>
                <c:pt idx="6763">
                  <c:v>396.61</c:v>
                </c:pt>
                <c:pt idx="6764">
                  <c:v>396.65</c:v>
                </c:pt>
                <c:pt idx="6765">
                  <c:v>396.73</c:v>
                </c:pt>
                <c:pt idx="6766">
                  <c:v>396.48</c:v>
                </c:pt>
                <c:pt idx="6767">
                  <c:v>396.48</c:v>
                </c:pt>
                <c:pt idx="6768">
                  <c:v>396.52</c:v>
                </c:pt>
                <c:pt idx="6769">
                  <c:v>396.6</c:v>
                </c:pt>
                <c:pt idx="6770">
                  <c:v>396.47</c:v>
                </c:pt>
                <c:pt idx="6771">
                  <c:v>396.52</c:v>
                </c:pt>
                <c:pt idx="6772">
                  <c:v>396.55</c:v>
                </c:pt>
                <c:pt idx="6773">
                  <c:v>396.59</c:v>
                </c:pt>
                <c:pt idx="6774">
                  <c:v>396.67</c:v>
                </c:pt>
                <c:pt idx="6775">
                  <c:v>396.66</c:v>
                </c:pt>
                <c:pt idx="6776">
                  <c:v>396.51</c:v>
                </c:pt>
                <c:pt idx="6777">
                  <c:v>396.69</c:v>
                </c:pt>
                <c:pt idx="6778">
                  <c:v>396.64</c:v>
                </c:pt>
                <c:pt idx="6779">
                  <c:v>396.52</c:v>
                </c:pt>
                <c:pt idx="6780">
                  <c:v>396.47</c:v>
                </c:pt>
                <c:pt idx="6781">
                  <c:v>396.49</c:v>
                </c:pt>
                <c:pt idx="6782">
                  <c:v>396.55</c:v>
                </c:pt>
                <c:pt idx="6783">
                  <c:v>396.52</c:v>
                </c:pt>
                <c:pt idx="6784">
                  <c:v>396.58</c:v>
                </c:pt>
                <c:pt idx="6785">
                  <c:v>396.74</c:v>
                </c:pt>
                <c:pt idx="6786">
                  <c:v>396.46</c:v>
                </c:pt>
                <c:pt idx="6787">
                  <c:v>396.52</c:v>
                </c:pt>
                <c:pt idx="6788">
                  <c:v>396.54</c:v>
                </c:pt>
                <c:pt idx="6789">
                  <c:v>396.46</c:v>
                </c:pt>
                <c:pt idx="6790">
                  <c:v>396.49</c:v>
                </c:pt>
                <c:pt idx="6791">
                  <c:v>396.61</c:v>
                </c:pt>
                <c:pt idx="6792">
                  <c:v>396.44</c:v>
                </c:pt>
                <c:pt idx="6793">
                  <c:v>396.45</c:v>
                </c:pt>
                <c:pt idx="6794">
                  <c:v>396.39</c:v>
                </c:pt>
                <c:pt idx="6795">
                  <c:v>396.38</c:v>
                </c:pt>
                <c:pt idx="6796">
                  <c:v>396.43</c:v>
                </c:pt>
                <c:pt idx="6797">
                  <c:v>396.39</c:v>
                </c:pt>
                <c:pt idx="6798">
                  <c:v>396.45</c:v>
                </c:pt>
                <c:pt idx="6799">
                  <c:v>396.37</c:v>
                </c:pt>
                <c:pt idx="6800">
                  <c:v>396.4</c:v>
                </c:pt>
                <c:pt idx="6801">
                  <c:v>396.48</c:v>
                </c:pt>
                <c:pt idx="6802">
                  <c:v>396.62</c:v>
                </c:pt>
                <c:pt idx="6803">
                  <c:v>396.53</c:v>
                </c:pt>
                <c:pt idx="6804">
                  <c:v>396.44</c:v>
                </c:pt>
                <c:pt idx="6805">
                  <c:v>396.47</c:v>
                </c:pt>
                <c:pt idx="6806">
                  <c:v>396.47</c:v>
                </c:pt>
                <c:pt idx="6807">
                  <c:v>396.46</c:v>
                </c:pt>
                <c:pt idx="6808">
                  <c:v>396.52</c:v>
                </c:pt>
                <c:pt idx="6809">
                  <c:v>396.51</c:v>
                </c:pt>
                <c:pt idx="6810">
                  <c:v>396.33</c:v>
                </c:pt>
                <c:pt idx="6811">
                  <c:v>396.36</c:v>
                </c:pt>
                <c:pt idx="6812">
                  <c:v>396.32</c:v>
                </c:pt>
                <c:pt idx="6813">
                  <c:v>396.37</c:v>
                </c:pt>
                <c:pt idx="6814">
                  <c:v>396.42</c:v>
                </c:pt>
                <c:pt idx="6815">
                  <c:v>396.4</c:v>
                </c:pt>
                <c:pt idx="6816">
                  <c:v>396.33</c:v>
                </c:pt>
                <c:pt idx="6817">
                  <c:v>396.44</c:v>
                </c:pt>
                <c:pt idx="6818">
                  <c:v>396.57</c:v>
                </c:pt>
                <c:pt idx="6819">
                  <c:v>396.59</c:v>
                </c:pt>
                <c:pt idx="6820">
                  <c:v>396.55</c:v>
                </c:pt>
                <c:pt idx="6821">
                  <c:v>396.53</c:v>
                </c:pt>
                <c:pt idx="6822">
                  <c:v>396.49</c:v>
                </c:pt>
                <c:pt idx="6823">
                  <c:v>396.49</c:v>
                </c:pt>
                <c:pt idx="6824">
                  <c:v>396.58</c:v>
                </c:pt>
                <c:pt idx="6825">
                  <c:v>396.51</c:v>
                </c:pt>
                <c:pt idx="6826">
                  <c:v>396.61</c:v>
                </c:pt>
                <c:pt idx="6827">
                  <c:v>396.57</c:v>
                </c:pt>
                <c:pt idx="6828">
                  <c:v>396.43</c:v>
                </c:pt>
                <c:pt idx="6829">
                  <c:v>396.62</c:v>
                </c:pt>
                <c:pt idx="6830">
                  <c:v>396.54</c:v>
                </c:pt>
                <c:pt idx="6831">
                  <c:v>396.59</c:v>
                </c:pt>
                <c:pt idx="6832">
                  <c:v>396.54</c:v>
                </c:pt>
                <c:pt idx="6833">
                  <c:v>396.67</c:v>
                </c:pt>
                <c:pt idx="6834">
                  <c:v>396.61</c:v>
                </c:pt>
                <c:pt idx="6835">
                  <c:v>396.56</c:v>
                </c:pt>
                <c:pt idx="6836">
                  <c:v>396.57</c:v>
                </c:pt>
                <c:pt idx="6837">
                  <c:v>396.59</c:v>
                </c:pt>
                <c:pt idx="6838">
                  <c:v>396.52</c:v>
                </c:pt>
                <c:pt idx="6839">
                  <c:v>396.53</c:v>
                </c:pt>
                <c:pt idx="6840">
                  <c:v>396.4</c:v>
                </c:pt>
                <c:pt idx="6841">
                  <c:v>396.57</c:v>
                </c:pt>
                <c:pt idx="6842">
                  <c:v>396.47</c:v>
                </c:pt>
                <c:pt idx="6843">
                  <c:v>396.5</c:v>
                </c:pt>
                <c:pt idx="6844">
                  <c:v>396.51</c:v>
                </c:pt>
                <c:pt idx="6845">
                  <c:v>396.49</c:v>
                </c:pt>
                <c:pt idx="6846">
                  <c:v>396.51</c:v>
                </c:pt>
                <c:pt idx="6847">
                  <c:v>396.39</c:v>
                </c:pt>
                <c:pt idx="6848">
                  <c:v>396.47</c:v>
                </c:pt>
                <c:pt idx="6849">
                  <c:v>396.57</c:v>
                </c:pt>
                <c:pt idx="6850">
                  <c:v>396.54</c:v>
                </c:pt>
                <c:pt idx="6851">
                  <c:v>396.57</c:v>
                </c:pt>
                <c:pt idx="6852">
                  <c:v>396.49</c:v>
                </c:pt>
                <c:pt idx="6853">
                  <c:v>396.45</c:v>
                </c:pt>
                <c:pt idx="6854">
                  <c:v>396.45</c:v>
                </c:pt>
                <c:pt idx="6855">
                  <c:v>396.43</c:v>
                </c:pt>
                <c:pt idx="6856">
                  <c:v>396.54</c:v>
                </c:pt>
                <c:pt idx="6857">
                  <c:v>396.38</c:v>
                </c:pt>
                <c:pt idx="6858">
                  <c:v>396.42</c:v>
                </c:pt>
                <c:pt idx="6859">
                  <c:v>396.61</c:v>
                </c:pt>
                <c:pt idx="6860">
                  <c:v>396.5</c:v>
                </c:pt>
                <c:pt idx="6861">
                  <c:v>396.55</c:v>
                </c:pt>
                <c:pt idx="6862">
                  <c:v>396.44</c:v>
                </c:pt>
                <c:pt idx="6863">
                  <c:v>396.37</c:v>
                </c:pt>
                <c:pt idx="6864">
                  <c:v>396.47</c:v>
                </c:pt>
                <c:pt idx="6865">
                  <c:v>396.48</c:v>
                </c:pt>
                <c:pt idx="6866">
                  <c:v>396.45</c:v>
                </c:pt>
                <c:pt idx="6867">
                  <c:v>396.52</c:v>
                </c:pt>
                <c:pt idx="6868">
                  <c:v>396.56</c:v>
                </c:pt>
                <c:pt idx="6869">
                  <c:v>396.58</c:v>
                </c:pt>
                <c:pt idx="6870">
                  <c:v>396.56</c:v>
                </c:pt>
                <c:pt idx="6871">
                  <c:v>396.58</c:v>
                </c:pt>
                <c:pt idx="6872">
                  <c:v>396.58</c:v>
                </c:pt>
                <c:pt idx="6873">
                  <c:v>396.57</c:v>
                </c:pt>
                <c:pt idx="6874">
                  <c:v>396.51</c:v>
                </c:pt>
                <c:pt idx="6875">
                  <c:v>396.47</c:v>
                </c:pt>
                <c:pt idx="6876">
                  <c:v>396.39</c:v>
                </c:pt>
                <c:pt idx="6877">
                  <c:v>396.61</c:v>
                </c:pt>
                <c:pt idx="6878">
                  <c:v>396.63</c:v>
                </c:pt>
                <c:pt idx="6879">
                  <c:v>396.6</c:v>
                </c:pt>
                <c:pt idx="6880">
                  <c:v>396.5</c:v>
                </c:pt>
                <c:pt idx="6881">
                  <c:v>396.48</c:v>
                </c:pt>
                <c:pt idx="6882">
                  <c:v>396.51</c:v>
                </c:pt>
                <c:pt idx="6883">
                  <c:v>396.46</c:v>
                </c:pt>
                <c:pt idx="6884">
                  <c:v>396.48</c:v>
                </c:pt>
                <c:pt idx="6885">
                  <c:v>396.51</c:v>
                </c:pt>
                <c:pt idx="6886">
                  <c:v>396.62</c:v>
                </c:pt>
                <c:pt idx="6887">
                  <c:v>396.55</c:v>
                </c:pt>
                <c:pt idx="6888">
                  <c:v>396.54</c:v>
                </c:pt>
                <c:pt idx="6889">
                  <c:v>396.59</c:v>
                </c:pt>
                <c:pt idx="6890">
                  <c:v>396.47</c:v>
                </c:pt>
                <c:pt idx="6891">
                  <c:v>396.31</c:v>
                </c:pt>
                <c:pt idx="6892">
                  <c:v>396.49</c:v>
                </c:pt>
                <c:pt idx="6893">
                  <c:v>396.64</c:v>
                </c:pt>
                <c:pt idx="6894">
                  <c:v>396.57</c:v>
                </c:pt>
                <c:pt idx="6895">
                  <c:v>396.4</c:v>
                </c:pt>
                <c:pt idx="6896">
                  <c:v>396.4</c:v>
                </c:pt>
                <c:pt idx="6897">
                  <c:v>396.45</c:v>
                </c:pt>
                <c:pt idx="6898">
                  <c:v>396.54</c:v>
                </c:pt>
                <c:pt idx="6899">
                  <c:v>396.57</c:v>
                </c:pt>
                <c:pt idx="6900">
                  <c:v>396.5</c:v>
                </c:pt>
                <c:pt idx="6901">
                  <c:v>396.58</c:v>
                </c:pt>
                <c:pt idx="6902">
                  <c:v>396.59</c:v>
                </c:pt>
                <c:pt idx="6903">
                  <c:v>396.51</c:v>
                </c:pt>
                <c:pt idx="6904">
                  <c:v>396.44</c:v>
                </c:pt>
                <c:pt idx="6905">
                  <c:v>396.52</c:v>
                </c:pt>
                <c:pt idx="6906">
                  <c:v>396.57</c:v>
                </c:pt>
                <c:pt idx="6907">
                  <c:v>396.46</c:v>
                </c:pt>
                <c:pt idx="6908">
                  <c:v>396.4</c:v>
                </c:pt>
                <c:pt idx="6909">
                  <c:v>396.5</c:v>
                </c:pt>
                <c:pt idx="6910">
                  <c:v>396.46</c:v>
                </c:pt>
                <c:pt idx="6911">
                  <c:v>396.46</c:v>
                </c:pt>
                <c:pt idx="6912">
                  <c:v>396.53</c:v>
                </c:pt>
                <c:pt idx="6913">
                  <c:v>396.57</c:v>
                </c:pt>
                <c:pt idx="6914">
                  <c:v>396.45</c:v>
                </c:pt>
                <c:pt idx="6915">
                  <c:v>396.47</c:v>
                </c:pt>
                <c:pt idx="6916">
                  <c:v>396.53</c:v>
                </c:pt>
                <c:pt idx="6917">
                  <c:v>396.47</c:v>
                </c:pt>
                <c:pt idx="6918">
                  <c:v>396.55</c:v>
                </c:pt>
                <c:pt idx="6919">
                  <c:v>396.46</c:v>
                </c:pt>
                <c:pt idx="6920">
                  <c:v>396.55</c:v>
                </c:pt>
                <c:pt idx="6921">
                  <c:v>396.66</c:v>
                </c:pt>
                <c:pt idx="6922">
                  <c:v>396.62</c:v>
                </c:pt>
                <c:pt idx="6923">
                  <c:v>396.58</c:v>
                </c:pt>
                <c:pt idx="6924">
                  <c:v>396.5</c:v>
                </c:pt>
                <c:pt idx="6925">
                  <c:v>396.59</c:v>
                </c:pt>
                <c:pt idx="6926">
                  <c:v>396.5</c:v>
                </c:pt>
                <c:pt idx="6927">
                  <c:v>396.44</c:v>
                </c:pt>
                <c:pt idx="6928">
                  <c:v>396.51</c:v>
                </c:pt>
                <c:pt idx="6929">
                  <c:v>396.53</c:v>
                </c:pt>
                <c:pt idx="6930">
                  <c:v>396.53</c:v>
                </c:pt>
                <c:pt idx="6931">
                  <c:v>396.63</c:v>
                </c:pt>
                <c:pt idx="6932">
                  <c:v>396.42</c:v>
                </c:pt>
                <c:pt idx="6933">
                  <c:v>396.62</c:v>
                </c:pt>
                <c:pt idx="6934">
                  <c:v>396.64</c:v>
                </c:pt>
                <c:pt idx="6935">
                  <c:v>396.49</c:v>
                </c:pt>
                <c:pt idx="6936">
                  <c:v>396.61</c:v>
                </c:pt>
                <c:pt idx="6937">
                  <c:v>396.58</c:v>
                </c:pt>
                <c:pt idx="6938">
                  <c:v>396.52</c:v>
                </c:pt>
                <c:pt idx="6939">
                  <c:v>396.55</c:v>
                </c:pt>
                <c:pt idx="6940">
                  <c:v>396.53</c:v>
                </c:pt>
                <c:pt idx="6941">
                  <c:v>396.44</c:v>
                </c:pt>
                <c:pt idx="6942">
                  <c:v>396.53</c:v>
                </c:pt>
                <c:pt idx="6943">
                  <c:v>396.37</c:v>
                </c:pt>
                <c:pt idx="6944">
                  <c:v>396.34</c:v>
                </c:pt>
                <c:pt idx="6945">
                  <c:v>396.41</c:v>
                </c:pt>
                <c:pt idx="6946">
                  <c:v>396.5</c:v>
                </c:pt>
                <c:pt idx="6947">
                  <c:v>396.39</c:v>
                </c:pt>
                <c:pt idx="6948">
                  <c:v>396.41</c:v>
                </c:pt>
                <c:pt idx="6949">
                  <c:v>396.5</c:v>
                </c:pt>
                <c:pt idx="6950">
                  <c:v>396.5</c:v>
                </c:pt>
                <c:pt idx="6951">
                  <c:v>396.48</c:v>
                </c:pt>
                <c:pt idx="6952">
                  <c:v>396.33</c:v>
                </c:pt>
                <c:pt idx="6953">
                  <c:v>396.53</c:v>
                </c:pt>
                <c:pt idx="6954">
                  <c:v>396.46</c:v>
                </c:pt>
                <c:pt idx="6955">
                  <c:v>396.46</c:v>
                </c:pt>
                <c:pt idx="6956">
                  <c:v>396.53</c:v>
                </c:pt>
                <c:pt idx="6957">
                  <c:v>396.53</c:v>
                </c:pt>
                <c:pt idx="6958">
                  <c:v>396.64</c:v>
                </c:pt>
                <c:pt idx="6959">
                  <c:v>396.69</c:v>
                </c:pt>
                <c:pt idx="6960">
                  <c:v>396.55</c:v>
                </c:pt>
                <c:pt idx="6961">
                  <c:v>396.6</c:v>
                </c:pt>
                <c:pt idx="6962">
                  <c:v>396.75</c:v>
                </c:pt>
                <c:pt idx="6963">
                  <c:v>396.59</c:v>
                </c:pt>
                <c:pt idx="6964">
                  <c:v>396.65</c:v>
                </c:pt>
                <c:pt idx="6965">
                  <c:v>396.55</c:v>
                </c:pt>
                <c:pt idx="6966">
                  <c:v>396.55</c:v>
                </c:pt>
                <c:pt idx="6967">
                  <c:v>396.56</c:v>
                </c:pt>
                <c:pt idx="6968">
                  <c:v>396.6</c:v>
                </c:pt>
                <c:pt idx="6969">
                  <c:v>396.48</c:v>
                </c:pt>
                <c:pt idx="6970">
                  <c:v>396.61</c:v>
                </c:pt>
                <c:pt idx="6971">
                  <c:v>396.53</c:v>
                </c:pt>
                <c:pt idx="6972">
                  <c:v>396.57</c:v>
                </c:pt>
                <c:pt idx="6973">
                  <c:v>396.57</c:v>
                </c:pt>
                <c:pt idx="6974">
                  <c:v>396.49</c:v>
                </c:pt>
                <c:pt idx="6975">
                  <c:v>396.48</c:v>
                </c:pt>
                <c:pt idx="6976">
                  <c:v>396.39</c:v>
                </c:pt>
                <c:pt idx="6977">
                  <c:v>396.39</c:v>
                </c:pt>
                <c:pt idx="6978">
                  <c:v>396.55</c:v>
                </c:pt>
                <c:pt idx="6979">
                  <c:v>396.45</c:v>
                </c:pt>
                <c:pt idx="6980">
                  <c:v>396.42</c:v>
                </c:pt>
                <c:pt idx="6981">
                  <c:v>396.55</c:v>
                </c:pt>
                <c:pt idx="6982">
                  <c:v>396.61</c:v>
                </c:pt>
                <c:pt idx="6983">
                  <c:v>396.65</c:v>
                </c:pt>
                <c:pt idx="6984">
                  <c:v>396.64</c:v>
                </c:pt>
                <c:pt idx="6985">
                  <c:v>396.46</c:v>
                </c:pt>
                <c:pt idx="6986">
                  <c:v>396.44</c:v>
                </c:pt>
                <c:pt idx="6987">
                  <c:v>396.52</c:v>
                </c:pt>
                <c:pt idx="6988">
                  <c:v>396.48</c:v>
                </c:pt>
                <c:pt idx="6989">
                  <c:v>396.48</c:v>
                </c:pt>
                <c:pt idx="6990">
                  <c:v>396.46</c:v>
                </c:pt>
                <c:pt idx="6991">
                  <c:v>396.56</c:v>
                </c:pt>
                <c:pt idx="6992">
                  <c:v>396.58</c:v>
                </c:pt>
                <c:pt idx="6993">
                  <c:v>396.63</c:v>
                </c:pt>
                <c:pt idx="6994">
                  <c:v>396.71</c:v>
                </c:pt>
                <c:pt idx="6995">
                  <c:v>396.68</c:v>
                </c:pt>
                <c:pt idx="6996">
                  <c:v>396.75</c:v>
                </c:pt>
                <c:pt idx="6997">
                  <c:v>396.65</c:v>
                </c:pt>
                <c:pt idx="6998">
                  <c:v>396.49</c:v>
                </c:pt>
                <c:pt idx="6999">
                  <c:v>396.54</c:v>
                </c:pt>
                <c:pt idx="7000">
                  <c:v>396.49</c:v>
                </c:pt>
                <c:pt idx="7001">
                  <c:v>396.5</c:v>
                </c:pt>
                <c:pt idx="7002">
                  <c:v>396.58</c:v>
                </c:pt>
                <c:pt idx="7003">
                  <c:v>396.56</c:v>
                </c:pt>
                <c:pt idx="7004">
                  <c:v>396.62</c:v>
                </c:pt>
                <c:pt idx="7005">
                  <c:v>396.38</c:v>
                </c:pt>
                <c:pt idx="7006">
                  <c:v>396.5</c:v>
                </c:pt>
                <c:pt idx="7007">
                  <c:v>396.51</c:v>
                </c:pt>
                <c:pt idx="7008">
                  <c:v>396.58</c:v>
                </c:pt>
                <c:pt idx="7009">
                  <c:v>396.62</c:v>
                </c:pt>
                <c:pt idx="7010">
                  <c:v>396.6</c:v>
                </c:pt>
                <c:pt idx="7011">
                  <c:v>396.59</c:v>
                </c:pt>
                <c:pt idx="7012">
                  <c:v>396.48</c:v>
                </c:pt>
                <c:pt idx="7013">
                  <c:v>396.45</c:v>
                </c:pt>
                <c:pt idx="7014">
                  <c:v>396.46</c:v>
                </c:pt>
                <c:pt idx="7015">
                  <c:v>396.7</c:v>
                </c:pt>
                <c:pt idx="7016">
                  <c:v>396.66</c:v>
                </c:pt>
                <c:pt idx="7017">
                  <c:v>396.55</c:v>
                </c:pt>
                <c:pt idx="7018">
                  <c:v>396.61</c:v>
                </c:pt>
                <c:pt idx="7019">
                  <c:v>396.64</c:v>
                </c:pt>
                <c:pt idx="7020">
                  <c:v>396.57</c:v>
                </c:pt>
                <c:pt idx="7021">
                  <c:v>396.48</c:v>
                </c:pt>
                <c:pt idx="7022">
                  <c:v>396.42</c:v>
                </c:pt>
                <c:pt idx="7023">
                  <c:v>396.55</c:v>
                </c:pt>
                <c:pt idx="7024">
                  <c:v>396.59</c:v>
                </c:pt>
                <c:pt idx="7025">
                  <c:v>396.61</c:v>
                </c:pt>
                <c:pt idx="7026">
                  <c:v>396.57</c:v>
                </c:pt>
                <c:pt idx="7027">
                  <c:v>396.56</c:v>
                </c:pt>
                <c:pt idx="7028">
                  <c:v>396.47</c:v>
                </c:pt>
                <c:pt idx="7029">
                  <c:v>396.53</c:v>
                </c:pt>
                <c:pt idx="7030">
                  <c:v>396.52</c:v>
                </c:pt>
                <c:pt idx="7031">
                  <c:v>396.58</c:v>
                </c:pt>
                <c:pt idx="7032">
                  <c:v>396.57</c:v>
                </c:pt>
                <c:pt idx="7033">
                  <c:v>396.64</c:v>
                </c:pt>
                <c:pt idx="7034">
                  <c:v>396.65</c:v>
                </c:pt>
                <c:pt idx="7035">
                  <c:v>396.56</c:v>
                </c:pt>
                <c:pt idx="7036">
                  <c:v>396.63</c:v>
                </c:pt>
                <c:pt idx="7037">
                  <c:v>396.47</c:v>
                </c:pt>
                <c:pt idx="7038">
                  <c:v>396.51</c:v>
                </c:pt>
                <c:pt idx="7039">
                  <c:v>396.58</c:v>
                </c:pt>
                <c:pt idx="7040">
                  <c:v>396.48</c:v>
                </c:pt>
                <c:pt idx="7041">
                  <c:v>396.52</c:v>
                </c:pt>
                <c:pt idx="7042">
                  <c:v>396.44</c:v>
                </c:pt>
                <c:pt idx="7043">
                  <c:v>396.47</c:v>
                </c:pt>
                <c:pt idx="7044">
                  <c:v>396.51</c:v>
                </c:pt>
                <c:pt idx="7045">
                  <c:v>396.51</c:v>
                </c:pt>
                <c:pt idx="7046">
                  <c:v>396.46</c:v>
                </c:pt>
                <c:pt idx="7047">
                  <c:v>396.4</c:v>
                </c:pt>
                <c:pt idx="7048">
                  <c:v>396.49</c:v>
                </c:pt>
                <c:pt idx="7049">
                  <c:v>396.45</c:v>
                </c:pt>
                <c:pt idx="7050">
                  <c:v>396.41</c:v>
                </c:pt>
                <c:pt idx="7051">
                  <c:v>396.45</c:v>
                </c:pt>
                <c:pt idx="7052">
                  <c:v>396.32</c:v>
                </c:pt>
                <c:pt idx="7053">
                  <c:v>396.34</c:v>
                </c:pt>
                <c:pt idx="7054">
                  <c:v>396.46</c:v>
                </c:pt>
                <c:pt idx="7055">
                  <c:v>396.46</c:v>
                </c:pt>
                <c:pt idx="7056">
                  <c:v>396.46</c:v>
                </c:pt>
                <c:pt idx="7057">
                  <c:v>396.48</c:v>
                </c:pt>
                <c:pt idx="7058">
                  <c:v>396.39</c:v>
                </c:pt>
                <c:pt idx="7059">
                  <c:v>396.45</c:v>
                </c:pt>
                <c:pt idx="7060">
                  <c:v>396.51</c:v>
                </c:pt>
                <c:pt idx="7061">
                  <c:v>396.57</c:v>
                </c:pt>
                <c:pt idx="7062">
                  <c:v>396.5</c:v>
                </c:pt>
                <c:pt idx="7063">
                  <c:v>396.65</c:v>
                </c:pt>
                <c:pt idx="7064">
                  <c:v>396.57</c:v>
                </c:pt>
                <c:pt idx="7065">
                  <c:v>396.51</c:v>
                </c:pt>
                <c:pt idx="7066">
                  <c:v>396.49</c:v>
                </c:pt>
                <c:pt idx="7067">
                  <c:v>396.52</c:v>
                </c:pt>
                <c:pt idx="7068">
                  <c:v>396.51</c:v>
                </c:pt>
                <c:pt idx="7069">
                  <c:v>396.58</c:v>
                </c:pt>
                <c:pt idx="7070">
                  <c:v>396.69</c:v>
                </c:pt>
                <c:pt idx="7071">
                  <c:v>396.49</c:v>
                </c:pt>
                <c:pt idx="7072">
                  <c:v>396.41</c:v>
                </c:pt>
                <c:pt idx="7073">
                  <c:v>396.53</c:v>
                </c:pt>
                <c:pt idx="7074">
                  <c:v>396.54</c:v>
                </c:pt>
                <c:pt idx="7075">
                  <c:v>396.45</c:v>
                </c:pt>
                <c:pt idx="7076">
                  <c:v>396.55</c:v>
                </c:pt>
                <c:pt idx="7077">
                  <c:v>396.72</c:v>
                </c:pt>
                <c:pt idx="7078">
                  <c:v>396.57</c:v>
                </c:pt>
                <c:pt idx="7079">
                  <c:v>396.63</c:v>
                </c:pt>
                <c:pt idx="7080">
                  <c:v>396.55</c:v>
                </c:pt>
                <c:pt idx="7081">
                  <c:v>396.36</c:v>
                </c:pt>
                <c:pt idx="7082">
                  <c:v>396.42</c:v>
                </c:pt>
                <c:pt idx="7083">
                  <c:v>396.58</c:v>
                </c:pt>
                <c:pt idx="7084">
                  <c:v>396.57</c:v>
                </c:pt>
                <c:pt idx="7085">
                  <c:v>396.61</c:v>
                </c:pt>
                <c:pt idx="7086">
                  <c:v>396.53</c:v>
                </c:pt>
                <c:pt idx="7087">
                  <c:v>396.61</c:v>
                </c:pt>
                <c:pt idx="7088">
                  <c:v>396.61</c:v>
                </c:pt>
                <c:pt idx="7089">
                  <c:v>396.62</c:v>
                </c:pt>
                <c:pt idx="7090">
                  <c:v>396.51</c:v>
                </c:pt>
                <c:pt idx="7091">
                  <c:v>396.53</c:v>
                </c:pt>
                <c:pt idx="7092">
                  <c:v>396.57</c:v>
                </c:pt>
                <c:pt idx="7093">
                  <c:v>396.55</c:v>
                </c:pt>
                <c:pt idx="7094">
                  <c:v>396.47</c:v>
                </c:pt>
                <c:pt idx="7095">
                  <c:v>396.46</c:v>
                </c:pt>
                <c:pt idx="7096">
                  <c:v>396.48</c:v>
                </c:pt>
                <c:pt idx="7097">
                  <c:v>396.45</c:v>
                </c:pt>
                <c:pt idx="7098">
                  <c:v>396.57</c:v>
                </c:pt>
                <c:pt idx="7099">
                  <c:v>396.51</c:v>
                </c:pt>
                <c:pt idx="7100">
                  <c:v>396.47</c:v>
                </c:pt>
                <c:pt idx="7101">
                  <c:v>396.52</c:v>
                </c:pt>
                <c:pt idx="7102">
                  <c:v>396.54</c:v>
                </c:pt>
                <c:pt idx="7103">
                  <c:v>396.45</c:v>
                </c:pt>
                <c:pt idx="7104">
                  <c:v>396.49</c:v>
                </c:pt>
                <c:pt idx="7105">
                  <c:v>396.55</c:v>
                </c:pt>
                <c:pt idx="7106">
                  <c:v>396.43</c:v>
                </c:pt>
                <c:pt idx="7107">
                  <c:v>396.56</c:v>
                </c:pt>
                <c:pt idx="7108">
                  <c:v>396.48</c:v>
                </c:pt>
                <c:pt idx="7109">
                  <c:v>396.45</c:v>
                </c:pt>
                <c:pt idx="7110">
                  <c:v>396.55</c:v>
                </c:pt>
                <c:pt idx="7111">
                  <c:v>396.51</c:v>
                </c:pt>
                <c:pt idx="7112">
                  <c:v>396.53</c:v>
                </c:pt>
                <c:pt idx="7113">
                  <c:v>396.43</c:v>
                </c:pt>
                <c:pt idx="7114">
                  <c:v>396.51</c:v>
                </c:pt>
                <c:pt idx="7115">
                  <c:v>396.57</c:v>
                </c:pt>
                <c:pt idx="7116">
                  <c:v>396.62</c:v>
                </c:pt>
                <c:pt idx="7117">
                  <c:v>396.55</c:v>
                </c:pt>
                <c:pt idx="7118">
                  <c:v>396.41</c:v>
                </c:pt>
                <c:pt idx="7119">
                  <c:v>396.36</c:v>
                </c:pt>
                <c:pt idx="7120">
                  <c:v>396.53</c:v>
                </c:pt>
                <c:pt idx="7121">
                  <c:v>396.52</c:v>
                </c:pt>
                <c:pt idx="7122">
                  <c:v>396.53</c:v>
                </c:pt>
                <c:pt idx="7123">
                  <c:v>396.51</c:v>
                </c:pt>
                <c:pt idx="7124">
                  <c:v>396.48</c:v>
                </c:pt>
                <c:pt idx="7125">
                  <c:v>396.51</c:v>
                </c:pt>
                <c:pt idx="7126">
                  <c:v>396.62</c:v>
                </c:pt>
                <c:pt idx="7127">
                  <c:v>396.49</c:v>
                </c:pt>
                <c:pt idx="7128">
                  <c:v>396.49</c:v>
                </c:pt>
                <c:pt idx="7129">
                  <c:v>396.46</c:v>
                </c:pt>
                <c:pt idx="7130">
                  <c:v>396.49</c:v>
                </c:pt>
                <c:pt idx="7131">
                  <c:v>396.48</c:v>
                </c:pt>
                <c:pt idx="7132">
                  <c:v>396.42</c:v>
                </c:pt>
                <c:pt idx="7133">
                  <c:v>396.35</c:v>
                </c:pt>
                <c:pt idx="7134">
                  <c:v>396.39</c:v>
                </c:pt>
                <c:pt idx="7135">
                  <c:v>396.51</c:v>
                </c:pt>
                <c:pt idx="7136">
                  <c:v>396.53</c:v>
                </c:pt>
                <c:pt idx="7137">
                  <c:v>396.6</c:v>
                </c:pt>
                <c:pt idx="7138">
                  <c:v>396.5</c:v>
                </c:pt>
                <c:pt idx="7139">
                  <c:v>396.55</c:v>
                </c:pt>
                <c:pt idx="7140">
                  <c:v>396.48</c:v>
                </c:pt>
                <c:pt idx="7141">
                  <c:v>396.47</c:v>
                </c:pt>
                <c:pt idx="7142">
                  <c:v>396.57</c:v>
                </c:pt>
                <c:pt idx="7143">
                  <c:v>396.64</c:v>
                </c:pt>
                <c:pt idx="7144">
                  <c:v>396.47</c:v>
                </c:pt>
                <c:pt idx="7145">
                  <c:v>396.52</c:v>
                </c:pt>
                <c:pt idx="7146">
                  <c:v>396.68</c:v>
                </c:pt>
                <c:pt idx="7147">
                  <c:v>396.62</c:v>
                </c:pt>
                <c:pt idx="7148">
                  <c:v>396.59</c:v>
                </c:pt>
                <c:pt idx="7149">
                  <c:v>396.69</c:v>
                </c:pt>
                <c:pt idx="7150">
                  <c:v>396.63</c:v>
                </c:pt>
                <c:pt idx="7151">
                  <c:v>396.5</c:v>
                </c:pt>
                <c:pt idx="7152">
                  <c:v>396.46</c:v>
                </c:pt>
                <c:pt idx="7153">
                  <c:v>396.5</c:v>
                </c:pt>
                <c:pt idx="7154">
                  <c:v>396.62</c:v>
                </c:pt>
                <c:pt idx="7155">
                  <c:v>396.56</c:v>
                </c:pt>
                <c:pt idx="7156">
                  <c:v>396.68</c:v>
                </c:pt>
                <c:pt idx="7157">
                  <c:v>396.68</c:v>
                </c:pt>
                <c:pt idx="7158">
                  <c:v>396.59</c:v>
                </c:pt>
                <c:pt idx="7159">
                  <c:v>396.48</c:v>
                </c:pt>
                <c:pt idx="7160">
                  <c:v>396.53</c:v>
                </c:pt>
                <c:pt idx="7161">
                  <c:v>396.67</c:v>
                </c:pt>
                <c:pt idx="7162">
                  <c:v>396.64</c:v>
                </c:pt>
                <c:pt idx="7163">
                  <c:v>396.51</c:v>
                </c:pt>
                <c:pt idx="7164">
                  <c:v>396.51</c:v>
                </c:pt>
                <c:pt idx="7165">
                  <c:v>396.58</c:v>
                </c:pt>
                <c:pt idx="7166">
                  <c:v>396.52</c:v>
                </c:pt>
                <c:pt idx="7167">
                  <c:v>396.5</c:v>
                </c:pt>
                <c:pt idx="7168">
                  <c:v>396.33</c:v>
                </c:pt>
                <c:pt idx="7169">
                  <c:v>396.49</c:v>
                </c:pt>
                <c:pt idx="7170">
                  <c:v>396.53</c:v>
                </c:pt>
                <c:pt idx="7171">
                  <c:v>396.53</c:v>
                </c:pt>
                <c:pt idx="7172">
                  <c:v>396.55</c:v>
                </c:pt>
                <c:pt idx="7173">
                  <c:v>396.45</c:v>
                </c:pt>
                <c:pt idx="7174">
                  <c:v>396.48</c:v>
                </c:pt>
                <c:pt idx="7175">
                  <c:v>396.54</c:v>
                </c:pt>
                <c:pt idx="7176">
                  <c:v>396.54</c:v>
                </c:pt>
                <c:pt idx="7177">
                  <c:v>396.64</c:v>
                </c:pt>
                <c:pt idx="7178">
                  <c:v>396.48</c:v>
                </c:pt>
                <c:pt idx="7179">
                  <c:v>396.54</c:v>
                </c:pt>
                <c:pt idx="7180">
                  <c:v>396.56</c:v>
                </c:pt>
                <c:pt idx="7181">
                  <c:v>396.4</c:v>
                </c:pt>
                <c:pt idx="7182">
                  <c:v>396.63</c:v>
                </c:pt>
                <c:pt idx="7183">
                  <c:v>396.53</c:v>
                </c:pt>
                <c:pt idx="7184">
                  <c:v>396.54</c:v>
                </c:pt>
                <c:pt idx="7185">
                  <c:v>396.4</c:v>
                </c:pt>
                <c:pt idx="7186">
                  <c:v>396.51</c:v>
                </c:pt>
                <c:pt idx="7187">
                  <c:v>396.41</c:v>
                </c:pt>
                <c:pt idx="7188">
                  <c:v>396.48</c:v>
                </c:pt>
                <c:pt idx="7189">
                  <c:v>396.52</c:v>
                </c:pt>
                <c:pt idx="7190">
                  <c:v>396.47</c:v>
                </c:pt>
                <c:pt idx="7191">
                  <c:v>396.42</c:v>
                </c:pt>
                <c:pt idx="7192">
                  <c:v>396.55</c:v>
                </c:pt>
                <c:pt idx="7193">
                  <c:v>396.51</c:v>
                </c:pt>
                <c:pt idx="7194">
                  <c:v>396.46</c:v>
                </c:pt>
                <c:pt idx="7195">
                  <c:v>396.4</c:v>
                </c:pt>
                <c:pt idx="7196">
                  <c:v>396.6</c:v>
                </c:pt>
                <c:pt idx="7197">
                  <c:v>396.58</c:v>
                </c:pt>
                <c:pt idx="7198">
                  <c:v>396.52</c:v>
                </c:pt>
                <c:pt idx="7199">
                  <c:v>396.62</c:v>
                </c:pt>
                <c:pt idx="7200">
                  <c:v>396.53</c:v>
                </c:pt>
                <c:pt idx="7201">
                  <c:v>396.47</c:v>
                </c:pt>
                <c:pt idx="7202">
                  <c:v>396.56</c:v>
                </c:pt>
                <c:pt idx="7203">
                  <c:v>396.43</c:v>
                </c:pt>
                <c:pt idx="7204">
                  <c:v>396.55</c:v>
                </c:pt>
                <c:pt idx="7205">
                  <c:v>396.47</c:v>
                </c:pt>
                <c:pt idx="7206">
                  <c:v>396.47</c:v>
                </c:pt>
                <c:pt idx="7207">
                  <c:v>396.53</c:v>
                </c:pt>
                <c:pt idx="7208">
                  <c:v>396.45</c:v>
                </c:pt>
                <c:pt idx="7209">
                  <c:v>396.45</c:v>
                </c:pt>
                <c:pt idx="7210">
                  <c:v>396.45</c:v>
                </c:pt>
                <c:pt idx="7211">
                  <c:v>396.49</c:v>
                </c:pt>
                <c:pt idx="7212">
                  <c:v>396.49</c:v>
                </c:pt>
                <c:pt idx="7213">
                  <c:v>396.52</c:v>
                </c:pt>
                <c:pt idx="7214">
                  <c:v>396.57</c:v>
                </c:pt>
                <c:pt idx="7215">
                  <c:v>396.43</c:v>
                </c:pt>
                <c:pt idx="7216">
                  <c:v>396.48</c:v>
                </c:pt>
                <c:pt idx="7217">
                  <c:v>396.51</c:v>
                </c:pt>
                <c:pt idx="7218">
                  <c:v>396.6</c:v>
                </c:pt>
                <c:pt idx="7219">
                  <c:v>396.58</c:v>
                </c:pt>
                <c:pt idx="7220">
                  <c:v>396.49</c:v>
                </c:pt>
                <c:pt idx="7221">
                  <c:v>396.42</c:v>
                </c:pt>
                <c:pt idx="7222">
                  <c:v>396.43</c:v>
                </c:pt>
                <c:pt idx="7223">
                  <c:v>396.45</c:v>
                </c:pt>
                <c:pt idx="7224">
                  <c:v>396.49</c:v>
                </c:pt>
                <c:pt idx="7225">
                  <c:v>396.41</c:v>
                </c:pt>
                <c:pt idx="7226">
                  <c:v>396.43</c:v>
                </c:pt>
                <c:pt idx="7227">
                  <c:v>396.43</c:v>
                </c:pt>
                <c:pt idx="7228">
                  <c:v>396.4</c:v>
                </c:pt>
                <c:pt idx="7229">
                  <c:v>396.47</c:v>
                </c:pt>
                <c:pt idx="7230">
                  <c:v>396.35</c:v>
                </c:pt>
                <c:pt idx="7231">
                  <c:v>396.49</c:v>
                </c:pt>
                <c:pt idx="7232">
                  <c:v>396.61</c:v>
                </c:pt>
                <c:pt idx="7233">
                  <c:v>396.43</c:v>
                </c:pt>
                <c:pt idx="7234">
                  <c:v>396.37</c:v>
                </c:pt>
                <c:pt idx="7235">
                  <c:v>396.43</c:v>
                </c:pt>
                <c:pt idx="7236">
                  <c:v>396.52</c:v>
                </c:pt>
                <c:pt idx="7237">
                  <c:v>396.53</c:v>
                </c:pt>
                <c:pt idx="7238">
                  <c:v>396.45</c:v>
                </c:pt>
                <c:pt idx="7239">
                  <c:v>396.36</c:v>
                </c:pt>
                <c:pt idx="7240">
                  <c:v>396.42</c:v>
                </c:pt>
                <c:pt idx="7241">
                  <c:v>396.52</c:v>
                </c:pt>
                <c:pt idx="7242">
                  <c:v>396.44</c:v>
                </c:pt>
                <c:pt idx="7243">
                  <c:v>396.38</c:v>
                </c:pt>
                <c:pt idx="7244">
                  <c:v>396.48</c:v>
                </c:pt>
                <c:pt idx="7245">
                  <c:v>396.46</c:v>
                </c:pt>
                <c:pt idx="7246">
                  <c:v>396.38</c:v>
                </c:pt>
                <c:pt idx="7247">
                  <c:v>396.39</c:v>
                </c:pt>
                <c:pt idx="7248">
                  <c:v>396.38</c:v>
                </c:pt>
                <c:pt idx="7249">
                  <c:v>396.43</c:v>
                </c:pt>
                <c:pt idx="7250">
                  <c:v>396.37</c:v>
                </c:pt>
                <c:pt idx="7251">
                  <c:v>396.39</c:v>
                </c:pt>
                <c:pt idx="7252">
                  <c:v>396.51</c:v>
                </c:pt>
                <c:pt idx="7253">
                  <c:v>396.6</c:v>
                </c:pt>
                <c:pt idx="7254">
                  <c:v>396.54</c:v>
                </c:pt>
                <c:pt idx="7255">
                  <c:v>396.54</c:v>
                </c:pt>
                <c:pt idx="7256">
                  <c:v>396.51</c:v>
                </c:pt>
                <c:pt idx="7257">
                  <c:v>396.54</c:v>
                </c:pt>
                <c:pt idx="7258">
                  <c:v>396.41</c:v>
                </c:pt>
                <c:pt idx="7259">
                  <c:v>396.47</c:v>
                </c:pt>
                <c:pt idx="7260">
                  <c:v>396.71</c:v>
                </c:pt>
                <c:pt idx="7261">
                  <c:v>396.61</c:v>
                </c:pt>
                <c:pt idx="7262">
                  <c:v>396.6</c:v>
                </c:pt>
                <c:pt idx="7263">
                  <c:v>396.53</c:v>
                </c:pt>
                <c:pt idx="7264">
                  <c:v>396.49</c:v>
                </c:pt>
                <c:pt idx="7265">
                  <c:v>396.5</c:v>
                </c:pt>
                <c:pt idx="7266">
                  <c:v>396.6</c:v>
                </c:pt>
                <c:pt idx="7267">
                  <c:v>396.53</c:v>
                </c:pt>
                <c:pt idx="7268">
                  <c:v>396.57</c:v>
                </c:pt>
                <c:pt idx="7269">
                  <c:v>396.5</c:v>
                </c:pt>
                <c:pt idx="7270">
                  <c:v>396.38</c:v>
                </c:pt>
                <c:pt idx="7271">
                  <c:v>396.51</c:v>
                </c:pt>
                <c:pt idx="7272">
                  <c:v>396.6</c:v>
                </c:pt>
                <c:pt idx="7273">
                  <c:v>396.49</c:v>
                </c:pt>
                <c:pt idx="7274">
                  <c:v>396.43</c:v>
                </c:pt>
                <c:pt idx="7275">
                  <c:v>396.4</c:v>
                </c:pt>
                <c:pt idx="7276">
                  <c:v>396.41</c:v>
                </c:pt>
                <c:pt idx="7277">
                  <c:v>396.41</c:v>
                </c:pt>
                <c:pt idx="7278">
                  <c:v>396.39</c:v>
                </c:pt>
                <c:pt idx="7279">
                  <c:v>396.6</c:v>
                </c:pt>
                <c:pt idx="7280">
                  <c:v>396.5</c:v>
                </c:pt>
                <c:pt idx="7281">
                  <c:v>396.4</c:v>
                </c:pt>
                <c:pt idx="7282">
                  <c:v>396.43</c:v>
                </c:pt>
                <c:pt idx="7283">
                  <c:v>396.38</c:v>
                </c:pt>
                <c:pt idx="7284">
                  <c:v>396.44</c:v>
                </c:pt>
                <c:pt idx="7285">
                  <c:v>396.51</c:v>
                </c:pt>
                <c:pt idx="7286">
                  <c:v>396.41</c:v>
                </c:pt>
                <c:pt idx="7287">
                  <c:v>396.35</c:v>
                </c:pt>
                <c:pt idx="7288">
                  <c:v>396.42</c:v>
                </c:pt>
                <c:pt idx="7289">
                  <c:v>396.51</c:v>
                </c:pt>
                <c:pt idx="7290">
                  <c:v>396.53</c:v>
                </c:pt>
                <c:pt idx="7291">
                  <c:v>396.42</c:v>
                </c:pt>
                <c:pt idx="7292">
                  <c:v>396.45</c:v>
                </c:pt>
                <c:pt idx="7293">
                  <c:v>396.54</c:v>
                </c:pt>
                <c:pt idx="7294">
                  <c:v>396.4</c:v>
                </c:pt>
                <c:pt idx="7295">
                  <c:v>396.36</c:v>
                </c:pt>
                <c:pt idx="7296">
                  <c:v>396.4</c:v>
                </c:pt>
                <c:pt idx="7297">
                  <c:v>396.46</c:v>
                </c:pt>
                <c:pt idx="7298">
                  <c:v>396.44</c:v>
                </c:pt>
                <c:pt idx="7299">
                  <c:v>396.4</c:v>
                </c:pt>
                <c:pt idx="7300">
                  <c:v>396.29</c:v>
                </c:pt>
                <c:pt idx="7301">
                  <c:v>396.4</c:v>
                </c:pt>
                <c:pt idx="7302">
                  <c:v>396.39</c:v>
                </c:pt>
                <c:pt idx="7303">
                  <c:v>396.48</c:v>
                </c:pt>
                <c:pt idx="7304">
                  <c:v>396.44</c:v>
                </c:pt>
                <c:pt idx="7305">
                  <c:v>396.49</c:v>
                </c:pt>
                <c:pt idx="7306">
                  <c:v>396.46</c:v>
                </c:pt>
                <c:pt idx="7307">
                  <c:v>396.65</c:v>
                </c:pt>
                <c:pt idx="7308">
                  <c:v>396.43</c:v>
                </c:pt>
                <c:pt idx="7309">
                  <c:v>396.39</c:v>
                </c:pt>
                <c:pt idx="7310">
                  <c:v>396.4</c:v>
                </c:pt>
                <c:pt idx="7311">
                  <c:v>396.43</c:v>
                </c:pt>
                <c:pt idx="7312">
                  <c:v>396.46</c:v>
                </c:pt>
                <c:pt idx="7313">
                  <c:v>396.45</c:v>
                </c:pt>
                <c:pt idx="7314">
                  <c:v>396.53</c:v>
                </c:pt>
                <c:pt idx="7315">
                  <c:v>396.6</c:v>
                </c:pt>
                <c:pt idx="7316">
                  <c:v>396.43</c:v>
                </c:pt>
                <c:pt idx="7317">
                  <c:v>396.41</c:v>
                </c:pt>
                <c:pt idx="7318">
                  <c:v>396.51</c:v>
                </c:pt>
                <c:pt idx="7319">
                  <c:v>396.36</c:v>
                </c:pt>
                <c:pt idx="7320">
                  <c:v>396.29</c:v>
                </c:pt>
                <c:pt idx="7321">
                  <c:v>396.41</c:v>
                </c:pt>
                <c:pt idx="7322">
                  <c:v>396.46</c:v>
                </c:pt>
                <c:pt idx="7323">
                  <c:v>396.41</c:v>
                </c:pt>
                <c:pt idx="7324">
                  <c:v>396.39</c:v>
                </c:pt>
                <c:pt idx="7325">
                  <c:v>396.42</c:v>
                </c:pt>
                <c:pt idx="7326">
                  <c:v>396.52</c:v>
                </c:pt>
                <c:pt idx="7327">
                  <c:v>396.39</c:v>
                </c:pt>
                <c:pt idx="7328">
                  <c:v>396.48</c:v>
                </c:pt>
                <c:pt idx="7329">
                  <c:v>396.56</c:v>
                </c:pt>
                <c:pt idx="7330">
                  <c:v>396.49</c:v>
                </c:pt>
                <c:pt idx="7331">
                  <c:v>396.55</c:v>
                </c:pt>
                <c:pt idx="7332">
                  <c:v>396.53</c:v>
                </c:pt>
                <c:pt idx="7333">
                  <c:v>396.55</c:v>
                </c:pt>
                <c:pt idx="7334">
                  <c:v>396.51</c:v>
                </c:pt>
                <c:pt idx="7335">
                  <c:v>396.52</c:v>
                </c:pt>
                <c:pt idx="7336">
                  <c:v>396.39</c:v>
                </c:pt>
                <c:pt idx="7337">
                  <c:v>396.44</c:v>
                </c:pt>
                <c:pt idx="7338">
                  <c:v>396.47</c:v>
                </c:pt>
                <c:pt idx="7339">
                  <c:v>396.44</c:v>
                </c:pt>
                <c:pt idx="7340">
                  <c:v>396.36</c:v>
                </c:pt>
                <c:pt idx="7341">
                  <c:v>396.55</c:v>
                </c:pt>
                <c:pt idx="7342">
                  <c:v>396.55</c:v>
                </c:pt>
                <c:pt idx="7343">
                  <c:v>396.42</c:v>
                </c:pt>
                <c:pt idx="7344">
                  <c:v>396.44</c:v>
                </c:pt>
                <c:pt idx="7345">
                  <c:v>396.38</c:v>
                </c:pt>
                <c:pt idx="7346">
                  <c:v>396.38</c:v>
                </c:pt>
                <c:pt idx="7347">
                  <c:v>396.45</c:v>
                </c:pt>
                <c:pt idx="7348">
                  <c:v>396.59</c:v>
                </c:pt>
                <c:pt idx="7349">
                  <c:v>396.57</c:v>
                </c:pt>
                <c:pt idx="7350">
                  <c:v>396.39</c:v>
                </c:pt>
                <c:pt idx="7351">
                  <c:v>396.45</c:v>
                </c:pt>
                <c:pt idx="7352">
                  <c:v>396.48</c:v>
                </c:pt>
                <c:pt idx="7353">
                  <c:v>396.52</c:v>
                </c:pt>
                <c:pt idx="7354">
                  <c:v>396.35</c:v>
                </c:pt>
                <c:pt idx="7355">
                  <c:v>396.42</c:v>
                </c:pt>
                <c:pt idx="7356">
                  <c:v>396.51</c:v>
                </c:pt>
                <c:pt idx="7357">
                  <c:v>396.52</c:v>
                </c:pt>
                <c:pt idx="7358">
                  <c:v>396.48</c:v>
                </c:pt>
                <c:pt idx="7359">
                  <c:v>396.58</c:v>
                </c:pt>
                <c:pt idx="7360">
                  <c:v>396.46</c:v>
                </c:pt>
                <c:pt idx="7361">
                  <c:v>396.42</c:v>
                </c:pt>
                <c:pt idx="7362">
                  <c:v>396.45</c:v>
                </c:pt>
                <c:pt idx="7363">
                  <c:v>396.51</c:v>
                </c:pt>
                <c:pt idx="7364">
                  <c:v>396.5</c:v>
                </c:pt>
                <c:pt idx="7365">
                  <c:v>396.46</c:v>
                </c:pt>
                <c:pt idx="7366">
                  <c:v>396.44</c:v>
                </c:pt>
                <c:pt idx="7367">
                  <c:v>396.44</c:v>
                </c:pt>
                <c:pt idx="7368">
                  <c:v>396.42</c:v>
                </c:pt>
                <c:pt idx="7369">
                  <c:v>396.49</c:v>
                </c:pt>
                <c:pt idx="7370">
                  <c:v>-9999</c:v>
                </c:pt>
                <c:pt idx="7371">
                  <c:v>-9999</c:v>
                </c:pt>
                <c:pt idx="7372">
                  <c:v>-9999</c:v>
                </c:pt>
                <c:pt idx="7373">
                  <c:v>-9999</c:v>
                </c:pt>
                <c:pt idx="7374">
                  <c:v>-9999</c:v>
                </c:pt>
                <c:pt idx="7375">
                  <c:v>-9999</c:v>
                </c:pt>
                <c:pt idx="7376">
                  <c:v>-9999</c:v>
                </c:pt>
                <c:pt idx="7377">
                  <c:v>-9999</c:v>
                </c:pt>
                <c:pt idx="7378">
                  <c:v>-9999</c:v>
                </c:pt>
                <c:pt idx="7379">
                  <c:v>-9999</c:v>
                </c:pt>
                <c:pt idx="7380">
                  <c:v>-9999</c:v>
                </c:pt>
                <c:pt idx="7381">
                  <c:v>-9999</c:v>
                </c:pt>
                <c:pt idx="7382">
                  <c:v>-9999</c:v>
                </c:pt>
                <c:pt idx="7383">
                  <c:v>-9999</c:v>
                </c:pt>
                <c:pt idx="7384">
                  <c:v>-9999</c:v>
                </c:pt>
                <c:pt idx="7385">
                  <c:v>-9999</c:v>
                </c:pt>
                <c:pt idx="7386">
                  <c:v>-9999</c:v>
                </c:pt>
                <c:pt idx="7387">
                  <c:v>-9999</c:v>
                </c:pt>
                <c:pt idx="7388">
                  <c:v>-9999</c:v>
                </c:pt>
                <c:pt idx="7389">
                  <c:v>-9999</c:v>
                </c:pt>
                <c:pt idx="7390">
                  <c:v>-9999</c:v>
                </c:pt>
                <c:pt idx="7391">
                  <c:v>-9999</c:v>
                </c:pt>
                <c:pt idx="7392">
                  <c:v>-9999</c:v>
                </c:pt>
                <c:pt idx="7393">
                  <c:v>-9999</c:v>
                </c:pt>
                <c:pt idx="7394">
                  <c:v>-9999</c:v>
                </c:pt>
                <c:pt idx="7395">
                  <c:v>-9999</c:v>
                </c:pt>
                <c:pt idx="7396">
                  <c:v>-9999</c:v>
                </c:pt>
                <c:pt idx="7397">
                  <c:v>-9999</c:v>
                </c:pt>
                <c:pt idx="7398">
                  <c:v>-9999</c:v>
                </c:pt>
                <c:pt idx="7399">
                  <c:v>-9999</c:v>
                </c:pt>
                <c:pt idx="7400">
                  <c:v>-9999</c:v>
                </c:pt>
                <c:pt idx="7401">
                  <c:v>-9999</c:v>
                </c:pt>
                <c:pt idx="7402">
                  <c:v>-9999</c:v>
                </c:pt>
                <c:pt idx="7403">
                  <c:v>-9999</c:v>
                </c:pt>
                <c:pt idx="7404">
                  <c:v>-9999</c:v>
                </c:pt>
                <c:pt idx="7405">
                  <c:v>-9999</c:v>
                </c:pt>
                <c:pt idx="7406">
                  <c:v>-9999</c:v>
                </c:pt>
                <c:pt idx="7407">
                  <c:v>-9999</c:v>
                </c:pt>
                <c:pt idx="7408">
                  <c:v>-9999</c:v>
                </c:pt>
                <c:pt idx="7409">
                  <c:v>-9999</c:v>
                </c:pt>
                <c:pt idx="7410">
                  <c:v>-9999</c:v>
                </c:pt>
                <c:pt idx="7411">
                  <c:v>-9999</c:v>
                </c:pt>
                <c:pt idx="7412">
                  <c:v>-9999</c:v>
                </c:pt>
                <c:pt idx="7413">
                  <c:v>-9999</c:v>
                </c:pt>
                <c:pt idx="7414">
                  <c:v>-9999</c:v>
                </c:pt>
                <c:pt idx="7415">
                  <c:v>-9999</c:v>
                </c:pt>
                <c:pt idx="7416">
                  <c:v>-9999</c:v>
                </c:pt>
                <c:pt idx="7417">
                  <c:v>-9999</c:v>
                </c:pt>
                <c:pt idx="7418">
                  <c:v>-9999</c:v>
                </c:pt>
                <c:pt idx="7419">
                  <c:v>-9999</c:v>
                </c:pt>
                <c:pt idx="7420">
                  <c:v>-9999</c:v>
                </c:pt>
                <c:pt idx="7421">
                  <c:v>-9999</c:v>
                </c:pt>
                <c:pt idx="7422">
                  <c:v>-9999</c:v>
                </c:pt>
                <c:pt idx="7423">
                  <c:v>-9999</c:v>
                </c:pt>
                <c:pt idx="7424">
                  <c:v>-9999</c:v>
                </c:pt>
                <c:pt idx="7425">
                  <c:v>-9999</c:v>
                </c:pt>
                <c:pt idx="7426">
                  <c:v>-9999</c:v>
                </c:pt>
                <c:pt idx="7427">
                  <c:v>-9999</c:v>
                </c:pt>
                <c:pt idx="7428">
                  <c:v>-9999</c:v>
                </c:pt>
                <c:pt idx="7429">
                  <c:v>-9999</c:v>
                </c:pt>
                <c:pt idx="7430">
                  <c:v>-9999</c:v>
                </c:pt>
                <c:pt idx="7431">
                  <c:v>-9999</c:v>
                </c:pt>
                <c:pt idx="7432">
                  <c:v>-9999</c:v>
                </c:pt>
                <c:pt idx="7433">
                  <c:v>-9999</c:v>
                </c:pt>
                <c:pt idx="7434">
                  <c:v>-9999</c:v>
                </c:pt>
                <c:pt idx="7435">
                  <c:v>-9999</c:v>
                </c:pt>
                <c:pt idx="7436">
                  <c:v>-9999</c:v>
                </c:pt>
                <c:pt idx="7437">
                  <c:v>-9999</c:v>
                </c:pt>
                <c:pt idx="7438">
                  <c:v>-9999</c:v>
                </c:pt>
                <c:pt idx="7439">
                  <c:v>-9999</c:v>
                </c:pt>
                <c:pt idx="7440">
                  <c:v>-9999</c:v>
                </c:pt>
                <c:pt idx="7441">
                  <c:v>-9999</c:v>
                </c:pt>
                <c:pt idx="7442">
                  <c:v>-9999</c:v>
                </c:pt>
                <c:pt idx="7443">
                  <c:v>-9999</c:v>
                </c:pt>
                <c:pt idx="7444">
                  <c:v>-9999</c:v>
                </c:pt>
                <c:pt idx="7445">
                  <c:v>-9999</c:v>
                </c:pt>
                <c:pt idx="7446">
                  <c:v>-9999</c:v>
                </c:pt>
                <c:pt idx="7447">
                  <c:v>-9999</c:v>
                </c:pt>
                <c:pt idx="7448">
                  <c:v>-9999</c:v>
                </c:pt>
                <c:pt idx="7449">
                  <c:v>-9999</c:v>
                </c:pt>
                <c:pt idx="7450">
                  <c:v>-9999</c:v>
                </c:pt>
                <c:pt idx="7451">
                  <c:v>-9999</c:v>
                </c:pt>
                <c:pt idx="7452">
                  <c:v>-9999</c:v>
                </c:pt>
                <c:pt idx="7453">
                  <c:v>-9999</c:v>
                </c:pt>
                <c:pt idx="7454">
                  <c:v>-9999</c:v>
                </c:pt>
                <c:pt idx="7455">
                  <c:v>-9999</c:v>
                </c:pt>
                <c:pt idx="7456">
                  <c:v>-9999</c:v>
                </c:pt>
                <c:pt idx="7457">
                  <c:v>-9999</c:v>
                </c:pt>
                <c:pt idx="7458">
                  <c:v>-9999</c:v>
                </c:pt>
                <c:pt idx="7459">
                  <c:v>-9999</c:v>
                </c:pt>
                <c:pt idx="7460">
                  <c:v>-9999</c:v>
                </c:pt>
                <c:pt idx="7461">
                  <c:v>-9999</c:v>
                </c:pt>
                <c:pt idx="7462">
                  <c:v>-9999</c:v>
                </c:pt>
                <c:pt idx="7463">
                  <c:v>-9999</c:v>
                </c:pt>
                <c:pt idx="7464">
                  <c:v>-9999</c:v>
                </c:pt>
                <c:pt idx="7465">
                  <c:v>-9999</c:v>
                </c:pt>
                <c:pt idx="7466">
                  <c:v>-9999</c:v>
                </c:pt>
                <c:pt idx="7467">
                  <c:v>-9999</c:v>
                </c:pt>
                <c:pt idx="7468">
                  <c:v>-9999</c:v>
                </c:pt>
                <c:pt idx="7469">
                  <c:v>-9999</c:v>
                </c:pt>
                <c:pt idx="7470">
                  <c:v>-9999</c:v>
                </c:pt>
                <c:pt idx="7471">
                  <c:v>-9999</c:v>
                </c:pt>
                <c:pt idx="7472">
                  <c:v>-9999</c:v>
                </c:pt>
                <c:pt idx="7473">
                  <c:v>-9999</c:v>
                </c:pt>
                <c:pt idx="7474">
                  <c:v>-9999</c:v>
                </c:pt>
                <c:pt idx="7475">
                  <c:v>-9999</c:v>
                </c:pt>
                <c:pt idx="7476">
                  <c:v>-9999</c:v>
                </c:pt>
                <c:pt idx="7477">
                  <c:v>-9999</c:v>
                </c:pt>
                <c:pt idx="7478">
                  <c:v>-9999</c:v>
                </c:pt>
                <c:pt idx="7479">
                  <c:v>-9999</c:v>
                </c:pt>
                <c:pt idx="7480">
                  <c:v>-9999</c:v>
                </c:pt>
                <c:pt idx="7481">
                  <c:v>-9999</c:v>
                </c:pt>
                <c:pt idx="7482">
                  <c:v>-9999</c:v>
                </c:pt>
                <c:pt idx="7483">
                  <c:v>-9999</c:v>
                </c:pt>
                <c:pt idx="7484">
                  <c:v>-9999</c:v>
                </c:pt>
                <c:pt idx="7485">
                  <c:v>-9999</c:v>
                </c:pt>
                <c:pt idx="7486">
                  <c:v>-9999</c:v>
                </c:pt>
                <c:pt idx="7487">
                  <c:v>396.64</c:v>
                </c:pt>
                <c:pt idx="7488">
                  <c:v>396.45</c:v>
                </c:pt>
                <c:pt idx="7489">
                  <c:v>396.45</c:v>
                </c:pt>
                <c:pt idx="7490">
                  <c:v>396.41</c:v>
                </c:pt>
                <c:pt idx="7491">
                  <c:v>396.27</c:v>
                </c:pt>
                <c:pt idx="7492">
                  <c:v>396.36</c:v>
                </c:pt>
                <c:pt idx="7493">
                  <c:v>396.4</c:v>
                </c:pt>
                <c:pt idx="7494">
                  <c:v>396.21</c:v>
                </c:pt>
                <c:pt idx="7495">
                  <c:v>396.35</c:v>
                </c:pt>
                <c:pt idx="7496">
                  <c:v>396.34</c:v>
                </c:pt>
                <c:pt idx="7497">
                  <c:v>396.39</c:v>
                </c:pt>
                <c:pt idx="7498">
                  <c:v>396.32</c:v>
                </c:pt>
                <c:pt idx="7499">
                  <c:v>396.37</c:v>
                </c:pt>
                <c:pt idx="7500">
                  <c:v>396.4</c:v>
                </c:pt>
                <c:pt idx="7501">
                  <c:v>396.5</c:v>
                </c:pt>
                <c:pt idx="7502">
                  <c:v>396.36</c:v>
                </c:pt>
                <c:pt idx="7503">
                  <c:v>396.36</c:v>
                </c:pt>
                <c:pt idx="7504">
                  <c:v>396.3</c:v>
                </c:pt>
                <c:pt idx="7505">
                  <c:v>396.38</c:v>
                </c:pt>
                <c:pt idx="7506">
                  <c:v>396.41</c:v>
                </c:pt>
                <c:pt idx="7507">
                  <c:v>396.35</c:v>
                </c:pt>
                <c:pt idx="7508">
                  <c:v>396.35</c:v>
                </c:pt>
                <c:pt idx="7509">
                  <c:v>396.28</c:v>
                </c:pt>
                <c:pt idx="7510">
                  <c:v>396.31</c:v>
                </c:pt>
                <c:pt idx="7511">
                  <c:v>396.47</c:v>
                </c:pt>
                <c:pt idx="7512">
                  <c:v>396.44</c:v>
                </c:pt>
                <c:pt idx="7513">
                  <c:v>396.37</c:v>
                </c:pt>
                <c:pt idx="7514">
                  <c:v>396.31</c:v>
                </c:pt>
                <c:pt idx="7515">
                  <c:v>396.35</c:v>
                </c:pt>
                <c:pt idx="7516">
                  <c:v>396.35</c:v>
                </c:pt>
                <c:pt idx="7517">
                  <c:v>396.18</c:v>
                </c:pt>
                <c:pt idx="7518">
                  <c:v>396.2</c:v>
                </c:pt>
                <c:pt idx="7519">
                  <c:v>396.45</c:v>
                </c:pt>
                <c:pt idx="7520">
                  <c:v>396.42</c:v>
                </c:pt>
                <c:pt idx="7521">
                  <c:v>396.32</c:v>
                </c:pt>
                <c:pt idx="7522">
                  <c:v>396.33</c:v>
                </c:pt>
                <c:pt idx="7523">
                  <c:v>396.29</c:v>
                </c:pt>
                <c:pt idx="7524">
                  <c:v>396.38</c:v>
                </c:pt>
                <c:pt idx="7525">
                  <c:v>396.49</c:v>
                </c:pt>
                <c:pt idx="7526">
                  <c:v>396.47</c:v>
                </c:pt>
                <c:pt idx="7527">
                  <c:v>396.45</c:v>
                </c:pt>
                <c:pt idx="7528">
                  <c:v>396.45</c:v>
                </c:pt>
                <c:pt idx="7529">
                  <c:v>396.34</c:v>
                </c:pt>
                <c:pt idx="7530">
                  <c:v>396.34</c:v>
                </c:pt>
                <c:pt idx="7531">
                  <c:v>396.35</c:v>
                </c:pt>
                <c:pt idx="7532">
                  <c:v>396.49</c:v>
                </c:pt>
                <c:pt idx="7533">
                  <c:v>396.51</c:v>
                </c:pt>
                <c:pt idx="7534">
                  <c:v>396.29</c:v>
                </c:pt>
                <c:pt idx="7535">
                  <c:v>396.27</c:v>
                </c:pt>
                <c:pt idx="7536">
                  <c:v>396.29</c:v>
                </c:pt>
                <c:pt idx="7537">
                  <c:v>396.24</c:v>
                </c:pt>
                <c:pt idx="7538">
                  <c:v>396.26</c:v>
                </c:pt>
                <c:pt idx="7539">
                  <c:v>396.26</c:v>
                </c:pt>
                <c:pt idx="7540">
                  <c:v>396.21</c:v>
                </c:pt>
                <c:pt idx="7541">
                  <c:v>396.28</c:v>
                </c:pt>
                <c:pt idx="7542">
                  <c:v>396.33</c:v>
                </c:pt>
                <c:pt idx="7543">
                  <c:v>396.27</c:v>
                </c:pt>
                <c:pt idx="7544">
                  <c:v>396.39</c:v>
                </c:pt>
                <c:pt idx="7545">
                  <c:v>396.24</c:v>
                </c:pt>
                <c:pt idx="7546">
                  <c:v>396.21</c:v>
                </c:pt>
                <c:pt idx="7547">
                  <c:v>396.2</c:v>
                </c:pt>
                <c:pt idx="7548">
                  <c:v>396.02</c:v>
                </c:pt>
                <c:pt idx="7549">
                  <c:v>396.1</c:v>
                </c:pt>
                <c:pt idx="7550">
                  <c:v>396.15</c:v>
                </c:pt>
                <c:pt idx="7551">
                  <c:v>396.18</c:v>
                </c:pt>
                <c:pt idx="7552">
                  <c:v>396.36</c:v>
                </c:pt>
                <c:pt idx="7553">
                  <c:v>396.27</c:v>
                </c:pt>
                <c:pt idx="7554">
                  <c:v>396.29</c:v>
                </c:pt>
                <c:pt idx="7555">
                  <c:v>396.25</c:v>
                </c:pt>
                <c:pt idx="7556">
                  <c:v>396.24</c:v>
                </c:pt>
                <c:pt idx="7557">
                  <c:v>396.2</c:v>
                </c:pt>
                <c:pt idx="7558">
                  <c:v>396.24</c:v>
                </c:pt>
                <c:pt idx="7559">
                  <c:v>396.22</c:v>
                </c:pt>
                <c:pt idx="7560">
                  <c:v>396.15</c:v>
                </c:pt>
                <c:pt idx="7561">
                  <c:v>396.11</c:v>
                </c:pt>
                <c:pt idx="7562">
                  <c:v>396.14</c:v>
                </c:pt>
                <c:pt idx="7563">
                  <c:v>396.2</c:v>
                </c:pt>
                <c:pt idx="7564">
                  <c:v>396.11</c:v>
                </c:pt>
                <c:pt idx="7565">
                  <c:v>396.23</c:v>
                </c:pt>
                <c:pt idx="7566">
                  <c:v>396.33</c:v>
                </c:pt>
                <c:pt idx="7567">
                  <c:v>396.27</c:v>
                </c:pt>
                <c:pt idx="7568">
                  <c:v>396.26</c:v>
                </c:pt>
                <c:pt idx="7569">
                  <c:v>396.3</c:v>
                </c:pt>
                <c:pt idx="7570">
                  <c:v>396.25</c:v>
                </c:pt>
                <c:pt idx="7571">
                  <c:v>396.3</c:v>
                </c:pt>
                <c:pt idx="7572">
                  <c:v>396.3</c:v>
                </c:pt>
                <c:pt idx="7573">
                  <c:v>396.26</c:v>
                </c:pt>
                <c:pt idx="7574">
                  <c:v>396.17</c:v>
                </c:pt>
                <c:pt idx="7575">
                  <c:v>396.27</c:v>
                </c:pt>
                <c:pt idx="7576">
                  <c:v>396.28</c:v>
                </c:pt>
                <c:pt idx="7577">
                  <c:v>396.33</c:v>
                </c:pt>
                <c:pt idx="7578">
                  <c:v>396.2</c:v>
                </c:pt>
                <c:pt idx="7579">
                  <c:v>396.22</c:v>
                </c:pt>
                <c:pt idx="7580">
                  <c:v>396.07</c:v>
                </c:pt>
                <c:pt idx="7581">
                  <c:v>396.16</c:v>
                </c:pt>
                <c:pt idx="7582">
                  <c:v>396.12</c:v>
                </c:pt>
                <c:pt idx="7583">
                  <c:v>396.25</c:v>
                </c:pt>
                <c:pt idx="7584">
                  <c:v>396.25</c:v>
                </c:pt>
                <c:pt idx="7585">
                  <c:v>396.11</c:v>
                </c:pt>
                <c:pt idx="7586">
                  <c:v>396.14</c:v>
                </c:pt>
                <c:pt idx="7587">
                  <c:v>396.17</c:v>
                </c:pt>
                <c:pt idx="7588">
                  <c:v>396.08</c:v>
                </c:pt>
                <c:pt idx="7589">
                  <c:v>396.05</c:v>
                </c:pt>
                <c:pt idx="7590">
                  <c:v>396.14</c:v>
                </c:pt>
                <c:pt idx="7591">
                  <c:v>396.33</c:v>
                </c:pt>
                <c:pt idx="7592">
                  <c:v>396.36</c:v>
                </c:pt>
                <c:pt idx="7593">
                  <c:v>396.27</c:v>
                </c:pt>
                <c:pt idx="7594">
                  <c:v>396.19</c:v>
                </c:pt>
                <c:pt idx="7595">
                  <c:v>396.21</c:v>
                </c:pt>
                <c:pt idx="7596">
                  <c:v>396.23</c:v>
                </c:pt>
                <c:pt idx="7597">
                  <c:v>396.18</c:v>
                </c:pt>
                <c:pt idx="7598">
                  <c:v>396.29</c:v>
                </c:pt>
                <c:pt idx="7599">
                  <c:v>396.45</c:v>
                </c:pt>
                <c:pt idx="7600">
                  <c:v>396.38</c:v>
                </c:pt>
                <c:pt idx="7601">
                  <c:v>396.25</c:v>
                </c:pt>
                <c:pt idx="7602">
                  <c:v>396.33</c:v>
                </c:pt>
                <c:pt idx="7603">
                  <c:v>396.35</c:v>
                </c:pt>
                <c:pt idx="7604">
                  <c:v>396.27</c:v>
                </c:pt>
                <c:pt idx="7605">
                  <c:v>396.23</c:v>
                </c:pt>
                <c:pt idx="7606">
                  <c:v>396.24</c:v>
                </c:pt>
                <c:pt idx="7607">
                  <c:v>396.35</c:v>
                </c:pt>
                <c:pt idx="7608">
                  <c:v>396.34</c:v>
                </c:pt>
                <c:pt idx="7609">
                  <c:v>396.4</c:v>
                </c:pt>
                <c:pt idx="7610">
                  <c:v>396.41</c:v>
                </c:pt>
                <c:pt idx="7611">
                  <c:v>396.35</c:v>
                </c:pt>
                <c:pt idx="7612">
                  <c:v>396.19</c:v>
                </c:pt>
                <c:pt idx="7613">
                  <c:v>396.21</c:v>
                </c:pt>
                <c:pt idx="7614">
                  <c:v>396.24</c:v>
                </c:pt>
                <c:pt idx="7615">
                  <c:v>396.24</c:v>
                </c:pt>
                <c:pt idx="7616">
                  <c:v>396.34</c:v>
                </c:pt>
                <c:pt idx="7617">
                  <c:v>396.33</c:v>
                </c:pt>
                <c:pt idx="7618">
                  <c:v>396.38</c:v>
                </c:pt>
                <c:pt idx="7619">
                  <c:v>396.38</c:v>
                </c:pt>
                <c:pt idx="7620">
                  <c:v>396.42</c:v>
                </c:pt>
                <c:pt idx="7621">
                  <c:v>396.33</c:v>
                </c:pt>
                <c:pt idx="7622">
                  <c:v>396.38</c:v>
                </c:pt>
                <c:pt idx="7623">
                  <c:v>396.31</c:v>
                </c:pt>
                <c:pt idx="7624">
                  <c:v>396.24</c:v>
                </c:pt>
                <c:pt idx="7625">
                  <c:v>396.2</c:v>
                </c:pt>
                <c:pt idx="7626">
                  <c:v>396.2</c:v>
                </c:pt>
                <c:pt idx="7627">
                  <c:v>396.14</c:v>
                </c:pt>
                <c:pt idx="7628">
                  <c:v>396.22</c:v>
                </c:pt>
                <c:pt idx="7629">
                  <c:v>396.34</c:v>
                </c:pt>
                <c:pt idx="7630">
                  <c:v>396.26</c:v>
                </c:pt>
                <c:pt idx="7631">
                  <c:v>396.23</c:v>
                </c:pt>
                <c:pt idx="7632">
                  <c:v>396.08</c:v>
                </c:pt>
                <c:pt idx="7633">
                  <c:v>396.02</c:v>
                </c:pt>
                <c:pt idx="7634">
                  <c:v>396.21</c:v>
                </c:pt>
                <c:pt idx="7635">
                  <c:v>396.13</c:v>
                </c:pt>
                <c:pt idx="7636">
                  <c:v>396.18</c:v>
                </c:pt>
                <c:pt idx="7637">
                  <c:v>396.14</c:v>
                </c:pt>
                <c:pt idx="7638">
                  <c:v>396.06</c:v>
                </c:pt>
                <c:pt idx="7639">
                  <c:v>396.09</c:v>
                </c:pt>
                <c:pt idx="7640">
                  <c:v>396.2</c:v>
                </c:pt>
                <c:pt idx="7641">
                  <c:v>396.26</c:v>
                </c:pt>
                <c:pt idx="7642">
                  <c:v>396.1</c:v>
                </c:pt>
                <c:pt idx="7643">
                  <c:v>396.15</c:v>
                </c:pt>
                <c:pt idx="7644">
                  <c:v>396.17</c:v>
                </c:pt>
                <c:pt idx="7645">
                  <c:v>396.2</c:v>
                </c:pt>
                <c:pt idx="7646">
                  <c:v>396.07</c:v>
                </c:pt>
                <c:pt idx="7647">
                  <c:v>396.08</c:v>
                </c:pt>
                <c:pt idx="7648">
                  <c:v>396.02</c:v>
                </c:pt>
                <c:pt idx="7649">
                  <c:v>395.87</c:v>
                </c:pt>
                <c:pt idx="7650">
                  <c:v>396.09</c:v>
                </c:pt>
                <c:pt idx="7651">
                  <c:v>396.22</c:v>
                </c:pt>
                <c:pt idx="7652">
                  <c:v>396.1</c:v>
                </c:pt>
                <c:pt idx="7653">
                  <c:v>395.92</c:v>
                </c:pt>
                <c:pt idx="7654">
                  <c:v>395.93</c:v>
                </c:pt>
                <c:pt idx="7655">
                  <c:v>396.05</c:v>
                </c:pt>
                <c:pt idx="7656">
                  <c:v>396.22</c:v>
                </c:pt>
                <c:pt idx="7657">
                  <c:v>396.14</c:v>
                </c:pt>
                <c:pt idx="7658">
                  <c:v>396.2</c:v>
                </c:pt>
                <c:pt idx="7659">
                  <c:v>396.16</c:v>
                </c:pt>
                <c:pt idx="7660">
                  <c:v>396.22</c:v>
                </c:pt>
                <c:pt idx="7661">
                  <c:v>396.22</c:v>
                </c:pt>
                <c:pt idx="7662">
                  <c:v>396.13</c:v>
                </c:pt>
                <c:pt idx="7663">
                  <c:v>396.21</c:v>
                </c:pt>
                <c:pt idx="7664">
                  <c:v>396.19</c:v>
                </c:pt>
                <c:pt idx="7665">
                  <c:v>396.32</c:v>
                </c:pt>
                <c:pt idx="7666">
                  <c:v>396.18</c:v>
                </c:pt>
                <c:pt idx="7667">
                  <c:v>396.17</c:v>
                </c:pt>
                <c:pt idx="7668">
                  <c:v>396.22</c:v>
                </c:pt>
                <c:pt idx="7669">
                  <c:v>396.25</c:v>
                </c:pt>
                <c:pt idx="7670">
                  <c:v>396.42</c:v>
                </c:pt>
                <c:pt idx="7671">
                  <c:v>396.35</c:v>
                </c:pt>
                <c:pt idx="7672">
                  <c:v>396.33</c:v>
                </c:pt>
                <c:pt idx="7673">
                  <c:v>396.21</c:v>
                </c:pt>
                <c:pt idx="7674">
                  <c:v>396.23</c:v>
                </c:pt>
                <c:pt idx="7675">
                  <c:v>396.4</c:v>
                </c:pt>
                <c:pt idx="7676">
                  <c:v>396.39</c:v>
                </c:pt>
                <c:pt idx="7677">
                  <c:v>396.32</c:v>
                </c:pt>
                <c:pt idx="7678">
                  <c:v>396.14</c:v>
                </c:pt>
                <c:pt idx="7679">
                  <c:v>396.24</c:v>
                </c:pt>
                <c:pt idx="7680">
                  <c:v>396.35</c:v>
                </c:pt>
                <c:pt idx="7681">
                  <c:v>396.45</c:v>
                </c:pt>
                <c:pt idx="7682">
                  <c:v>396.42</c:v>
                </c:pt>
                <c:pt idx="7683">
                  <c:v>396.37</c:v>
                </c:pt>
                <c:pt idx="7684">
                  <c:v>396.45</c:v>
                </c:pt>
                <c:pt idx="7685">
                  <c:v>396.37</c:v>
                </c:pt>
                <c:pt idx="7686">
                  <c:v>396.41</c:v>
                </c:pt>
                <c:pt idx="7687">
                  <c:v>396.34</c:v>
                </c:pt>
                <c:pt idx="7688">
                  <c:v>396.35</c:v>
                </c:pt>
                <c:pt idx="7689">
                  <c:v>396.38</c:v>
                </c:pt>
                <c:pt idx="7690">
                  <c:v>396.43</c:v>
                </c:pt>
                <c:pt idx="7691">
                  <c:v>396.58</c:v>
                </c:pt>
                <c:pt idx="7692">
                  <c:v>396.42</c:v>
                </c:pt>
                <c:pt idx="7693">
                  <c:v>396.43</c:v>
                </c:pt>
                <c:pt idx="7694">
                  <c:v>396.5</c:v>
                </c:pt>
                <c:pt idx="7695">
                  <c:v>396.46</c:v>
                </c:pt>
                <c:pt idx="7696">
                  <c:v>396.54</c:v>
                </c:pt>
                <c:pt idx="7697">
                  <c:v>396.47</c:v>
                </c:pt>
                <c:pt idx="7698">
                  <c:v>396.33</c:v>
                </c:pt>
                <c:pt idx="7699">
                  <c:v>396.4</c:v>
                </c:pt>
                <c:pt idx="7700">
                  <c:v>396.39</c:v>
                </c:pt>
                <c:pt idx="7701">
                  <c:v>396.36</c:v>
                </c:pt>
                <c:pt idx="7702">
                  <c:v>396.41</c:v>
                </c:pt>
                <c:pt idx="7703">
                  <c:v>396.5</c:v>
                </c:pt>
                <c:pt idx="7704">
                  <c:v>396.37</c:v>
                </c:pt>
                <c:pt idx="7705">
                  <c:v>396.4</c:v>
                </c:pt>
                <c:pt idx="7706">
                  <c:v>396.52</c:v>
                </c:pt>
                <c:pt idx="7707">
                  <c:v>396.41</c:v>
                </c:pt>
                <c:pt idx="7708">
                  <c:v>396.46</c:v>
                </c:pt>
                <c:pt idx="7709">
                  <c:v>396.49</c:v>
                </c:pt>
                <c:pt idx="7710">
                  <c:v>396.46</c:v>
                </c:pt>
                <c:pt idx="7711">
                  <c:v>396.39</c:v>
                </c:pt>
                <c:pt idx="7712">
                  <c:v>396.39</c:v>
                </c:pt>
                <c:pt idx="7713">
                  <c:v>396.25</c:v>
                </c:pt>
                <c:pt idx="7714">
                  <c:v>396.32</c:v>
                </c:pt>
                <c:pt idx="7715">
                  <c:v>396.39</c:v>
                </c:pt>
                <c:pt idx="7716">
                  <c:v>396.38</c:v>
                </c:pt>
                <c:pt idx="7717">
                  <c:v>396.45</c:v>
                </c:pt>
                <c:pt idx="7718">
                  <c:v>396.4</c:v>
                </c:pt>
                <c:pt idx="7719">
                  <c:v>396.38</c:v>
                </c:pt>
                <c:pt idx="7720">
                  <c:v>396.3</c:v>
                </c:pt>
                <c:pt idx="7721">
                  <c:v>396.47</c:v>
                </c:pt>
                <c:pt idx="7722">
                  <c:v>396.52</c:v>
                </c:pt>
                <c:pt idx="7723">
                  <c:v>396.44</c:v>
                </c:pt>
                <c:pt idx="7724">
                  <c:v>396.48</c:v>
                </c:pt>
                <c:pt idx="7725">
                  <c:v>396.3</c:v>
                </c:pt>
                <c:pt idx="7726">
                  <c:v>396.47</c:v>
                </c:pt>
                <c:pt idx="7727">
                  <c:v>396.45</c:v>
                </c:pt>
                <c:pt idx="7728">
                  <c:v>396.47</c:v>
                </c:pt>
                <c:pt idx="7729">
                  <c:v>396.45</c:v>
                </c:pt>
                <c:pt idx="7730">
                  <c:v>396.41</c:v>
                </c:pt>
                <c:pt idx="7731">
                  <c:v>396.42</c:v>
                </c:pt>
                <c:pt idx="7732">
                  <c:v>396.53</c:v>
                </c:pt>
                <c:pt idx="7733">
                  <c:v>396.39</c:v>
                </c:pt>
                <c:pt idx="7734">
                  <c:v>396.33</c:v>
                </c:pt>
                <c:pt idx="7735">
                  <c:v>396.45</c:v>
                </c:pt>
                <c:pt idx="7736">
                  <c:v>396.52</c:v>
                </c:pt>
                <c:pt idx="7737">
                  <c:v>396.46</c:v>
                </c:pt>
                <c:pt idx="7738">
                  <c:v>-9999</c:v>
                </c:pt>
                <c:pt idx="7739">
                  <c:v>396.49</c:v>
                </c:pt>
                <c:pt idx="7740">
                  <c:v>396.41</c:v>
                </c:pt>
                <c:pt idx="7741">
                  <c:v>396.33</c:v>
                </c:pt>
                <c:pt idx="7742">
                  <c:v>396.49</c:v>
                </c:pt>
                <c:pt idx="7743">
                  <c:v>396.54</c:v>
                </c:pt>
                <c:pt idx="7744">
                  <c:v>396.43</c:v>
                </c:pt>
                <c:pt idx="7745">
                  <c:v>396.62</c:v>
                </c:pt>
                <c:pt idx="7746">
                  <c:v>396.45</c:v>
                </c:pt>
                <c:pt idx="7747">
                  <c:v>396.47</c:v>
                </c:pt>
                <c:pt idx="7748">
                  <c:v>396.4</c:v>
                </c:pt>
                <c:pt idx="7749">
                  <c:v>396.17</c:v>
                </c:pt>
                <c:pt idx="7750">
                  <c:v>396.06</c:v>
                </c:pt>
                <c:pt idx="7751">
                  <c:v>396.03</c:v>
                </c:pt>
                <c:pt idx="7752">
                  <c:v>395.86</c:v>
                </c:pt>
                <c:pt idx="7753">
                  <c:v>395.74</c:v>
                </c:pt>
                <c:pt idx="7754">
                  <c:v>395.72</c:v>
                </c:pt>
                <c:pt idx="7755">
                  <c:v>395.45</c:v>
                </c:pt>
                <c:pt idx="7756">
                  <c:v>395.61</c:v>
                </c:pt>
                <c:pt idx="7757">
                  <c:v>395.67</c:v>
                </c:pt>
                <c:pt idx="7758">
                  <c:v>395.65</c:v>
                </c:pt>
                <c:pt idx="7759">
                  <c:v>395.53</c:v>
                </c:pt>
                <c:pt idx="7760">
                  <c:v>395.59</c:v>
                </c:pt>
                <c:pt idx="7761">
                  <c:v>395.43</c:v>
                </c:pt>
                <c:pt idx="7762">
                  <c:v>395.53</c:v>
                </c:pt>
                <c:pt idx="7763">
                  <c:v>395.64</c:v>
                </c:pt>
                <c:pt idx="7764">
                  <c:v>395.64</c:v>
                </c:pt>
                <c:pt idx="7765">
                  <c:v>395.66</c:v>
                </c:pt>
                <c:pt idx="7766">
                  <c:v>395.66</c:v>
                </c:pt>
                <c:pt idx="7767">
                  <c:v>395.42</c:v>
                </c:pt>
                <c:pt idx="7768">
                  <c:v>395.48</c:v>
                </c:pt>
                <c:pt idx="7769">
                  <c:v>395.48</c:v>
                </c:pt>
                <c:pt idx="7770">
                  <c:v>395.58</c:v>
                </c:pt>
                <c:pt idx="7771">
                  <c:v>395.7</c:v>
                </c:pt>
                <c:pt idx="7772">
                  <c:v>395.61</c:v>
                </c:pt>
                <c:pt idx="7773">
                  <c:v>395.6</c:v>
                </c:pt>
                <c:pt idx="7774">
                  <c:v>395.64</c:v>
                </c:pt>
                <c:pt idx="7775">
                  <c:v>395.48</c:v>
                </c:pt>
                <c:pt idx="7776">
                  <c:v>395.46</c:v>
                </c:pt>
                <c:pt idx="7777">
                  <c:v>395.44</c:v>
                </c:pt>
                <c:pt idx="7778">
                  <c:v>395.4</c:v>
                </c:pt>
                <c:pt idx="7779">
                  <c:v>395.46</c:v>
                </c:pt>
                <c:pt idx="7780">
                  <c:v>395.36</c:v>
                </c:pt>
                <c:pt idx="7781">
                  <c:v>395.39</c:v>
                </c:pt>
                <c:pt idx="7782">
                  <c:v>395.32</c:v>
                </c:pt>
                <c:pt idx="7783">
                  <c:v>395.36</c:v>
                </c:pt>
                <c:pt idx="7784">
                  <c:v>395.31</c:v>
                </c:pt>
                <c:pt idx="7785">
                  <c:v>395.3</c:v>
                </c:pt>
                <c:pt idx="7786">
                  <c:v>395.47</c:v>
                </c:pt>
                <c:pt idx="7787">
                  <c:v>395.58</c:v>
                </c:pt>
                <c:pt idx="7788">
                  <c:v>395.72</c:v>
                </c:pt>
                <c:pt idx="7789">
                  <c:v>395.78</c:v>
                </c:pt>
                <c:pt idx="7790">
                  <c:v>396.25</c:v>
                </c:pt>
                <c:pt idx="7791">
                  <c:v>396.48</c:v>
                </c:pt>
                <c:pt idx="7792">
                  <c:v>396.68</c:v>
                </c:pt>
                <c:pt idx="7793">
                  <c:v>396.66</c:v>
                </c:pt>
                <c:pt idx="7794">
                  <c:v>396.82</c:v>
                </c:pt>
                <c:pt idx="7795">
                  <c:v>396.86</c:v>
                </c:pt>
                <c:pt idx="7796">
                  <c:v>396.98</c:v>
                </c:pt>
                <c:pt idx="7797">
                  <c:v>396.96</c:v>
                </c:pt>
                <c:pt idx="7798">
                  <c:v>396.86</c:v>
                </c:pt>
                <c:pt idx="7799">
                  <c:v>396.72</c:v>
                </c:pt>
                <c:pt idx="7800">
                  <c:v>396.77</c:v>
                </c:pt>
                <c:pt idx="7801">
                  <c:v>396.59</c:v>
                </c:pt>
                <c:pt idx="7802">
                  <c:v>396.78</c:v>
                </c:pt>
                <c:pt idx="7803">
                  <c:v>396.76</c:v>
                </c:pt>
                <c:pt idx="7804">
                  <c:v>396.57</c:v>
                </c:pt>
                <c:pt idx="7805">
                  <c:v>396.64</c:v>
                </c:pt>
                <c:pt idx="7806">
                  <c:v>396.8</c:v>
                </c:pt>
                <c:pt idx="7807">
                  <c:v>396.77</c:v>
                </c:pt>
                <c:pt idx="7808">
                  <c:v>396.86</c:v>
                </c:pt>
                <c:pt idx="7809">
                  <c:v>396.83</c:v>
                </c:pt>
                <c:pt idx="7810">
                  <c:v>396.7</c:v>
                </c:pt>
                <c:pt idx="7811">
                  <c:v>396.63</c:v>
                </c:pt>
                <c:pt idx="7812">
                  <c:v>396.55</c:v>
                </c:pt>
                <c:pt idx="7813">
                  <c:v>396.68</c:v>
                </c:pt>
                <c:pt idx="7814">
                  <c:v>396.72</c:v>
                </c:pt>
                <c:pt idx="7815">
                  <c:v>396.6</c:v>
                </c:pt>
                <c:pt idx="7816">
                  <c:v>396.64</c:v>
                </c:pt>
                <c:pt idx="7817">
                  <c:v>396.76</c:v>
                </c:pt>
                <c:pt idx="7818">
                  <c:v>396.79</c:v>
                </c:pt>
                <c:pt idx="7819">
                  <c:v>396.68</c:v>
                </c:pt>
                <c:pt idx="7820">
                  <c:v>396.82</c:v>
                </c:pt>
                <c:pt idx="7821">
                  <c:v>396.84</c:v>
                </c:pt>
                <c:pt idx="7822">
                  <c:v>396.69</c:v>
                </c:pt>
                <c:pt idx="7823">
                  <c:v>396.84</c:v>
                </c:pt>
                <c:pt idx="7824">
                  <c:v>396.84</c:v>
                </c:pt>
                <c:pt idx="7825">
                  <c:v>396.78</c:v>
                </c:pt>
                <c:pt idx="7826">
                  <c:v>396.8</c:v>
                </c:pt>
                <c:pt idx="7827">
                  <c:v>396.79</c:v>
                </c:pt>
                <c:pt idx="7828">
                  <c:v>396.65</c:v>
                </c:pt>
                <c:pt idx="7829">
                  <c:v>396.66</c:v>
                </c:pt>
                <c:pt idx="7830">
                  <c:v>396.66</c:v>
                </c:pt>
                <c:pt idx="7831">
                  <c:v>396.75</c:v>
                </c:pt>
                <c:pt idx="7832">
                  <c:v>396.77</c:v>
                </c:pt>
                <c:pt idx="7833">
                  <c:v>396.59</c:v>
                </c:pt>
                <c:pt idx="7834">
                  <c:v>396.75</c:v>
                </c:pt>
                <c:pt idx="7835">
                  <c:v>396.72</c:v>
                </c:pt>
                <c:pt idx="7836">
                  <c:v>396.62</c:v>
                </c:pt>
                <c:pt idx="7837">
                  <c:v>396.75</c:v>
                </c:pt>
                <c:pt idx="7838">
                  <c:v>396.71</c:v>
                </c:pt>
                <c:pt idx="7839">
                  <c:v>396.66</c:v>
                </c:pt>
                <c:pt idx="7840">
                  <c:v>396.73</c:v>
                </c:pt>
                <c:pt idx="7841">
                  <c:v>396.84</c:v>
                </c:pt>
                <c:pt idx="7842">
                  <c:v>396.72</c:v>
                </c:pt>
                <c:pt idx="7843">
                  <c:v>396.79</c:v>
                </c:pt>
                <c:pt idx="7844">
                  <c:v>396.65</c:v>
                </c:pt>
                <c:pt idx="7845">
                  <c:v>396.8</c:v>
                </c:pt>
                <c:pt idx="7846">
                  <c:v>396.71</c:v>
                </c:pt>
                <c:pt idx="7847">
                  <c:v>396.56</c:v>
                </c:pt>
                <c:pt idx="7848">
                  <c:v>396.69</c:v>
                </c:pt>
                <c:pt idx="7849">
                  <c:v>396.71</c:v>
                </c:pt>
                <c:pt idx="7850">
                  <c:v>396.7</c:v>
                </c:pt>
                <c:pt idx="7851">
                  <c:v>396.7</c:v>
                </c:pt>
                <c:pt idx="7852">
                  <c:v>396.74</c:v>
                </c:pt>
                <c:pt idx="7853">
                  <c:v>396.66</c:v>
                </c:pt>
                <c:pt idx="7854">
                  <c:v>396.55</c:v>
                </c:pt>
                <c:pt idx="7855">
                  <c:v>396.58</c:v>
                </c:pt>
                <c:pt idx="7856">
                  <c:v>396.74</c:v>
                </c:pt>
                <c:pt idx="7857">
                  <c:v>396.53</c:v>
                </c:pt>
                <c:pt idx="7858">
                  <c:v>396.52</c:v>
                </c:pt>
                <c:pt idx="7859">
                  <c:v>396.55</c:v>
                </c:pt>
                <c:pt idx="7860">
                  <c:v>396.46</c:v>
                </c:pt>
                <c:pt idx="7861">
                  <c:v>396.38</c:v>
                </c:pt>
                <c:pt idx="7862">
                  <c:v>396.44</c:v>
                </c:pt>
                <c:pt idx="7863">
                  <c:v>396.5</c:v>
                </c:pt>
                <c:pt idx="7864">
                  <c:v>396.49</c:v>
                </c:pt>
                <c:pt idx="7865">
                  <c:v>396.43</c:v>
                </c:pt>
                <c:pt idx="7866">
                  <c:v>396.52</c:v>
                </c:pt>
                <c:pt idx="7867">
                  <c:v>396.54</c:v>
                </c:pt>
                <c:pt idx="7868">
                  <c:v>396.46</c:v>
                </c:pt>
                <c:pt idx="7869">
                  <c:v>396.55</c:v>
                </c:pt>
                <c:pt idx="7870">
                  <c:v>396.46</c:v>
                </c:pt>
                <c:pt idx="7871">
                  <c:v>396.53</c:v>
                </c:pt>
                <c:pt idx="7872">
                  <c:v>396.63</c:v>
                </c:pt>
                <c:pt idx="7873">
                  <c:v>396.49</c:v>
                </c:pt>
                <c:pt idx="7874">
                  <c:v>396.51</c:v>
                </c:pt>
                <c:pt idx="7875">
                  <c:v>396.52</c:v>
                </c:pt>
                <c:pt idx="7876">
                  <c:v>396.48</c:v>
                </c:pt>
                <c:pt idx="7877">
                  <c:v>396.52</c:v>
                </c:pt>
                <c:pt idx="7878">
                  <c:v>396.48</c:v>
                </c:pt>
                <c:pt idx="7879">
                  <c:v>396.46</c:v>
                </c:pt>
                <c:pt idx="7880">
                  <c:v>396.48</c:v>
                </c:pt>
                <c:pt idx="7881">
                  <c:v>396.43</c:v>
                </c:pt>
                <c:pt idx="7882">
                  <c:v>396.33</c:v>
                </c:pt>
                <c:pt idx="7883">
                  <c:v>396.45</c:v>
                </c:pt>
                <c:pt idx="7884">
                  <c:v>396.58</c:v>
                </c:pt>
                <c:pt idx="7885">
                  <c:v>396.5</c:v>
                </c:pt>
                <c:pt idx="7886">
                  <c:v>396.42</c:v>
                </c:pt>
                <c:pt idx="7887">
                  <c:v>396.51</c:v>
                </c:pt>
                <c:pt idx="7888">
                  <c:v>396.4</c:v>
                </c:pt>
                <c:pt idx="7889">
                  <c:v>396.58</c:v>
                </c:pt>
                <c:pt idx="7890">
                  <c:v>396.55</c:v>
                </c:pt>
                <c:pt idx="7891">
                  <c:v>396.5</c:v>
                </c:pt>
                <c:pt idx="7892">
                  <c:v>396.54</c:v>
                </c:pt>
                <c:pt idx="7893">
                  <c:v>396.53</c:v>
                </c:pt>
                <c:pt idx="7894">
                  <c:v>396.49</c:v>
                </c:pt>
                <c:pt idx="7895">
                  <c:v>396.52</c:v>
                </c:pt>
                <c:pt idx="7896">
                  <c:v>396.62</c:v>
                </c:pt>
                <c:pt idx="7897">
                  <c:v>396.56</c:v>
                </c:pt>
                <c:pt idx="7898">
                  <c:v>396.57</c:v>
                </c:pt>
                <c:pt idx="7899">
                  <c:v>396.61</c:v>
                </c:pt>
                <c:pt idx="7900">
                  <c:v>396.7</c:v>
                </c:pt>
                <c:pt idx="7901">
                  <c:v>396.58</c:v>
                </c:pt>
                <c:pt idx="7902">
                  <c:v>396.64</c:v>
                </c:pt>
                <c:pt idx="7903">
                  <c:v>396.56</c:v>
                </c:pt>
                <c:pt idx="7904">
                  <c:v>396.67</c:v>
                </c:pt>
                <c:pt idx="7905">
                  <c:v>396.65</c:v>
                </c:pt>
                <c:pt idx="7906">
                  <c:v>396.67</c:v>
                </c:pt>
                <c:pt idx="7907">
                  <c:v>396.56</c:v>
                </c:pt>
                <c:pt idx="7908">
                  <c:v>396.61</c:v>
                </c:pt>
                <c:pt idx="7909">
                  <c:v>396.69</c:v>
                </c:pt>
                <c:pt idx="7910">
                  <c:v>396.8</c:v>
                </c:pt>
                <c:pt idx="7911">
                  <c:v>396.64</c:v>
                </c:pt>
                <c:pt idx="7912">
                  <c:v>396.72</c:v>
                </c:pt>
                <c:pt idx="7913">
                  <c:v>396.82</c:v>
                </c:pt>
                <c:pt idx="7914">
                  <c:v>396.76</c:v>
                </c:pt>
                <c:pt idx="7915">
                  <c:v>396.79</c:v>
                </c:pt>
                <c:pt idx="7916">
                  <c:v>396.84</c:v>
                </c:pt>
                <c:pt idx="7917">
                  <c:v>396.84</c:v>
                </c:pt>
                <c:pt idx="7918">
                  <c:v>396.78</c:v>
                </c:pt>
                <c:pt idx="7919">
                  <c:v>396.72</c:v>
                </c:pt>
                <c:pt idx="7920">
                  <c:v>396.65</c:v>
                </c:pt>
                <c:pt idx="7921">
                  <c:v>396.67</c:v>
                </c:pt>
                <c:pt idx="7922">
                  <c:v>396.59</c:v>
                </c:pt>
                <c:pt idx="7923">
                  <c:v>396.39</c:v>
                </c:pt>
                <c:pt idx="7924">
                  <c:v>396.4</c:v>
                </c:pt>
                <c:pt idx="7925">
                  <c:v>396.33</c:v>
                </c:pt>
                <c:pt idx="7926">
                  <c:v>396.41</c:v>
                </c:pt>
                <c:pt idx="7927">
                  <c:v>396.45</c:v>
                </c:pt>
                <c:pt idx="7928">
                  <c:v>396.38</c:v>
                </c:pt>
                <c:pt idx="7929">
                  <c:v>396.43</c:v>
                </c:pt>
                <c:pt idx="7930">
                  <c:v>396.42</c:v>
                </c:pt>
                <c:pt idx="7931">
                  <c:v>396.59</c:v>
                </c:pt>
                <c:pt idx="7932">
                  <c:v>396.51</c:v>
                </c:pt>
                <c:pt idx="7933">
                  <c:v>396.64</c:v>
                </c:pt>
                <c:pt idx="7934">
                  <c:v>396.7</c:v>
                </c:pt>
                <c:pt idx="7935">
                  <c:v>-9999</c:v>
                </c:pt>
                <c:pt idx="7936">
                  <c:v>-9999</c:v>
                </c:pt>
                <c:pt idx="7937">
                  <c:v>-9999</c:v>
                </c:pt>
                <c:pt idx="7938">
                  <c:v>-9999</c:v>
                </c:pt>
                <c:pt idx="7939">
                  <c:v>-9999</c:v>
                </c:pt>
                <c:pt idx="7940">
                  <c:v>-9999</c:v>
                </c:pt>
                <c:pt idx="7941">
                  <c:v>-9999</c:v>
                </c:pt>
                <c:pt idx="7942">
                  <c:v>-9999</c:v>
                </c:pt>
                <c:pt idx="7943">
                  <c:v>-9999</c:v>
                </c:pt>
                <c:pt idx="7944">
                  <c:v>-9999</c:v>
                </c:pt>
                <c:pt idx="7945">
                  <c:v>-9999</c:v>
                </c:pt>
                <c:pt idx="7946">
                  <c:v>-9999</c:v>
                </c:pt>
                <c:pt idx="7947">
                  <c:v>-9999</c:v>
                </c:pt>
                <c:pt idx="7948">
                  <c:v>-9999</c:v>
                </c:pt>
                <c:pt idx="7949">
                  <c:v>-9999</c:v>
                </c:pt>
                <c:pt idx="7950">
                  <c:v>-9999</c:v>
                </c:pt>
                <c:pt idx="7951">
                  <c:v>-9999</c:v>
                </c:pt>
                <c:pt idx="7952">
                  <c:v>-9999</c:v>
                </c:pt>
                <c:pt idx="7953">
                  <c:v>-9999</c:v>
                </c:pt>
                <c:pt idx="7954">
                  <c:v>-9999</c:v>
                </c:pt>
                <c:pt idx="7955">
                  <c:v>-9999</c:v>
                </c:pt>
                <c:pt idx="7956">
                  <c:v>-9999</c:v>
                </c:pt>
                <c:pt idx="7957">
                  <c:v>-9999</c:v>
                </c:pt>
                <c:pt idx="7958">
                  <c:v>-9999</c:v>
                </c:pt>
                <c:pt idx="7959">
                  <c:v>-9999</c:v>
                </c:pt>
                <c:pt idx="7960">
                  <c:v>-9999</c:v>
                </c:pt>
                <c:pt idx="7961">
                  <c:v>-9999</c:v>
                </c:pt>
                <c:pt idx="7962">
                  <c:v>-9999</c:v>
                </c:pt>
                <c:pt idx="7963">
                  <c:v>-9999</c:v>
                </c:pt>
                <c:pt idx="7964">
                  <c:v>-9999</c:v>
                </c:pt>
                <c:pt idx="7965">
                  <c:v>-9999</c:v>
                </c:pt>
                <c:pt idx="7966">
                  <c:v>-9999</c:v>
                </c:pt>
                <c:pt idx="7967">
                  <c:v>-9999</c:v>
                </c:pt>
                <c:pt idx="7968">
                  <c:v>-9999</c:v>
                </c:pt>
                <c:pt idx="7969">
                  <c:v>-9999</c:v>
                </c:pt>
                <c:pt idx="7970">
                  <c:v>-9999</c:v>
                </c:pt>
                <c:pt idx="7971">
                  <c:v>-9999</c:v>
                </c:pt>
                <c:pt idx="7972">
                  <c:v>-9999</c:v>
                </c:pt>
                <c:pt idx="7973">
                  <c:v>-9999</c:v>
                </c:pt>
                <c:pt idx="7974">
                  <c:v>-9999</c:v>
                </c:pt>
                <c:pt idx="7975">
                  <c:v>-9999</c:v>
                </c:pt>
                <c:pt idx="7976">
                  <c:v>-9999</c:v>
                </c:pt>
                <c:pt idx="7977">
                  <c:v>-9999</c:v>
                </c:pt>
                <c:pt idx="7978">
                  <c:v>-9999</c:v>
                </c:pt>
                <c:pt idx="7979">
                  <c:v>-9999</c:v>
                </c:pt>
                <c:pt idx="7980">
                  <c:v>-9999</c:v>
                </c:pt>
                <c:pt idx="7981">
                  <c:v>-9999</c:v>
                </c:pt>
                <c:pt idx="7982">
                  <c:v>-9999</c:v>
                </c:pt>
                <c:pt idx="7983">
                  <c:v>-9999</c:v>
                </c:pt>
                <c:pt idx="7984">
                  <c:v>-9999</c:v>
                </c:pt>
                <c:pt idx="7985">
                  <c:v>-9999</c:v>
                </c:pt>
                <c:pt idx="7986">
                  <c:v>-9999</c:v>
                </c:pt>
                <c:pt idx="7987">
                  <c:v>-9999</c:v>
                </c:pt>
                <c:pt idx="7988">
                  <c:v>-9999</c:v>
                </c:pt>
                <c:pt idx="7989">
                  <c:v>396.65</c:v>
                </c:pt>
                <c:pt idx="7990">
                  <c:v>396.78</c:v>
                </c:pt>
                <c:pt idx="7991">
                  <c:v>396.68</c:v>
                </c:pt>
                <c:pt idx="7992">
                  <c:v>396.69</c:v>
                </c:pt>
                <c:pt idx="7993">
                  <c:v>396.63</c:v>
                </c:pt>
                <c:pt idx="7994">
                  <c:v>396.68</c:v>
                </c:pt>
                <c:pt idx="7995">
                  <c:v>396.64</c:v>
                </c:pt>
                <c:pt idx="7996">
                  <c:v>396.55</c:v>
                </c:pt>
                <c:pt idx="7997">
                  <c:v>396.67</c:v>
                </c:pt>
                <c:pt idx="7998">
                  <c:v>396.62</c:v>
                </c:pt>
                <c:pt idx="7999">
                  <c:v>396.7</c:v>
                </c:pt>
                <c:pt idx="8000">
                  <c:v>396.78</c:v>
                </c:pt>
                <c:pt idx="8001">
                  <c:v>396.67</c:v>
                </c:pt>
                <c:pt idx="8002">
                  <c:v>396.59</c:v>
                </c:pt>
                <c:pt idx="8003">
                  <c:v>396.57</c:v>
                </c:pt>
                <c:pt idx="8004">
                  <c:v>396.74</c:v>
                </c:pt>
                <c:pt idx="8005">
                  <c:v>396.75</c:v>
                </c:pt>
                <c:pt idx="8006">
                  <c:v>396.72</c:v>
                </c:pt>
                <c:pt idx="8007">
                  <c:v>396.82</c:v>
                </c:pt>
                <c:pt idx="8008">
                  <c:v>396.77</c:v>
                </c:pt>
                <c:pt idx="8009">
                  <c:v>396.79</c:v>
                </c:pt>
                <c:pt idx="8010">
                  <c:v>396.86</c:v>
                </c:pt>
                <c:pt idx="8011">
                  <c:v>396.95</c:v>
                </c:pt>
                <c:pt idx="8012">
                  <c:v>396.69</c:v>
                </c:pt>
                <c:pt idx="8013">
                  <c:v>396.72</c:v>
                </c:pt>
                <c:pt idx="8014">
                  <c:v>396.73</c:v>
                </c:pt>
                <c:pt idx="8015">
                  <c:v>396.72</c:v>
                </c:pt>
                <c:pt idx="8016">
                  <c:v>396.64</c:v>
                </c:pt>
                <c:pt idx="8017">
                  <c:v>396.68</c:v>
                </c:pt>
                <c:pt idx="8018">
                  <c:v>396.75</c:v>
                </c:pt>
                <c:pt idx="8019">
                  <c:v>396.8</c:v>
                </c:pt>
                <c:pt idx="8020">
                  <c:v>396.73</c:v>
                </c:pt>
                <c:pt idx="8021">
                  <c:v>396.84</c:v>
                </c:pt>
                <c:pt idx="8022">
                  <c:v>396.91</c:v>
                </c:pt>
                <c:pt idx="8023">
                  <c:v>396.9</c:v>
                </c:pt>
                <c:pt idx="8024">
                  <c:v>396.66</c:v>
                </c:pt>
                <c:pt idx="8025">
                  <c:v>396.57</c:v>
                </c:pt>
                <c:pt idx="8026">
                  <c:v>396.36</c:v>
                </c:pt>
                <c:pt idx="8027">
                  <c:v>396.47</c:v>
                </c:pt>
                <c:pt idx="8028">
                  <c:v>396.41</c:v>
                </c:pt>
                <c:pt idx="8029">
                  <c:v>396.55</c:v>
                </c:pt>
                <c:pt idx="8030">
                  <c:v>396.56</c:v>
                </c:pt>
                <c:pt idx="8031">
                  <c:v>396.7</c:v>
                </c:pt>
                <c:pt idx="8032">
                  <c:v>396.8</c:v>
                </c:pt>
                <c:pt idx="8033">
                  <c:v>396.86</c:v>
                </c:pt>
                <c:pt idx="8034">
                  <c:v>396.82</c:v>
                </c:pt>
                <c:pt idx="8035">
                  <c:v>396.83</c:v>
                </c:pt>
                <c:pt idx="8036">
                  <c:v>396.79</c:v>
                </c:pt>
                <c:pt idx="8037">
                  <c:v>396.76</c:v>
                </c:pt>
                <c:pt idx="8038">
                  <c:v>396.65</c:v>
                </c:pt>
                <c:pt idx="8039">
                  <c:v>396.78</c:v>
                </c:pt>
                <c:pt idx="8040">
                  <c:v>396.93</c:v>
                </c:pt>
                <c:pt idx="8041">
                  <c:v>396.93</c:v>
                </c:pt>
                <c:pt idx="8042">
                  <c:v>396.92</c:v>
                </c:pt>
                <c:pt idx="8043">
                  <c:v>396.86</c:v>
                </c:pt>
                <c:pt idx="8044">
                  <c:v>396.92</c:v>
                </c:pt>
                <c:pt idx="8045">
                  <c:v>396.79</c:v>
                </c:pt>
                <c:pt idx="8046">
                  <c:v>396.73</c:v>
                </c:pt>
                <c:pt idx="8047">
                  <c:v>396.79</c:v>
                </c:pt>
                <c:pt idx="8048">
                  <c:v>396.78</c:v>
                </c:pt>
                <c:pt idx="8049">
                  <c:v>396.82</c:v>
                </c:pt>
                <c:pt idx="8050">
                  <c:v>396.89</c:v>
                </c:pt>
                <c:pt idx="8051">
                  <c:v>396.78</c:v>
                </c:pt>
                <c:pt idx="8052">
                  <c:v>396.88</c:v>
                </c:pt>
                <c:pt idx="8053">
                  <c:v>396.89</c:v>
                </c:pt>
                <c:pt idx="8054">
                  <c:v>396.88</c:v>
                </c:pt>
                <c:pt idx="8055">
                  <c:v>396.86</c:v>
                </c:pt>
                <c:pt idx="8056">
                  <c:v>396.82</c:v>
                </c:pt>
                <c:pt idx="8057">
                  <c:v>396.46</c:v>
                </c:pt>
                <c:pt idx="8058">
                  <c:v>396.33</c:v>
                </c:pt>
                <c:pt idx="8059">
                  <c:v>396.52</c:v>
                </c:pt>
                <c:pt idx="8060">
                  <c:v>396.61</c:v>
                </c:pt>
                <c:pt idx="8061">
                  <c:v>396.5</c:v>
                </c:pt>
                <c:pt idx="8062">
                  <c:v>396.63</c:v>
                </c:pt>
                <c:pt idx="8063">
                  <c:v>396.93</c:v>
                </c:pt>
                <c:pt idx="8064">
                  <c:v>396.74</c:v>
                </c:pt>
                <c:pt idx="8065">
                  <c:v>396.63</c:v>
                </c:pt>
                <c:pt idx="8066">
                  <c:v>396.65</c:v>
                </c:pt>
                <c:pt idx="8067">
                  <c:v>396.72</c:v>
                </c:pt>
                <c:pt idx="8068">
                  <c:v>396.69</c:v>
                </c:pt>
                <c:pt idx="8069">
                  <c:v>396.64</c:v>
                </c:pt>
                <c:pt idx="8070">
                  <c:v>396.54</c:v>
                </c:pt>
                <c:pt idx="8071">
                  <c:v>396.38</c:v>
                </c:pt>
                <c:pt idx="8072">
                  <c:v>396.22</c:v>
                </c:pt>
                <c:pt idx="8073">
                  <c:v>396.17</c:v>
                </c:pt>
                <c:pt idx="8074">
                  <c:v>395.83</c:v>
                </c:pt>
                <c:pt idx="8075">
                  <c:v>395.72</c:v>
                </c:pt>
                <c:pt idx="8076">
                  <c:v>395.81</c:v>
                </c:pt>
                <c:pt idx="8077">
                  <c:v>395.76</c:v>
                </c:pt>
                <c:pt idx="8078">
                  <c:v>395.98</c:v>
                </c:pt>
                <c:pt idx="8079">
                  <c:v>396.03</c:v>
                </c:pt>
                <c:pt idx="8080">
                  <c:v>395.92</c:v>
                </c:pt>
                <c:pt idx="8081">
                  <c:v>395.98</c:v>
                </c:pt>
                <c:pt idx="8082">
                  <c:v>395.86</c:v>
                </c:pt>
                <c:pt idx="8083">
                  <c:v>395.99</c:v>
                </c:pt>
                <c:pt idx="8084">
                  <c:v>396.23</c:v>
                </c:pt>
                <c:pt idx="8085">
                  <c:v>396.09</c:v>
                </c:pt>
                <c:pt idx="8086">
                  <c:v>396.11</c:v>
                </c:pt>
                <c:pt idx="8087">
                  <c:v>396.26</c:v>
                </c:pt>
                <c:pt idx="8088">
                  <c:v>396.22</c:v>
                </c:pt>
                <c:pt idx="8089">
                  <c:v>396.26</c:v>
                </c:pt>
                <c:pt idx="8090">
                  <c:v>396.4</c:v>
                </c:pt>
                <c:pt idx="8091">
                  <c:v>396.59</c:v>
                </c:pt>
                <c:pt idx="8092">
                  <c:v>396.65</c:v>
                </c:pt>
                <c:pt idx="8093">
                  <c:v>396.57</c:v>
                </c:pt>
                <c:pt idx="8094">
                  <c:v>396.61</c:v>
                </c:pt>
                <c:pt idx="8095">
                  <c:v>396.52</c:v>
                </c:pt>
                <c:pt idx="8096">
                  <c:v>396.68</c:v>
                </c:pt>
                <c:pt idx="8097">
                  <c:v>396.76</c:v>
                </c:pt>
                <c:pt idx="8098">
                  <c:v>396.89</c:v>
                </c:pt>
                <c:pt idx="8099">
                  <c:v>396.77</c:v>
                </c:pt>
                <c:pt idx="8100">
                  <c:v>396.79</c:v>
                </c:pt>
                <c:pt idx="8101">
                  <c:v>396.57</c:v>
                </c:pt>
                <c:pt idx="8102">
                  <c:v>396.69</c:v>
                </c:pt>
                <c:pt idx="8103">
                  <c:v>396.65</c:v>
                </c:pt>
                <c:pt idx="8104">
                  <c:v>396.61</c:v>
                </c:pt>
                <c:pt idx="8105">
                  <c:v>396.35</c:v>
                </c:pt>
                <c:pt idx="8106">
                  <c:v>396.41</c:v>
                </c:pt>
                <c:pt idx="8107">
                  <c:v>396.39</c:v>
                </c:pt>
                <c:pt idx="8108">
                  <c:v>396.22</c:v>
                </c:pt>
                <c:pt idx="8109">
                  <c:v>396.3</c:v>
                </c:pt>
                <c:pt idx="8110">
                  <c:v>396.34</c:v>
                </c:pt>
                <c:pt idx="8111">
                  <c:v>396.31</c:v>
                </c:pt>
                <c:pt idx="8112">
                  <c:v>396.32</c:v>
                </c:pt>
                <c:pt idx="8113">
                  <c:v>396.45</c:v>
                </c:pt>
                <c:pt idx="8114">
                  <c:v>396.48</c:v>
                </c:pt>
                <c:pt idx="8115">
                  <c:v>396.46</c:v>
                </c:pt>
                <c:pt idx="8116">
                  <c:v>396.64</c:v>
                </c:pt>
                <c:pt idx="8117">
                  <c:v>396.5</c:v>
                </c:pt>
                <c:pt idx="8118">
                  <c:v>396.62</c:v>
                </c:pt>
                <c:pt idx="8119">
                  <c:v>396.53</c:v>
                </c:pt>
                <c:pt idx="8120">
                  <c:v>396.46</c:v>
                </c:pt>
                <c:pt idx="8121">
                  <c:v>396.32</c:v>
                </c:pt>
                <c:pt idx="8122">
                  <c:v>396.57</c:v>
                </c:pt>
                <c:pt idx="8123">
                  <c:v>396.54</c:v>
                </c:pt>
                <c:pt idx="8124">
                  <c:v>396.34</c:v>
                </c:pt>
                <c:pt idx="8125">
                  <c:v>396.34</c:v>
                </c:pt>
                <c:pt idx="8126">
                  <c:v>396.37</c:v>
                </c:pt>
                <c:pt idx="8127">
                  <c:v>396.49</c:v>
                </c:pt>
                <c:pt idx="8128">
                  <c:v>396.35</c:v>
                </c:pt>
                <c:pt idx="8129">
                  <c:v>396.35</c:v>
                </c:pt>
                <c:pt idx="8130">
                  <c:v>396.38</c:v>
                </c:pt>
                <c:pt idx="8131">
                  <c:v>396.37</c:v>
                </c:pt>
                <c:pt idx="8132">
                  <c:v>396.34</c:v>
                </c:pt>
                <c:pt idx="8133">
                  <c:v>396.45</c:v>
                </c:pt>
                <c:pt idx="8134">
                  <c:v>396.43</c:v>
                </c:pt>
                <c:pt idx="8135">
                  <c:v>396.28</c:v>
                </c:pt>
                <c:pt idx="8136">
                  <c:v>396.38</c:v>
                </c:pt>
                <c:pt idx="8137">
                  <c:v>396.41</c:v>
                </c:pt>
                <c:pt idx="8138">
                  <c:v>396.26</c:v>
                </c:pt>
                <c:pt idx="8139">
                  <c:v>396.32</c:v>
                </c:pt>
                <c:pt idx="8140">
                  <c:v>396.51</c:v>
                </c:pt>
                <c:pt idx="8141">
                  <c:v>396.35</c:v>
                </c:pt>
                <c:pt idx="8142">
                  <c:v>396.3</c:v>
                </c:pt>
                <c:pt idx="8143">
                  <c:v>396.17</c:v>
                </c:pt>
                <c:pt idx="8144">
                  <c:v>396.05</c:v>
                </c:pt>
                <c:pt idx="8145">
                  <c:v>395.92</c:v>
                </c:pt>
                <c:pt idx="8146">
                  <c:v>395.6</c:v>
                </c:pt>
                <c:pt idx="8147">
                  <c:v>395.36</c:v>
                </c:pt>
                <c:pt idx="8148">
                  <c:v>395.11</c:v>
                </c:pt>
                <c:pt idx="8149">
                  <c:v>394.72</c:v>
                </c:pt>
                <c:pt idx="8150">
                  <c:v>394.43</c:v>
                </c:pt>
                <c:pt idx="8151">
                  <c:v>394.11</c:v>
                </c:pt>
                <c:pt idx="8152">
                  <c:v>394.15</c:v>
                </c:pt>
                <c:pt idx="8153">
                  <c:v>394.05</c:v>
                </c:pt>
                <c:pt idx="8154">
                  <c:v>393.94</c:v>
                </c:pt>
                <c:pt idx="8155">
                  <c:v>394.13</c:v>
                </c:pt>
                <c:pt idx="8156">
                  <c:v>394.34</c:v>
                </c:pt>
                <c:pt idx="8157">
                  <c:v>394.48</c:v>
                </c:pt>
                <c:pt idx="8158">
                  <c:v>394.79</c:v>
                </c:pt>
                <c:pt idx="8159">
                  <c:v>395.15</c:v>
                </c:pt>
                <c:pt idx="8160">
                  <c:v>395.21</c:v>
                </c:pt>
                <c:pt idx="8161">
                  <c:v>395.48</c:v>
                </c:pt>
                <c:pt idx="8162">
                  <c:v>395.57</c:v>
                </c:pt>
                <c:pt idx="8163">
                  <c:v>395.71</c:v>
                </c:pt>
                <c:pt idx="8164">
                  <c:v>395.94</c:v>
                </c:pt>
                <c:pt idx="8165">
                  <c:v>395.86</c:v>
                </c:pt>
                <c:pt idx="8166">
                  <c:v>395.82</c:v>
                </c:pt>
                <c:pt idx="8167">
                  <c:v>396.02</c:v>
                </c:pt>
                <c:pt idx="8168">
                  <c:v>396.02</c:v>
                </c:pt>
                <c:pt idx="8169">
                  <c:v>396.19</c:v>
                </c:pt>
                <c:pt idx="8170">
                  <c:v>396.11</c:v>
                </c:pt>
                <c:pt idx="8171">
                  <c:v>396.06</c:v>
                </c:pt>
                <c:pt idx="8172">
                  <c:v>396.03</c:v>
                </c:pt>
                <c:pt idx="8173">
                  <c:v>395.96</c:v>
                </c:pt>
                <c:pt idx="8174">
                  <c:v>395.92</c:v>
                </c:pt>
                <c:pt idx="8175">
                  <c:v>395.78</c:v>
                </c:pt>
                <c:pt idx="8176">
                  <c:v>395.65</c:v>
                </c:pt>
                <c:pt idx="8177">
                  <c:v>395.78</c:v>
                </c:pt>
                <c:pt idx="8178">
                  <c:v>395.8</c:v>
                </c:pt>
                <c:pt idx="8179">
                  <c:v>395.81</c:v>
                </c:pt>
                <c:pt idx="8180">
                  <c:v>395.76</c:v>
                </c:pt>
                <c:pt idx="8181">
                  <c:v>395.82</c:v>
                </c:pt>
                <c:pt idx="8182">
                  <c:v>395.62</c:v>
                </c:pt>
                <c:pt idx="8183">
                  <c:v>395.72</c:v>
                </c:pt>
                <c:pt idx="8184">
                  <c:v>395.76</c:v>
                </c:pt>
                <c:pt idx="8185">
                  <c:v>396.03</c:v>
                </c:pt>
                <c:pt idx="8186">
                  <c:v>396.04</c:v>
                </c:pt>
                <c:pt idx="8187">
                  <c:v>396.01</c:v>
                </c:pt>
                <c:pt idx="8188">
                  <c:v>395.93</c:v>
                </c:pt>
                <c:pt idx="8189">
                  <c:v>395.83</c:v>
                </c:pt>
                <c:pt idx="8190">
                  <c:v>395.86</c:v>
                </c:pt>
                <c:pt idx="8191">
                  <c:v>395.94</c:v>
                </c:pt>
                <c:pt idx="8192">
                  <c:v>396.26</c:v>
                </c:pt>
                <c:pt idx="8193">
                  <c:v>396.32</c:v>
                </c:pt>
                <c:pt idx="8194">
                  <c:v>396.19</c:v>
                </c:pt>
                <c:pt idx="8195">
                  <c:v>396.18</c:v>
                </c:pt>
                <c:pt idx="8196">
                  <c:v>396.11</c:v>
                </c:pt>
                <c:pt idx="8197">
                  <c:v>396.13</c:v>
                </c:pt>
                <c:pt idx="8198">
                  <c:v>396.16</c:v>
                </c:pt>
                <c:pt idx="8199">
                  <c:v>396.1</c:v>
                </c:pt>
                <c:pt idx="8200">
                  <c:v>396.17</c:v>
                </c:pt>
                <c:pt idx="8201">
                  <c:v>396.04</c:v>
                </c:pt>
                <c:pt idx="8202">
                  <c:v>396.14</c:v>
                </c:pt>
                <c:pt idx="8203">
                  <c:v>396.23</c:v>
                </c:pt>
                <c:pt idx="8204">
                  <c:v>396.04</c:v>
                </c:pt>
                <c:pt idx="8205">
                  <c:v>396.04</c:v>
                </c:pt>
                <c:pt idx="8206">
                  <c:v>396.08</c:v>
                </c:pt>
                <c:pt idx="8207">
                  <c:v>396.32</c:v>
                </c:pt>
                <c:pt idx="8208">
                  <c:v>396.26</c:v>
                </c:pt>
                <c:pt idx="8209">
                  <c:v>396.1</c:v>
                </c:pt>
                <c:pt idx="8210">
                  <c:v>396.05</c:v>
                </c:pt>
                <c:pt idx="8211">
                  <c:v>396</c:v>
                </c:pt>
                <c:pt idx="8212">
                  <c:v>395.94</c:v>
                </c:pt>
                <c:pt idx="8213">
                  <c:v>395.98</c:v>
                </c:pt>
                <c:pt idx="8214">
                  <c:v>395.94</c:v>
                </c:pt>
                <c:pt idx="8215">
                  <c:v>395.98</c:v>
                </c:pt>
                <c:pt idx="8216">
                  <c:v>396.02</c:v>
                </c:pt>
                <c:pt idx="8217">
                  <c:v>396.03</c:v>
                </c:pt>
                <c:pt idx="8218">
                  <c:v>396.2</c:v>
                </c:pt>
                <c:pt idx="8219">
                  <c:v>396.2</c:v>
                </c:pt>
                <c:pt idx="8220">
                  <c:v>396.17</c:v>
                </c:pt>
                <c:pt idx="8221">
                  <c:v>396.19</c:v>
                </c:pt>
                <c:pt idx="8222">
                  <c:v>396.11</c:v>
                </c:pt>
                <c:pt idx="8223">
                  <c:v>396.13</c:v>
                </c:pt>
                <c:pt idx="8224">
                  <c:v>396.09</c:v>
                </c:pt>
                <c:pt idx="8225">
                  <c:v>396.1</c:v>
                </c:pt>
                <c:pt idx="8226">
                  <c:v>396.19</c:v>
                </c:pt>
                <c:pt idx="8227">
                  <c:v>396.24</c:v>
                </c:pt>
                <c:pt idx="8228">
                  <c:v>396.15</c:v>
                </c:pt>
                <c:pt idx="8229">
                  <c:v>396.13</c:v>
                </c:pt>
                <c:pt idx="8230">
                  <c:v>396.19</c:v>
                </c:pt>
                <c:pt idx="8231">
                  <c:v>396.15</c:v>
                </c:pt>
                <c:pt idx="8232">
                  <c:v>396.08</c:v>
                </c:pt>
                <c:pt idx="8233">
                  <c:v>396.13</c:v>
                </c:pt>
                <c:pt idx="8234">
                  <c:v>396.14</c:v>
                </c:pt>
                <c:pt idx="8235">
                  <c:v>396.15</c:v>
                </c:pt>
                <c:pt idx="8236">
                  <c:v>396.2</c:v>
                </c:pt>
                <c:pt idx="8237">
                  <c:v>396.22</c:v>
                </c:pt>
                <c:pt idx="8238">
                  <c:v>396.1</c:v>
                </c:pt>
                <c:pt idx="8239">
                  <c:v>396.14</c:v>
                </c:pt>
                <c:pt idx="8240">
                  <c:v>396.16</c:v>
                </c:pt>
                <c:pt idx="8241">
                  <c:v>396.27</c:v>
                </c:pt>
                <c:pt idx="8242">
                  <c:v>396.32</c:v>
                </c:pt>
                <c:pt idx="8243">
                  <c:v>396.26</c:v>
                </c:pt>
                <c:pt idx="8244">
                  <c:v>396.35</c:v>
                </c:pt>
                <c:pt idx="8245">
                  <c:v>396.25</c:v>
                </c:pt>
                <c:pt idx="8246">
                  <c:v>396.21</c:v>
                </c:pt>
                <c:pt idx="8247">
                  <c:v>396.11</c:v>
                </c:pt>
                <c:pt idx="8248">
                  <c:v>396.15</c:v>
                </c:pt>
                <c:pt idx="8249">
                  <c:v>396.19</c:v>
                </c:pt>
                <c:pt idx="8250">
                  <c:v>396.26</c:v>
                </c:pt>
                <c:pt idx="8251">
                  <c:v>396.23</c:v>
                </c:pt>
                <c:pt idx="8252">
                  <c:v>396.17</c:v>
                </c:pt>
                <c:pt idx="8253">
                  <c:v>396.39</c:v>
                </c:pt>
                <c:pt idx="8254">
                  <c:v>396.3</c:v>
                </c:pt>
                <c:pt idx="8255">
                  <c:v>396.2</c:v>
                </c:pt>
                <c:pt idx="8256">
                  <c:v>396.24</c:v>
                </c:pt>
                <c:pt idx="8257">
                  <c:v>396.17</c:v>
                </c:pt>
                <c:pt idx="8258">
                  <c:v>396.12</c:v>
                </c:pt>
                <c:pt idx="8259">
                  <c:v>396.12</c:v>
                </c:pt>
                <c:pt idx="8260">
                  <c:v>396.11</c:v>
                </c:pt>
                <c:pt idx="8261">
                  <c:v>396.14</c:v>
                </c:pt>
                <c:pt idx="8262">
                  <c:v>396.03</c:v>
                </c:pt>
                <c:pt idx="8263">
                  <c:v>396.2</c:v>
                </c:pt>
                <c:pt idx="8264">
                  <c:v>396.01</c:v>
                </c:pt>
                <c:pt idx="8265">
                  <c:v>396.14</c:v>
                </c:pt>
                <c:pt idx="8266">
                  <c:v>396.01</c:v>
                </c:pt>
                <c:pt idx="8267">
                  <c:v>396.07</c:v>
                </c:pt>
                <c:pt idx="8268">
                  <c:v>396.12</c:v>
                </c:pt>
                <c:pt idx="8269">
                  <c:v>396.12</c:v>
                </c:pt>
                <c:pt idx="8270">
                  <c:v>396.21</c:v>
                </c:pt>
                <c:pt idx="8271">
                  <c:v>396.15</c:v>
                </c:pt>
                <c:pt idx="8272">
                  <c:v>396.29</c:v>
                </c:pt>
                <c:pt idx="8273">
                  <c:v>396.14</c:v>
                </c:pt>
                <c:pt idx="8274">
                  <c:v>396.31</c:v>
                </c:pt>
                <c:pt idx="8275">
                  <c:v>396.31</c:v>
                </c:pt>
                <c:pt idx="8276">
                  <c:v>396.28</c:v>
                </c:pt>
                <c:pt idx="8277">
                  <c:v>396.31</c:v>
                </c:pt>
                <c:pt idx="8278">
                  <c:v>396.14</c:v>
                </c:pt>
                <c:pt idx="8279">
                  <c:v>396.27</c:v>
                </c:pt>
                <c:pt idx="8280">
                  <c:v>396.31</c:v>
                </c:pt>
                <c:pt idx="8281">
                  <c:v>396.26</c:v>
                </c:pt>
                <c:pt idx="8282">
                  <c:v>396.14</c:v>
                </c:pt>
                <c:pt idx="8283">
                  <c:v>396.24</c:v>
                </c:pt>
                <c:pt idx="8284">
                  <c:v>396.14</c:v>
                </c:pt>
                <c:pt idx="8285">
                  <c:v>396.17</c:v>
                </c:pt>
                <c:pt idx="8286">
                  <c:v>396.15</c:v>
                </c:pt>
                <c:pt idx="8287">
                  <c:v>396.11</c:v>
                </c:pt>
                <c:pt idx="8288">
                  <c:v>396.14</c:v>
                </c:pt>
                <c:pt idx="8289">
                  <c:v>396.13</c:v>
                </c:pt>
                <c:pt idx="8290">
                  <c:v>396.03</c:v>
                </c:pt>
                <c:pt idx="8291">
                  <c:v>396.16</c:v>
                </c:pt>
                <c:pt idx="8292">
                  <c:v>396.2</c:v>
                </c:pt>
                <c:pt idx="8293">
                  <c:v>396.09</c:v>
                </c:pt>
                <c:pt idx="8294">
                  <c:v>396.17</c:v>
                </c:pt>
                <c:pt idx="8295">
                  <c:v>396.37</c:v>
                </c:pt>
                <c:pt idx="8296">
                  <c:v>396.26</c:v>
                </c:pt>
                <c:pt idx="8297">
                  <c:v>396.11</c:v>
                </c:pt>
                <c:pt idx="8298">
                  <c:v>396.23</c:v>
                </c:pt>
                <c:pt idx="8299">
                  <c:v>396.28</c:v>
                </c:pt>
                <c:pt idx="8300">
                  <c:v>396.22</c:v>
                </c:pt>
                <c:pt idx="8301">
                  <c:v>396.11</c:v>
                </c:pt>
                <c:pt idx="8302">
                  <c:v>395.9</c:v>
                </c:pt>
                <c:pt idx="8303">
                  <c:v>395.86</c:v>
                </c:pt>
                <c:pt idx="8304">
                  <c:v>395.92</c:v>
                </c:pt>
                <c:pt idx="8305">
                  <c:v>395.91</c:v>
                </c:pt>
                <c:pt idx="8306">
                  <c:v>395.95</c:v>
                </c:pt>
                <c:pt idx="8307">
                  <c:v>395.9</c:v>
                </c:pt>
                <c:pt idx="8308">
                  <c:v>395.8</c:v>
                </c:pt>
                <c:pt idx="8309">
                  <c:v>395.89</c:v>
                </c:pt>
                <c:pt idx="8310">
                  <c:v>395.89</c:v>
                </c:pt>
                <c:pt idx="8311">
                  <c:v>395.95</c:v>
                </c:pt>
                <c:pt idx="8312">
                  <c:v>396.01</c:v>
                </c:pt>
                <c:pt idx="8313">
                  <c:v>395.96</c:v>
                </c:pt>
                <c:pt idx="8314">
                  <c:v>396.05</c:v>
                </c:pt>
                <c:pt idx="8315">
                  <c:v>396.01</c:v>
                </c:pt>
                <c:pt idx="8316">
                  <c:v>395.94</c:v>
                </c:pt>
                <c:pt idx="8317">
                  <c:v>396.03</c:v>
                </c:pt>
                <c:pt idx="8318">
                  <c:v>395.85</c:v>
                </c:pt>
                <c:pt idx="8319">
                  <c:v>395.4</c:v>
                </c:pt>
                <c:pt idx="8320">
                  <c:v>395.03</c:v>
                </c:pt>
                <c:pt idx="8321">
                  <c:v>395.06</c:v>
                </c:pt>
                <c:pt idx="8322">
                  <c:v>395.09</c:v>
                </c:pt>
                <c:pt idx="8323">
                  <c:v>394.97</c:v>
                </c:pt>
                <c:pt idx="8324">
                  <c:v>394.93</c:v>
                </c:pt>
                <c:pt idx="8325">
                  <c:v>394.95</c:v>
                </c:pt>
                <c:pt idx="8326">
                  <c:v>395.16</c:v>
                </c:pt>
                <c:pt idx="8327">
                  <c:v>395.13</c:v>
                </c:pt>
                <c:pt idx="8328">
                  <c:v>395.3</c:v>
                </c:pt>
                <c:pt idx="8329">
                  <c:v>395.32</c:v>
                </c:pt>
                <c:pt idx="8330">
                  <c:v>395.26</c:v>
                </c:pt>
                <c:pt idx="8331">
                  <c:v>395.41</c:v>
                </c:pt>
                <c:pt idx="8332">
                  <c:v>395.51</c:v>
                </c:pt>
                <c:pt idx="8333">
                  <c:v>395.58</c:v>
                </c:pt>
                <c:pt idx="8334">
                  <c:v>395.49</c:v>
                </c:pt>
                <c:pt idx="8335">
                  <c:v>395.41</c:v>
                </c:pt>
                <c:pt idx="8336">
                  <c:v>395.39</c:v>
                </c:pt>
                <c:pt idx="8337">
                  <c:v>395.4</c:v>
                </c:pt>
                <c:pt idx="8338">
                  <c:v>395.34</c:v>
                </c:pt>
                <c:pt idx="8339">
                  <c:v>395.33</c:v>
                </c:pt>
                <c:pt idx="8340">
                  <c:v>395.23</c:v>
                </c:pt>
                <c:pt idx="8341">
                  <c:v>395.1</c:v>
                </c:pt>
                <c:pt idx="8342">
                  <c:v>394.9</c:v>
                </c:pt>
                <c:pt idx="8343">
                  <c:v>394.86</c:v>
                </c:pt>
                <c:pt idx="8344">
                  <c:v>394.72</c:v>
                </c:pt>
                <c:pt idx="8345">
                  <c:v>394.67</c:v>
                </c:pt>
                <c:pt idx="8346">
                  <c:v>394.8</c:v>
                </c:pt>
                <c:pt idx="8347">
                  <c:v>394.8</c:v>
                </c:pt>
                <c:pt idx="8348">
                  <c:v>394.52</c:v>
                </c:pt>
                <c:pt idx="8349">
                  <c:v>394.51</c:v>
                </c:pt>
                <c:pt idx="8350">
                  <c:v>394.62</c:v>
                </c:pt>
                <c:pt idx="8351">
                  <c:v>394.7</c:v>
                </c:pt>
                <c:pt idx="8352">
                  <c:v>394.88</c:v>
                </c:pt>
                <c:pt idx="8353">
                  <c:v>394.91</c:v>
                </c:pt>
                <c:pt idx="8354">
                  <c:v>394.97</c:v>
                </c:pt>
                <c:pt idx="8355">
                  <c:v>395</c:v>
                </c:pt>
                <c:pt idx="8356">
                  <c:v>394.84</c:v>
                </c:pt>
                <c:pt idx="8357">
                  <c:v>394.9</c:v>
                </c:pt>
                <c:pt idx="8358">
                  <c:v>394.9</c:v>
                </c:pt>
                <c:pt idx="8359">
                  <c:v>394.75</c:v>
                </c:pt>
                <c:pt idx="8360">
                  <c:v>394.59</c:v>
                </c:pt>
                <c:pt idx="8361">
                  <c:v>394.39</c:v>
                </c:pt>
                <c:pt idx="8362">
                  <c:v>394.16</c:v>
                </c:pt>
                <c:pt idx="8363">
                  <c:v>394.18</c:v>
                </c:pt>
                <c:pt idx="8364">
                  <c:v>394.27</c:v>
                </c:pt>
                <c:pt idx="8365">
                  <c:v>394.39</c:v>
                </c:pt>
                <c:pt idx="8366">
                  <c:v>394.42</c:v>
                </c:pt>
                <c:pt idx="8367">
                  <c:v>394.33</c:v>
                </c:pt>
                <c:pt idx="8368">
                  <c:v>394.26</c:v>
                </c:pt>
                <c:pt idx="8369">
                  <c:v>393.99</c:v>
                </c:pt>
                <c:pt idx="8370">
                  <c:v>393.86</c:v>
                </c:pt>
                <c:pt idx="8371">
                  <c:v>393.93</c:v>
                </c:pt>
                <c:pt idx="8372">
                  <c:v>393.93</c:v>
                </c:pt>
                <c:pt idx="8373">
                  <c:v>393.77</c:v>
                </c:pt>
                <c:pt idx="8374">
                  <c:v>393.78</c:v>
                </c:pt>
                <c:pt idx="8375">
                  <c:v>393.82</c:v>
                </c:pt>
                <c:pt idx="8376">
                  <c:v>393.79</c:v>
                </c:pt>
                <c:pt idx="8377">
                  <c:v>393.89</c:v>
                </c:pt>
                <c:pt idx="8378">
                  <c:v>393.79</c:v>
                </c:pt>
                <c:pt idx="8379">
                  <c:v>393.98</c:v>
                </c:pt>
                <c:pt idx="8380">
                  <c:v>394.1</c:v>
                </c:pt>
                <c:pt idx="8381">
                  <c:v>394.17</c:v>
                </c:pt>
                <c:pt idx="8382">
                  <c:v>394.24</c:v>
                </c:pt>
                <c:pt idx="8383">
                  <c:v>394.51</c:v>
                </c:pt>
                <c:pt idx="8384">
                  <c:v>394.78</c:v>
                </c:pt>
                <c:pt idx="8385">
                  <c:v>396.06</c:v>
                </c:pt>
                <c:pt idx="8386">
                  <c:v>398.49</c:v>
                </c:pt>
                <c:pt idx="8387">
                  <c:v>399.51</c:v>
                </c:pt>
                <c:pt idx="8388">
                  <c:v>399.78</c:v>
                </c:pt>
                <c:pt idx="8389">
                  <c:v>398.92</c:v>
                </c:pt>
                <c:pt idx="8390">
                  <c:v>399</c:v>
                </c:pt>
                <c:pt idx="8391">
                  <c:v>399.62</c:v>
                </c:pt>
                <c:pt idx="8392">
                  <c:v>398.56</c:v>
                </c:pt>
                <c:pt idx="8393">
                  <c:v>397.26</c:v>
                </c:pt>
                <c:pt idx="8394">
                  <c:v>397.01</c:v>
                </c:pt>
                <c:pt idx="8395">
                  <c:v>396.64</c:v>
                </c:pt>
                <c:pt idx="8396">
                  <c:v>395.98</c:v>
                </c:pt>
                <c:pt idx="8397">
                  <c:v>395.53</c:v>
                </c:pt>
                <c:pt idx="8398">
                  <c:v>395.14</c:v>
                </c:pt>
                <c:pt idx="8399">
                  <c:v>394.83</c:v>
                </c:pt>
                <c:pt idx="8400">
                  <c:v>394.26</c:v>
                </c:pt>
                <c:pt idx="8401">
                  <c:v>394.13</c:v>
                </c:pt>
                <c:pt idx="8402">
                  <c:v>394.29</c:v>
                </c:pt>
                <c:pt idx="8403">
                  <c:v>394.45</c:v>
                </c:pt>
                <c:pt idx="8404">
                  <c:v>394.98</c:v>
                </c:pt>
                <c:pt idx="8405">
                  <c:v>395.41</c:v>
                </c:pt>
                <c:pt idx="8406">
                  <c:v>395.43</c:v>
                </c:pt>
                <c:pt idx="8407">
                  <c:v>395.03</c:v>
                </c:pt>
                <c:pt idx="8408">
                  <c:v>394.72</c:v>
                </c:pt>
                <c:pt idx="8409">
                  <c:v>394.28</c:v>
                </c:pt>
                <c:pt idx="8410">
                  <c:v>394.21</c:v>
                </c:pt>
                <c:pt idx="8411">
                  <c:v>394.32</c:v>
                </c:pt>
                <c:pt idx="8412">
                  <c:v>394.52</c:v>
                </c:pt>
                <c:pt idx="8413">
                  <c:v>394.42</c:v>
                </c:pt>
                <c:pt idx="8414">
                  <c:v>394.17</c:v>
                </c:pt>
                <c:pt idx="8415">
                  <c:v>394.11</c:v>
                </c:pt>
                <c:pt idx="8416">
                  <c:v>394.15</c:v>
                </c:pt>
                <c:pt idx="8417">
                  <c:v>394.45</c:v>
                </c:pt>
                <c:pt idx="8418">
                  <c:v>394.89</c:v>
                </c:pt>
                <c:pt idx="8419">
                  <c:v>395.27</c:v>
                </c:pt>
                <c:pt idx="8420">
                  <c:v>395.32</c:v>
                </c:pt>
                <c:pt idx="8421">
                  <c:v>395.51</c:v>
                </c:pt>
                <c:pt idx="8422">
                  <c:v>395.35</c:v>
                </c:pt>
                <c:pt idx="8423">
                  <c:v>395.38</c:v>
                </c:pt>
                <c:pt idx="8424">
                  <c:v>395.36</c:v>
                </c:pt>
                <c:pt idx="8425">
                  <c:v>395.41</c:v>
                </c:pt>
                <c:pt idx="8426">
                  <c:v>395.65</c:v>
                </c:pt>
                <c:pt idx="8427">
                  <c:v>395.87</c:v>
                </c:pt>
                <c:pt idx="8428">
                  <c:v>395.89</c:v>
                </c:pt>
                <c:pt idx="8429">
                  <c:v>395.95</c:v>
                </c:pt>
                <c:pt idx="8430">
                  <c:v>396.02</c:v>
                </c:pt>
                <c:pt idx="8431">
                  <c:v>396.04</c:v>
                </c:pt>
                <c:pt idx="8432">
                  <c:v>395.98</c:v>
                </c:pt>
                <c:pt idx="8433">
                  <c:v>396.02</c:v>
                </c:pt>
                <c:pt idx="8434">
                  <c:v>395.84</c:v>
                </c:pt>
                <c:pt idx="8435">
                  <c:v>395.77</c:v>
                </c:pt>
                <c:pt idx="8436">
                  <c:v>395.88</c:v>
                </c:pt>
                <c:pt idx="8437">
                  <c:v>396.05</c:v>
                </c:pt>
                <c:pt idx="8438">
                  <c:v>395.97</c:v>
                </c:pt>
                <c:pt idx="8439">
                  <c:v>396.07</c:v>
                </c:pt>
                <c:pt idx="8440">
                  <c:v>395.89</c:v>
                </c:pt>
                <c:pt idx="8441">
                  <c:v>395.8</c:v>
                </c:pt>
                <c:pt idx="8442">
                  <c:v>395.96</c:v>
                </c:pt>
                <c:pt idx="8443">
                  <c:v>395.78</c:v>
                </c:pt>
                <c:pt idx="8444">
                  <c:v>395.76</c:v>
                </c:pt>
                <c:pt idx="8445">
                  <c:v>395.67</c:v>
                </c:pt>
                <c:pt idx="8446">
                  <c:v>395.66</c:v>
                </c:pt>
                <c:pt idx="8447">
                  <c:v>395.67</c:v>
                </c:pt>
                <c:pt idx="8448">
                  <c:v>395.74</c:v>
                </c:pt>
                <c:pt idx="8449">
                  <c:v>395.99</c:v>
                </c:pt>
                <c:pt idx="8450">
                  <c:v>396.19</c:v>
                </c:pt>
                <c:pt idx="8451">
                  <c:v>396.23</c:v>
                </c:pt>
                <c:pt idx="8452">
                  <c:v>396.11</c:v>
                </c:pt>
                <c:pt idx="8453">
                  <c:v>396</c:v>
                </c:pt>
                <c:pt idx="8454">
                  <c:v>396.02</c:v>
                </c:pt>
                <c:pt idx="8455">
                  <c:v>396.04</c:v>
                </c:pt>
                <c:pt idx="8456">
                  <c:v>396.12</c:v>
                </c:pt>
                <c:pt idx="8457">
                  <c:v>396.13</c:v>
                </c:pt>
                <c:pt idx="8458">
                  <c:v>396.29</c:v>
                </c:pt>
                <c:pt idx="8459">
                  <c:v>396.15</c:v>
                </c:pt>
                <c:pt idx="8460">
                  <c:v>396.15</c:v>
                </c:pt>
                <c:pt idx="8461">
                  <c:v>396.24</c:v>
                </c:pt>
                <c:pt idx="8462">
                  <c:v>396.17</c:v>
                </c:pt>
                <c:pt idx="8463">
                  <c:v>396.17</c:v>
                </c:pt>
                <c:pt idx="8464">
                  <c:v>396.2</c:v>
                </c:pt>
                <c:pt idx="8465">
                  <c:v>396.25</c:v>
                </c:pt>
                <c:pt idx="8466">
                  <c:v>396.26</c:v>
                </c:pt>
                <c:pt idx="8467">
                  <c:v>396.32</c:v>
                </c:pt>
                <c:pt idx="8468">
                  <c:v>396.23</c:v>
                </c:pt>
                <c:pt idx="8469">
                  <c:v>396.24</c:v>
                </c:pt>
                <c:pt idx="8470">
                  <c:v>396.26</c:v>
                </c:pt>
                <c:pt idx="8471">
                  <c:v>396.17</c:v>
                </c:pt>
                <c:pt idx="8472">
                  <c:v>396.06</c:v>
                </c:pt>
                <c:pt idx="8473">
                  <c:v>396.23</c:v>
                </c:pt>
                <c:pt idx="8474">
                  <c:v>396.33</c:v>
                </c:pt>
                <c:pt idx="8475">
                  <c:v>396.29</c:v>
                </c:pt>
                <c:pt idx="8476">
                  <c:v>396.25</c:v>
                </c:pt>
                <c:pt idx="8477">
                  <c:v>396.25</c:v>
                </c:pt>
                <c:pt idx="8478">
                  <c:v>396.05</c:v>
                </c:pt>
                <c:pt idx="8479">
                  <c:v>396.2</c:v>
                </c:pt>
                <c:pt idx="8480">
                  <c:v>396.19</c:v>
                </c:pt>
                <c:pt idx="8481">
                  <c:v>396.19</c:v>
                </c:pt>
                <c:pt idx="8482">
                  <c:v>395.99</c:v>
                </c:pt>
                <c:pt idx="8483">
                  <c:v>395.73</c:v>
                </c:pt>
                <c:pt idx="8484">
                  <c:v>395.52</c:v>
                </c:pt>
                <c:pt idx="8485">
                  <c:v>395.39</c:v>
                </c:pt>
                <c:pt idx="8486">
                  <c:v>395.55</c:v>
                </c:pt>
                <c:pt idx="8487">
                  <c:v>395.32</c:v>
                </c:pt>
                <c:pt idx="8488">
                  <c:v>394.99</c:v>
                </c:pt>
                <c:pt idx="8489">
                  <c:v>394.77</c:v>
                </c:pt>
                <c:pt idx="8490">
                  <c:v>394.63</c:v>
                </c:pt>
                <c:pt idx="8491">
                  <c:v>394.57</c:v>
                </c:pt>
                <c:pt idx="8492">
                  <c:v>394.52</c:v>
                </c:pt>
                <c:pt idx="8493">
                  <c:v>394.37</c:v>
                </c:pt>
                <c:pt idx="8494">
                  <c:v>394.53</c:v>
                </c:pt>
                <c:pt idx="8495">
                  <c:v>394.36</c:v>
                </c:pt>
                <c:pt idx="8496">
                  <c:v>394.15</c:v>
                </c:pt>
                <c:pt idx="8497">
                  <c:v>393.85</c:v>
                </c:pt>
                <c:pt idx="8498">
                  <c:v>393.58</c:v>
                </c:pt>
                <c:pt idx="8499">
                  <c:v>393.43</c:v>
                </c:pt>
                <c:pt idx="8500">
                  <c:v>393.39</c:v>
                </c:pt>
                <c:pt idx="8501">
                  <c:v>393.37</c:v>
                </c:pt>
                <c:pt idx="8502">
                  <c:v>393.35</c:v>
                </c:pt>
                <c:pt idx="8503">
                  <c:v>393.35</c:v>
                </c:pt>
                <c:pt idx="8504">
                  <c:v>393.36</c:v>
                </c:pt>
                <c:pt idx="8505">
                  <c:v>393.22</c:v>
                </c:pt>
                <c:pt idx="8506">
                  <c:v>393.3</c:v>
                </c:pt>
                <c:pt idx="8507">
                  <c:v>393.28</c:v>
                </c:pt>
                <c:pt idx="8508">
                  <c:v>393.45</c:v>
                </c:pt>
                <c:pt idx="8509">
                  <c:v>393.49</c:v>
                </c:pt>
                <c:pt idx="8510">
                  <c:v>393.63</c:v>
                </c:pt>
                <c:pt idx="8511">
                  <c:v>393.55</c:v>
                </c:pt>
                <c:pt idx="8512">
                  <c:v>393.52</c:v>
                </c:pt>
                <c:pt idx="8513">
                  <c:v>393.58</c:v>
                </c:pt>
                <c:pt idx="8514">
                  <c:v>394.08</c:v>
                </c:pt>
                <c:pt idx="8515">
                  <c:v>395.98</c:v>
                </c:pt>
                <c:pt idx="8517">
                  <c:v>398.62</c:v>
                </c:pt>
                <c:pt idx="8518">
                  <c:v>400.93</c:v>
                </c:pt>
                <c:pt idx="8519">
                  <c:v>401.86</c:v>
                </c:pt>
                <c:pt idx="8520">
                  <c:v>402.31</c:v>
                </c:pt>
                <c:pt idx="8521">
                  <c:v>403.54</c:v>
                </c:pt>
                <c:pt idx="8522">
                  <c:v>404.41</c:v>
                </c:pt>
                <c:pt idx="8523">
                  <c:v>404.82</c:v>
                </c:pt>
                <c:pt idx="8524">
                  <c:v>403.42</c:v>
                </c:pt>
                <c:pt idx="8525">
                  <c:v>401.26</c:v>
                </c:pt>
                <c:pt idx="8526">
                  <c:v>400.38</c:v>
                </c:pt>
                <c:pt idx="8527">
                  <c:v>399.91</c:v>
                </c:pt>
                <c:pt idx="8528">
                  <c:v>399.57</c:v>
                </c:pt>
                <c:pt idx="8529">
                  <c:v>400</c:v>
                </c:pt>
                <c:pt idx="8530">
                  <c:v>401.12</c:v>
                </c:pt>
                <c:pt idx="8531">
                  <c:v>402.12</c:v>
                </c:pt>
                <c:pt idx="8532">
                  <c:v>402.17</c:v>
                </c:pt>
                <c:pt idx="8533">
                  <c:v>403.03</c:v>
                </c:pt>
                <c:pt idx="8534">
                  <c:v>401.89</c:v>
                </c:pt>
                <c:pt idx="8535">
                  <c:v>400.34</c:v>
                </c:pt>
                <c:pt idx="8536">
                  <c:v>399.56</c:v>
                </c:pt>
                <c:pt idx="8537">
                  <c:v>398.89</c:v>
                </c:pt>
                <c:pt idx="8538">
                  <c:v>398.58</c:v>
                </c:pt>
                <c:pt idx="8539">
                  <c:v>398.06</c:v>
                </c:pt>
                <c:pt idx="8540">
                  <c:v>397.63</c:v>
                </c:pt>
                <c:pt idx="8541">
                  <c:v>397.61</c:v>
                </c:pt>
                <c:pt idx="8542">
                  <c:v>397.29</c:v>
                </c:pt>
                <c:pt idx="8543">
                  <c:v>397.25</c:v>
                </c:pt>
                <c:pt idx="8544">
                  <c:v>397.72</c:v>
                </c:pt>
                <c:pt idx="8545">
                  <c:v>398.01</c:v>
                </c:pt>
                <c:pt idx="8546">
                  <c:v>398.64</c:v>
                </c:pt>
                <c:pt idx="8547">
                  <c:v>399</c:v>
                </c:pt>
                <c:pt idx="8548">
                  <c:v>398.79</c:v>
                </c:pt>
                <c:pt idx="8549">
                  <c:v>399.01</c:v>
                </c:pt>
                <c:pt idx="8550">
                  <c:v>399.01</c:v>
                </c:pt>
                <c:pt idx="8551">
                  <c:v>398.79</c:v>
                </c:pt>
                <c:pt idx="8552">
                  <c:v>398.55</c:v>
                </c:pt>
                <c:pt idx="8553">
                  <c:v>398</c:v>
                </c:pt>
                <c:pt idx="8554">
                  <c:v>397.23</c:v>
                </c:pt>
                <c:pt idx="8555">
                  <c:v>398.16</c:v>
                </c:pt>
                <c:pt idx="8556">
                  <c:v>399.57</c:v>
                </c:pt>
                <c:pt idx="8557">
                  <c:v>399.71</c:v>
                </c:pt>
                <c:pt idx="8558">
                  <c:v>401.51</c:v>
                </c:pt>
                <c:pt idx="8559">
                  <c:v>402.18</c:v>
                </c:pt>
                <c:pt idx="8560">
                  <c:v>402.24</c:v>
                </c:pt>
                <c:pt idx="8561">
                  <c:v>401.6</c:v>
                </c:pt>
                <c:pt idx="8562">
                  <c:v>400.65</c:v>
                </c:pt>
                <c:pt idx="8563">
                  <c:v>396.24</c:v>
                </c:pt>
                <c:pt idx="8564">
                  <c:v>394.45</c:v>
                </c:pt>
                <c:pt idx="8565">
                  <c:v>395.46</c:v>
                </c:pt>
                <c:pt idx="8566">
                  <c:v>396.03</c:v>
                </c:pt>
                <c:pt idx="8567">
                  <c:v>395.95</c:v>
                </c:pt>
                <c:pt idx="8568">
                  <c:v>395.77</c:v>
                </c:pt>
                <c:pt idx="8569">
                  <c:v>395.8</c:v>
                </c:pt>
                <c:pt idx="8570">
                  <c:v>395.68</c:v>
                </c:pt>
                <c:pt idx="8571">
                  <c:v>395.32</c:v>
                </c:pt>
                <c:pt idx="8572">
                  <c:v>394.61</c:v>
                </c:pt>
                <c:pt idx="8573">
                  <c:v>394.56</c:v>
                </c:pt>
                <c:pt idx="8574">
                  <c:v>394.42</c:v>
                </c:pt>
                <c:pt idx="8575">
                  <c:v>394.35</c:v>
                </c:pt>
                <c:pt idx="8576">
                  <c:v>394.09</c:v>
                </c:pt>
                <c:pt idx="8577">
                  <c:v>393.8</c:v>
                </c:pt>
                <c:pt idx="8578">
                  <c:v>393.71</c:v>
                </c:pt>
                <c:pt idx="8579">
                  <c:v>393.76</c:v>
                </c:pt>
                <c:pt idx="8580">
                  <c:v>393.84</c:v>
                </c:pt>
                <c:pt idx="8581">
                  <c:v>393.88</c:v>
                </c:pt>
                <c:pt idx="8582">
                  <c:v>393.95</c:v>
                </c:pt>
                <c:pt idx="8583">
                  <c:v>393.78</c:v>
                </c:pt>
                <c:pt idx="8584">
                  <c:v>393.5</c:v>
                </c:pt>
                <c:pt idx="8585">
                  <c:v>393.48</c:v>
                </c:pt>
                <c:pt idx="8586">
                  <c:v>393.55</c:v>
                </c:pt>
                <c:pt idx="8587">
                  <c:v>393.57</c:v>
                </c:pt>
                <c:pt idx="8588">
                  <c:v>393.44</c:v>
                </c:pt>
                <c:pt idx="8589">
                  <c:v>393.35</c:v>
                </c:pt>
                <c:pt idx="8590">
                  <c:v>393.3</c:v>
                </c:pt>
                <c:pt idx="8591">
                  <c:v>393.09</c:v>
                </c:pt>
                <c:pt idx="8592">
                  <c:v>392.92</c:v>
                </c:pt>
                <c:pt idx="8593">
                  <c:v>392.89</c:v>
                </c:pt>
                <c:pt idx="8594">
                  <c:v>393.02</c:v>
                </c:pt>
                <c:pt idx="8595">
                  <c:v>392.86</c:v>
                </c:pt>
                <c:pt idx="8596">
                  <c:v>392.64</c:v>
                </c:pt>
                <c:pt idx="8597">
                  <c:v>392.65</c:v>
                </c:pt>
                <c:pt idx="8598">
                  <c:v>392.78</c:v>
                </c:pt>
                <c:pt idx="8599">
                  <c:v>392.61</c:v>
                </c:pt>
                <c:pt idx="8600">
                  <c:v>392.46</c:v>
                </c:pt>
                <c:pt idx="8601">
                  <c:v>392.63</c:v>
                </c:pt>
                <c:pt idx="8602">
                  <c:v>392.88</c:v>
                </c:pt>
                <c:pt idx="8603">
                  <c:v>392.81</c:v>
                </c:pt>
                <c:pt idx="8604">
                  <c:v>392.93</c:v>
                </c:pt>
                <c:pt idx="8605">
                  <c:v>392.98</c:v>
                </c:pt>
                <c:pt idx="8606">
                  <c:v>392.8</c:v>
                </c:pt>
                <c:pt idx="8607">
                  <c:v>392.83</c:v>
                </c:pt>
                <c:pt idx="8608">
                  <c:v>392.65</c:v>
                </c:pt>
                <c:pt idx="8609">
                  <c:v>392.53</c:v>
                </c:pt>
                <c:pt idx="8610">
                  <c:v>392.62</c:v>
                </c:pt>
                <c:pt idx="8611">
                  <c:v>392.61</c:v>
                </c:pt>
                <c:pt idx="8612">
                  <c:v>392.7</c:v>
                </c:pt>
                <c:pt idx="8613">
                  <c:v>392.81</c:v>
                </c:pt>
                <c:pt idx="8614">
                  <c:v>392.6</c:v>
                </c:pt>
                <c:pt idx="8615">
                  <c:v>392.55</c:v>
                </c:pt>
                <c:pt idx="8616">
                  <c:v>392.45</c:v>
                </c:pt>
                <c:pt idx="8617">
                  <c:v>392.24</c:v>
                </c:pt>
                <c:pt idx="8618">
                  <c:v>392.15</c:v>
                </c:pt>
                <c:pt idx="8619">
                  <c:v>392.1</c:v>
                </c:pt>
                <c:pt idx="8620">
                  <c:v>392.09</c:v>
                </c:pt>
                <c:pt idx="8621">
                  <c:v>392.27</c:v>
                </c:pt>
                <c:pt idx="8622">
                  <c:v>392.23</c:v>
                </c:pt>
                <c:pt idx="8623">
                  <c:v>392.22</c:v>
                </c:pt>
                <c:pt idx="8624">
                  <c:v>392.36</c:v>
                </c:pt>
                <c:pt idx="8625">
                  <c:v>392.37</c:v>
                </c:pt>
                <c:pt idx="8626">
                  <c:v>392.37</c:v>
                </c:pt>
                <c:pt idx="8627">
                  <c:v>392.49</c:v>
                </c:pt>
                <c:pt idx="8628">
                  <c:v>392.59</c:v>
                </c:pt>
                <c:pt idx="8629">
                  <c:v>392.93</c:v>
                </c:pt>
                <c:pt idx="8630">
                  <c:v>392.8</c:v>
                </c:pt>
                <c:pt idx="8631">
                  <c:v>392.61</c:v>
                </c:pt>
                <c:pt idx="8632">
                  <c:v>392.79</c:v>
                </c:pt>
                <c:pt idx="8633">
                  <c:v>392.86</c:v>
                </c:pt>
                <c:pt idx="8634">
                  <c:v>393.07</c:v>
                </c:pt>
                <c:pt idx="8635">
                  <c:v>393.32</c:v>
                </c:pt>
                <c:pt idx="8636">
                  <c:v>393.36</c:v>
                </c:pt>
                <c:pt idx="8637">
                  <c:v>393.45</c:v>
                </c:pt>
                <c:pt idx="8638">
                  <c:v>393.83</c:v>
                </c:pt>
                <c:pt idx="8639">
                  <c:v>393.81</c:v>
                </c:pt>
                <c:pt idx="8640">
                  <c:v>393.93</c:v>
                </c:pt>
                <c:pt idx="8641">
                  <c:v>393.84</c:v>
                </c:pt>
                <c:pt idx="8642">
                  <c:v>393.82</c:v>
                </c:pt>
                <c:pt idx="8643">
                  <c:v>393.71</c:v>
                </c:pt>
                <c:pt idx="8644">
                  <c:v>393.73</c:v>
                </c:pt>
                <c:pt idx="8645">
                  <c:v>393.62</c:v>
                </c:pt>
                <c:pt idx="8646">
                  <c:v>393.67</c:v>
                </c:pt>
                <c:pt idx="8647">
                  <c:v>393.47</c:v>
                </c:pt>
                <c:pt idx="8648">
                  <c:v>393.43</c:v>
                </c:pt>
                <c:pt idx="8649">
                  <c:v>393.25</c:v>
                </c:pt>
                <c:pt idx="8650">
                  <c:v>393.21</c:v>
                </c:pt>
                <c:pt idx="8651">
                  <c:v>393.22</c:v>
                </c:pt>
                <c:pt idx="8652">
                  <c:v>393.03</c:v>
                </c:pt>
                <c:pt idx="8653">
                  <c:v>393.23</c:v>
                </c:pt>
                <c:pt idx="8654">
                  <c:v>393.32</c:v>
                </c:pt>
                <c:pt idx="8655">
                  <c:v>393.39</c:v>
                </c:pt>
                <c:pt idx="8656">
                  <c:v>393.49</c:v>
                </c:pt>
                <c:pt idx="8657">
                  <c:v>393.41</c:v>
                </c:pt>
                <c:pt idx="8658">
                  <c:v>393.57</c:v>
                </c:pt>
                <c:pt idx="8659">
                  <c:v>393.81</c:v>
                </c:pt>
                <c:pt idx="8660">
                  <c:v>394.05</c:v>
                </c:pt>
                <c:pt idx="8661">
                  <c:v>394.14</c:v>
                </c:pt>
                <c:pt idx="8662">
                  <c:v>394.25</c:v>
                </c:pt>
                <c:pt idx="8663">
                  <c:v>394.45</c:v>
                </c:pt>
                <c:pt idx="8664">
                  <c:v>394.6</c:v>
                </c:pt>
                <c:pt idx="8665">
                  <c:v>394.75</c:v>
                </c:pt>
                <c:pt idx="8666">
                  <c:v>394.86</c:v>
                </c:pt>
                <c:pt idx="8667">
                  <c:v>394.55</c:v>
                </c:pt>
                <c:pt idx="8668">
                  <c:v>394.11</c:v>
                </c:pt>
                <c:pt idx="8669">
                  <c:v>393.89</c:v>
                </c:pt>
                <c:pt idx="8670">
                  <c:v>393.72</c:v>
                </c:pt>
                <c:pt idx="8671">
                  <c:v>393.43</c:v>
                </c:pt>
                <c:pt idx="8672">
                  <c:v>393.42</c:v>
                </c:pt>
                <c:pt idx="8673">
                  <c:v>393.3</c:v>
                </c:pt>
                <c:pt idx="8674">
                  <c:v>393</c:v>
                </c:pt>
                <c:pt idx="8675">
                  <c:v>392.81</c:v>
                </c:pt>
                <c:pt idx="8676">
                  <c:v>392.95</c:v>
                </c:pt>
                <c:pt idx="8677">
                  <c:v>392.89</c:v>
                </c:pt>
                <c:pt idx="8678">
                  <c:v>392.86</c:v>
                </c:pt>
                <c:pt idx="8679">
                  <c:v>392.66</c:v>
                </c:pt>
                <c:pt idx="8680">
                  <c:v>392.66</c:v>
                </c:pt>
                <c:pt idx="8681">
                  <c:v>392.37</c:v>
                </c:pt>
                <c:pt idx="8682">
                  <c:v>392.47</c:v>
                </c:pt>
                <c:pt idx="8683">
                  <c:v>392.74</c:v>
                </c:pt>
                <c:pt idx="8684">
                  <c:v>392.91</c:v>
                </c:pt>
                <c:pt idx="8685">
                  <c:v>393.72</c:v>
                </c:pt>
                <c:pt idx="8686">
                  <c:v>393.97</c:v>
                </c:pt>
                <c:pt idx="8687">
                  <c:v>394.15</c:v>
                </c:pt>
                <c:pt idx="8688">
                  <c:v>394.31</c:v>
                </c:pt>
                <c:pt idx="8689">
                  <c:v>394.27</c:v>
                </c:pt>
                <c:pt idx="8690">
                  <c:v>394.2</c:v>
                </c:pt>
                <c:pt idx="8691">
                  <c:v>394.07</c:v>
                </c:pt>
                <c:pt idx="8692">
                  <c:v>393.95</c:v>
                </c:pt>
                <c:pt idx="8693">
                  <c:v>393.96</c:v>
                </c:pt>
                <c:pt idx="8694">
                  <c:v>394.08</c:v>
                </c:pt>
                <c:pt idx="8695">
                  <c:v>394.05</c:v>
                </c:pt>
                <c:pt idx="8696">
                  <c:v>394.02</c:v>
                </c:pt>
                <c:pt idx="8697">
                  <c:v>394.05</c:v>
                </c:pt>
                <c:pt idx="8698">
                  <c:v>393.95</c:v>
                </c:pt>
                <c:pt idx="8699">
                  <c:v>393.92</c:v>
                </c:pt>
                <c:pt idx="8700">
                  <c:v>393.73</c:v>
                </c:pt>
                <c:pt idx="8701">
                  <c:v>393.69</c:v>
                </c:pt>
                <c:pt idx="8702">
                  <c:v>393.61</c:v>
                </c:pt>
                <c:pt idx="8703">
                  <c:v>393.78</c:v>
                </c:pt>
                <c:pt idx="8704">
                  <c:v>393.75</c:v>
                </c:pt>
                <c:pt idx="8705">
                  <c:v>393.64</c:v>
                </c:pt>
                <c:pt idx="8706">
                  <c:v>393.39</c:v>
                </c:pt>
                <c:pt idx="8707">
                  <c:v>393.39</c:v>
                </c:pt>
                <c:pt idx="8708">
                  <c:v>393.46</c:v>
                </c:pt>
                <c:pt idx="8709">
                  <c:v>393.54</c:v>
                </c:pt>
                <c:pt idx="8710">
                  <c:v>393.49</c:v>
                </c:pt>
                <c:pt idx="8711">
                  <c:v>393.52</c:v>
                </c:pt>
                <c:pt idx="8712">
                  <c:v>393.83</c:v>
                </c:pt>
                <c:pt idx="8713">
                  <c:v>393.91</c:v>
                </c:pt>
                <c:pt idx="8714">
                  <c:v>394</c:v>
                </c:pt>
                <c:pt idx="8715">
                  <c:v>394.11</c:v>
                </c:pt>
                <c:pt idx="8716">
                  <c:v>394.34</c:v>
                </c:pt>
                <c:pt idx="8717">
                  <c:v>394.42</c:v>
                </c:pt>
                <c:pt idx="8718">
                  <c:v>394.42</c:v>
                </c:pt>
                <c:pt idx="8719">
                  <c:v>394.32</c:v>
                </c:pt>
                <c:pt idx="8720">
                  <c:v>394.21</c:v>
                </c:pt>
                <c:pt idx="8721">
                  <c:v>394.33</c:v>
                </c:pt>
                <c:pt idx="8722">
                  <c:v>394.41</c:v>
                </c:pt>
                <c:pt idx="8723">
                  <c:v>394.32</c:v>
                </c:pt>
                <c:pt idx="8724">
                  <c:v>394.37</c:v>
                </c:pt>
                <c:pt idx="8725">
                  <c:v>394.28</c:v>
                </c:pt>
                <c:pt idx="8726">
                  <c:v>394.39</c:v>
                </c:pt>
                <c:pt idx="8727">
                  <c:v>394.47</c:v>
                </c:pt>
                <c:pt idx="8728">
                  <c:v>394.55</c:v>
                </c:pt>
                <c:pt idx="8729">
                  <c:v>394.45</c:v>
                </c:pt>
                <c:pt idx="8730">
                  <c:v>394.51</c:v>
                </c:pt>
                <c:pt idx="8731">
                  <c:v>394.62</c:v>
                </c:pt>
                <c:pt idx="8732">
                  <c:v>394.44</c:v>
                </c:pt>
                <c:pt idx="8733">
                  <c:v>394.33</c:v>
                </c:pt>
                <c:pt idx="8734">
                  <c:v>394.42</c:v>
                </c:pt>
                <c:pt idx="8735">
                  <c:v>394.69</c:v>
                </c:pt>
                <c:pt idx="8736">
                  <c:v>394.69</c:v>
                </c:pt>
                <c:pt idx="8737">
                  <c:v>394.6</c:v>
                </c:pt>
                <c:pt idx="8738">
                  <c:v>394.67</c:v>
                </c:pt>
                <c:pt idx="8739">
                  <c:v>394.42</c:v>
                </c:pt>
                <c:pt idx="8740">
                  <c:v>394.42</c:v>
                </c:pt>
                <c:pt idx="8741">
                  <c:v>394.46</c:v>
                </c:pt>
                <c:pt idx="8742">
                  <c:v>394.42</c:v>
                </c:pt>
                <c:pt idx="8743">
                  <c:v>394.51</c:v>
                </c:pt>
                <c:pt idx="8744">
                  <c:v>394.5</c:v>
                </c:pt>
                <c:pt idx="8745">
                  <c:v>394.55</c:v>
                </c:pt>
                <c:pt idx="8746">
                  <c:v>394.55</c:v>
                </c:pt>
                <c:pt idx="8747">
                  <c:v>394.49</c:v>
                </c:pt>
                <c:pt idx="8748">
                  <c:v>394.5</c:v>
                </c:pt>
                <c:pt idx="8749">
                  <c:v>394.51</c:v>
                </c:pt>
                <c:pt idx="8750">
                  <c:v>394.49</c:v>
                </c:pt>
                <c:pt idx="8751">
                  <c:v>394.64</c:v>
                </c:pt>
                <c:pt idx="8752">
                  <c:v>394.47</c:v>
                </c:pt>
                <c:pt idx="8753">
                  <c:v>394.48</c:v>
                </c:pt>
                <c:pt idx="8754">
                  <c:v>394.53</c:v>
                </c:pt>
                <c:pt idx="8755">
                  <c:v>394.55</c:v>
                </c:pt>
                <c:pt idx="8756">
                  <c:v>394.47</c:v>
                </c:pt>
                <c:pt idx="8757">
                  <c:v>394.43</c:v>
                </c:pt>
                <c:pt idx="8758">
                  <c:v>394.48</c:v>
                </c:pt>
                <c:pt idx="8759">
                  <c:v>394.42</c:v>
                </c:pt>
                <c:pt idx="8760">
                  <c:v>394.48</c:v>
                </c:pt>
                <c:pt idx="8761">
                  <c:v>394.24</c:v>
                </c:pt>
                <c:pt idx="8762">
                  <c:v>394.25</c:v>
                </c:pt>
                <c:pt idx="8763">
                  <c:v>394.12</c:v>
                </c:pt>
                <c:pt idx="8764">
                  <c:v>393.63</c:v>
                </c:pt>
                <c:pt idx="8765">
                  <c:v>393.47</c:v>
                </c:pt>
                <c:pt idx="8766">
                  <c:v>392.55</c:v>
                </c:pt>
                <c:pt idx="8767">
                  <c:v>392.15</c:v>
                </c:pt>
                <c:pt idx="8768">
                  <c:v>393.33</c:v>
                </c:pt>
                <c:pt idx="8769">
                  <c:v>393.98</c:v>
                </c:pt>
                <c:pt idx="8770">
                  <c:v>393.42</c:v>
                </c:pt>
                <c:pt idx="8771">
                  <c:v>393.43</c:v>
                </c:pt>
                <c:pt idx="8772">
                  <c:v>393.8</c:v>
                </c:pt>
                <c:pt idx="8773">
                  <c:v>393.97</c:v>
                </c:pt>
                <c:pt idx="8774">
                  <c:v>394.05</c:v>
                </c:pt>
                <c:pt idx="8775">
                  <c:v>393.95</c:v>
                </c:pt>
                <c:pt idx="8776">
                  <c:v>393.44</c:v>
                </c:pt>
                <c:pt idx="8777">
                  <c:v>393.01</c:v>
                </c:pt>
                <c:pt idx="8778">
                  <c:v>392.71</c:v>
                </c:pt>
                <c:pt idx="8779">
                  <c:v>392.51</c:v>
                </c:pt>
                <c:pt idx="8780">
                  <c:v>392.5</c:v>
                </c:pt>
                <c:pt idx="8781">
                  <c:v>392.87</c:v>
                </c:pt>
                <c:pt idx="8782">
                  <c:v>393.06</c:v>
                </c:pt>
                <c:pt idx="8783">
                  <c:v>393.1</c:v>
                </c:pt>
                <c:pt idx="8784">
                  <c:v>392.93</c:v>
                </c:pt>
                <c:pt idx="8785">
                  <c:v>392.86</c:v>
                </c:pt>
                <c:pt idx="8786">
                  <c:v>392.05</c:v>
                </c:pt>
                <c:pt idx="8787">
                  <c:v>391.36</c:v>
                </c:pt>
                <c:pt idx="8788">
                  <c:v>391.34</c:v>
                </c:pt>
                <c:pt idx="8789">
                  <c:v>391.38</c:v>
                </c:pt>
                <c:pt idx="8790">
                  <c:v>391.15</c:v>
                </c:pt>
                <c:pt idx="8791">
                  <c:v>391.24</c:v>
                </c:pt>
                <c:pt idx="8792">
                  <c:v>391.28</c:v>
                </c:pt>
                <c:pt idx="8793">
                  <c:v>391.38</c:v>
                </c:pt>
                <c:pt idx="8794">
                  <c:v>392</c:v>
                </c:pt>
                <c:pt idx="8795">
                  <c:v>392.42</c:v>
                </c:pt>
                <c:pt idx="8796">
                  <c:v>392.87</c:v>
                </c:pt>
                <c:pt idx="8797">
                  <c:v>393.07</c:v>
                </c:pt>
                <c:pt idx="8798">
                  <c:v>393.04</c:v>
                </c:pt>
                <c:pt idx="8799">
                  <c:v>392.94</c:v>
                </c:pt>
                <c:pt idx="8800">
                  <c:v>392.59</c:v>
                </c:pt>
                <c:pt idx="8801">
                  <c:v>391.59</c:v>
                </c:pt>
                <c:pt idx="8802">
                  <c:v>391.15</c:v>
                </c:pt>
                <c:pt idx="8803">
                  <c:v>390.86</c:v>
                </c:pt>
                <c:pt idx="8804">
                  <c:v>390.36</c:v>
                </c:pt>
                <c:pt idx="8805">
                  <c:v>390.13</c:v>
                </c:pt>
                <c:pt idx="8806">
                  <c:v>390.06</c:v>
                </c:pt>
                <c:pt idx="8807">
                  <c:v>390.22</c:v>
                </c:pt>
                <c:pt idx="8808">
                  <c:v>390.41</c:v>
                </c:pt>
                <c:pt idx="8809">
                  <c:v>390.33</c:v>
                </c:pt>
                <c:pt idx="8810">
                  <c:v>390.26</c:v>
                </c:pt>
                <c:pt idx="8811">
                  <c:v>390.46</c:v>
                </c:pt>
                <c:pt idx="8812">
                  <c:v>390.42</c:v>
                </c:pt>
                <c:pt idx="8813">
                  <c:v>390.48</c:v>
                </c:pt>
                <c:pt idx="8814">
                  <c:v>390.31</c:v>
                </c:pt>
                <c:pt idx="8815">
                  <c:v>390.25</c:v>
                </c:pt>
                <c:pt idx="8816">
                  <c:v>390.37</c:v>
                </c:pt>
                <c:pt idx="8817">
                  <c:v>390.76</c:v>
                </c:pt>
                <c:pt idx="8818">
                  <c:v>390.95</c:v>
                </c:pt>
                <c:pt idx="8819">
                  <c:v>390.9</c:v>
                </c:pt>
                <c:pt idx="8820">
                  <c:v>390.8</c:v>
                </c:pt>
                <c:pt idx="8821">
                  <c:v>390.51</c:v>
                </c:pt>
                <c:pt idx="8822">
                  <c:v>390.47</c:v>
                </c:pt>
                <c:pt idx="8823">
                  <c:v>390.58</c:v>
                </c:pt>
                <c:pt idx="8824">
                  <c:v>390.5</c:v>
                </c:pt>
                <c:pt idx="8825">
                  <c:v>390.3</c:v>
                </c:pt>
                <c:pt idx="8826">
                  <c:v>390.06</c:v>
                </c:pt>
                <c:pt idx="8827">
                  <c:v>389.73</c:v>
                </c:pt>
                <c:pt idx="8828">
                  <c:v>389.42</c:v>
                </c:pt>
                <c:pt idx="8829">
                  <c:v>389.59</c:v>
                </c:pt>
                <c:pt idx="8830">
                  <c:v>389.82</c:v>
                </c:pt>
                <c:pt idx="8831">
                  <c:v>390.23</c:v>
                </c:pt>
                <c:pt idx="8832">
                  <c:v>390.56</c:v>
                </c:pt>
                <c:pt idx="8833">
                  <c:v>389.93</c:v>
                </c:pt>
                <c:pt idx="8834">
                  <c:v>390.06</c:v>
                </c:pt>
                <c:pt idx="8835">
                  <c:v>389.17</c:v>
                </c:pt>
                <c:pt idx="8836">
                  <c:v>387.11</c:v>
                </c:pt>
                <c:pt idx="8837">
                  <c:v>388.28</c:v>
                </c:pt>
                <c:pt idx="8838">
                  <c:v>390.22</c:v>
                </c:pt>
                <c:pt idx="8839">
                  <c:v>390.24</c:v>
                </c:pt>
                <c:pt idx="8840">
                  <c:v>389.75</c:v>
                </c:pt>
                <c:pt idx="8841">
                  <c:v>388.83</c:v>
                </c:pt>
                <c:pt idx="8842">
                  <c:v>389.42</c:v>
                </c:pt>
                <c:pt idx="8843">
                  <c:v>389.7</c:v>
                </c:pt>
                <c:pt idx="8844">
                  <c:v>389.95</c:v>
                </c:pt>
                <c:pt idx="8845">
                  <c:v>389.96</c:v>
                </c:pt>
                <c:pt idx="8846">
                  <c:v>390.17</c:v>
                </c:pt>
                <c:pt idx="8847">
                  <c:v>390.19</c:v>
                </c:pt>
                <c:pt idx="8848">
                  <c:v>390.26</c:v>
                </c:pt>
                <c:pt idx="8849">
                  <c:v>390.05</c:v>
                </c:pt>
                <c:pt idx="8850">
                  <c:v>389.91</c:v>
                </c:pt>
                <c:pt idx="8851">
                  <c:v>390</c:v>
                </c:pt>
                <c:pt idx="8852">
                  <c:v>390.19</c:v>
                </c:pt>
                <c:pt idx="8853">
                  <c:v>390.29</c:v>
                </c:pt>
                <c:pt idx="8854">
                  <c:v>390.34</c:v>
                </c:pt>
                <c:pt idx="8855">
                  <c:v>390.46</c:v>
                </c:pt>
                <c:pt idx="8856">
                  <c:v>390.58</c:v>
                </c:pt>
                <c:pt idx="8857">
                  <c:v>390.56</c:v>
                </c:pt>
                <c:pt idx="8858">
                  <c:v>390.66</c:v>
                </c:pt>
                <c:pt idx="8859">
                  <c:v>390.68</c:v>
                </c:pt>
                <c:pt idx="8860">
                  <c:v>390.83</c:v>
                </c:pt>
                <c:pt idx="8861">
                  <c:v>390.83</c:v>
                </c:pt>
                <c:pt idx="8862">
                  <c:v>390.79</c:v>
                </c:pt>
                <c:pt idx="8863">
                  <c:v>390.7</c:v>
                </c:pt>
                <c:pt idx="8864">
                  <c:v>390.6</c:v>
                </c:pt>
                <c:pt idx="8865">
                  <c:v>390.73</c:v>
                </c:pt>
                <c:pt idx="8866">
                  <c:v>390.67</c:v>
                </c:pt>
                <c:pt idx="8867">
                  <c:v>390.69</c:v>
                </c:pt>
                <c:pt idx="8868">
                  <c:v>390.67</c:v>
                </c:pt>
                <c:pt idx="8869">
                  <c:v>390.69</c:v>
                </c:pt>
                <c:pt idx="8870">
                  <c:v>390.68</c:v>
                </c:pt>
                <c:pt idx="8871">
                  <c:v>390.76</c:v>
                </c:pt>
                <c:pt idx="8872">
                  <c:v>390.76</c:v>
                </c:pt>
                <c:pt idx="8873">
                  <c:v>390.62</c:v>
                </c:pt>
                <c:pt idx="8874">
                  <c:v>390.67</c:v>
                </c:pt>
                <c:pt idx="8875">
                  <c:v>390.69</c:v>
                </c:pt>
                <c:pt idx="8876">
                  <c:v>390.78</c:v>
                </c:pt>
                <c:pt idx="8877">
                  <c:v>390.95</c:v>
                </c:pt>
                <c:pt idx="8878">
                  <c:v>390.88</c:v>
                </c:pt>
                <c:pt idx="8879">
                  <c:v>390.87</c:v>
                </c:pt>
                <c:pt idx="8880">
                  <c:v>390.89</c:v>
                </c:pt>
                <c:pt idx="8881">
                  <c:v>390.92</c:v>
                </c:pt>
                <c:pt idx="8882">
                  <c:v>390.81</c:v>
                </c:pt>
                <c:pt idx="8883">
                  <c:v>390.93</c:v>
                </c:pt>
                <c:pt idx="8884">
                  <c:v>390.99</c:v>
                </c:pt>
                <c:pt idx="8885">
                  <c:v>390.95</c:v>
                </c:pt>
                <c:pt idx="8886">
                  <c:v>390.96</c:v>
                </c:pt>
                <c:pt idx="8887">
                  <c:v>391.08</c:v>
                </c:pt>
                <c:pt idx="8888">
                  <c:v>391.17</c:v>
                </c:pt>
                <c:pt idx="8889">
                  <c:v>391.13</c:v>
                </c:pt>
                <c:pt idx="8890">
                  <c:v>391.14</c:v>
                </c:pt>
                <c:pt idx="8891">
                  <c:v>391.26</c:v>
                </c:pt>
                <c:pt idx="8892">
                  <c:v>391.32</c:v>
                </c:pt>
                <c:pt idx="8893">
                  <c:v>391.3</c:v>
                </c:pt>
                <c:pt idx="8894">
                  <c:v>391.22</c:v>
                </c:pt>
                <c:pt idx="8895">
                  <c:v>391.15</c:v>
                </c:pt>
                <c:pt idx="8896">
                  <c:v>390.89</c:v>
                </c:pt>
                <c:pt idx="8897">
                  <c:v>390.78</c:v>
                </c:pt>
                <c:pt idx="8898">
                  <c:v>390.84</c:v>
                </c:pt>
                <c:pt idx="8899">
                  <c:v>390.89</c:v>
                </c:pt>
                <c:pt idx="8900">
                  <c:v>390.88</c:v>
                </c:pt>
                <c:pt idx="8901">
                  <c:v>390.87</c:v>
                </c:pt>
                <c:pt idx="8902">
                  <c:v>390.77</c:v>
                </c:pt>
                <c:pt idx="8903">
                  <c:v>390.78</c:v>
                </c:pt>
                <c:pt idx="8904">
                  <c:v>390.8</c:v>
                </c:pt>
                <c:pt idx="8905">
                  <c:v>390.8</c:v>
                </c:pt>
                <c:pt idx="8906">
                  <c:v>390.9</c:v>
                </c:pt>
                <c:pt idx="8907">
                  <c:v>390.83</c:v>
                </c:pt>
                <c:pt idx="8908">
                  <c:v>390.66</c:v>
                </c:pt>
                <c:pt idx="8909">
                  <c:v>390.62</c:v>
                </c:pt>
                <c:pt idx="8910">
                  <c:v>390.63</c:v>
                </c:pt>
                <c:pt idx="8911">
                  <c:v>390.67</c:v>
                </c:pt>
                <c:pt idx="8912">
                  <c:v>390.81</c:v>
                </c:pt>
                <c:pt idx="8913">
                  <c:v>390.69</c:v>
                </c:pt>
                <c:pt idx="8914">
                  <c:v>390.63</c:v>
                </c:pt>
                <c:pt idx="8915">
                  <c:v>390.44</c:v>
                </c:pt>
                <c:pt idx="8916">
                  <c:v>390.54</c:v>
                </c:pt>
                <c:pt idx="8917">
                  <c:v>390.59</c:v>
                </c:pt>
                <c:pt idx="8918">
                  <c:v>390.61</c:v>
                </c:pt>
                <c:pt idx="8919">
                  <c:v>390.71</c:v>
                </c:pt>
                <c:pt idx="8920">
                  <c:v>390.8</c:v>
                </c:pt>
                <c:pt idx="8921">
                  <c:v>390.6</c:v>
                </c:pt>
                <c:pt idx="8922">
                  <c:v>390.8</c:v>
                </c:pt>
                <c:pt idx="8923">
                  <c:v>390.74</c:v>
                </c:pt>
                <c:pt idx="8924">
                  <c:v>390.68</c:v>
                </c:pt>
                <c:pt idx="8925">
                  <c:v>390.6</c:v>
                </c:pt>
                <c:pt idx="8926">
                  <c:v>390.49</c:v>
                </c:pt>
                <c:pt idx="8927">
                  <c:v>390.66</c:v>
                </c:pt>
                <c:pt idx="8928">
                  <c:v>390.55</c:v>
                </c:pt>
                <c:pt idx="8929">
                  <c:v>390.35</c:v>
                </c:pt>
                <c:pt idx="8930">
                  <c:v>390.4</c:v>
                </c:pt>
                <c:pt idx="8931">
                  <c:v>390.75</c:v>
                </c:pt>
                <c:pt idx="8932">
                  <c:v>390.95</c:v>
                </c:pt>
                <c:pt idx="8933">
                  <c:v>390.81</c:v>
                </c:pt>
                <c:pt idx="8934">
                  <c:v>390.99</c:v>
                </c:pt>
                <c:pt idx="8935">
                  <c:v>390.89</c:v>
                </c:pt>
                <c:pt idx="8936">
                  <c:v>390.77</c:v>
                </c:pt>
                <c:pt idx="8937">
                  <c:v>390.89</c:v>
                </c:pt>
                <c:pt idx="8938">
                  <c:v>390.98</c:v>
                </c:pt>
                <c:pt idx="8939">
                  <c:v>390.64</c:v>
                </c:pt>
                <c:pt idx="8940">
                  <c:v>390.3</c:v>
                </c:pt>
                <c:pt idx="8941">
                  <c:v>390.6</c:v>
                </c:pt>
                <c:pt idx="8942">
                  <c:v>390.81</c:v>
                </c:pt>
                <c:pt idx="8943">
                  <c:v>390.77</c:v>
                </c:pt>
                <c:pt idx="8944">
                  <c:v>390.81</c:v>
                </c:pt>
                <c:pt idx="8945">
                  <c:v>390.85</c:v>
                </c:pt>
                <c:pt idx="8946">
                  <c:v>390.8</c:v>
                </c:pt>
                <c:pt idx="8947">
                  <c:v>390.84</c:v>
                </c:pt>
                <c:pt idx="8948">
                  <c:v>390.76</c:v>
                </c:pt>
                <c:pt idx="8949">
                  <c:v>390.75</c:v>
                </c:pt>
                <c:pt idx="8950">
                  <c:v>391.01</c:v>
                </c:pt>
                <c:pt idx="8951">
                  <c:v>391.09</c:v>
                </c:pt>
                <c:pt idx="8952">
                  <c:v>391.07</c:v>
                </c:pt>
                <c:pt idx="8953">
                  <c:v>391.1</c:v>
                </c:pt>
                <c:pt idx="8954">
                  <c:v>391.05</c:v>
                </c:pt>
                <c:pt idx="8955">
                  <c:v>391.15</c:v>
                </c:pt>
                <c:pt idx="8956">
                  <c:v>391.14</c:v>
                </c:pt>
                <c:pt idx="8957">
                  <c:v>391.12</c:v>
                </c:pt>
                <c:pt idx="8958">
                  <c:v>391.21</c:v>
                </c:pt>
                <c:pt idx="8959">
                  <c:v>391.14</c:v>
                </c:pt>
                <c:pt idx="8960">
                  <c:v>391.22</c:v>
                </c:pt>
                <c:pt idx="8961">
                  <c:v>391.38</c:v>
                </c:pt>
                <c:pt idx="8962">
                  <c:v>391.42</c:v>
                </c:pt>
                <c:pt idx="8963">
                  <c:v>391.37</c:v>
                </c:pt>
                <c:pt idx="8964">
                  <c:v>391.47</c:v>
                </c:pt>
                <c:pt idx="8965">
                  <c:v>391.66</c:v>
                </c:pt>
                <c:pt idx="8966">
                  <c:v>391.7</c:v>
                </c:pt>
                <c:pt idx="8967">
                  <c:v>391.55</c:v>
                </c:pt>
                <c:pt idx="8968">
                  <c:v>391.4</c:v>
                </c:pt>
                <c:pt idx="8969">
                  <c:v>391.31</c:v>
                </c:pt>
                <c:pt idx="8970">
                  <c:v>391.43</c:v>
                </c:pt>
                <c:pt idx="8971">
                  <c:v>391.41</c:v>
                </c:pt>
                <c:pt idx="8972">
                  <c:v>391.35</c:v>
                </c:pt>
                <c:pt idx="8973">
                  <c:v>391.35</c:v>
                </c:pt>
                <c:pt idx="8974">
                  <c:v>391.29</c:v>
                </c:pt>
                <c:pt idx="8975">
                  <c:v>391.24</c:v>
                </c:pt>
                <c:pt idx="8976">
                  <c:v>391.27</c:v>
                </c:pt>
                <c:pt idx="8977">
                  <c:v>391.24</c:v>
                </c:pt>
                <c:pt idx="8978">
                  <c:v>391.17</c:v>
                </c:pt>
                <c:pt idx="8979">
                  <c:v>391.02</c:v>
                </c:pt>
                <c:pt idx="8980">
                  <c:v>390.68</c:v>
                </c:pt>
                <c:pt idx="8981">
                  <c:v>390.52</c:v>
                </c:pt>
                <c:pt idx="8982">
                  <c:v>390.29</c:v>
                </c:pt>
                <c:pt idx="8983">
                  <c:v>390.28</c:v>
                </c:pt>
                <c:pt idx="8984">
                  <c:v>390.24</c:v>
                </c:pt>
                <c:pt idx="8985">
                  <c:v>390.16</c:v>
                </c:pt>
                <c:pt idx="8986">
                  <c:v>390.05</c:v>
                </c:pt>
                <c:pt idx="8987">
                  <c:v>390.08</c:v>
                </c:pt>
                <c:pt idx="8988">
                  <c:v>390.07</c:v>
                </c:pt>
                <c:pt idx="8989">
                  <c:v>390.03</c:v>
                </c:pt>
                <c:pt idx="8990">
                  <c:v>390.07</c:v>
                </c:pt>
                <c:pt idx="8991">
                  <c:v>390.08</c:v>
                </c:pt>
                <c:pt idx="8992">
                  <c:v>389.94</c:v>
                </c:pt>
                <c:pt idx="8993">
                  <c:v>389.84</c:v>
                </c:pt>
                <c:pt idx="8994">
                  <c:v>389.79</c:v>
                </c:pt>
                <c:pt idx="8995">
                  <c:v>389.82</c:v>
                </c:pt>
                <c:pt idx="8996">
                  <c:v>389.82</c:v>
                </c:pt>
                <c:pt idx="8997">
                  <c:v>389.84</c:v>
                </c:pt>
                <c:pt idx="8998">
                  <c:v>389.89</c:v>
                </c:pt>
                <c:pt idx="8999">
                  <c:v>389.82</c:v>
                </c:pt>
                <c:pt idx="9000">
                  <c:v>389.66</c:v>
                </c:pt>
                <c:pt idx="9001">
                  <c:v>389.82</c:v>
                </c:pt>
                <c:pt idx="9002">
                  <c:v>389.96</c:v>
                </c:pt>
                <c:pt idx="9003">
                  <c:v>389.95</c:v>
                </c:pt>
                <c:pt idx="9004">
                  <c:v>390.14</c:v>
                </c:pt>
                <c:pt idx="9005">
                  <c:v>390.23</c:v>
                </c:pt>
                <c:pt idx="9006">
                  <c:v>390.37</c:v>
                </c:pt>
                <c:pt idx="9007">
                  <c:v>390.43</c:v>
                </c:pt>
                <c:pt idx="9008">
                  <c:v>390.37</c:v>
                </c:pt>
                <c:pt idx="9009">
                  <c:v>390.4</c:v>
                </c:pt>
                <c:pt idx="9010">
                  <c:v>390.3</c:v>
                </c:pt>
                <c:pt idx="9011">
                  <c:v>-9999</c:v>
                </c:pt>
                <c:pt idx="9012">
                  <c:v>-9999</c:v>
                </c:pt>
                <c:pt idx="9013">
                  <c:v>-9999</c:v>
                </c:pt>
                <c:pt idx="9014">
                  <c:v>-9999</c:v>
                </c:pt>
                <c:pt idx="9015">
                  <c:v>-9999</c:v>
                </c:pt>
                <c:pt idx="9016">
                  <c:v>-9999</c:v>
                </c:pt>
                <c:pt idx="9017">
                  <c:v>-9999</c:v>
                </c:pt>
                <c:pt idx="9018">
                  <c:v>-9999</c:v>
                </c:pt>
                <c:pt idx="9019">
                  <c:v>-9999</c:v>
                </c:pt>
                <c:pt idx="9020">
                  <c:v>-9999</c:v>
                </c:pt>
                <c:pt idx="9021">
                  <c:v>-9999</c:v>
                </c:pt>
                <c:pt idx="9022">
                  <c:v>-9999</c:v>
                </c:pt>
                <c:pt idx="9023">
                  <c:v>-9999</c:v>
                </c:pt>
                <c:pt idx="9024">
                  <c:v>-9999</c:v>
                </c:pt>
                <c:pt idx="9025">
                  <c:v>-9999</c:v>
                </c:pt>
                <c:pt idx="9026">
                  <c:v>-9999</c:v>
                </c:pt>
                <c:pt idx="9027">
                  <c:v>-9999</c:v>
                </c:pt>
                <c:pt idx="9028">
                  <c:v>-9999</c:v>
                </c:pt>
                <c:pt idx="9029">
                  <c:v>-9999</c:v>
                </c:pt>
                <c:pt idx="9030">
                  <c:v>-9999</c:v>
                </c:pt>
                <c:pt idx="9031">
                  <c:v>-9999</c:v>
                </c:pt>
                <c:pt idx="9032">
                  <c:v>-9999</c:v>
                </c:pt>
                <c:pt idx="9033">
                  <c:v>-9999</c:v>
                </c:pt>
                <c:pt idx="9034">
                  <c:v>-9999</c:v>
                </c:pt>
                <c:pt idx="9035">
                  <c:v>-9999</c:v>
                </c:pt>
                <c:pt idx="9036">
                  <c:v>-9999</c:v>
                </c:pt>
                <c:pt idx="9037">
                  <c:v>-9999</c:v>
                </c:pt>
                <c:pt idx="9038">
                  <c:v>-9999</c:v>
                </c:pt>
                <c:pt idx="9039">
                  <c:v>-9999</c:v>
                </c:pt>
                <c:pt idx="9040">
                  <c:v>-9999</c:v>
                </c:pt>
                <c:pt idx="9041">
                  <c:v>-9999</c:v>
                </c:pt>
                <c:pt idx="9042">
                  <c:v>-9999</c:v>
                </c:pt>
                <c:pt idx="9043">
                  <c:v>-9999</c:v>
                </c:pt>
                <c:pt idx="9044">
                  <c:v>-9999</c:v>
                </c:pt>
                <c:pt idx="9045">
                  <c:v>-9999</c:v>
                </c:pt>
                <c:pt idx="9046">
                  <c:v>-9999</c:v>
                </c:pt>
                <c:pt idx="9047">
                  <c:v>-9999</c:v>
                </c:pt>
                <c:pt idx="9048">
                  <c:v>-9999</c:v>
                </c:pt>
                <c:pt idx="9049">
                  <c:v>-9999</c:v>
                </c:pt>
                <c:pt idx="9050">
                  <c:v>-9999</c:v>
                </c:pt>
                <c:pt idx="9051">
                  <c:v>-9999</c:v>
                </c:pt>
                <c:pt idx="9052">
                  <c:v>-9999</c:v>
                </c:pt>
                <c:pt idx="9053">
                  <c:v>-9999</c:v>
                </c:pt>
                <c:pt idx="9054">
                  <c:v>-9999</c:v>
                </c:pt>
                <c:pt idx="9055">
                  <c:v>-9999</c:v>
                </c:pt>
                <c:pt idx="9056">
                  <c:v>-9999</c:v>
                </c:pt>
                <c:pt idx="9057">
                  <c:v>-9999</c:v>
                </c:pt>
                <c:pt idx="9058">
                  <c:v>-9999</c:v>
                </c:pt>
                <c:pt idx="9059">
                  <c:v>-9999</c:v>
                </c:pt>
                <c:pt idx="9060">
                  <c:v>-9999</c:v>
                </c:pt>
                <c:pt idx="9061">
                  <c:v>-9999</c:v>
                </c:pt>
                <c:pt idx="9062">
                  <c:v>-9999</c:v>
                </c:pt>
                <c:pt idx="9063">
                  <c:v>390.42</c:v>
                </c:pt>
                <c:pt idx="9064">
                  <c:v>390.24</c:v>
                </c:pt>
                <c:pt idx="9065">
                  <c:v>390.35</c:v>
                </c:pt>
                <c:pt idx="9066">
                  <c:v>390.26</c:v>
                </c:pt>
                <c:pt idx="9067">
                  <c:v>390.16</c:v>
                </c:pt>
                <c:pt idx="9068">
                  <c:v>390.24</c:v>
                </c:pt>
                <c:pt idx="9069">
                  <c:v>390.16</c:v>
                </c:pt>
                <c:pt idx="9070">
                  <c:v>390</c:v>
                </c:pt>
                <c:pt idx="9071">
                  <c:v>390.02</c:v>
                </c:pt>
                <c:pt idx="9072">
                  <c:v>389.93</c:v>
                </c:pt>
                <c:pt idx="9073">
                  <c:v>389.89</c:v>
                </c:pt>
                <c:pt idx="9074">
                  <c:v>389.86</c:v>
                </c:pt>
                <c:pt idx="9075">
                  <c:v>389.83</c:v>
                </c:pt>
                <c:pt idx="9076">
                  <c:v>389.89</c:v>
                </c:pt>
                <c:pt idx="9077">
                  <c:v>389.77</c:v>
                </c:pt>
                <c:pt idx="9078">
                  <c:v>389.77</c:v>
                </c:pt>
                <c:pt idx="9079">
                  <c:v>389.89</c:v>
                </c:pt>
                <c:pt idx="9080">
                  <c:v>390.01</c:v>
                </c:pt>
                <c:pt idx="9081">
                  <c:v>390.17</c:v>
                </c:pt>
                <c:pt idx="9082">
                  <c:v>390.29</c:v>
                </c:pt>
                <c:pt idx="9083">
                  <c:v>390.19</c:v>
                </c:pt>
                <c:pt idx="9084">
                  <c:v>390.01</c:v>
                </c:pt>
                <c:pt idx="9085">
                  <c:v>389.89</c:v>
                </c:pt>
                <c:pt idx="9086">
                  <c:v>389.94</c:v>
                </c:pt>
                <c:pt idx="9087">
                  <c:v>389.72</c:v>
                </c:pt>
                <c:pt idx="9088">
                  <c:v>389.74</c:v>
                </c:pt>
                <c:pt idx="9089">
                  <c:v>389.79</c:v>
                </c:pt>
                <c:pt idx="9090">
                  <c:v>389.76</c:v>
                </c:pt>
                <c:pt idx="9091">
                  <c:v>389.72</c:v>
                </c:pt>
                <c:pt idx="9092">
                  <c:v>389.56</c:v>
                </c:pt>
                <c:pt idx="9093">
                  <c:v>389.45</c:v>
                </c:pt>
                <c:pt idx="9094">
                  <c:v>389.32</c:v>
                </c:pt>
                <c:pt idx="9095">
                  <c:v>389.45</c:v>
                </c:pt>
                <c:pt idx="9096">
                  <c:v>389.53</c:v>
                </c:pt>
                <c:pt idx="9097">
                  <c:v>389.4</c:v>
                </c:pt>
                <c:pt idx="9098">
                  <c:v>389.35</c:v>
                </c:pt>
                <c:pt idx="9099">
                  <c:v>389.24</c:v>
                </c:pt>
                <c:pt idx="9100">
                  <c:v>389.19</c:v>
                </c:pt>
                <c:pt idx="9101">
                  <c:v>389.4</c:v>
                </c:pt>
                <c:pt idx="9102">
                  <c:v>389.37</c:v>
                </c:pt>
                <c:pt idx="9103">
                  <c:v>389.44</c:v>
                </c:pt>
                <c:pt idx="9104">
                  <c:v>389.46</c:v>
                </c:pt>
                <c:pt idx="9105">
                  <c:v>390.04</c:v>
                </c:pt>
                <c:pt idx="9106">
                  <c:v>390.25</c:v>
                </c:pt>
                <c:pt idx="9107">
                  <c:v>389.94</c:v>
                </c:pt>
                <c:pt idx="9108">
                  <c:v>389.91</c:v>
                </c:pt>
                <c:pt idx="9109">
                  <c:v>390.12</c:v>
                </c:pt>
                <c:pt idx="9110">
                  <c:v>390.34</c:v>
                </c:pt>
                <c:pt idx="9111">
                  <c:v>390.42</c:v>
                </c:pt>
                <c:pt idx="9112">
                  <c:v>390.42</c:v>
                </c:pt>
                <c:pt idx="9113">
                  <c:v>390.35</c:v>
                </c:pt>
                <c:pt idx="9114">
                  <c:v>390.58</c:v>
                </c:pt>
                <c:pt idx="9115">
                  <c:v>390.71</c:v>
                </c:pt>
                <c:pt idx="9116">
                  <c:v>390.69</c:v>
                </c:pt>
                <c:pt idx="9117">
                  <c:v>390.8</c:v>
                </c:pt>
                <c:pt idx="9118">
                  <c:v>390.79</c:v>
                </c:pt>
                <c:pt idx="9119">
                  <c:v>390.86</c:v>
                </c:pt>
                <c:pt idx="9120">
                  <c:v>390.77</c:v>
                </c:pt>
                <c:pt idx="9121">
                  <c:v>390.66</c:v>
                </c:pt>
                <c:pt idx="9122">
                  <c:v>390.79</c:v>
                </c:pt>
                <c:pt idx="9123">
                  <c:v>390.87</c:v>
                </c:pt>
                <c:pt idx="9124">
                  <c:v>391.05</c:v>
                </c:pt>
                <c:pt idx="9125">
                  <c:v>390.86</c:v>
                </c:pt>
                <c:pt idx="9126">
                  <c:v>390.82</c:v>
                </c:pt>
                <c:pt idx="9127">
                  <c:v>390.81</c:v>
                </c:pt>
                <c:pt idx="9128">
                  <c:v>390.68</c:v>
                </c:pt>
                <c:pt idx="9129">
                  <c:v>390.8</c:v>
                </c:pt>
                <c:pt idx="9130">
                  <c:v>390.75</c:v>
                </c:pt>
                <c:pt idx="9131">
                  <c:v>390.74</c:v>
                </c:pt>
                <c:pt idx="9132">
                  <c:v>390.6</c:v>
                </c:pt>
                <c:pt idx="9133">
                  <c:v>390.43</c:v>
                </c:pt>
                <c:pt idx="9134">
                  <c:v>390.32</c:v>
                </c:pt>
                <c:pt idx="9135">
                  <c:v>390.3</c:v>
                </c:pt>
                <c:pt idx="9136">
                  <c:v>390.27</c:v>
                </c:pt>
                <c:pt idx="9137">
                  <c:v>390.28</c:v>
                </c:pt>
                <c:pt idx="9138">
                  <c:v>390.25</c:v>
                </c:pt>
                <c:pt idx="9139">
                  <c:v>390.14</c:v>
                </c:pt>
                <c:pt idx="9140">
                  <c:v>390.26</c:v>
                </c:pt>
                <c:pt idx="9141">
                  <c:v>390.3</c:v>
                </c:pt>
                <c:pt idx="9142">
                  <c:v>390.26</c:v>
                </c:pt>
                <c:pt idx="9143">
                  <c:v>390.26</c:v>
                </c:pt>
                <c:pt idx="9144">
                  <c:v>390.24</c:v>
                </c:pt>
                <c:pt idx="9145">
                  <c:v>390.22</c:v>
                </c:pt>
                <c:pt idx="9146">
                  <c:v>390.17</c:v>
                </c:pt>
                <c:pt idx="9147">
                  <c:v>390.24</c:v>
                </c:pt>
                <c:pt idx="9148">
                  <c:v>390.27</c:v>
                </c:pt>
                <c:pt idx="9149">
                  <c:v>390.22</c:v>
                </c:pt>
                <c:pt idx="9150">
                  <c:v>390.2</c:v>
                </c:pt>
                <c:pt idx="9151">
                  <c:v>390.14</c:v>
                </c:pt>
                <c:pt idx="9152">
                  <c:v>390.01</c:v>
                </c:pt>
                <c:pt idx="9153">
                  <c:v>390.11</c:v>
                </c:pt>
                <c:pt idx="9154">
                  <c:v>390.35</c:v>
                </c:pt>
                <c:pt idx="9155">
                  <c:v>390.35</c:v>
                </c:pt>
                <c:pt idx="9156">
                  <c:v>390.38</c:v>
                </c:pt>
                <c:pt idx="9157">
                  <c:v>390.25</c:v>
                </c:pt>
                <c:pt idx="9158">
                  <c:v>390.24</c:v>
                </c:pt>
                <c:pt idx="9159">
                  <c:v>390.37</c:v>
                </c:pt>
                <c:pt idx="9160">
                  <c:v>390.44</c:v>
                </c:pt>
                <c:pt idx="9161">
                  <c:v>390.51</c:v>
                </c:pt>
                <c:pt idx="9162">
                  <c:v>390.48</c:v>
                </c:pt>
                <c:pt idx="9163">
                  <c:v>390.44</c:v>
                </c:pt>
                <c:pt idx="9164">
                  <c:v>390.36</c:v>
                </c:pt>
                <c:pt idx="9165">
                  <c:v>390.4</c:v>
                </c:pt>
                <c:pt idx="9166">
                  <c:v>390.4</c:v>
                </c:pt>
                <c:pt idx="9167">
                  <c:v>390.41</c:v>
                </c:pt>
                <c:pt idx="9168">
                  <c:v>390.45</c:v>
                </c:pt>
                <c:pt idx="9169">
                  <c:v>390.51</c:v>
                </c:pt>
                <c:pt idx="9170">
                  <c:v>390.68</c:v>
                </c:pt>
                <c:pt idx="9171">
                  <c:v>390.67</c:v>
                </c:pt>
                <c:pt idx="9172">
                  <c:v>390.67</c:v>
                </c:pt>
                <c:pt idx="9173">
                  <c:v>390.67</c:v>
                </c:pt>
                <c:pt idx="9174">
                  <c:v>390.71</c:v>
                </c:pt>
                <c:pt idx="9175">
                  <c:v>390.55</c:v>
                </c:pt>
                <c:pt idx="9176">
                  <c:v>390.66</c:v>
                </c:pt>
                <c:pt idx="9177">
                  <c:v>390.67</c:v>
                </c:pt>
                <c:pt idx="9178">
                  <c:v>390.77</c:v>
                </c:pt>
                <c:pt idx="9179">
                  <c:v>390.76</c:v>
                </c:pt>
                <c:pt idx="9180">
                  <c:v>390.76</c:v>
                </c:pt>
                <c:pt idx="9181">
                  <c:v>390.78</c:v>
                </c:pt>
                <c:pt idx="9182">
                  <c:v>390.76</c:v>
                </c:pt>
                <c:pt idx="9183">
                  <c:v>390.62</c:v>
                </c:pt>
                <c:pt idx="9184">
                  <c:v>390.87</c:v>
                </c:pt>
                <c:pt idx="9185">
                  <c:v>390.84</c:v>
                </c:pt>
                <c:pt idx="9186">
                  <c:v>390.89</c:v>
                </c:pt>
                <c:pt idx="9187">
                  <c:v>391.03</c:v>
                </c:pt>
                <c:pt idx="9188">
                  <c:v>391.09</c:v>
                </c:pt>
                <c:pt idx="9189">
                  <c:v>390.94</c:v>
                </c:pt>
                <c:pt idx="9190">
                  <c:v>390.86</c:v>
                </c:pt>
                <c:pt idx="9191">
                  <c:v>390.84</c:v>
                </c:pt>
                <c:pt idx="9192">
                  <c:v>390.89</c:v>
                </c:pt>
                <c:pt idx="9193">
                  <c:v>390.95</c:v>
                </c:pt>
                <c:pt idx="9194">
                  <c:v>391.15</c:v>
                </c:pt>
                <c:pt idx="9195">
                  <c:v>391.29</c:v>
                </c:pt>
                <c:pt idx="9196">
                  <c:v>391.22</c:v>
                </c:pt>
                <c:pt idx="9197">
                  <c:v>391.18</c:v>
                </c:pt>
                <c:pt idx="9198">
                  <c:v>391.24</c:v>
                </c:pt>
                <c:pt idx="9199">
                  <c:v>391.21</c:v>
                </c:pt>
                <c:pt idx="9200">
                  <c:v>391.35</c:v>
                </c:pt>
                <c:pt idx="9201">
                  <c:v>391.37</c:v>
                </c:pt>
                <c:pt idx="9202">
                  <c:v>391.39</c:v>
                </c:pt>
                <c:pt idx="9203">
                  <c:v>391.34</c:v>
                </c:pt>
                <c:pt idx="9204">
                  <c:v>391.28</c:v>
                </c:pt>
                <c:pt idx="9205">
                  <c:v>391.23</c:v>
                </c:pt>
                <c:pt idx="9206">
                  <c:v>391.31</c:v>
                </c:pt>
                <c:pt idx="9207">
                  <c:v>391.19</c:v>
                </c:pt>
                <c:pt idx="9208">
                  <c:v>391.21</c:v>
                </c:pt>
                <c:pt idx="9209">
                  <c:v>391.14</c:v>
                </c:pt>
                <c:pt idx="9210">
                  <c:v>391.19</c:v>
                </c:pt>
                <c:pt idx="9211">
                  <c:v>391.23</c:v>
                </c:pt>
                <c:pt idx="9212">
                  <c:v>391.09</c:v>
                </c:pt>
                <c:pt idx="9213">
                  <c:v>390.97</c:v>
                </c:pt>
                <c:pt idx="9214">
                  <c:v>390.89</c:v>
                </c:pt>
                <c:pt idx="9215">
                  <c:v>391.05</c:v>
                </c:pt>
                <c:pt idx="9216">
                  <c:v>391</c:v>
                </c:pt>
                <c:pt idx="9217">
                  <c:v>391.04</c:v>
                </c:pt>
                <c:pt idx="9218">
                  <c:v>391.07</c:v>
                </c:pt>
                <c:pt idx="9219">
                  <c:v>391.13</c:v>
                </c:pt>
                <c:pt idx="9220">
                  <c:v>391.1</c:v>
                </c:pt>
                <c:pt idx="9221">
                  <c:v>391.03</c:v>
                </c:pt>
                <c:pt idx="9222">
                  <c:v>390.89</c:v>
                </c:pt>
                <c:pt idx="9223">
                  <c:v>390.99</c:v>
                </c:pt>
                <c:pt idx="9224">
                  <c:v>390.79</c:v>
                </c:pt>
                <c:pt idx="9225">
                  <c:v>390.82</c:v>
                </c:pt>
                <c:pt idx="9226">
                  <c:v>390.81</c:v>
                </c:pt>
                <c:pt idx="9227">
                  <c:v>390.86</c:v>
                </c:pt>
                <c:pt idx="9228">
                  <c:v>391.13</c:v>
                </c:pt>
                <c:pt idx="9229">
                  <c:v>391.21</c:v>
                </c:pt>
                <c:pt idx="9230">
                  <c:v>391.25</c:v>
                </c:pt>
                <c:pt idx="9231">
                  <c:v>391.31</c:v>
                </c:pt>
                <c:pt idx="9232">
                  <c:v>391.32</c:v>
                </c:pt>
                <c:pt idx="9233">
                  <c:v>391.42</c:v>
                </c:pt>
                <c:pt idx="9234">
                  <c:v>391.28</c:v>
                </c:pt>
                <c:pt idx="9235">
                  <c:v>391.21</c:v>
                </c:pt>
                <c:pt idx="9236">
                  <c:v>391.18</c:v>
                </c:pt>
                <c:pt idx="9237">
                  <c:v>391.21</c:v>
                </c:pt>
                <c:pt idx="9238">
                  <c:v>391.14</c:v>
                </c:pt>
                <c:pt idx="9239">
                  <c:v>391.11</c:v>
                </c:pt>
                <c:pt idx="9240">
                  <c:v>391.28</c:v>
                </c:pt>
                <c:pt idx="9241">
                  <c:v>391.27</c:v>
                </c:pt>
                <c:pt idx="9242">
                  <c:v>391.02</c:v>
                </c:pt>
                <c:pt idx="9243">
                  <c:v>390.99</c:v>
                </c:pt>
                <c:pt idx="9244">
                  <c:v>390.95</c:v>
                </c:pt>
                <c:pt idx="9245">
                  <c:v>390.87</c:v>
                </c:pt>
                <c:pt idx="9246">
                  <c:v>390.7</c:v>
                </c:pt>
                <c:pt idx="9247">
                  <c:v>390.26</c:v>
                </c:pt>
                <c:pt idx="9248">
                  <c:v>389.92</c:v>
                </c:pt>
                <c:pt idx="9249">
                  <c:v>390.02</c:v>
                </c:pt>
                <c:pt idx="9250">
                  <c:v>389.52</c:v>
                </c:pt>
                <c:pt idx="9251">
                  <c:v>389.59</c:v>
                </c:pt>
                <c:pt idx="9252">
                  <c:v>389.87</c:v>
                </c:pt>
                <c:pt idx="9253">
                  <c:v>389.69</c:v>
                </c:pt>
                <c:pt idx="9254">
                  <c:v>389.56</c:v>
                </c:pt>
                <c:pt idx="9255">
                  <c:v>389.46</c:v>
                </c:pt>
                <c:pt idx="9256">
                  <c:v>389.11</c:v>
                </c:pt>
                <c:pt idx="9257">
                  <c:v>389.08</c:v>
                </c:pt>
                <c:pt idx="9258">
                  <c:v>389.23</c:v>
                </c:pt>
                <c:pt idx="9259">
                  <c:v>389.02</c:v>
                </c:pt>
                <c:pt idx="9260">
                  <c:v>388.6</c:v>
                </c:pt>
                <c:pt idx="9261">
                  <c:v>388.5</c:v>
                </c:pt>
                <c:pt idx="9262">
                  <c:v>388.58</c:v>
                </c:pt>
                <c:pt idx="9263">
                  <c:v>388.35</c:v>
                </c:pt>
                <c:pt idx="9264">
                  <c:v>388.32</c:v>
                </c:pt>
                <c:pt idx="9265">
                  <c:v>388.38</c:v>
                </c:pt>
                <c:pt idx="9266">
                  <c:v>388.41</c:v>
                </c:pt>
                <c:pt idx="9267">
                  <c:v>388.41</c:v>
                </c:pt>
                <c:pt idx="9268">
                  <c:v>388.45</c:v>
                </c:pt>
                <c:pt idx="9269">
                  <c:v>388.44</c:v>
                </c:pt>
                <c:pt idx="9270">
                  <c:v>388.55</c:v>
                </c:pt>
                <c:pt idx="9271">
                  <c:v>388.73</c:v>
                </c:pt>
                <c:pt idx="9272">
                  <c:v>388.95</c:v>
                </c:pt>
                <c:pt idx="9273">
                  <c:v>389.16</c:v>
                </c:pt>
                <c:pt idx="9274">
                  <c:v>388.8</c:v>
                </c:pt>
                <c:pt idx="9275">
                  <c:v>388.52</c:v>
                </c:pt>
                <c:pt idx="9276">
                  <c:v>388.39</c:v>
                </c:pt>
                <c:pt idx="9277">
                  <c:v>388.44</c:v>
                </c:pt>
                <c:pt idx="9278">
                  <c:v>388.5</c:v>
                </c:pt>
                <c:pt idx="9279">
                  <c:v>388.35</c:v>
                </c:pt>
                <c:pt idx="9280">
                  <c:v>388.17</c:v>
                </c:pt>
                <c:pt idx="9281">
                  <c:v>388.29</c:v>
                </c:pt>
                <c:pt idx="9282">
                  <c:v>388.42</c:v>
                </c:pt>
                <c:pt idx="9283">
                  <c:v>388.36</c:v>
                </c:pt>
                <c:pt idx="9284">
                  <c:v>388.26</c:v>
                </c:pt>
                <c:pt idx="9285">
                  <c:v>388.15</c:v>
                </c:pt>
                <c:pt idx="9286">
                  <c:v>388</c:v>
                </c:pt>
                <c:pt idx="9287">
                  <c:v>387.91</c:v>
                </c:pt>
                <c:pt idx="9288">
                  <c:v>387.96</c:v>
                </c:pt>
                <c:pt idx="9289">
                  <c:v>388.06</c:v>
                </c:pt>
                <c:pt idx="9290">
                  <c:v>388.11</c:v>
                </c:pt>
                <c:pt idx="9291">
                  <c:v>387.93</c:v>
                </c:pt>
                <c:pt idx="9292">
                  <c:v>387.62</c:v>
                </c:pt>
                <c:pt idx="9293">
                  <c:v>387.43</c:v>
                </c:pt>
                <c:pt idx="9294">
                  <c:v>387.45</c:v>
                </c:pt>
                <c:pt idx="9295">
                  <c:v>387.43</c:v>
                </c:pt>
                <c:pt idx="9296">
                  <c:v>387.37</c:v>
                </c:pt>
                <c:pt idx="9297">
                  <c:v>387.59</c:v>
                </c:pt>
                <c:pt idx="9298">
                  <c:v>387.65</c:v>
                </c:pt>
                <c:pt idx="9299">
                  <c:v>387.7</c:v>
                </c:pt>
                <c:pt idx="9300">
                  <c:v>387.69</c:v>
                </c:pt>
                <c:pt idx="9301">
                  <c:v>387.59</c:v>
                </c:pt>
                <c:pt idx="9302">
                  <c:v>387.51</c:v>
                </c:pt>
                <c:pt idx="9303">
                  <c:v>387.59</c:v>
                </c:pt>
                <c:pt idx="9304">
                  <c:v>387.73</c:v>
                </c:pt>
                <c:pt idx="9305">
                  <c:v>387.72</c:v>
                </c:pt>
                <c:pt idx="9306">
                  <c:v>387.91</c:v>
                </c:pt>
                <c:pt idx="9307">
                  <c:v>387.92</c:v>
                </c:pt>
                <c:pt idx="9308">
                  <c:v>387.87</c:v>
                </c:pt>
                <c:pt idx="9309">
                  <c:v>387.86</c:v>
                </c:pt>
                <c:pt idx="9310">
                  <c:v>387.76</c:v>
                </c:pt>
                <c:pt idx="9311">
                  <c:v>387.95</c:v>
                </c:pt>
                <c:pt idx="9312">
                  <c:v>387.9</c:v>
                </c:pt>
                <c:pt idx="9313">
                  <c:v>387.96</c:v>
                </c:pt>
                <c:pt idx="9314">
                  <c:v>387.84</c:v>
                </c:pt>
                <c:pt idx="9315">
                  <c:v>387.64</c:v>
                </c:pt>
                <c:pt idx="9316">
                  <c:v>387.74</c:v>
                </c:pt>
                <c:pt idx="9317">
                  <c:v>387.85</c:v>
                </c:pt>
                <c:pt idx="9318">
                  <c:v>387.84</c:v>
                </c:pt>
                <c:pt idx="9319">
                  <c:v>387.83</c:v>
                </c:pt>
                <c:pt idx="9320">
                  <c:v>387.65</c:v>
                </c:pt>
                <c:pt idx="9321">
                  <c:v>387.76</c:v>
                </c:pt>
                <c:pt idx="9322">
                  <c:v>387.79</c:v>
                </c:pt>
                <c:pt idx="9323">
                  <c:v>387.83</c:v>
                </c:pt>
                <c:pt idx="9324">
                  <c:v>387.87</c:v>
                </c:pt>
                <c:pt idx="9325">
                  <c:v>387.9</c:v>
                </c:pt>
                <c:pt idx="9326">
                  <c:v>388.03</c:v>
                </c:pt>
                <c:pt idx="9327">
                  <c:v>388.1</c:v>
                </c:pt>
                <c:pt idx="9328">
                  <c:v>387.99</c:v>
                </c:pt>
                <c:pt idx="9329">
                  <c:v>388.01</c:v>
                </c:pt>
                <c:pt idx="9330">
                  <c:v>388</c:v>
                </c:pt>
                <c:pt idx="9331">
                  <c:v>387.97</c:v>
                </c:pt>
                <c:pt idx="9332">
                  <c:v>387.87</c:v>
                </c:pt>
                <c:pt idx="9333">
                  <c:v>387.85</c:v>
                </c:pt>
                <c:pt idx="9334">
                  <c:v>388.07</c:v>
                </c:pt>
                <c:pt idx="9335">
                  <c:v>388.16</c:v>
                </c:pt>
                <c:pt idx="9336">
                  <c:v>388.18</c:v>
                </c:pt>
                <c:pt idx="9337">
                  <c:v>388.27</c:v>
                </c:pt>
                <c:pt idx="9338">
                  <c:v>388.26</c:v>
                </c:pt>
                <c:pt idx="9339">
                  <c:v>388.11</c:v>
                </c:pt>
                <c:pt idx="9340">
                  <c:v>388.08</c:v>
                </c:pt>
                <c:pt idx="9341">
                  <c:v>387.92</c:v>
                </c:pt>
                <c:pt idx="9342">
                  <c:v>387.99</c:v>
                </c:pt>
                <c:pt idx="9343">
                  <c:v>388</c:v>
                </c:pt>
                <c:pt idx="9344">
                  <c:v>388.05</c:v>
                </c:pt>
                <c:pt idx="9345">
                  <c:v>387.91</c:v>
                </c:pt>
                <c:pt idx="9346">
                  <c:v>388.28</c:v>
                </c:pt>
                <c:pt idx="9347">
                  <c:v>388.71</c:v>
                </c:pt>
                <c:pt idx="9348">
                  <c:v>388.64</c:v>
                </c:pt>
                <c:pt idx="9349">
                  <c:v>388.45</c:v>
                </c:pt>
                <c:pt idx="9350">
                  <c:v>388.14</c:v>
                </c:pt>
                <c:pt idx="9351">
                  <c:v>388.1</c:v>
                </c:pt>
                <c:pt idx="9352">
                  <c:v>388.17</c:v>
                </c:pt>
                <c:pt idx="9353">
                  <c:v>388.15</c:v>
                </c:pt>
                <c:pt idx="9354">
                  <c:v>388.19</c:v>
                </c:pt>
                <c:pt idx="9355">
                  <c:v>388.16</c:v>
                </c:pt>
                <c:pt idx="9356">
                  <c:v>388.13</c:v>
                </c:pt>
                <c:pt idx="9357">
                  <c:v>388.18</c:v>
                </c:pt>
                <c:pt idx="9358">
                  <c:v>388.38</c:v>
                </c:pt>
                <c:pt idx="9359">
                  <c:v>388.74</c:v>
                </c:pt>
                <c:pt idx="9360">
                  <c:v>388.86</c:v>
                </c:pt>
                <c:pt idx="9361">
                  <c:v>388.73</c:v>
                </c:pt>
                <c:pt idx="9362">
                  <c:v>388.92</c:v>
                </c:pt>
                <c:pt idx="9363">
                  <c:v>388.87</c:v>
                </c:pt>
                <c:pt idx="9364">
                  <c:v>388.7</c:v>
                </c:pt>
                <c:pt idx="9365">
                  <c:v>388.66</c:v>
                </c:pt>
                <c:pt idx="9366">
                  <c:v>388.5</c:v>
                </c:pt>
                <c:pt idx="9367">
                  <c:v>388.17</c:v>
                </c:pt>
                <c:pt idx="9368">
                  <c:v>387.95</c:v>
                </c:pt>
                <c:pt idx="9369">
                  <c:v>387.85</c:v>
                </c:pt>
                <c:pt idx="9370">
                  <c:v>387.75</c:v>
                </c:pt>
                <c:pt idx="9371">
                  <c:v>387.37</c:v>
                </c:pt>
                <c:pt idx="9372">
                  <c:v>386.76</c:v>
                </c:pt>
                <c:pt idx="9373">
                  <c:v>387.27</c:v>
                </c:pt>
                <c:pt idx="9374">
                  <c:v>387.83</c:v>
                </c:pt>
                <c:pt idx="9375">
                  <c:v>388.77</c:v>
                </c:pt>
                <c:pt idx="9376">
                  <c:v>389.74</c:v>
                </c:pt>
                <c:pt idx="9377">
                  <c:v>390.25</c:v>
                </c:pt>
                <c:pt idx="9378">
                  <c:v>390.46</c:v>
                </c:pt>
                <c:pt idx="9379">
                  <c:v>390.35</c:v>
                </c:pt>
                <c:pt idx="9380">
                  <c:v>390.11</c:v>
                </c:pt>
                <c:pt idx="9381">
                  <c:v>389.86</c:v>
                </c:pt>
                <c:pt idx="9382">
                  <c:v>389.9</c:v>
                </c:pt>
                <c:pt idx="9383">
                  <c:v>390.02</c:v>
                </c:pt>
                <c:pt idx="9384">
                  <c:v>390.03</c:v>
                </c:pt>
                <c:pt idx="9385">
                  <c:v>390.2</c:v>
                </c:pt>
                <c:pt idx="9386">
                  <c:v>390.27</c:v>
                </c:pt>
                <c:pt idx="9387">
                  <c:v>390.24</c:v>
                </c:pt>
                <c:pt idx="9388">
                  <c:v>390.5</c:v>
                </c:pt>
                <c:pt idx="9389">
                  <c:v>390.51</c:v>
                </c:pt>
                <c:pt idx="9390">
                  <c:v>390.37</c:v>
                </c:pt>
                <c:pt idx="9391">
                  <c:v>390.3</c:v>
                </c:pt>
                <c:pt idx="9392">
                  <c:v>390.3</c:v>
                </c:pt>
                <c:pt idx="9393">
                  <c:v>390.24</c:v>
                </c:pt>
                <c:pt idx="9394">
                  <c:v>390.3</c:v>
                </c:pt>
                <c:pt idx="9395">
                  <c:v>390.32</c:v>
                </c:pt>
                <c:pt idx="9396">
                  <c:v>390.14</c:v>
                </c:pt>
                <c:pt idx="9397">
                  <c:v>390.2</c:v>
                </c:pt>
                <c:pt idx="9398">
                  <c:v>389.85</c:v>
                </c:pt>
                <c:pt idx="9399">
                  <c:v>390.14</c:v>
                </c:pt>
                <c:pt idx="9400">
                  <c:v>390.51</c:v>
                </c:pt>
                <c:pt idx="9401">
                  <c:v>390.81</c:v>
                </c:pt>
                <c:pt idx="9402">
                  <c:v>390.84</c:v>
                </c:pt>
                <c:pt idx="9403">
                  <c:v>390.93</c:v>
                </c:pt>
                <c:pt idx="9404">
                  <c:v>391.05</c:v>
                </c:pt>
                <c:pt idx="9405">
                  <c:v>391.12</c:v>
                </c:pt>
                <c:pt idx="9406">
                  <c:v>391.09</c:v>
                </c:pt>
                <c:pt idx="9407">
                  <c:v>391.08</c:v>
                </c:pt>
                <c:pt idx="9408">
                  <c:v>391.16</c:v>
                </c:pt>
                <c:pt idx="9409">
                  <c:v>390.76</c:v>
                </c:pt>
                <c:pt idx="9410">
                  <c:v>390.66</c:v>
                </c:pt>
                <c:pt idx="9411">
                  <c:v>390.7</c:v>
                </c:pt>
                <c:pt idx="9412">
                  <c:v>390.63</c:v>
                </c:pt>
                <c:pt idx="9413">
                  <c:v>390.81</c:v>
                </c:pt>
                <c:pt idx="9414">
                  <c:v>390.77</c:v>
                </c:pt>
                <c:pt idx="9415">
                  <c:v>390.88</c:v>
                </c:pt>
                <c:pt idx="9416">
                  <c:v>390.98</c:v>
                </c:pt>
                <c:pt idx="9417">
                  <c:v>391.04</c:v>
                </c:pt>
                <c:pt idx="9418">
                  <c:v>391.08</c:v>
                </c:pt>
                <c:pt idx="9419">
                  <c:v>391.02</c:v>
                </c:pt>
                <c:pt idx="9420">
                  <c:v>391.07</c:v>
                </c:pt>
                <c:pt idx="9421">
                  <c:v>391.21</c:v>
                </c:pt>
                <c:pt idx="9422">
                  <c:v>391.11</c:v>
                </c:pt>
                <c:pt idx="9423">
                  <c:v>391</c:v>
                </c:pt>
                <c:pt idx="9424">
                  <c:v>391.09</c:v>
                </c:pt>
                <c:pt idx="9425">
                  <c:v>391.02</c:v>
                </c:pt>
                <c:pt idx="9426">
                  <c:v>391.09</c:v>
                </c:pt>
                <c:pt idx="9427">
                  <c:v>391</c:v>
                </c:pt>
                <c:pt idx="9428">
                  <c:v>390.81</c:v>
                </c:pt>
                <c:pt idx="9429">
                  <c:v>390.71</c:v>
                </c:pt>
                <c:pt idx="9430">
                  <c:v>390.43</c:v>
                </c:pt>
                <c:pt idx="9431">
                  <c:v>390.39</c:v>
                </c:pt>
                <c:pt idx="9432">
                  <c:v>390.24</c:v>
                </c:pt>
                <c:pt idx="9433">
                  <c:v>390.02</c:v>
                </c:pt>
                <c:pt idx="9434">
                  <c:v>390.09</c:v>
                </c:pt>
                <c:pt idx="9435">
                  <c:v>390.19</c:v>
                </c:pt>
                <c:pt idx="9436">
                  <c:v>390.26</c:v>
                </c:pt>
                <c:pt idx="9437">
                  <c:v>390.33</c:v>
                </c:pt>
                <c:pt idx="9438">
                  <c:v>390.24</c:v>
                </c:pt>
                <c:pt idx="9439">
                  <c:v>390.45</c:v>
                </c:pt>
                <c:pt idx="9440">
                  <c:v>390.45</c:v>
                </c:pt>
                <c:pt idx="9441">
                  <c:v>390.68</c:v>
                </c:pt>
                <c:pt idx="9442">
                  <c:v>390.89</c:v>
                </c:pt>
                <c:pt idx="9443">
                  <c:v>391.07</c:v>
                </c:pt>
                <c:pt idx="9444">
                  <c:v>391.15</c:v>
                </c:pt>
                <c:pt idx="9445">
                  <c:v>391.23</c:v>
                </c:pt>
                <c:pt idx="9446">
                  <c:v>391.17</c:v>
                </c:pt>
                <c:pt idx="9447">
                  <c:v>391.03</c:v>
                </c:pt>
                <c:pt idx="9448">
                  <c:v>391.05</c:v>
                </c:pt>
                <c:pt idx="9449">
                  <c:v>391.23</c:v>
                </c:pt>
                <c:pt idx="9450">
                  <c:v>391.34</c:v>
                </c:pt>
                <c:pt idx="9451">
                  <c:v>391.16</c:v>
                </c:pt>
                <c:pt idx="9452">
                  <c:v>391.17</c:v>
                </c:pt>
                <c:pt idx="9453">
                  <c:v>391.29</c:v>
                </c:pt>
                <c:pt idx="9454">
                  <c:v>391.15</c:v>
                </c:pt>
                <c:pt idx="9455">
                  <c:v>391.06</c:v>
                </c:pt>
                <c:pt idx="9456">
                  <c:v>391.08</c:v>
                </c:pt>
                <c:pt idx="9457">
                  <c:v>390.98</c:v>
                </c:pt>
                <c:pt idx="9458">
                  <c:v>391.17</c:v>
                </c:pt>
                <c:pt idx="9459">
                  <c:v>391.24</c:v>
                </c:pt>
                <c:pt idx="9460">
                  <c:v>391.16</c:v>
                </c:pt>
                <c:pt idx="9461">
                  <c:v>391.02</c:v>
                </c:pt>
                <c:pt idx="9462">
                  <c:v>390.99</c:v>
                </c:pt>
                <c:pt idx="9463">
                  <c:v>391.12</c:v>
                </c:pt>
                <c:pt idx="9464">
                  <c:v>391.16</c:v>
                </c:pt>
                <c:pt idx="9465">
                  <c:v>391.15</c:v>
                </c:pt>
                <c:pt idx="9466">
                  <c:v>391.09</c:v>
                </c:pt>
                <c:pt idx="9467">
                  <c:v>391.14</c:v>
                </c:pt>
                <c:pt idx="9468">
                  <c:v>391.06</c:v>
                </c:pt>
                <c:pt idx="9469">
                  <c:v>391.2</c:v>
                </c:pt>
                <c:pt idx="9470">
                  <c:v>391.2</c:v>
                </c:pt>
                <c:pt idx="9471">
                  <c:v>391.02</c:v>
                </c:pt>
                <c:pt idx="9472">
                  <c:v>390.99</c:v>
                </c:pt>
                <c:pt idx="9473">
                  <c:v>391</c:v>
                </c:pt>
                <c:pt idx="9474">
                  <c:v>390.97</c:v>
                </c:pt>
                <c:pt idx="9475">
                  <c:v>391.17</c:v>
                </c:pt>
                <c:pt idx="9476">
                  <c:v>391.2</c:v>
                </c:pt>
                <c:pt idx="9477">
                  <c:v>391.06</c:v>
                </c:pt>
                <c:pt idx="9478">
                  <c:v>391.04</c:v>
                </c:pt>
                <c:pt idx="9479">
                  <c:v>391</c:v>
                </c:pt>
                <c:pt idx="9480">
                  <c:v>390.94</c:v>
                </c:pt>
                <c:pt idx="9481">
                  <c:v>391.03</c:v>
                </c:pt>
                <c:pt idx="9482">
                  <c:v>391.11</c:v>
                </c:pt>
                <c:pt idx="9483">
                  <c:v>391.11</c:v>
                </c:pt>
                <c:pt idx="9484">
                  <c:v>391.23</c:v>
                </c:pt>
                <c:pt idx="9485">
                  <c:v>391.35</c:v>
                </c:pt>
                <c:pt idx="9486">
                  <c:v>391.23</c:v>
                </c:pt>
                <c:pt idx="9487">
                  <c:v>391.07</c:v>
                </c:pt>
                <c:pt idx="9488">
                  <c:v>391.11</c:v>
                </c:pt>
                <c:pt idx="9489">
                  <c:v>391.21</c:v>
                </c:pt>
                <c:pt idx="9490">
                  <c:v>391.17</c:v>
                </c:pt>
                <c:pt idx="9491">
                  <c:v>391.37</c:v>
                </c:pt>
                <c:pt idx="9492">
                  <c:v>391.47</c:v>
                </c:pt>
                <c:pt idx="9493">
                  <c:v>391.38</c:v>
                </c:pt>
                <c:pt idx="9494">
                  <c:v>391.33</c:v>
                </c:pt>
                <c:pt idx="9495">
                  <c:v>391.35</c:v>
                </c:pt>
                <c:pt idx="9496">
                  <c:v>391.28</c:v>
                </c:pt>
                <c:pt idx="9497">
                  <c:v>391.25</c:v>
                </c:pt>
                <c:pt idx="9498">
                  <c:v>391.36</c:v>
                </c:pt>
                <c:pt idx="9499">
                  <c:v>391.33</c:v>
                </c:pt>
                <c:pt idx="9500">
                  <c:v>391.3</c:v>
                </c:pt>
                <c:pt idx="9501">
                  <c:v>391.3</c:v>
                </c:pt>
                <c:pt idx="9502">
                  <c:v>391.37</c:v>
                </c:pt>
                <c:pt idx="9503">
                  <c:v>391.39</c:v>
                </c:pt>
                <c:pt idx="9504">
                  <c:v>391.43</c:v>
                </c:pt>
                <c:pt idx="9505">
                  <c:v>391.46</c:v>
                </c:pt>
                <c:pt idx="9506">
                  <c:v>391.47</c:v>
                </c:pt>
                <c:pt idx="9507">
                  <c:v>391.51</c:v>
                </c:pt>
                <c:pt idx="9508">
                  <c:v>391.38</c:v>
                </c:pt>
                <c:pt idx="9509">
                  <c:v>391.33</c:v>
                </c:pt>
                <c:pt idx="9510">
                  <c:v>391.33</c:v>
                </c:pt>
                <c:pt idx="9511">
                  <c:v>391.29</c:v>
                </c:pt>
                <c:pt idx="9512">
                  <c:v>391.42</c:v>
                </c:pt>
                <c:pt idx="9513">
                  <c:v>391.51</c:v>
                </c:pt>
                <c:pt idx="9514">
                  <c:v>391.42</c:v>
                </c:pt>
                <c:pt idx="9515">
                  <c:v>391.36</c:v>
                </c:pt>
                <c:pt idx="9516">
                  <c:v>391.37</c:v>
                </c:pt>
                <c:pt idx="9517">
                  <c:v>391.51</c:v>
                </c:pt>
                <c:pt idx="9518">
                  <c:v>391.46</c:v>
                </c:pt>
                <c:pt idx="9519">
                  <c:v>391.3</c:v>
                </c:pt>
                <c:pt idx="9520">
                  <c:v>391.43</c:v>
                </c:pt>
                <c:pt idx="9521">
                  <c:v>391.44</c:v>
                </c:pt>
                <c:pt idx="9522">
                  <c:v>391.36</c:v>
                </c:pt>
                <c:pt idx="9523">
                  <c:v>391.4</c:v>
                </c:pt>
                <c:pt idx="9524">
                  <c:v>391.47</c:v>
                </c:pt>
                <c:pt idx="9525">
                  <c:v>391.44</c:v>
                </c:pt>
                <c:pt idx="9526">
                  <c:v>391.51</c:v>
                </c:pt>
                <c:pt idx="9527">
                  <c:v>391.51</c:v>
                </c:pt>
                <c:pt idx="9528">
                  <c:v>391.59</c:v>
                </c:pt>
                <c:pt idx="9529">
                  <c:v>391.64</c:v>
                </c:pt>
                <c:pt idx="9530">
                  <c:v>391.55</c:v>
                </c:pt>
                <c:pt idx="9531">
                  <c:v>391.59</c:v>
                </c:pt>
                <c:pt idx="9532">
                  <c:v>391.66</c:v>
                </c:pt>
                <c:pt idx="9533">
                  <c:v>391.8</c:v>
                </c:pt>
                <c:pt idx="9534">
                  <c:v>391.65</c:v>
                </c:pt>
                <c:pt idx="9535">
                  <c:v>391.6</c:v>
                </c:pt>
                <c:pt idx="9536">
                  <c:v>391.53</c:v>
                </c:pt>
                <c:pt idx="9537">
                  <c:v>391.65</c:v>
                </c:pt>
                <c:pt idx="9538">
                  <c:v>391.7</c:v>
                </c:pt>
                <c:pt idx="9539">
                  <c:v>391.66</c:v>
                </c:pt>
                <c:pt idx="9540">
                  <c:v>391.54</c:v>
                </c:pt>
                <c:pt idx="9542">
                  <c:v>391.66</c:v>
                </c:pt>
                <c:pt idx="9543">
                  <c:v>391.68</c:v>
                </c:pt>
                <c:pt idx="9544">
                  <c:v>391.63</c:v>
                </c:pt>
                <c:pt idx="9545">
                  <c:v>391.84</c:v>
                </c:pt>
                <c:pt idx="9546">
                  <c:v>392.02</c:v>
                </c:pt>
                <c:pt idx="9547">
                  <c:v>391.9</c:v>
                </c:pt>
                <c:pt idx="9548">
                  <c:v>391.93</c:v>
                </c:pt>
                <c:pt idx="9549">
                  <c:v>392.03</c:v>
                </c:pt>
                <c:pt idx="9550">
                  <c:v>392.15</c:v>
                </c:pt>
                <c:pt idx="9551">
                  <c:v>392.05</c:v>
                </c:pt>
                <c:pt idx="9552">
                  <c:v>392.1</c:v>
                </c:pt>
                <c:pt idx="9553">
                  <c:v>392.22</c:v>
                </c:pt>
                <c:pt idx="9554">
                  <c:v>392.23</c:v>
                </c:pt>
                <c:pt idx="9555">
                  <c:v>392.35</c:v>
                </c:pt>
                <c:pt idx="9556">
                  <c:v>392.52</c:v>
                </c:pt>
                <c:pt idx="9557">
                  <c:v>392.55</c:v>
                </c:pt>
                <c:pt idx="9558">
                  <c:v>392.33</c:v>
                </c:pt>
                <c:pt idx="9559">
                  <c:v>392.57</c:v>
                </c:pt>
                <c:pt idx="9560">
                  <c:v>392.44</c:v>
                </c:pt>
                <c:pt idx="9561">
                  <c:v>392.5</c:v>
                </c:pt>
                <c:pt idx="9562">
                  <c:v>392.58</c:v>
                </c:pt>
                <c:pt idx="9563">
                  <c:v>392.65</c:v>
                </c:pt>
                <c:pt idx="9564">
                  <c:v>392.53</c:v>
                </c:pt>
                <c:pt idx="9565">
                  <c:v>392.65</c:v>
                </c:pt>
                <c:pt idx="9566">
                  <c:v>392.61</c:v>
                </c:pt>
                <c:pt idx="9567">
                  <c:v>392.5</c:v>
                </c:pt>
                <c:pt idx="9568">
                  <c:v>392.58</c:v>
                </c:pt>
                <c:pt idx="9569">
                  <c:v>392.68</c:v>
                </c:pt>
                <c:pt idx="9570">
                  <c:v>392.65</c:v>
                </c:pt>
                <c:pt idx="9571">
                  <c:v>392.74</c:v>
                </c:pt>
                <c:pt idx="9572">
                  <c:v>392.78</c:v>
                </c:pt>
                <c:pt idx="9573">
                  <c:v>392.74</c:v>
                </c:pt>
                <c:pt idx="9574">
                  <c:v>392.71</c:v>
                </c:pt>
                <c:pt idx="9575">
                  <c:v>392.87</c:v>
                </c:pt>
                <c:pt idx="9576">
                  <c:v>392.81</c:v>
                </c:pt>
                <c:pt idx="9577">
                  <c:v>392.78</c:v>
                </c:pt>
                <c:pt idx="9578">
                  <c:v>392.77</c:v>
                </c:pt>
                <c:pt idx="9579">
                  <c:v>392.73</c:v>
                </c:pt>
                <c:pt idx="9580">
                  <c:v>392.66</c:v>
                </c:pt>
                <c:pt idx="9581">
                  <c:v>392.61</c:v>
                </c:pt>
                <c:pt idx="9582">
                  <c:v>392.74</c:v>
                </c:pt>
                <c:pt idx="9583">
                  <c:v>392.66</c:v>
                </c:pt>
                <c:pt idx="9584">
                  <c:v>392.63</c:v>
                </c:pt>
                <c:pt idx="9585">
                  <c:v>392.58</c:v>
                </c:pt>
                <c:pt idx="9586">
                  <c:v>392.39</c:v>
                </c:pt>
                <c:pt idx="9587">
                  <c:v>392.36</c:v>
                </c:pt>
                <c:pt idx="9588">
                  <c:v>392.26</c:v>
                </c:pt>
                <c:pt idx="9589">
                  <c:v>392.22</c:v>
                </c:pt>
                <c:pt idx="9590">
                  <c:v>392.24</c:v>
                </c:pt>
                <c:pt idx="9591">
                  <c:v>392.34</c:v>
                </c:pt>
                <c:pt idx="9592">
                  <c:v>392.32</c:v>
                </c:pt>
                <c:pt idx="9593">
                  <c:v>392.43</c:v>
                </c:pt>
                <c:pt idx="9594">
                  <c:v>392.58</c:v>
                </c:pt>
                <c:pt idx="9595">
                  <c:v>392.54</c:v>
                </c:pt>
                <c:pt idx="9596">
                  <c:v>392.64</c:v>
                </c:pt>
                <c:pt idx="9597">
                  <c:v>392.68</c:v>
                </c:pt>
                <c:pt idx="9598">
                  <c:v>392.77</c:v>
                </c:pt>
                <c:pt idx="9599">
                  <c:v>392.67</c:v>
                </c:pt>
                <c:pt idx="9600">
                  <c:v>392.75</c:v>
                </c:pt>
                <c:pt idx="9601">
                  <c:v>392.7</c:v>
                </c:pt>
                <c:pt idx="9602">
                  <c:v>392.62</c:v>
                </c:pt>
                <c:pt idx="9603">
                  <c:v>392.74</c:v>
                </c:pt>
                <c:pt idx="9604">
                  <c:v>392.73</c:v>
                </c:pt>
                <c:pt idx="9605">
                  <c:v>392.76</c:v>
                </c:pt>
                <c:pt idx="9606">
                  <c:v>392.69</c:v>
                </c:pt>
                <c:pt idx="9607">
                  <c:v>392.75</c:v>
                </c:pt>
                <c:pt idx="9608">
                  <c:v>392.72</c:v>
                </c:pt>
                <c:pt idx="9609">
                  <c:v>392.58</c:v>
                </c:pt>
                <c:pt idx="9610">
                  <c:v>392.4</c:v>
                </c:pt>
                <c:pt idx="9611">
                  <c:v>392.45</c:v>
                </c:pt>
                <c:pt idx="9612">
                  <c:v>392.45</c:v>
                </c:pt>
                <c:pt idx="9613">
                  <c:v>392.52</c:v>
                </c:pt>
                <c:pt idx="9614">
                  <c:v>392.43</c:v>
                </c:pt>
                <c:pt idx="9615">
                  <c:v>392.25</c:v>
                </c:pt>
                <c:pt idx="9616">
                  <c:v>392.47</c:v>
                </c:pt>
                <c:pt idx="9617">
                  <c:v>392.42</c:v>
                </c:pt>
                <c:pt idx="9618">
                  <c:v>392.29</c:v>
                </c:pt>
                <c:pt idx="9619">
                  <c:v>392.05</c:v>
                </c:pt>
                <c:pt idx="9620">
                  <c:v>391.92</c:v>
                </c:pt>
                <c:pt idx="9621">
                  <c:v>391.74</c:v>
                </c:pt>
                <c:pt idx="9622">
                  <c:v>391.59</c:v>
                </c:pt>
                <c:pt idx="9623">
                  <c:v>391.45</c:v>
                </c:pt>
                <c:pt idx="9624">
                  <c:v>391.18</c:v>
                </c:pt>
                <c:pt idx="9625">
                  <c:v>391.23</c:v>
                </c:pt>
                <c:pt idx="9626">
                  <c:v>391.29</c:v>
                </c:pt>
                <c:pt idx="9627">
                  <c:v>391.61</c:v>
                </c:pt>
                <c:pt idx="9628">
                  <c:v>392.02</c:v>
                </c:pt>
                <c:pt idx="9629">
                  <c:v>392.43</c:v>
                </c:pt>
                <c:pt idx="9630">
                  <c:v>392.2</c:v>
                </c:pt>
                <c:pt idx="9631">
                  <c:v>392.22</c:v>
                </c:pt>
                <c:pt idx="9632">
                  <c:v>392.23</c:v>
                </c:pt>
                <c:pt idx="9633">
                  <c:v>391.84</c:v>
                </c:pt>
                <c:pt idx="9634">
                  <c:v>392.02</c:v>
                </c:pt>
                <c:pt idx="9635">
                  <c:v>391.97</c:v>
                </c:pt>
                <c:pt idx="9636">
                  <c:v>391.98</c:v>
                </c:pt>
                <c:pt idx="9637">
                  <c:v>391.91</c:v>
                </c:pt>
                <c:pt idx="9638">
                  <c:v>391.79</c:v>
                </c:pt>
                <c:pt idx="9639">
                  <c:v>391.67</c:v>
                </c:pt>
                <c:pt idx="9640">
                  <c:v>391.79</c:v>
                </c:pt>
                <c:pt idx="9641">
                  <c:v>391.74</c:v>
                </c:pt>
                <c:pt idx="9642">
                  <c:v>391.73</c:v>
                </c:pt>
                <c:pt idx="9643">
                  <c:v>391.81</c:v>
                </c:pt>
                <c:pt idx="9644">
                  <c:v>391.72</c:v>
                </c:pt>
                <c:pt idx="9645">
                  <c:v>391.93</c:v>
                </c:pt>
                <c:pt idx="9646">
                  <c:v>391.72</c:v>
                </c:pt>
                <c:pt idx="9647">
                  <c:v>391.72</c:v>
                </c:pt>
                <c:pt idx="9648">
                  <c:v>391.72</c:v>
                </c:pt>
                <c:pt idx="9649">
                  <c:v>391.67</c:v>
                </c:pt>
                <c:pt idx="9650">
                  <c:v>391.54</c:v>
                </c:pt>
                <c:pt idx="9651">
                  <c:v>391.29</c:v>
                </c:pt>
                <c:pt idx="9652">
                  <c:v>391.15</c:v>
                </c:pt>
                <c:pt idx="9653">
                  <c:v>391.14</c:v>
                </c:pt>
                <c:pt idx="9654">
                  <c:v>391.09</c:v>
                </c:pt>
                <c:pt idx="9655">
                  <c:v>391.28</c:v>
                </c:pt>
                <c:pt idx="9656">
                  <c:v>391.37</c:v>
                </c:pt>
                <c:pt idx="9657">
                  <c:v>391.47</c:v>
                </c:pt>
                <c:pt idx="9658">
                  <c:v>391.61</c:v>
                </c:pt>
                <c:pt idx="9659">
                  <c:v>391.76</c:v>
                </c:pt>
                <c:pt idx="9660">
                  <c:v>392.05</c:v>
                </c:pt>
                <c:pt idx="9661">
                  <c:v>392.1</c:v>
                </c:pt>
                <c:pt idx="9662">
                  <c:v>392.13</c:v>
                </c:pt>
                <c:pt idx="9663">
                  <c:v>392.09</c:v>
                </c:pt>
                <c:pt idx="9664">
                  <c:v>392.21</c:v>
                </c:pt>
                <c:pt idx="9665">
                  <c:v>392.08</c:v>
                </c:pt>
                <c:pt idx="9666">
                  <c:v>391.95</c:v>
                </c:pt>
                <c:pt idx="9667">
                  <c:v>391.96</c:v>
                </c:pt>
                <c:pt idx="9668">
                  <c:v>391.86</c:v>
                </c:pt>
                <c:pt idx="9669">
                  <c:v>391.93</c:v>
                </c:pt>
                <c:pt idx="9670">
                  <c:v>391.87</c:v>
                </c:pt>
                <c:pt idx="9671">
                  <c:v>391.82</c:v>
                </c:pt>
                <c:pt idx="9672">
                  <c:v>391.85</c:v>
                </c:pt>
                <c:pt idx="9673">
                  <c:v>391.93</c:v>
                </c:pt>
                <c:pt idx="9674">
                  <c:v>391.96</c:v>
                </c:pt>
                <c:pt idx="9675">
                  <c:v>391.78</c:v>
                </c:pt>
                <c:pt idx="9676">
                  <c:v>391.86</c:v>
                </c:pt>
                <c:pt idx="9677">
                  <c:v>391.8</c:v>
                </c:pt>
                <c:pt idx="9678">
                  <c:v>391.86</c:v>
                </c:pt>
                <c:pt idx="9679">
                  <c:v>391.98</c:v>
                </c:pt>
                <c:pt idx="9680">
                  <c:v>391.83</c:v>
                </c:pt>
                <c:pt idx="9681">
                  <c:v>391.82</c:v>
                </c:pt>
                <c:pt idx="9682">
                  <c:v>392.15</c:v>
                </c:pt>
                <c:pt idx="9683">
                  <c:v>392.64</c:v>
                </c:pt>
                <c:pt idx="9684">
                  <c:v>393.08</c:v>
                </c:pt>
                <c:pt idx="9685">
                  <c:v>393.1</c:v>
                </c:pt>
                <c:pt idx="9686">
                  <c:v>392.95</c:v>
                </c:pt>
                <c:pt idx="9687">
                  <c:v>393.03</c:v>
                </c:pt>
                <c:pt idx="9688">
                  <c:v>393.05</c:v>
                </c:pt>
                <c:pt idx="9689">
                  <c:v>393.08</c:v>
                </c:pt>
                <c:pt idx="9690">
                  <c:v>393.17</c:v>
                </c:pt>
                <c:pt idx="9691">
                  <c:v>393.16</c:v>
                </c:pt>
                <c:pt idx="9692">
                  <c:v>393.2</c:v>
                </c:pt>
                <c:pt idx="9693">
                  <c:v>393.36</c:v>
                </c:pt>
                <c:pt idx="9694">
                  <c:v>393.2</c:v>
                </c:pt>
                <c:pt idx="9695">
                  <c:v>393.28</c:v>
                </c:pt>
                <c:pt idx="9696">
                  <c:v>393.38</c:v>
                </c:pt>
                <c:pt idx="9697">
                  <c:v>393.27</c:v>
                </c:pt>
                <c:pt idx="9698">
                  <c:v>393.31</c:v>
                </c:pt>
                <c:pt idx="9699">
                  <c:v>393.25</c:v>
                </c:pt>
                <c:pt idx="9700">
                  <c:v>393.27</c:v>
                </c:pt>
                <c:pt idx="9701">
                  <c:v>393.28</c:v>
                </c:pt>
                <c:pt idx="9702">
                  <c:v>393.53</c:v>
                </c:pt>
                <c:pt idx="9703">
                  <c:v>393.45</c:v>
                </c:pt>
                <c:pt idx="9704">
                  <c:v>393.42</c:v>
                </c:pt>
                <c:pt idx="9705">
                  <c:v>393.43</c:v>
                </c:pt>
                <c:pt idx="9706">
                  <c:v>393.63</c:v>
                </c:pt>
                <c:pt idx="9707">
                  <c:v>393.56</c:v>
                </c:pt>
                <c:pt idx="9708">
                  <c:v>393.42</c:v>
                </c:pt>
                <c:pt idx="9709">
                  <c:v>393.35</c:v>
                </c:pt>
                <c:pt idx="9710">
                  <c:v>393.37</c:v>
                </c:pt>
                <c:pt idx="9711">
                  <c:v>393.51</c:v>
                </c:pt>
                <c:pt idx="9712">
                  <c:v>393.49</c:v>
                </c:pt>
                <c:pt idx="9713">
                  <c:v>393.55</c:v>
                </c:pt>
                <c:pt idx="9714">
                  <c:v>393.63</c:v>
                </c:pt>
                <c:pt idx="9715">
                  <c:v>393.68</c:v>
                </c:pt>
                <c:pt idx="9716">
                  <c:v>393.97</c:v>
                </c:pt>
                <c:pt idx="9717">
                  <c:v>394.41</c:v>
                </c:pt>
                <c:pt idx="9718">
                  <c:v>394.75</c:v>
                </c:pt>
                <c:pt idx="9719">
                  <c:v>394.97</c:v>
                </c:pt>
                <c:pt idx="9720">
                  <c:v>395.01</c:v>
                </c:pt>
                <c:pt idx="9721">
                  <c:v>395.22</c:v>
                </c:pt>
                <c:pt idx="9722">
                  <c:v>395.23</c:v>
                </c:pt>
                <c:pt idx="9723">
                  <c:v>395.21</c:v>
                </c:pt>
                <c:pt idx="9724">
                  <c:v>395.14</c:v>
                </c:pt>
                <c:pt idx="9725">
                  <c:v>395.14</c:v>
                </c:pt>
                <c:pt idx="9726">
                  <c:v>395.13</c:v>
                </c:pt>
                <c:pt idx="9727">
                  <c:v>395.02</c:v>
                </c:pt>
                <c:pt idx="9728">
                  <c:v>395.24</c:v>
                </c:pt>
                <c:pt idx="9729">
                  <c:v>395.25</c:v>
                </c:pt>
                <c:pt idx="9730">
                  <c:v>395.27</c:v>
                </c:pt>
                <c:pt idx="9731">
                  <c:v>395.24</c:v>
                </c:pt>
                <c:pt idx="9732">
                  <c:v>395.31</c:v>
                </c:pt>
                <c:pt idx="9733">
                  <c:v>395.32</c:v>
                </c:pt>
                <c:pt idx="9734">
                  <c:v>395.36</c:v>
                </c:pt>
                <c:pt idx="9735">
                  <c:v>395.24</c:v>
                </c:pt>
                <c:pt idx="9736">
                  <c:v>395.3</c:v>
                </c:pt>
                <c:pt idx="9737">
                  <c:v>395.3</c:v>
                </c:pt>
                <c:pt idx="9738">
                  <c:v>395.3</c:v>
                </c:pt>
                <c:pt idx="9739">
                  <c:v>395.27</c:v>
                </c:pt>
                <c:pt idx="9740">
                  <c:v>395.37</c:v>
                </c:pt>
                <c:pt idx="9741">
                  <c:v>395.41</c:v>
                </c:pt>
                <c:pt idx="9742">
                  <c:v>395.34</c:v>
                </c:pt>
                <c:pt idx="9743">
                  <c:v>395.21</c:v>
                </c:pt>
                <c:pt idx="9744">
                  <c:v>395.22</c:v>
                </c:pt>
                <c:pt idx="9745">
                  <c:v>395.24</c:v>
                </c:pt>
                <c:pt idx="9746">
                  <c:v>395.36</c:v>
                </c:pt>
                <c:pt idx="9747">
                  <c:v>395.43</c:v>
                </c:pt>
                <c:pt idx="9748">
                  <c:v>395.35</c:v>
                </c:pt>
                <c:pt idx="9749">
                  <c:v>395.36</c:v>
                </c:pt>
                <c:pt idx="9750">
                  <c:v>395.37</c:v>
                </c:pt>
                <c:pt idx="9751">
                  <c:v>395.25</c:v>
                </c:pt>
                <c:pt idx="9752">
                  <c:v>395.2</c:v>
                </c:pt>
                <c:pt idx="9753">
                  <c:v>395.36</c:v>
                </c:pt>
                <c:pt idx="9754">
                  <c:v>395.34</c:v>
                </c:pt>
                <c:pt idx="9755">
                  <c:v>395.29</c:v>
                </c:pt>
                <c:pt idx="9756">
                  <c:v>395.24</c:v>
                </c:pt>
                <c:pt idx="9757">
                  <c:v>395.29</c:v>
                </c:pt>
                <c:pt idx="9758">
                  <c:v>395.21</c:v>
                </c:pt>
                <c:pt idx="9759">
                  <c:v>395.36</c:v>
                </c:pt>
                <c:pt idx="9760">
                  <c:v>395.23</c:v>
                </c:pt>
                <c:pt idx="9761">
                  <c:v>395.41</c:v>
                </c:pt>
                <c:pt idx="9762">
                  <c:v>395.29</c:v>
                </c:pt>
                <c:pt idx="9763">
                  <c:v>395.17</c:v>
                </c:pt>
                <c:pt idx="9764">
                  <c:v>395.21</c:v>
                </c:pt>
                <c:pt idx="9765">
                  <c:v>395.25</c:v>
                </c:pt>
                <c:pt idx="9766">
                  <c:v>395.07</c:v>
                </c:pt>
                <c:pt idx="9767">
                  <c:v>395.01</c:v>
                </c:pt>
                <c:pt idx="9768">
                  <c:v>394.8</c:v>
                </c:pt>
                <c:pt idx="9769">
                  <c:v>394.41</c:v>
                </c:pt>
                <c:pt idx="9770">
                  <c:v>394.25</c:v>
                </c:pt>
                <c:pt idx="9771">
                  <c:v>394.22</c:v>
                </c:pt>
                <c:pt idx="9772">
                  <c:v>394.32</c:v>
                </c:pt>
                <c:pt idx="9773">
                  <c:v>394.27</c:v>
                </c:pt>
                <c:pt idx="9774">
                  <c:v>394.2</c:v>
                </c:pt>
                <c:pt idx="9775">
                  <c:v>394.21</c:v>
                </c:pt>
                <c:pt idx="9776">
                  <c:v>394.39</c:v>
                </c:pt>
                <c:pt idx="9777">
                  <c:v>394.32</c:v>
                </c:pt>
                <c:pt idx="9778">
                  <c:v>394.31</c:v>
                </c:pt>
                <c:pt idx="9779">
                  <c:v>394.37</c:v>
                </c:pt>
                <c:pt idx="9780">
                  <c:v>394.38</c:v>
                </c:pt>
                <c:pt idx="9781">
                  <c:v>394.34</c:v>
                </c:pt>
                <c:pt idx="9782">
                  <c:v>394.4</c:v>
                </c:pt>
                <c:pt idx="9783">
                  <c:v>-9999</c:v>
                </c:pt>
                <c:pt idx="9784">
                  <c:v>-9999</c:v>
                </c:pt>
                <c:pt idx="9785">
                  <c:v>-9999</c:v>
                </c:pt>
                <c:pt idx="9786">
                  <c:v>-9999</c:v>
                </c:pt>
                <c:pt idx="9787">
                  <c:v>-9999</c:v>
                </c:pt>
                <c:pt idx="9788">
                  <c:v>-9999</c:v>
                </c:pt>
                <c:pt idx="9789">
                  <c:v>-9999</c:v>
                </c:pt>
                <c:pt idx="9790">
                  <c:v>-9999</c:v>
                </c:pt>
                <c:pt idx="9791">
                  <c:v>-9999</c:v>
                </c:pt>
                <c:pt idx="9792">
                  <c:v>-9999</c:v>
                </c:pt>
                <c:pt idx="9793">
                  <c:v>-9999</c:v>
                </c:pt>
                <c:pt idx="9794">
                  <c:v>-9999</c:v>
                </c:pt>
                <c:pt idx="9795">
                  <c:v>-9999</c:v>
                </c:pt>
                <c:pt idx="9796">
                  <c:v>-9999</c:v>
                </c:pt>
                <c:pt idx="9797">
                  <c:v>-9999</c:v>
                </c:pt>
                <c:pt idx="9798">
                  <c:v>-9999</c:v>
                </c:pt>
                <c:pt idx="9799">
                  <c:v>-9999</c:v>
                </c:pt>
                <c:pt idx="9800">
                  <c:v>-9999</c:v>
                </c:pt>
                <c:pt idx="9801">
                  <c:v>-9999</c:v>
                </c:pt>
                <c:pt idx="9802">
                  <c:v>-9999</c:v>
                </c:pt>
                <c:pt idx="9803">
                  <c:v>-9999</c:v>
                </c:pt>
                <c:pt idx="9804">
                  <c:v>-9999</c:v>
                </c:pt>
                <c:pt idx="9805">
                  <c:v>-9999</c:v>
                </c:pt>
                <c:pt idx="9806">
                  <c:v>-9999</c:v>
                </c:pt>
                <c:pt idx="9807">
                  <c:v>-9999</c:v>
                </c:pt>
                <c:pt idx="9808">
                  <c:v>-9999</c:v>
                </c:pt>
                <c:pt idx="9809">
                  <c:v>-9999</c:v>
                </c:pt>
                <c:pt idx="9810">
                  <c:v>-9999</c:v>
                </c:pt>
                <c:pt idx="9811">
                  <c:v>-9999</c:v>
                </c:pt>
                <c:pt idx="9812">
                  <c:v>-9999</c:v>
                </c:pt>
                <c:pt idx="9813">
                  <c:v>-9999</c:v>
                </c:pt>
                <c:pt idx="9814">
                  <c:v>-9999</c:v>
                </c:pt>
                <c:pt idx="9815">
                  <c:v>-9999</c:v>
                </c:pt>
                <c:pt idx="9816">
                  <c:v>-9999</c:v>
                </c:pt>
                <c:pt idx="9817">
                  <c:v>-9999</c:v>
                </c:pt>
                <c:pt idx="9818">
                  <c:v>-9999</c:v>
                </c:pt>
                <c:pt idx="9819">
                  <c:v>-9999</c:v>
                </c:pt>
                <c:pt idx="9820">
                  <c:v>-9999</c:v>
                </c:pt>
                <c:pt idx="9821">
                  <c:v>-9999</c:v>
                </c:pt>
                <c:pt idx="9822">
                  <c:v>-9999</c:v>
                </c:pt>
                <c:pt idx="9823">
                  <c:v>-9999</c:v>
                </c:pt>
                <c:pt idx="9824">
                  <c:v>-9999</c:v>
                </c:pt>
                <c:pt idx="9825">
                  <c:v>-9999</c:v>
                </c:pt>
                <c:pt idx="9826">
                  <c:v>-9999</c:v>
                </c:pt>
                <c:pt idx="9827">
                  <c:v>-9999</c:v>
                </c:pt>
                <c:pt idx="9828">
                  <c:v>-9999</c:v>
                </c:pt>
                <c:pt idx="9829">
                  <c:v>-9999</c:v>
                </c:pt>
                <c:pt idx="9830">
                  <c:v>-9999</c:v>
                </c:pt>
                <c:pt idx="9831">
                  <c:v>-9999</c:v>
                </c:pt>
                <c:pt idx="9832">
                  <c:v>-9999</c:v>
                </c:pt>
                <c:pt idx="9833">
                  <c:v>-9999</c:v>
                </c:pt>
                <c:pt idx="9834">
                  <c:v>391.21</c:v>
                </c:pt>
                <c:pt idx="9835">
                  <c:v>391.37</c:v>
                </c:pt>
                <c:pt idx="9836">
                  <c:v>391.48</c:v>
                </c:pt>
                <c:pt idx="9837">
                  <c:v>391.95</c:v>
                </c:pt>
                <c:pt idx="9838">
                  <c:v>392.84</c:v>
                </c:pt>
                <c:pt idx="9839">
                  <c:v>393.52</c:v>
                </c:pt>
                <c:pt idx="9840">
                  <c:v>393.63</c:v>
                </c:pt>
                <c:pt idx="9841">
                  <c:v>393.35</c:v>
                </c:pt>
                <c:pt idx="9842">
                  <c:v>392.71</c:v>
                </c:pt>
                <c:pt idx="9843">
                  <c:v>392.11</c:v>
                </c:pt>
                <c:pt idx="9844">
                  <c:v>391.48</c:v>
                </c:pt>
                <c:pt idx="9845">
                  <c:v>391.26</c:v>
                </c:pt>
                <c:pt idx="9846">
                  <c:v>391.38</c:v>
                </c:pt>
                <c:pt idx="9847">
                  <c:v>391.59</c:v>
                </c:pt>
                <c:pt idx="9848">
                  <c:v>391.77</c:v>
                </c:pt>
                <c:pt idx="9849">
                  <c:v>391.39</c:v>
                </c:pt>
                <c:pt idx="9850">
                  <c:v>391.35</c:v>
                </c:pt>
                <c:pt idx="9851">
                  <c:v>391.4</c:v>
                </c:pt>
                <c:pt idx="9852">
                  <c:v>391.55</c:v>
                </c:pt>
                <c:pt idx="9853">
                  <c:v>391.58</c:v>
                </c:pt>
                <c:pt idx="9854">
                  <c:v>391.66</c:v>
                </c:pt>
                <c:pt idx="9855">
                  <c:v>391.52</c:v>
                </c:pt>
                <c:pt idx="9856">
                  <c:v>391.67</c:v>
                </c:pt>
                <c:pt idx="9857">
                  <c:v>391.99</c:v>
                </c:pt>
                <c:pt idx="9858">
                  <c:v>392</c:v>
                </c:pt>
                <c:pt idx="9859">
                  <c:v>392.2</c:v>
                </c:pt>
                <c:pt idx="9860">
                  <c:v>392.08</c:v>
                </c:pt>
                <c:pt idx="9861">
                  <c:v>391.93</c:v>
                </c:pt>
                <c:pt idx="9862">
                  <c:v>391.89</c:v>
                </c:pt>
                <c:pt idx="9863">
                  <c:v>391.63</c:v>
                </c:pt>
                <c:pt idx="9864">
                  <c:v>391.5</c:v>
                </c:pt>
                <c:pt idx="9865">
                  <c:v>391.51</c:v>
                </c:pt>
                <c:pt idx="9866">
                  <c:v>391.54</c:v>
                </c:pt>
                <c:pt idx="9867">
                  <c:v>391.39</c:v>
                </c:pt>
                <c:pt idx="9868">
                  <c:v>391.43</c:v>
                </c:pt>
                <c:pt idx="9869">
                  <c:v>391.33</c:v>
                </c:pt>
                <c:pt idx="9870">
                  <c:v>391.25</c:v>
                </c:pt>
                <c:pt idx="9871">
                  <c:v>391.18</c:v>
                </c:pt>
                <c:pt idx="9872">
                  <c:v>391.25</c:v>
                </c:pt>
                <c:pt idx="9873">
                  <c:v>391.45</c:v>
                </c:pt>
                <c:pt idx="9874">
                  <c:v>391.69</c:v>
                </c:pt>
                <c:pt idx="9875">
                  <c:v>391.7</c:v>
                </c:pt>
                <c:pt idx="9876">
                  <c:v>391.82</c:v>
                </c:pt>
                <c:pt idx="9877">
                  <c:v>391.71</c:v>
                </c:pt>
                <c:pt idx="9878">
                  <c:v>391.95</c:v>
                </c:pt>
                <c:pt idx="9879">
                  <c:v>392.14</c:v>
                </c:pt>
                <c:pt idx="9880">
                  <c:v>392.14</c:v>
                </c:pt>
                <c:pt idx="9881">
                  <c:v>392.29</c:v>
                </c:pt>
                <c:pt idx="9882">
                  <c:v>392.54</c:v>
                </c:pt>
                <c:pt idx="9883">
                  <c:v>392.72</c:v>
                </c:pt>
                <c:pt idx="9884">
                  <c:v>392.99</c:v>
                </c:pt>
                <c:pt idx="9885">
                  <c:v>393.2</c:v>
                </c:pt>
                <c:pt idx="9886">
                  <c:v>393.69</c:v>
                </c:pt>
                <c:pt idx="9887">
                  <c:v>393.99</c:v>
                </c:pt>
                <c:pt idx="9888">
                  <c:v>394.13</c:v>
                </c:pt>
                <c:pt idx="9889">
                  <c:v>394.31</c:v>
                </c:pt>
                <c:pt idx="9890">
                  <c:v>394.25</c:v>
                </c:pt>
                <c:pt idx="9891">
                  <c:v>394.05</c:v>
                </c:pt>
                <c:pt idx="9892">
                  <c:v>393.81</c:v>
                </c:pt>
                <c:pt idx="9893">
                  <c:v>393.11</c:v>
                </c:pt>
                <c:pt idx="9894">
                  <c:v>392.55</c:v>
                </c:pt>
                <c:pt idx="9895">
                  <c:v>392.32</c:v>
                </c:pt>
                <c:pt idx="9896">
                  <c:v>392.45</c:v>
                </c:pt>
                <c:pt idx="9897">
                  <c:v>392.39</c:v>
                </c:pt>
                <c:pt idx="9898">
                  <c:v>392.14</c:v>
                </c:pt>
                <c:pt idx="9899">
                  <c:v>391.88</c:v>
                </c:pt>
                <c:pt idx="9900">
                  <c:v>391.98</c:v>
                </c:pt>
                <c:pt idx="9901">
                  <c:v>391.86</c:v>
                </c:pt>
                <c:pt idx="9902">
                  <c:v>391.65</c:v>
                </c:pt>
                <c:pt idx="9903">
                  <c:v>391.87</c:v>
                </c:pt>
                <c:pt idx="9904">
                  <c:v>392.01</c:v>
                </c:pt>
                <c:pt idx="9905">
                  <c:v>392.04</c:v>
                </c:pt>
                <c:pt idx="9906">
                  <c:v>392.06</c:v>
                </c:pt>
                <c:pt idx="9907">
                  <c:v>392.18</c:v>
                </c:pt>
                <c:pt idx="9908">
                  <c:v>392.03</c:v>
                </c:pt>
                <c:pt idx="9909">
                  <c:v>391.9</c:v>
                </c:pt>
                <c:pt idx="9910">
                  <c:v>392.15</c:v>
                </c:pt>
                <c:pt idx="9911">
                  <c:v>392.32</c:v>
                </c:pt>
                <c:pt idx="9912">
                  <c:v>392.37</c:v>
                </c:pt>
                <c:pt idx="9913">
                  <c:v>392.53</c:v>
                </c:pt>
                <c:pt idx="9914">
                  <c:v>392.91</c:v>
                </c:pt>
                <c:pt idx="9915">
                  <c:v>393.15</c:v>
                </c:pt>
                <c:pt idx="9916">
                  <c:v>392.99</c:v>
                </c:pt>
                <c:pt idx="9917">
                  <c:v>392.95</c:v>
                </c:pt>
                <c:pt idx="9918">
                  <c:v>392.85</c:v>
                </c:pt>
                <c:pt idx="9919">
                  <c:v>392.9</c:v>
                </c:pt>
                <c:pt idx="9920">
                  <c:v>393.24</c:v>
                </c:pt>
                <c:pt idx="9921">
                  <c:v>393.28</c:v>
                </c:pt>
                <c:pt idx="9922">
                  <c:v>393.21</c:v>
                </c:pt>
                <c:pt idx="9923">
                  <c:v>393.26</c:v>
                </c:pt>
                <c:pt idx="9924">
                  <c:v>393.15</c:v>
                </c:pt>
                <c:pt idx="9925">
                  <c:v>393.21</c:v>
                </c:pt>
                <c:pt idx="9926">
                  <c:v>393.27</c:v>
                </c:pt>
                <c:pt idx="9927">
                  <c:v>392.97</c:v>
                </c:pt>
                <c:pt idx="9928">
                  <c:v>392.66</c:v>
                </c:pt>
                <c:pt idx="9929">
                  <c:v>392.63</c:v>
                </c:pt>
                <c:pt idx="9930">
                  <c:v>392.71</c:v>
                </c:pt>
                <c:pt idx="9931">
                  <c:v>392.93</c:v>
                </c:pt>
                <c:pt idx="9932">
                  <c:v>392.83</c:v>
                </c:pt>
                <c:pt idx="9933">
                  <c:v>392.77</c:v>
                </c:pt>
                <c:pt idx="9934">
                  <c:v>392.71</c:v>
                </c:pt>
                <c:pt idx="9935">
                  <c:v>392.8</c:v>
                </c:pt>
                <c:pt idx="9936">
                  <c:v>392.81</c:v>
                </c:pt>
                <c:pt idx="9937">
                  <c:v>392.79</c:v>
                </c:pt>
                <c:pt idx="9938">
                  <c:v>392.82</c:v>
                </c:pt>
                <c:pt idx="9939">
                  <c:v>392.95</c:v>
                </c:pt>
                <c:pt idx="9940">
                  <c:v>393.01</c:v>
                </c:pt>
                <c:pt idx="9941">
                  <c:v>393.09</c:v>
                </c:pt>
                <c:pt idx="9942">
                  <c:v>393.15</c:v>
                </c:pt>
                <c:pt idx="9943">
                  <c:v>393.23</c:v>
                </c:pt>
                <c:pt idx="9944">
                  <c:v>392.97</c:v>
                </c:pt>
                <c:pt idx="9945">
                  <c:v>393</c:v>
                </c:pt>
                <c:pt idx="9946">
                  <c:v>393.03</c:v>
                </c:pt>
                <c:pt idx="9947">
                  <c:v>393</c:v>
                </c:pt>
                <c:pt idx="9948">
                  <c:v>393.08</c:v>
                </c:pt>
                <c:pt idx="9949">
                  <c:v>392.99</c:v>
                </c:pt>
                <c:pt idx="9950">
                  <c:v>392.93</c:v>
                </c:pt>
                <c:pt idx="9951">
                  <c:v>393.04</c:v>
                </c:pt>
                <c:pt idx="9952">
                  <c:v>392.94</c:v>
                </c:pt>
                <c:pt idx="9953">
                  <c:v>392.95</c:v>
                </c:pt>
                <c:pt idx="9954">
                  <c:v>393.08</c:v>
                </c:pt>
                <c:pt idx="9955">
                  <c:v>393.09</c:v>
                </c:pt>
                <c:pt idx="9956">
                  <c:v>393.07</c:v>
                </c:pt>
                <c:pt idx="9957">
                  <c:v>393.14</c:v>
                </c:pt>
                <c:pt idx="9958">
                  <c:v>393.2</c:v>
                </c:pt>
                <c:pt idx="9959">
                  <c:v>393.22</c:v>
                </c:pt>
                <c:pt idx="9960">
                  <c:v>393.1</c:v>
                </c:pt>
                <c:pt idx="9961">
                  <c:v>393.18</c:v>
                </c:pt>
                <c:pt idx="9962">
                  <c:v>393.45</c:v>
                </c:pt>
                <c:pt idx="9963">
                  <c:v>393.4</c:v>
                </c:pt>
                <c:pt idx="9964">
                  <c:v>393.4</c:v>
                </c:pt>
                <c:pt idx="9965">
                  <c:v>393.45</c:v>
                </c:pt>
                <c:pt idx="9966">
                  <c:v>393.53</c:v>
                </c:pt>
                <c:pt idx="9967">
                  <c:v>393.7</c:v>
                </c:pt>
                <c:pt idx="9968">
                  <c:v>393.6</c:v>
                </c:pt>
                <c:pt idx="9969">
                  <c:v>393.52</c:v>
                </c:pt>
                <c:pt idx="9970">
                  <c:v>393.66</c:v>
                </c:pt>
                <c:pt idx="9971">
                  <c:v>393.66</c:v>
                </c:pt>
                <c:pt idx="9972">
                  <c:v>393.67</c:v>
                </c:pt>
                <c:pt idx="9973">
                  <c:v>393.63</c:v>
                </c:pt>
                <c:pt idx="9974">
                  <c:v>393.73</c:v>
                </c:pt>
                <c:pt idx="9975">
                  <c:v>393.88</c:v>
                </c:pt>
                <c:pt idx="9976">
                  <c:v>393.93</c:v>
                </c:pt>
                <c:pt idx="9977">
                  <c:v>393.82</c:v>
                </c:pt>
                <c:pt idx="9978">
                  <c:v>393.7</c:v>
                </c:pt>
                <c:pt idx="9979">
                  <c:v>393.82</c:v>
                </c:pt>
                <c:pt idx="9980">
                  <c:v>393.84</c:v>
                </c:pt>
                <c:pt idx="9981">
                  <c:v>393.79</c:v>
                </c:pt>
                <c:pt idx="9982">
                  <c:v>393.77</c:v>
                </c:pt>
                <c:pt idx="9983">
                  <c:v>393.81</c:v>
                </c:pt>
                <c:pt idx="9984">
                  <c:v>393.87</c:v>
                </c:pt>
                <c:pt idx="9985">
                  <c:v>393.94</c:v>
                </c:pt>
                <c:pt idx="9986">
                  <c:v>393.96</c:v>
                </c:pt>
                <c:pt idx="9987">
                  <c:v>393.95</c:v>
                </c:pt>
                <c:pt idx="9988">
                  <c:v>394.05</c:v>
                </c:pt>
                <c:pt idx="9989">
                  <c:v>394.05</c:v>
                </c:pt>
                <c:pt idx="9990">
                  <c:v>393.99</c:v>
                </c:pt>
                <c:pt idx="9991">
                  <c:v>393.95</c:v>
                </c:pt>
                <c:pt idx="9992">
                  <c:v>394</c:v>
                </c:pt>
                <c:pt idx="9993">
                  <c:v>393.97</c:v>
                </c:pt>
                <c:pt idx="9994">
                  <c:v>394.05</c:v>
                </c:pt>
                <c:pt idx="9995">
                  <c:v>393.94</c:v>
                </c:pt>
                <c:pt idx="9996">
                  <c:v>394.07</c:v>
                </c:pt>
                <c:pt idx="9997">
                  <c:v>394.06</c:v>
                </c:pt>
                <c:pt idx="9998">
                  <c:v>394.06</c:v>
                </c:pt>
                <c:pt idx="9999">
                  <c:v>394.05</c:v>
                </c:pt>
                <c:pt idx="10000">
                  <c:v>394.07</c:v>
                </c:pt>
                <c:pt idx="10001">
                  <c:v>394.12</c:v>
                </c:pt>
                <c:pt idx="10002">
                  <c:v>394.24</c:v>
                </c:pt>
                <c:pt idx="10003">
                  <c:v>394.27</c:v>
                </c:pt>
                <c:pt idx="10004">
                  <c:v>394.26</c:v>
                </c:pt>
                <c:pt idx="10005">
                  <c:v>394.16</c:v>
                </c:pt>
                <c:pt idx="10006">
                  <c:v>394.22</c:v>
                </c:pt>
                <c:pt idx="10007">
                  <c:v>394.48</c:v>
                </c:pt>
                <c:pt idx="10008">
                  <c:v>394.32</c:v>
                </c:pt>
                <c:pt idx="10009">
                  <c:v>394.38</c:v>
                </c:pt>
                <c:pt idx="10010">
                  <c:v>394.38</c:v>
                </c:pt>
                <c:pt idx="10011">
                  <c:v>394.45</c:v>
                </c:pt>
                <c:pt idx="10012">
                  <c:v>394.42</c:v>
                </c:pt>
                <c:pt idx="10013">
                  <c:v>394.49</c:v>
                </c:pt>
                <c:pt idx="10014">
                  <c:v>394.57</c:v>
                </c:pt>
                <c:pt idx="10015">
                  <c:v>394.49</c:v>
                </c:pt>
                <c:pt idx="10016">
                  <c:v>394.47</c:v>
                </c:pt>
                <c:pt idx="10017">
                  <c:v>394.42</c:v>
                </c:pt>
                <c:pt idx="10018">
                  <c:v>394.56</c:v>
                </c:pt>
                <c:pt idx="10019">
                  <c:v>394.56</c:v>
                </c:pt>
                <c:pt idx="10020">
                  <c:v>394.64</c:v>
                </c:pt>
                <c:pt idx="10021">
                  <c:v>394.61</c:v>
                </c:pt>
                <c:pt idx="10022">
                  <c:v>394.71</c:v>
                </c:pt>
                <c:pt idx="10023">
                  <c:v>394.61</c:v>
                </c:pt>
                <c:pt idx="10024">
                  <c:v>394.51</c:v>
                </c:pt>
                <c:pt idx="10025">
                  <c:v>394.6</c:v>
                </c:pt>
                <c:pt idx="10026">
                  <c:v>394.4</c:v>
                </c:pt>
                <c:pt idx="10027">
                  <c:v>394.39</c:v>
                </c:pt>
                <c:pt idx="10028">
                  <c:v>394.45</c:v>
                </c:pt>
                <c:pt idx="10029">
                  <c:v>394.5</c:v>
                </c:pt>
                <c:pt idx="10030">
                  <c:v>394.55</c:v>
                </c:pt>
                <c:pt idx="10031">
                  <c:v>394.49</c:v>
                </c:pt>
                <c:pt idx="10032">
                  <c:v>394.53</c:v>
                </c:pt>
                <c:pt idx="10033">
                  <c:v>394.63</c:v>
                </c:pt>
                <c:pt idx="10034">
                  <c:v>394.69</c:v>
                </c:pt>
                <c:pt idx="10035">
                  <c:v>394.78</c:v>
                </c:pt>
                <c:pt idx="10036">
                  <c:v>394.9</c:v>
                </c:pt>
                <c:pt idx="10037">
                  <c:v>394.77</c:v>
                </c:pt>
                <c:pt idx="10038">
                  <c:v>394.72</c:v>
                </c:pt>
                <c:pt idx="10039">
                  <c:v>394.88</c:v>
                </c:pt>
                <c:pt idx="10040">
                  <c:v>394.84</c:v>
                </c:pt>
                <c:pt idx="10041">
                  <c:v>394.82</c:v>
                </c:pt>
                <c:pt idx="10042">
                  <c:v>394.86</c:v>
                </c:pt>
                <c:pt idx="10043">
                  <c:v>394.78</c:v>
                </c:pt>
                <c:pt idx="10044">
                  <c:v>394.86</c:v>
                </c:pt>
                <c:pt idx="10045">
                  <c:v>394.77</c:v>
                </c:pt>
                <c:pt idx="10046">
                  <c:v>394.62</c:v>
                </c:pt>
                <c:pt idx="10047">
                  <c:v>394.49</c:v>
                </c:pt>
                <c:pt idx="10048">
                  <c:v>394.32</c:v>
                </c:pt>
                <c:pt idx="10049">
                  <c:v>394.27</c:v>
                </c:pt>
                <c:pt idx="10050">
                  <c:v>394.05</c:v>
                </c:pt>
                <c:pt idx="10051">
                  <c:v>394.32</c:v>
                </c:pt>
                <c:pt idx="10052">
                  <c:v>394.51</c:v>
                </c:pt>
                <c:pt idx="10053">
                  <c:v>394.49</c:v>
                </c:pt>
                <c:pt idx="10054">
                  <c:v>394.51</c:v>
                </c:pt>
                <c:pt idx="10055">
                  <c:v>394.53</c:v>
                </c:pt>
                <c:pt idx="10056">
                  <c:v>394.48</c:v>
                </c:pt>
                <c:pt idx="10057">
                  <c:v>394.54</c:v>
                </c:pt>
                <c:pt idx="10058">
                  <c:v>394.36</c:v>
                </c:pt>
                <c:pt idx="10059">
                  <c:v>394.35</c:v>
                </c:pt>
                <c:pt idx="10060">
                  <c:v>394.33</c:v>
                </c:pt>
                <c:pt idx="10061">
                  <c:v>394.48</c:v>
                </c:pt>
                <c:pt idx="10062">
                  <c:v>394.45</c:v>
                </c:pt>
                <c:pt idx="10063">
                  <c:v>394.3</c:v>
                </c:pt>
                <c:pt idx="10064">
                  <c:v>394.45</c:v>
                </c:pt>
                <c:pt idx="10065">
                  <c:v>394.54</c:v>
                </c:pt>
                <c:pt idx="10066">
                  <c:v>394.52</c:v>
                </c:pt>
                <c:pt idx="10067">
                  <c:v>394.48</c:v>
                </c:pt>
                <c:pt idx="10068">
                  <c:v>394.36</c:v>
                </c:pt>
                <c:pt idx="10069">
                  <c:v>394.03</c:v>
                </c:pt>
                <c:pt idx="10070">
                  <c:v>394.14</c:v>
                </c:pt>
                <c:pt idx="10071">
                  <c:v>394.4</c:v>
                </c:pt>
                <c:pt idx="10072">
                  <c:v>394.71</c:v>
                </c:pt>
                <c:pt idx="10073">
                  <c:v>394.65</c:v>
                </c:pt>
                <c:pt idx="10074">
                  <c:v>394.86</c:v>
                </c:pt>
                <c:pt idx="10075">
                  <c:v>394.8</c:v>
                </c:pt>
                <c:pt idx="10076">
                  <c:v>394.84</c:v>
                </c:pt>
                <c:pt idx="10077">
                  <c:v>394.52</c:v>
                </c:pt>
                <c:pt idx="10078">
                  <c:v>394.12</c:v>
                </c:pt>
                <c:pt idx="10079">
                  <c:v>393.29</c:v>
                </c:pt>
                <c:pt idx="10080">
                  <c:v>391.54</c:v>
                </c:pt>
                <c:pt idx="10081">
                  <c:v>390.86</c:v>
                </c:pt>
                <c:pt idx="10082">
                  <c:v>390.84</c:v>
                </c:pt>
                <c:pt idx="10083">
                  <c:v>390.72</c:v>
                </c:pt>
                <c:pt idx="10084">
                  <c:v>390.92</c:v>
                </c:pt>
                <c:pt idx="10085">
                  <c:v>390.89</c:v>
                </c:pt>
                <c:pt idx="10086">
                  <c:v>390.65</c:v>
                </c:pt>
                <c:pt idx="10087">
                  <c:v>390.65</c:v>
                </c:pt>
                <c:pt idx="10088">
                  <c:v>390.71</c:v>
                </c:pt>
                <c:pt idx="10089">
                  <c:v>390.67</c:v>
                </c:pt>
                <c:pt idx="10090">
                  <c:v>390.77</c:v>
                </c:pt>
                <c:pt idx="10091">
                  <c:v>391.23</c:v>
                </c:pt>
                <c:pt idx="10092">
                  <c:v>391.48</c:v>
                </c:pt>
                <c:pt idx="10093">
                  <c:v>391.03</c:v>
                </c:pt>
                <c:pt idx="10094">
                  <c:v>390.99</c:v>
                </c:pt>
                <c:pt idx="10095">
                  <c:v>391.18</c:v>
                </c:pt>
                <c:pt idx="10096">
                  <c:v>391.29</c:v>
                </c:pt>
                <c:pt idx="10097">
                  <c:v>391.29</c:v>
                </c:pt>
                <c:pt idx="10098">
                  <c:v>391.21</c:v>
                </c:pt>
                <c:pt idx="10099">
                  <c:v>391.22</c:v>
                </c:pt>
                <c:pt idx="10100">
                  <c:v>391.33</c:v>
                </c:pt>
                <c:pt idx="10101">
                  <c:v>391.21</c:v>
                </c:pt>
                <c:pt idx="10102">
                  <c:v>391.01</c:v>
                </c:pt>
                <c:pt idx="10103">
                  <c:v>390.93</c:v>
                </c:pt>
                <c:pt idx="10104">
                  <c:v>390.91</c:v>
                </c:pt>
                <c:pt idx="10105">
                  <c:v>390.83</c:v>
                </c:pt>
                <c:pt idx="10106">
                  <c:v>390.79</c:v>
                </c:pt>
                <c:pt idx="10107">
                  <c:v>391.15</c:v>
                </c:pt>
                <c:pt idx="10108">
                  <c:v>391.56</c:v>
                </c:pt>
                <c:pt idx="10109">
                  <c:v>391.68</c:v>
                </c:pt>
                <c:pt idx="10110">
                  <c:v>391.83</c:v>
                </c:pt>
                <c:pt idx="10111">
                  <c:v>392.18</c:v>
                </c:pt>
                <c:pt idx="10112">
                  <c:v>392.05</c:v>
                </c:pt>
                <c:pt idx="10113">
                  <c:v>392.08</c:v>
                </c:pt>
                <c:pt idx="10114">
                  <c:v>392.24</c:v>
                </c:pt>
                <c:pt idx="10115">
                  <c:v>392.26</c:v>
                </c:pt>
                <c:pt idx="10116">
                  <c:v>392.32</c:v>
                </c:pt>
                <c:pt idx="10117">
                  <c:v>392.17</c:v>
                </c:pt>
                <c:pt idx="10118">
                  <c:v>392.22</c:v>
                </c:pt>
                <c:pt idx="10119">
                  <c:v>392.05</c:v>
                </c:pt>
                <c:pt idx="10120">
                  <c:v>392.05</c:v>
                </c:pt>
                <c:pt idx="10121">
                  <c:v>392.27</c:v>
                </c:pt>
                <c:pt idx="10122">
                  <c:v>392.33</c:v>
                </c:pt>
                <c:pt idx="10123">
                  <c:v>392.3</c:v>
                </c:pt>
                <c:pt idx="10124">
                  <c:v>391.99</c:v>
                </c:pt>
                <c:pt idx="10125">
                  <c:v>392.02</c:v>
                </c:pt>
                <c:pt idx="10126">
                  <c:v>392</c:v>
                </c:pt>
                <c:pt idx="10127">
                  <c:v>392.03</c:v>
                </c:pt>
                <c:pt idx="10128">
                  <c:v>392.11</c:v>
                </c:pt>
                <c:pt idx="10129">
                  <c:v>392.06</c:v>
                </c:pt>
                <c:pt idx="10130">
                  <c:v>392.08</c:v>
                </c:pt>
                <c:pt idx="10131">
                  <c:v>392.22</c:v>
                </c:pt>
                <c:pt idx="10132">
                  <c:v>392</c:v>
                </c:pt>
                <c:pt idx="10133">
                  <c:v>392.05</c:v>
                </c:pt>
                <c:pt idx="10134">
                  <c:v>392.11</c:v>
                </c:pt>
                <c:pt idx="10135">
                  <c:v>391.87</c:v>
                </c:pt>
                <c:pt idx="10136">
                  <c:v>391.92</c:v>
                </c:pt>
                <c:pt idx="10137">
                  <c:v>391.93</c:v>
                </c:pt>
                <c:pt idx="10138">
                  <c:v>391.9</c:v>
                </c:pt>
                <c:pt idx="10139">
                  <c:v>391.92</c:v>
                </c:pt>
                <c:pt idx="10140">
                  <c:v>391.95</c:v>
                </c:pt>
                <c:pt idx="10141">
                  <c:v>392.18</c:v>
                </c:pt>
                <c:pt idx="10142">
                  <c:v>392.24</c:v>
                </c:pt>
                <c:pt idx="10143">
                  <c:v>392.42</c:v>
                </c:pt>
                <c:pt idx="10144">
                  <c:v>392.36</c:v>
                </c:pt>
                <c:pt idx="10145">
                  <c:v>392.33</c:v>
                </c:pt>
                <c:pt idx="10146">
                  <c:v>392.29</c:v>
                </c:pt>
                <c:pt idx="10147">
                  <c:v>392.16</c:v>
                </c:pt>
                <c:pt idx="10148">
                  <c:v>391.94</c:v>
                </c:pt>
                <c:pt idx="10149">
                  <c:v>391.86</c:v>
                </c:pt>
                <c:pt idx="10150">
                  <c:v>391.97</c:v>
                </c:pt>
                <c:pt idx="10151">
                  <c:v>391.99</c:v>
                </c:pt>
                <c:pt idx="10152">
                  <c:v>392.07</c:v>
                </c:pt>
                <c:pt idx="10153">
                  <c:v>392.14</c:v>
                </c:pt>
                <c:pt idx="10154">
                  <c:v>392.27</c:v>
                </c:pt>
                <c:pt idx="10155">
                  <c:v>392.52</c:v>
                </c:pt>
                <c:pt idx="10156">
                  <c:v>392.46</c:v>
                </c:pt>
                <c:pt idx="10157">
                  <c:v>392.4</c:v>
                </c:pt>
                <c:pt idx="10158">
                  <c:v>392.58</c:v>
                </c:pt>
                <c:pt idx="10159">
                  <c:v>392.56</c:v>
                </c:pt>
                <c:pt idx="10160">
                  <c:v>392.54</c:v>
                </c:pt>
                <c:pt idx="10161">
                  <c:v>392.3</c:v>
                </c:pt>
                <c:pt idx="10162">
                  <c:v>392.06</c:v>
                </c:pt>
                <c:pt idx="10163">
                  <c:v>391.95</c:v>
                </c:pt>
                <c:pt idx="10164">
                  <c:v>391.89</c:v>
                </c:pt>
                <c:pt idx="10165">
                  <c:v>391.89</c:v>
                </c:pt>
                <c:pt idx="10166">
                  <c:v>391.98</c:v>
                </c:pt>
                <c:pt idx="10167">
                  <c:v>392.02</c:v>
                </c:pt>
                <c:pt idx="10168">
                  <c:v>392.16</c:v>
                </c:pt>
                <c:pt idx="10169">
                  <c:v>392.08</c:v>
                </c:pt>
                <c:pt idx="10170">
                  <c:v>392.02</c:v>
                </c:pt>
                <c:pt idx="10171">
                  <c:v>391.9</c:v>
                </c:pt>
                <c:pt idx="10172">
                  <c:v>391.74</c:v>
                </c:pt>
                <c:pt idx="10173">
                  <c:v>391.67</c:v>
                </c:pt>
                <c:pt idx="10174">
                  <c:v>391.71</c:v>
                </c:pt>
                <c:pt idx="10175">
                  <c:v>391.82</c:v>
                </c:pt>
                <c:pt idx="10176">
                  <c:v>391.91</c:v>
                </c:pt>
                <c:pt idx="10177">
                  <c:v>391.9</c:v>
                </c:pt>
                <c:pt idx="10178">
                  <c:v>391.82</c:v>
                </c:pt>
                <c:pt idx="10179">
                  <c:v>392.01</c:v>
                </c:pt>
                <c:pt idx="10180">
                  <c:v>392.49</c:v>
                </c:pt>
                <c:pt idx="10181">
                  <c:v>392.66</c:v>
                </c:pt>
                <c:pt idx="10182">
                  <c:v>392.79</c:v>
                </c:pt>
                <c:pt idx="10183">
                  <c:v>393.1</c:v>
                </c:pt>
                <c:pt idx="10184">
                  <c:v>393.4</c:v>
                </c:pt>
                <c:pt idx="10185">
                  <c:v>393.6</c:v>
                </c:pt>
                <c:pt idx="10186">
                  <c:v>394.02</c:v>
                </c:pt>
                <c:pt idx="10187">
                  <c:v>394.17</c:v>
                </c:pt>
                <c:pt idx="10188">
                  <c:v>394.55</c:v>
                </c:pt>
                <c:pt idx="10189">
                  <c:v>394.79</c:v>
                </c:pt>
                <c:pt idx="10190">
                  <c:v>394.8</c:v>
                </c:pt>
                <c:pt idx="10191">
                  <c:v>394.83</c:v>
                </c:pt>
                <c:pt idx="10192">
                  <c:v>394.95</c:v>
                </c:pt>
                <c:pt idx="10193">
                  <c:v>394.91</c:v>
                </c:pt>
                <c:pt idx="10194">
                  <c:v>394.96</c:v>
                </c:pt>
                <c:pt idx="10195">
                  <c:v>394.98</c:v>
                </c:pt>
                <c:pt idx="10196">
                  <c:v>395.11</c:v>
                </c:pt>
                <c:pt idx="10197">
                  <c:v>395.15</c:v>
                </c:pt>
                <c:pt idx="10198">
                  <c:v>395.09</c:v>
                </c:pt>
                <c:pt idx="10199">
                  <c:v>395.12</c:v>
                </c:pt>
                <c:pt idx="10200">
                  <c:v>395.02</c:v>
                </c:pt>
                <c:pt idx="10201">
                  <c:v>394.88</c:v>
                </c:pt>
                <c:pt idx="10202">
                  <c:v>394.87</c:v>
                </c:pt>
                <c:pt idx="10203">
                  <c:v>394.66</c:v>
                </c:pt>
                <c:pt idx="10204">
                  <c:v>394.46</c:v>
                </c:pt>
                <c:pt idx="10205">
                  <c:v>394.57</c:v>
                </c:pt>
                <c:pt idx="10206">
                  <c:v>394.68</c:v>
                </c:pt>
                <c:pt idx="10207">
                  <c:v>394.68</c:v>
                </c:pt>
                <c:pt idx="10208">
                  <c:v>394.66</c:v>
                </c:pt>
                <c:pt idx="10209">
                  <c:v>394.66</c:v>
                </c:pt>
                <c:pt idx="10210">
                  <c:v>394.75</c:v>
                </c:pt>
                <c:pt idx="10211">
                  <c:v>394.8</c:v>
                </c:pt>
                <c:pt idx="10212">
                  <c:v>394.52</c:v>
                </c:pt>
                <c:pt idx="10213">
                  <c:v>394.5</c:v>
                </c:pt>
                <c:pt idx="10214">
                  <c:v>394.58</c:v>
                </c:pt>
                <c:pt idx="10215">
                  <c:v>394.61</c:v>
                </c:pt>
                <c:pt idx="10216">
                  <c:v>394.33</c:v>
                </c:pt>
                <c:pt idx="10217">
                  <c:v>394.04</c:v>
                </c:pt>
                <c:pt idx="10218">
                  <c:v>393.8</c:v>
                </c:pt>
                <c:pt idx="10219">
                  <c:v>393.35</c:v>
                </c:pt>
                <c:pt idx="10220">
                  <c:v>393.45</c:v>
                </c:pt>
                <c:pt idx="10221">
                  <c:v>393.38</c:v>
                </c:pt>
                <c:pt idx="10222">
                  <c:v>393.23</c:v>
                </c:pt>
                <c:pt idx="10223">
                  <c:v>393.16</c:v>
                </c:pt>
                <c:pt idx="10224">
                  <c:v>393.09</c:v>
                </c:pt>
                <c:pt idx="10225">
                  <c:v>392.57</c:v>
                </c:pt>
                <c:pt idx="10226">
                  <c:v>392.18</c:v>
                </c:pt>
                <c:pt idx="10227">
                  <c:v>391.97</c:v>
                </c:pt>
                <c:pt idx="10228">
                  <c:v>391.85</c:v>
                </c:pt>
                <c:pt idx="10229">
                  <c:v>391.86</c:v>
                </c:pt>
                <c:pt idx="10230">
                  <c:v>391.85</c:v>
                </c:pt>
                <c:pt idx="10231">
                  <c:v>391.8</c:v>
                </c:pt>
                <c:pt idx="10232">
                  <c:v>391.92</c:v>
                </c:pt>
                <c:pt idx="10233">
                  <c:v>391.79</c:v>
                </c:pt>
                <c:pt idx="10234">
                  <c:v>391.81</c:v>
                </c:pt>
                <c:pt idx="10235">
                  <c:v>391.82</c:v>
                </c:pt>
                <c:pt idx="10236">
                  <c:v>391.77</c:v>
                </c:pt>
                <c:pt idx="10237">
                  <c:v>391.69</c:v>
                </c:pt>
                <c:pt idx="10238">
                  <c:v>391.52</c:v>
                </c:pt>
                <c:pt idx="10239">
                  <c:v>391.53</c:v>
                </c:pt>
                <c:pt idx="10240">
                  <c:v>391.21</c:v>
                </c:pt>
                <c:pt idx="10241">
                  <c:v>390.62</c:v>
                </c:pt>
                <c:pt idx="10242">
                  <c:v>389.43</c:v>
                </c:pt>
                <c:pt idx="10243">
                  <c:v>388.98</c:v>
                </c:pt>
                <c:pt idx="10244">
                  <c:v>389.86</c:v>
                </c:pt>
                <c:pt idx="10245">
                  <c:v>390.31</c:v>
                </c:pt>
                <c:pt idx="10246">
                  <c:v>390.18</c:v>
                </c:pt>
                <c:pt idx="10247">
                  <c:v>390.25</c:v>
                </c:pt>
                <c:pt idx="10248">
                  <c:v>390.25</c:v>
                </c:pt>
                <c:pt idx="10249">
                  <c:v>390.45</c:v>
                </c:pt>
                <c:pt idx="10250">
                  <c:v>390.45</c:v>
                </c:pt>
                <c:pt idx="10251">
                  <c:v>390.64</c:v>
                </c:pt>
                <c:pt idx="10252">
                  <c:v>391.03</c:v>
                </c:pt>
                <c:pt idx="10253">
                  <c:v>391.12</c:v>
                </c:pt>
                <c:pt idx="10254">
                  <c:v>391.18</c:v>
                </c:pt>
                <c:pt idx="10255">
                  <c:v>391.15</c:v>
                </c:pt>
                <c:pt idx="10256">
                  <c:v>391.08</c:v>
                </c:pt>
                <c:pt idx="10257">
                  <c:v>391.11</c:v>
                </c:pt>
                <c:pt idx="10258">
                  <c:v>391.44</c:v>
                </c:pt>
                <c:pt idx="10259">
                  <c:v>391.42</c:v>
                </c:pt>
                <c:pt idx="10260">
                  <c:v>391.55</c:v>
                </c:pt>
                <c:pt idx="10261">
                  <c:v>391.55</c:v>
                </c:pt>
                <c:pt idx="10262">
                  <c:v>391.45</c:v>
                </c:pt>
                <c:pt idx="10263">
                  <c:v>391.39</c:v>
                </c:pt>
                <c:pt idx="10264">
                  <c:v>391.27</c:v>
                </c:pt>
                <c:pt idx="10265">
                  <c:v>391.11</c:v>
                </c:pt>
                <c:pt idx="10266">
                  <c:v>390.99</c:v>
                </c:pt>
                <c:pt idx="10267">
                  <c:v>390.96</c:v>
                </c:pt>
                <c:pt idx="10268">
                  <c:v>391.01</c:v>
                </c:pt>
                <c:pt idx="10269">
                  <c:v>390.85</c:v>
                </c:pt>
                <c:pt idx="10270">
                  <c:v>390.76</c:v>
                </c:pt>
                <c:pt idx="10271">
                  <c:v>390.91</c:v>
                </c:pt>
                <c:pt idx="10272">
                  <c:v>390.81</c:v>
                </c:pt>
                <c:pt idx="10273">
                  <c:v>390.77</c:v>
                </c:pt>
                <c:pt idx="10274">
                  <c:v>390.89</c:v>
                </c:pt>
                <c:pt idx="10275">
                  <c:v>390.75</c:v>
                </c:pt>
                <c:pt idx="10276">
                  <c:v>390.79</c:v>
                </c:pt>
                <c:pt idx="10277">
                  <c:v>390.88</c:v>
                </c:pt>
                <c:pt idx="10278">
                  <c:v>390.87</c:v>
                </c:pt>
                <c:pt idx="10279">
                  <c:v>390.97</c:v>
                </c:pt>
                <c:pt idx="10280">
                  <c:v>391.01</c:v>
                </c:pt>
                <c:pt idx="10281">
                  <c:v>391.05</c:v>
                </c:pt>
                <c:pt idx="10282">
                  <c:v>391.05</c:v>
                </c:pt>
                <c:pt idx="10283">
                  <c:v>390.54</c:v>
                </c:pt>
                <c:pt idx="10284">
                  <c:v>389.78</c:v>
                </c:pt>
                <c:pt idx="10285">
                  <c:v>389.53</c:v>
                </c:pt>
                <c:pt idx="10286">
                  <c:v>389.65</c:v>
                </c:pt>
                <c:pt idx="10287">
                  <c:v>389.84</c:v>
                </c:pt>
                <c:pt idx="10288">
                  <c:v>390.02</c:v>
                </c:pt>
                <c:pt idx="10289">
                  <c:v>389.94</c:v>
                </c:pt>
                <c:pt idx="10290">
                  <c:v>389.73</c:v>
                </c:pt>
                <c:pt idx="10291">
                  <c:v>389.48</c:v>
                </c:pt>
                <c:pt idx="10292">
                  <c:v>389.5</c:v>
                </c:pt>
                <c:pt idx="10293">
                  <c:v>389.27</c:v>
                </c:pt>
                <c:pt idx="10294">
                  <c:v>389.28</c:v>
                </c:pt>
                <c:pt idx="10295">
                  <c:v>389.32</c:v>
                </c:pt>
                <c:pt idx="10296">
                  <c:v>389.2</c:v>
                </c:pt>
                <c:pt idx="10297">
                  <c:v>389.02</c:v>
                </c:pt>
                <c:pt idx="10298">
                  <c:v>388.54</c:v>
                </c:pt>
                <c:pt idx="10299">
                  <c:v>388.51</c:v>
                </c:pt>
                <c:pt idx="10300">
                  <c:v>388.43</c:v>
                </c:pt>
                <c:pt idx="10301">
                  <c:v>388.4</c:v>
                </c:pt>
                <c:pt idx="10302">
                  <c:v>388.46</c:v>
                </c:pt>
                <c:pt idx="10303">
                  <c:v>388.67</c:v>
                </c:pt>
                <c:pt idx="10304">
                  <c:v>389.18</c:v>
                </c:pt>
                <c:pt idx="10305">
                  <c:v>389.52</c:v>
                </c:pt>
                <c:pt idx="10306">
                  <c:v>389.17</c:v>
                </c:pt>
                <c:pt idx="10307">
                  <c:v>388.62</c:v>
                </c:pt>
                <c:pt idx="10308">
                  <c:v>388.48</c:v>
                </c:pt>
                <c:pt idx="10309">
                  <c:v>388.76</c:v>
                </c:pt>
                <c:pt idx="10310">
                  <c:v>388.56</c:v>
                </c:pt>
                <c:pt idx="10311">
                  <c:v>388.36</c:v>
                </c:pt>
                <c:pt idx="10312">
                  <c:v>388.18</c:v>
                </c:pt>
                <c:pt idx="10313">
                  <c:v>387.31</c:v>
                </c:pt>
                <c:pt idx="10314">
                  <c:v>387.22</c:v>
                </c:pt>
                <c:pt idx="10315">
                  <c:v>387.48</c:v>
                </c:pt>
                <c:pt idx="10316">
                  <c:v>388.2</c:v>
                </c:pt>
                <c:pt idx="10317">
                  <c:v>388.27</c:v>
                </c:pt>
                <c:pt idx="10318">
                  <c:v>388.28</c:v>
                </c:pt>
                <c:pt idx="10319">
                  <c:v>388.27</c:v>
                </c:pt>
                <c:pt idx="10320">
                  <c:v>388.38</c:v>
                </c:pt>
                <c:pt idx="10321">
                  <c:v>388.69</c:v>
                </c:pt>
                <c:pt idx="10322">
                  <c:v>389.23</c:v>
                </c:pt>
                <c:pt idx="10323">
                  <c:v>389.36</c:v>
                </c:pt>
                <c:pt idx="10324">
                  <c:v>388.68</c:v>
                </c:pt>
                <c:pt idx="10325">
                  <c:v>388.45</c:v>
                </c:pt>
                <c:pt idx="10326">
                  <c:v>389.59</c:v>
                </c:pt>
                <c:pt idx="10327">
                  <c:v>390.48</c:v>
                </c:pt>
                <c:pt idx="10328">
                  <c:v>389.95</c:v>
                </c:pt>
                <c:pt idx="10329">
                  <c:v>388.72</c:v>
                </c:pt>
                <c:pt idx="10330">
                  <c:v>388.08</c:v>
                </c:pt>
                <c:pt idx="10331">
                  <c:v>387.91</c:v>
                </c:pt>
                <c:pt idx="10332">
                  <c:v>387.82</c:v>
                </c:pt>
                <c:pt idx="10333">
                  <c:v>388.19</c:v>
                </c:pt>
                <c:pt idx="10334">
                  <c:v>390.71</c:v>
                </c:pt>
                <c:pt idx="10335">
                  <c:v>391.34</c:v>
                </c:pt>
                <c:pt idx="10336">
                  <c:v>389.48</c:v>
                </c:pt>
                <c:pt idx="10337">
                  <c:v>388.62</c:v>
                </c:pt>
                <c:pt idx="10338">
                  <c:v>388.46</c:v>
                </c:pt>
                <c:pt idx="10339">
                  <c:v>388.34</c:v>
                </c:pt>
                <c:pt idx="10340">
                  <c:v>388.11</c:v>
                </c:pt>
                <c:pt idx="10341">
                  <c:v>387.54</c:v>
                </c:pt>
                <c:pt idx="10342">
                  <c:v>386.43</c:v>
                </c:pt>
                <c:pt idx="10343">
                  <c:v>384.3</c:v>
                </c:pt>
                <c:pt idx="10344">
                  <c:v>383.18</c:v>
                </c:pt>
                <c:pt idx="10345">
                  <c:v>384.12</c:v>
                </c:pt>
                <c:pt idx="10346">
                  <c:v>385.39</c:v>
                </c:pt>
                <c:pt idx="10347">
                  <c:v>386.86</c:v>
                </c:pt>
                <c:pt idx="10348">
                  <c:v>387.64</c:v>
                </c:pt>
                <c:pt idx="10349">
                  <c:v>388.03</c:v>
                </c:pt>
                <c:pt idx="10350">
                  <c:v>388.03</c:v>
                </c:pt>
                <c:pt idx="10351">
                  <c:v>387.86</c:v>
                </c:pt>
                <c:pt idx="10352">
                  <c:v>387.73</c:v>
                </c:pt>
                <c:pt idx="10353">
                  <c:v>387.88</c:v>
                </c:pt>
                <c:pt idx="10354">
                  <c:v>388.13</c:v>
                </c:pt>
                <c:pt idx="10355">
                  <c:v>388.09</c:v>
                </c:pt>
                <c:pt idx="10356">
                  <c:v>388.12</c:v>
                </c:pt>
                <c:pt idx="10357">
                  <c:v>388.12</c:v>
                </c:pt>
                <c:pt idx="10358">
                  <c:v>388.22</c:v>
                </c:pt>
                <c:pt idx="10359">
                  <c:v>388.27</c:v>
                </c:pt>
                <c:pt idx="10360">
                  <c:v>388.27</c:v>
                </c:pt>
                <c:pt idx="10361">
                  <c:v>388.14</c:v>
                </c:pt>
                <c:pt idx="10362">
                  <c:v>388.16</c:v>
                </c:pt>
                <c:pt idx="10363">
                  <c:v>388.21</c:v>
                </c:pt>
                <c:pt idx="10364">
                  <c:v>388.08</c:v>
                </c:pt>
                <c:pt idx="10365">
                  <c:v>387.99</c:v>
                </c:pt>
                <c:pt idx="10366">
                  <c:v>388.02</c:v>
                </c:pt>
                <c:pt idx="10367">
                  <c:v>388.14</c:v>
                </c:pt>
                <c:pt idx="10368">
                  <c:v>388.24</c:v>
                </c:pt>
                <c:pt idx="10369">
                  <c:v>388.21</c:v>
                </c:pt>
                <c:pt idx="10370">
                  <c:v>388.05</c:v>
                </c:pt>
                <c:pt idx="10371">
                  <c:v>388.01</c:v>
                </c:pt>
                <c:pt idx="10372">
                  <c:v>388.03</c:v>
                </c:pt>
                <c:pt idx="10373">
                  <c:v>388.1</c:v>
                </c:pt>
                <c:pt idx="10374">
                  <c:v>387.95</c:v>
                </c:pt>
                <c:pt idx="10375">
                  <c:v>387.49</c:v>
                </c:pt>
                <c:pt idx="10376">
                  <c:v>387.09</c:v>
                </c:pt>
                <c:pt idx="10377">
                  <c:v>386.55</c:v>
                </c:pt>
                <c:pt idx="10378">
                  <c:v>386.39</c:v>
                </c:pt>
                <c:pt idx="10379">
                  <c:v>386.64</c:v>
                </c:pt>
                <c:pt idx="10380">
                  <c:v>386.59</c:v>
                </c:pt>
                <c:pt idx="10381">
                  <c:v>386.63</c:v>
                </c:pt>
                <c:pt idx="10382">
                  <c:v>386.09</c:v>
                </c:pt>
                <c:pt idx="10383">
                  <c:v>385.86</c:v>
                </c:pt>
                <c:pt idx="10384">
                  <c:v>386.52</c:v>
                </c:pt>
                <c:pt idx="10385">
                  <c:v>387.31</c:v>
                </c:pt>
                <c:pt idx="10386">
                  <c:v>387.62</c:v>
                </c:pt>
                <c:pt idx="10387">
                  <c:v>387.58</c:v>
                </c:pt>
                <c:pt idx="10388">
                  <c:v>387.36</c:v>
                </c:pt>
                <c:pt idx="10389">
                  <c:v>387.39</c:v>
                </c:pt>
                <c:pt idx="10390">
                  <c:v>387.15</c:v>
                </c:pt>
                <c:pt idx="10391">
                  <c:v>386.43</c:v>
                </c:pt>
                <c:pt idx="10392">
                  <c:v>385.94</c:v>
                </c:pt>
                <c:pt idx="10393">
                  <c:v>386.43</c:v>
                </c:pt>
                <c:pt idx="10394">
                  <c:v>386.36</c:v>
                </c:pt>
                <c:pt idx="10395">
                  <c:v>386.2</c:v>
                </c:pt>
                <c:pt idx="10396">
                  <c:v>386.07</c:v>
                </c:pt>
                <c:pt idx="10397">
                  <c:v>385.07</c:v>
                </c:pt>
                <c:pt idx="10398">
                  <c:v>384.88</c:v>
                </c:pt>
                <c:pt idx="10399">
                  <c:v>384.89</c:v>
                </c:pt>
                <c:pt idx="10400">
                  <c:v>384.76</c:v>
                </c:pt>
                <c:pt idx="10401">
                  <c:v>384.59</c:v>
                </c:pt>
                <c:pt idx="10402">
                  <c:v>384.69</c:v>
                </c:pt>
                <c:pt idx="10403">
                  <c:v>384.5</c:v>
                </c:pt>
                <c:pt idx="10404">
                  <c:v>384.6</c:v>
                </c:pt>
                <c:pt idx="10405">
                  <c:v>384.9</c:v>
                </c:pt>
                <c:pt idx="10406">
                  <c:v>384.94</c:v>
                </c:pt>
                <c:pt idx="10407">
                  <c:v>384.74</c:v>
                </c:pt>
                <c:pt idx="10408">
                  <c:v>384.77</c:v>
                </c:pt>
                <c:pt idx="10409">
                  <c:v>384.9</c:v>
                </c:pt>
                <c:pt idx="10410">
                  <c:v>384.91</c:v>
                </c:pt>
                <c:pt idx="10411">
                  <c:v>385.03</c:v>
                </c:pt>
                <c:pt idx="10412">
                  <c:v>385.7</c:v>
                </c:pt>
                <c:pt idx="10413">
                  <c:v>385.58</c:v>
                </c:pt>
                <c:pt idx="10414">
                  <c:v>385.32</c:v>
                </c:pt>
                <c:pt idx="10415">
                  <c:v>385.39</c:v>
                </c:pt>
                <c:pt idx="10416">
                  <c:v>385.24</c:v>
                </c:pt>
                <c:pt idx="10417">
                  <c:v>385.11</c:v>
                </c:pt>
                <c:pt idx="10418">
                  <c:v>384.95</c:v>
                </c:pt>
                <c:pt idx="10419">
                  <c:v>385.06</c:v>
                </c:pt>
                <c:pt idx="10420">
                  <c:v>385.05</c:v>
                </c:pt>
                <c:pt idx="10421">
                  <c:v>385.12</c:v>
                </c:pt>
                <c:pt idx="10422">
                  <c:v>385.18</c:v>
                </c:pt>
                <c:pt idx="10423">
                  <c:v>385.44</c:v>
                </c:pt>
                <c:pt idx="10424">
                  <c:v>385.36</c:v>
                </c:pt>
                <c:pt idx="10425">
                  <c:v>385.16</c:v>
                </c:pt>
                <c:pt idx="10426">
                  <c:v>385.25</c:v>
                </c:pt>
                <c:pt idx="10427">
                  <c:v>385.47</c:v>
                </c:pt>
                <c:pt idx="10428">
                  <c:v>385.84</c:v>
                </c:pt>
                <c:pt idx="10429">
                  <c:v>385.55</c:v>
                </c:pt>
                <c:pt idx="10430">
                  <c:v>385.34</c:v>
                </c:pt>
                <c:pt idx="10431">
                  <c:v>385.61</c:v>
                </c:pt>
                <c:pt idx="10432">
                  <c:v>385.67</c:v>
                </c:pt>
                <c:pt idx="10433">
                  <c:v>385.88</c:v>
                </c:pt>
                <c:pt idx="10434">
                  <c:v>386.24</c:v>
                </c:pt>
                <c:pt idx="10435">
                  <c:v>386.17</c:v>
                </c:pt>
                <c:pt idx="10436">
                  <c:v>385.51</c:v>
                </c:pt>
                <c:pt idx="10437">
                  <c:v>385.22</c:v>
                </c:pt>
                <c:pt idx="10438">
                  <c:v>385.6</c:v>
                </c:pt>
                <c:pt idx="10439">
                  <c:v>385.91</c:v>
                </c:pt>
                <c:pt idx="10440">
                  <c:v>385.53</c:v>
                </c:pt>
                <c:pt idx="10441">
                  <c:v>385.92</c:v>
                </c:pt>
                <c:pt idx="10442">
                  <c:v>385.9</c:v>
                </c:pt>
                <c:pt idx="10443">
                  <c:v>386.05</c:v>
                </c:pt>
                <c:pt idx="10444">
                  <c:v>386.08</c:v>
                </c:pt>
                <c:pt idx="10445">
                  <c:v>386.26</c:v>
                </c:pt>
                <c:pt idx="10446">
                  <c:v>386.24</c:v>
                </c:pt>
                <c:pt idx="10447">
                  <c:v>386.06</c:v>
                </c:pt>
                <c:pt idx="10448">
                  <c:v>385.61</c:v>
                </c:pt>
                <c:pt idx="10449">
                  <c:v>385.05</c:v>
                </c:pt>
                <c:pt idx="10450">
                  <c:v>384.92</c:v>
                </c:pt>
                <c:pt idx="10451">
                  <c:v>386.17</c:v>
                </c:pt>
                <c:pt idx="10452">
                  <c:v>387.02</c:v>
                </c:pt>
                <c:pt idx="10453">
                  <c:v>387.03</c:v>
                </c:pt>
                <c:pt idx="10454">
                  <c:v>387.07</c:v>
                </c:pt>
                <c:pt idx="10455">
                  <c:v>387.34</c:v>
                </c:pt>
                <c:pt idx="10456">
                  <c:v>387.86</c:v>
                </c:pt>
                <c:pt idx="10457">
                  <c:v>388.44</c:v>
                </c:pt>
                <c:pt idx="10458">
                  <c:v>388.75</c:v>
                </c:pt>
                <c:pt idx="10459">
                  <c:v>388.47</c:v>
                </c:pt>
                <c:pt idx="10460">
                  <c:v>388.33</c:v>
                </c:pt>
                <c:pt idx="10461">
                  <c:v>387.96</c:v>
                </c:pt>
                <c:pt idx="10462">
                  <c:v>386.87</c:v>
                </c:pt>
                <c:pt idx="10463">
                  <c:v>386.89</c:v>
                </c:pt>
                <c:pt idx="10464">
                  <c:v>387.74</c:v>
                </c:pt>
                <c:pt idx="10465">
                  <c:v>387.86</c:v>
                </c:pt>
                <c:pt idx="10466">
                  <c:v>387.89</c:v>
                </c:pt>
                <c:pt idx="10467">
                  <c:v>387.48</c:v>
                </c:pt>
                <c:pt idx="10468">
                  <c:v>386.52</c:v>
                </c:pt>
                <c:pt idx="10469">
                  <c:v>385.8</c:v>
                </c:pt>
                <c:pt idx="10470">
                  <c:v>385.2</c:v>
                </c:pt>
                <c:pt idx="10471">
                  <c:v>383.98</c:v>
                </c:pt>
                <c:pt idx="10472">
                  <c:v>383.76</c:v>
                </c:pt>
                <c:pt idx="10473">
                  <c:v>383.2</c:v>
                </c:pt>
                <c:pt idx="10474">
                  <c:v>383.25</c:v>
                </c:pt>
                <c:pt idx="10475">
                  <c:v>384.05</c:v>
                </c:pt>
                <c:pt idx="10476">
                  <c:v>385.98</c:v>
                </c:pt>
                <c:pt idx="10477">
                  <c:v>388.01</c:v>
                </c:pt>
                <c:pt idx="10478">
                  <c:v>389.96</c:v>
                </c:pt>
                <c:pt idx="10479">
                  <c:v>391.34</c:v>
                </c:pt>
                <c:pt idx="10480">
                  <c:v>390.7</c:v>
                </c:pt>
                <c:pt idx="10481">
                  <c:v>389.2</c:v>
                </c:pt>
                <c:pt idx="10482">
                  <c:v>386.56</c:v>
                </c:pt>
                <c:pt idx="10483">
                  <c:v>385.36</c:v>
                </c:pt>
                <c:pt idx="10484">
                  <c:v>385.44</c:v>
                </c:pt>
                <c:pt idx="10485">
                  <c:v>385.31</c:v>
                </c:pt>
                <c:pt idx="10486">
                  <c:v>385.15</c:v>
                </c:pt>
                <c:pt idx="10487">
                  <c:v>385.27</c:v>
                </c:pt>
                <c:pt idx="10488">
                  <c:v>386.16</c:v>
                </c:pt>
                <c:pt idx="10489">
                  <c:v>386.33</c:v>
                </c:pt>
                <c:pt idx="10490">
                  <c:v>387.04</c:v>
                </c:pt>
                <c:pt idx="10491">
                  <c:v>389.16</c:v>
                </c:pt>
                <c:pt idx="10492">
                  <c:v>390.95</c:v>
                </c:pt>
                <c:pt idx="10493">
                  <c:v>392.8</c:v>
                </c:pt>
                <c:pt idx="10494">
                  <c:v>394.9</c:v>
                </c:pt>
                <c:pt idx="10495">
                  <c:v>396.25</c:v>
                </c:pt>
                <c:pt idx="10496">
                  <c:v>396.36</c:v>
                </c:pt>
                <c:pt idx="10497">
                  <c:v>396.86</c:v>
                </c:pt>
                <c:pt idx="10498">
                  <c:v>397.41</c:v>
                </c:pt>
                <c:pt idx="10499">
                  <c:v>398</c:v>
                </c:pt>
                <c:pt idx="10500">
                  <c:v>398.97</c:v>
                </c:pt>
                <c:pt idx="10501">
                  <c:v>400.41</c:v>
                </c:pt>
                <c:pt idx="10502">
                  <c:v>399.36</c:v>
                </c:pt>
                <c:pt idx="10503">
                  <c:v>397.13</c:v>
                </c:pt>
                <c:pt idx="10504">
                  <c:v>395.68</c:v>
                </c:pt>
                <c:pt idx="10505">
                  <c:v>394.8</c:v>
                </c:pt>
                <c:pt idx="10506">
                  <c:v>394.54</c:v>
                </c:pt>
                <c:pt idx="10507">
                  <c:v>394.22</c:v>
                </c:pt>
                <c:pt idx="10508">
                  <c:v>393.95</c:v>
                </c:pt>
                <c:pt idx="10509">
                  <c:v>393.44</c:v>
                </c:pt>
                <c:pt idx="10510">
                  <c:v>393.19</c:v>
                </c:pt>
                <c:pt idx="10511">
                  <c:v>393.09</c:v>
                </c:pt>
                <c:pt idx="10512">
                  <c:v>393.13</c:v>
                </c:pt>
                <c:pt idx="10513">
                  <c:v>393.61</c:v>
                </c:pt>
                <c:pt idx="10514">
                  <c:v>393.88</c:v>
                </c:pt>
                <c:pt idx="10515">
                  <c:v>393.66</c:v>
                </c:pt>
                <c:pt idx="10516">
                  <c:v>392.68</c:v>
                </c:pt>
                <c:pt idx="10517">
                  <c:v>392.16</c:v>
                </c:pt>
                <c:pt idx="10518">
                  <c:v>391.37</c:v>
                </c:pt>
                <c:pt idx="10519">
                  <c:v>390.65</c:v>
                </c:pt>
                <c:pt idx="10520">
                  <c:v>390.1</c:v>
                </c:pt>
                <c:pt idx="10521">
                  <c:v>389.69</c:v>
                </c:pt>
                <c:pt idx="10522">
                  <c:v>389.51</c:v>
                </c:pt>
                <c:pt idx="10523">
                  <c:v>389.4</c:v>
                </c:pt>
                <c:pt idx="10524">
                  <c:v>389.54</c:v>
                </c:pt>
                <c:pt idx="10525">
                  <c:v>389.57</c:v>
                </c:pt>
                <c:pt idx="10526">
                  <c:v>389.42</c:v>
                </c:pt>
                <c:pt idx="10527">
                  <c:v>389.29</c:v>
                </c:pt>
                <c:pt idx="10528">
                  <c:v>389.41</c:v>
                </c:pt>
                <c:pt idx="10529">
                  <c:v>389.43</c:v>
                </c:pt>
                <c:pt idx="10530">
                  <c:v>389.3</c:v>
                </c:pt>
                <c:pt idx="10531">
                  <c:v>389.13</c:v>
                </c:pt>
                <c:pt idx="10532">
                  <c:v>389.07</c:v>
                </c:pt>
                <c:pt idx="10533">
                  <c:v>389.04</c:v>
                </c:pt>
                <c:pt idx="10534">
                  <c:v>389.03</c:v>
                </c:pt>
                <c:pt idx="10535">
                  <c:v>389.02</c:v>
                </c:pt>
                <c:pt idx="10536">
                  <c:v>389.3</c:v>
                </c:pt>
                <c:pt idx="10537">
                  <c:v>390.12</c:v>
                </c:pt>
                <c:pt idx="10538">
                  <c:v>390.8</c:v>
                </c:pt>
                <c:pt idx="10539">
                  <c:v>391.38</c:v>
                </c:pt>
                <c:pt idx="10540">
                  <c:v>392.95</c:v>
                </c:pt>
                <c:pt idx="10541">
                  <c:v>397.19</c:v>
                </c:pt>
                <c:pt idx="10542">
                  <c:v>404.72</c:v>
                </c:pt>
                <c:pt idx="10543">
                  <c:v>406.37</c:v>
                </c:pt>
                <c:pt idx="10544">
                  <c:v>406.79</c:v>
                </c:pt>
                <c:pt idx="10545">
                  <c:v>408</c:v>
                </c:pt>
                <c:pt idx="10546">
                  <c:v>409.63</c:v>
                </c:pt>
                <c:pt idx="10547">
                  <c:v>408.19</c:v>
                </c:pt>
                <c:pt idx="10548">
                  <c:v>404.47</c:v>
                </c:pt>
                <c:pt idx="10549">
                  <c:v>402.5</c:v>
                </c:pt>
                <c:pt idx="10550">
                  <c:v>401.53</c:v>
                </c:pt>
                <c:pt idx="10551">
                  <c:v>400.09</c:v>
                </c:pt>
                <c:pt idx="10552">
                  <c:v>399.87</c:v>
                </c:pt>
                <c:pt idx="10553">
                  <c:v>398.99</c:v>
                </c:pt>
                <c:pt idx="10554">
                  <c:v>397.56</c:v>
                </c:pt>
                <c:pt idx="10555">
                  <c:v>398.24</c:v>
                </c:pt>
                <c:pt idx="10556">
                  <c:v>398.39</c:v>
                </c:pt>
                <c:pt idx="10557">
                  <c:v>402.4</c:v>
                </c:pt>
                <c:pt idx="10558">
                  <c:v>407.07</c:v>
                </c:pt>
                <c:pt idx="10559">
                  <c:v>409.22</c:v>
                </c:pt>
                <c:pt idx="10560">
                  <c:v>409.73</c:v>
                </c:pt>
                <c:pt idx="10561">
                  <c:v>408.97</c:v>
                </c:pt>
                <c:pt idx="10562">
                  <c:v>-9999</c:v>
                </c:pt>
                <c:pt idx="10563">
                  <c:v>-9999</c:v>
                </c:pt>
                <c:pt idx="10564">
                  <c:v>-9999</c:v>
                </c:pt>
                <c:pt idx="10565">
                  <c:v>-9999</c:v>
                </c:pt>
                <c:pt idx="10567">
                  <c:v>-9999</c:v>
                </c:pt>
                <c:pt idx="10568">
                  <c:v>-9999</c:v>
                </c:pt>
                <c:pt idx="10569">
                  <c:v>-9999</c:v>
                </c:pt>
                <c:pt idx="10570">
                  <c:v>-9999</c:v>
                </c:pt>
                <c:pt idx="10571">
                  <c:v>-9999</c:v>
                </c:pt>
                <c:pt idx="10572">
                  <c:v>-9999</c:v>
                </c:pt>
                <c:pt idx="10573">
                  <c:v>-9999</c:v>
                </c:pt>
                <c:pt idx="10574">
                  <c:v>-9999</c:v>
                </c:pt>
                <c:pt idx="10575">
                  <c:v>-9999</c:v>
                </c:pt>
                <c:pt idx="10576">
                  <c:v>-9999</c:v>
                </c:pt>
                <c:pt idx="10577">
                  <c:v>-9999</c:v>
                </c:pt>
                <c:pt idx="10578">
                  <c:v>-9999</c:v>
                </c:pt>
                <c:pt idx="10579">
                  <c:v>-9999</c:v>
                </c:pt>
                <c:pt idx="10580">
                  <c:v>-9999</c:v>
                </c:pt>
                <c:pt idx="10581">
                  <c:v>-9999</c:v>
                </c:pt>
                <c:pt idx="10582">
                  <c:v>-9999</c:v>
                </c:pt>
                <c:pt idx="10583">
                  <c:v>-9999</c:v>
                </c:pt>
                <c:pt idx="10584">
                  <c:v>-9999</c:v>
                </c:pt>
                <c:pt idx="10585">
                  <c:v>-9999</c:v>
                </c:pt>
                <c:pt idx="10586">
                  <c:v>-9999</c:v>
                </c:pt>
                <c:pt idx="10587">
                  <c:v>-9999</c:v>
                </c:pt>
                <c:pt idx="10588">
                  <c:v>-9999</c:v>
                </c:pt>
                <c:pt idx="10589">
                  <c:v>-9999</c:v>
                </c:pt>
                <c:pt idx="10590">
                  <c:v>-9999</c:v>
                </c:pt>
                <c:pt idx="10591">
                  <c:v>-9999</c:v>
                </c:pt>
                <c:pt idx="10592">
                  <c:v>-9999</c:v>
                </c:pt>
                <c:pt idx="10593">
                  <c:v>-9999</c:v>
                </c:pt>
                <c:pt idx="10594">
                  <c:v>-9999</c:v>
                </c:pt>
                <c:pt idx="10595">
                  <c:v>-9999</c:v>
                </c:pt>
                <c:pt idx="10596">
                  <c:v>-9999</c:v>
                </c:pt>
                <c:pt idx="10597">
                  <c:v>-9999</c:v>
                </c:pt>
                <c:pt idx="10598">
                  <c:v>-9999</c:v>
                </c:pt>
                <c:pt idx="10599">
                  <c:v>-9999</c:v>
                </c:pt>
                <c:pt idx="10600">
                  <c:v>-9999</c:v>
                </c:pt>
                <c:pt idx="10601">
                  <c:v>-9999</c:v>
                </c:pt>
                <c:pt idx="10602">
                  <c:v>-9999</c:v>
                </c:pt>
                <c:pt idx="10603">
                  <c:v>-9999</c:v>
                </c:pt>
                <c:pt idx="10604">
                  <c:v>-9999</c:v>
                </c:pt>
                <c:pt idx="10605">
                  <c:v>-9999</c:v>
                </c:pt>
                <c:pt idx="10606">
                  <c:v>-9999</c:v>
                </c:pt>
                <c:pt idx="10607">
                  <c:v>-9999</c:v>
                </c:pt>
                <c:pt idx="10608">
                  <c:v>-9999</c:v>
                </c:pt>
                <c:pt idx="10609">
                  <c:v>-9999</c:v>
                </c:pt>
                <c:pt idx="10610">
                  <c:v>-9999</c:v>
                </c:pt>
                <c:pt idx="10611">
                  <c:v>-9999</c:v>
                </c:pt>
                <c:pt idx="10612">
                  <c:v>-9999</c:v>
                </c:pt>
                <c:pt idx="10613">
                  <c:v>-9999</c:v>
                </c:pt>
                <c:pt idx="10614">
                  <c:v>-9999</c:v>
                </c:pt>
                <c:pt idx="10615">
                  <c:v>391.25</c:v>
                </c:pt>
                <c:pt idx="10616">
                  <c:v>391.18</c:v>
                </c:pt>
                <c:pt idx="10617">
                  <c:v>391.1</c:v>
                </c:pt>
                <c:pt idx="10618">
                  <c:v>391.01</c:v>
                </c:pt>
                <c:pt idx="10619">
                  <c:v>391</c:v>
                </c:pt>
                <c:pt idx="10620">
                  <c:v>390.85</c:v>
                </c:pt>
                <c:pt idx="10621">
                  <c:v>390.94</c:v>
                </c:pt>
                <c:pt idx="10622">
                  <c:v>391.11</c:v>
                </c:pt>
                <c:pt idx="10623">
                  <c:v>391.04</c:v>
                </c:pt>
                <c:pt idx="10624">
                  <c:v>391.21</c:v>
                </c:pt>
                <c:pt idx="10625">
                  <c:v>391.12</c:v>
                </c:pt>
                <c:pt idx="10626">
                  <c:v>391.07</c:v>
                </c:pt>
                <c:pt idx="10627">
                  <c:v>391.15</c:v>
                </c:pt>
                <c:pt idx="10628">
                  <c:v>391.13</c:v>
                </c:pt>
                <c:pt idx="10629">
                  <c:v>391.02</c:v>
                </c:pt>
                <c:pt idx="10630">
                  <c:v>390.52</c:v>
                </c:pt>
                <c:pt idx="10631">
                  <c:v>390.05</c:v>
                </c:pt>
                <c:pt idx="10632">
                  <c:v>389.92</c:v>
                </c:pt>
                <c:pt idx="10633">
                  <c:v>389.71</c:v>
                </c:pt>
                <c:pt idx="10634">
                  <c:v>389.89</c:v>
                </c:pt>
                <c:pt idx="10635">
                  <c:v>390.37</c:v>
                </c:pt>
                <c:pt idx="10636">
                  <c:v>390.64</c:v>
                </c:pt>
                <c:pt idx="10637">
                  <c:v>390.6</c:v>
                </c:pt>
                <c:pt idx="10638">
                  <c:v>390.61</c:v>
                </c:pt>
                <c:pt idx="10639">
                  <c:v>390.39</c:v>
                </c:pt>
                <c:pt idx="10640">
                  <c:v>389.76</c:v>
                </c:pt>
                <c:pt idx="10641">
                  <c:v>389.14</c:v>
                </c:pt>
                <c:pt idx="10642">
                  <c:v>389.2</c:v>
                </c:pt>
                <c:pt idx="10643">
                  <c:v>389.13</c:v>
                </c:pt>
                <c:pt idx="10644">
                  <c:v>389.28</c:v>
                </c:pt>
                <c:pt idx="10645">
                  <c:v>389.27</c:v>
                </c:pt>
                <c:pt idx="10646">
                  <c:v>389.67</c:v>
                </c:pt>
                <c:pt idx="10647">
                  <c:v>389.57</c:v>
                </c:pt>
                <c:pt idx="10648">
                  <c:v>389.81</c:v>
                </c:pt>
                <c:pt idx="10649">
                  <c:v>389.85</c:v>
                </c:pt>
                <c:pt idx="10650">
                  <c:v>389.86</c:v>
                </c:pt>
                <c:pt idx="10651">
                  <c:v>389.75</c:v>
                </c:pt>
                <c:pt idx="10652">
                  <c:v>389.63</c:v>
                </c:pt>
                <c:pt idx="10653">
                  <c:v>389.45</c:v>
                </c:pt>
                <c:pt idx="10654">
                  <c:v>389.53</c:v>
                </c:pt>
                <c:pt idx="10655">
                  <c:v>389.55</c:v>
                </c:pt>
                <c:pt idx="10656">
                  <c:v>389.42</c:v>
                </c:pt>
                <c:pt idx="10657">
                  <c:v>389.42</c:v>
                </c:pt>
                <c:pt idx="10658">
                  <c:v>389.2</c:v>
                </c:pt>
                <c:pt idx="10659">
                  <c:v>389.14</c:v>
                </c:pt>
                <c:pt idx="10660">
                  <c:v>388.94</c:v>
                </c:pt>
                <c:pt idx="10661">
                  <c:v>389.13</c:v>
                </c:pt>
                <c:pt idx="10662">
                  <c:v>389.21</c:v>
                </c:pt>
                <c:pt idx="10663">
                  <c:v>389.36</c:v>
                </c:pt>
                <c:pt idx="10664">
                  <c:v>389.1</c:v>
                </c:pt>
                <c:pt idx="10665">
                  <c:v>388.85</c:v>
                </c:pt>
                <c:pt idx="10666">
                  <c:v>388.59</c:v>
                </c:pt>
                <c:pt idx="10667">
                  <c:v>388.54</c:v>
                </c:pt>
                <c:pt idx="10668">
                  <c:v>388.92</c:v>
                </c:pt>
                <c:pt idx="10669">
                  <c:v>388.74</c:v>
                </c:pt>
                <c:pt idx="10670">
                  <c:v>388.53</c:v>
                </c:pt>
                <c:pt idx="10671">
                  <c:v>388.71</c:v>
                </c:pt>
                <c:pt idx="10672">
                  <c:v>388.78</c:v>
                </c:pt>
                <c:pt idx="10673">
                  <c:v>388.91</c:v>
                </c:pt>
                <c:pt idx="10674">
                  <c:v>388.89</c:v>
                </c:pt>
                <c:pt idx="10675">
                  <c:v>388.96</c:v>
                </c:pt>
                <c:pt idx="10676">
                  <c:v>388.92</c:v>
                </c:pt>
                <c:pt idx="10677">
                  <c:v>389.07</c:v>
                </c:pt>
                <c:pt idx="10678">
                  <c:v>389.09</c:v>
                </c:pt>
                <c:pt idx="10679">
                  <c:v>389.39</c:v>
                </c:pt>
                <c:pt idx="10680">
                  <c:v>389.7</c:v>
                </c:pt>
                <c:pt idx="10681">
                  <c:v>389.75</c:v>
                </c:pt>
                <c:pt idx="10682">
                  <c:v>389.65</c:v>
                </c:pt>
                <c:pt idx="10683">
                  <c:v>389.42</c:v>
                </c:pt>
                <c:pt idx="10684">
                  <c:v>389.1</c:v>
                </c:pt>
                <c:pt idx="10685">
                  <c:v>389.1</c:v>
                </c:pt>
                <c:pt idx="10686">
                  <c:v>389.14</c:v>
                </c:pt>
                <c:pt idx="10687">
                  <c:v>389.13</c:v>
                </c:pt>
                <c:pt idx="10688">
                  <c:v>389.27</c:v>
                </c:pt>
                <c:pt idx="10689">
                  <c:v>389.4</c:v>
                </c:pt>
                <c:pt idx="10690">
                  <c:v>389.67</c:v>
                </c:pt>
                <c:pt idx="10691">
                  <c:v>389.78</c:v>
                </c:pt>
                <c:pt idx="10692">
                  <c:v>389.63</c:v>
                </c:pt>
                <c:pt idx="10693">
                  <c:v>389.63</c:v>
                </c:pt>
                <c:pt idx="10694">
                  <c:v>389.83</c:v>
                </c:pt>
                <c:pt idx="10695">
                  <c:v>390.05</c:v>
                </c:pt>
                <c:pt idx="10696">
                  <c:v>390</c:v>
                </c:pt>
                <c:pt idx="10697">
                  <c:v>390.12</c:v>
                </c:pt>
                <c:pt idx="10698">
                  <c:v>390.05</c:v>
                </c:pt>
                <c:pt idx="10699">
                  <c:v>390.04</c:v>
                </c:pt>
                <c:pt idx="10700">
                  <c:v>390</c:v>
                </c:pt>
                <c:pt idx="10701">
                  <c:v>390.14</c:v>
                </c:pt>
                <c:pt idx="10702">
                  <c:v>390.05</c:v>
                </c:pt>
                <c:pt idx="10703">
                  <c:v>389.64</c:v>
                </c:pt>
                <c:pt idx="10704">
                  <c:v>389.3</c:v>
                </c:pt>
                <c:pt idx="10705">
                  <c:v>388.61</c:v>
                </c:pt>
                <c:pt idx="10706">
                  <c:v>389.38</c:v>
                </c:pt>
                <c:pt idx="10707">
                  <c:v>389.69</c:v>
                </c:pt>
                <c:pt idx="10708">
                  <c:v>390.01</c:v>
                </c:pt>
                <c:pt idx="10709">
                  <c:v>390.36</c:v>
                </c:pt>
                <c:pt idx="10710">
                  <c:v>390.45</c:v>
                </c:pt>
                <c:pt idx="10711">
                  <c:v>390.65</c:v>
                </c:pt>
                <c:pt idx="10712">
                  <c:v>390.73</c:v>
                </c:pt>
                <c:pt idx="10713">
                  <c:v>390.75</c:v>
                </c:pt>
                <c:pt idx="10714">
                  <c:v>390.64</c:v>
                </c:pt>
                <c:pt idx="10715">
                  <c:v>390.56</c:v>
                </c:pt>
                <c:pt idx="10716">
                  <c:v>390.58</c:v>
                </c:pt>
                <c:pt idx="10717">
                  <c:v>390.58</c:v>
                </c:pt>
                <c:pt idx="10718">
                  <c:v>390.62</c:v>
                </c:pt>
                <c:pt idx="10719">
                  <c:v>390.55</c:v>
                </c:pt>
                <c:pt idx="10720">
                  <c:v>390.55</c:v>
                </c:pt>
                <c:pt idx="10721">
                  <c:v>390.54</c:v>
                </c:pt>
                <c:pt idx="10722">
                  <c:v>390.41</c:v>
                </c:pt>
                <c:pt idx="10723">
                  <c:v>390.55</c:v>
                </c:pt>
                <c:pt idx="10724">
                  <c:v>390.45</c:v>
                </c:pt>
                <c:pt idx="10725">
                  <c:v>390.39</c:v>
                </c:pt>
                <c:pt idx="10726">
                  <c:v>390.58</c:v>
                </c:pt>
                <c:pt idx="10727">
                  <c:v>390.68</c:v>
                </c:pt>
                <c:pt idx="10728">
                  <c:v>390.65</c:v>
                </c:pt>
                <c:pt idx="10729">
                  <c:v>390.76</c:v>
                </c:pt>
                <c:pt idx="10730">
                  <c:v>390.71</c:v>
                </c:pt>
                <c:pt idx="10731">
                  <c:v>390.67</c:v>
                </c:pt>
                <c:pt idx="10732">
                  <c:v>390.79</c:v>
                </c:pt>
                <c:pt idx="10733">
                  <c:v>390.71</c:v>
                </c:pt>
                <c:pt idx="10734">
                  <c:v>390.65</c:v>
                </c:pt>
                <c:pt idx="10735">
                  <c:v>390.71</c:v>
                </c:pt>
                <c:pt idx="10736">
                  <c:v>390.57</c:v>
                </c:pt>
                <c:pt idx="10737">
                  <c:v>390.75</c:v>
                </c:pt>
                <c:pt idx="10738">
                  <c:v>390.69</c:v>
                </c:pt>
                <c:pt idx="10739">
                  <c:v>390.7</c:v>
                </c:pt>
                <c:pt idx="10740">
                  <c:v>390.66</c:v>
                </c:pt>
                <c:pt idx="10741">
                  <c:v>390.7</c:v>
                </c:pt>
                <c:pt idx="10742">
                  <c:v>390.75</c:v>
                </c:pt>
                <c:pt idx="10743">
                  <c:v>390.73</c:v>
                </c:pt>
                <c:pt idx="10744">
                  <c:v>390.69</c:v>
                </c:pt>
                <c:pt idx="10745">
                  <c:v>390.71</c:v>
                </c:pt>
                <c:pt idx="10746">
                  <c:v>390.79</c:v>
                </c:pt>
                <c:pt idx="10747">
                  <c:v>390.81</c:v>
                </c:pt>
                <c:pt idx="10748">
                  <c:v>390.81</c:v>
                </c:pt>
                <c:pt idx="10749">
                  <c:v>390.75</c:v>
                </c:pt>
                <c:pt idx="10750">
                  <c:v>390.67</c:v>
                </c:pt>
                <c:pt idx="10751">
                  <c:v>390.65</c:v>
                </c:pt>
                <c:pt idx="10752">
                  <c:v>390.64</c:v>
                </c:pt>
                <c:pt idx="10753">
                  <c:v>390.68</c:v>
                </c:pt>
                <c:pt idx="10754">
                  <c:v>390.55</c:v>
                </c:pt>
                <c:pt idx="10755">
                  <c:v>390.73</c:v>
                </c:pt>
                <c:pt idx="10756">
                  <c:v>390.74</c:v>
                </c:pt>
                <c:pt idx="10757">
                  <c:v>390.51</c:v>
                </c:pt>
                <c:pt idx="10758">
                  <c:v>390.12</c:v>
                </c:pt>
                <c:pt idx="10759">
                  <c:v>389.89</c:v>
                </c:pt>
                <c:pt idx="10760">
                  <c:v>390.08</c:v>
                </c:pt>
                <c:pt idx="10761">
                  <c:v>390.13</c:v>
                </c:pt>
                <c:pt idx="10762">
                  <c:v>389.82</c:v>
                </c:pt>
                <c:pt idx="10763">
                  <c:v>389.48</c:v>
                </c:pt>
                <c:pt idx="10764">
                  <c:v>389.4</c:v>
                </c:pt>
                <c:pt idx="10765">
                  <c:v>389.25</c:v>
                </c:pt>
                <c:pt idx="10766">
                  <c:v>389.37</c:v>
                </c:pt>
                <c:pt idx="10767">
                  <c:v>389.7</c:v>
                </c:pt>
                <c:pt idx="10768">
                  <c:v>389.57</c:v>
                </c:pt>
                <c:pt idx="10769">
                  <c:v>389.49</c:v>
                </c:pt>
                <c:pt idx="10770">
                  <c:v>389.41</c:v>
                </c:pt>
                <c:pt idx="10771">
                  <c:v>389.68</c:v>
                </c:pt>
                <c:pt idx="10772">
                  <c:v>389.76</c:v>
                </c:pt>
                <c:pt idx="10773">
                  <c:v>389.57</c:v>
                </c:pt>
                <c:pt idx="10774">
                  <c:v>389.51</c:v>
                </c:pt>
                <c:pt idx="10775">
                  <c:v>389.58</c:v>
                </c:pt>
                <c:pt idx="10776">
                  <c:v>389.79</c:v>
                </c:pt>
                <c:pt idx="10777">
                  <c:v>390.26</c:v>
                </c:pt>
                <c:pt idx="10778">
                  <c:v>390.4</c:v>
                </c:pt>
                <c:pt idx="10779">
                  <c:v>390.51</c:v>
                </c:pt>
                <c:pt idx="10780">
                  <c:v>390.5</c:v>
                </c:pt>
                <c:pt idx="10781">
                  <c:v>390.48</c:v>
                </c:pt>
                <c:pt idx="10782">
                  <c:v>390.51</c:v>
                </c:pt>
                <c:pt idx="10783">
                  <c:v>390.46</c:v>
                </c:pt>
                <c:pt idx="10784">
                  <c:v>390.29</c:v>
                </c:pt>
                <c:pt idx="10785">
                  <c:v>390</c:v>
                </c:pt>
                <c:pt idx="10786">
                  <c:v>389.43</c:v>
                </c:pt>
                <c:pt idx="10787">
                  <c:v>388.81</c:v>
                </c:pt>
                <c:pt idx="10788">
                  <c:v>388.4</c:v>
                </c:pt>
                <c:pt idx="10789">
                  <c:v>388.17</c:v>
                </c:pt>
                <c:pt idx="10790">
                  <c:v>388.27</c:v>
                </c:pt>
                <c:pt idx="10791">
                  <c:v>388.27</c:v>
                </c:pt>
                <c:pt idx="10792">
                  <c:v>388.25</c:v>
                </c:pt>
                <c:pt idx="10793">
                  <c:v>388.33</c:v>
                </c:pt>
                <c:pt idx="10794">
                  <c:v>388.5</c:v>
                </c:pt>
                <c:pt idx="10795">
                  <c:v>388.63</c:v>
                </c:pt>
                <c:pt idx="10796">
                  <c:v>388.73</c:v>
                </c:pt>
                <c:pt idx="10797">
                  <c:v>388.92</c:v>
                </c:pt>
                <c:pt idx="10798">
                  <c:v>388.98</c:v>
                </c:pt>
                <c:pt idx="10799">
                  <c:v>388.95</c:v>
                </c:pt>
                <c:pt idx="10800">
                  <c:v>388.85</c:v>
                </c:pt>
                <c:pt idx="10801">
                  <c:v>389.56</c:v>
                </c:pt>
                <c:pt idx="10802">
                  <c:v>390.34</c:v>
                </c:pt>
                <c:pt idx="10803">
                  <c:v>389.73</c:v>
                </c:pt>
                <c:pt idx="10804">
                  <c:v>389.46</c:v>
                </c:pt>
                <c:pt idx="10805">
                  <c:v>389.57</c:v>
                </c:pt>
                <c:pt idx="10806">
                  <c:v>389.97</c:v>
                </c:pt>
                <c:pt idx="10807">
                  <c:v>390.43</c:v>
                </c:pt>
                <c:pt idx="10808">
                  <c:v>390.66</c:v>
                </c:pt>
                <c:pt idx="10809">
                  <c:v>390.99</c:v>
                </c:pt>
                <c:pt idx="10810">
                  <c:v>391.29</c:v>
                </c:pt>
                <c:pt idx="10811">
                  <c:v>391.14</c:v>
                </c:pt>
                <c:pt idx="10812">
                  <c:v>390.79</c:v>
                </c:pt>
                <c:pt idx="10813">
                  <c:v>390.78</c:v>
                </c:pt>
                <c:pt idx="10814">
                  <c:v>390.65</c:v>
                </c:pt>
                <c:pt idx="10815">
                  <c:v>390.06</c:v>
                </c:pt>
                <c:pt idx="10816">
                  <c:v>390.18</c:v>
                </c:pt>
                <c:pt idx="10817">
                  <c:v>390.05</c:v>
                </c:pt>
                <c:pt idx="10818">
                  <c:v>390.36</c:v>
                </c:pt>
                <c:pt idx="10819">
                  <c:v>390.83</c:v>
                </c:pt>
                <c:pt idx="10820">
                  <c:v>390.83</c:v>
                </c:pt>
                <c:pt idx="10821">
                  <c:v>390.73</c:v>
                </c:pt>
                <c:pt idx="10822">
                  <c:v>390.74</c:v>
                </c:pt>
                <c:pt idx="10823">
                  <c:v>390.72</c:v>
                </c:pt>
                <c:pt idx="10824">
                  <c:v>390.62</c:v>
                </c:pt>
                <c:pt idx="10825">
                  <c:v>390.31</c:v>
                </c:pt>
                <c:pt idx="10826">
                  <c:v>389.74</c:v>
                </c:pt>
                <c:pt idx="10827">
                  <c:v>390.02</c:v>
                </c:pt>
                <c:pt idx="10828">
                  <c:v>390.34</c:v>
                </c:pt>
                <c:pt idx="10829">
                  <c:v>389.61</c:v>
                </c:pt>
                <c:pt idx="10830">
                  <c:v>388.79</c:v>
                </c:pt>
                <c:pt idx="10831">
                  <c:v>388.48</c:v>
                </c:pt>
                <c:pt idx="10832">
                  <c:v>388.23</c:v>
                </c:pt>
                <c:pt idx="10833">
                  <c:v>388.05</c:v>
                </c:pt>
                <c:pt idx="10834">
                  <c:v>387.71</c:v>
                </c:pt>
                <c:pt idx="10835">
                  <c:v>387.71</c:v>
                </c:pt>
                <c:pt idx="10836">
                  <c:v>387.98</c:v>
                </c:pt>
                <c:pt idx="10837">
                  <c:v>388.37</c:v>
                </c:pt>
                <c:pt idx="10838">
                  <c:v>388.55</c:v>
                </c:pt>
                <c:pt idx="10839">
                  <c:v>388.42</c:v>
                </c:pt>
                <c:pt idx="10840">
                  <c:v>387.7</c:v>
                </c:pt>
                <c:pt idx="10841">
                  <c:v>387.11</c:v>
                </c:pt>
                <c:pt idx="10842">
                  <c:v>387.32</c:v>
                </c:pt>
                <c:pt idx="10843">
                  <c:v>387.29</c:v>
                </c:pt>
                <c:pt idx="10844">
                  <c:v>387.35</c:v>
                </c:pt>
                <c:pt idx="10845">
                  <c:v>387.35</c:v>
                </c:pt>
                <c:pt idx="10846">
                  <c:v>387.47</c:v>
                </c:pt>
                <c:pt idx="10847">
                  <c:v>387.9</c:v>
                </c:pt>
                <c:pt idx="10848">
                  <c:v>388.69</c:v>
                </c:pt>
                <c:pt idx="10849">
                  <c:v>388.66</c:v>
                </c:pt>
                <c:pt idx="10850">
                  <c:v>388.65</c:v>
                </c:pt>
                <c:pt idx="10851">
                  <c:v>388.47</c:v>
                </c:pt>
                <c:pt idx="10852">
                  <c:v>388.67</c:v>
                </c:pt>
                <c:pt idx="10853">
                  <c:v>388.81</c:v>
                </c:pt>
                <c:pt idx="10854">
                  <c:v>388.74</c:v>
                </c:pt>
                <c:pt idx="10855">
                  <c:v>388.59</c:v>
                </c:pt>
                <c:pt idx="10856">
                  <c:v>388.43</c:v>
                </c:pt>
                <c:pt idx="10857">
                  <c:v>388.68</c:v>
                </c:pt>
                <c:pt idx="10858">
                  <c:v>388.63</c:v>
                </c:pt>
                <c:pt idx="10859">
                  <c:v>388.61</c:v>
                </c:pt>
                <c:pt idx="10860">
                  <c:v>388.56</c:v>
                </c:pt>
                <c:pt idx="10861">
                  <c:v>388.56</c:v>
                </c:pt>
                <c:pt idx="10862">
                  <c:v>388.59</c:v>
                </c:pt>
                <c:pt idx="10863">
                  <c:v>388.45</c:v>
                </c:pt>
                <c:pt idx="10864">
                  <c:v>388.32</c:v>
                </c:pt>
                <c:pt idx="10865">
                  <c:v>388.28</c:v>
                </c:pt>
                <c:pt idx="10866">
                  <c:v>388.06</c:v>
                </c:pt>
                <c:pt idx="10867">
                  <c:v>388</c:v>
                </c:pt>
                <c:pt idx="10868">
                  <c:v>387.92</c:v>
                </c:pt>
                <c:pt idx="10869">
                  <c:v>387.85</c:v>
                </c:pt>
                <c:pt idx="10870">
                  <c:v>388.1</c:v>
                </c:pt>
                <c:pt idx="10871">
                  <c:v>388.15</c:v>
                </c:pt>
                <c:pt idx="10872">
                  <c:v>388.18</c:v>
                </c:pt>
                <c:pt idx="10873">
                  <c:v>388.48</c:v>
                </c:pt>
                <c:pt idx="10874">
                  <c:v>389.02</c:v>
                </c:pt>
                <c:pt idx="10875">
                  <c:v>389.03</c:v>
                </c:pt>
                <c:pt idx="10876">
                  <c:v>389</c:v>
                </c:pt>
                <c:pt idx="10877">
                  <c:v>388.93</c:v>
                </c:pt>
                <c:pt idx="10878">
                  <c:v>389.19</c:v>
                </c:pt>
                <c:pt idx="10879">
                  <c:v>389.38</c:v>
                </c:pt>
                <c:pt idx="10880">
                  <c:v>389.32</c:v>
                </c:pt>
                <c:pt idx="10881">
                  <c:v>389.03</c:v>
                </c:pt>
                <c:pt idx="10882">
                  <c:v>389.06</c:v>
                </c:pt>
                <c:pt idx="10883">
                  <c:v>389.13</c:v>
                </c:pt>
                <c:pt idx="10884">
                  <c:v>389.61</c:v>
                </c:pt>
                <c:pt idx="10885">
                  <c:v>389.86</c:v>
                </c:pt>
                <c:pt idx="10886">
                  <c:v>389.61</c:v>
                </c:pt>
                <c:pt idx="10887">
                  <c:v>389.37</c:v>
                </c:pt>
                <c:pt idx="10888">
                  <c:v>389.76</c:v>
                </c:pt>
                <c:pt idx="10889">
                  <c:v>390.07</c:v>
                </c:pt>
                <c:pt idx="10890">
                  <c:v>390.05</c:v>
                </c:pt>
                <c:pt idx="10891">
                  <c:v>390.12</c:v>
                </c:pt>
                <c:pt idx="10892">
                  <c:v>390.34</c:v>
                </c:pt>
                <c:pt idx="10893">
                  <c:v>390.41</c:v>
                </c:pt>
                <c:pt idx="10894">
                  <c:v>390.64</c:v>
                </c:pt>
                <c:pt idx="10895">
                  <c:v>391.33</c:v>
                </c:pt>
                <c:pt idx="10896">
                  <c:v>391.44</c:v>
                </c:pt>
                <c:pt idx="10897">
                  <c:v>390.99</c:v>
                </c:pt>
                <c:pt idx="10898">
                  <c:v>390.93</c:v>
                </c:pt>
                <c:pt idx="10899">
                  <c:v>390.85</c:v>
                </c:pt>
                <c:pt idx="10900">
                  <c:v>390.92</c:v>
                </c:pt>
                <c:pt idx="10901">
                  <c:v>390.92</c:v>
                </c:pt>
                <c:pt idx="10902">
                  <c:v>391.04</c:v>
                </c:pt>
                <c:pt idx="10903">
                  <c:v>391.1</c:v>
                </c:pt>
                <c:pt idx="10904">
                  <c:v>390.95</c:v>
                </c:pt>
                <c:pt idx="10905">
                  <c:v>390.93</c:v>
                </c:pt>
                <c:pt idx="10906">
                  <c:v>390.81</c:v>
                </c:pt>
                <c:pt idx="10907">
                  <c:v>390.86</c:v>
                </c:pt>
                <c:pt idx="10908">
                  <c:v>390.64</c:v>
                </c:pt>
                <c:pt idx="10909">
                  <c:v>390.89</c:v>
                </c:pt>
                <c:pt idx="10910">
                  <c:v>391.08</c:v>
                </c:pt>
                <c:pt idx="10911">
                  <c:v>391.03</c:v>
                </c:pt>
                <c:pt idx="10912">
                  <c:v>391.05</c:v>
                </c:pt>
                <c:pt idx="10913">
                  <c:v>391.08</c:v>
                </c:pt>
                <c:pt idx="10914">
                  <c:v>390.89</c:v>
                </c:pt>
                <c:pt idx="10915">
                  <c:v>390.85</c:v>
                </c:pt>
                <c:pt idx="10916">
                  <c:v>390.94</c:v>
                </c:pt>
                <c:pt idx="10917">
                  <c:v>391.19</c:v>
                </c:pt>
                <c:pt idx="10918">
                  <c:v>391.29</c:v>
                </c:pt>
                <c:pt idx="10919">
                  <c:v>390.6</c:v>
                </c:pt>
                <c:pt idx="10920">
                  <c:v>390.58</c:v>
                </c:pt>
                <c:pt idx="10921">
                  <c:v>390.81</c:v>
                </c:pt>
                <c:pt idx="10922">
                  <c:v>390.89</c:v>
                </c:pt>
                <c:pt idx="10923">
                  <c:v>390.73</c:v>
                </c:pt>
                <c:pt idx="10924">
                  <c:v>390.7</c:v>
                </c:pt>
                <c:pt idx="10925">
                  <c:v>390.71</c:v>
                </c:pt>
                <c:pt idx="10926">
                  <c:v>390.47</c:v>
                </c:pt>
                <c:pt idx="10927">
                  <c:v>390.57</c:v>
                </c:pt>
                <c:pt idx="10928">
                  <c:v>390.42</c:v>
                </c:pt>
                <c:pt idx="10929">
                  <c:v>390.49</c:v>
                </c:pt>
                <c:pt idx="10930">
                  <c:v>390.51</c:v>
                </c:pt>
                <c:pt idx="10931">
                  <c:v>390.57</c:v>
                </c:pt>
                <c:pt idx="10932">
                  <c:v>390.61</c:v>
                </c:pt>
                <c:pt idx="10933">
                  <c:v>390.69</c:v>
                </c:pt>
                <c:pt idx="10934">
                  <c:v>390.59</c:v>
                </c:pt>
                <c:pt idx="10935">
                  <c:v>390.69</c:v>
                </c:pt>
                <c:pt idx="10936">
                  <c:v>390.55</c:v>
                </c:pt>
                <c:pt idx="10937">
                  <c:v>390.36</c:v>
                </c:pt>
                <c:pt idx="10938">
                  <c:v>390.44</c:v>
                </c:pt>
                <c:pt idx="10939">
                  <c:v>390.22</c:v>
                </c:pt>
                <c:pt idx="10940">
                  <c:v>390.13</c:v>
                </c:pt>
                <c:pt idx="10941">
                  <c:v>390.04</c:v>
                </c:pt>
                <c:pt idx="10942">
                  <c:v>389.95</c:v>
                </c:pt>
                <c:pt idx="10943">
                  <c:v>390.06</c:v>
                </c:pt>
                <c:pt idx="10944">
                  <c:v>390.29</c:v>
                </c:pt>
                <c:pt idx="10945">
                  <c:v>390.31</c:v>
                </c:pt>
                <c:pt idx="10946">
                  <c:v>390.1</c:v>
                </c:pt>
                <c:pt idx="10947">
                  <c:v>390.09</c:v>
                </c:pt>
                <c:pt idx="10948">
                  <c:v>390.38</c:v>
                </c:pt>
                <c:pt idx="10949">
                  <c:v>390.32</c:v>
                </c:pt>
                <c:pt idx="10950">
                  <c:v>390.25</c:v>
                </c:pt>
                <c:pt idx="10951">
                  <c:v>390.61</c:v>
                </c:pt>
                <c:pt idx="10952">
                  <c:v>390.5</c:v>
                </c:pt>
                <c:pt idx="10953">
                  <c:v>390.35</c:v>
                </c:pt>
                <c:pt idx="10954">
                  <c:v>390.24</c:v>
                </c:pt>
                <c:pt idx="10955">
                  <c:v>390.35</c:v>
                </c:pt>
                <c:pt idx="10956">
                  <c:v>390.39</c:v>
                </c:pt>
                <c:pt idx="10957">
                  <c:v>390.44</c:v>
                </c:pt>
                <c:pt idx="10958">
                  <c:v>390.72</c:v>
                </c:pt>
                <c:pt idx="10959">
                  <c:v>390.57</c:v>
                </c:pt>
                <c:pt idx="10960">
                  <c:v>390.62</c:v>
                </c:pt>
                <c:pt idx="10961">
                  <c:v>390.57</c:v>
                </c:pt>
                <c:pt idx="10962">
                  <c:v>390.49</c:v>
                </c:pt>
                <c:pt idx="10963">
                  <c:v>390.52</c:v>
                </c:pt>
                <c:pt idx="10964">
                  <c:v>390.63</c:v>
                </c:pt>
                <c:pt idx="10965">
                  <c:v>390.55</c:v>
                </c:pt>
                <c:pt idx="10966">
                  <c:v>390.59</c:v>
                </c:pt>
                <c:pt idx="10967">
                  <c:v>390.46</c:v>
                </c:pt>
                <c:pt idx="10968">
                  <c:v>390.51</c:v>
                </c:pt>
                <c:pt idx="10969">
                  <c:v>390.64</c:v>
                </c:pt>
                <c:pt idx="10970">
                  <c:v>390.66</c:v>
                </c:pt>
                <c:pt idx="10971">
                  <c:v>390.62</c:v>
                </c:pt>
                <c:pt idx="10972">
                  <c:v>390.66</c:v>
                </c:pt>
                <c:pt idx="10973">
                  <c:v>390.96</c:v>
                </c:pt>
                <c:pt idx="10974">
                  <c:v>391.04</c:v>
                </c:pt>
                <c:pt idx="10975">
                  <c:v>390.98</c:v>
                </c:pt>
                <c:pt idx="10976">
                  <c:v>391.17</c:v>
                </c:pt>
                <c:pt idx="10977">
                  <c:v>391.31</c:v>
                </c:pt>
                <c:pt idx="10978">
                  <c:v>391.33</c:v>
                </c:pt>
                <c:pt idx="10979">
                  <c:v>391.41</c:v>
                </c:pt>
                <c:pt idx="10980">
                  <c:v>391.41</c:v>
                </c:pt>
                <c:pt idx="10981">
                  <c:v>391.41</c:v>
                </c:pt>
                <c:pt idx="10982">
                  <c:v>391.3</c:v>
                </c:pt>
                <c:pt idx="10983">
                  <c:v>391.22</c:v>
                </c:pt>
                <c:pt idx="10984">
                  <c:v>391.09</c:v>
                </c:pt>
                <c:pt idx="10985">
                  <c:v>391.07</c:v>
                </c:pt>
                <c:pt idx="10986">
                  <c:v>391.06</c:v>
                </c:pt>
                <c:pt idx="10987">
                  <c:v>391.03</c:v>
                </c:pt>
                <c:pt idx="10988">
                  <c:v>391.29</c:v>
                </c:pt>
                <c:pt idx="10989">
                  <c:v>391.54</c:v>
                </c:pt>
                <c:pt idx="10990">
                  <c:v>391.62</c:v>
                </c:pt>
                <c:pt idx="10991">
                  <c:v>391.67</c:v>
                </c:pt>
                <c:pt idx="10992">
                  <c:v>391.63</c:v>
                </c:pt>
                <c:pt idx="10993">
                  <c:v>391.51</c:v>
                </c:pt>
                <c:pt idx="10994">
                  <c:v>391.8</c:v>
                </c:pt>
                <c:pt idx="10995">
                  <c:v>391.72</c:v>
                </c:pt>
                <c:pt idx="10996">
                  <c:v>391.69</c:v>
                </c:pt>
                <c:pt idx="10997">
                  <c:v>391.69</c:v>
                </c:pt>
                <c:pt idx="10998">
                  <c:v>391.64</c:v>
                </c:pt>
                <c:pt idx="10999">
                  <c:v>391.76</c:v>
                </c:pt>
                <c:pt idx="11000">
                  <c:v>391.63</c:v>
                </c:pt>
                <c:pt idx="11001">
                  <c:v>391.92</c:v>
                </c:pt>
                <c:pt idx="11002">
                  <c:v>391.96</c:v>
                </c:pt>
                <c:pt idx="11003">
                  <c:v>391.81</c:v>
                </c:pt>
                <c:pt idx="11004">
                  <c:v>391.57</c:v>
                </c:pt>
                <c:pt idx="11005">
                  <c:v>391.61</c:v>
                </c:pt>
                <c:pt idx="11006">
                  <c:v>391.66</c:v>
                </c:pt>
                <c:pt idx="11007">
                  <c:v>391.74</c:v>
                </c:pt>
                <c:pt idx="11008">
                  <c:v>391.8</c:v>
                </c:pt>
                <c:pt idx="11009">
                  <c:v>391.75</c:v>
                </c:pt>
                <c:pt idx="11010">
                  <c:v>391.83</c:v>
                </c:pt>
                <c:pt idx="11011">
                  <c:v>391.75</c:v>
                </c:pt>
                <c:pt idx="11012">
                  <c:v>391.83</c:v>
                </c:pt>
                <c:pt idx="11013">
                  <c:v>391.81</c:v>
                </c:pt>
                <c:pt idx="11014">
                  <c:v>391.83</c:v>
                </c:pt>
                <c:pt idx="11015">
                  <c:v>391.75</c:v>
                </c:pt>
                <c:pt idx="11016">
                  <c:v>391.79</c:v>
                </c:pt>
                <c:pt idx="11017">
                  <c:v>391.65</c:v>
                </c:pt>
                <c:pt idx="11018">
                  <c:v>391.45</c:v>
                </c:pt>
                <c:pt idx="11019">
                  <c:v>391.34</c:v>
                </c:pt>
                <c:pt idx="11020">
                  <c:v>391.38</c:v>
                </c:pt>
                <c:pt idx="11021">
                  <c:v>391.49</c:v>
                </c:pt>
                <c:pt idx="11022">
                  <c:v>391.54</c:v>
                </c:pt>
                <c:pt idx="11023">
                  <c:v>391.87</c:v>
                </c:pt>
                <c:pt idx="11024">
                  <c:v>391.93</c:v>
                </c:pt>
                <c:pt idx="11025">
                  <c:v>391.72</c:v>
                </c:pt>
                <c:pt idx="11026">
                  <c:v>391.73</c:v>
                </c:pt>
                <c:pt idx="11027">
                  <c:v>391.61</c:v>
                </c:pt>
                <c:pt idx="11028">
                  <c:v>391.42</c:v>
                </c:pt>
                <c:pt idx="11029">
                  <c:v>391.18</c:v>
                </c:pt>
                <c:pt idx="11030">
                  <c:v>391.14</c:v>
                </c:pt>
                <c:pt idx="11031">
                  <c:v>391.42</c:v>
                </c:pt>
                <c:pt idx="11032">
                  <c:v>391.38</c:v>
                </c:pt>
                <c:pt idx="11033">
                  <c:v>391.28</c:v>
                </c:pt>
                <c:pt idx="11034">
                  <c:v>391.35</c:v>
                </c:pt>
                <c:pt idx="11035">
                  <c:v>391.4</c:v>
                </c:pt>
                <c:pt idx="11036">
                  <c:v>391.31</c:v>
                </c:pt>
                <c:pt idx="11037">
                  <c:v>391.32</c:v>
                </c:pt>
                <c:pt idx="11038">
                  <c:v>391.24</c:v>
                </c:pt>
                <c:pt idx="11039">
                  <c:v>391.35</c:v>
                </c:pt>
                <c:pt idx="11040">
                  <c:v>391.24</c:v>
                </c:pt>
                <c:pt idx="11041">
                  <c:v>391.33</c:v>
                </c:pt>
                <c:pt idx="11042">
                  <c:v>391.24</c:v>
                </c:pt>
                <c:pt idx="11043">
                  <c:v>391.33</c:v>
                </c:pt>
                <c:pt idx="11044">
                  <c:v>391.37</c:v>
                </c:pt>
                <c:pt idx="11045">
                  <c:v>391.31</c:v>
                </c:pt>
                <c:pt idx="11046">
                  <c:v>391.29</c:v>
                </c:pt>
                <c:pt idx="11047">
                  <c:v>391.47</c:v>
                </c:pt>
                <c:pt idx="11048">
                  <c:v>391.36</c:v>
                </c:pt>
                <c:pt idx="11049">
                  <c:v>391.27</c:v>
                </c:pt>
                <c:pt idx="11050">
                  <c:v>391.26</c:v>
                </c:pt>
                <c:pt idx="11051">
                  <c:v>391.24</c:v>
                </c:pt>
                <c:pt idx="11052">
                  <c:v>391.33</c:v>
                </c:pt>
                <c:pt idx="11053">
                  <c:v>391.42</c:v>
                </c:pt>
                <c:pt idx="11054">
                  <c:v>391.38</c:v>
                </c:pt>
                <c:pt idx="11055">
                  <c:v>391.32</c:v>
                </c:pt>
                <c:pt idx="11056">
                  <c:v>391.19</c:v>
                </c:pt>
                <c:pt idx="11057">
                  <c:v>391.17</c:v>
                </c:pt>
                <c:pt idx="11058">
                  <c:v>391.27</c:v>
                </c:pt>
                <c:pt idx="11059">
                  <c:v>391.08</c:v>
                </c:pt>
                <c:pt idx="11060">
                  <c:v>390.99</c:v>
                </c:pt>
                <c:pt idx="11061">
                  <c:v>391.12</c:v>
                </c:pt>
                <c:pt idx="11062">
                  <c:v>391.13</c:v>
                </c:pt>
                <c:pt idx="11063">
                  <c:v>391.16</c:v>
                </c:pt>
                <c:pt idx="11064">
                  <c:v>391.08</c:v>
                </c:pt>
                <c:pt idx="11065">
                  <c:v>391.07</c:v>
                </c:pt>
                <c:pt idx="11066">
                  <c:v>391.1</c:v>
                </c:pt>
                <c:pt idx="11067">
                  <c:v>391.29</c:v>
                </c:pt>
                <c:pt idx="11068">
                  <c:v>391.25</c:v>
                </c:pt>
                <c:pt idx="11069">
                  <c:v>391.26</c:v>
                </c:pt>
                <c:pt idx="11070">
                  <c:v>391.3</c:v>
                </c:pt>
                <c:pt idx="11071">
                  <c:v>391.22</c:v>
                </c:pt>
                <c:pt idx="11072">
                  <c:v>391.15</c:v>
                </c:pt>
                <c:pt idx="11073">
                  <c:v>391.25</c:v>
                </c:pt>
                <c:pt idx="11074">
                  <c:v>391.08</c:v>
                </c:pt>
                <c:pt idx="11075">
                  <c:v>391.08</c:v>
                </c:pt>
                <c:pt idx="11076">
                  <c:v>391.16</c:v>
                </c:pt>
                <c:pt idx="11077">
                  <c:v>391.18</c:v>
                </c:pt>
                <c:pt idx="11078">
                  <c:v>391.14</c:v>
                </c:pt>
                <c:pt idx="11079">
                  <c:v>391.09</c:v>
                </c:pt>
                <c:pt idx="11080">
                  <c:v>391.17</c:v>
                </c:pt>
                <c:pt idx="11081">
                  <c:v>391.21</c:v>
                </c:pt>
                <c:pt idx="11082">
                  <c:v>391.33</c:v>
                </c:pt>
                <c:pt idx="11083">
                  <c:v>391.65</c:v>
                </c:pt>
                <c:pt idx="11084">
                  <c:v>391.38</c:v>
                </c:pt>
                <c:pt idx="11085">
                  <c:v>391.47</c:v>
                </c:pt>
                <c:pt idx="11086">
                  <c:v>391.38</c:v>
                </c:pt>
                <c:pt idx="11087">
                  <c:v>391.38</c:v>
                </c:pt>
                <c:pt idx="11088">
                  <c:v>391.31</c:v>
                </c:pt>
                <c:pt idx="11089">
                  <c:v>391.29</c:v>
                </c:pt>
                <c:pt idx="11090">
                  <c:v>391.5</c:v>
                </c:pt>
                <c:pt idx="11091">
                  <c:v>391.79</c:v>
                </c:pt>
                <c:pt idx="11092">
                  <c:v>391.99</c:v>
                </c:pt>
                <c:pt idx="11093">
                  <c:v>392.33</c:v>
                </c:pt>
                <c:pt idx="11094">
                  <c:v>392.34</c:v>
                </c:pt>
                <c:pt idx="11095">
                  <c:v>392.16</c:v>
                </c:pt>
                <c:pt idx="11096">
                  <c:v>391.89</c:v>
                </c:pt>
                <c:pt idx="11097">
                  <c:v>391.8</c:v>
                </c:pt>
                <c:pt idx="11098">
                  <c:v>391.42</c:v>
                </c:pt>
                <c:pt idx="11099">
                  <c:v>391.36</c:v>
                </c:pt>
                <c:pt idx="11100">
                  <c:v>391.34</c:v>
                </c:pt>
                <c:pt idx="11101">
                  <c:v>391.32</c:v>
                </c:pt>
                <c:pt idx="11102">
                  <c:v>391.14</c:v>
                </c:pt>
                <c:pt idx="11103">
                  <c:v>391.12</c:v>
                </c:pt>
                <c:pt idx="11104">
                  <c:v>391.35</c:v>
                </c:pt>
                <c:pt idx="11105">
                  <c:v>391.55</c:v>
                </c:pt>
                <c:pt idx="11106">
                  <c:v>391.81</c:v>
                </c:pt>
                <c:pt idx="11107">
                  <c:v>392.51</c:v>
                </c:pt>
                <c:pt idx="11108">
                  <c:v>392.87</c:v>
                </c:pt>
                <c:pt idx="11109">
                  <c:v>393.15</c:v>
                </c:pt>
                <c:pt idx="11110">
                  <c:v>393.47</c:v>
                </c:pt>
                <c:pt idx="11111">
                  <c:v>393.46</c:v>
                </c:pt>
                <c:pt idx="11112">
                  <c:v>392.93</c:v>
                </c:pt>
                <c:pt idx="11113">
                  <c:v>391.98</c:v>
                </c:pt>
                <c:pt idx="11114">
                  <c:v>391.74</c:v>
                </c:pt>
                <c:pt idx="11115">
                  <c:v>391.59</c:v>
                </c:pt>
                <c:pt idx="11116">
                  <c:v>391.42</c:v>
                </c:pt>
                <c:pt idx="11117">
                  <c:v>391.35</c:v>
                </c:pt>
                <c:pt idx="11118">
                  <c:v>391.56</c:v>
                </c:pt>
                <c:pt idx="11119">
                  <c:v>391.32</c:v>
                </c:pt>
                <c:pt idx="11120">
                  <c:v>391.32</c:v>
                </c:pt>
                <c:pt idx="11121">
                  <c:v>391.33</c:v>
                </c:pt>
                <c:pt idx="11122">
                  <c:v>391.32</c:v>
                </c:pt>
                <c:pt idx="11123">
                  <c:v>391.14</c:v>
                </c:pt>
                <c:pt idx="11124">
                  <c:v>391.09</c:v>
                </c:pt>
                <c:pt idx="11125">
                  <c:v>390.96</c:v>
                </c:pt>
                <c:pt idx="11126">
                  <c:v>391.16</c:v>
                </c:pt>
                <c:pt idx="11127">
                  <c:v>391.21</c:v>
                </c:pt>
                <c:pt idx="11128">
                  <c:v>390.72</c:v>
                </c:pt>
                <c:pt idx="11129">
                  <c:v>391.21</c:v>
                </c:pt>
                <c:pt idx="11130">
                  <c:v>392.86</c:v>
                </c:pt>
                <c:pt idx="11131">
                  <c:v>392.25</c:v>
                </c:pt>
                <c:pt idx="11132">
                  <c:v>392.37</c:v>
                </c:pt>
                <c:pt idx="11133">
                  <c:v>392.96</c:v>
                </c:pt>
                <c:pt idx="11134">
                  <c:v>393.95</c:v>
                </c:pt>
                <c:pt idx="11135">
                  <c:v>394.17</c:v>
                </c:pt>
                <c:pt idx="11136">
                  <c:v>394.31</c:v>
                </c:pt>
                <c:pt idx="11137">
                  <c:v>394.2</c:v>
                </c:pt>
                <c:pt idx="11138">
                  <c:v>393.67</c:v>
                </c:pt>
                <c:pt idx="11139">
                  <c:v>392.65</c:v>
                </c:pt>
                <c:pt idx="11140">
                  <c:v>392.45</c:v>
                </c:pt>
                <c:pt idx="11141">
                  <c:v>392.67</c:v>
                </c:pt>
                <c:pt idx="11142">
                  <c:v>392.86</c:v>
                </c:pt>
                <c:pt idx="11143">
                  <c:v>392.85</c:v>
                </c:pt>
                <c:pt idx="11144">
                  <c:v>392.95</c:v>
                </c:pt>
                <c:pt idx="11145">
                  <c:v>392.7</c:v>
                </c:pt>
                <c:pt idx="11146">
                  <c:v>392.85</c:v>
                </c:pt>
                <c:pt idx="11147">
                  <c:v>392.87</c:v>
                </c:pt>
                <c:pt idx="11148">
                  <c:v>392.75</c:v>
                </c:pt>
                <c:pt idx="11149">
                  <c:v>393.1</c:v>
                </c:pt>
                <c:pt idx="11150">
                  <c:v>393.02</c:v>
                </c:pt>
                <c:pt idx="11151">
                  <c:v>392.8</c:v>
                </c:pt>
                <c:pt idx="11152">
                  <c:v>392.72</c:v>
                </c:pt>
                <c:pt idx="11153">
                  <c:v>392.59</c:v>
                </c:pt>
                <c:pt idx="11154">
                  <c:v>392.28</c:v>
                </c:pt>
                <c:pt idx="11155">
                  <c:v>392.3</c:v>
                </c:pt>
                <c:pt idx="11156">
                  <c:v>392.42</c:v>
                </c:pt>
                <c:pt idx="11157">
                  <c:v>392.38</c:v>
                </c:pt>
                <c:pt idx="11158">
                  <c:v>392.33</c:v>
                </c:pt>
                <c:pt idx="11159">
                  <c:v>392.32</c:v>
                </c:pt>
                <c:pt idx="11160">
                  <c:v>392.15</c:v>
                </c:pt>
                <c:pt idx="11161">
                  <c:v>392.1</c:v>
                </c:pt>
                <c:pt idx="11162">
                  <c:v>392.12</c:v>
                </c:pt>
                <c:pt idx="11163">
                  <c:v>392.34</c:v>
                </c:pt>
                <c:pt idx="11164">
                  <c:v>392.1</c:v>
                </c:pt>
                <c:pt idx="11165">
                  <c:v>392.18</c:v>
                </c:pt>
                <c:pt idx="11166">
                  <c:v>392.35</c:v>
                </c:pt>
                <c:pt idx="11167">
                  <c:v>392.15</c:v>
                </c:pt>
                <c:pt idx="11168">
                  <c:v>392.09</c:v>
                </c:pt>
                <c:pt idx="11169">
                  <c:v>392.07</c:v>
                </c:pt>
                <c:pt idx="11170">
                  <c:v>391.87</c:v>
                </c:pt>
                <c:pt idx="11171">
                  <c:v>391.67</c:v>
                </c:pt>
                <c:pt idx="11172">
                  <c:v>391.32</c:v>
                </c:pt>
                <c:pt idx="11173">
                  <c:v>390.73</c:v>
                </c:pt>
                <c:pt idx="11174">
                  <c:v>-9999</c:v>
                </c:pt>
                <c:pt idx="11175">
                  <c:v>-9999</c:v>
                </c:pt>
                <c:pt idx="11176">
                  <c:v>-9999</c:v>
                </c:pt>
                <c:pt idx="11177">
                  <c:v>-9999</c:v>
                </c:pt>
                <c:pt idx="11178">
                  <c:v>-9999</c:v>
                </c:pt>
                <c:pt idx="11179">
                  <c:v>-9999</c:v>
                </c:pt>
                <c:pt idx="11180">
                  <c:v>-9999</c:v>
                </c:pt>
                <c:pt idx="11181">
                  <c:v>-9999</c:v>
                </c:pt>
                <c:pt idx="11182">
                  <c:v>-9999</c:v>
                </c:pt>
                <c:pt idx="11183">
                  <c:v>-9999</c:v>
                </c:pt>
                <c:pt idx="11184">
                  <c:v>-9999</c:v>
                </c:pt>
                <c:pt idx="11185">
                  <c:v>-9999</c:v>
                </c:pt>
                <c:pt idx="11186">
                  <c:v>-9999</c:v>
                </c:pt>
                <c:pt idx="11187">
                  <c:v>-9999</c:v>
                </c:pt>
                <c:pt idx="11188">
                  <c:v>-9999</c:v>
                </c:pt>
                <c:pt idx="11189">
                  <c:v>-9999</c:v>
                </c:pt>
                <c:pt idx="11190">
                  <c:v>-9999</c:v>
                </c:pt>
                <c:pt idx="11191">
                  <c:v>-9999</c:v>
                </c:pt>
                <c:pt idx="11192">
                  <c:v>-9999</c:v>
                </c:pt>
                <c:pt idx="11193">
                  <c:v>-9999</c:v>
                </c:pt>
                <c:pt idx="11194">
                  <c:v>-9999</c:v>
                </c:pt>
                <c:pt idx="11195">
                  <c:v>-9999</c:v>
                </c:pt>
                <c:pt idx="11196">
                  <c:v>-9999</c:v>
                </c:pt>
                <c:pt idx="11197">
                  <c:v>-9999</c:v>
                </c:pt>
                <c:pt idx="11198">
                  <c:v>-9999</c:v>
                </c:pt>
                <c:pt idx="11199">
                  <c:v>-9999</c:v>
                </c:pt>
                <c:pt idx="11200">
                  <c:v>-9999</c:v>
                </c:pt>
                <c:pt idx="11201">
                  <c:v>-9999</c:v>
                </c:pt>
                <c:pt idx="11202">
                  <c:v>-9999</c:v>
                </c:pt>
                <c:pt idx="11203">
                  <c:v>-9999</c:v>
                </c:pt>
                <c:pt idx="11204">
                  <c:v>-9999</c:v>
                </c:pt>
                <c:pt idx="11205">
                  <c:v>-9999</c:v>
                </c:pt>
                <c:pt idx="11206">
                  <c:v>-9999</c:v>
                </c:pt>
                <c:pt idx="11207">
                  <c:v>-9999</c:v>
                </c:pt>
                <c:pt idx="11208">
                  <c:v>-9999</c:v>
                </c:pt>
                <c:pt idx="11209">
                  <c:v>-9999</c:v>
                </c:pt>
                <c:pt idx="11210">
                  <c:v>-9999</c:v>
                </c:pt>
                <c:pt idx="11211">
                  <c:v>-9999</c:v>
                </c:pt>
                <c:pt idx="11212">
                  <c:v>-9999</c:v>
                </c:pt>
                <c:pt idx="11213">
                  <c:v>-9999</c:v>
                </c:pt>
                <c:pt idx="11214">
                  <c:v>-9999</c:v>
                </c:pt>
                <c:pt idx="11215">
                  <c:v>-9999</c:v>
                </c:pt>
                <c:pt idx="11216">
                  <c:v>-9999</c:v>
                </c:pt>
                <c:pt idx="11217">
                  <c:v>-9999</c:v>
                </c:pt>
                <c:pt idx="11218">
                  <c:v>-9999</c:v>
                </c:pt>
                <c:pt idx="11219">
                  <c:v>-9999</c:v>
                </c:pt>
                <c:pt idx="11220">
                  <c:v>-9999</c:v>
                </c:pt>
                <c:pt idx="11221">
                  <c:v>-9999</c:v>
                </c:pt>
                <c:pt idx="11222">
                  <c:v>-9999</c:v>
                </c:pt>
                <c:pt idx="11223">
                  <c:v>-9999</c:v>
                </c:pt>
                <c:pt idx="11224">
                  <c:v>-9999</c:v>
                </c:pt>
                <c:pt idx="11225">
                  <c:v>390.16</c:v>
                </c:pt>
                <c:pt idx="11226">
                  <c:v>390.21</c:v>
                </c:pt>
                <c:pt idx="11227">
                  <c:v>390.25</c:v>
                </c:pt>
                <c:pt idx="11228">
                  <c:v>390.31</c:v>
                </c:pt>
                <c:pt idx="11229">
                  <c:v>390.09</c:v>
                </c:pt>
                <c:pt idx="11230">
                  <c:v>390.01</c:v>
                </c:pt>
                <c:pt idx="11231">
                  <c:v>389.89</c:v>
                </c:pt>
                <c:pt idx="11232">
                  <c:v>389.73</c:v>
                </c:pt>
                <c:pt idx="11233">
                  <c:v>389.72</c:v>
                </c:pt>
                <c:pt idx="11234">
                  <c:v>389.83</c:v>
                </c:pt>
                <c:pt idx="11235">
                  <c:v>389.93</c:v>
                </c:pt>
                <c:pt idx="11236">
                  <c:v>390</c:v>
                </c:pt>
                <c:pt idx="11237">
                  <c:v>390.1</c:v>
                </c:pt>
                <c:pt idx="11238">
                  <c:v>390.26</c:v>
                </c:pt>
                <c:pt idx="11239">
                  <c:v>390.39</c:v>
                </c:pt>
                <c:pt idx="11240">
                  <c:v>390.5</c:v>
                </c:pt>
                <c:pt idx="11241">
                  <c:v>390.58</c:v>
                </c:pt>
                <c:pt idx="11242">
                  <c:v>390.56</c:v>
                </c:pt>
                <c:pt idx="11243">
                  <c:v>390.55</c:v>
                </c:pt>
                <c:pt idx="11244">
                  <c:v>390.57</c:v>
                </c:pt>
                <c:pt idx="11245">
                  <c:v>390.45</c:v>
                </c:pt>
                <c:pt idx="11246">
                  <c:v>390.42</c:v>
                </c:pt>
                <c:pt idx="11247">
                  <c:v>390.45</c:v>
                </c:pt>
                <c:pt idx="11248">
                  <c:v>390.51</c:v>
                </c:pt>
                <c:pt idx="11249">
                  <c:v>390.74</c:v>
                </c:pt>
                <c:pt idx="11250">
                  <c:v>390.39</c:v>
                </c:pt>
                <c:pt idx="11251">
                  <c:v>390.12</c:v>
                </c:pt>
                <c:pt idx="11252">
                  <c:v>390.11</c:v>
                </c:pt>
                <c:pt idx="11253">
                  <c:v>389.92</c:v>
                </c:pt>
                <c:pt idx="11254">
                  <c:v>389.74</c:v>
                </c:pt>
                <c:pt idx="11255">
                  <c:v>389.56</c:v>
                </c:pt>
                <c:pt idx="11256">
                  <c:v>389.72</c:v>
                </c:pt>
                <c:pt idx="11257">
                  <c:v>389.89</c:v>
                </c:pt>
                <c:pt idx="11258">
                  <c:v>389.94</c:v>
                </c:pt>
                <c:pt idx="11259">
                  <c:v>389.6</c:v>
                </c:pt>
                <c:pt idx="11260">
                  <c:v>389.2</c:v>
                </c:pt>
                <c:pt idx="11261">
                  <c:v>389.32</c:v>
                </c:pt>
                <c:pt idx="11262">
                  <c:v>389.41</c:v>
                </c:pt>
                <c:pt idx="11263">
                  <c:v>389.63</c:v>
                </c:pt>
                <c:pt idx="11264">
                  <c:v>389.54</c:v>
                </c:pt>
                <c:pt idx="11265">
                  <c:v>389.26</c:v>
                </c:pt>
                <c:pt idx="11266">
                  <c:v>389.58</c:v>
                </c:pt>
                <c:pt idx="11267">
                  <c:v>389.7</c:v>
                </c:pt>
                <c:pt idx="11268">
                  <c:v>389.76</c:v>
                </c:pt>
                <c:pt idx="11269">
                  <c:v>389.91</c:v>
                </c:pt>
                <c:pt idx="11270">
                  <c:v>390.07</c:v>
                </c:pt>
                <c:pt idx="11271">
                  <c:v>389.83</c:v>
                </c:pt>
                <c:pt idx="11272">
                  <c:v>389.93</c:v>
                </c:pt>
                <c:pt idx="11273">
                  <c:v>389.99</c:v>
                </c:pt>
                <c:pt idx="11274">
                  <c:v>390.28</c:v>
                </c:pt>
                <c:pt idx="11275">
                  <c:v>390.32</c:v>
                </c:pt>
                <c:pt idx="11276">
                  <c:v>390.16</c:v>
                </c:pt>
                <c:pt idx="11277">
                  <c:v>390.29</c:v>
                </c:pt>
                <c:pt idx="11278">
                  <c:v>390.3</c:v>
                </c:pt>
                <c:pt idx="11279">
                  <c:v>390.12</c:v>
                </c:pt>
                <c:pt idx="11280">
                  <c:v>390.06</c:v>
                </c:pt>
                <c:pt idx="11281">
                  <c:v>390.17</c:v>
                </c:pt>
                <c:pt idx="11282">
                  <c:v>390.23</c:v>
                </c:pt>
                <c:pt idx="11283">
                  <c:v>390.41</c:v>
                </c:pt>
                <c:pt idx="11284">
                  <c:v>390.43</c:v>
                </c:pt>
                <c:pt idx="11285">
                  <c:v>390.56</c:v>
                </c:pt>
                <c:pt idx="11286">
                  <c:v>390.57</c:v>
                </c:pt>
                <c:pt idx="11287">
                  <c:v>390.55</c:v>
                </c:pt>
                <c:pt idx="11288">
                  <c:v>390.76</c:v>
                </c:pt>
                <c:pt idx="11289">
                  <c:v>390.99</c:v>
                </c:pt>
                <c:pt idx="11290">
                  <c:v>391.03</c:v>
                </c:pt>
                <c:pt idx="11291">
                  <c:v>390.78</c:v>
                </c:pt>
                <c:pt idx="11292">
                  <c:v>390.42</c:v>
                </c:pt>
                <c:pt idx="11293">
                  <c:v>390.32</c:v>
                </c:pt>
                <c:pt idx="11294">
                  <c:v>390.3</c:v>
                </c:pt>
                <c:pt idx="11295">
                  <c:v>389.99</c:v>
                </c:pt>
                <c:pt idx="11296">
                  <c:v>389.95</c:v>
                </c:pt>
                <c:pt idx="11297">
                  <c:v>389.87</c:v>
                </c:pt>
                <c:pt idx="11298">
                  <c:v>389.65</c:v>
                </c:pt>
                <c:pt idx="11299">
                  <c:v>389.7</c:v>
                </c:pt>
                <c:pt idx="11300">
                  <c:v>389.82</c:v>
                </c:pt>
                <c:pt idx="11301">
                  <c:v>390.06</c:v>
                </c:pt>
                <c:pt idx="11302">
                  <c:v>390.39</c:v>
                </c:pt>
                <c:pt idx="11303">
                  <c:v>390.16</c:v>
                </c:pt>
                <c:pt idx="11304">
                  <c:v>389.96</c:v>
                </c:pt>
                <c:pt idx="11305">
                  <c:v>389.95</c:v>
                </c:pt>
                <c:pt idx="11306">
                  <c:v>390.46</c:v>
                </c:pt>
                <c:pt idx="11307">
                  <c:v>390.54</c:v>
                </c:pt>
                <c:pt idx="11308">
                  <c:v>390.57</c:v>
                </c:pt>
                <c:pt idx="11309">
                  <c:v>390.52</c:v>
                </c:pt>
                <c:pt idx="11310">
                  <c:v>390.95</c:v>
                </c:pt>
                <c:pt idx="11311">
                  <c:v>391.2</c:v>
                </c:pt>
                <c:pt idx="11312">
                  <c:v>391.47</c:v>
                </c:pt>
                <c:pt idx="11313">
                  <c:v>391.52</c:v>
                </c:pt>
                <c:pt idx="11314">
                  <c:v>391.69</c:v>
                </c:pt>
                <c:pt idx="11315">
                  <c:v>391.66</c:v>
                </c:pt>
                <c:pt idx="11316">
                  <c:v>391.56</c:v>
                </c:pt>
                <c:pt idx="11317">
                  <c:v>391.57</c:v>
                </c:pt>
                <c:pt idx="11318">
                  <c:v>391.51</c:v>
                </c:pt>
                <c:pt idx="11319">
                  <c:v>391.34</c:v>
                </c:pt>
                <c:pt idx="11320">
                  <c:v>391.36</c:v>
                </c:pt>
                <c:pt idx="11321">
                  <c:v>391.37</c:v>
                </c:pt>
                <c:pt idx="11322">
                  <c:v>391.21</c:v>
                </c:pt>
                <c:pt idx="11323">
                  <c:v>391.2</c:v>
                </c:pt>
                <c:pt idx="11324">
                  <c:v>391.07</c:v>
                </c:pt>
                <c:pt idx="11325">
                  <c:v>390.83</c:v>
                </c:pt>
                <c:pt idx="11326">
                  <c:v>390.56</c:v>
                </c:pt>
                <c:pt idx="11327">
                  <c:v>390.56</c:v>
                </c:pt>
                <c:pt idx="11328">
                  <c:v>390.41</c:v>
                </c:pt>
                <c:pt idx="11329">
                  <c:v>390.34</c:v>
                </c:pt>
                <c:pt idx="11330">
                  <c:v>389.74</c:v>
                </c:pt>
                <c:pt idx="11331">
                  <c:v>389.66</c:v>
                </c:pt>
                <c:pt idx="11332">
                  <c:v>389.69</c:v>
                </c:pt>
                <c:pt idx="11333">
                  <c:v>389.58</c:v>
                </c:pt>
                <c:pt idx="11334">
                  <c:v>389.55</c:v>
                </c:pt>
                <c:pt idx="11335">
                  <c:v>389.47</c:v>
                </c:pt>
                <c:pt idx="11336">
                  <c:v>389.36</c:v>
                </c:pt>
                <c:pt idx="11337">
                  <c:v>389.27</c:v>
                </c:pt>
                <c:pt idx="11338">
                  <c:v>389.26</c:v>
                </c:pt>
                <c:pt idx="11339">
                  <c:v>389.29</c:v>
                </c:pt>
                <c:pt idx="11340">
                  <c:v>389.29</c:v>
                </c:pt>
                <c:pt idx="11341">
                  <c:v>389.37</c:v>
                </c:pt>
                <c:pt idx="11342">
                  <c:v>389.25</c:v>
                </c:pt>
                <c:pt idx="11343">
                  <c:v>389.18</c:v>
                </c:pt>
                <c:pt idx="11344">
                  <c:v>389</c:v>
                </c:pt>
                <c:pt idx="11345">
                  <c:v>388.85</c:v>
                </c:pt>
                <c:pt idx="11346">
                  <c:v>388.65</c:v>
                </c:pt>
                <c:pt idx="11347">
                  <c:v>388.42</c:v>
                </c:pt>
                <c:pt idx="11348">
                  <c:v>388.52</c:v>
                </c:pt>
                <c:pt idx="11349">
                  <c:v>388.61</c:v>
                </c:pt>
                <c:pt idx="11350">
                  <c:v>388.7</c:v>
                </c:pt>
                <c:pt idx="11351">
                  <c:v>388.86</c:v>
                </c:pt>
                <c:pt idx="11352">
                  <c:v>388.96</c:v>
                </c:pt>
                <c:pt idx="11353">
                  <c:v>389.04</c:v>
                </c:pt>
                <c:pt idx="11354">
                  <c:v>389.12</c:v>
                </c:pt>
                <c:pt idx="11355">
                  <c:v>389.06</c:v>
                </c:pt>
                <c:pt idx="11356">
                  <c:v>389.01</c:v>
                </c:pt>
                <c:pt idx="11357">
                  <c:v>389.11</c:v>
                </c:pt>
                <c:pt idx="11358">
                  <c:v>389.49</c:v>
                </c:pt>
                <c:pt idx="11359">
                  <c:v>390.65</c:v>
                </c:pt>
                <c:pt idx="11360">
                  <c:v>390.94</c:v>
                </c:pt>
                <c:pt idx="11361">
                  <c:v>390.81</c:v>
                </c:pt>
                <c:pt idx="11362">
                  <c:v>389.6</c:v>
                </c:pt>
                <c:pt idx="11363">
                  <c:v>389.22</c:v>
                </c:pt>
                <c:pt idx="11364">
                  <c:v>388.97</c:v>
                </c:pt>
                <c:pt idx="11365">
                  <c:v>388.4</c:v>
                </c:pt>
                <c:pt idx="11366">
                  <c:v>388.62</c:v>
                </c:pt>
                <c:pt idx="11367">
                  <c:v>388.45</c:v>
                </c:pt>
                <c:pt idx="11368">
                  <c:v>388.31</c:v>
                </c:pt>
                <c:pt idx="11369">
                  <c:v>388.32</c:v>
                </c:pt>
                <c:pt idx="11370">
                  <c:v>388.37</c:v>
                </c:pt>
                <c:pt idx="11371">
                  <c:v>388.4</c:v>
                </c:pt>
                <c:pt idx="11372">
                  <c:v>388.45</c:v>
                </c:pt>
                <c:pt idx="11373">
                  <c:v>388.42</c:v>
                </c:pt>
                <c:pt idx="11374">
                  <c:v>388.44</c:v>
                </c:pt>
                <c:pt idx="11375">
                  <c:v>388.54</c:v>
                </c:pt>
                <c:pt idx="11376">
                  <c:v>388.45</c:v>
                </c:pt>
                <c:pt idx="11377">
                  <c:v>388.42</c:v>
                </c:pt>
                <c:pt idx="11378">
                  <c:v>388.39</c:v>
                </c:pt>
                <c:pt idx="11379">
                  <c:v>388.26</c:v>
                </c:pt>
                <c:pt idx="11380">
                  <c:v>388.36</c:v>
                </c:pt>
                <c:pt idx="11381">
                  <c:v>388.4</c:v>
                </c:pt>
                <c:pt idx="11382">
                  <c:v>388.42</c:v>
                </c:pt>
                <c:pt idx="11383">
                  <c:v>388.51</c:v>
                </c:pt>
                <c:pt idx="11384">
                  <c:v>388.47</c:v>
                </c:pt>
                <c:pt idx="11385">
                  <c:v>388.42</c:v>
                </c:pt>
                <c:pt idx="11386">
                  <c:v>388.53</c:v>
                </c:pt>
                <c:pt idx="11387">
                  <c:v>388.62</c:v>
                </c:pt>
                <c:pt idx="11388">
                  <c:v>388.67</c:v>
                </c:pt>
                <c:pt idx="11389">
                  <c:v>388.69</c:v>
                </c:pt>
                <c:pt idx="11390">
                  <c:v>388.71</c:v>
                </c:pt>
                <c:pt idx="11391">
                  <c:v>388.7</c:v>
                </c:pt>
                <c:pt idx="11392">
                  <c:v>388.71</c:v>
                </c:pt>
                <c:pt idx="11393">
                  <c:v>388.77</c:v>
                </c:pt>
                <c:pt idx="11394">
                  <c:v>388.81</c:v>
                </c:pt>
                <c:pt idx="11395">
                  <c:v>388.76</c:v>
                </c:pt>
                <c:pt idx="11396">
                  <c:v>388.83</c:v>
                </c:pt>
                <c:pt idx="11397">
                  <c:v>388.98</c:v>
                </c:pt>
                <c:pt idx="11398">
                  <c:v>389.07</c:v>
                </c:pt>
                <c:pt idx="11399">
                  <c:v>389.08</c:v>
                </c:pt>
                <c:pt idx="11400">
                  <c:v>388.98</c:v>
                </c:pt>
                <c:pt idx="11401">
                  <c:v>388.99</c:v>
                </c:pt>
                <c:pt idx="11402">
                  <c:v>388.87</c:v>
                </c:pt>
                <c:pt idx="11403">
                  <c:v>388.96</c:v>
                </c:pt>
                <c:pt idx="11404">
                  <c:v>389.13</c:v>
                </c:pt>
                <c:pt idx="11405">
                  <c:v>389.27</c:v>
                </c:pt>
                <c:pt idx="11406">
                  <c:v>389.29</c:v>
                </c:pt>
                <c:pt idx="11407">
                  <c:v>389.44</c:v>
                </c:pt>
                <c:pt idx="11408">
                  <c:v>389.45</c:v>
                </c:pt>
                <c:pt idx="11409">
                  <c:v>389.59</c:v>
                </c:pt>
                <c:pt idx="11410">
                  <c:v>389.56</c:v>
                </c:pt>
                <c:pt idx="11411">
                  <c:v>389.43</c:v>
                </c:pt>
                <c:pt idx="11412">
                  <c:v>389.46</c:v>
                </c:pt>
                <c:pt idx="11413">
                  <c:v>389.43</c:v>
                </c:pt>
                <c:pt idx="11414">
                  <c:v>389.54</c:v>
                </c:pt>
                <c:pt idx="11415">
                  <c:v>389.51</c:v>
                </c:pt>
                <c:pt idx="11416">
                  <c:v>389.71</c:v>
                </c:pt>
                <c:pt idx="11417">
                  <c:v>389.6</c:v>
                </c:pt>
                <c:pt idx="11418">
                  <c:v>389.48</c:v>
                </c:pt>
                <c:pt idx="11419">
                  <c:v>389.37</c:v>
                </c:pt>
                <c:pt idx="11420">
                  <c:v>389.53</c:v>
                </c:pt>
                <c:pt idx="11421">
                  <c:v>389.57</c:v>
                </c:pt>
                <c:pt idx="11422">
                  <c:v>389.51</c:v>
                </c:pt>
                <c:pt idx="11423">
                  <c:v>389.6</c:v>
                </c:pt>
                <c:pt idx="11424">
                  <c:v>389.63</c:v>
                </c:pt>
                <c:pt idx="11425">
                  <c:v>389.79</c:v>
                </c:pt>
                <c:pt idx="11426">
                  <c:v>389.76</c:v>
                </c:pt>
                <c:pt idx="11427">
                  <c:v>389.65</c:v>
                </c:pt>
                <c:pt idx="11428">
                  <c:v>390.01</c:v>
                </c:pt>
                <c:pt idx="11429">
                  <c:v>390.74</c:v>
                </c:pt>
                <c:pt idx="11430">
                  <c:v>390.92</c:v>
                </c:pt>
                <c:pt idx="11431">
                  <c:v>391.05</c:v>
                </c:pt>
                <c:pt idx="11432">
                  <c:v>390.37</c:v>
                </c:pt>
                <c:pt idx="11433">
                  <c:v>390.49</c:v>
                </c:pt>
                <c:pt idx="11434">
                  <c:v>391.4</c:v>
                </c:pt>
                <c:pt idx="11435">
                  <c:v>391.47</c:v>
                </c:pt>
                <c:pt idx="11436">
                  <c:v>391.24</c:v>
                </c:pt>
                <c:pt idx="11437">
                  <c:v>391.43</c:v>
                </c:pt>
                <c:pt idx="11438">
                  <c:v>391.58</c:v>
                </c:pt>
                <c:pt idx="11439">
                  <c:v>391.59</c:v>
                </c:pt>
                <c:pt idx="11440">
                  <c:v>391.41</c:v>
                </c:pt>
                <c:pt idx="11441">
                  <c:v>391.23</c:v>
                </c:pt>
                <c:pt idx="11442">
                  <c:v>391.32</c:v>
                </c:pt>
                <c:pt idx="11443">
                  <c:v>391.18</c:v>
                </c:pt>
                <c:pt idx="11444">
                  <c:v>390.89</c:v>
                </c:pt>
                <c:pt idx="11445">
                  <c:v>391.16</c:v>
                </c:pt>
                <c:pt idx="11446">
                  <c:v>391.61</c:v>
                </c:pt>
                <c:pt idx="11447">
                  <c:v>391.82</c:v>
                </c:pt>
                <c:pt idx="11448">
                  <c:v>392.11</c:v>
                </c:pt>
                <c:pt idx="11449">
                  <c:v>392.18</c:v>
                </c:pt>
                <c:pt idx="11450">
                  <c:v>392.04</c:v>
                </c:pt>
                <c:pt idx="11451">
                  <c:v>392.2</c:v>
                </c:pt>
                <c:pt idx="11452">
                  <c:v>391.77</c:v>
                </c:pt>
                <c:pt idx="11453">
                  <c:v>391.95</c:v>
                </c:pt>
                <c:pt idx="11454">
                  <c:v>392.24</c:v>
                </c:pt>
                <c:pt idx="11455">
                  <c:v>392.24</c:v>
                </c:pt>
                <c:pt idx="11456">
                  <c:v>392</c:v>
                </c:pt>
                <c:pt idx="11457">
                  <c:v>392.12</c:v>
                </c:pt>
                <c:pt idx="11458">
                  <c:v>392.18</c:v>
                </c:pt>
                <c:pt idx="11459">
                  <c:v>391.96</c:v>
                </c:pt>
                <c:pt idx="11460">
                  <c:v>391.84</c:v>
                </c:pt>
                <c:pt idx="11461">
                  <c:v>391.83</c:v>
                </c:pt>
                <c:pt idx="11462">
                  <c:v>391.41</c:v>
                </c:pt>
                <c:pt idx="11463">
                  <c:v>391.01</c:v>
                </c:pt>
                <c:pt idx="11464">
                  <c:v>390.92</c:v>
                </c:pt>
                <c:pt idx="11465">
                  <c:v>391.03</c:v>
                </c:pt>
                <c:pt idx="11466">
                  <c:v>390.98</c:v>
                </c:pt>
                <c:pt idx="11467">
                  <c:v>390.72</c:v>
                </c:pt>
                <c:pt idx="11468">
                  <c:v>390.52</c:v>
                </c:pt>
                <c:pt idx="11469">
                  <c:v>390.31</c:v>
                </c:pt>
                <c:pt idx="11470">
                  <c:v>390.15</c:v>
                </c:pt>
                <c:pt idx="11471">
                  <c:v>390.21</c:v>
                </c:pt>
                <c:pt idx="11472">
                  <c:v>390.24</c:v>
                </c:pt>
                <c:pt idx="11473">
                  <c:v>390.37</c:v>
                </c:pt>
                <c:pt idx="11474">
                  <c:v>390.33</c:v>
                </c:pt>
                <c:pt idx="11475">
                  <c:v>390.32</c:v>
                </c:pt>
                <c:pt idx="11476">
                  <c:v>390.45</c:v>
                </c:pt>
                <c:pt idx="11477">
                  <c:v>390.43</c:v>
                </c:pt>
                <c:pt idx="11478">
                  <c:v>390.34</c:v>
                </c:pt>
                <c:pt idx="11479">
                  <c:v>390.47</c:v>
                </c:pt>
                <c:pt idx="11480">
                  <c:v>390.78</c:v>
                </c:pt>
                <c:pt idx="11481">
                  <c:v>390.81</c:v>
                </c:pt>
                <c:pt idx="11482">
                  <c:v>390.89</c:v>
                </c:pt>
                <c:pt idx="11483">
                  <c:v>390.82</c:v>
                </c:pt>
                <c:pt idx="11484">
                  <c:v>390.95</c:v>
                </c:pt>
                <c:pt idx="11485">
                  <c:v>390.85</c:v>
                </c:pt>
                <c:pt idx="11486">
                  <c:v>390.57</c:v>
                </c:pt>
                <c:pt idx="11487">
                  <c:v>390.67</c:v>
                </c:pt>
                <c:pt idx="11488">
                  <c:v>390.97</c:v>
                </c:pt>
                <c:pt idx="11489">
                  <c:v>391.09</c:v>
                </c:pt>
                <c:pt idx="11490">
                  <c:v>391.18</c:v>
                </c:pt>
                <c:pt idx="11491">
                  <c:v>391.47</c:v>
                </c:pt>
                <c:pt idx="11492">
                  <c:v>391.55</c:v>
                </c:pt>
                <c:pt idx="11493">
                  <c:v>391.56</c:v>
                </c:pt>
                <c:pt idx="11494">
                  <c:v>391.36</c:v>
                </c:pt>
                <c:pt idx="11495">
                  <c:v>391.15</c:v>
                </c:pt>
                <c:pt idx="11496">
                  <c:v>391.21</c:v>
                </c:pt>
                <c:pt idx="11497">
                  <c:v>391.13</c:v>
                </c:pt>
                <c:pt idx="11498">
                  <c:v>391.26</c:v>
                </c:pt>
                <c:pt idx="11499">
                  <c:v>391.45</c:v>
                </c:pt>
                <c:pt idx="11500">
                  <c:v>391.4</c:v>
                </c:pt>
                <c:pt idx="11501">
                  <c:v>391.36</c:v>
                </c:pt>
                <c:pt idx="11502">
                  <c:v>391.31</c:v>
                </c:pt>
                <c:pt idx="11503">
                  <c:v>391.18</c:v>
                </c:pt>
                <c:pt idx="11504">
                  <c:v>391.09</c:v>
                </c:pt>
                <c:pt idx="11505">
                  <c:v>391.21</c:v>
                </c:pt>
                <c:pt idx="11506">
                  <c:v>391.16</c:v>
                </c:pt>
                <c:pt idx="11507">
                  <c:v>391.01</c:v>
                </c:pt>
                <c:pt idx="11508">
                  <c:v>391.1</c:v>
                </c:pt>
                <c:pt idx="11509">
                  <c:v>391.22</c:v>
                </c:pt>
                <c:pt idx="11510">
                  <c:v>391.39</c:v>
                </c:pt>
                <c:pt idx="11511">
                  <c:v>391.43</c:v>
                </c:pt>
                <c:pt idx="11512">
                  <c:v>391.31</c:v>
                </c:pt>
                <c:pt idx="11513">
                  <c:v>391.27</c:v>
                </c:pt>
                <c:pt idx="11514">
                  <c:v>391.26</c:v>
                </c:pt>
                <c:pt idx="11515">
                  <c:v>391.37</c:v>
                </c:pt>
                <c:pt idx="11516">
                  <c:v>391.29</c:v>
                </c:pt>
                <c:pt idx="11517">
                  <c:v>391.1</c:v>
                </c:pt>
                <c:pt idx="11518">
                  <c:v>391.01</c:v>
                </c:pt>
                <c:pt idx="11519">
                  <c:v>391.02</c:v>
                </c:pt>
                <c:pt idx="11520">
                  <c:v>391.07</c:v>
                </c:pt>
                <c:pt idx="11521">
                  <c:v>391.17</c:v>
                </c:pt>
                <c:pt idx="11522">
                  <c:v>391.25</c:v>
                </c:pt>
                <c:pt idx="11523">
                  <c:v>391.34</c:v>
                </c:pt>
                <c:pt idx="11524">
                  <c:v>391.33</c:v>
                </c:pt>
                <c:pt idx="11525">
                  <c:v>391.33</c:v>
                </c:pt>
                <c:pt idx="11526">
                  <c:v>391.36</c:v>
                </c:pt>
                <c:pt idx="11527">
                  <c:v>391.28</c:v>
                </c:pt>
                <c:pt idx="11528">
                  <c:v>391.35</c:v>
                </c:pt>
                <c:pt idx="11529">
                  <c:v>391.36</c:v>
                </c:pt>
                <c:pt idx="11530">
                  <c:v>391.2</c:v>
                </c:pt>
                <c:pt idx="11531">
                  <c:v>391.19</c:v>
                </c:pt>
                <c:pt idx="11532">
                  <c:v>391.2</c:v>
                </c:pt>
                <c:pt idx="11533">
                  <c:v>391.37</c:v>
                </c:pt>
                <c:pt idx="11534">
                  <c:v>391.35</c:v>
                </c:pt>
                <c:pt idx="11535">
                  <c:v>391.48</c:v>
                </c:pt>
                <c:pt idx="11536">
                  <c:v>391.57</c:v>
                </c:pt>
                <c:pt idx="11537">
                  <c:v>391.65</c:v>
                </c:pt>
                <c:pt idx="11538">
                  <c:v>391.58</c:v>
                </c:pt>
                <c:pt idx="11539">
                  <c:v>391.59</c:v>
                </c:pt>
                <c:pt idx="11540">
                  <c:v>391.53</c:v>
                </c:pt>
                <c:pt idx="11541">
                  <c:v>391.79</c:v>
                </c:pt>
                <c:pt idx="11542">
                  <c:v>391.87</c:v>
                </c:pt>
                <c:pt idx="11543">
                  <c:v>391.86</c:v>
                </c:pt>
                <c:pt idx="11544">
                  <c:v>391.73</c:v>
                </c:pt>
                <c:pt idx="11545">
                  <c:v>391.59</c:v>
                </c:pt>
                <c:pt idx="11546">
                  <c:v>391.54</c:v>
                </c:pt>
                <c:pt idx="11547">
                  <c:v>391.68</c:v>
                </c:pt>
                <c:pt idx="11548">
                  <c:v>391.76</c:v>
                </c:pt>
                <c:pt idx="11549">
                  <c:v>391.8</c:v>
                </c:pt>
                <c:pt idx="11550">
                  <c:v>392</c:v>
                </c:pt>
                <c:pt idx="11551">
                  <c:v>392.42</c:v>
                </c:pt>
                <c:pt idx="11552">
                  <c:v>392.52</c:v>
                </c:pt>
                <c:pt idx="11553">
                  <c:v>392.65</c:v>
                </c:pt>
                <c:pt idx="11554">
                  <c:v>392.61</c:v>
                </c:pt>
                <c:pt idx="11555">
                  <c:v>392.32</c:v>
                </c:pt>
                <c:pt idx="11556">
                  <c:v>392.36</c:v>
                </c:pt>
                <c:pt idx="11557">
                  <c:v>392.67</c:v>
                </c:pt>
                <c:pt idx="11558">
                  <c:v>392.67</c:v>
                </c:pt>
                <c:pt idx="11559">
                  <c:v>392.79</c:v>
                </c:pt>
                <c:pt idx="11560">
                  <c:v>392.96</c:v>
                </c:pt>
                <c:pt idx="11561">
                  <c:v>393.06</c:v>
                </c:pt>
                <c:pt idx="11562">
                  <c:v>392.88</c:v>
                </c:pt>
                <c:pt idx="11563">
                  <c:v>392.69</c:v>
                </c:pt>
                <c:pt idx="11564">
                  <c:v>392.46</c:v>
                </c:pt>
                <c:pt idx="11565">
                  <c:v>392.61</c:v>
                </c:pt>
                <c:pt idx="11566">
                  <c:v>392.5</c:v>
                </c:pt>
                <c:pt idx="11567">
                  <c:v>392.47</c:v>
                </c:pt>
                <c:pt idx="11568">
                  <c:v>392.38</c:v>
                </c:pt>
                <c:pt idx="11569">
                  <c:v>392.38</c:v>
                </c:pt>
                <c:pt idx="11570">
                  <c:v>392.41</c:v>
                </c:pt>
                <c:pt idx="11571">
                  <c:v>392.36</c:v>
                </c:pt>
                <c:pt idx="11572">
                  <c:v>392.2</c:v>
                </c:pt>
                <c:pt idx="11573">
                  <c:v>392.13</c:v>
                </c:pt>
                <c:pt idx="11574">
                  <c:v>392.11</c:v>
                </c:pt>
                <c:pt idx="11575">
                  <c:v>392.02</c:v>
                </c:pt>
                <c:pt idx="11576">
                  <c:v>392</c:v>
                </c:pt>
                <c:pt idx="11577">
                  <c:v>392.04</c:v>
                </c:pt>
                <c:pt idx="11578">
                  <c:v>391.93</c:v>
                </c:pt>
                <c:pt idx="11579">
                  <c:v>391.93</c:v>
                </c:pt>
                <c:pt idx="11580">
                  <c:v>391.92</c:v>
                </c:pt>
                <c:pt idx="11581">
                  <c:v>392.02</c:v>
                </c:pt>
                <c:pt idx="11582">
                  <c:v>391.95</c:v>
                </c:pt>
                <c:pt idx="11583">
                  <c:v>391.9</c:v>
                </c:pt>
                <c:pt idx="11584">
                  <c:v>391.87</c:v>
                </c:pt>
                <c:pt idx="11585">
                  <c:v>392.01</c:v>
                </c:pt>
                <c:pt idx="11586">
                  <c:v>392.02</c:v>
                </c:pt>
                <c:pt idx="11587">
                  <c:v>391.98</c:v>
                </c:pt>
                <c:pt idx="11588">
                  <c:v>391.94</c:v>
                </c:pt>
                <c:pt idx="11589">
                  <c:v>391.9</c:v>
                </c:pt>
                <c:pt idx="11590">
                  <c:v>391.75</c:v>
                </c:pt>
                <c:pt idx="11592">
                  <c:v>391.73</c:v>
                </c:pt>
                <c:pt idx="11593">
                  <c:v>391.87</c:v>
                </c:pt>
                <c:pt idx="11594">
                  <c:v>391.8</c:v>
                </c:pt>
                <c:pt idx="11595">
                  <c:v>391.82</c:v>
                </c:pt>
                <c:pt idx="11596">
                  <c:v>391.69</c:v>
                </c:pt>
                <c:pt idx="11597">
                  <c:v>391.68</c:v>
                </c:pt>
                <c:pt idx="11598">
                  <c:v>391.61</c:v>
                </c:pt>
                <c:pt idx="11599">
                  <c:v>391.62</c:v>
                </c:pt>
                <c:pt idx="11600">
                  <c:v>391.58</c:v>
                </c:pt>
                <c:pt idx="11601">
                  <c:v>391.58</c:v>
                </c:pt>
                <c:pt idx="11602">
                  <c:v>391.56</c:v>
                </c:pt>
                <c:pt idx="11603">
                  <c:v>391.67</c:v>
                </c:pt>
                <c:pt idx="11604">
                  <c:v>391.63</c:v>
                </c:pt>
                <c:pt idx="11605">
                  <c:v>391.82</c:v>
                </c:pt>
                <c:pt idx="11606">
                  <c:v>392.08</c:v>
                </c:pt>
                <c:pt idx="11607">
                  <c:v>392.13</c:v>
                </c:pt>
                <c:pt idx="11608">
                  <c:v>391.91</c:v>
                </c:pt>
                <c:pt idx="11609">
                  <c:v>392.02</c:v>
                </c:pt>
                <c:pt idx="11610">
                  <c:v>392.05</c:v>
                </c:pt>
                <c:pt idx="11611">
                  <c:v>391.86</c:v>
                </c:pt>
                <c:pt idx="11612">
                  <c:v>392.06</c:v>
                </c:pt>
                <c:pt idx="11613">
                  <c:v>391.96</c:v>
                </c:pt>
                <c:pt idx="11614">
                  <c:v>391.98</c:v>
                </c:pt>
                <c:pt idx="11615">
                  <c:v>391.96</c:v>
                </c:pt>
                <c:pt idx="11616">
                  <c:v>391.76</c:v>
                </c:pt>
                <c:pt idx="11617">
                  <c:v>391.88</c:v>
                </c:pt>
                <c:pt idx="11618">
                  <c:v>391.79</c:v>
                </c:pt>
                <c:pt idx="11619">
                  <c:v>391.66</c:v>
                </c:pt>
                <c:pt idx="11620">
                  <c:v>391.54</c:v>
                </c:pt>
                <c:pt idx="11621">
                  <c:v>391.52</c:v>
                </c:pt>
                <c:pt idx="11622">
                  <c:v>391.58</c:v>
                </c:pt>
                <c:pt idx="11623">
                  <c:v>391.5</c:v>
                </c:pt>
                <c:pt idx="11624">
                  <c:v>391.42</c:v>
                </c:pt>
                <c:pt idx="11625">
                  <c:v>391.46</c:v>
                </c:pt>
                <c:pt idx="11626">
                  <c:v>391.46</c:v>
                </c:pt>
                <c:pt idx="11627">
                  <c:v>391.52</c:v>
                </c:pt>
                <c:pt idx="11628">
                  <c:v>391.5</c:v>
                </c:pt>
                <c:pt idx="11629">
                  <c:v>391.37</c:v>
                </c:pt>
                <c:pt idx="11630">
                  <c:v>391.1</c:v>
                </c:pt>
                <c:pt idx="11631">
                  <c:v>390.89</c:v>
                </c:pt>
                <c:pt idx="11632">
                  <c:v>390.88</c:v>
                </c:pt>
                <c:pt idx="11633">
                  <c:v>390.82</c:v>
                </c:pt>
                <c:pt idx="11634">
                  <c:v>390.77</c:v>
                </c:pt>
                <c:pt idx="11635">
                  <c:v>390.73</c:v>
                </c:pt>
                <c:pt idx="11636">
                  <c:v>390.5</c:v>
                </c:pt>
                <c:pt idx="11637">
                  <c:v>390.37</c:v>
                </c:pt>
                <c:pt idx="11638">
                  <c:v>390.42</c:v>
                </c:pt>
                <c:pt idx="11639">
                  <c:v>390.43</c:v>
                </c:pt>
                <c:pt idx="11640">
                  <c:v>390.29</c:v>
                </c:pt>
                <c:pt idx="11641">
                  <c:v>390.13</c:v>
                </c:pt>
                <c:pt idx="11642">
                  <c:v>390.15</c:v>
                </c:pt>
                <c:pt idx="11643">
                  <c:v>390.32</c:v>
                </c:pt>
                <c:pt idx="11644">
                  <c:v>390.34</c:v>
                </c:pt>
                <c:pt idx="11645">
                  <c:v>390.26</c:v>
                </c:pt>
                <c:pt idx="11646">
                  <c:v>390.3</c:v>
                </c:pt>
                <c:pt idx="11647">
                  <c:v>390.12</c:v>
                </c:pt>
                <c:pt idx="11648">
                  <c:v>390.2</c:v>
                </c:pt>
                <c:pt idx="11649">
                  <c:v>390.06</c:v>
                </c:pt>
                <c:pt idx="11650">
                  <c:v>390.14</c:v>
                </c:pt>
                <c:pt idx="11651">
                  <c:v>390.02</c:v>
                </c:pt>
                <c:pt idx="11652">
                  <c:v>389.94</c:v>
                </c:pt>
                <c:pt idx="11653">
                  <c:v>389.8</c:v>
                </c:pt>
                <c:pt idx="11654">
                  <c:v>389.7</c:v>
                </c:pt>
                <c:pt idx="11655">
                  <c:v>389.69</c:v>
                </c:pt>
                <c:pt idx="11656">
                  <c:v>389.72</c:v>
                </c:pt>
                <c:pt idx="11657">
                  <c:v>389.68</c:v>
                </c:pt>
                <c:pt idx="11658">
                  <c:v>389.59</c:v>
                </c:pt>
                <c:pt idx="11659">
                  <c:v>389.6</c:v>
                </c:pt>
                <c:pt idx="11660">
                  <c:v>389.62</c:v>
                </c:pt>
                <c:pt idx="11661">
                  <c:v>389.58</c:v>
                </c:pt>
                <c:pt idx="11662">
                  <c:v>389.51</c:v>
                </c:pt>
                <c:pt idx="11663">
                  <c:v>389.59</c:v>
                </c:pt>
                <c:pt idx="11664">
                  <c:v>389.67</c:v>
                </c:pt>
                <c:pt idx="11665">
                  <c:v>389.6</c:v>
                </c:pt>
                <c:pt idx="11666">
                  <c:v>389.58</c:v>
                </c:pt>
                <c:pt idx="11667">
                  <c:v>389.42</c:v>
                </c:pt>
                <c:pt idx="11668">
                  <c:v>389.38</c:v>
                </c:pt>
                <c:pt idx="11669">
                  <c:v>389.27</c:v>
                </c:pt>
                <c:pt idx="11670">
                  <c:v>389.16</c:v>
                </c:pt>
                <c:pt idx="11671">
                  <c:v>389.11</c:v>
                </c:pt>
                <c:pt idx="11672">
                  <c:v>389.14</c:v>
                </c:pt>
                <c:pt idx="11673">
                  <c:v>389.43</c:v>
                </c:pt>
                <c:pt idx="11674">
                  <c:v>389.52</c:v>
                </c:pt>
                <c:pt idx="11675">
                  <c:v>389.92</c:v>
                </c:pt>
                <c:pt idx="11676">
                  <c:v>390.24</c:v>
                </c:pt>
                <c:pt idx="11677">
                  <c:v>390.29</c:v>
                </c:pt>
                <c:pt idx="11678">
                  <c:v>390.3</c:v>
                </c:pt>
                <c:pt idx="11679">
                  <c:v>390.2</c:v>
                </c:pt>
                <c:pt idx="11680">
                  <c:v>390.12</c:v>
                </c:pt>
                <c:pt idx="11681">
                  <c:v>390.32</c:v>
                </c:pt>
                <c:pt idx="11682">
                  <c:v>389.97</c:v>
                </c:pt>
                <c:pt idx="11683">
                  <c:v>389.67</c:v>
                </c:pt>
                <c:pt idx="11684">
                  <c:v>390.21</c:v>
                </c:pt>
                <c:pt idx="11685">
                  <c:v>390.59</c:v>
                </c:pt>
                <c:pt idx="11686">
                  <c:v>390.68</c:v>
                </c:pt>
                <c:pt idx="11687">
                  <c:v>390.95</c:v>
                </c:pt>
                <c:pt idx="11688">
                  <c:v>390.99</c:v>
                </c:pt>
                <c:pt idx="11689">
                  <c:v>391.11</c:v>
                </c:pt>
                <c:pt idx="11690">
                  <c:v>391.23</c:v>
                </c:pt>
                <c:pt idx="11691">
                  <c:v>391.4</c:v>
                </c:pt>
                <c:pt idx="11692">
                  <c:v>391.47</c:v>
                </c:pt>
                <c:pt idx="11693">
                  <c:v>391.34</c:v>
                </c:pt>
                <c:pt idx="11694">
                  <c:v>391.22</c:v>
                </c:pt>
                <c:pt idx="11695">
                  <c:v>391.17</c:v>
                </c:pt>
                <c:pt idx="11696">
                  <c:v>391.37</c:v>
                </c:pt>
                <c:pt idx="11697">
                  <c:v>391.67</c:v>
                </c:pt>
                <c:pt idx="11698">
                  <c:v>391.74</c:v>
                </c:pt>
                <c:pt idx="11699">
                  <c:v>391.82</c:v>
                </c:pt>
                <c:pt idx="11700">
                  <c:v>391.82</c:v>
                </c:pt>
                <c:pt idx="11701">
                  <c:v>391.61</c:v>
                </c:pt>
                <c:pt idx="11702">
                  <c:v>391.65</c:v>
                </c:pt>
                <c:pt idx="11703">
                  <c:v>391.63</c:v>
                </c:pt>
                <c:pt idx="11704">
                  <c:v>391.57</c:v>
                </c:pt>
                <c:pt idx="11705">
                  <c:v>391.55</c:v>
                </c:pt>
                <c:pt idx="11706">
                  <c:v>391.49</c:v>
                </c:pt>
                <c:pt idx="11707">
                  <c:v>391.39</c:v>
                </c:pt>
                <c:pt idx="11708">
                  <c:v>391.11</c:v>
                </c:pt>
                <c:pt idx="11709">
                  <c:v>391.14</c:v>
                </c:pt>
                <c:pt idx="11710">
                  <c:v>391.1</c:v>
                </c:pt>
                <c:pt idx="11711">
                  <c:v>391.05</c:v>
                </c:pt>
                <c:pt idx="11712">
                  <c:v>391.02</c:v>
                </c:pt>
                <c:pt idx="11713">
                  <c:v>391.03</c:v>
                </c:pt>
                <c:pt idx="11714">
                  <c:v>391.39</c:v>
                </c:pt>
                <c:pt idx="11715">
                  <c:v>391.23</c:v>
                </c:pt>
                <c:pt idx="11716">
                  <c:v>390.95</c:v>
                </c:pt>
                <c:pt idx="11717">
                  <c:v>391</c:v>
                </c:pt>
                <c:pt idx="11718">
                  <c:v>390.93</c:v>
                </c:pt>
                <c:pt idx="11719">
                  <c:v>390.93</c:v>
                </c:pt>
                <c:pt idx="11720">
                  <c:v>391.13</c:v>
                </c:pt>
                <c:pt idx="11721">
                  <c:v>391.21</c:v>
                </c:pt>
                <c:pt idx="11722">
                  <c:v>391.36</c:v>
                </c:pt>
                <c:pt idx="11723">
                  <c:v>391.48</c:v>
                </c:pt>
                <c:pt idx="11724">
                  <c:v>391.51</c:v>
                </c:pt>
                <c:pt idx="11725">
                  <c:v>391.5</c:v>
                </c:pt>
                <c:pt idx="11726">
                  <c:v>391.33</c:v>
                </c:pt>
                <c:pt idx="11727">
                  <c:v>391.36</c:v>
                </c:pt>
                <c:pt idx="11728">
                  <c:v>391.34</c:v>
                </c:pt>
                <c:pt idx="11729">
                  <c:v>391.4</c:v>
                </c:pt>
                <c:pt idx="11730">
                  <c:v>391.49</c:v>
                </c:pt>
                <c:pt idx="11731">
                  <c:v>391.44</c:v>
                </c:pt>
                <c:pt idx="11732">
                  <c:v>391.83</c:v>
                </c:pt>
                <c:pt idx="11733">
                  <c:v>391.7</c:v>
                </c:pt>
                <c:pt idx="11734">
                  <c:v>391.66</c:v>
                </c:pt>
                <c:pt idx="11735">
                  <c:v>391.82</c:v>
                </c:pt>
                <c:pt idx="11736">
                  <c:v>391.84</c:v>
                </c:pt>
                <c:pt idx="11737">
                  <c:v>391.76</c:v>
                </c:pt>
                <c:pt idx="11738">
                  <c:v>391.73</c:v>
                </c:pt>
                <c:pt idx="11739">
                  <c:v>391.65</c:v>
                </c:pt>
                <c:pt idx="11740">
                  <c:v>391.95</c:v>
                </c:pt>
                <c:pt idx="11741">
                  <c:v>391.78</c:v>
                </c:pt>
                <c:pt idx="11742">
                  <c:v>391.53</c:v>
                </c:pt>
                <c:pt idx="11743">
                  <c:v>391.46</c:v>
                </c:pt>
                <c:pt idx="11744">
                  <c:v>391.33</c:v>
                </c:pt>
                <c:pt idx="11745">
                  <c:v>391.57</c:v>
                </c:pt>
                <c:pt idx="11746">
                  <c:v>391.83</c:v>
                </c:pt>
                <c:pt idx="11747">
                  <c:v>391.92</c:v>
                </c:pt>
                <c:pt idx="11748">
                  <c:v>391.69</c:v>
                </c:pt>
                <c:pt idx="11749">
                  <c:v>392.01</c:v>
                </c:pt>
                <c:pt idx="11750">
                  <c:v>392.09</c:v>
                </c:pt>
                <c:pt idx="11751">
                  <c:v>391.83</c:v>
                </c:pt>
                <c:pt idx="11752">
                  <c:v>391.57</c:v>
                </c:pt>
                <c:pt idx="11753">
                  <c:v>391</c:v>
                </c:pt>
                <c:pt idx="11754">
                  <c:v>390.73</c:v>
                </c:pt>
                <c:pt idx="11755">
                  <c:v>391.14</c:v>
                </c:pt>
                <c:pt idx="11756">
                  <c:v>391.2</c:v>
                </c:pt>
                <c:pt idx="11757">
                  <c:v>390.76</c:v>
                </c:pt>
                <c:pt idx="11758">
                  <c:v>389.92</c:v>
                </c:pt>
                <c:pt idx="11759">
                  <c:v>390.11</c:v>
                </c:pt>
                <c:pt idx="11760">
                  <c:v>391.11</c:v>
                </c:pt>
                <c:pt idx="11761">
                  <c:v>391.29</c:v>
                </c:pt>
                <c:pt idx="11762">
                  <c:v>391.4</c:v>
                </c:pt>
                <c:pt idx="11763">
                  <c:v>391.87</c:v>
                </c:pt>
                <c:pt idx="11764">
                  <c:v>391.4</c:v>
                </c:pt>
                <c:pt idx="11765">
                  <c:v>390.62</c:v>
                </c:pt>
                <c:pt idx="11766">
                  <c:v>390.67</c:v>
                </c:pt>
                <c:pt idx="11767">
                  <c:v>390.88</c:v>
                </c:pt>
                <c:pt idx="11768">
                  <c:v>390.79</c:v>
                </c:pt>
                <c:pt idx="11769">
                  <c:v>390.49</c:v>
                </c:pt>
                <c:pt idx="11770">
                  <c:v>390.23</c:v>
                </c:pt>
                <c:pt idx="11771">
                  <c:v>390.9</c:v>
                </c:pt>
                <c:pt idx="11772">
                  <c:v>391.4</c:v>
                </c:pt>
                <c:pt idx="11773">
                  <c:v>391.7</c:v>
                </c:pt>
                <c:pt idx="11774">
                  <c:v>392</c:v>
                </c:pt>
                <c:pt idx="11775">
                  <c:v>391.96</c:v>
                </c:pt>
                <c:pt idx="11776">
                  <c:v>391.95</c:v>
                </c:pt>
                <c:pt idx="11777">
                  <c:v>392.05</c:v>
                </c:pt>
                <c:pt idx="11778">
                  <c:v>392.19</c:v>
                </c:pt>
                <c:pt idx="11779">
                  <c:v>392.24</c:v>
                </c:pt>
                <c:pt idx="11780">
                  <c:v>392.2</c:v>
                </c:pt>
                <c:pt idx="11781">
                  <c:v>392.13</c:v>
                </c:pt>
                <c:pt idx="11782">
                  <c:v>392.18</c:v>
                </c:pt>
                <c:pt idx="11783">
                  <c:v>392.2</c:v>
                </c:pt>
                <c:pt idx="11784">
                  <c:v>392.09</c:v>
                </c:pt>
                <c:pt idx="11785">
                  <c:v>391.79</c:v>
                </c:pt>
                <c:pt idx="11786">
                  <c:v>391.63</c:v>
                </c:pt>
                <c:pt idx="11787">
                  <c:v>391.75</c:v>
                </c:pt>
                <c:pt idx="11788">
                  <c:v>391.64</c:v>
                </c:pt>
                <c:pt idx="11789">
                  <c:v>391.56</c:v>
                </c:pt>
                <c:pt idx="11790">
                  <c:v>391.59</c:v>
                </c:pt>
                <c:pt idx="11791">
                  <c:v>391.66</c:v>
                </c:pt>
                <c:pt idx="11792">
                  <c:v>391.58</c:v>
                </c:pt>
                <c:pt idx="11793">
                  <c:v>391.55</c:v>
                </c:pt>
                <c:pt idx="11794">
                  <c:v>391.52</c:v>
                </c:pt>
                <c:pt idx="11795">
                  <c:v>391.5</c:v>
                </c:pt>
                <c:pt idx="11796">
                  <c:v>391.52</c:v>
                </c:pt>
                <c:pt idx="11797">
                  <c:v>391.38</c:v>
                </c:pt>
                <c:pt idx="11798">
                  <c:v>391.34</c:v>
                </c:pt>
                <c:pt idx="11799">
                  <c:v>391.37</c:v>
                </c:pt>
                <c:pt idx="11800">
                  <c:v>391.34</c:v>
                </c:pt>
                <c:pt idx="11801">
                  <c:v>391.35</c:v>
                </c:pt>
                <c:pt idx="11802">
                  <c:v>391.36</c:v>
                </c:pt>
                <c:pt idx="11803">
                  <c:v>391.26</c:v>
                </c:pt>
                <c:pt idx="11804">
                  <c:v>391.04</c:v>
                </c:pt>
                <c:pt idx="11805">
                  <c:v>391.2</c:v>
                </c:pt>
                <c:pt idx="11806">
                  <c:v>391.24</c:v>
                </c:pt>
                <c:pt idx="11807">
                  <c:v>391.22</c:v>
                </c:pt>
                <c:pt idx="11808">
                  <c:v>391.18</c:v>
                </c:pt>
                <c:pt idx="11809">
                  <c:v>390.99</c:v>
                </c:pt>
                <c:pt idx="11810">
                  <c:v>391.03</c:v>
                </c:pt>
                <c:pt idx="11811">
                  <c:v>390.94</c:v>
                </c:pt>
                <c:pt idx="11812">
                  <c:v>390.84</c:v>
                </c:pt>
                <c:pt idx="11813">
                  <c:v>390.95</c:v>
                </c:pt>
                <c:pt idx="11814">
                  <c:v>391.01</c:v>
                </c:pt>
                <c:pt idx="11815">
                  <c:v>390.88</c:v>
                </c:pt>
                <c:pt idx="11816">
                  <c:v>390.86</c:v>
                </c:pt>
                <c:pt idx="11817">
                  <c:v>390.9</c:v>
                </c:pt>
                <c:pt idx="11818">
                  <c:v>390.99</c:v>
                </c:pt>
                <c:pt idx="11819">
                  <c:v>390.92</c:v>
                </c:pt>
                <c:pt idx="11820">
                  <c:v>390.83</c:v>
                </c:pt>
                <c:pt idx="11821">
                  <c:v>390.92</c:v>
                </c:pt>
                <c:pt idx="11822">
                  <c:v>391.03</c:v>
                </c:pt>
                <c:pt idx="11823">
                  <c:v>-9999</c:v>
                </c:pt>
                <c:pt idx="11824">
                  <c:v>-9999</c:v>
                </c:pt>
                <c:pt idx="11825">
                  <c:v>-9999</c:v>
                </c:pt>
                <c:pt idx="11826">
                  <c:v>-9999</c:v>
                </c:pt>
                <c:pt idx="11827">
                  <c:v>-9999</c:v>
                </c:pt>
                <c:pt idx="11828">
                  <c:v>-9999</c:v>
                </c:pt>
                <c:pt idx="11829">
                  <c:v>-9999</c:v>
                </c:pt>
                <c:pt idx="11830">
                  <c:v>-9999</c:v>
                </c:pt>
                <c:pt idx="11831">
                  <c:v>-9999</c:v>
                </c:pt>
                <c:pt idx="11832">
                  <c:v>-9999</c:v>
                </c:pt>
                <c:pt idx="11833">
                  <c:v>-9999</c:v>
                </c:pt>
                <c:pt idx="11834">
                  <c:v>-9999</c:v>
                </c:pt>
                <c:pt idx="11835">
                  <c:v>-9999</c:v>
                </c:pt>
                <c:pt idx="11836">
                  <c:v>-9999</c:v>
                </c:pt>
                <c:pt idx="11837">
                  <c:v>-9999</c:v>
                </c:pt>
                <c:pt idx="11838">
                  <c:v>-9999</c:v>
                </c:pt>
                <c:pt idx="11839">
                  <c:v>-9999</c:v>
                </c:pt>
                <c:pt idx="11840">
                  <c:v>-9999</c:v>
                </c:pt>
                <c:pt idx="11841">
                  <c:v>-9999</c:v>
                </c:pt>
                <c:pt idx="11842">
                  <c:v>-9999</c:v>
                </c:pt>
                <c:pt idx="11843">
                  <c:v>-9999</c:v>
                </c:pt>
                <c:pt idx="11844">
                  <c:v>-9999</c:v>
                </c:pt>
                <c:pt idx="11845">
                  <c:v>-9999</c:v>
                </c:pt>
                <c:pt idx="11846">
                  <c:v>-9999</c:v>
                </c:pt>
                <c:pt idx="11847">
                  <c:v>-9999</c:v>
                </c:pt>
                <c:pt idx="11848">
                  <c:v>-9999</c:v>
                </c:pt>
                <c:pt idx="11849">
                  <c:v>-9999</c:v>
                </c:pt>
                <c:pt idx="11850">
                  <c:v>-9999</c:v>
                </c:pt>
                <c:pt idx="11851">
                  <c:v>-9999</c:v>
                </c:pt>
                <c:pt idx="11852">
                  <c:v>-9999</c:v>
                </c:pt>
                <c:pt idx="11853">
                  <c:v>-9999</c:v>
                </c:pt>
                <c:pt idx="11854">
                  <c:v>-9999</c:v>
                </c:pt>
                <c:pt idx="11855">
                  <c:v>-9999</c:v>
                </c:pt>
                <c:pt idx="11856">
                  <c:v>-9999</c:v>
                </c:pt>
                <c:pt idx="11857">
                  <c:v>-9999</c:v>
                </c:pt>
                <c:pt idx="11858">
                  <c:v>-9999</c:v>
                </c:pt>
                <c:pt idx="11859">
                  <c:v>-9999</c:v>
                </c:pt>
                <c:pt idx="11860">
                  <c:v>-9999</c:v>
                </c:pt>
                <c:pt idx="11861">
                  <c:v>-9999</c:v>
                </c:pt>
                <c:pt idx="11862">
                  <c:v>-9999</c:v>
                </c:pt>
                <c:pt idx="11863">
                  <c:v>-9999</c:v>
                </c:pt>
                <c:pt idx="11864">
                  <c:v>-9999</c:v>
                </c:pt>
                <c:pt idx="11865">
                  <c:v>-9999</c:v>
                </c:pt>
                <c:pt idx="11866">
                  <c:v>-9999</c:v>
                </c:pt>
                <c:pt idx="11867">
                  <c:v>-9999</c:v>
                </c:pt>
                <c:pt idx="11868">
                  <c:v>-9999</c:v>
                </c:pt>
                <c:pt idx="11869">
                  <c:v>-9999</c:v>
                </c:pt>
                <c:pt idx="11870">
                  <c:v>-9999</c:v>
                </c:pt>
                <c:pt idx="11871">
                  <c:v>-9999</c:v>
                </c:pt>
                <c:pt idx="11872">
                  <c:v>-9999</c:v>
                </c:pt>
                <c:pt idx="11873">
                  <c:v>-9999</c:v>
                </c:pt>
                <c:pt idx="11874">
                  <c:v>-9999</c:v>
                </c:pt>
                <c:pt idx="11875">
                  <c:v>-9999</c:v>
                </c:pt>
                <c:pt idx="11876">
                  <c:v>-9999</c:v>
                </c:pt>
                <c:pt idx="11877">
                  <c:v>-9999</c:v>
                </c:pt>
                <c:pt idx="11878">
                  <c:v>-9999</c:v>
                </c:pt>
                <c:pt idx="11879">
                  <c:v>394.28</c:v>
                </c:pt>
                <c:pt idx="11880">
                  <c:v>394.33</c:v>
                </c:pt>
                <c:pt idx="11881">
                  <c:v>394.31</c:v>
                </c:pt>
                <c:pt idx="11882">
                  <c:v>394.33</c:v>
                </c:pt>
                <c:pt idx="11883">
                  <c:v>394.26</c:v>
                </c:pt>
                <c:pt idx="11884">
                  <c:v>394.19</c:v>
                </c:pt>
                <c:pt idx="11885">
                  <c:v>394.29</c:v>
                </c:pt>
                <c:pt idx="11886">
                  <c:v>394.18</c:v>
                </c:pt>
                <c:pt idx="11887">
                  <c:v>394.17</c:v>
                </c:pt>
                <c:pt idx="11888">
                  <c:v>394.01</c:v>
                </c:pt>
                <c:pt idx="11889">
                  <c:v>393.97</c:v>
                </c:pt>
                <c:pt idx="11890">
                  <c:v>394.06</c:v>
                </c:pt>
                <c:pt idx="11891">
                  <c:v>393.94</c:v>
                </c:pt>
                <c:pt idx="11892">
                  <c:v>394.23</c:v>
                </c:pt>
                <c:pt idx="11893">
                  <c:v>394.53</c:v>
                </c:pt>
                <c:pt idx="11894">
                  <c:v>394.59</c:v>
                </c:pt>
                <c:pt idx="11895">
                  <c:v>394.71</c:v>
                </c:pt>
                <c:pt idx="11896">
                  <c:v>394.56</c:v>
                </c:pt>
                <c:pt idx="11897">
                  <c:v>394.4</c:v>
                </c:pt>
                <c:pt idx="11898">
                  <c:v>394.47</c:v>
                </c:pt>
                <c:pt idx="11899">
                  <c:v>394.72</c:v>
                </c:pt>
                <c:pt idx="11900">
                  <c:v>394.83</c:v>
                </c:pt>
                <c:pt idx="11901">
                  <c:v>394.81</c:v>
                </c:pt>
                <c:pt idx="11902">
                  <c:v>394.74</c:v>
                </c:pt>
                <c:pt idx="11903">
                  <c:v>394.22</c:v>
                </c:pt>
                <c:pt idx="11904">
                  <c:v>393.94</c:v>
                </c:pt>
                <c:pt idx="11905">
                  <c:v>393.69</c:v>
                </c:pt>
                <c:pt idx="11906">
                  <c:v>393.51</c:v>
                </c:pt>
                <c:pt idx="11907">
                  <c:v>393.48</c:v>
                </c:pt>
                <c:pt idx="11908">
                  <c:v>393.63</c:v>
                </c:pt>
                <c:pt idx="11909">
                  <c:v>393.67</c:v>
                </c:pt>
                <c:pt idx="11910">
                  <c:v>393.45</c:v>
                </c:pt>
                <c:pt idx="11911">
                  <c:v>393.44</c:v>
                </c:pt>
                <c:pt idx="11912">
                  <c:v>393.49</c:v>
                </c:pt>
                <c:pt idx="11913">
                  <c:v>393.63</c:v>
                </c:pt>
                <c:pt idx="11914">
                  <c:v>393.95</c:v>
                </c:pt>
                <c:pt idx="11915">
                  <c:v>394.06</c:v>
                </c:pt>
                <c:pt idx="11916">
                  <c:v>394.01</c:v>
                </c:pt>
                <c:pt idx="11917">
                  <c:v>394.08</c:v>
                </c:pt>
                <c:pt idx="11918">
                  <c:v>393.81</c:v>
                </c:pt>
                <c:pt idx="11919">
                  <c:v>393.64</c:v>
                </c:pt>
                <c:pt idx="11920">
                  <c:v>393.39</c:v>
                </c:pt>
                <c:pt idx="11921">
                  <c:v>393.42</c:v>
                </c:pt>
                <c:pt idx="11922">
                  <c:v>393.82</c:v>
                </c:pt>
                <c:pt idx="11923">
                  <c:v>393.96</c:v>
                </c:pt>
                <c:pt idx="11924">
                  <c:v>394.02</c:v>
                </c:pt>
                <c:pt idx="11925">
                  <c:v>393.9</c:v>
                </c:pt>
                <c:pt idx="11926">
                  <c:v>393.57</c:v>
                </c:pt>
                <c:pt idx="11927">
                  <c:v>393.39</c:v>
                </c:pt>
                <c:pt idx="11928">
                  <c:v>393.55</c:v>
                </c:pt>
                <c:pt idx="11929">
                  <c:v>393.61</c:v>
                </c:pt>
                <c:pt idx="11930">
                  <c:v>393.5</c:v>
                </c:pt>
                <c:pt idx="11931">
                  <c:v>393.48</c:v>
                </c:pt>
                <c:pt idx="11932">
                  <c:v>393.76</c:v>
                </c:pt>
                <c:pt idx="11933">
                  <c:v>393.94</c:v>
                </c:pt>
                <c:pt idx="11934">
                  <c:v>393.85</c:v>
                </c:pt>
                <c:pt idx="11935">
                  <c:v>393.85</c:v>
                </c:pt>
                <c:pt idx="11936">
                  <c:v>393.86</c:v>
                </c:pt>
                <c:pt idx="11937">
                  <c:v>393.97</c:v>
                </c:pt>
                <c:pt idx="11938">
                  <c:v>393.95</c:v>
                </c:pt>
                <c:pt idx="11939">
                  <c:v>393.75</c:v>
                </c:pt>
                <c:pt idx="11940">
                  <c:v>393.37</c:v>
                </c:pt>
                <c:pt idx="11941">
                  <c:v>393.17</c:v>
                </c:pt>
                <c:pt idx="11942">
                  <c:v>392.97</c:v>
                </c:pt>
                <c:pt idx="11943">
                  <c:v>392.86</c:v>
                </c:pt>
                <c:pt idx="11944">
                  <c:v>392.89</c:v>
                </c:pt>
                <c:pt idx="11945">
                  <c:v>393.24</c:v>
                </c:pt>
                <c:pt idx="11946">
                  <c:v>393.48</c:v>
                </c:pt>
                <c:pt idx="11947">
                  <c:v>393.07</c:v>
                </c:pt>
                <c:pt idx="11948">
                  <c:v>392.64</c:v>
                </c:pt>
                <c:pt idx="11949">
                  <c:v>392.87</c:v>
                </c:pt>
                <c:pt idx="11950">
                  <c:v>393.1</c:v>
                </c:pt>
                <c:pt idx="11951">
                  <c:v>393.16</c:v>
                </c:pt>
                <c:pt idx="11952">
                  <c:v>393.36</c:v>
                </c:pt>
                <c:pt idx="11953">
                  <c:v>393.22</c:v>
                </c:pt>
                <c:pt idx="11954">
                  <c:v>393.4</c:v>
                </c:pt>
                <c:pt idx="11955">
                  <c:v>393.39</c:v>
                </c:pt>
                <c:pt idx="11956">
                  <c:v>393.36</c:v>
                </c:pt>
                <c:pt idx="11957">
                  <c:v>393.52</c:v>
                </c:pt>
                <c:pt idx="11958">
                  <c:v>393.49</c:v>
                </c:pt>
                <c:pt idx="11959">
                  <c:v>393.48</c:v>
                </c:pt>
                <c:pt idx="11960">
                  <c:v>393.29</c:v>
                </c:pt>
                <c:pt idx="11961">
                  <c:v>393.24</c:v>
                </c:pt>
                <c:pt idx="11962">
                  <c:v>393.65</c:v>
                </c:pt>
                <c:pt idx="11963">
                  <c:v>394.94</c:v>
                </c:pt>
                <c:pt idx="11964">
                  <c:v>395.25</c:v>
                </c:pt>
                <c:pt idx="11965">
                  <c:v>395.4</c:v>
                </c:pt>
                <c:pt idx="11966">
                  <c:v>395.89</c:v>
                </c:pt>
                <c:pt idx="11967">
                  <c:v>395.17</c:v>
                </c:pt>
                <c:pt idx="11968">
                  <c:v>394.32</c:v>
                </c:pt>
                <c:pt idx="11969">
                  <c:v>394.18</c:v>
                </c:pt>
                <c:pt idx="11970">
                  <c:v>394.32</c:v>
                </c:pt>
                <c:pt idx="11971">
                  <c:v>394.58</c:v>
                </c:pt>
                <c:pt idx="11972">
                  <c:v>394.49</c:v>
                </c:pt>
                <c:pt idx="11973">
                  <c:v>395.57</c:v>
                </c:pt>
                <c:pt idx="11974">
                  <c:v>397.46</c:v>
                </c:pt>
                <c:pt idx="11975">
                  <c:v>396.8</c:v>
                </c:pt>
                <c:pt idx="11976">
                  <c:v>395.45</c:v>
                </c:pt>
                <c:pt idx="11977">
                  <c:v>395.4</c:v>
                </c:pt>
                <c:pt idx="11978">
                  <c:v>395.95</c:v>
                </c:pt>
                <c:pt idx="11979">
                  <c:v>396.21</c:v>
                </c:pt>
                <c:pt idx="11980">
                  <c:v>396.62</c:v>
                </c:pt>
                <c:pt idx="11981">
                  <c:v>397.21</c:v>
                </c:pt>
                <c:pt idx="11982">
                  <c:v>397.12</c:v>
                </c:pt>
                <c:pt idx="11983">
                  <c:v>397.35</c:v>
                </c:pt>
                <c:pt idx="11984">
                  <c:v>397.68</c:v>
                </c:pt>
                <c:pt idx="11985">
                  <c:v>398.15</c:v>
                </c:pt>
                <c:pt idx="11986">
                  <c:v>398.56</c:v>
                </c:pt>
                <c:pt idx="11987">
                  <c:v>397.87</c:v>
                </c:pt>
                <c:pt idx="11988">
                  <c:v>397.28</c:v>
                </c:pt>
                <c:pt idx="11989">
                  <c:v>397.24</c:v>
                </c:pt>
                <c:pt idx="11990">
                  <c:v>397.18</c:v>
                </c:pt>
                <c:pt idx="11991">
                  <c:v>397.31</c:v>
                </c:pt>
                <c:pt idx="11992">
                  <c:v>397.41</c:v>
                </c:pt>
                <c:pt idx="11993">
                  <c:v>397.27</c:v>
                </c:pt>
                <c:pt idx="11994">
                  <c:v>397.27</c:v>
                </c:pt>
                <c:pt idx="11995">
                  <c:v>397.22</c:v>
                </c:pt>
                <c:pt idx="11996">
                  <c:v>397.19</c:v>
                </c:pt>
                <c:pt idx="11997">
                  <c:v>397.36</c:v>
                </c:pt>
                <c:pt idx="11998">
                  <c:v>397.37</c:v>
                </c:pt>
                <c:pt idx="11999">
                  <c:v>395.83</c:v>
                </c:pt>
                <c:pt idx="12000">
                  <c:v>396.27</c:v>
                </c:pt>
                <c:pt idx="12001">
                  <c:v>397.31</c:v>
                </c:pt>
                <c:pt idx="12002">
                  <c:v>396.54</c:v>
                </c:pt>
                <c:pt idx="12003">
                  <c:v>395.74</c:v>
                </c:pt>
                <c:pt idx="12004">
                  <c:v>395.95</c:v>
                </c:pt>
                <c:pt idx="12005">
                  <c:v>396.69</c:v>
                </c:pt>
                <c:pt idx="12006">
                  <c:v>396.46</c:v>
                </c:pt>
                <c:pt idx="12007">
                  <c:v>395.99</c:v>
                </c:pt>
                <c:pt idx="12008">
                  <c:v>395.8</c:v>
                </c:pt>
                <c:pt idx="12009">
                  <c:v>396.04</c:v>
                </c:pt>
                <c:pt idx="12010">
                  <c:v>395.83</c:v>
                </c:pt>
                <c:pt idx="12011">
                  <c:v>395.94</c:v>
                </c:pt>
                <c:pt idx="12012">
                  <c:v>394.73</c:v>
                </c:pt>
                <c:pt idx="12013">
                  <c:v>393.33</c:v>
                </c:pt>
                <c:pt idx="12014">
                  <c:v>393.15</c:v>
                </c:pt>
                <c:pt idx="12015">
                  <c:v>393.29</c:v>
                </c:pt>
                <c:pt idx="12016">
                  <c:v>393.36</c:v>
                </c:pt>
                <c:pt idx="12017">
                  <c:v>393.3</c:v>
                </c:pt>
                <c:pt idx="12018">
                  <c:v>393.32</c:v>
                </c:pt>
                <c:pt idx="12019">
                  <c:v>393.85</c:v>
                </c:pt>
                <c:pt idx="12020">
                  <c:v>393.87</c:v>
                </c:pt>
                <c:pt idx="12021">
                  <c:v>393.41</c:v>
                </c:pt>
                <c:pt idx="12022">
                  <c:v>393.31</c:v>
                </c:pt>
                <c:pt idx="12023">
                  <c:v>393.4</c:v>
                </c:pt>
                <c:pt idx="12024">
                  <c:v>393.53</c:v>
                </c:pt>
                <c:pt idx="12025">
                  <c:v>393.23</c:v>
                </c:pt>
                <c:pt idx="12026">
                  <c:v>392.99</c:v>
                </c:pt>
                <c:pt idx="12027">
                  <c:v>392.75</c:v>
                </c:pt>
                <c:pt idx="12028">
                  <c:v>392.86</c:v>
                </c:pt>
                <c:pt idx="12029">
                  <c:v>392.76</c:v>
                </c:pt>
                <c:pt idx="12030">
                  <c:v>392.53</c:v>
                </c:pt>
                <c:pt idx="12031">
                  <c:v>392.56</c:v>
                </c:pt>
                <c:pt idx="12032">
                  <c:v>392.49</c:v>
                </c:pt>
                <c:pt idx="12033">
                  <c:v>392.59</c:v>
                </c:pt>
                <c:pt idx="12034">
                  <c:v>392.55</c:v>
                </c:pt>
                <c:pt idx="12035">
                  <c:v>392.31</c:v>
                </c:pt>
                <c:pt idx="12036">
                  <c:v>392.37</c:v>
                </c:pt>
                <c:pt idx="12037">
                  <c:v>392.59</c:v>
                </c:pt>
                <c:pt idx="12038">
                  <c:v>392.59</c:v>
                </c:pt>
                <c:pt idx="12039">
                  <c:v>392.48</c:v>
                </c:pt>
                <c:pt idx="12040">
                  <c:v>392.48</c:v>
                </c:pt>
                <c:pt idx="12041">
                  <c:v>392.63</c:v>
                </c:pt>
                <c:pt idx="12042">
                  <c:v>392.64</c:v>
                </c:pt>
                <c:pt idx="12043">
                  <c:v>392.71</c:v>
                </c:pt>
                <c:pt idx="12044">
                  <c:v>392.89</c:v>
                </c:pt>
                <c:pt idx="12045">
                  <c:v>392.82</c:v>
                </c:pt>
                <c:pt idx="12046">
                  <c:v>392.71</c:v>
                </c:pt>
                <c:pt idx="12047">
                  <c:v>392.79</c:v>
                </c:pt>
                <c:pt idx="12048">
                  <c:v>392.82</c:v>
                </c:pt>
                <c:pt idx="12049">
                  <c:v>392.71</c:v>
                </c:pt>
                <c:pt idx="12050">
                  <c:v>392.47</c:v>
                </c:pt>
                <c:pt idx="12051">
                  <c:v>392.45</c:v>
                </c:pt>
                <c:pt idx="12052">
                  <c:v>392.58</c:v>
                </c:pt>
                <c:pt idx="12053">
                  <c:v>392.53</c:v>
                </c:pt>
                <c:pt idx="12054">
                  <c:v>392.5</c:v>
                </c:pt>
                <c:pt idx="12055">
                  <c:v>392.58</c:v>
                </c:pt>
                <c:pt idx="12056">
                  <c:v>392.49</c:v>
                </c:pt>
                <c:pt idx="12057">
                  <c:v>392.46</c:v>
                </c:pt>
                <c:pt idx="12058">
                  <c:v>392.48</c:v>
                </c:pt>
                <c:pt idx="12059">
                  <c:v>392.47</c:v>
                </c:pt>
                <c:pt idx="12060">
                  <c:v>392.51</c:v>
                </c:pt>
                <c:pt idx="12061">
                  <c:v>392.53</c:v>
                </c:pt>
                <c:pt idx="12062">
                  <c:v>392.48</c:v>
                </c:pt>
                <c:pt idx="12063">
                  <c:v>392.44</c:v>
                </c:pt>
                <c:pt idx="12064">
                  <c:v>392.34</c:v>
                </c:pt>
                <c:pt idx="12065">
                  <c:v>392.31</c:v>
                </c:pt>
                <c:pt idx="12066">
                  <c:v>392.35</c:v>
                </c:pt>
                <c:pt idx="12067">
                  <c:v>392.25</c:v>
                </c:pt>
                <c:pt idx="12068">
                  <c:v>392.06</c:v>
                </c:pt>
                <c:pt idx="12069">
                  <c:v>392.05</c:v>
                </c:pt>
                <c:pt idx="12070">
                  <c:v>391.99</c:v>
                </c:pt>
                <c:pt idx="12071">
                  <c:v>391.86</c:v>
                </c:pt>
                <c:pt idx="12072">
                  <c:v>391.68</c:v>
                </c:pt>
                <c:pt idx="12073">
                  <c:v>391.54</c:v>
                </c:pt>
                <c:pt idx="12074">
                  <c:v>391.49</c:v>
                </c:pt>
                <c:pt idx="12075">
                  <c:v>391.46</c:v>
                </c:pt>
                <c:pt idx="12076">
                  <c:v>391.53</c:v>
                </c:pt>
                <c:pt idx="12077">
                  <c:v>391.29</c:v>
                </c:pt>
                <c:pt idx="12078">
                  <c:v>391.3</c:v>
                </c:pt>
                <c:pt idx="12079">
                  <c:v>391.29</c:v>
                </c:pt>
                <c:pt idx="12080">
                  <c:v>391.2</c:v>
                </c:pt>
                <c:pt idx="12081">
                  <c:v>391.32</c:v>
                </c:pt>
                <c:pt idx="12082">
                  <c:v>391.34</c:v>
                </c:pt>
                <c:pt idx="12083">
                  <c:v>391.15</c:v>
                </c:pt>
                <c:pt idx="12084">
                  <c:v>391.24</c:v>
                </c:pt>
                <c:pt idx="12085">
                  <c:v>391.3</c:v>
                </c:pt>
                <c:pt idx="12086">
                  <c:v>391.2</c:v>
                </c:pt>
                <c:pt idx="12087">
                  <c:v>391.21</c:v>
                </c:pt>
                <c:pt idx="12088">
                  <c:v>391.42</c:v>
                </c:pt>
                <c:pt idx="12089">
                  <c:v>391.57</c:v>
                </c:pt>
                <c:pt idx="12090">
                  <c:v>391.52</c:v>
                </c:pt>
                <c:pt idx="12091">
                  <c:v>391.47</c:v>
                </c:pt>
                <c:pt idx="12092">
                  <c:v>391.49</c:v>
                </c:pt>
                <c:pt idx="12093">
                  <c:v>391.4</c:v>
                </c:pt>
                <c:pt idx="12094">
                  <c:v>391.45</c:v>
                </c:pt>
                <c:pt idx="12095">
                  <c:v>391.45</c:v>
                </c:pt>
                <c:pt idx="12096">
                  <c:v>391.52</c:v>
                </c:pt>
                <c:pt idx="12097">
                  <c:v>391.25</c:v>
                </c:pt>
                <c:pt idx="12098">
                  <c:v>391.3</c:v>
                </c:pt>
                <c:pt idx="12099">
                  <c:v>391.38</c:v>
                </c:pt>
                <c:pt idx="12100">
                  <c:v>391.45</c:v>
                </c:pt>
                <c:pt idx="12101">
                  <c:v>391.38</c:v>
                </c:pt>
                <c:pt idx="12102">
                  <c:v>391.42</c:v>
                </c:pt>
                <c:pt idx="12103">
                  <c:v>391.47</c:v>
                </c:pt>
                <c:pt idx="12104">
                  <c:v>391.53</c:v>
                </c:pt>
                <c:pt idx="12105">
                  <c:v>391.54</c:v>
                </c:pt>
                <c:pt idx="12106">
                  <c:v>391.42</c:v>
                </c:pt>
                <c:pt idx="12107">
                  <c:v>391.41</c:v>
                </c:pt>
                <c:pt idx="12108">
                  <c:v>391.37</c:v>
                </c:pt>
                <c:pt idx="12109">
                  <c:v>391.31</c:v>
                </c:pt>
                <c:pt idx="12110">
                  <c:v>391.42</c:v>
                </c:pt>
                <c:pt idx="12111">
                  <c:v>391.7</c:v>
                </c:pt>
                <c:pt idx="12112">
                  <c:v>391.74</c:v>
                </c:pt>
                <c:pt idx="12113">
                  <c:v>391.73</c:v>
                </c:pt>
                <c:pt idx="12114">
                  <c:v>391.68</c:v>
                </c:pt>
                <c:pt idx="12115">
                  <c:v>391.68</c:v>
                </c:pt>
                <c:pt idx="12116">
                  <c:v>391.68</c:v>
                </c:pt>
                <c:pt idx="12117">
                  <c:v>391.73</c:v>
                </c:pt>
                <c:pt idx="12118">
                  <c:v>391.77</c:v>
                </c:pt>
                <c:pt idx="12119">
                  <c:v>391.5</c:v>
                </c:pt>
                <c:pt idx="12120">
                  <c:v>391.46</c:v>
                </c:pt>
                <c:pt idx="12121">
                  <c:v>391.61</c:v>
                </c:pt>
                <c:pt idx="12122">
                  <c:v>391.65</c:v>
                </c:pt>
                <c:pt idx="12123">
                  <c:v>391.52</c:v>
                </c:pt>
                <c:pt idx="12124">
                  <c:v>391.49</c:v>
                </c:pt>
                <c:pt idx="12125">
                  <c:v>391.48</c:v>
                </c:pt>
                <c:pt idx="12126">
                  <c:v>391.63</c:v>
                </c:pt>
                <c:pt idx="12127">
                  <c:v>391.66</c:v>
                </c:pt>
                <c:pt idx="12128">
                  <c:v>391.5</c:v>
                </c:pt>
                <c:pt idx="12129">
                  <c:v>391.56</c:v>
                </c:pt>
                <c:pt idx="12130">
                  <c:v>391.6</c:v>
                </c:pt>
                <c:pt idx="12131">
                  <c:v>391.71</c:v>
                </c:pt>
                <c:pt idx="12132">
                  <c:v>391.86</c:v>
                </c:pt>
                <c:pt idx="12133">
                  <c:v>392.17</c:v>
                </c:pt>
                <c:pt idx="12134">
                  <c:v>392.11</c:v>
                </c:pt>
                <c:pt idx="12135">
                  <c:v>391.88</c:v>
                </c:pt>
                <c:pt idx="12136">
                  <c:v>391.66</c:v>
                </c:pt>
                <c:pt idx="12137">
                  <c:v>391.56</c:v>
                </c:pt>
                <c:pt idx="12138">
                  <c:v>391.71</c:v>
                </c:pt>
                <c:pt idx="12139">
                  <c:v>391.73</c:v>
                </c:pt>
                <c:pt idx="12140">
                  <c:v>391.8</c:v>
                </c:pt>
                <c:pt idx="12141">
                  <c:v>391.94</c:v>
                </c:pt>
                <c:pt idx="12142">
                  <c:v>391.99</c:v>
                </c:pt>
                <c:pt idx="12143">
                  <c:v>391.79</c:v>
                </c:pt>
                <c:pt idx="12144">
                  <c:v>391.8</c:v>
                </c:pt>
                <c:pt idx="12145">
                  <c:v>391.85</c:v>
                </c:pt>
                <c:pt idx="12146">
                  <c:v>391.83</c:v>
                </c:pt>
                <c:pt idx="12147">
                  <c:v>391.86</c:v>
                </c:pt>
                <c:pt idx="12148">
                  <c:v>391.84</c:v>
                </c:pt>
                <c:pt idx="12149">
                  <c:v>391.79</c:v>
                </c:pt>
                <c:pt idx="12150">
                  <c:v>391.63</c:v>
                </c:pt>
                <c:pt idx="12151">
                  <c:v>391.61</c:v>
                </c:pt>
                <c:pt idx="12152">
                  <c:v>391.66</c:v>
                </c:pt>
                <c:pt idx="12153">
                  <c:v>391.54</c:v>
                </c:pt>
                <c:pt idx="12154">
                  <c:v>391.71</c:v>
                </c:pt>
                <c:pt idx="12155">
                  <c:v>391.82</c:v>
                </c:pt>
                <c:pt idx="12156">
                  <c:v>391.71</c:v>
                </c:pt>
                <c:pt idx="12157">
                  <c:v>391.84</c:v>
                </c:pt>
                <c:pt idx="12158">
                  <c:v>391.93</c:v>
                </c:pt>
                <c:pt idx="12159">
                  <c:v>391.95</c:v>
                </c:pt>
                <c:pt idx="12160">
                  <c:v>391.83</c:v>
                </c:pt>
                <c:pt idx="12161">
                  <c:v>391.93</c:v>
                </c:pt>
                <c:pt idx="12162">
                  <c:v>392.1</c:v>
                </c:pt>
                <c:pt idx="12163">
                  <c:v>392.05</c:v>
                </c:pt>
                <c:pt idx="12164">
                  <c:v>391.89</c:v>
                </c:pt>
                <c:pt idx="12165">
                  <c:v>391.88</c:v>
                </c:pt>
                <c:pt idx="12166">
                  <c:v>391.93</c:v>
                </c:pt>
                <c:pt idx="12167">
                  <c:v>392.07</c:v>
                </c:pt>
                <c:pt idx="12168">
                  <c:v>392.18</c:v>
                </c:pt>
                <c:pt idx="12169">
                  <c:v>392.23</c:v>
                </c:pt>
                <c:pt idx="12170">
                  <c:v>392.53</c:v>
                </c:pt>
                <c:pt idx="12171">
                  <c:v>392.55</c:v>
                </c:pt>
                <c:pt idx="12172">
                  <c:v>392.49</c:v>
                </c:pt>
                <c:pt idx="12173">
                  <c:v>392.56</c:v>
                </c:pt>
                <c:pt idx="12174">
                  <c:v>392.51</c:v>
                </c:pt>
                <c:pt idx="12175">
                  <c:v>392.44</c:v>
                </c:pt>
                <c:pt idx="12176">
                  <c:v>392.59</c:v>
                </c:pt>
                <c:pt idx="12177">
                  <c:v>392.62</c:v>
                </c:pt>
                <c:pt idx="12178">
                  <c:v>392.59</c:v>
                </c:pt>
                <c:pt idx="12179">
                  <c:v>392.69</c:v>
                </c:pt>
                <c:pt idx="12180">
                  <c:v>392.89</c:v>
                </c:pt>
                <c:pt idx="12181">
                  <c:v>393.03</c:v>
                </c:pt>
                <c:pt idx="12182">
                  <c:v>393.2</c:v>
                </c:pt>
                <c:pt idx="12183">
                  <c:v>393.47</c:v>
                </c:pt>
                <c:pt idx="12184">
                  <c:v>393.47</c:v>
                </c:pt>
                <c:pt idx="12185">
                  <c:v>393.35</c:v>
                </c:pt>
                <c:pt idx="12186">
                  <c:v>393.04</c:v>
                </c:pt>
                <c:pt idx="12187">
                  <c:v>392.78</c:v>
                </c:pt>
                <c:pt idx="12188">
                  <c:v>393</c:v>
                </c:pt>
                <c:pt idx="12189">
                  <c:v>393.14</c:v>
                </c:pt>
                <c:pt idx="12190">
                  <c:v>393.5</c:v>
                </c:pt>
                <c:pt idx="12191">
                  <c:v>393.63</c:v>
                </c:pt>
                <c:pt idx="12192">
                  <c:v>393.53</c:v>
                </c:pt>
                <c:pt idx="12193">
                  <c:v>393.32</c:v>
                </c:pt>
                <c:pt idx="12194">
                  <c:v>393.31</c:v>
                </c:pt>
                <c:pt idx="12195">
                  <c:v>393.53</c:v>
                </c:pt>
                <c:pt idx="12196">
                  <c:v>393.43</c:v>
                </c:pt>
                <c:pt idx="12197">
                  <c:v>393.57</c:v>
                </c:pt>
                <c:pt idx="12198">
                  <c:v>393.68</c:v>
                </c:pt>
                <c:pt idx="12199">
                  <c:v>393.64</c:v>
                </c:pt>
                <c:pt idx="12200">
                  <c:v>393.58</c:v>
                </c:pt>
                <c:pt idx="12201">
                  <c:v>393.45</c:v>
                </c:pt>
                <c:pt idx="12202">
                  <c:v>393.52</c:v>
                </c:pt>
                <c:pt idx="12203">
                  <c:v>393.61</c:v>
                </c:pt>
                <c:pt idx="12204">
                  <c:v>393.5</c:v>
                </c:pt>
                <c:pt idx="12205">
                  <c:v>393.41</c:v>
                </c:pt>
                <c:pt idx="12206">
                  <c:v>393.42</c:v>
                </c:pt>
                <c:pt idx="12207">
                  <c:v>393.36</c:v>
                </c:pt>
                <c:pt idx="12208">
                  <c:v>393.3</c:v>
                </c:pt>
                <c:pt idx="12209">
                  <c:v>393.34</c:v>
                </c:pt>
                <c:pt idx="12210">
                  <c:v>393.55</c:v>
                </c:pt>
                <c:pt idx="12211">
                  <c:v>393.47</c:v>
                </c:pt>
                <c:pt idx="12212">
                  <c:v>393.42</c:v>
                </c:pt>
                <c:pt idx="12213">
                  <c:v>393.38</c:v>
                </c:pt>
                <c:pt idx="12214">
                  <c:v>393.41</c:v>
                </c:pt>
                <c:pt idx="12215">
                  <c:v>393.38</c:v>
                </c:pt>
                <c:pt idx="12216">
                  <c:v>393.42</c:v>
                </c:pt>
                <c:pt idx="12217">
                  <c:v>393.47</c:v>
                </c:pt>
                <c:pt idx="12218">
                  <c:v>393.57</c:v>
                </c:pt>
                <c:pt idx="12219">
                  <c:v>393.52</c:v>
                </c:pt>
                <c:pt idx="12220">
                  <c:v>393.6</c:v>
                </c:pt>
                <c:pt idx="12221">
                  <c:v>393.5</c:v>
                </c:pt>
                <c:pt idx="12222">
                  <c:v>393.26</c:v>
                </c:pt>
                <c:pt idx="12223">
                  <c:v>393.28</c:v>
                </c:pt>
                <c:pt idx="12224">
                  <c:v>393.41</c:v>
                </c:pt>
                <c:pt idx="12225">
                  <c:v>393.39</c:v>
                </c:pt>
                <c:pt idx="12226">
                  <c:v>393.47</c:v>
                </c:pt>
                <c:pt idx="12227">
                  <c:v>393.38</c:v>
                </c:pt>
                <c:pt idx="12228">
                  <c:v>393.38</c:v>
                </c:pt>
                <c:pt idx="12229">
                  <c:v>393.55</c:v>
                </c:pt>
                <c:pt idx="12230">
                  <c:v>393.36</c:v>
                </c:pt>
                <c:pt idx="12231">
                  <c:v>393.43</c:v>
                </c:pt>
                <c:pt idx="12232">
                  <c:v>393.53</c:v>
                </c:pt>
                <c:pt idx="12233">
                  <c:v>393.47</c:v>
                </c:pt>
                <c:pt idx="12234">
                  <c:v>393.37</c:v>
                </c:pt>
                <c:pt idx="12235">
                  <c:v>393.43</c:v>
                </c:pt>
                <c:pt idx="12236">
                  <c:v>393.51</c:v>
                </c:pt>
                <c:pt idx="12237">
                  <c:v>393.51</c:v>
                </c:pt>
                <c:pt idx="12238">
                  <c:v>393.51</c:v>
                </c:pt>
                <c:pt idx="12239">
                  <c:v>393.64</c:v>
                </c:pt>
                <c:pt idx="12240">
                  <c:v>393.53</c:v>
                </c:pt>
                <c:pt idx="12241">
                  <c:v>393.5</c:v>
                </c:pt>
                <c:pt idx="12242">
                  <c:v>393.44</c:v>
                </c:pt>
                <c:pt idx="12243">
                  <c:v>393.4</c:v>
                </c:pt>
                <c:pt idx="12244">
                  <c:v>393.46</c:v>
                </c:pt>
                <c:pt idx="12245">
                  <c:v>393.39</c:v>
                </c:pt>
                <c:pt idx="12246">
                  <c:v>393.32</c:v>
                </c:pt>
                <c:pt idx="12247">
                  <c:v>393.42</c:v>
                </c:pt>
                <c:pt idx="12248">
                  <c:v>393.35</c:v>
                </c:pt>
                <c:pt idx="12249">
                  <c:v>393.4</c:v>
                </c:pt>
                <c:pt idx="12250">
                  <c:v>393.34</c:v>
                </c:pt>
                <c:pt idx="12251">
                  <c:v>393.34</c:v>
                </c:pt>
                <c:pt idx="12252">
                  <c:v>393.33</c:v>
                </c:pt>
                <c:pt idx="12253">
                  <c:v>393.3</c:v>
                </c:pt>
                <c:pt idx="12254">
                  <c:v>393.24</c:v>
                </c:pt>
                <c:pt idx="12255">
                  <c:v>393.25</c:v>
                </c:pt>
                <c:pt idx="12256">
                  <c:v>393.35</c:v>
                </c:pt>
                <c:pt idx="12257">
                  <c:v>393.4</c:v>
                </c:pt>
                <c:pt idx="12258">
                  <c:v>393.4</c:v>
                </c:pt>
                <c:pt idx="12259">
                  <c:v>393.41</c:v>
                </c:pt>
                <c:pt idx="12260">
                  <c:v>393.41</c:v>
                </c:pt>
                <c:pt idx="12261">
                  <c:v>393.36</c:v>
                </c:pt>
                <c:pt idx="12262">
                  <c:v>393.34</c:v>
                </c:pt>
                <c:pt idx="12263">
                  <c:v>393.41</c:v>
                </c:pt>
                <c:pt idx="12264">
                  <c:v>393.49</c:v>
                </c:pt>
                <c:pt idx="12265">
                  <c:v>393.43</c:v>
                </c:pt>
                <c:pt idx="12266">
                  <c:v>393.51</c:v>
                </c:pt>
                <c:pt idx="12267">
                  <c:v>393.47</c:v>
                </c:pt>
                <c:pt idx="12268">
                  <c:v>393.41</c:v>
                </c:pt>
                <c:pt idx="12269">
                  <c:v>393.4</c:v>
                </c:pt>
                <c:pt idx="12270">
                  <c:v>393.61</c:v>
                </c:pt>
                <c:pt idx="12271">
                  <c:v>393.8</c:v>
                </c:pt>
                <c:pt idx="12272">
                  <c:v>393.74</c:v>
                </c:pt>
                <c:pt idx="12273">
                  <c:v>393.88</c:v>
                </c:pt>
                <c:pt idx="12274">
                  <c:v>393.81</c:v>
                </c:pt>
                <c:pt idx="12275">
                  <c:v>394.06</c:v>
                </c:pt>
                <c:pt idx="12276">
                  <c:v>394.25</c:v>
                </c:pt>
                <c:pt idx="12277">
                  <c:v>394.21</c:v>
                </c:pt>
                <c:pt idx="12278">
                  <c:v>394.32</c:v>
                </c:pt>
                <c:pt idx="12279">
                  <c:v>394.13</c:v>
                </c:pt>
                <c:pt idx="12280">
                  <c:v>394.19</c:v>
                </c:pt>
                <c:pt idx="12281">
                  <c:v>394.14</c:v>
                </c:pt>
                <c:pt idx="12282">
                  <c:v>393.77</c:v>
                </c:pt>
                <c:pt idx="12283">
                  <c:v>393.88</c:v>
                </c:pt>
                <c:pt idx="12284">
                  <c:v>393.9</c:v>
                </c:pt>
                <c:pt idx="12285">
                  <c:v>393.97</c:v>
                </c:pt>
                <c:pt idx="12286">
                  <c:v>393.95</c:v>
                </c:pt>
                <c:pt idx="12287">
                  <c:v>394.1</c:v>
                </c:pt>
                <c:pt idx="12288">
                  <c:v>394.32</c:v>
                </c:pt>
                <c:pt idx="12289">
                  <c:v>394.28</c:v>
                </c:pt>
                <c:pt idx="12290">
                  <c:v>394.02</c:v>
                </c:pt>
                <c:pt idx="12291">
                  <c:v>394</c:v>
                </c:pt>
                <c:pt idx="12292">
                  <c:v>393.87</c:v>
                </c:pt>
                <c:pt idx="12293">
                  <c:v>393.74</c:v>
                </c:pt>
                <c:pt idx="12294">
                  <c:v>393.53</c:v>
                </c:pt>
                <c:pt idx="12295">
                  <c:v>393.53</c:v>
                </c:pt>
                <c:pt idx="12296">
                  <c:v>393.5</c:v>
                </c:pt>
                <c:pt idx="12297">
                  <c:v>393.47</c:v>
                </c:pt>
                <c:pt idx="12298">
                  <c:v>393.42</c:v>
                </c:pt>
                <c:pt idx="12299">
                  <c:v>393.46</c:v>
                </c:pt>
                <c:pt idx="12300">
                  <c:v>393.44</c:v>
                </c:pt>
                <c:pt idx="12301">
                  <c:v>393.61</c:v>
                </c:pt>
                <c:pt idx="12302">
                  <c:v>393.62</c:v>
                </c:pt>
                <c:pt idx="12303">
                  <c:v>393.47</c:v>
                </c:pt>
                <c:pt idx="12304">
                  <c:v>393.6</c:v>
                </c:pt>
                <c:pt idx="12305">
                  <c:v>393.61</c:v>
                </c:pt>
                <c:pt idx="12306">
                  <c:v>393.46</c:v>
                </c:pt>
                <c:pt idx="12307">
                  <c:v>393.47</c:v>
                </c:pt>
                <c:pt idx="12308">
                  <c:v>393.44</c:v>
                </c:pt>
                <c:pt idx="12309">
                  <c:v>393.62</c:v>
                </c:pt>
                <c:pt idx="12310">
                  <c:v>393.63</c:v>
                </c:pt>
                <c:pt idx="12311">
                  <c:v>393.57</c:v>
                </c:pt>
                <c:pt idx="12312">
                  <c:v>393.42</c:v>
                </c:pt>
                <c:pt idx="12313">
                  <c:v>393.52</c:v>
                </c:pt>
                <c:pt idx="12314">
                  <c:v>393.7</c:v>
                </c:pt>
                <c:pt idx="12315">
                  <c:v>393.5</c:v>
                </c:pt>
                <c:pt idx="12316">
                  <c:v>393.53</c:v>
                </c:pt>
                <c:pt idx="12317">
                  <c:v>393.38</c:v>
                </c:pt>
                <c:pt idx="12318">
                  <c:v>393.61</c:v>
                </c:pt>
                <c:pt idx="12319">
                  <c:v>393.52</c:v>
                </c:pt>
                <c:pt idx="12320">
                  <c:v>393.51</c:v>
                </c:pt>
                <c:pt idx="12321">
                  <c:v>393.5</c:v>
                </c:pt>
                <c:pt idx="12322">
                  <c:v>393.28</c:v>
                </c:pt>
                <c:pt idx="12323">
                  <c:v>393.33</c:v>
                </c:pt>
                <c:pt idx="12324">
                  <c:v>393.33</c:v>
                </c:pt>
                <c:pt idx="12325">
                  <c:v>393.4</c:v>
                </c:pt>
                <c:pt idx="12326">
                  <c:v>393.48</c:v>
                </c:pt>
                <c:pt idx="12327">
                  <c:v>393.54</c:v>
                </c:pt>
                <c:pt idx="12328">
                  <c:v>393.5</c:v>
                </c:pt>
                <c:pt idx="12329">
                  <c:v>393.46</c:v>
                </c:pt>
                <c:pt idx="12330">
                  <c:v>393.44</c:v>
                </c:pt>
                <c:pt idx="12331">
                  <c:v>393.46</c:v>
                </c:pt>
                <c:pt idx="12332">
                  <c:v>393.42</c:v>
                </c:pt>
                <c:pt idx="12333">
                  <c:v>393.43</c:v>
                </c:pt>
                <c:pt idx="12334">
                  <c:v>393.5</c:v>
                </c:pt>
                <c:pt idx="12335">
                  <c:v>393.36</c:v>
                </c:pt>
                <c:pt idx="12336">
                  <c:v>393.37</c:v>
                </c:pt>
                <c:pt idx="12337">
                  <c:v>393.44</c:v>
                </c:pt>
                <c:pt idx="12338">
                  <c:v>393.39</c:v>
                </c:pt>
                <c:pt idx="12339">
                  <c:v>393.46</c:v>
                </c:pt>
                <c:pt idx="12340">
                  <c:v>393.51</c:v>
                </c:pt>
                <c:pt idx="12341">
                  <c:v>393.52</c:v>
                </c:pt>
                <c:pt idx="12342">
                  <c:v>393.49</c:v>
                </c:pt>
                <c:pt idx="12343">
                  <c:v>393.55</c:v>
                </c:pt>
                <c:pt idx="12344">
                  <c:v>393.45</c:v>
                </c:pt>
                <c:pt idx="12345">
                  <c:v>393.44</c:v>
                </c:pt>
                <c:pt idx="12346">
                  <c:v>393.51</c:v>
                </c:pt>
                <c:pt idx="12347">
                  <c:v>393.61</c:v>
                </c:pt>
                <c:pt idx="12348">
                  <c:v>393.7</c:v>
                </c:pt>
                <c:pt idx="12349">
                  <c:v>393.52</c:v>
                </c:pt>
                <c:pt idx="12350">
                  <c:v>393.41</c:v>
                </c:pt>
                <c:pt idx="12351">
                  <c:v>393.45</c:v>
                </c:pt>
                <c:pt idx="12352">
                  <c:v>393.56</c:v>
                </c:pt>
                <c:pt idx="12353">
                  <c:v>393.54</c:v>
                </c:pt>
                <c:pt idx="12354">
                  <c:v>393.5</c:v>
                </c:pt>
                <c:pt idx="12355">
                  <c:v>393.48</c:v>
                </c:pt>
                <c:pt idx="12356">
                  <c:v>393.59</c:v>
                </c:pt>
                <c:pt idx="12357">
                  <c:v>393.48</c:v>
                </c:pt>
                <c:pt idx="12358">
                  <c:v>393.4</c:v>
                </c:pt>
                <c:pt idx="12359">
                  <c:v>393.5</c:v>
                </c:pt>
                <c:pt idx="12360">
                  <c:v>393.48</c:v>
                </c:pt>
                <c:pt idx="12361">
                  <c:v>393.39</c:v>
                </c:pt>
                <c:pt idx="12362">
                  <c:v>393.45</c:v>
                </c:pt>
                <c:pt idx="12363">
                  <c:v>393.42</c:v>
                </c:pt>
                <c:pt idx="12364">
                  <c:v>393.55</c:v>
                </c:pt>
                <c:pt idx="12365">
                  <c:v>393.44</c:v>
                </c:pt>
                <c:pt idx="12366">
                  <c:v>393.45</c:v>
                </c:pt>
                <c:pt idx="12367">
                  <c:v>393.35</c:v>
                </c:pt>
                <c:pt idx="12368">
                  <c:v>393.36</c:v>
                </c:pt>
                <c:pt idx="12369">
                  <c:v>393.35</c:v>
                </c:pt>
                <c:pt idx="12370">
                  <c:v>393.43</c:v>
                </c:pt>
                <c:pt idx="12371">
                  <c:v>393.23</c:v>
                </c:pt>
                <c:pt idx="12372">
                  <c:v>393.27</c:v>
                </c:pt>
                <c:pt idx="12373">
                  <c:v>393.41</c:v>
                </c:pt>
                <c:pt idx="12374">
                  <c:v>393.43</c:v>
                </c:pt>
                <c:pt idx="12375">
                  <c:v>393.34</c:v>
                </c:pt>
                <c:pt idx="12376">
                  <c:v>393.3</c:v>
                </c:pt>
                <c:pt idx="12377">
                  <c:v>393.26</c:v>
                </c:pt>
                <c:pt idx="12378">
                  <c:v>393.25</c:v>
                </c:pt>
                <c:pt idx="12379">
                  <c:v>393.25</c:v>
                </c:pt>
                <c:pt idx="12380">
                  <c:v>393.37</c:v>
                </c:pt>
                <c:pt idx="12381">
                  <c:v>393.27</c:v>
                </c:pt>
                <c:pt idx="12382">
                  <c:v>393.23</c:v>
                </c:pt>
                <c:pt idx="12383">
                  <c:v>393.32</c:v>
                </c:pt>
                <c:pt idx="12384">
                  <c:v>393.27</c:v>
                </c:pt>
                <c:pt idx="12385">
                  <c:v>393.28</c:v>
                </c:pt>
                <c:pt idx="12386">
                  <c:v>393.35</c:v>
                </c:pt>
                <c:pt idx="12387">
                  <c:v>393.36</c:v>
                </c:pt>
                <c:pt idx="12388">
                  <c:v>393.33</c:v>
                </c:pt>
                <c:pt idx="12389">
                  <c:v>393.26</c:v>
                </c:pt>
                <c:pt idx="12390">
                  <c:v>393.35</c:v>
                </c:pt>
                <c:pt idx="12391">
                  <c:v>393.26</c:v>
                </c:pt>
                <c:pt idx="12392">
                  <c:v>393.28</c:v>
                </c:pt>
                <c:pt idx="12393">
                  <c:v>393.27</c:v>
                </c:pt>
                <c:pt idx="12394">
                  <c:v>393.3</c:v>
                </c:pt>
                <c:pt idx="12395">
                  <c:v>393.24</c:v>
                </c:pt>
                <c:pt idx="12396">
                  <c:v>393.25</c:v>
                </c:pt>
                <c:pt idx="12397">
                  <c:v>393.21</c:v>
                </c:pt>
                <c:pt idx="12398">
                  <c:v>393.28</c:v>
                </c:pt>
                <c:pt idx="12399">
                  <c:v>393.24</c:v>
                </c:pt>
                <c:pt idx="12400">
                  <c:v>393.35</c:v>
                </c:pt>
                <c:pt idx="12401">
                  <c:v>393.43</c:v>
                </c:pt>
                <c:pt idx="12402">
                  <c:v>393.37</c:v>
                </c:pt>
                <c:pt idx="12403">
                  <c:v>393.12</c:v>
                </c:pt>
                <c:pt idx="12404">
                  <c:v>393.22</c:v>
                </c:pt>
                <c:pt idx="12405">
                  <c:v>393.2</c:v>
                </c:pt>
                <c:pt idx="12406">
                  <c:v>393.24</c:v>
                </c:pt>
                <c:pt idx="12407">
                  <c:v>393.17</c:v>
                </c:pt>
                <c:pt idx="12408">
                  <c:v>393.27</c:v>
                </c:pt>
                <c:pt idx="12409">
                  <c:v>393.34</c:v>
                </c:pt>
                <c:pt idx="12410">
                  <c:v>393.26</c:v>
                </c:pt>
                <c:pt idx="12411">
                  <c:v>393.15</c:v>
                </c:pt>
                <c:pt idx="12412">
                  <c:v>393.22</c:v>
                </c:pt>
                <c:pt idx="12413">
                  <c:v>393.27</c:v>
                </c:pt>
                <c:pt idx="12414">
                  <c:v>393.36</c:v>
                </c:pt>
                <c:pt idx="12415">
                  <c:v>393.25</c:v>
                </c:pt>
                <c:pt idx="12416">
                  <c:v>393.34</c:v>
                </c:pt>
                <c:pt idx="12417">
                  <c:v>393.38</c:v>
                </c:pt>
                <c:pt idx="12418">
                  <c:v>393.39</c:v>
                </c:pt>
                <c:pt idx="12419">
                  <c:v>393.34</c:v>
                </c:pt>
                <c:pt idx="12420">
                  <c:v>393.45</c:v>
                </c:pt>
                <c:pt idx="12421">
                  <c:v>393.36</c:v>
                </c:pt>
                <c:pt idx="12422">
                  <c:v>393.4</c:v>
                </c:pt>
                <c:pt idx="12423">
                  <c:v>393.38</c:v>
                </c:pt>
                <c:pt idx="12424">
                  <c:v>393.5</c:v>
                </c:pt>
                <c:pt idx="12425">
                  <c:v>393.52</c:v>
                </c:pt>
                <c:pt idx="12426">
                  <c:v>393.38</c:v>
                </c:pt>
                <c:pt idx="12427">
                  <c:v>393.3</c:v>
                </c:pt>
                <c:pt idx="12428">
                  <c:v>393.4</c:v>
                </c:pt>
                <c:pt idx="12429">
                  <c:v>393.34</c:v>
                </c:pt>
                <c:pt idx="12430">
                  <c:v>393.26</c:v>
                </c:pt>
                <c:pt idx="12431">
                  <c:v>393.33</c:v>
                </c:pt>
                <c:pt idx="12432">
                  <c:v>393.45</c:v>
                </c:pt>
                <c:pt idx="12433">
                  <c:v>393.49</c:v>
                </c:pt>
                <c:pt idx="12434">
                  <c:v>393.27</c:v>
                </c:pt>
                <c:pt idx="12435">
                  <c:v>393.18</c:v>
                </c:pt>
                <c:pt idx="12436">
                  <c:v>393.1</c:v>
                </c:pt>
                <c:pt idx="12437">
                  <c:v>393.27</c:v>
                </c:pt>
                <c:pt idx="12438">
                  <c:v>393.27</c:v>
                </c:pt>
                <c:pt idx="12439">
                  <c:v>393.18</c:v>
                </c:pt>
                <c:pt idx="12440">
                  <c:v>393.34</c:v>
                </c:pt>
                <c:pt idx="12441">
                  <c:v>393.33</c:v>
                </c:pt>
                <c:pt idx="12442">
                  <c:v>393.27</c:v>
                </c:pt>
                <c:pt idx="12443">
                  <c:v>393.26</c:v>
                </c:pt>
                <c:pt idx="12444">
                  <c:v>393.35</c:v>
                </c:pt>
                <c:pt idx="12445">
                  <c:v>393.5</c:v>
                </c:pt>
                <c:pt idx="12446">
                  <c:v>393.42</c:v>
                </c:pt>
                <c:pt idx="12447">
                  <c:v>393.25</c:v>
                </c:pt>
                <c:pt idx="12448">
                  <c:v>393.21</c:v>
                </c:pt>
                <c:pt idx="12449">
                  <c:v>393.25</c:v>
                </c:pt>
                <c:pt idx="12450">
                  <c:v>393.31</c:v>
                </c:pt>
                <c:pt idx="12451">
                  <c:v>393.24</c:v>
                </c:pt>
                <c:pt idx="12452">
                  <c:v>393.14</c:v>
                </c:pt>
                <c:pt idx="12453">
                  <c:v>393.28</c:v>
                </c:pt>
                <c:pt idx="12454">
                  <c:v>393.31</c:v>
                </c:pt>
                <c:pt idx="12455">
                  <c:v>393.21</c:v>
                </c:pt>
                <c:pt idx="12456">
                  <c:v>393.47</c:v>
                </c:pt>
                <c:pt idx="12457">
                  <c:v>393.32</c:v>
                </c:pt>
                <c:pt idx="12458">
                  <c:v>393.34</c:v>
                </c:pt>
                <c:pt idx="12459">
                  <c:v>393.45</c:v>
                </c:pt>
                <c:pt idx="12460">
                  <c:v>393.37</c:v>
                </c:pt>
                <c:pt idx="12461">
                  <c:v>393.4</c:v>
                </c:pt>
                <c:pt idx="12462">
                  <c:v>393.4</c:v>
                </c:pt>
                <c:pt idx="12463">
                  <c:v>393.31</c:v>
                </c:pt>
                <c:pt idx="12464">
                  <c:v>393.39</c:v>
                </c:pt>
                <c:pt idx="12465">
                  <c:v>393.3</c:v>
                </c:pt>
                <c:pt idx="12466">
                  <c:v>393.26</c:v>
                </c:pt>
                <c:pt idx="12467">
                  <c:v>393.45</c:v>
                </c:pt>
                <c:pt idx="12468">
                  <c:v>393.49</c:v>
                </c:pt>
                <c:pt idx="12469">
                  <c:v>393.54</c:v>
                </c:pt>
                <c:pt idx="12470">
                  <c:v>393.47</c:v>
                </c:pt>
                <c:pt idx="12471">
                  <c:v>393.57</c:v>
                </c:pt>
                <c:pt idx="12472">
                  <c:v>393.55</c:v>
                </c:pt>
                <c:pt idx="12473">
                  <c:v>393.43</c:v>
                </c:pt>
                <c:pt idx="12474">
                  <c:v>393.44</c:v>
                </c:pt>
                <c:pt idx="12475">
                  <c:v>393.51</c:v>
                </c:pt>
                <c:pt idx="12476">
                  <c:v>393.5</c:v>
                </c:pt>
                <c:pt idx="12477">
                  <c:v>393.53</c:v>
                </c:pt>
                <c:pt idx="12478">
                  <c:v>393.45</c:v>
                </c:pt>
                <c:pt idx="12479">
                  <c:v>393.45</c:v>
                </c:pt>
                <c:pt idx="12480">
                  <c:v>393.44</c:v>
                </c:pt>
                <c:pt idx="12481">
                  <c:v>393.43</c:v>
                </c:pt>
                <c:pt idx="12482">
                  <c:v>393.42</c:v>
                </c:pt>
                <c:pt idx="12483">
                  <c:v>393.5</c:v>
                </c:pt>
                <c:pt idx="12484">
                  <c:v>393.22</c:v>
                </c:pt>
                <c:pt idx="12485">
                  <c:v>393.38</c:v>
                </c:pt>
                <c:pt idx="12486">
                  <c:v>393.43</c:v>
                </c:pt>
                <c:pt idx="12487">
                  <c:v>393.31</c:v>
                </c:pt>
                <c:pt idx="12488">
                  <c:v>393.38</c:v>
                </c:pt>
                <c:pt idx="12489">
                  <c:v>393.36</c:v>
                </c:pt>
                <c:pt idx="12490">
                  <c:v>393.33</c:v>
                </c:pt>
                <c:pt idx="12491">
                  <c:v>393.44</c:v>
                </c:pt>
                <c:pt idx="12492">
                  <c:v>393.47</c:v>
                </c:pt>
                <c:pt idx="12493">
                  <c:v>393.31</c:v>
                </c:pt>
                <c:pt idx="12494">
                  <c:v>393.44</c:v>
                </c:pt>
                <c:pt idx="12495">
                  <c:v>393.36</c:v>
                </c:pt>
                <c:pt idx="12496">
                  <c:v>393.29</c:v>
                </c:pt>
                <c:pt idx="12497">
                  <c:v>393.31</c:v>
                </c:pt>
                <c:pt idx="12498">
                  <c:v>393.4</c:v>
                </c:pt>
                <c:pt idx="12499">
                  <c:v>393.52</c:v>
                </c:pt>
                <c:pt idx="12500">
                  <c:v>393.45</c:v>
                </c:pt>
                <c:pt idx="12501">
                  <c:v>393.46</c:v>
                </c:pt>
                <c:pt idx="12502">
                  <c:v>393.3</c:v>
                </c:pt>
                <c:pt idx="12503">
                  <c:v>393.53</c:v>
                </c:pt>
                <c:pt idx="12504">
                  <c:v>393.38</c:v>
                </c:pt>
                <c:pt idx="12505">
                  <c:v>393.42</c:v>
                </c:pt>
                <c:pt idx="12506">
                  <c:v>393.42</c:v>
                </c:pt>
                <c:pt idx="12507">
                  <c:v>393.58</c:v>
                </c:pt>
                <c:pt idx="12508">
                  <c:v>393.47</c:v>
                </c:pt>
                <c:pt idx="12509">
                  <c:v>393.41</c:v>
                </c:pt>
                <c:pt idx="12510">
                  <c:v>393.44</c:v>
                </c:pt>
                <c:pt idx="12511">
                  <c:v>393.38</c:v>
                </c:pt>
                <c:pt idx="12512">
                  <c:v>393.59</c:v>
                </c:pt>
                <c:pt idx="12513">
                  <c:v>393.74</c:v>
                </c:pt>
                <c:pt idx="12514">
                  <c:v>394.28</c:v>
                </c:pt>
                <c:pt idx="12515">
                  <c:v>395.26</c:v>
                </c:pt>
                <c:pt idx="12516">
                  <c:v>395.48</c:v>
                </c:pt>
                <c:pt idx="12517">
                  <c:v>395.9</c:v>
                </c:pt>
                <c:pt idx="12518">
                  <c:v>396.38</c:v>
                </c:pt>
                <c:pt idx="12519">
                  <c:v>396.34</c:v>
                </c:pt>
                <c:pt idx="12520">
                  <c:v>396.24</c:v>
                </c:pt>
                <c:pt idx="12521">
                  <c:v>395.42</c:v>
                </c:pt>
                <c:pt idx="12522">
                  <c:v>396.02</c:v>
                </c:pt>
                <c:pt idx="12523">
                  <c:v>396.44</c:v>
                </c:pt>
                <c:pt idx="12524">
                  <c:v>396.02</c:v>
                </c:pt>
                <c:pt idx="12525">
                  <c:v>396.7</c:v>
                </c:pt>
                <c:pt idx="12526">
                  <c:v>396.2</c:v>
                </c:pt>
                <c:pt idx="12527">
                  <c:v>395.67</c:v>
                </c:pt>
                <c:pt idx="12528">
                  <c:v>394.97</c:v>
                </c:pt>
                <c:pt idx="12529">
                  <c:v>394.19</c:v>
                </c:pt>
                <c:pt idx="12530">
                  <c:v>393.84</c:v>
                </c:pt>
                <c:pt idx="12531">
                  <c:v>393.78</c:v>
                </c:pt>
                <c:pt idx="12532">
                  <c:v>393.72</c:v>
                </c:pt>
                <c:pt idx="12533">
                  <c:v>393.69</c:v>
                </c:pt>
                <c:pt idx="12534">
                  <c:v>393.8</c:v>
                </c:pt>
                <c:pt idx="12535">
                  <c:v>393.77</c:v>
                </c:pt>
                <c:pt idx="12536">
                  <c:v>393.73</c:v>
                </c:pt>
                <c:pt idx="12537">
                  <c:v>393.76</c:v>
                </c:pt>
                <c:pt idx="12538">
                  <c:v>393.84</c:v>
                </c:pt>
                <c:pt idx="12539">
                  <c:v>393.84</c:v>
                </c:pt>
                <c:pt idx="12540">
                  <c:v>393.83</c:v>
                </c:pt>
                <c:pt idx="12541">
                  <c:v>393.82</c:v>
                </c:pt>
                <c:pt idx="12542">
                  <c:v>393.83</c:v>
                </c:pt>
                <c:pt idx="12543">
                  <c:v>393.92</c:v>
                </c:pt>
                <c:pt idx="12544">
                  <c:v>393.92</c:v>
                </c:pt>
                <c:pt idx="12545">
                  <c:v>393.77</c:v>
                </c:pt>
                <c:pt idx="12546">
                  <c:v>393.99</c:v>
                </c:pt>
                <c:pt idx="12547">
                  <c:v>394.17</c:v>
                </c:pt>
                <c:pt idx="12548">
                  <c:v>394.19</c:v>
                </c:pt>
                <c:pt idx="12549">
                  <c:v>394.23</c:v>
                </c:pt>
                <c:pt idx="12550">
                  <c:v>394.31</c:v>
                </c:pt>
                <c:pt idx="12551">
                  <c:v>394.6</c:v>
                </c:pt>
                <c:pt idx="12552">
                  <c:v>394.71</c:v>
                </c:pt>
                <c:pt idx="12553">
                  <c:v>394.85</c:v>
                </c:pt>
                <c:pt idx="12554">
                  <c:v>395.34</c:v>
                </c:pt>
                <c:pt idx="12555">
                  <c:v>395.56</c:v>
                </c:pt>
                <c:pt idx="12556">
                  <c:v>395.24</c:v>
                </c:pt>
                <c:pt idx="12557">
                  <c:v>394.98</c:v>
                </c:pt>
                <c:pt idx="12558">
                  <c:v>394.7</c:v>
                </c:pt>
                <c:pt idx="12559">
                  <c:v>394.81</c:v>
                </c:pt>
                <c:pt idx="12560">
                  <c:v>395.23</c:v>
                </c:pt>
                <c:pt idx="12561">
                  <c:v>395.42</c:v>
                </c:pt>
                <c:pt idx="12562">
                  <c:v>394.6</c:v>
                </c:pt>
                <c:pt idx="12563">
                  <c:v>394.17</c:v>
                </c:pt>
                <c:pt idx="12564">
                  <c:v>394.17</c:v>
                </c:pt>
                <c:pt idx="12565">
                  <c:v>394.19</c:v>
                </c:pt>
                <c:pt idx="12566">
                  <c:v>394.08</c:v>
                </c:pt>
                <c:pt idx="12567">
                  <c:v>394.02</c:v>
                </c:pt>
                <c:pt idx="12568">
                  <c:v>394.05</c:v>
                </c:pt>
                <c:pt idx="12569">
                  <c:v>394.01</c:v>
                </c:pt>
                <c:pt idx="12570">
                  <c:v>393.93</c:v>
                </c:pt>
                <c:pt idx="12571">
                  <c:v>393.9</c:v>
                </c:pt>
                <c:pt idx="12572">
                  <c:v>393.85</c:v>
                </c:pt>
                <c:pt idx="12573">
                  <c:v>393.92</c:v>
                </c:pt>
                <c:pt idx="12574">
                  <c:v>393.9</c:v>
                </c:pt>
                <c:pt idx="12575">
                  <c:v>393.91</c:v>
                </c:pt>
                <c:pt idx="12576">
                  <c:v>393.87</c:v>
                </c:pt>
                <c:pt idx="12577">
                  <c:v>393.78</c:v>
                </c:pt>
                <c:pt idx="12578">
                  <c:v>393.9</c:v>
                </c:pt>
                <c:pt idx="12579">
                  <c:v>393.85</c:v>
                </c:pt>
                <c:pt idx="12580">
                  <c:v>393.95</c:v>
                </c:pt>
                <c:pt idx="12581">
                  <c:v>394</c:v>
                </c:pt>
                <c:pt idx="12582">
                  <c:v>394.22</c:v>
                </c:pt>
                <c:pt idx="12583">
                  <c:v>394.26</c:v>
                </c:pt>
                <c:pt idx="12584">
                  <c:v>394.48</c:v>
                </c:pt>
                <c:pt idx="12585">
                  <c:v>394.48</c:v>
                </c:pt>
                <c:pt idx="12586">
                  <c:v>394.61</c:v>
                </c:pt>
                <c:pt idx="12587">
                  <c:v>394.51</c:v>
                </c:pt>
                <c:pt idx="12588">
                  <c:v>394.5</c:v>
                </c:pt>
                <c:pt idx="12589">
                  <c:v>394.51</c:v>
                </c:pt>
                <c:pt idx="12590">
                  <c:v>394.39</c:v>
                </c:pt>
                <c:pt idx="12591">
                  <c:v>394.42</c:v>
                </c:pt>
                <c:pt idx="12592">
                  <c:v>394.51</c:v>
                </c:pt>
                <c:pt idx="12593">
                  <c:v>394.58</c:v>
                </c:pt>
                <c:pt idx="12594">
                  <c:v>394.62</c:v>
                </c:pt>
                <c:pt idx="12595">
                  <c:v>394.49</c:v>
                </c:pt>
                <c:pt idx="12596">
                  <c:v>394.46</c:v>
                </c:pt>
                <c:pt idx="12597">
                  <c:v>394.44</c:v>
                </c:pt>
                <c:pt idx="12598">
                  <c:v>394.58</c:v>
                </c:pt>
                <c:pt idx="12599">
                  <c:v>394.73</c:v>
                </c:pt>
                <c:pt idx="12600">
                  <c:v>394.48</c:v>
                </c:pt>
                <c:pt idx="12601">
                  <c:v>394.65</c:v>
                </c:pt>
                <c:pt idx="12602">
                  <c:v>394.85</c:v>
                </c:pt>
                <c:pt idx="12603">
                  <c:v>395.21</c:v>
                </c:pt>
                <c:pt idx="12604">
                  <c:v>395.37</c:v>
                </c:pt>
                <c:pt idx="12605">
                  <c:v>395.21</c:v>
                </c:pt>
                <c:pt idx="12606">
                  <c:v>394.74</c:v>
                </c:pt>
                <c:pt idx="12607">
                  <c:v>394.67</c:v>
                </c:pt>
                <c:pt idx="12608">
                  <c:v>394.93</c:v>
                </c:pt>
                <c:pt idx="12609">
                  <c:v>394.83</c:v>
                </c:pt>
                <c:pt idx="12610">
                  <c:v>394.39</c:v>
                </c:pt>
                <c:pt idx="12611">
                  <c:v>394.4</c:v>
                </c:pt>
                <c:pt idx="12612">
                  <c:v>394.4</c:v>
                </c:pt>
                <c:pt idx="12613">
                  <c:v>394.51</c:v>
                </c:pt>
                <c:pt idx="12614">
                  <c:v>394.51</c:v>
                </c:pt>
                <c:pt idx="12615">
                  <c:v>394.3</c:v>
                </c:pt>
                <c:pt idx="12617">
                  <c:v>394.11</c:v>
                </c:pt>
                <c:pt idx="12618">
                  <c:v>394.09</c:v>
                </c:pt>
                <c:pt idx="12619">
                  <c:v>394.2</c:v>
                </c:pt>
                <c:pt idx="12620">
                  <c:v>394.23</c:v>
                </c:pt>
                <c:pt idx="12621">
                  <c:v>394.34</c:v>
                </c:pt>
                <c:pt idx="12622">
                  <c:v>394.49</c:v>
                </c:pt>
                <c:pt idx="12623">
                  <c:v>394.46</c:v>
                </c:pt>
                <c:pt idx="12624">
                  <c:v>394.66</c:v>
                </c:pt>
                <c:pt idx="12625">
                  <c:v>394.59</c:v>
                </c:pt>
                <c:pt idx="12626">
                  <c:v>394.68</c:v>
                </c:pt>
                <c:pt idx="12627">
                  <c:v>394.68</c:v>
                </c:pt>
                <c:pt idx="12628">
                  <c:v>394.61</c:v>
                </c:pt>
                <c:pt idx="12629">
                  <c:v>394.67</c:v>
                </c:pt>
                <c:pt idx="12630">
                  <c:v>394.68</c:v>
                </c:pt>
                <c:pt idx="12631">
                  <c:v>394.75</c:v>
                </c:pt>
                <c:pt idx="12632">
                  <c:v>394.67</c:v>
                </c:pt>
                <c:pt idx="12633">
                  <c:v>394.69</c:v>
                </c:pt>
                <c:pt idx="12634">
                  <c:v>395.01</c:v>
                </c:pt>
                <c:pt idx="12635">
                  <c:v>395.23</c:v>
                </c:pt>
                <c:pt idx="12636">
                  <c:v>395.31</c:v>
                </c:pt>
                <c:pt idx="12637">
                  <c:v>395.98</c:v>
                </c:pt>
                <c:pt idx="12638">
                  <c:v>396.32</c:v>
                </c:pt>
                <c:pt idx="12639">
                  <c:v>396.18</c:v>
                </c:pt>
                <c:pt idx="12640">
                  <c:v>396.23</c:v>
                </c:pt>
                <c:pt idx="12641">
                  <c:v>396.51</c:v>
                </c:pt>
                <c:pt idx="12642">
                  <c:v>396.8</c:v>
                </c:pt>
                <c:pt idx="12643">
                  <c:v>396.99</c:v>
                </c:pt>
                <c:pt idx="12644">
                  <c:v>396.91</c:v>
                </c:pt>
                <c:pt idx="12645">
                  <c:v>396.19</c:v>
                </c:pt>
                <c:pt idx="12646">
                  <c:v>395.4</c:v>
                </c:pt>
                <c:pt idx="12647">
                  <c:v>395.24</c:v>
                </c:pt>
                <c:pt idx="12648">
                  <c:v>395.01</c:v>
                </c:pt>
                <c:pt idx="12649">
                  <c:v>395.1</c:v>
                </c:pt>
                <c:pt idx="12650">
                  <c:v>395.25</c:v>
                </c:pt>
                <c:pt idx="12651">
                  <c:v>395.39</c:v>
                </c:pt>
                <c:pt idx="12652">
                  <c:v>396.09</c:v>
                </c:pt>
                <c:pt idx="12653">
                  <c:v>395.86</c:v>
                </c:pt>
                <c:pt idx="12654">
                  <c:v>395.3</c:v>
                </c:pt>
                <c:pt idx="12655">
                  <c:v>395.42</c:v>
                </c:pt>
                <c:pt idx="12656">
                  <c:v>-9999</c:v>
                </c:pt>
                <c:pt idx="12657">
                  <c:v>-9999</c:v>
                </c:pt>
                <c:pt idx="12658">
                  <c:v>-9999</c:v>
                </c:pt>
                <c:pt idx="12659">
                  <c:v>-9999</c:v>
                </c:pt>
                <c:pt idx="12660">
                  <c:v>-9999</c:v>
                </c:pt>
                <c:pt idx="12661">
                  <c:v>-9999</c:v>
                </c:pt>
                <c:pt idx="12662">
                  <c:v>-9999</c:v>
                </c:pt>
                <c:pt idx="12663">
                  <c:v>-9999</c:v>
                </c:pt>
                <c:pt idx="12664">
                  <c:v>-9999</c:v>
                </c:pt>
                <c:pt idx="12665">
                  <c:v>-9999</c:v>
                </c:pt>
                <c:pt idx="12666">
                  <c:v>-9999</c:v>
                </c:pt>
                <c:pt idx="12667">
                  <c:v>-9999</c:v>
                </c:pt>
                <c:pt idx="12668">
                  <c:v>-9999</c:v>
                </c:pt>
                <c:pt idx="12669">
                  <c:v>-9999</c:v>
                </c:pt>
                <c:pt idx="12670">
                  <c:v>-9999</c:v>
                </c:pt>
                <c:pt idx="12671">
                  <c:v>-9999</c:v>
                </c:pt>
                <c:pt idx="12672">
                  <c:v>-9999</c:v>
                </c:pt>
                <c:pt idx="12673">
                  <c:v>-9999</c:v>
                </c:pt>
                <c:pt idx="12674">
                  <c:v>-9999</c:v>
                </c:pt>
                <c:pt idx="12675">
                  <c:v>-9999</c:v>
                </c:pt>
                <c:pt idx="12676">
                  <c:v>-9999</c:v>
                </c:pt>
                <c:pt idx="12677">
                  <c:v>-9999</c:v>
                </c:pt>
                <c:pt idx="12678">
                  <c:v>-9999</c:v>
                </c:pt>
                <c:pt idx="12679">
                  <c:v>-9999</c:v>
                </c:pt>
                <c:pt idx="12680">
                  <c:v>-9999</c:v>
                </c:pt>
                <c:pt idx="12681">
                  <c:v>-9999</c:v>
                </c:pt>
                <c:pt idx="12682">
                  <c:v>-9999</c:v>
                </c:pt>
                <c:pt idx="12683">
                  <c:v>-9999</c:v>
                </c:pt>
                <c:pt idx="12684">
                  <c:v>-9999</c:v>
                </c:pt>
                <c:pt idx="12685">
                  <c:v>-9999</c:v>
                </c:pt>
                <c:pt idx="12686">
                  <c:v>-9999</c:v>
                </c:pt>
                <c:pt idx="12687">
                  <c:v>-9999</c:v>
                </c:pt>
                <c:pt idx="12688">
                  <c:v>-9999</c:v>
                </c:pt>
                <c:pt idx="12689">
                  <c:v>-9999</c:v>
                </c:pt>
                <c:pt idx="12690">
                  <c:v>-9999</c:v>
                </c:pt>
                <c:pt idx="12691">
                  <c:v>-9999</c:v>
                </c:pt>
                <c:pt idx="12692">
                  <c:v>-9999</c:v>
                </c:pt>
                <c:pt idx="12693">
                  <c:v>-9999</c:v>
                </c:pt>
                <c:pt idx="12694">
                  <c:v>-9999</c:v>
                </c:pt>
                <c:pt idx="12695">
                  <c:v>-9999</c:v>
                </c:pt>
                <c:pt idx="12696">
                  <c:v>-9999</c:v>
                </c:pt>
                <c:pt idx="12697">
                  <c:v>-9999</c:v>
                </c:pt>
                <c:pt idx="12698">
                  <c:v>-9999</c:v>
                </c:pt>
                <c:pt idx="12699">
                  <c:v>-9999</c:v>
                </c:pt>
                <c:pt idx="12700">
                  <c:v>-9999</c:v>
                </c:pt>
                <c:pt idx="12701">
                  <c:v>-9999</c:v>
                </c:pt>
                <c:pt idx="12702">
                  <c:v>-9999</c:v>
                </c:pt>
                <c:pt idx="12703">
                  <c:v>-9999</c:v>
                </c:pt>
                <c:pt idx="12704">
                  <c:v>-9999</c:v>
                </c:pt>
                <c:pt idx="12705">
                  <c:v>-9999</c:v>
                </c:pt>
                <c:pt idx="12706">
                  <c:v>-9999</c:v>
                </c:pt>
                <c:pt idx="12707">
                  <c:v>-9999</c:v>
                </c:pt>
                <c:pt idx="12708">
                  <c:v>-9999</c:v>
                </c:pt>
                <c:pt idx="12709">
                  <c:v>-9999</c:v>
                </c:pt>
                <c:pt idx="12710">
                  <c:v>-9999</c:v>
                </c:pt>
                <c:pt idx="12711">
                  <c:v>398.61</c:v>
                </c:pt>
                <c:pt idx="12712">
                  <c:v>398.81</c:v>
                </c:pt>
                <c:pt idx="12713">
                  <c:v>398.33</c:v>
                </c:pt>
                <c:pt idx="12714">
                  <c:v>398.45</c:v>
                </c:pt>
                <c:pt idx="12715">
                  <c:v>398.73</c:v>
                </c:pt>
                <c:pt idx="12716">
                  <c:v>398.92</c:v>
                </c:pt>
                <c:pt idx="12717">
                  <c:v>398.01</c:v>
                </c:pt>
                <c:pt idx="12718">
                  <c:v>397.47</c:v>
                </c:pt>
                <c:pt idx="12719">
                  <c:v>398.11</c:v>
                </c:pt>
                <c:pt idx="12720">
                  <c:v>399.02</c:v>
                </c:pt>
                <c:pt idx="12721">
                  <c:v>399.12</c:v>
                </c:pt>
                <c:pt idx="12722">
                  <c:v>398.41</c:v>
                </c:pt>
                <c:pt idx="12723">
                  <c:v>399</c:v>
                </c:pt>
                <c:pt idx="12724">
                  <c:v>399.34</c:v>
                </c:pt>
                <c:pt idx="12725">
                  <c:v>398.69</c:v>
                </c:pt>
                <c:pt idx="12726">
                  <c:v>398.44</c:v>
                </c:pt>
                <c:pt idx="12727">
                  <c:v>398.77</c:v>
                </c:pt>
                <c:pt idx="12728">
                  <c:v>400.04</c:v>
                </c:pt>
                <c:pt idx="12729">
                  <c:v>400.29</c:v>
                </c:pt>
                <c:pt idx="12730">
                  <c:v>400.55</c:v>
                </c:pt>
                <c:pt idx="12731">
                  <c:v>400.62</c:v>
                </c:pt>
                <c:pt idx="12732">
                  <c:v>401.08</c:v>
                </c:pt>
                <c:pt idx="12733">
                  <c:v>401.83</c:v>
                </c:pt>
                <c:pt idx="12734">
                  <c:v>402.35</c:v>
                </c:pt>
                <c:pt idx="12735">
                  <c:v>402.55</c:v>
                </c:pt>
                <c:pt idx="12736">
                  <c:v>402.19</c:v>
                </c:pt>
                <c:pt idx="12737">
                  <c:v>402.47</c:v>
                </c:pt>
                <c:pt idx="12738">
                  <c:v>401.8</c:v>
                </c:pt>
                <c:pt idx="12739">
                  <c:v>399.24</c:v>
                </c:pt>
                <c:pt idx="12740">
                  <c:v>396.86</c:v>
                </c:pt>
                <c:pt idx="12741">
                  <c:v>396.18</c:v>
                </c:pt>
                <c:pt idx="12742">
                  <c:v>396.25</c:v>
                </c:pt>
                <c:pt idx="12743">
                  <c:v>396.3</c:v>
                </c:pt>
                <c:pt idx="12744">
                  <c:v>396.85</c:v>
                </c:pt>
                <c:pt idx="12745">
                  <c:v>396.94</c:v>
                </c:pt>
                <c:pt idx="12746">
                  <c:v>396.99</c:v>
                </c:pt>
                <c:pt idx="12747">
                  <c:v>397.51</c:v>
                </c:pt>
                <c:pt idx="12748">
                  <c:v>397.67</c:v>
                </c:pt>
                <c:pt idx="12749">
                  <c:v>397.75</c:v>
                </c:pt>
                <c:pt idx="12750">
                  <c:v>398.06</c:v>
                </c:pt>
                <c:pt idx="12751">
                  <c:v>397.98</c:v>
                </c:pt>
                <c:pt idx="12752">
                  <c:v>398.08</c:v>
                </c:pt>
                <c:pt idx="12753">
                  <c:v>398.18</c:v>
                </c:pt>
                <c:pt idx="12754">
                  <c:v>398.29</c:v>
                </c:pt>
                <c:pt idx="12755">
                  <c:v>398.7</c:v>
                </c:pt>
                <c:pt idx="12756">
                  <c:v>398.79</c:v>
                </c:pt>
                <c:pt idx="12757">
                  <c:v>398.84</c:v>
                </c:pt>
                <c:pt idx="12758">
                  <c:v>399.42</c:v>
                </c:pt>
                <c:pt idx="12759">
                  <c:v>399.72</c:v>
                </c:pt>
                <c:pt idx="12760">
                  <c:v>400.24</c:v>
                </c:pt>
                <c:pt idx="12761">
                  <c:v>400.5</c:v>
                </c:pt>
                <c:pt idx="12762">
                  <c:v>400.77</c:v>
                </c:pt>
                <c:pt idx="12763">
                  <c:v>400.44</c:v>
                </c:pt>
                <c:pt idx="12764">
                  <c:v>399.22</c:v>
                </c:pt>
                <c:pt idx="12765">
                  <c:v>397.3</c:v>
                </c:pt>
                <c:pt idx="12766">
                  <c:v>396.63</c:v>
                </c:pt>
                <c:pt idx="12767">
                  <c:v>396.29</c:v>
                </c:pt>
                <c:pt idx="12768">
                  <c:v>395.77</c:v>
                </c:pt>
                <c:pt idx="12769">
                  <c:v>395.46</c:v>
                </c:pt>
                <c:pt idx="12770">
                  <c:v>395.74</c:v>
                </c:pt>
                <c:pt idx="12771">
                  <c:v>396.41</c:v>
                </c:pt>
                <c:pt idx="12772">
                  <c:v>396.23</c:v>
                </c:pt>
                <c:pt idx="12773">
                  <c:v>396.2</c:v>
                </c:pt>
                <c:pt idx="12774">
                  <c:v>395.93</c:v>
                </c:pt>
                <c:pt idx="12775">
                  <c:v>396.5</c:v>
                </c:pt>
                <c:pt idx="12776">
                  <c:v>396.6</c:v>
                </c:pt>
                <c:pt idx="12777">
                  <c:v>395.99</c:v>
                </c:pt>
                <c:pt idx="12778">
                  <c:v>395.51</c:v>
                </c:pt>
                <c:pt idx="12779">
                  <c:v>395.43</c:v>
                </c:pt>
                <c:pt idx="12780">
                  <c:v>395.5</c:v>
                </c:pt>
                <c:pt idx="12781">
                  <c:v>395.97</c:v>
                </c:pt>
                <c:pt idx="12782">
                  <c:v>395.76</c:v>
                </c:pt>
                <c:pt idx="12783">
                  <c:v>395.92</c:v>
                </c:pt>
                <c:pt idx="12784">
                  <c:v>396.28</c:v>
                </c:pt>
                <c:pt idx="12785">
                  <c:v>395.88</c:v>
                </c:pt>
                <c:pt idx="12786">
                  <c:v>395.15</c:v>
                </c:pt>
                <c:pt idx="12787">
                  <c:v>394.29</c:v>
                </c:pt>
                <c:pt idx="12788">
                  <c:v>393.95</c:v>
                </c:pt>
                <c:pt idx="12789">
                  <c:v>393.91</c:v>
                </c:pt>
                <c:pt idx="12790">
                  <c:v>394.13</c:v>
                </c:pt>
                <c:pt idx="12791">
                  <c:v>394.32</c:v>
                </c:pt>
                <c:pt idx="12792">
                  <c:v>394.31</c:v>
                </c:pt>
                <c:pt idx="12793">
                  <c:v>394.27</c:v>
                </c:pt>
                <c:pt idx="12794">
                  <c:v>394.56</c:v>
                </c:pt>
                <c:pt idx="12795">
                  <c:v>395.06</c:v>
                </c:pt>
                <c:pt idx="12796">
                  <c:v>395.19</c:v>
                </c:pt>
                <c:pt idx="12797">
                  <c:v>395.25</c:v>
                </c:pt>
                <c:pt idx="12798">
                  <c:v>395.33</c:v>
                </c:pt>
                <c:pt idx="12799">
                  <c:v>395.36</c:v>
                </c:pt>
                <c:pt idx="12800">
                  <c:v>395.62</c:v>
                </c:pt>
                <c:pt idx="12801">
                  <c:v>395.47</c:v>
                </c:pt>
                <c:pt idx="12802">
                  <c:v>395.29</c:v>
                </c:pt>
                <c:pt idx="12803">
                  <c:v>394.88</c:v>
                </c:pt>
                <c:pt idx="12804">
                  <c:v>394.88</c:v>
                </c:pt>
                <c:pt idx="12805">
                  <c:v>394.77</c:v>
                </c:pt>
                <c:pt idx="12806">
                  <c:v>394.7</c:v>
                </c:pt>
                <c:pt idx="12807">
                  <c:v>394.66</c:v>
                </c:pt>
                <c:pt idx="12808">
                  <c:v>394.96</c:v>
                </c:pt>
                <c:pt idx="12809">
                  <c:v>395.32</c:v>
                </c:pt>
                <c:pt idx="12810">
                  <c:v>395.42</c:v>
                </c:pt>
                <c:pt idx="12811">
                  <c:v>395.68</c:v>
                </c:pt>
                <c:pt idx="12812">
                  <c:v>395.58</c:v>
                </c:pt>
                <c:pt idx="12813">
                  <c:v>395.32</c:v>
                </c:pt>
                <c:pt idx="12814">
                  <c:v>395.35</c:v>
                </c:pt>
                <c:pt idx="12815">
                  <c:v>395.59</c:v>
                </c:pt>
                <c:pt idx="12816">
                  <c:v>395.73</c:v>
                </c:pt>
                <c:pt idx="12817">
                  <c:v>395.79</c:v>
                </c:pt>
                <c:pt idx="12818">
                  <c:v>395.22</c:v>
                </c:pt>
                <c:pt idx="12819">
                  <c:v>394.79</c:v>
                </c:pt>
                <c:pt idx="12820">
                  <c:v>394.69</c:v>
                </c:pt>
                <c:pt idx="12821">
                  <c:v>394.7</c:v>
                </c:pt>
                <c:pt idx="12822">
                  <c:v>395.13</c:v>
                </c:pt>
                <c:pt idx="12823">
                  <c:v>395.4</c:v>
                </c:pt>
                <c:pt idx="12824">
                  <c:v>395.67</c:v>
                </c:pt>
                <c:pt idx="12825">
                  <c:v>396.19</c:v>
                </c:pt>
                <c:pt idx="12826">
                  <c:v>396.5</c:v>
                </c:pt>
                <c:pt idx="12827">
                  <c:v>396.72</c:v>
                </c:pt>
                <c:pt idx="12828">
                  <c:v>396.59</c:v>
                </c:pt>
                <c:pt idx="12829">
                  <c:v>396.44</c:v>
                </c:pt>
                <c:pt idx="12830">
                  <c:v>396.33</c:v>
                </c:pt>
                <c:pt idx="12831">
                  <c:v>396.02</c:v>
                </c:pt>
                <c:pt idx="12832">
                  <c:v>395.94</c:v>
                </c:pt>
                <c:pt idx="12833">
                  <c:v>396.27</c:v>
                </c:pt>
                <c:pt idx="12834">
                  <c:v>395.97</c:v>
                </c:pt>
                <c:pt idx="12835">
                  <c:v>395.14</c:v>
                </c:pt>
                <c:pt idx="12836">
                  <c:v>394.39</c:v>
                </c:pt>
                <c:pt idx="12837">
                  <c:v>394.22</c:v>
                </c:pt>
                <c:pt idx="12838">
                  <c:v>394.94</c:v>
                </c:pt>
                <c:pt idx="12839">
                  <c:v>395.59</c:v>
                </c:pt>
                <c:pt idx="12840">
                  <c:v>395.7</c:v>
                </c:pt>
                <c:pt idx="12841">
                  <c:v>395.36</c:v>
                </c:pt>
                <c:pt idx="12842">
                  <c:v>394.06</c:v>
                </c:pt>
                <c:pt idx="12843">
                  <c:v>393.27</c:v>
                </c:pt>
                <c:pt idx="12844">
                  <c:v>392.98</c:v>
                </c:pt>
                <c:pt idx="12845">
                  <c:v>392.78</c:v>
                </c:pt>
                <c:pt idx="12846">
                  <c:v>392.95</c:v>
                </c:pt>
                <c:pt idx="12847">
                  <c:v>393.04</c:v>
                </c:pt>
                <c:pt idx="12848">
                  <c:v>393.43</c:v>
                </c:pt>
                <c:pt idx="12849">
                  <c:v>393.76</c:v>
                </c:pt>
                <c:pt idx="12850">
                  <c:v>393.75</c:v>
                </c:pt>
                <c:pt idx="12851">
                  <c:v>393.85</c:v>
                </c:pt>
                <c:pt idx="12852">
                  <c:v>393.93</c:v>
                </c:pt>
                <c:pt idx="12853">
                  <c:v>394.24</c:v>
                </c:pt>
                <c:pt idx="12854">
                  <c:v>394.44</c:v>
                </c:pt>
                <c:pt idx="12855">
                  <c:v>394.37</c:v>
                </c:pt>
                <c:pt idx="12856">
                  <c:v>394.13</c:v>
                </c:pt>
                <c:pt idx="12857">
                  <c:v>394.14</c:v>
                </c:pt>
                <c:pt idx="12858">
                  <c:v>394.11</c:v>
                </c:pt>
                <c:pt idx="12859">
                  <c:v>394.17</c:v>
                </c:pt>
                <c:pt idx="12860">
                  <c:v>394.29</c:v>
                </c:pt>
                <c:pt idx="12861">
                  <c:v>394.06</c:v>
                </c:pt>
                <c:pt idx="12862">
                  <c:v>394.01</c:v>
                </c:pt>
                <c:pt idx="12863">
                  <c:v>394.47</c:v>
                </c:pt>
                <c:pt idx="12864">
                  <c:v>394.7</c:v>
                </c:pt>
                <c:pt idx="12865">
                  <c:v>394.66</c:v>
                </c:pt>
                <c:pt idx="12866">
                  <c:v>394.83</c:v>
                </c:pt>
                <c:pt idx="12867">
                  <c:v>395.1</c:v>
                </c:pt>
                <c:pt idx="12868">
                  <c:v>395.06</c:v>
                </c:pt>
                <c:pt idx="12869">
                  <c:v>395.12</c:v>
                </c:pt>
                <c:pt idx="12870">
                  <c:v>395.21</c:v>
                </c:pt>
                <c:pt idx="12871">
                  <c:v>395.01</c:v>
                </c:pt>
                <c:pt idx="12872">
                  <c:v>395.01</c:v>
                </c:pt>
                <c:pt idx="12873">
                  <c:v>394.89</c:v>
                </c:pt>
                <c:pt idx="12874">
                  <c:v>394.57</c:v>
                </c:pt>
                <c:pt idx="12875">
                  <c:v>393.89</c:v>
                </c:pt>
                <c:pt idx="12876">
                  <c:v>393.33</c:v>
                </c:pt>
                <c:pt idx="12877">
                  <c:v>392.61</c:v>
                </c:pt>
                <c:pt idx="12878">
                  <c:v>392.4</c:v>
                </c:pt>
                <c:pt idx="12879">
                  <c:v>392.22</c:v>
                </c:pt>
                <c:pt idx="12880">
                  <c:v>392.3</c:v>
                </c:pt>
                <c:pt idx="12881">
                  <c:v>392.39</c:v>
                </c:pt>
                <c:pt idx="12882">
                  <c:v>392.37</c:v>
                </c:pt>
                <c:pt idx="12883">
                  <c:v>392.42</c:v>
                </c:pt>
                <c:pt idx="12884">
                  <c:v>392.39</c:v>
                </c:pt>
                <c:pt idx="12885">
                  <c:v>392.41</c:v>
                </c:pt>
                <c:pt idx="12886">
                  <c:v>392.45</c:v>
                </c:pt>
                <c:pt idx="12887">
                  <c:v>392.47</c:v>
                </c:pt>
                <c:pt idx="12888">
                  <c:v>392.59</c:v>
                </c:pt>
                <c:pt idx="12889">
                  <c:v>392.83</c:v>
                </c:pt>
                <c:pt idx="12890">
                  <c:v>392.91</c:v>
                </c:pt>
                <c:pt idx="12891">
                  <c:v>392.81</c:v>
                </c:pt>
                <c:pt idx="12892">
                  <c:v>392.78</c:v>
                </c:pt>
                <c:pt idx="12893">
                  <c:v>392.77</c:v>
                </c:pt>
                <c:pt idx="12894">
                  <c:v>392.95</c:v>
                </c:pt>
                <c:pt idx="12895">
                  <c:v>393.2</c:v>
                </c:pt>
                <c:pt idx="12896">
                  <c:v>393.27</c:v>
                </c:pt>
                <c:pt idx="12897">
                  <c:v>393.28</c:v>
                </c:pt>
                <c:pt idx="12898">
                  <c:v>393.37</c:v>
                </c:pt>
                <c:pt idx="12899">
                  <c:v>393.13</c:v>
                </c:pt>
                <c:pt idx="12900">
                  <c:v>393.24</c:v>
                </c:pt>
                <c:pt idx="12901">
                  <c:v>393.23</c:v>
                </c:pt>
                <c:pt idx="12902">
                  <c:v>393.22</c:v>
                </c:pt>
                <c:pt idx="12903">
                  <c:v>393.43</c:v>
                </c:pt>
                <c:pt idx="12904">
                  <c:v>393.33</c:v>
                </c:pt>
                <c:pt idx="12905">
                  <c:v>393.41</c:v>
                </c:pt>
                <c:pt idx="12906">
                  <c:v>393.63</c:v>
                </c:pt>
                <c:pt idx="12907">
                  <c:v>393.76</c:v>
                </c:pt>
                <c:pt idx="12908">
                  <c:v>393.57</c:v>
                </c:pt>
                <c:pt idx="12909">
                  <c:v>393.8</c:v>
                </c:pt>
                <c:pt idx="12910">
                  <c:v>393.73</c:v>
                </c:pt>
                <c:pt idx="12911">
                  <c:v>393.71</c:v>
                </c:pt>
                <c:pt idx="12912">
                  <c:v>393.95</c:v>
                </c:pt>
                <c:pt idx="12913">
                  <c:v>394.23</c:v>
                </c:pt>
                <c:pt idx="12914">
                  <c:v>394.53</c:v>
                </c:pt>
                <c:pt idx="12915">
                  <c:v>394.78</c:v>
                </c:pt>
                <c:pt idx="12916">
                  <c:v>394.94</c:v>
                </c:pt>
                <c:pt idx="12917">
                  <c:v>394.93</c:v>
                </c:pt>
                <c:pt idx="12918">
                  <c:v>394.71</c:v>
                </c:pt>
                <c:pt idx="12919">
                  <c:v>394.43</c:v>
                </c:pt>
                <c:pt idx="12920">
                  <c:v>394.2</c:v>
                </c:pt>
                <c:pt idx="12921">
                  <c:v>394.19</c:v>
                </c:pt>
                <c:pt idx="12922">
                  <c:v>394.42</c:v>
                </c:pt>
                <c:pt idx="12923">
                  <c:v>394.99</c:v>
                </c:pt>
                <c:pt idx="12924">
                  <c:v>395.02</c:v>
                </c:pt>
                <c:pt idx="12925">
                  <c:v>394.82</c:v>
                </c:pt>
                <c:pt idx="12926">
                  <c:v>394.74</c:v>
                </c:pt>
                <c:pt idx="12927">
                  <c:v>394.74</c:v>
                </c:pt>
                <c:pt idx="12928">
                  <c:v>394.55</c:v>
                </c:pt>
                <c:pt idx="12929">
                  <c:v>394.52</c:v>
                </c:pt>
                <c:pt idx="12930">
                  <c:v>394.63</c:v>
                </c:pt>
                <c:pt idx="12931">
                  <c:v>394.55</c:v>
                </c:pt>
                <c:pt idx="12932">
                  <c:v>394.52</c:v>
                </c:pt>
                <c:pt idx="12933">
                  <c:v>394.57</c:v>
                </c:pt>
                <c:pt idx="12934">
                  <c:v>394.59</c:v>
                </c:pt>
                <c:pt idx="12935">
                  <c:v>394.49</c:v>
                </c:pt>
                <c:pt idx="12936">
                  <c:v>394.42</c:v>
                </c:pt>
                <c:pt idx="12937">
                  <c:v>394.51</c:v>
                </c:pt>
                <c:pt idx="12938">
                  <c:v>394.52</c:v>
                </c:pt>
                <c:pt idx="12939">
                  <c:v>394.67</c:v>
                </c:pt>
                <c:pt idx="12940">
                  <c:v>394.81</c:v>
                </c:pt>
                <c:pt idx="12941">
                  <c:v>395.07</c:v>
                </c:pt>
                <c:pt idx="12942">
                  <c:v>394.98</c:v>
                </c:pt>
                <c:pt idx="12943">
                  <c:v>395.03</c:v>
                </c:pt>
                <c:pt idx="12944">
                  <c:v>395.14</c:v>
                </c:pt>
                <c:pt idx="12945">
                  <c:v>395.26</c:v>
                </c:pt>
                <c:pt idx="12946">
                  <c:v>395.45</c:v>
                </c:pt>
                <c:pt idx="12947">
                  <c:v>395.28</c:v>
                </c:pt>
                <c:pt idx="12948">
                  <c:v>395.25</c:v>
                </c:pt>
                <c:pt idx="12949">
                  <c:v>395.24</c:v>
                </c:pt>
                <c:pt idx="12950">
                  <c:v>395.32</c:v>
                </c:pt>
                <c:pt idx="12951">
                  <c:v>395.52</c:v>
                </c:pt>
                <c:pt idx="12952">
                  <c:v>395.66</c:v>
                </c:pt>
                <c:pt idx="12953">
                  <c:v>395.57</c:v>
                </c:pt>
                <c:pt idx="12954">
                  <c:v>395.37</c:v>
                </c:pt>
                <c:pt idx="12955">
                  <c:v>395.3</c:v>
                </c:pt>
                <c:pt idx="12956">
                  <c:v>395.19</c:v>
                </c:pt>
                <c:pt idx="12957">
                  <c:v>395.34</c:v>
                </c:pt>
                <c:pt idx="12958">
                  <c:v>395.93</c:v>
                </c:pt>
                <c:pt idx="12959">
                  <c:v>396.27</c:v>
                </c:pt>
                <c:pt idx="12960">
                  <c:v>396.31</c:v>
                </c:pt>
                <c:pt idx="12961">
                  <c:v>396.42</c:v>
                </c:pt>
                <c:pt idx="12962">
                  <c:v>396.84</c:v>
                </c:pt>
                <c:pt idx="12963">
                  <c:v>397</c:v>
                </c:pt>
                <c:pt idx="12964">
                  <c:v>396.77</c:v>
                </c:pt>
                <c:pt idx="12965">
                  <c:v>397.12</c:v>
                </c:pt>
                <c:pt idx="12966">
                  <c:v>397.24</c:v>
                </c:pt>
                <c:pt idx="12967">
                  <c:v>397.39</c:v>
                </c:pt>
                <c:pt idx="12968">
                  <c:v>397.55</c:v>
                </c:pt>
                <c:pt idx="12969">
                  <c:v>396.83</c:v>
                </c:pt>
                <c:pt idx="12970">
                  <c:v>395.76</c:v>
                </c:pt>
                <c:pt idx="12971">
                  <c:v>394.89</c:v>
                </c:pt>
                <c:pt idx="12972">
                  <c:v>394.44</c:v>
                </c:pt>
                <c:pt idx="12973">
                  <c:v>394.44</c:v>
                </c:pt>
                <c:pt idx="12974">
                  <c:v>394.63</c:v>
                </c:pt>
                <c:pt idx="12975">
                  <c:v>394.75</c:v>
                </c:pt>
                <c:pt idx="12976">
                  <c:v>394.86</c:v>
                </c:pt>
                <c:pt idx="12977">
                  <c:v>394.86</c:v>
                </c:pt>
                <c:pt idx="12978">
                  <c:v>395.18</c:v>
                </c:pt>
                <c:pt idx="12979">
                  <c:v>395.39</c:v>
                </c:pt>
                <c:pt idx="12980">
                  <c:v>395.26</c:v>
                </c:pt>
                <c:pt idx="12981">
                  <c:v>395.59</c:v>
                </c:pt>
                <c:pt idx="12982">
                  <c:v>395.82</c:v>
                </c:pt>
                <c:pt idx="12983">
                  <c:v>395.94</c:v>
                </c:pt>
                <c:pt idx="12984">
                  <c:v>396.13</c:v>
                </c:pt>
                <c:pt idx="12985">
                  <c:v>395.65</c:v>
                </c:pt>
                <c:pt idx="12986">
                  <c:v>395.39</c:v>
                </c:pt>
                <c:pt idx="12987">
                  <c:v>394.64</c:v>
                </c:pt>
                <c:pt idx="12988">
                  <c:v>394.36</c:v>
                </c:pt>
                <c:pt idx="12989">
                  <c:v>394.52</c:v>
                </c:pt>
                <c:pt idx="12990">
                  <c:v>394.55</c:v>
                </c:pt>
                <c:pt idx="12991">
                  <c:v>394.59</c:v>
                </c:pt>
                <c:pt idx="12992">
                  <c:v>394.95</c:v>
                </c:pt>
                <c:pt idx="12993">
                  <c:v>395.24</c:v>
                </c:pt>
                <c:pt idx="12994">
                  <c:v>395.43</c:v>
                </c:pt>
                <c:pt idx="12995">
                  <c:v>395.4</c:v>
                </c:pt>
                <c:pt idx="12996">
                  <c:v>395.58</c:v>
                </c:pt>
                <c:pt idx="12997">
                  <c:v>395.8</c:v>
                </c:pt>
                <c:pt idx="12998">
                  <c:v>395.92</c:v>
                </c:pt>
                <c:pt idx="12999">
                  <c:v>395.71</c:v>
                </c:pt>
                <c:pt idx="13000">
                  <c:v>395.52</c:v>
                </c:pt>
                <c:pt idx="13001">
                  <c:v>395.97</c:v>
                </c:pt>
                <c:pt idx="13002">
                  <c:v>396.42</c:v>
                </c:pt>
                <c:pt idx="13003">
                  <c:v>395.91</c:v>
                </c:pt>
                <c:pt idx="13004">
                  <c:v>395.47</c:v>
                </c:pt>
                <c:pt idx="13005">
                  <c:v>395.4</c:v>
                </c:pt>
                <c:pt idx="13006">
                  <c:v>395.31</c:v>
                </c:pt>
                <c:pt idx="13007">
                  <c:v>395.2</c:v>
                </c:pt>
                <c:pt idx="13008">
                  <c:v>395.12</c:v>
                </c:pt>
                <c:pt idx="13009">
                  <c:v>394.93</c:v>
                </c:pt>
                <c:pt idx="13010">
                  <c:v>394.44</c:v>
                </c:pt>
                <c:pt idx="13011">
                  <c:v>394.46</c:v>
                </c:pt>
                <c:pt idx="13012">
                  <c:v>394.65</c:v>
                </c:pt>
                <c:pt idx="13013">
                  <c:v>395.31</c:v>
                </c:pt>
                <c:pt idx="13014">
                  <c:v>395.77</c:v>
                </c:pt>
                <c:pt idx="13015">
                  <c:v>395.87</c:v>
                </c:pt>
                <c:pt idx="13016">
                  <c:v>395.5</c:v>
                </c:pt>
                <c:pt idx="13017">
                  <c:v>395.23</c:v>
                </c:pt>
                <c:pt idx="13018">
                  <c:v>395.5</c:v>
                </c:pt>
                <c:pt idx="13019">
                  <c:v>395.96</c:v>
                </c:pt>
                <c:pt idx="13020">
                  <c:v>396.01</c:v>
                </c:pt>
                <c:pt idx="13021">
                  <c:v>396.11</c:v>
                </c:pt>
                <c:pt idx="13022">
                  <c:v>396.07</c:v>
                </c:pt>
                <c:pt idx="13023">
                  <c:v>395.81</c:v>
                </c:pt>
                <c:pt idx="13024">
                  <c:v>395.02</c:v>
                </c:pt>
                <c:pt idx="13025">
                  <c:v>393.51</c:v>
                </c:pt>
                <c:pt idx="13026">
                  <c:v>392.48</c:v>
                </c:pt>
                <c:pt idx="13027">
                  <c:v>391.92</c:v>
                </c:pt>
                <c:pt idx="13028">
                  <c:v>391.36</c:v>
                </c:pt>
                <c:pt idx="13029">
                  <c:v>390.88</c:v>
                </c:pt>
                <c:pt idx="13030">
                  <c:v>391.1</c:v>
                </c:pt>
                <c:pt idx="13031">
                  <c:v>391.41</c:v>
                </c:pt>
                <c:pt idx="13032">
                  <c:v>391.51</c:v>
                </c:pt>
                <c:pt idx="13033">
                  <c:v>391.52</c:v>
                </c:pt>
                <c:pt idx="13034">
                  <c:v>391.5</c:v>
                </c:pt>
                <c:pt idx="13035">
                  <c:v>391.5</c:v>
                </c:pt>
                <c:pt idx="13036">
                  <c:v>391.58</c:v>
                </c:pt>
                <c:pt idx="13037">
                  <c:v>391.36</c:v>
                </c:pt>
                <c:pt idx="13038">
                  <c:v>391.34</c:v>
                </c:pt>
                <c:pt idx="13039">
                  <c:v>391.43</c:v>
                </c:pt>
                <c:pt idx="13040">
                  <c:v>391.42</c:v>
                </c:pt>
                <c:pt idx="13041">
                  <c:v>391.48</c:v>
                </c:pt>
                <c:pt idx="13042">
                  <c:v>391.64</c:v>
                </c:pt>
                <c:pt idx="13043">
                  <c:v>391.53</c:v>
                </c:pt>
                <c:pt idx="13044">
                  <c:v>391.4</c:v>
                </c:pt>
                <c:pt idx="13045">
                  <c:v>391.16</c:v>
                </c:pt>
                <c:pt idx="13046">
                  <c:v>391.04</c:v>
                </c:pt>
                <c:pt idx="13047">
                  <c:v>390.86</c:v>
                </c:pt>
                <c:pt idx="13048">
                  <c:v>390.62</c:v>
                </c:pt>
                <c:pt idx="13049">
                  <c:v>390.44</c:v>
                </c:pt>
                <c:pt idx="13050">
                  <c:v>390.42</c:v>
                </c:pt>
                <c:pt idx="13051">
                  <c:v>390.63</c:v>
                </c:pt>
                <c:pt idx="13052">
                  <c:v>390.7</c:v>
                </c:pt>
                <c:pt idx="13053">
                  <c:v>390.51</c:v>
                </c:pt>
                <c:pt idx="13054">
                  <c:v>390.53</c:v>
                </c:pt>
                <c:pt idx="13055">
                  <c:v>390.64</c:v>
                </c:pt>
                <c:pt idx="13056">
                  <c:v>390.7</c:v>
                </c:pt>
                <c:pt idx="13057">
                  <c:v>390.48</c:v>
                </c:pt>
                <c:pt idx="13058">
                  <c:v>390.62</c:v>
                </c:pt>
                <c:pt idx="13059">
                  <c:v>390.67</c:v>
                </c:pt>
                <c:pt idx="13060">
                  <c:v>390.88</c:v>
                </c:pt>
                <c:pt idx="13061">
                  <c:v>390.86</c:v>
                </c:pt>
                <c:pt idx="13062">
                  <c:v>390.91</c:v>
                </c:pt>
                <c:pt idx="13063">
                  <c:v>390.65</c:v>
                </c:pt>
                <c:pt idx="13064">
                  <c:v>390.54</c:v>
                </c:pt>
                <c:pt idx="13065">
                  <c:v>390.2</c:v>
                </c:pt>
                <c:pt idx="13066">
                  <c:v>389.78</c:v>
                </c:pt>
                <c:pt idx="13067">
                  <c:v>389.9</c:v>
                </c:pt>
                <c:pt idx="13068">
                  <c:v>390.16</c:v>
                </c:pt>
                <c:pt idx="13069">
                  <c:v>390.32</c:v>
                </c:pt>
                <c:pt idx="13070">
                  <c:v>390.29</c:v>
                </c:pt>
                <c:pt idx="13071">
                  <c:v>389.98</c:v>
                </c:pt>
                <c:pt idx="13072">
                  <c:v>390.04</c:v>
                </c:pt>
                <c:pt idx="13073">
                  <c:v>390.06</c:v>
                </c:pt>
                <c:pt idx="13074">
                  <c:v>390.93</c:v>
                </c:pt>
                <c:pt idx="13075">
                  <c:v>392.56</c:v>
                </c:pt>
                <c:pt idx="13076">
                  <c:v>394.27</c:v>
                </c:pt>
                <c:pt idx="13077">
                  <c:v>395.56</c:v>
                </c:pt>
                <c:pt idx="13078">
                  <c:v>396.2</c:v>
                </c:pt>
                <c:pt idx="13079">
                  <c:v>396.45</c:v>
                </c:pt>
                <c:pt idx="13080">
                  <c:v>395.91</c:v>
                </c:pt>
                <c:pt idx="13081">
                  <c:v>394.49</c:v>
                </c:pt>
                <c:pt idx="13082">
                  <c:v>393.38</c:v>
                </c:pt>
                <c:pt idx="13083">
                  <c:v>392.73</c:v>
                </c:pt>
                <c:pt idx="13084">
                  <c:v>391.91</c:v>
                </c:pt>
                <c:pt idx="13085">
                  <c:v>390.81</c:v>
                </c:pt>
                <c:pt idx="13086">
                  <c:v>390.2</c:v>
                </c:pt>
                <c:pt idx="13087">
                  <c:v>390.16</c:v>
                </c:pt>
                <c:pt idx="13088">
                  <c:v>390.21</c:v>
                </c:pt>
                <c:pt idx="13089">
                  <c:v>390.07</c:v>
                </c:pt>
                <c:pt idx="13090">
                  <c:v>390.07</c:v>
                </c:pt>
                <c:pt idx="13091">
                  <c:v>390.11</c:v>
                </c:pt>
                <c:pt idx="13092">
                  <c:v>390.02</c:v>
                </c:pt>
                <c:pt idx="13093">
                  <c:v>389.68</c:v>
                </c:pt>
                <c:pt idx="13094">
                  <c:v>389.31</c:v>
                </c:pt>
                <c:pt idx="13095">
                  <c:v>389.26</c:v>
                </c:pt>
                <c:pt idx="13096">
                  <c:v>389.22</c:v>
                </c:pt>
                <c:pt idx="13097">
                  <c:v>389.48</c:v>
                </c:pt>
                <c:pt idx="13098">
                  <c:v>389.54</c:v>
                </c:pt>
                <c:pt idx="13099">
                  <c:v>389.78</c:v>
                </c:pt>
                <c:pt idx="13100">
                  <c:v>389.95</c:v>
                </c:pt>
                <c:pt idx="13101">
                  <c:v>390</c:v>
                </c:pt>
                <c:pt idx="13102">
                  <c:v>389.97</c:v>
                </c:pt>
                <c:pt idx="13103">
                  <c:v>389.75</c:v>
                </c:pt>
                <c:pt idx="13104">
                  <c:v>389.45</c:v>
                </c:pt>
                <c:pt idx="13105">
                  <c:v>389.54</c:v>
                </c:pt>
                <c:pt idx="13106">
                  <c:v>389.4</c:v>
                </c:pt>
                <c:pt idx="13107">
                  <c:v>389.33</c:v>
                </c:pt>
                <c:pt idx="13108">
                  <c:v>389.19</c:v>
                </c:pt>
                <c:pt idx="13109">
                  <c:v>389.08</c:v>
                </c:pt>
                <c:pt idx="13110">
                  <c:v>389.33</c:v>
                </c:pt>
                <c:pt idx="13111">
                  <c:v>389.24</c:v>
                </c:pt>
                <c:pt idx="13112">
                  <c:v>389.23</c:v>
                </c:pt>
                <c:pt idx="13113">
                  <c:v>389.35</c:v>
                </c:pt>
                <c:pt idx="13114">
                  <c:v>389.59</c:v>
                </c:pt>
                <c:pt idx="13115">
                  <c:v>389.53</c:v>
                </c:pt>
                <c:pt idx="13116">
                  <c:v>389.21</c:v>
                </c:pt>
                <c:pt idx="13117">
                  <c:v>388.96</c:v>
                </c:pt>
                <c:pt idx="13118">
                  <c:v>389.18</c:v>
                </c:pt>
                <c:pt idx="13119">
                  <c:v>389.18</c:v>
                </c:pt>
                <c:pt idx="13120">
                  <c:v>389.19</c:v>
                </c:pt>
                <c:pt idx="13121">
                  <c:v>389.3</c:v>
                </c:pt>
                <c:pt idx="13122">
                  <c:v>389.46</c:v>
                </c:pt>
                <c:pt idx="13123">
                  <c:v>389.92</c:v>
                </c:pt>
                <c:pt idx="13124">
                  <c:v>390.19</c:v>
                </c:pt>
                <c:pt idx="13125">
                  <c:v>390.05</c:v>
                </c:pt>
                <c:pt idx="13126">
                  <c:v>389.98</c:v>
                </c:pt>
                <c:pt idx="13127">
                  <c:v>390.11</c:v>
                </c:pt>
                <c:pt idx="13128">
                  <c:v>390.5</c:v>
                </c:pt>
                <c:pt idx="13129">
                  <c:v>390.75</c:v>
                </c:pt>
                <c:pt idx="13130">
                  <c:v>391.16</c:v>
                </c:pt>
                <c:pt idx="13131">
                  <c:v>391.5</c:v>
                </c:pt>
                <c:pt idx="13132">
                  <c:v>391.42</c:v>
                </c:pt>
                <c:pt idx="13133">
                  <c:v>391.27</c:v>
                </c:pt>
                <c:pt idx="13134">
                  <c:v>391.06</c:v>
                </c:pt>
                <c:pt idx="13135">
                  <c:v>391.15</c:v>
                </c:pt>
                <c:pt idx="13136">
                  <c:v>391.33</c:v>
                </c:pt>
                <c:pt idx="13137">
                  <c:v>391.34</c:v>
                </c:pt>
                <c:pt idx="13138">
                  <c:v>391.82</c:v>
                </c:pt>
                <c:pt idx="13139">
                  <c:v>392.6</c:v>
                </c:pt>
                <c:pt idx="13140">
                  <c:v>393.47</c:v>
                </c:pt>
                <c:pt idx="13141">
                  <c:v>394.23</c:v>
                </c:pt>
                <c:pt idx="13142">
                  <c:v>394.7</c:v>
                </c:pt>
                <c:pt idx="13143">
                  <c:v>394.92</c:v>
                </c:pt>
                <c:pt idx="13144">
                  <c:v>395.01</c:v>
                </c:pt>
                <c:pt idx="13145">
                  <c:v>395.17</c:v>
                </c:pt>
                <c:pt idx="13146">
                  <c:v>395.03</c:v>
                </c:pt>
                <c:pt idx="13147">
                  <c:v>395.21</c:v>
                </c:pt>
                <c:pt idx="13148">
                  <c:v>395.82</c:v>
                </c:pt>
                <c:pt idx="13149">
                  <c:v>396.57</c:v>
                </c:pt>
                <c:pt idx="13150">
                  <c:v>397.1</c:v>
                </c:pt>
                <c:pt idx="13151">
                  <c:v>396.88</c:v>
                </c:pt>
                <c:pt idx="13152">
                  <c:v>396.76</c:v>
                </c:pt>
                <c:pt idx="13153">
                  <c:v>396.55</c:v>
                </c:pt>
                <c:pt idx="13154">
                  <c:v>396.44</c:v>
                </c:pt>
                <c:pt idx="13155">
                  <c:v>396.26</c:v>
                </c:pt>
                <c:pt idx="13156">
                  <c:v>396.43</c:v>
                </c:pt>
                <c:pt idx="13157">
                  <c:v>396.42</c:v>
                </c:pt>
                <c:pt idx="13158">
                  <c:v>396.37</c:v>
                </c:pt>
                <c:pt idx="13159">
                  <c:v>396.3</c:v>
                </c:pt>
                <c:pt idx="13160">
                  <c:v>396.32</c:v>
                </c:pt>
                <c:pt idx="13161">
                  <c:v>396.37</c:v>
                </c:pt>
                <c:pt idx="13162">
                  <c:v>396.44</c:v>
                </c:pt>
                <c:pt idx="13163">
                  <c:v>396.39</c:v>
                </c:pt>
                <c:pt idx="13164">
                  <c:v>396.3</c:v>
                </c:pt>
                <c:pt idx="13165">
                  <c:v>396.32</c:v>
                </c:pt>
                <c:pt idx="13166">
                  <c:v>396.33</c:v>
                </c:pt>
                <c:pt idx="13167">
                  <c:v>396.23</c:v>
                </c:pt>
                <c:pt idx="13168">
                  <c:v>396.31</c:v>
                </c:pt>
                <c:pt idx="13169">
                  <c:v>396.3</c:v>
                </c:pt>
                <c:pt idx="13170">
                  <c:v>396.27</c:v>
                </c:pt>
                <c:pt idx="13171">
                  <c:v>396.22</c:v>
                </c:pt>
                <c:pt idx="13172">
                  <c:v>396.4</c:v>
                </c:pt>
                <c:pt idx="13173">
                  <c:v>396.38</c:v>
                </c:pt>
                <c:pt idx="13174">
                  <c:v>396.3</c:v>
                </c:pt>
                <c:pt idx="13175">
                  <c:v>396.33</c:v>
                </c:pt>
                <c:pt idx="13176">
                  <c:v>396.46</c:v>
                </c:pt>
                <c:pt idx="13177">
                  <c:v>396.33</c:v>
                </c:pt>
                <c:pt idx="13178">
                  <c:v>396.29</c:v>
                </c:pt>
                <c:pt idx="13179">
                  <c:v>396.3</c:v>
                </c:pt>
                <c:pt idx="13180">
                  <c:v>396.37</c:v>
                </c:pt>
                <c:pt idx="13181">
                  <c:v>396.49</c:v>
                </c:pt>
                <c:pt idx="13182">
                  <c:v>396.33</c:v>
                </c:pt>
                <c:pt idx="13183">
                  <c:v>396.31</c:v>
                </c:pt>
                <c:pt idx="13184">
                  <c:v>396.21</c:v>
                </c:pt>
                <c:pt idx="13185">
                  <c:v>396.4</c:v>
                </c:pt>
                <c:pt idx="13186">
                  <c:v>396.35</c:v>
                </c:pt>
                <c:pt idx="13187">
                  <c:v>396.35</c:v>
                </c:pt>
                <c:pt idx="13188">
                  <c:v>396.32</c:v>
                </c:pt>
                <c:pt idx="13189">
                  <c:v>396.39</c:v>
                </c:pt>
                <c:pt idx="13190">
                  <c:v>396.26</c:v>
                </c:pt>
                <c:pt idx="13191">
                  <c:v>396.23</c:v>
                </c:pt>
                <c:pt idx="13192">
                  <c:v>396.28</c:v>
                </c:pt>
                <c:pt idx="13193">
                  <c:v>396.41</c:v>
                </c:pt>
                <c:pt idx="13194">
                  <c:v>396.23</c:v>
                </c:pt>
                <c:pt idx="13195">
                  <c:v>396.33</c:v>
                </c:pt>
                <c:pt idx="13196">
                  <c:v>396.3</c:v>
                </c:pt>
                <c:pt idx="13197">
                  <c:v>396.17</c:v>
                </c:pt>
                <c:pt idx="13198">
                  <c:v>396.37</c:v>
                </c:pt>
                <c:pt idx="13199">
                  <c:v>396.21</c:v>
                </c:pt>
                <c:pt idx="13200">
                  <c:v>396.18</c:v>
                </c:pt>
                <c:pt idx="13201">
                  <c:v>396.27</c:v>
                </c:pt>
                <c:pt idx="13202">
                  <c:v>396.29</c:v>
                </c:pt>
                <c:pt idx="13203">
                  <c:v>396.35</c:v>
                </c:pt>
                <c:pt idx="13204">
                  <c:v>396.35</c:v>
                </c:pt>
                <c:pt idx="13205">
                  <c:v>396.32</c:v>
                </c:pt>
                <c:pt idx="13206">
                  <c:v>396.18</c:v>
                </c:pt>
                <c:pt idx="13207">
                  <c:v>396.16</c:v>
                </c:pt>
                <c:pt idx="13208">
                  <c:v>396.19</c:v>
                </c:pt>
                <c:pt idx="13209">
                  <c:v>396.17</c:v>
                </c:pt>
                <c:pt idx="13210">
                  <c:v>396.14</c:v>
                </c:pt>
                <c:pt idx="13211">
                  <c:v>396.1</c:v>
                </c:pt>
                <c:pt idx="13212">
                  <c:v>396.02</c:v>
                </c:pt>
                <c:pt idx="13213">
                  <c:v>396.04</c:v>
                </c:pt>
                <c:pt idx="13214">
                  <c:v>395.92</c:v>
                </c:pt>
                <c:pt idx="13215">
                  <c:v>395.94</c:v>
                </c:pt>
                <c:pt idx="13216">
                  <c:v>395.86</c:v>
                </c:pt>
                <c:pt idx="13217">
                  <c:v>395.9</c:v>
                </c:pt>
                <c:pt idx="13218">
                  <c:v>395.96</c:v>
                </c:pt>
                <c:pt idx="13219">
                  <c:v>395.93</c:v>
                </c:pt>
                <c:pt idx="13220">
                  <c:v>395.98</c:v>
                </c:pt>
                <c:pt idx="13221">
                  <c:v>396.04</c:v>
                </c:pt>
                <c:pt idx="13222">
                  <c:v>395.98</c:v>
                </c:pt>
                <c:pt idx="13223">
                  <c:v>395.95</c:v>
                </c:pt>
                <c:pt idx="13224">
                  <c:v>396.13</c:v>
                </c:pt>
                <c:pt idx="13225">
                  <c:v>396.01</c:v>
                </c:pt>
                <c:pt idx="13226">
                  <c:v>395.98</c:v>
                </c:pt>
                <c:pt idx="13227">
                  <c:v>396.04</c:v>
                </c:pt>
                <c:pt idx="13228">
                  <c:v>395.96</c:v>
                </c:pt>
                <c:pt idx="13229">
                  <c:v>395.86</c:v>
                </c:pt>
                <c:pt idx="13230">
                  <c:v>395.98</c:v>
                </c:pt>
                <c:pt idx="13231">
                  <c:v>395.76</c:v>
                </c:pt>
                <c:pt idx="13232">
                  <c:v>395.71</c:v>
                </c:pt>
                <c:pt idx="13233">
                  <c:v>395.67</c:v>
                </c:pt>
                <c:pt idx="13234">
                  <c:v>395.68</c:v>
                </c:pt>
                <c:pt idx="13235">
                  <c:v>395.77</c:v>
                </c:pt>
                <c:pt idx="13236">
                  <c:v>395.73</c:v>
                </c:pt>
                <c:pt idx="13237">
                  <c:v>395.78</c:v>
                </c:pt>
                <c:pt idx="13238">
                  <c:v>395.9</c:v>
                </c:pt>
                <c:pt idx="13239">
                  <c:v>395.85</c:v>
                </c:pt>
                <c:pt idx="13240">
                  <c:v>395.91</c:v>
                </c:pt>
                <c:pt idx="13241">
                  <c:v>395.89</c:v>
                </c:pt>
                <c:pt idx="13242">
                  <c:v>395.89</c:v>
                </c:pt>
                <c:pt idx="13243">
                  <c:v>396</c:v>
                </c:pt>
                <c:pt idx="13244">
                  <c:v>396.08</c:v>
                </c:pt>
                <c:pt idx="13245">
                  <c:v>396.05</c:v>
                </c:pt>
                <c:pt idx="13246">
                  <c:v>395.93</c:v>
                </c:pt>
                <c:pt idx="13247">
                  <c:v>396.01</c:v>
                </c:pt>
                <c:pt idx="13248">
                  <c:v>395.9</c:v>
                </c:pt>
                <c:pt idx="13249">
                  <c:v>395.59</c:v>
                </c:pt>
                <c:pt idx="13250">
                  <c:v>395.49</c:v>
                </c:pt>
                <c:pt idx="13251">
                  <c:v>395.58</c:v>
                </c:pt>
                <c:pt idx="13252">
                  <c:v>395.56</c:v>
                </c:pt>
                <c:pt idx="13253">
                  <c:v>395.43</c:v>
                </c:pt>
                <c:pt idx="13254">
                  <c:v>395.37</c:v>
                </c:pt>
                <c:pt idx="13255">
                  <c:v>395.27</c:v>
                </c:pt>
                <c:pt idx="13256">
                  <c:v>395.45</c:v>
                </c:pt>
                <c:pt idx="13257">
                  <c:v>395.68</c:v>
                </c:pt>
                <c:pt idx="13258">
                  <c:v>395.81</c:v>
                </c:pt>
                <c:pt idx="13259">
                  <c:v>396.05</c:v>
                </c:pt>
                <c:pt idx="13260">
                  <c:v>396.15</c:v>
                </c:pt>
                <c:pt idx="13261">
                  <c:v>396.2</c:v>
                </c:pt>
                <c:pt idx="13262">
                  <c:v>396.13</c:v>
                </c:pt>
                <c:pt idx="13263">
                  <c:v>396.07</c:v>
                </c:pt>
                <c:pt idx="13264">
                  <c:v>395.98</c:v>
                </c:pt>
                <c:pt idx="13265">
                  <c:v>396.02</c:v>
                </c:pt>
                <c:pt idx="13266">
                  <c:v>396.15</c:v>
                </c:pt>
                <c:pt idx="13267">
                  <c:v>395.91</c:v>
                </c:pt>
                <c:pt idx="13268">
                  <c:v>395.91</c:v>
                </c:pt>
                <c:pt idx="13269">
                  <c:v>395.7</c:v>
                </c:pt>
                <c:pt idx="13270">
                  <c:v>395.59</c:v>
                </c:pt>
                <c:pt idx="13271">
                  <c:v>395.43</c:v>
                </c:pt>
                <c:pt idx="13272">
                  <c:v>395.23</c:v>
                </c:pt>
                <c:pt idx="13273">
                  <c:v>395.22</c:v>
                </c:pt>
                <c:pt idx="13274">
                  <c:v>395.05</c:v>
                </c:pt>
                <c:pt idx="13275">
                  <c:v>394.96</c:v>
                </c:pt>
                <c:pt idx="13276">
                  <c:v>394.97</c:v>
                </c:pt>
                <c:pt idx="13277">
                  <c:v>394.69</c:v>
                </c:pt>
                <c:pt idx="13278">
                  <c:v>394.63</c:v>
                </c:pt>
                <c:pt idx="13279">
                  <c:v>394.46</c:v>
                </c:pt>
                <c:pt idx="13280">
                  <c:v>394.48</c:v>
                </c:pt>
                <c:pt idx="13281">
                  <c:v>394.63</c:v>
                </c:pt>
                <c:pt idx="13282">
                  <c:v>394.83</c:v>
                </c:pt>
                <c:pt idx="13283">
                  <c:v>394.89</c:v>
                </c:pt>
                <c:pt idx="13284">
                  <c:v>394.76</c:v>
                </c:pt>
                <c:pt idx="13285">
                  <c:v>394.61</c:v>
                </c:pt>
                <c:pt idx="13286">
                  <c:v>394.61</c:v>
                </c:pt>
                <c:pt idx="13287">
                  <c:v>394.46</c:v>
                </c:pt>
                <c:pt idx="13288">
                  <c:v>394.43</c:v>
                </c:pt>
                <c:pt idx="13289">
                  <c:v>394.3</c:v>
                </c:pt>
                <c:pt idx="13290">
                  <c:v>394.61</c:v>
                </c:pt>
                <c:pt idx="13291">
                  <c:v>394.58</c:v>
                </c:pt>
                <c:pt idx="13292">
                  <c:v>394.82</c:v>
                </c:pt>
                <c:pt idx="13293">
                  <c:v>395.16</c:v>
                </c:pt>
                <c:pt idx="13294">
                  <c:v>395.62</c:v>
                </c:pt>
                <c:pt idx="13295">
                  <c:v>395.81</c:v>
                </c:pt>
                <c:pt idx="13296">
                  <c:v>395.97</c:v>
                </c:pt>
                <c:pt idx="13297">
                  <c:v>395.93</c:v>
                </c:pt>
                <c:pt idx="13298">
                  <c:v>395.93</c:v>
                </c:pt>
                <c:pt idx="13299">
                  <c:v>395.98</c:v>
                </c:pt>
                <c:pt idx="13300">
                  <c:v>396.13</c:v>
                </c:pt>
                <c:pt idx="13301">
                  <c:v>396.07</c:v>
                </c:pt>
                <c:pt idx="13302">
                  <c:v>396.06</c:v>
                </c:pt>
                <c:pt idx="13303">
                  <c:v>396.16</c:v>
                </c:pt>
                <c:pt idx="13304">
                  <c:v>395.95</c:v>
                </c:pt>
                <c:pt idx="13305">
                  <c:v>395.81</c:v>
                </c:pt>
                <c:pt idx="13306">
                  <c:v>395.76</c:v>
                </c:pt>
                <c:pt idx="13307">
                  <c:v>395.73</c:v>
                </c:pt>
                <c:pt idx="13308">
                  <c:v>395.57</c:v>
                </c:pt>
                <c:pt idx="13309">
                  <c:v>394.7</c:v>
                </c:pt>
                <c:pt idx="13310">
                  <c:v>393.49</c:v>
                </c:pt>
                <c:pt idx="13311">
                  <c:v>393.63</c:v>
                </c:pt>
                <c:pt idx="13312">
                  <c:v>394.43</c:v>
                </c:pt>
                <c:pt idx="13313">
                  <c:v>394.64</c:v>
                </c:pt>
                <c:pt idx="13314">
                  <c:v>394.62</c:v>
                </c:pt>
                <c:pt idx="13315">
                  <c:v>394.63</c:v>
                </c:pt>
                <c:pt idx="13316">
                  <c:v>394.68</c:v>
                </c:pt>
                <c:pt idx="13317">
                  <c:v>394.59</c:v>
                </c:pt>
                <c:pt idx="13318">
                  <c:v>394.55</c:v>
                </c:pt>
                <c:pt idx="13319">
                  <c:v>394.58</c:v>
                </c:pt>
                <c:pt idx="13320">
                  <c:v>394.71</c:v>
                </c:pt>
                <c:pt idx="13321">
                  <c:v>394.62</c:v>
                </c:pt>
                <c:pt idx="13322">
                  <c:v>394.2</c:v>
                </c:pt>
                <c:pt idx="13323">
                  <c:v>393.86</c:v>
                </c:pt>
                <c:pt idx="13324">
                  <c:v>393.64</c:v>
                </c:pt>
                <c:pt idx="13325">
                  <c:v>393.56</c:v>
                </c:pt>
                <c:pt idx="13326">
                  <c:v>394.17</c:v>
                </c:pt>
                <c:pt idx="13327">
                  <c:v>394.96</c:v>
                </c:pt>
                <c:pt idx="13328">
                  <c:v>394.32</c:v>
                </c:pt>
                <c:pt idx="13329">
                  <c:v>393.69</c:v>
                </c:pt>
                <c:pt idx="13330">
                  <c:v>393.76</c:v>
                </c:pt>
                <c:pt idx="13331">
                  <c:v>393.77</c:v>
                </c:pt>
                <c:pt idx="13332">
                  <c:v>393.74</c:v>
                </c:pt>
                <c:pt idx="13333">
                  <c:v>394.19</c:v>
                </c:pt>
                <c:pt idx="13334">
                  <c:v>394.24</c:v>
                </c:pt>
                <c:pt idx="13335">
                  <c:v>394.22</c:v>
                </c:pt>
                <c:pt idx="13336">
                  <c:v>394.42</c:v>
                </c:pt>
                <c:pt idx="13337">
                  <c:v>394.6</c:v>
                </c:pt>
                <c:pt idx="13338">
                  <c:v>394.54</c:v>
                </c:pt>
                <c:pt idx="13339">
                  <c:v>394.43</c:v>
                </c:pt>
                <c:pt idx="13340">
                  <c:v>394.52</c:v>
                </c:pt>
                <c:pt idx="13341">
                  <c:v>394.46</c:v>
                </c:pt>
                <c:pt idx="13342">
                  <c:v>394.5</c:v>
                </c:pt>
                <c:pt idx="13343">
                  <c:v>394.52</c:v>
                </c:pt>
                <c:pt idx="13344">
                  <c:v>395.15</c:v>
                </c:pt>
                <c:pt idx="13345">
                  <c:v>395.83</c:v>
                </c:pt>
                <c:pt idx="13346">
                  <c:v>396.24</c:v>
                </c:pt>
                <c:pt idx="13347">
                  <c:v>396.38</c:v>
                </c:pt>
                <c:pt idx="13348">
                  <c:v>396.42</c:v>
                </c:pt>
                <c:pt idx="13349">
                  <c:v>396.48</c:v>
                </c:pt>
                <c:pt idx="13350">
                  <c:v>-9999</c:v>
                </c:pt>
                <c:pt idx="13351">
                  <c:v>-9999</c:v>
                </c:pt>
                <c:pt idx="13352">
                  <c:v>-9999</c:v>
                </c:pt>
                <c:pt idx="13353">
                  <c:v>-9999</c:v>
                </c:pt>
                <c:pt idx="13354">
                  <c:v>-9999</c:v>
                </c:pt>
                <c:pt idx="13355">
                  <c:v>-9999</c:v>
                </c:pt>
                <c:pt idx="13356">
                  <c:v>-9999</c:v>
                </c:pt>
                <c:pt idx="13357">
                  <c:v>-9999</c:v>
                </c:pt>
                <c:pt idx="13358">
                  <c:v>-9999</c:v>
                </c:pt>
                <c:pt idx="13359">
                  <c:v>-9999</c:v>
                </c:pt>
                <c:pt idx="13360">
                  <c:v>-9999</c:v>
                </c:pt>
                <c:pt idx="13361">
                  <c:v>-9999</c:v>
                </c:pt>
                <c:pt idx="13362">
                  <c:v>-9999</c:v>
                </c:pt>
                <c:pt idx="13363">
                  <c:v>-9999</c:v>
                </c:pt>
                <c:pt idx="13364">
                  <c:v>-9999</c:v>
                </c:pt>
                <c:pt idx="13365">
                  <c:v>-9999</c:v>
                </c:pt>
                <c:pt idx="13366">
                  <c:v>-9999</c:v>
                </c:pt>
                <c:pt idx="13367">
                  <c:v>-9999</c:v>
                </c:pt>
                <c:pt idx="13368">
                  <c:v>-9999</c:v>
                </c:pt>
                <c:pt idx="13369">
                  <c:v>-9999</c:v>
                </c:pt>
                <c:pt idx="13370">
                  <c:v>-9999</c:v>
                </c:pt>
                <c:pt idx="13371">
                  <c:v>-9999</c:v>
                </c:pt>
                <c:pt idx="13372">
                  <c:v>-9999</c:v>
                </c:pt>
                <c:pt idx="13373">
                  <c:v>-9999</c:v>
                </c:pt>
                <c:pt idx="13374">
                  <c:v>-9999</c:v>
                </c:pt>
                <c:pt idx="13375">
                  <c:v>-9999</c:v>
                </c:pt>
                <c:pt idx="13376">
                  <c:v>-9999</c:v>
                </c:pt>
                <c:pt idx="13377">
                  <c:v>-9999</c:v>
                </c:pt>
                <c:pt idx="13378">
                  <c:v>-9999</c:v>
                </c:pt>
                <c:pt idx="13379">
                  <c:v>-9999</c:v>
                </c:pt>
                <c:pt idx="13380">
                  <c:v>-9999</c:v>
                </c:pt>
                <c:pt idx="13381">
                  <c:v>-9999</c:v>
                </c:pt>
                <c:pt idx="13382">
                  <c:v>-9999</c:v>
                </c:pt>
                <c:pt idx="13383">
                  <c:v>-9999</c:v>
                </c:pt>
                <c:pt idx="13384">
                  <c:v>-9999</c:v>
                </c:pt>
                <c:pt idx="13385">
                  <c:v>-9999</c:v>
                </c:pt>
                <c:pt idx="13386">
                  <c:v>-9999</c:v>
                </c:pt>
                <c:pt idx="13387">
                  <c:v>-9999</c:v>
                </c:pt>
                <c:pt idx="13388">
                  <c:v>-9999</c:v>
                </c:pt>
                <c:pt idx="13389">
                  <c:v>-9999</c:v>
                </c:pt>
                <c:pt idx="13390">
                  <c:v>-9999</c:v>
                </c:pt>
                <c:pt idx="13391">
                  <c:v>-9999</c:v>
                </c:pt>
                <c:pt idx="13392">
                  <c:v>-9999</c:v>
                </c:pt>
                <c:pt idx="13393">
                  <c:v>-9999</c:v>
                </c:pt>
                <c:pt idx="13394">
                  <c:v>-9999</c:v>
                </c:pt>
                <c:pt idx="13395">
                  <c:v>-9999</c:v>
                </c:pt>
                <c:pt idx="13396">
                  <c:v>-9999</c:v>
                </c:pt>
                <c:pt idx="13397">
                  <c:v>-9999</c:v>
                </c:pt>
                <c:pt idx="13398">
                  <c:v>-9999</c:v>
                </c:pt>
                <c:pt idx="13399">
                  <c:v>-9999</c:v>
                </c:pt>
                <c:pt idx="13400">
                  <c:v>-9999</c:v>
                </c:pt>
                <c:pt idx="13401">
                  <c:v>-9999</c:v>
                </c:pt>
                <c:pt idx="13402">
                  <c:v>396.25</c:v>
                </c:pt>
                <c:pt idx="13403">
                  <c:v>396.35</c:v>
                </c:pt>
                <c:pt idx="13404">
                  <c:v>396.35</c:v>
                </c:pt>
                <c:pt idx="13405">
                  <c:v>396.45</c:v>
                </c:pt>
                <c:pt idx="13406">
                  <c:v>396.33</c:v>
                </c:pt>
                <c:pt idx="13407">
                  <c:v>396.46</c:v>
                </c:pt>
                <c:pt idx="13408">
                  <c:v>396.44</c:v>
                </c:pt>
                <c:pt idx="13409">
                  <c:v>396.39</c:v>
                </c:pt>
                <c:pt idx="13410">
                  <c:v>396.14</c:v>
                </c:pt>
                <c:pt idx="13411">
                  <c:v>395.48</c:v>
                </c:pt>
                <c:pt idx="13412">
                  <c:v>395.05</c:v>
                </c:pt>
                <c:pt idx="13413">
                  <c:v>394.66</c:v>
                </c:pt>
                <c:pt idx="13414">
                  <c:v>394.31</c:v>
                </c:pt>
                <c:pt idx="13415">
                  <c:v>394.15</c:v>
                </c:pt>
                <c:pt idx="13416">
                  <c:v>393.8</c:v>
                </c:pt>
                <c:pt idx="13417">
                  <c:v>394.14</c:v>
                </c:pt>
                <c:pt idx="13418">
                  <c:v>394.5</c:v>
                </c:pt>
                <c:pt idx="13419">
                  <c:v>394.51</c:v>
                </c:pt>
                <c:pt idx="13420">
                  <c:v>394.52</c:v>
                </c:pt>
                <c:pt idx="13421">
                  <c:v>394.72</c:v>
                </c:pt>
                <c:pt idx="13422">
                  <c:v>394.79</c:v>
                </c:pt>
                <c:pt idx="13423">
                  <c:v>394.9</c:v>
                </c:pt>
                <c:pt idx="13424">
                  <c:v>395</c:v>
                </c:pt>
                <c:pt idx="13425">
                  <c:v>395.24</c:v>
                </c:pt>
                <c:pt idx="13426">
                  <c:v>395.42</c:v>
                </c:pt>
                <c:pt idx="13427">
                  <c:v>395.49</c:v>
                </c:pt>
                <c:pt idx="13428">
                  <c:v>395.6</c:v>
                </c:pt>
                <c:pt idx="13429">
                  <c:v>395.47</c:v>
                </c:pt>
                <c:pt idx="13430">
                  <c:v>395.44</c:v>
                </c:pt>
                <c:pt idx="13431">
                  <c:v>395.38</c:v>
                </c:pt>
                <c:pt idx="13432">
                  <c:v>395.33</c:v>
                </c:pt>
                <c:pt idx="13433">
                  <c:v>395.26</c:v>
                </c:pt>
                <c:pt idx="13434">
                  <c:v>395.32</c:v>
                </c:pt>
                <c:pt idx="13435">
                  <c:v>395.28</c:v>
                </c:pt>
                <c:pt idx="13436">
                  <c:v>395.08</c:v>
                </c:pt>
                <c:pt idx="13437">
                  <c:v>394.99</c:v>
                </c:pt>
                <c:pt idx="13438">
                  <c:v>395</c:v>
                </c:pt>
                <c:pt idx="13439">
                  <c:v>395.2</c:v>
                </c:pt>
                <c:pt idx="13440">
                  <c:v>395.2</c:v>
                </c:pt>
                <c:pt idx="13441">
                  <c:v>395.18</c:v>
                </c:pt>
                <c:pt idx="13442">
                  <c:v>395.32</c:v>
                </c:pt>
                <c:pt idx="13443">
                  <c:v>395.41</c:v>
                </c:pt>
                <c:pt idx="13444">
                  <c:v>395.57</c:v>
                </c:pt>
                <c:pt idx="13445">
                  <c:v>395.61</c:v>
                </c:pt>
                <c:pt idx="13446">
                  <c:v>395.6</c:v>
                </c:pt>
                <c:pt idx="13447">
                  <c:v>395.53</c:v>
                </c:pt>
                <c:pt idx="13448">
                  <c:v>395.58</c:v>
                </c:pt>
                <c:pt idx="13449">
                  <c:v>395.5</c:v>
                </c:pt>
                <c:pt idx="13450">
                  <c:v>395.67</c:v>
                </c:pt>
                <c:pt idx="13451">
                  <c:v>395.65</c:v>
                </c:pt>
                <c:pt idx="13452">
                  <c:v>395.46</c:v>
                </c:pt>
                <c:pt idx="13453">
                  <c:v>395.59</c:v>
                </c:pt>
                <c:pt idx="13454">
                  <c:v>395.77</c:v>
                </c:pt>
                <c:pt idx="13455">
                  <c:v>395.63</c:v>
                </c:pt>
                <c:pt idx="13456">
                  <c:v>395.62</c:v>
                </c:pt>
                <c:pt idx="13457">
                  <c:v>395.6</c:v>
                </c:pt>
                <c:pt idx="13458">
                  <c:v>395.31</c:v>
                </c:pt>
                <c:pt idx="13459">
                  <c:v>395.1</c:v>
                </c:pt>
                <c:pt idx="13460">
                  <c:v>394.89</c:v>
                </c:pt>
                <c:pt idx="13461">
                  <c:v>395.02</c:v>
                </c:pt>
                <c:pt idx="13462">
                  <c:v>395.01</c:v>
                </c:pt>
                <c:pt idx="13463">
                  <c:v>394.69</c:v>
                </c:pt>
                <c:pt idx="13464">
                  <c:v>394.3</c:v>
                </c:pt>
                <c:pt idx="13465">
                  <c:v>393.89</c:v>
                </c:pt>
                <c:pt idx="13466">
                  <c:v>393.52</c:v>
                </c:pt>
                <c:pt idx="13467">
                  <c:v>393.38</c:v>
                </c:pt>
                <c:pt idx="13468">
                  <c:v>393.33</c:v>
                </c:pt>
                <c:pt idx="13469">
                  <c:v>393.32</c:v>
                </c:pt>
                <c:pt idx="13470">
                  <c:v>393.34</c:v>
                </c:pt>
                <c:pt idx="13471">
                  <c:v>393.4</c:v>
                </c:pt>
                <c:pt idx="13472">
                  <c:v>393.67</c:v>
                </c:pt>
                <c:pt idx="13473">
                  <c:v>394.1</c:v>
                </c:pt>
                <c:pt idx="13474">
                  <c:v>394.38</c:v>
                </c:pt>
                <c:pt idx="13475">
                  <c:v>394.62</c:v>
                </c:pt>
                <c:pt idx="13476">
                  <c:v>394.95</c:v>
                </c:pt>
                <c:pt idx="13477">
                  <c:v>395.04</c:v>
                </c:pt>
                <c:pt idx="13478">
                  <c:v>394.85</c:v>
                </c:pt>
                <c:pt idx="13479">
                  <c:v>394.87</c:v>
                </c:pt>
                <c:pt idx="13480">
                  <c:v>394.75</c:v>
                </c:pt>
                <c:pt idx="13481">
                  <c:v>394.28</c:v>
                </c:pt>
                <c:pt idx="13482">
                  <c:v>393.66</c:v>
                </c:pt>
                <c:pt idx="13483">
                  <c:v>393.2</c:v>
                </c:pt>
                <c:pt idx="13484">
                  <c:v>393.04</c:v>
                </c:pt>
                <c:pt idx="13485">
                  <c:v>393.18</c:v>
                </c:pt>
                <c:pt idx="13486">
                  <c:v>393.44</c:v>
                </c:pt>
                <c:pt idx="13487">
                  <c:v>393.65</c:v>
                </c:pt>
                <c:pt idx="13488">
                  <c:v>393.5</c:v>
                </c:pt>
                <c:pt idx="13489">
                  <c:v>393.57</c:v>
                </c:pt>
                <c:pt idx="13490">
                  <c:v>393.87</c:v>
                </c:pt>
                <c:pt idx="13491">
                  <c:v>393.98</c:v>
                </c:pt>
                <c:pt idx="13492">
                  <c:v>394.01</c:v>
                </c:pt>
                <c:pt idx="13493">
                  <c:v>394.18</c:v>
                </c:pt>
                <c:pt idx="13494">
                  <c:v>394.25</c:v>
                </c:pt>
                <c:pt idx="13495">
                  <c:v>394.27</c:v>
                </c:pt>
                <c:pt idx="13496">
                  <c:v>394.34</c:v>
                </c:pt>
                <c:pt idx="13497">
                  <c:v>394.38</c:v>
                </c:pt>
                <c:pt idx="13498">
                  <c:v>394.34</c:v>
                </c:pt>
                <c:pt idx="13499">
                  <c:v>394.38</c:v>
                </c:pt>
                <c:pt idx="13500">
                  <c:v>394.29</c:v>
                </c:pt>
                <c:pt idx="13501">
                  <c:v>394.29</c:v>
                </c:pt>
                <c:pt idx="13502">
                  <c:v>394.32</c:v>
                </c:pt>
                <c:pt idx="13503">
                  <c:v>394.22</c:v>
                </c:pt>
                <c:pt idx="13504">
                  <c:v>394.07</c:v>
                </c:pt>
                <c:pt idx="13505">
                  <c:v>393.82</c:v>
                </c:pt>
                <c:pt idx="13506">
                  <c:v>393.6</c:v>
                </c:pt>
                <c:pt idx="13507">
                  <c:v>393.38</c:v>
                </c:pt>
                <c:pt idx="13508">
                  <c:v>393.39</c:v>
                </c:pt>
                <c:pt idx="13509">
                  <c:v>393.46</c:v>
                </c:pt>
                <c:pt idx="13510">
                  <c:v>393.43</c:v>
                </c:pt>
                <c:pt idx="13511">
                  <c:v>393.51</c:v>
                </c:pt>
                <c:pt idx="13512">
                  <c:v>393.43</c:v>
                </c:pt>
                <c:pt idx="13513">
                  <c:v>393.46</c:v>
                </c:pt>
                <c:pt idx="13514">
                  <c:v>393.82</c:v>
                </c:pt>
                <c:pt idx="13515">
                  <c:v>393.87</c:v>
                </c:pt>
                <c:pt idx="13516">
                  <c:v>393.71</c:v>
                </c:pt>
                <c:pt idx="13517">
                  <c:v>393.5</c:v>
                </c:pt>
                <c:pt idx="13518">
                  <c:v>393.15</c:v>
                </c:pt>
                <c:pt idx="13519">
                  <c:v>392.71</c:v>
                </c:pt>
                <c:pt idx="13520">
                  <c:v>392.74</c:v>
                </c:pt>
                <c:pt idx="13521">
                  <c:v>392.63</c:v>
                </c:pt>
                <c:pt idx="13522">
                  <c:v>392.69</c:v>
                </c:pt>
                <c:pt idx="13523">
                  <c:v>392.73</c:v>
                </c:pt>
                <c:pt idx="13524">
                  <c:v>392.43</c:v>
                </c:pt>
                <c:pt idx="13525">
                  <c:v>392.21</c:v>
                </c:pt>
                <c:pt idx="13526">
                  <c:v>392.06</c:v>
                </c:pt>
                <c:pt idx="13527">
                  <c:v>392.23</c:v>
                </c:pt>
                <c:pt idx="13528">
                  <c:v>392.38</c:v>
                </c:pt>
                <c:pt idx="13529">
                  <c:v>392.56</c:v>
                </c:pt>
                <c:pt idx="13530">
                  <c:v>392.76</c:v>
                </c:pt>
                <c:pt idx="13531">
                  <c:v>393.08</c:v>
                </c:pt>
                <c:pt idx="13532">
                  <c:v>393.53</c:v>
                </c:pt>
                <c:pt idx="13533">
                  <c:v>393.33</c:v>
                </c:pt>
                <c:pt idx="13534">
                  <c:v>393.22</c:v>
                </c:pt>
                <c:pt idx="13535">
                  <c:v>393.24</c:v>
                </c:pt>
                <c:pt idx="13536">
                  <c:v>393.02</c:v>
                </c:pt>
                <c:pt idx="13537">
                  <c:v>393.06</c:v>
                </c:pt>
                <c:pt idx="13538">
                  <c:v>393.02</c:v>
                </c:pt>
                <c:pt idx="13539">
                  <c:v>392.63</c:v>
                </c:pt>
                <c:pt idx="13540">
                  <c:v>392.83</c:v>
                </c:pt>
                <c:pt idx="13541">
                  <c:v>393.22</c:v>
                </c:pt>
                <c:pt idx="13542">
                  <c:v>393.2</c:v>
                </c:pt>
                <c:pt idx="13543">
                  <c:v>393.15</c:v>
                </c:pt>
                <c:pt idx="13544">
                  <c:v>393.03</c:v>
                </c:pt>
                <c:pt idx="13545">
                  <c:v>392.79</c:v>
                </c:pt>
                <c:pt idx="13546">
                  <c:v>392.54</c:v>
                </c:pt>
                <c:pt idx="13547">
                  <c:v>392.62</c:v>
                </c:pt>
                <c:pt idx="13548">
                  <c:v>392.67</c:v>
                </c:pt>
                <c:pt idx="13549">
                  <c:v>392.84</c:v>
                </c:pt>
                <c:pt idx="13550">
                  <c:v>392.66</c:v>
                </c:pt>
                <c:pt idx="13551">
                  <c:v>392.69</c:v>
                </c:pt>
                <c:pt idx="13552">
                  <c:v>392.84</c:v>
                </c:pt>
                <c:pt idx="13553">
                  <c:v>392.7</c:v>
                </c:pt>
                <c:pt idx="13554">
                  <c:v>392.7</c:v>
                </c:pt>
                <c:pt idx="13555">
                  <c:v>392.83</c:v>
                </c:pt>
                <c:pt idx="13556">
                  <c:v>392.98</c:v>
                </c:pt>
                <c:pt idx="13557">
                  <c:v>393.06</c:v>
                </c:pt>
                <c:pt idx="13558">
                  <c:v>393.16</c:v>
                </c:pt>
                <c:pt idx="13559">
                  <c:v>392.95</c:v>
                </c:pt>
                <c:pt idx="13560">
                  <c:v>393.08</c:v>
                </c:pt>
                <c:pt idx="13561">
                  <c:v>393.18</c:v>
                </c:pt>
                <c:pt idx="13562">
                  <c:v>393.11</c:v>
                </c:pt>
                <c:pt idx="13563">
                  <c:v>392.69</c:v>
                </c:pt>
                <c:pt idx="13564">
                  <c:v>392.69</c:v>
                </c:pt>
                <c:pt idx="13565">
                  <c:v>392.68</c:v>
                </c:pt>
                <c:pt idx="13566">
                  <c:v>392.8</c:v>
                </c:pt>
                <c:pt idx="13567">
                  <c:v>392.88</c:v>
                </c:pt>
                <c:pt idx="13568">
                  <c:v>393.29</c:v>
                </c:pt>
                <c:pt idx="13569">
                  <c:v>393.82</c:v>
                </c:pt>
                <c:pt idx="13570">
                  <c:v>394.15</c:v>
                </c:pt>
                <c:pt idx="13571">
                  <c:v>394.48</c:v>
                </c:pt>
                <c:pt idx="13572">
                  <c:v>394.47</c:v>
                </c:pt>
                <c:pt idx="13573">
                  <c:v>394.4</c:v>
                </c:pt>
                <c:pt idx="13574">
                  <c:v>394.44</c:v>
                </c:pt>
                <c:pt idx="13575">
                  <c:v>394.42</c:v>
                </c:pt>
                <c:pt idx="13576">
                  <c:v>394.53</c:v>
                </c:pt>
                <c:pt idx="13577">
                  <c:v>394.2</c:v>
                </c:pt>
                <c:pt idx="13578">
                  <c:v>393.96</c:v>
                </c:pt>
                <c:pt idx="13579">
                  <c:v>393.86</c:v>
                </c:pt>
                <c:pt idx="13580">
                  <c:v>393.62</c:v>
                </c:pt>
                <c:pt idx="13581">
                  <c:v>393.49</c:v>
                </c:pt>
                <c:pt idx="13582">
                  <c:v>393.5</c:v>
                </c:pt>
                <c:pt idx="13583">
                  <c:v>393.37</c:v>
                </c:pt>
                <c:pt idx="13584">
                  <c:v>393.1</c:v>
                </c:pt>
                <c:pt idx="13585">
                  <c:v>392.75</c:v>
                </c:pt>
                <c:pt idx="13586">
                  <c:v>392.45</c:v>
                </c:pt>
                <c:pt idx="13587">
                  <c:v>391.95</c:v>
                </c:pt>
                <c:pt idx="13588">
                  <c:v>391.49</c:v>
                </c:pt>
                <c:pt idx="13589">
                  <c:v>391.43</c:v>
                </c:pt>
                <c:pt idx="13590">
                  <c:v>391.62</c:v>
                </c:pt>
                <c:pt idx="13591">
                  <c:v>391.58</c:v>
                </c:pt>
                <c:pt idx="13592">
                  <c:v>391.58</c:v>
                </c:pt>
                <c:pt idx="13593">
                  <c:v>391.54</c:v>
                </c:pt>
                <c:pt idx="13594">
                  <c:v>391.71</c:v>
                </c:pt>
                <c:pt idx="13595">
                  <c:v>391.63</c:v>
                </c:pt>
                <c:pt idx="13596">
                  <c:v>391.53</c:v>
                </c:pt>
                <c:pt idx="13597">
                  <c:v>391.42</c:v>
                </c:pt>
                <c:pt idx="13598">
                  <c:v>391.37</c:v>
                </c:pt>
                <c:pt idx="13599">
                  <c:v>391.52</c:v>
                </c:pt>
                <c:pt idx="13600">
                  <c:v>391.57</c:v>
                </c:pt>
                <c:pt idx="13601">
                  <c:v>391.62</c:v>
                </c:pt>
                <c:pt idx="13602">
                  <c:v>391.47</c:v>
                </c:pt>
                <c:pt idx="13603">
                  <c:v>391.62</c:v>
                </c:pt>
                <c:pt idx="13604">
                  <c:v>391.6</c:v>
                </c:pt>
                <c:pt idx="13605">
                  <c:v>391.76</c:v>
                </c:pt>
                <c:pt idx="13606">
                  <c:v>391.64</c:v>
                </c:pt>
                <c:pt idx="13607">
                  <c:v>391.52</c:v>
                </c:pt>
                <c:pt idx="13608">
                  <c:v>391.5</c:v>
                </c:pt>
                <c:pt idx="13609">
                  <c:v>391.65</c:v>
                </c:pt>
                <c:pt idx="13610">
                  <c:v>391.92</c:v>
                </c:pt>
                <c:pt idx="13611">
                  <c:v>391.81</c:v>
                </c:pt>
                <c:pt idx="13612">
                  <c:v>391.78</c:v>
                </c:pt>
                <c:pt idx="13613">
                  <c:v>391.74</c:v>
                </c:pt>
                <c:pt idx="13614">
                  <c:v>391.74</c:v>
                </c:pt>
                <c:pt idx="13615">
                  <c:v>391.99</c:v>
                </c:pt>
                <c:pt idx="13616">
                  <c:v>392.16</c:v>
                </c:pt>
                <c:pt idx="13617">
                  <c:v>392.32</c:v>
                </c:pt>
                <c:pt idx="13618">
                  <c:v>392.33</c:v>
                </c:pt>
                <c:pt idx="13619">
                  <c:v>392.35</c:v>
                </c:pt>
                <c:pt idx="13620">
                  <c:v>392.17</c:v>
                </c:pt>
                <c:pt idx="13621">
                  <c:v>392.32</c:v>
                </c:pt>
                <c:pt idx="13622">
                  <c:v>392.77</c:v>
                </c:pt>
                <c:pt idx="13623">
                  <c:v>392.61</c:v>
                </c:pt>
                <c:pt idx="13624">
                  <c:v>392.73</c:v>
                </c:pt>
                <c:pt idx="13625">
                  <c:v>392.86</c:v>
                </c:pt>
                <c:pt idx="13626">
                  <c:v>392.82</c:v>
                </c:pt>
                <c:pt idx="13627">
                  <c:v>392.98</c:v>
                </c:pt>
                <c:pt idx="13628">
                  <c:v>392.89</c:v>
                </c:pt>
                <c:pt idx="13629">
                  <c:v>392.92</c:v>
                </c:pt>
                <c:pt idx="13630">
                  <c:v>393.24</c:v>
                </c:pt>
                <c:pt idx="13631">
                  <c:v>393.21</c:v>
                </c:pt>
                <c:pt idx="13632">
                  <c:v>393.08</c:v>
                </c:pt>
                <c:pt idx="13633">
                  <c:v>393.16</c:v>
                </c:pt>
                <c:pt idx="13634">
                  <c:v>392.93</c:v>
                </c:pt>
                <c:pt idx="13635">
                  <c:v>392.81</c:v>
                </c:pt>
                <c:pt idx="13636">
                  <c:v>392.33</c:v>
                </c:pt>
                <c:pt idx="13637">
                  <c:v>392.16</c:v>
                </c:pt>
                <c:pt idx="13638">
                  <c:v>392.02</c:v>
                </c:pt>
                <c:pt idx="13639">
                  <c:v>391.83</c:v>
                </c:pt>
                <c:pt idx="13640">
                  <c:v>391.68</c:v>
                </c:pt>
                <c:pt idx="13642">
                  <c:v>391.55</c:v>
                </c:pt>
                <c:pt idx="13643">
                  <c:v>391.63</c:v>
                </c:pt>
                <c:pt idx="13644">
                  <c:v>391.47</c:v>
                </c:pt>
                <c:pt idx="13645">
                  <c:v>391.42</c:v>
                </c:pt>
                <c:pt idx="13646">
                  <c:v>391.63</c:v>
                </c:pt>
                <c:pt idx="13647">
                  <c:v>391.66</c:v>
                </c:pt>
                <c:pt idx="13648">
                  <c:v>391.63</c:v>
                </c:pt>
                <c:pt idx="13649">
                  <c:v>391.64</c:v>
                </c:pt>
                <c:pt idx="13650">
                  <c:v>391.85</c:v>
                </c:pt>
                <c:pt idx="13651">
                  <c:v>391.7</c:v>
                </c:pt>
                <c:pt idx="13652">
                  <c:v>391.62</c:v>
                </c:pt>
                <c:pt idx="13653">
                  <c:v>391.52</c:v>
                </c:pt>
                <c:pt idx="13654">
                  <c:v>391.58</c:v>
                </c:pt>
                <c:pt idx="13655">
                  <c:v>391.62</c:v>
                </c:pt>
                <c:pt idx="13656">
                  <c:v>391.67</c:v>
                </c:pt>
                <c:pt idx="13657">
                  <c:v>391.79</c:v>
                </c:pt>
                <c:pt idx="13658">
                  <c:v>391.72</c:v>
                </c:pt>
                <c:pt idx="13659">
                  <c:v>391.73</c:v>
                </c:pt>
                <c:pt idx="13660">
                  <c:v>391.84</c:v>
                </c:pt>
                <c:pt idx="13661">
                  <c:v>391.99</c:v>
                </c:pt>
                <c:pt idx="13662">
                  <c:v>392.06</c:v>
                </c:pt>
                <c:pt idx="13663">
                  <c:v>392.31</c:v>
                </c:pt>
                <c:pt idx="13664">
                  <c:v>392.66</c:v>
                </c:pt>
                <c:pt idx="13665">
                  <c:v>393.2</c:v>
                </c:pt>
                <c:pt idx="13666">
                  <c:v>393.57</c:v>
                </c:pt>
                <c:pt idx="13667">
                  <c:v>393.64</c:v>
                </c:pt>
                <c:pt idx="13668">
                  <c:v>393.77</c:v>
                </c:pt>
                <c:pt idx="13669">
                  <c:v>393.92</c:v>
                </c:pt>
                <c:pt idx="13670">
                  <c:v>393.77</c:v>
                </c:pt>
                <c:pt idx="13671">
                  <c:v>393.86</c:v>
                </c:pt>
                <c:pt idx="13672">
                  <c:v>393.95</c:v>
                </c:pt>
                <c:pt idx="13673">
                  <c:v>394.07</c:v>
                </c:pt>
                <c:pt idx="13674">
                  <c:v>394.15</c:v>
                </c:pt>
                <c:pt idx="13675">
                  <c:v>394.34</c:v>
                </c:pt>
                <c:pt idx="13676">
                  <c:v>394.46</c:v>
                </c:pt>
                <c:pt idx="13677">
                  <c:v>394.46</c:v>
                </c:pt>
                <c:pt idx="13678">
                  <c:v>394.39</c:v>
                </c:pt>
                <c:pt idx="13679">
                  <c:v>394.18</c:v>
                </c:pt>
                <c:pt idx="13680">
                  <c:v>394.15</c:v>
                </c:pt>
                <c:pt idx="13681">
                  <c:v>393.98</c:v>
                </c:pt>
                <c:pt idx="13682">
                  <c:v>393.92</c:v>
                </c:pt>
                <c:pt idx="13683">
                  <c:v>394.02</c:v>
                </c:pt>
                <c:pt idx="13684">
                  <c:v>393.91</c:v>
                </c:pt>
                <c:pt idx="13685">
                  <c:v>393.77</c:v>
                </c:pt>
                <c:pt idx="13686">
                  <c:v>393.93</c:v>
                </c:pt>
                <c:pt idx="13687">
                  <c:v>394.01</c:v>
                </c:pt>
                <c:pt idx="13688">
                  <c:v>393.91</c:v>
                </c:pt>
                <c:pt idx="13689">
                  <c:v>393.79</c:v>
                </c:pt>
                <c:pt idx="13690">
                  <c:v>393.8</c:v>
                </c:pt>
                <c:pt idx="13691">
                  <c:v>393.69</c:v>
                </c:pt>
                <c:pt idx="13692">
                  <c:v>393.48</c:v>
                </c:pt>
                <c:pt idx="13693">
                  <c:v>393.35</c:v>
                </c:pt>
                <c:pt idx="13694">
                  <c:v>393.4</c:v>
                </c:pt>
                <c:pt idx="13695">
                  <c:v>393.18</c:v>
                </c:pt>
                <c:pt idx="13696">
                  <c:v>393.16</c:v>
                </c:pt>
                <c:pt idx="13697">
                  <c:v>393.17</c:v>
                </c:pt>
                <c:pt idx="13698">
                  <c:v>392.99</c:v>
                </c:pt>
                <c:pt idx="13699">
                  <c:v>393.1</c:v>
                </c:pt>
                <c:pt idx="13700">
                  <c:v>393.14</c:v>
                </c:pt>
                <c:pt idx="13701">
                  <c:v>393.14</c:v>
                </c:pt>
                <c:pt idx="13702">
                  <c:v>393.15</c:v>
                </c:pt>
                <c:pt idx="13703">
                  <c:v>393.17</c:v>
                </c:pt>
                <c:pt idx="13704">
                  <c:v>393.01</c:v>
                </c:pt>
                <c:pt idx="13705">
                  <c:v>392.91</c:v>
                </c:pt>
                <c:pt idx="13706">
                  <c:v>393.04</c:v>
                </c:pt>
                <c:pt idx="13707">
                  <c:v>392.89</c:v>
                </c:pt>
                <c:pt idx="13708">
                  <c:v>392.62</c:v>
                </c:pt>
                <c:pt idx="13709">
                  <c:v>392.42</c:v>
                </c:pt>
                <c:pt idx="13710">
                  <c:v>392.45</c:v>
                </c:pt>
                <c:pt idx="13711">
                  <c:v>392.7</c:v>
                </c:pt>
                <c:pt idx="13712">
                  <c:v>392.77</c:v>
                </c:pt>
                <c:pt idx="13713">
                  <c:v>392.93</c:v>
                </c:pt>
                <c:pt idx="13714">
                  <c:v>392.86</c:v>
                </c:pt>
                <c:pt idx="13715">
                  <c:v>392.94</c:v>
                </c:pt>
                <c:pt idx="13716">
                  <c:v>392.67</c:v>
                </c:pt>
                <c:pt idx="13717">
                  <c:v>392.39</c:v>
                </c:pt>
                <c:pt idx="13718">
                  <c:v>392.57</c:v>
                </c:pt>
                <c:pt idx="13719">
                  <c:v>392.67</c:v>
                </c:pt>
                <c:pt idx="13720">
                  <c:v>392.65</c:v>
                </c:pt>
                <c:pt idx="13721">
                  <c:v>392.83</c:v>
                </c:pt>
                <c:pt idx="13722">
                  <c:v>392.7</c:v>
                </c:pt>
                <c:pt idx="13723">
                  <c:v>392.93</c:v>
                </c:pt>
                <c:pt idx="13724">
                  <c:v>392.82</c:v>
                </c:pt>
                <c:pt idx="13725">
                  <c:v>392.84</c:v>
                </c:pt>
                <c:pt idx="13726">
                  <c:v>393.11</c:v>
                </c:pt>
                <c:pt idx="13727">
                  <c:v>393.37</c:v>
                </c:pt>
                <c:pt idx="13728">
                  <c:v>393.48</c:v>
                </c:pt>
                <c:pt idx="13729">
                  <c:v>393.56</c:v>
                </c:pt>
                <c:pt idx="13730">
                  <c:v>393.6</c:v>
                </c:pt>
                <c:pt idx="13731">
                  <c:v>393.65</c:v>
                </c:pt>
                <c:pt idx="13732">
                  <c:v>393.63</c:v>
                </c:pt>
                <c:pt idx="13733">
                  <c:v>393.69</c:v>
                </c:pt>
                <c:pt idx="13734">
                  <c:v>393.76</c:v>
                </c:pt>
                <c:pt idx="13735">
                  <c:v>393.69</c:v>
                </c:pt>
                <c:pt idx="13736">
                  <c:v>393.61</c:v>
                </c:pt>
                <c:pt idx="13737">
                  <c:v>393.04</c:v>
                </c:pt>
                <c:pt idx="13738">
                  <c:v>392.66</c:v>
                </c:pt>
                <c:pt idx="13739">
                  <c:v>392.76</c:v>
                </c:pt>
                <c:pt idx="13740">
                  <c:v>392.76</c:v>
                </c:pt>
                <c:pt idx="13741">
                  <c:v>392.79</c:v>
                </c:pt>
                <c:pt idx="13742">
                  <c:v>392.86</c:v>
                </c:pt>
                <c:pt idx="13743">
                  <c:v>393.17</c:v>
                </c:pt>
                <c:pt idx="13744">
                  <c:v>-9999</c:v>
                </c:pt>
                <c:pt idx="13745">
                  <c:v>393.16</c:v>
                </c:pt>
                <c:pt idx="13746">
                  <c:v>393.34</c:v>
                </c:pt>
                <c:pt idx="13747">
                  <c:v>393.37</c:v>
                </c:pt>
                <c:pt idx="13748">
                  <c:v>393.47</c:v>
                </c:pt>
                <c:pt idx="13749">
                  <c:v>393.62</c:v>
                </c:pt>
                <c:pt idx="13750">
                  <c:v>393.77</c:v>
                </c:pt>
                <c:pt idx="13751">
                  <c:v>393.91</c:v>
                </c:pt>
                <c:pt idx="13752">
                  <c:v>393.85</c:v>
                </c:pt>
                <c:pt idx="13753">
                  <c:v>393.88</c:v>
                </c:pt>
                <c:pt idx="13754">
                  <c:v>393.95</c:v>
                </c:pt>
                <c:pt idx="13755">
                  <c:v>394.19</c:v>
                </c:pt>
                <c:pt idx="13756">
                  <c:v>394.49</c:v>
                </c:pt>
                <c:pt idx="13757">
                  <c:v>394.64</c:v>
                </c:pt>
                <c:pt idx="13758">
                  <c:v>394.55</c:v>
                </c:pt>
                <c:pt idx="13759">
                  <c:v>394.39</c:v>
                </c:pt>
                <c:pt idx="13760">
                  <c:v>394.25</c:v>
                </c:pt>
                <c:pt idx="13761">
                  <c:v>394.15</c:v>
                </c:pt>
                <c:pt idx="13762">
                  <c:v>394.1</c:v>
                </c:pt>
                <c:pt idx="13763">
                  <c:v>394.15</c:v>
                </c:pt>
                <c:pt idx="13764">
                  <c:v>394.02</c:v>
                </c:pt>
                <c:pt idx="13765">
                  <c:v>393.73</c:v>
                </c:pt>
                <c:pt idx="13766">
                  <c:v>393.91</c:v>
                </c:pt>
                <c:pt idx="13767">
                  <c:v>393.97</c:v>
                </c:pt>
                <c:pt idx="13768">
                  <c:v>394.19</c:v>
                </c:pt>
                <c:pt idx="13769">
                  <c:v>394.06</c:v>
                </c:pt>
                <c:pt idx="13770">
                  <c:v>393.91</c:v>
                </c:pt>
                <c:pt idx="13771">
                  <c:v>393.84</c:v>
                </c:pt>
                <c:pt idx="13772">
                  <c:v>393.75</c:v>
                </c:pt>
                <c:pt idx="13773">
                  <c:v>393.49</c:v>
                </c:pt>
                <c:pt idx="13774">
                  <c:v>393.08</c:v>
                </c:pt>
                <c:pt idx="13775">
                  <c:v>392.88</c:v>
                </c:pt>
                <c:pt idx="13776">
                  <c:v>392.86</c:v>
                </c:pt>
                <c:pt idx="13777">
                  <c:v>392.69</c:v>
                </c:pt>
                <c:pt idx="13778">
                  <c:v>392.81</c:v>
                </c:pt>
                <c:pt idx="13779">
                  <c:v>393.04</c:v>
                </c:pt>
                <c:pt idx="13780">
                  <c:v>393.32</c:v>
                </c:pt>
                <c:pt idx="13781">
                  <c:v>393.46</c:v>
                </c:pt>
                <c:pt idx="13782">
                  <c:v>393.35</c:v>
                </c:pt>
                <c:pt idx="13783">
                  <c:v>393.36</c:v>
                </c:pt>
                <c:pt idx="13784">
                  <c:v>393.21</c:v>
                </c:pt>
                <c:pt idx="13785">
                  <c:v>392.98</c:v>
                </c:pt>
                <c:pt idx="13786">
                  <c:v>392.98</c:v>
                </c:pt>
                <c:pt idx="13787">
                  <c:v>393.13</c:v>
                </c:pt>
                <c:pt idx="13788">
                  <c:v>393.11</c:v>
                </c:pt>
                <c:pt idx="13789">
                  <c:v>393.57</c:v>
                </c:pt>
                <c:pt idx="13790">
                  <c:v>393.6</c:v>
                </c:pt>
                <c:pt idx="13791">
                  <c:v>393.75</c:v>
                </c:pt>
                <c:pt idx="13792">
                  <c:v>393.75</c:v>
                </c:pt>
                <c:pt idx="13793">
                  <c:v>393.7</c:v>
                </c:pt>
                <c:pt idx="13794">
                  <c:v>393.61</c:v>
                </c:pt>
                <c:pt idx="13795">
                  <c:v>393.28</c:v>
                </c:pt>
                <c:pt idx="13796">
                  <c:v>392.23</c:v>
                </c:pt>
                <c:pt idx="13797">
                  <c:v>391.58</c:v>
                </c:pt>
                <c:pt idx="13798">
                  <c:v>392.11</c:v>
                </c:pt>
                <c:pt idx="13799">
                  <c:v>392.9</c:v>
                </c:pt>
                <c:pt idx="13800">
                  <c:v>393.7</c:v>
                </c:pt>
                <c:pt idx="13801">
                  <c:v>393.93</c:v>
                </c:pt>
                <c:pt idx="13802">
                  <c:v>393.54</c:v>
                </c:pt>
                <c:pt idx="13803">
                  <c:v>393.03</c:v>
                </c:pt>
                <c:pt idx="13804">
                  <c:v>392.43</c:v>
                </c:pt>
                <c:pt idx="13805">
                  <c:v>392.29</c:v>
                </c:pt>
                <c:pt idx="13806">
                  <c:v>392.14</c:v>
                </c:pt>
                <c:pt idx="13807">
                  <c:v>391.9</c:v>
                </c:pt>
                <c:pt idx="13808">
                  <c:v>391.56</c:v>
                </c:pt>
                <c:pt idx="13809">
                  <c:v>391.36</c:v>
                </c:pt>
                <c:pt idx="13810">
                  <c:v>391.47</c:v>
                </c:pt>
                <c:pt idx="13811">
                  <c:v>391.54</c:v>
                </c:pt>
                <c:pt idx="13812">
                  <c:v>391.73</c:v>
                </c:pt>
                <c:pt idx="13813">
                  <c:v>392.57</c:v>
                </c:pt>
                <c:pt idx="13814">
                  <c:v>392.74</c:v>
                </c:pt>
                <c:pt idx="13815">
                  <c:v>392.65</c:v>
                </c:pt>
                <c:pt idx="13816">
                  <c:v>392.62</c:v>
                </c:pt>
                <c:pt idx="13817">
                  <c:v>392.68</c:v>
                </c:pt>
                <c:pt idx="13818">
                  <c:v>392.86</c:v>
                </c:pt>
                <c:pt idx="13819">
                  <c:v>392.44</c:v>
                </c:pt>
                <c:pt idx="13820">
                  <c:v>393.2</c:v>
                </c:pt>
                <c:pt idx="13821">
                  <c:v>393.18</c:v>
                </c:pt>
                <c:pt idx="13822">
                  <c:v>392.37</c:v>
                </c:pt>
                <c:pt idx="13823">
                  <c:v>393.06</c:v>
                </c:pt>
                <c:pt idx="13824">
                  <c:v>392.87</c:v>
                </c:pt>
                <c:pt idx="13825">
                  <c:v>393.27</c:v>
                </c:pt>
                <c:pt idx="13826">
                  <c:v>393.67</c:v>
                </c:pt>
                <c:pt idx="13827">
                  <c:v>394.07</c:v>
                </c:pt>
                <c:pt idx="13828">
                  <c:v>394.12</c:v>
                </c:pt>
                <c:pt idx="13829">
                  <c:v>393.95</c:v>
                </c:pt>
                <c:pt idx="13830">
                  <c:v>394.24</c:v>
                </c:pt>
                <c:pt idx="13831">
                  <c:v>394.51</c:v>
                </c:pt>
                <c:pt idx="13832">
                  <c:v>394.6</c:v>
                </c:pt>
                <c:pt idx="13833">
                  <c:v>394.47</c:v>
                </c:pt>
                <c:pt idx="13834">
                  <c:v>394.39</c:v>
                </c:pt>
                <c:pt idx="13835">
                  <c:v>394.3</c:v>
                </c:pt>
                <c:pt idx="13836">
                  <c:v>394.35</c:v>
                </c:pt>
                <c:pt idx="13837">
                  <c:v>394.33</c:v>
                </c:pt>
                <c:pt idx="13838">
                  <c:v>394.49</c:v>
                </c:pt>
                <c:pt idx="13839">
                  <c:v>394.61</c:v>
                </c:pt>
                <c:pt idx="13840">
                  <c:v>394.61</c:v>
                </c:pt>
                <c:pt idx="13841">
                  <c:v>394.66</c:v>
                </c:pt>
                <c:pt idx="13842">
                  <c:v>394.83</c:v>
                </c:pt>
                <c:pt idx="13843">
                  <c:v>394.75</c:v>
                </c:pt>
                <c:pt idx="13844">
                  <c:v>394.67</c:v>
                </c:pt>
                <c:pt idx="13845">
                  <c:v>394.86</c:v>
                </c:pt>
                <c:pt idx="13846">
                  <c:v>394.8</c:v>
                </c:pt>
                <c:pt idx="13847">
                  <c:v>394.83</c:v>
                </c:pt>
                <c:pt idx="13848">
                  <c:v>394.73</c:v>
                </c:pt>
                <c:pt idx="13849">
                  <c:v>394.87</c:v>
                </c:pt>
                <c:pt idx="13850">
                  <c:v>394.9</c:v>
                </c:pt>
                <c:pt idx="13851">
                  <c:v>394.77</c:v>
                </c:pt>
                <c:pt idx="13852">
                  <c:v>394.59</c:v>
                </c:pt>
                <c:pt idx="13853">
                  <c:v>394.85</c:v>
                </c:pt>
                <c:pt idx="13854">
                  <c:v>395.67</c:v>
                </c:pt>
                <c:pt idx="13855">
                  <c:v>396.61</c:v>
                </c:pt>
                <c:pt idx="13856">
                  <c:v>396.76</c:v>
                </c:pt>
                <c:pt idx="13857">
                  <c:v>396.07</c:v>
                </c:pt>
                <c:pt idx="13858">
                  <c:v>395.45</c:v>
                </c:pt>
                <c:pt idx="13859">
                  <c:v>395.3</c:v>
                </c:pt>
                <c:pt idx="13860">
                  <c:v>395.65</c:v>
                </c:pt>
                <c:pt idx="13861">
                  <c:v>395.75</c:v>
                </c:pt>
                <c:pt idx="13862">
                  <c:v>396.42</c:v>
                </c:pt>
                <c:pt idx="13863">
                  <c:v>396.81</c:v>
                </c:pt>
                <c:pt idx="13864">
                  <c:v>396.83</c:v>
                </c:pt>
                <c:pt idx="13865">
                  <c:v>397.16</c:v>
                </c:pt>
                <c:pt idx="13866">
                  <c:v>397.19</c:v>
                </c:pt>
                <c:pt idx="13867">
                  <c:v>397.14</c:v>
                </c:pt>
                <c:pt idx="13868">
                  <c:v>397.28</c:v>
                </c:pt>
                <c:pt idx="13869">
                  <c:v>396.9</c:v>
                </c:pt>
                <c:pt idx="13870">
                  <c:v>396.74</c:v>
                </c:pt>
                <c:pt idx="13871">
                  <c:v>397.11</c:v>
                </c:pt>
                <c:pt idx="13872">
                  <c:v>396.29</c:v>
                </c:pt>
                <c:pt idx="13873">
                  <c:v>395.66</c:v>
                </c:pt>
                <c:pt idx="13874">
                  <c:v>396.02</c:v>
                </c:pt>
                <c:pt idx="13875">
                  <c:v>396.39</c:v>
                </c:pt>
                <c:pt idx="13876">
                  <c:v>395.94</c:v>
                </c:pt>
                <c:pt idx="13877">
                  <c:v>395.95</c:v>
                </c:pt>
                <c:pt idx="13878">
                  <c:v>395.79</c:v>
                </c:pt>
                <c:pt idx="13879">
                  <c:v>396.76</c:v>
                </c:pt>
                <c:pt idx="13880">
                  <c:v>397.86</c:v>
                </c:pt>
                <c:pt idx="13881">
                  <c:v>396.87</c:v>
                </c:pt>
                <c:pt idx="13882">
                  <c:v>395.34</c:v>
                </c:pt>
                <c:pt idx="13883">
                  <c:v>394.83</c:v>
                </c:pt>
                <c:pt idx="13884">
                  <c:v>395.27</c:v>
                </c:pt>
                <c:pt idx="13885">
                  <c:v>394.91</c:v>
                </c:pt>
                <c:pt idx="13886">
                  <c:v>394.8</c:v>
                </c:pt>
                <c:pt idx="13887">
                  <c:v>394.87</c:v>
                </c:pt>
                <c:pt idx="13888">
                  <c:v>394.87</c:v>
                </c:pt>
                <c:pt idx="13889">
                  <c:v>394.98</c:v>
                </c:pt>
                <c:pt idx="13890">
                  <c:v>394.96</c:v>
                </c:pt>
                <c:pt idx="13891">
                  <c:v>394.91</c:v>
                </c:pt>
                <c:pt idx="13892">
                  <c:v>394.82</c:v>
                </c:pt>
                <c:pt idx="13893">
                  <c:v>394.68</c:v>
                </c:pt>
                <c:pt idx="13894">
                  <c:v>394.91</c:v>
                </c:pt>
                <c:pt idx="13895">
                  <c:v>395.58</c:v>
                </c:pt>
                <c:pt idx="13896">
                  <c:v>396.73</c:v>
                </c:pt>
                <c:pt idx="13897">
                  <c:v>397.11</c:v>
                </c:pt>
                <c:pt idx="13898">
                  <c:v>396.21</c:v>
                </c:pt>
                <c:pt idx="13899">
                  <c:v>395.42</c:v>
                </c:pt>
                <c:pt idx="13900">
                  <c:v>395.07</c:v>
                </c:pt>
                <c:pt idx="13901">
                  <c:v>395.07</c:v>
                </c:pt>
                <c:pt idx="13902">
                  <c:v>395</c:v>
                </c:pt>
                <c:pt idx="13903">
                  <c:v>394.89</c:v>
                </c:pt>
                <c:pt idx="13904">
                  <c:v>394.78</c:v>
                </c:pt>
                <c:pt idx="13905">
                  <c:v>394.82</c:v>
                </c:pt>
                <c:pt idx="13906">
                  <c:v>394.84</c:v>
                </c:pt>
                <c:pt idx="13907">
                  <c:v>394.83</c:v>
                </c:pt>
                <c:pt idx="13908">
                  <c:v>395.18</c:v>
                </c:pt>
                <c:pt idx="13909">
                  <c:v>395.94</c:v>
                </c:pt>
                <c:pt idx="13910">
                  <c:v>395.76</c:v>
                </c:pt>
                <c:pt idx="13911">
                  <c:v>395.41</c:v>
                </c:pt>
                <c:pt idx="13912">
                  <c:v>395.61</c:v>
                </c:pt>
                <c:pt idx="13913">
                  <c:v>397.11</c:v>
                </c:pt>
                <c:pt idx="13914">
                  <c:v>396.11</c:v>
                </c:pt>
                <c:pt idx="13915">
                  <c:v>396.5</c:v>
                </c:pt>
                <c:pt idx="13916">
                  <c:v>395.26</c:v>
                </c:pt>
                <c:pt idx="13917">
                  <c:v>394.61</c:v>
                </c:pt>
                <c:pt idx="13918">
                  <c:v>395.43</c:v>
                </c:pt>
                <c:pt idx="13919">
                  <c:v>397.26</c:v>
                </c:pt>
                <c:pt idx="13920">
                  <c:v>395.74</c:v>
                </c:pt>
                <c:pt idx="13921">
                  <c:v>394.95</c:v>
                </c:pt>
                <c:pt idx="13922">
                  <c:v>395.08</c:v>
                </c:pt>
                <c:pt idx="13923">
                  <c:v>395.89</c:v>
                </c:pt>
                <c:pt idx="13924">
                  <c:v>395.34</c:v>
                </c:pt>
                <c:pt idx="13925">
                  <c:v>395.27</c:v>
                </c:pt>
                <c:pt idx="13926">
                  <c:v>395.57</c:v>
                </c:pt>
                <c:pt idx="13927">
                  <c:v>395.16</c:v>
                </c:pt>
                <c:pt idx="13928">
                  <c:v>394.73</c:v>
                </c:pt>
                <c:pt idx="13929">
                  <c:v>394.77</c:v>
                </c:pt>
                <c:pt idx="13930">
                  <c:v>394.92</c:v>
                </c:pt>
                <c:pt idx="13931">
                  <c:v>394.92</c:v>
                </c:pt>
                <c:pt idx="13932">
                  <c:v>394.89</c:v>
                </c:pt>
                <c:pt idx="13933">
                  <c:v>394.44</c:v>
                </c:pt>
                <c:pt idx="13934">
                  <c:v>394.3</c:v>
                </c:pt>
                <c:pt idx="13935">
                  <c:v>394.49</c:v>
                </c:pt>
                <c:pt idx="13936">
                  <c:v>394.49</c:v>
                </c:pt>
                <c:pt idx="13937">
                  <c:v>394.39</c:v>
                </c:pt>
                <c:pt idx="13938">
                  <c:v>394.57</c:v>
                </c:pt>
                <c:pt idx="13939">
                  <c:v>394.53</c:v>
                </c:pt>
                <c:pt idx="13940">
                  <c:v>394.39</c:v>
                </c:pt>
                <c:pt idx="13941">
                  <c:v>394.46</c:v>
                </c:pt>
                <c:pt idx="13942">
                  <c:v>394.46</c:v>
                </c:pt>
                <c:pt idx="13943">
                  <c:v>394.52</c:v>
                </c:pt>
                <c:pt idx="13944">
                  <c:v>394.56</c:v>
                </c:pt>
                <c:pt idx="13945">
                  <c:v>394.56</c:v>
                </c:pt>
                <c:pt idx="13946">
                  <c:v>394.49</c:v>
                </c:pt>
                <c:pt idx="13947">
                  <c:v>394.42</c:v>
                </c:pt>
                <c:pt idx="13948">
                  <c:v>394.41</c:v>
                </c:pt>
                <c:pt idx="13949">
                  <c:v>394.42</c:v>
                </c:pt>
                <c:pt idx="13950">
                  <c:v>394.42</c:v>
                </c:pt>
                <c:pt idx="13951">
                  <c:v>394.41</c:v>
                </c:pt>
                <c:pt idx="13952">
                  <c:v>394.37</c:v>
                </c:pt>
                <c:pt idx="13953">
                  <c:v>394.45</c:v>
                </c:pt>
                <c:pt idx="13954">
                  <c:v>394.48</c:v>
                </c:pt>
                <c:pt idx="13955">
                  <c:v>394.33</c:v>
                </c:pt>
                <c:pt idx="13956">
                  <c:v>394.25</c:v>
                </c:pt>
                <c:pt idx="13957">
                  <c:v>394.31</c:v>
                </c:pt>
                <c:pt idx="13958">
                  <c:v>394.3</c:v>
                </c:pt>
                <c:pt idx="13959">
                  <c:v>394.2</c:v>
                </c:pt>
                <c:pt idx="13960">
                  <c:v>394.31</c:v>
                </c:pt>
                <c:pt idx="13961">
                  <c:v>394.41</c:v>
                </c:pt>
                <c:pt idx="13962">
                  <c:v>394.68</c:v>
                </c:pt>
                <c:pt idx="13963">
                  <c:v>396.65</c:v>
                </c:pt>
                <c:pt idx="13964">
                  <c:v>399.67</c:v>
                </c:pt>
                <c:pt idx="13965">
                  <c:v>400.26</c:v>
                </c:pt>
                <c:pt idx="13966">
                  <c:v>399.12</c:v>
                </c:pt>
                <c:pt idx="13967">
                  <c:v>397.48</c:v>
                </c:pt>
                <c:pt idx="13968">
                  <c:v>396.1</c:v>
                </c:pt>
                <c:pt idx="13969">
                  <c:v>395.83</c:v>
                </c:pt>
                <c:pt idx="13970">
                  <c:v>396</c:v>
                </c:pt>
                <c:pt idx="13971">
                  <c:v>396.03</c:v>
                </c:pt>
                <c:pt idx="13972">
                  <c:v>396.02</c:v>
                </c:pt>
                <c:pt idx="13973">
                  <c:v>395.92</c:v>
                </c:pt>
                <c:pt idx="13974">
                  <c:v>396.02</c:v>
                </c:pt>
                <c:pt idx="13975">
                  <c:v>395.88</c:v>
                </c:pt>
                <c:pt idx="13976">
                  <c:v>396</c:v>
                </c:pt>
                <c:pt idx="13977">
                  <c:v>395.97</c:v>
                </c:pt>
                <c:pt idx="13978">
                  <c:v>396.08</c:v>
                </c:pt>
                <c:pt idx="13979">
                  <c:v>396.05</c:v>
                </c:pt>
                <c:pt idx="13980">
                  <c:v>396.02</c:v>
                </c:pt>
                <c:pt idx="13981">
                  <c:v>396.1</c:v>
                </c:pt>
                <c:pt idx="13982">
                  <c:v>396.02</c:v>
                </c:pt>
                <c:pt idx="13983">
                  <c:v>395.96</c:v>
                </c:pt>
                <c:pt idx="13984">
                  <c:v>396.04</c:v>
                </c:pt>
                <c:pt idx="13985">
                  <c:v>396.13</c:v>
                </c:pt>
                <c:pt idx="13986">
                  <c:v>396.01</c:v>
                </c:pt>
                <c:pt idx="13987">
                  <c:v>396.02</c:v>
                </c:pt>
                <c:pt idx="13988">
                  <c:v>396.06</c:v>
                </c:pt>
                <c:pt idx="13989">
                  <c:v>396.06</c:v>
                </c:pt>
                <c:pt idx="13990">
                  <c:v>396.04</c:v>
                </c:pt>
                <c:pt idx="13991">
                  <c:v>396.15</c:v>
                </c:pt>
                <c:pt idx="13992">
                  <c:v>396.07</c:v>
                </c:pt>
                <c:pt idx="13993">
                  <c:v>396</c:v>
                </c:pt>
                <c:pt idx="13994">
                  <c:v>395.84</c:v>
                </c:pt>
                <c:pt idx="13995">
                  <c:v>395.86</c:v>
                </c:pt>
                <c:pt idx="13996">
                  <c:v>395.79</c:v>
                </c:pt>
                <c:pt idx="13997">
                  <c:v>395.69</c:v>
                </c:pt>
                <c:pt idx="13998">
                  <c:v>395.76</c:v>
                </c:pt>
                <c:pt idx="13999">
                  <c:v>396.91</c:v>
                </c:pt>
                <c:pt idx="14000">
                  <c:v>398.77</c:v>
                </c:pt>
                <c:pt idx="14001">
                  <c:v>398.49</c:v>
                </c:pt>
                <c:pt idx="14002">
                  <c:v>398.52</c:v>
                </c:pt>
                <c:pt idx="14003">
                  <c:v>397.61</c:v>
                </c:pt>
                <c:pt idx="14004">
                  <c:v>398.77</c:v>
                </c:pt>
                <c:pt idx="14005">
                  <c:v>399.18</c:v>
                </c:pt>
                <c:pt idx="14006">
                  <c:v>399.27</c:v>
                </c:pt>
                <c:pt idx="14007">
                  <c:v>398.12</c:v>
                </c:pt>
                <c:pt idx="14008">
                  <c:v>397.51</c:v>
                </c:pt>
                <c:pt idx="14009">
                  <c:v>397.19</c:v>
                </c:pt>
                <c:pt idx="14010">
                  <c:v>397.36</c:v>
                </c:pt>
                <c:pt idx="14011">
                  <c:v>397.18</c:v>
                </c:pt>
                <c:pt idx="14012">
                  <c:v>397.18</c:v>
                </c:pt>
                <c:pt idx="14013">
                  <c:v>398.13</c:v>
                </c:pt>
                <c:pt idx="14014">
                  <c:v>399.04</c:v>
                </c:pt>
                <c:pt idx="14015">
                  <c:v>399.77</c:v>
                </c:pt>
                <c:pt idx="14016">
                  <c:v>400.37</c:v>
                </c:pt>
                <c:pt idx="14017">
                  <c:v>400.77</c:v>
                </c:pt>
                <c:pt idx="14018">
                  <c:v>400.5</c:v>
                </c:pt>
                <c:pt idx="14019">
                  <c:v>400.02</c:v>
                </c:pt>
                <c:pt idx="14020">
                  <c:v>400.74</c:v>
                </c:pt>
                <c:pt idx="14021">
                  <c:v>401.09</c:v>
                </c:pt>
                <c:pt idx="14022">
                  <c:v>400.46</c:v>
                </c:pt>
                <c:pt idx="14023">
                  <c:v>397.87</c:v>
                </c:pt>
                <c:pt idx="14024">
                  <c:v>395.89</c:v>
                </c:pt>
                <c:pt idx="14025">
                  <c:v>396.92</c:v>
                </c:pt>
                <c:pt idx="14026">
                  <c:v>398.25</c:v>
                </c:pt>
                <c:pt idx="14027">
                  <c:v>398.74</c:v>
                </c:pt>
                <c:pt idx="14028">
                  <c:v>397.02</c:v>
                </c:pt>
                <c:pt idx="14029">
                  <c:v>395.99</c:v>
                </c:pt>
                <c:pt idx="14030">
                  <c:v>397.19</c:v>
                </c:pt>
                <c:pt idx="14031">
                  <c:v>398.89</c:v>
                </c:pt>
                <c:pt idx="14032">
                  <c:v>401.06</c:v>
                </c:pt>
                <c:pt idx="14033">
                  <c:v>401.58</c:v>
                </c:pt>
                <c:pt idx="14034">
                  <c:v>402.21</c:v>
                </c:pt>
                <c:pt idx="14035">
                  <c:v>402.38</c:v>
                </c:pt>
                <c:pt idx="14036">
                  <c:v>401.36</c:v>
                </c:pt>
                <c:pt idx="14037">
                  <c:v>399.14</c:v>
                </c:pt>
                <c:pt idx="14038">
                  <c:v>396.97</c:v>
                </c:pt>
                <c:pt idx="14039">
                  <c:v>397.23</c:v>
                </c:pt>
                <c:pt idx="14040">
                  <c:v>399.61</c:v>
                </c:pt>
                <c:pt idx="14041">
                  <c:v>401.01</c:v>
                </c:pt>
                <c:pt idx="14042">
                  <c:v>399.86</c:v>
                </c:pt>
                <c:pt idx="14043">
                  <c:v>397.94</c:v>
                </c:pt>
                <c:pt idx="14044">
                  <c:v>396.54</c:v>
                </c:pt>
                <c:pt idx="14045">
                  <c:v>397.6</c:v>
                </c:pt>
                <c:pt idx="14046">
                  <c:v>399.12</c:v>
                </c:pt>
                <c:pt idx="14047">
                  <c:v>398.79</c:v>
                </c:pt>
                <c:pt idx="14048">
                  <c:v>399.98</c:v>
                </c:pt>
                <c:pt idx="14049">
                  <c:v>400.32</c:v>
                </c:pt>
                <c:pt idx="14050">
                  <c:v>400.23</c:v>
                </c:pt>
                <c:pt idx="14051">
                  <c:v>402.13</c:v>
                </c:pt>
                <c:pt idx="14052">
                  <c:v>403.84</c:v>
                </c:pt>
                <c:pt idx="14053">
                  <c:v>403.68</c:v>
                </c:pt>
                <c:pt idx="14054">
                  <c:v>404.92</c:v>
                </c:pt>
                <c:pt idx="14055">
                  <c:v>404.19</c:v>
                </c:pt>
                <c:pt idx="14056">
                  <c:v>399.33</c:v>
                </c:pt>
                <c:pt idx="14057">
                  <c:v>398.09</c:v>
                </c:pt>
                <c:pt idx="14058">
                  <c:v>399.21</c:v>
                </c:pt>
                <c:pt idx="14059">
                  <c:v>397.03</c:v>
                </c:pt>
                <c:pt idx="14060">
                  <c:v>395.61</c:v>
                </c:pt>
                <c:pt idx="14061">
                  <c:v>395.82</c:v>
                </c:pt>
                <c:pt idx="14062">
                  <c:v>398.13</c:v>
                </c:pt>
                <c:pt idx="14063">
                  <c:v>399.18</c:v>
                </c:pt>
                <c:pt idx="14064">
                  <c:v>397.11</c:v>
                </c:pt>
                <c:pt idx="14065">
                  <c:v>396.97</c:v>
                </c:pt>
                <c:pt idx="14066">
                  <c:v>397.07</c:v>
                </c:pt>
                <c:pt idx="14067">
                  <c:v>395.79</c:v>
                </c:pt>
                <c:pt idx="14068">
                  <c:v>395.18</c:v>
                </c:pt>
                <c:pt idx="14069">
                  <c:v>396.36</c:v>
                </c:pt>
                <c:pt idx="14070">
                  <c:v>397.97</c:v>
                </c:pt>
                <c:pt idx="14071">
                  <c:v>399.51</c:v>
                </c:pt>
                <c:pt idx="14072">
                  <c:v>399.44</c:v>
                </c:pt>
                <c:pt idx="14073">
                  <c:v>399.96</c:v>
                </c:pt>
                <c:pt idx="14074">
                  <c:v>399.86</c:v>
                </c:pt>
                <c:pt idx="14075">
                  <c:v>399.2</c:v>
                </c:pt>
                <c:pt idx="14076">
                  <c:v>398.92</c:v>
                </c:pt>
                <c:pt idx="14077">
                  <c:v>399.38</c:v>
                </c:pt>
                <c:pt idx="14078">
                  <c:v>400.97</c:v>
                </c:pt>
                <c:pt idx="14079">
                  <c:v>402.83</c:v>
                </c:pt>
                <c:pt idx="14080">
                  <c:v>403.87</c:v>
                </c:pt>
                <c:pt idx="14081">
                  <c:v>403.69</c:v>
                </c:pt>
                <c:pt idx="14082">
                  <c:v>403.83</c:v>
                </c:pt>
                <c:pt idx="14083">
                  <c:v>399.35</c:v>
                </c:pt>
                <c:pt idx="14084">
                  <c:v>395.46</c:v>
                </c:pt>
                <c:pt idx="14085">
                  <c:v>394.86</c:v>
                </c:pt>
                <c:pt idx="14086">
                  <c:v>397.77</c:v>
                </c:pt>
                <c:pt idx="14087">
                  <c:v>405.65</c:v>
                </c:pt>
                <c:pt idx="14088">
                  <c:v>411.35</c:v>
                </c:pt>
                <c:pt idx="14089">
                  <c:v>404.96</c:v>
                </c:pt>
                <c:pt idx="14090">
                  <c:v>397.62</c:v>
                </c:pt>
                <c:pt idx="14091">
                  <c:v>401.17</c:v>
                </c:pt>
                <c:pt idx="14092">
                  <c:v>405.51</c:v>
                </c:pt>
                <c:pt idx="14093">
                  <c:v>403.42</c:v>
                </c:pt>
                <c:pt idx="14094">
                  <c:v>396.27</c:v>
                </c:pt>
                <c:pt idx="14095">
                  <c:v>394.89</c:v>
                </c:pt>
                <c:pt idx="14096">
                  <c:v>394.82</c:v>
                </c:pt>
                <c:pt idx="14097">
                  <c:v>395.44</c:v>
                </c:pt>
                <c:pt idx="14098">
                  <c:v>395.32</c:v>
                </c:pt>
                <c:pt idx="14099">
                  <c:v>395.12</c:v>
                </c:pt>
                <c:pt idx="14100">
                  <c:v>397.34</c:v>
                </c:pt>
                <c:pt idx="14101">
                  <c:v>397.48</c:v>
                </c:pt>
                <c:pt idx="14102">
                  <c:v>395.23</c:v>
                </c:pt>
                <c:pt idx="14103">
                  <c:v>395.45</c:v>
                </c:pt>
                <c:pt idx="14104">
                  <c:v>399.93</c:v>
                </c:pt>
                <c:pt idx="14105">
                  <c:v>404.59</c:v>
                </c:pt>
                <c:pt idx="14106">
                  <c:v>399.24</c:v>
                </c:pt>
                <c:pt idx="14107">
                  <c:v>395.15</c:v>
                </c:pt>
                <c:pt idx="14108">
                  <c:v>394.82</c:v>
                </c:pt>
                <c:pt idx="14109">
                  <c:v>394.72</c:v>
                </c:pt>
                <c:pt idx="14110">
                  <c:v>394.66</c:v>
                </c:pt>
                <c:pt idx="14111">
                  <c:v>394.78</c:v>
                </c:pt>
                <c:pt idx="14112">
                  <c:v>396.87</c:v>
                </c:pt>
                <c:pt idx="14113">
                  <c:v>398.08</c:v>
                </c:pt>
                <c:pt idx="14114">
                  <c:v>395.15</c:v>
                </c:pt>
                <c:pt idx="14115">
                  <c:v>394.6</c:v>
                </c:pt>
                <c:pt idx="14116">
                  <c:v>394.56</c:v>
                </c:pt>
                <c:pt idx="14117">
                  <c:v>394.53</c:v>
                </c:pt>
                <c:pt idx="14118">
                  <c:v>394.59</c:v>
                </c:pt>
                <c:pt idx="14119">
                  <c:v>394.68</c:v>
                </c:pt>
                <c:pt idx="14120">
                  <c:v>394.52</c:v>
                </c:pt>
                <c:pt idx="14121">
                  <c:v>394.65</c:v>
                </c:pt>
                <c:pt idx="14122">
                  <c:v>394.52</c:v>
                </c:pt>
                <c:pt idx="14123">
                  <c:v>394.35</c:v>
                </c:pt>
                <c:pt idx="14124">
                  <c:v>394.47</c:v>
                </c:pt>
                <c:pt idx="14125">
                  <c:v>394.44</c:v>
                </c:pt>
                <c:pt idx="14126">
                  <c:v>394.48</c:v>
                </c:pt>
                <c:pt idx="14127">
                  <c:v>394.48</c:v>
                </c:pt>
                <c:pt idx="14128">
                  <c:v>394.51</c:v>
                </c:pt>
                <c:pt idx="14129">
                  <c:v>394.54</c:v>
                </c:pt>
                <c:pt idx="14130">
                  <c:v>394.48</c:v>
                </c:pt>
                <c:pt idx="14131">
                  <c:v>394.58</c:v>
                </c:pt>
                <c:pt idx="14132">
                  <c:v>394.54</c:v>
                </c:pt>
                <c:pt idx="14133">
                  <c:v>394.55</c:v>
                </c:pt>
                <c:pt idx="14134">
                  <c:v>394.48</c:v>
                </c:pt>
                <c:pt idx="14135">
                  <c:v>394.41</c:v>
                </c:pt>
                <c:pt idx="14136">
                  <c:v>394.35</c:v>
                </c:pt>
                <c:pt idx="14137">
                  <c:v>394.38</c:v>
                </c:pt>
                <c:pt idx="14138">
                  <c:v>394.42</c:v>
                </c:pt>
                <c:pt idx="14139">
                  <c:v>394.55</c:v>
                </c:pt>
                <c:pt idx="14140">
                  <c:v>394.49</c:v>
                </c:pt>
                <c:pt idx="14141">
                  <c:v>394.63</c:v>
                </c:pt>
                <c:pt idx="14142">
                  <c:v>394.57</c:v>
                </c:pt>
                <c:pt idx="14143">
                  <c:v>394.52</c:v>
                </c:pt>
                <c:pt idx="14144">
                  <c:v>394.43</c:v>
                </c:pt>
                <c:pt idx="14145">
                  <c:v>394.47</c:v>
                </c:pt>
                <c:pt idx="14146">
                  <c:v>394.48</c:v>
                </c:pt>
                <c:pt idx="14147">
                  <c:v>394.45</c:v>
                </c:pt>
                <c:pt idx="14148">
                  <c:v>394.6</c:v>
                </c:pt>
                <c:pt idx="14149">
                  <c:v>394.58</c:v>
                </c:pt>
                <c:pt idx="14150">
                  <c:v>394.46</c:v>
                </c:pt>
                <c:pt idx="14151">
                  <c:v>394.45</c:v>
                </c:pt>
                <c:pt idx="14152">
                  <c:v>394.45</c:v>
                </c:pt>
                <c:pt idx="14153">
                  <c:v>394.56</c:v>
                </c:pt>
                <c:pt idx="14154">
                  <c:v>394.42</c:v>
                </c:pt>
                <c:pt idx="14155">
                  <c:v>394.48</c:v>
                </c:pt>
                <c:pt idx="14156">
                  <c:v>394.33</c:v>
                </c:pt>
                <c:pt idx="14157">
                  <c:v>394.37</c:v>
                </c:pt>
                <c:pt idx="14158">
                  <c:v>394.32</c:v>
                </c:pt>
                <c:pt idx="14159">
                  <c:v>394.39</c:v>
                </c:pt>
                <c:pt idx="14160">
                  <c:v>394.33</c:v>
                </c:pt>
                <c:pt idx="14161">
                  <c:v>394.37</c:v>
                </c:pt>
                <c:pt idx="14162">
                  <c:v>394.42</c:v>
                </c:pt>
                <c:pt idx="14163">
                  <c:v>394.42</c:v>
                </c:pt>
                <c:pt idx="14164">
                  <c:v>394.45</c:v>
                </c:pt>
                <c:pt idx="14165">
                  <c:v>394.34</c:v>
                </c:pt>
                <c:pt idx="14166">
                  <c:v>394.34</c:v>
                </c:pt>
                <c:pt idx="14167">
                  <c:v>394.33</c:v>
                </c:pt>
                <c:pt idx="14168">
                  <c:v>394.35</c:v>
                </c:pt>
                <c:pt idx="14169">
                  <c:v>394.31</c:v>
                </c:pt>
                <c:pt idx="14170">
                  <c:v>394.29</c:v>
                </c:pt>
                <c:pt idx="14171">
                  <c:v>394.39</c:v>
                </c:pt>
                <c:pt idx="14172">
                  <c:v>394.44</c:v>
                </c:pt>
                <c:pt idx="14173">
                  <c:v>394.45</c:v>
                </c:pt>
                <c:pt idx="14174">
                  <c:v>394.45</c:v>
                </c:pt>
                <c:pt idx="14175">
                  <c:v>394.48</c:v>
                </c:pt>
                <c:pt idx="14176">
                  <c:v>394.56</c:v>
                </c:pt>
                <c:pt idx="14177">
                  <c:v>394.53</c:v>
                </c:pt>
                <c:pt idx="14178">
                  <c:v>394.56</c:v>
                </c:pt>
                <c:pt idx="14179">
                  <c:v>394.51</c:v>
                </c:pt>
                <c:pt idx="14180">
                  <c:v>394.54</c:v>
                </c:pt>
                <c:pt idx="14181">
                  <c:v>394.56</c:v>
                </c:pt>
                <c:pt idx="14182">
                  <c:v>394.66</c:v>
                </c:pt>
                <c:pt idx="14183">
                  <c:v>394.56</c:v>
                </c:pt>
                <c:pt idx="14184">
                  <c:v>394.78</c:v>
                </c:pt>
                <c:pt idx="14185">
                  <c:v>394.96</c:v>
                </c:pt>
                <c:pt idx="14186">
                  <c:v>395.17</c:v>
                </c:pt>
                <c:pt idx="14187">
                  <c:v>395.42</c:v>
                </c:pt>
                <c:pt idx="14188">
                  <c:v>395.55</c:v>
                </c:pt>
                <c:pt idx="14189">
                  <c:v>395.66</c:v>
                </c:pt>
                <c:pt idx="14190">
                  <c:v>395.98</c:v>
                </c:pt>
                <c:pt idx="14191">
                  <c:v>396.24</c:v>
                </c:pt>
                <c:pt idx="14192">
                  <c:v>396.43</c:v>
                </c:pt>
                <c:pt idx="14193">
                  <c:v>396.45</c:v>
                </c:pt>
                <c:pt idx="14194">
                  <c:v>396.1</c:v>
                </c:pt>
                <c:pt idx="14195">
                  <c:v>395.95</c:v>
                </c:pt>
                <c:pt idx="14196">
                  <c:v>396.2</c:v>
                </c:pt>
                <c:pt idx="14197">
                  <c:v>396.18</c:v>
                </c:pt>
                <c:pt idx="14198">
                  <c:v>396.11</c:v>
                </c:pt>
                <c:pt idx="14199">
                  <c:v>396.3</c:v>
                </c:pt>
                <c:pt idx="14200">
                  <c:v>396.27</c:v>
                </c:pt>
                <c:pt idx="14201">
                  <c:v>396.33</c:v>
                </c:pt>
                <c:pt idx="14202">
                  <c:v>396.13</c:v>
                </c:pt>
                <c:pt idx="14203">
                  <c:v>396.1</c:v>
                </c:pt>
                <c:pt idx="14204">
                  <c:v>396.19</c:v>
                </c:pt>
                <c:pt idx="14205">
                  <c:v>396.15</c:v>
                </c:pt>
                <c:pt idx="14206">
                  <c:v>396.23</c:v>
                </c:pt>
                <c:pt idx="14207">
                  <c:v>396.07</c:v>
                </c:pt>
                <c:pt idx="14208">
                  <c:v>396.12</c:v>
                </c:pt>
                <c:pt idx="14209">
                  <c:v>395.89</c:v>
                </c:pt>
                <c:pt idx="14210">
                  <c:v>395.92</c:v>
                </c:pt>
                <c:pt idx="14211">
                  <c:v>395.84</c:v>
                </c:pt>
                <c:pt idx="14212">
                  <c:v>395.88</c:v>
                </c:pt>
                <c:pt idx="14213">
                  <c:v>396.65</c:v>
                </c:pt>
                <c:pt idx="14214">
                  <c:v>397.12</c:v>
                </c:pt>
                <c:pt idx="14215">
                  <c:v>397.2</c:v>
                </c:pt>
                <c:pt idx="14216">
                  <c:v>396.88</c:v>
                </c:pt>
                <c:pt idx="14217">
                  <c:v>396.66</c:v>
                </c:pt>
                <c:pt idx="14218">
                  <c:v>396.48</c:v>
                </c:pt>
                <c:pt idx="14219">
                  <c:v>396.61</c:v>
                </c:pt>
                <c:pt idx="14220">
                  <c:v>396.53</c:v>
                </c:pt>
                <c:pt idx="14221">
                  <c:v>396.41</c:v>
                </c:pt>
                <c:pt idx="14222">
                  <c:v>396.21</c:v>
                </c:pt>
                <c:pt idx="14223">
                  <c:v>395.99</c:v>
                </c:pt>
                <c:pt idx="14224">
                  <c:v>395.97</c:v>
                </c:pt>
                <c:pt idx="14225">
                  <c:v>395.93</c:v>
                </c:pt>
                <c:pt idx="14226">
                  <c:v>395.81</c:v>
                </c:pt>
                <c:pt idx="14227">
                  <c:v>-9999</c:v>
                </c:pt>
                <c:pt idx="14228">
                  <c:v>-9999</c:v>
                </c:pt>
                <c:pt idx="14229">
                  <c:v>-9999</c:v>
                </c:pt>
                <c:pt idx="14230">
                  <c:v>-9999</c:v>
                </c:pt>
                <c:pt idx="14231">
                  <c:v>-9999</c:v>
                </c:pt>
                <c:pt idx="14232">
                  <c:v>-9999</c:v>
                </c:pt>
                <c:pt idx="14233">
                  <c:v>-9999</c:v>
                </c:pt>
                <c:pt idx="14234">
                  <c:v>-9999</c:v>
                </c:pt>
                <c:pt idx="14235">
                  <c:v>-9999</c:v>
                </c:pt>
                <c:pt idx="14236">
                  <c:v>-9999</c:v>
                </c:pt>
                <c:pt idx="14237">
                  <c:v>-9999</c:v>
                </c:pt>
                <c:pt idx="14238">
                  <c:v>-9999</c:v>
                </c:pt>
                <c:pt idx="14239">
                  <c:v>-9999</c:v>
                </c:pt>
                <c:pt idx="14240">
                  <c:v>-9999</c:v>
                </c:pt>
                <c:pt idx="14241">
                  <c:v>-9999</c:v>
                </c:pt>
                <c:pt idx="14242">
                  <c:v>-9999</c:v>
                </c:pt>
                <c:pt idx="14243">
                  <c:v>-9999</c:v>
                </c:pt>
                <c:pt idx="14244">
                  <c:v>-9999</c:v>
                </c:pt>
                <c:pt idx="14245">
                  <c:v>-9999</c:v>
                </c:pt>
                <c:pt idx="14246">
                  <c:v>-9999</c:v>
                </c:pt>
                <c:pt idx="14247">
                  <c:v>-9999</c:v>
                </c:pt>
                <c:pt idx="14248">
                  <c:v>-9999</c:v>
                </c:pt>
                <c:pt idx="14249">
                  <c:v>-9999</c:v>
                </c:pt>
                <c:pt idx="14250">
                  <c:v>-9999</c:v>
                </c:pt>
                <c:pt idx="14251">
                  <c:v>-9999</c:v>
                </c:pt>
                <c:pt idx="14252">
                  <c:v>-9999</c:v>
                </c:pt>
                <c:pt idx="14253">
                  <c:v>-9999</c:v>
                </c:pt>
                <c:pt idx="14254">
                  <c:v>-9999</c:v>
                </c:pt>
                <c:pt idx="14255">
                  <c:v>-9999</c:v>
                </c:pt>
                <c:pt idx="14256">
                  <c:v>-9999</c:v>
                </c:pt>
                <c:pt idx="14257">
                  <c:v>-9999</c:v>
                </c:pt>
                <c:pt idx="14258">
                  <c:v>-9999</c:v>
                </c:pt>
                <c:pt idx="14259">
                  <c:v>-9999</c:v>
                </c:pt>
                <c:pt idx="14260">
                  <c:v>-9999</c:v>
                </c:pt>
                <c:pt idx="14261">
                  <c:v>-9999</c:v>
                </c:pt>
                <c:pt idx="14262">
                  <c:v>-9999</c:v>
                </c:pt>
                <c:pt idx="14263">
                  <c:v>-9999</c:v>
                </c:pt>
                <c:pt idx="14264">
                  <c:v>-9999</c:v>
                </c:pt>
                <c:pt idx="14265">
                  <c:v>-9999</c:v>
                </c:pt>
                <c:pt idx="14266">
                  <c:v>-9999</c:v>
                </c:pt>
                <c:pt idx="14267">
                  <c:v>-9999</c:v>
                </c:pt>
                <c:pt idx="14268">
                  <c:v>-9999</c:v>
                </c:pt>
                <c:pt idx="14269">
                  <c:v>-9999</c:v>
                </c:pt>
                <c:pt idx="14270">
                  <c:v>-9999</c:v>
                </c:pt>
                <c:pt idx="14271">
                  <c:v>-9999</c:v>
                </c:pt>
                <c:pt idx="14272">
                  <c:v>-9999</c:v>
                </c:pt>
                <c:pt idx="14273">
                  <c:v>-9999</c:v>
                </c:pt>
                <c:pt idx="14274">
                  <c:v>-9999</c:v>
                </c:pt>
                <c:pt idx="14275">
                  <c:v>-9999</c:v>
                </c:pt>
                <c:pt idx="14276">
                  <c:v>-9999</c:v>
                </c:pt>
                <c:pt idx="14277">
                  <c:v>-9999</c:v>
                </c:pt>
                <c:pt idx="14278">
                  <c:v>-9999</c:v>
                </c:pt>
                <c:pt idx="14279">
                  <c:v>-9999</c:v>
                </c:pt>
                <c:pt idx="14280">
                  <c:v>-9999</c:v>
                </c:pt>
                <c:pt idx="14281">
                  <c:v>-9999</c:v>
                </c:pt>
                <c:pt idx="14282">
                  <c:v>-9999</c:v>
                </c:pt>
                <c:pt idx="14283">
                  <c:v>-9999</c:v>
                </c:pt>
                <c:pt idx="14284">
                  <c:v>-9999</c:v>
                </c:pt>
                <c:pt idx="14285">
                  <c:v>-9999</c:v>
                </c:pt>
                <c:pt idx="14286">
                  <c:v>-9999</c:v>
                </c:pt>
                <c:pt idx="14287">
                  <c:v>-9999</c:v>
                </c:pt>
                <c:pt idx="14288">
                  <c:v>395.31</c:v>
                </c:pt>
                <c:pt idx="14289">
                  <c:v>395.47</c:v>
                </c:pt>
                <c:pt idx="14290">
                  <c:v>395.49</c:v>
                </c:pt>
                <c:pt idx="14291">
                  <c:v>395.36</c:v>
                </c:pt>
                <c:pt idx="14292">
                  <c:v>395.43</c:v>
                </c:pt>
                <c:pt idx="14293">
                  <c:v>395.43</c:v>
                </c:pt>
                <c:pt idx="14294">
                  <c:v>395.49</c:v>
                </c:pt>
                <c:pt idx="14295">
                  <c:v>395.73</c:v>
                </c:pt>
                <c:pt idx="14296">
                  <c:v>395.61</c:v>
                </c:pt>
                <c:pt idx="14297">
                  <c:v>395.67</c:v>
                </c:pt>
                <c:pt idx="14298">
                  <c:v>395.7</c:v>
                </c:pt>
                <c:pt idx="14299">
                  <c:v>395.66</c:v>
                </c:pt>
                <c:pt idx="14300">
                  <c:v>395.61</c:v>
                </c:pt>
                <c:pt idx="14301">
                  <c:v>395.56</c:v>
                </c:pt>
                <c:pt idx="14302">
                  <c:v>395.58</c:v>
                </c:pt>
                <c:pt idx="14303">
                  <c:v>395.67</c:v>
                </c:pt>
                <c:pt idx="14304">
                  <c:v>395.49</c:v>
                </c:pt>
                <c:pt idx="14305">
                  <c:v>395.52</c:v>
                </c:pt>
                <c:pt idx="14306">
                  <c:v>395.67</c:v>
                </c:pt>
                <c:pt idx="14307">
                  <c:v>395.56</c:v>
                </c:pt>
                <c:pt idx="14308">
                  <c:v>395.58</c:v>
                </c:pt>
                <c:pt idx="14309">
                  <c:v>395.65</c:v>
                </c:pt>
                <c:pt idx="14310">
                  <c:v>395.67</c:v>
                </c:pt>
                <c:pt idx="14311">
                  <c:v>395.6</c:v>
                </c:pt>
                <c:pt idx="14312">
                  <c:v>395.58</c:v>
                </c:pt>
                <c:pt idx="14313">
                  <c:v>395.59</c:v>
                </c:pt>
                <c:pt idx="14314">
                  <c:v>395.67</c:v>
                </c:pt>
                <c:pt idx="14315">
                  <c:v>395.66</c:v>
                </c:pt>
                <c:pt idx="14316">
                  <c:v>395.59</c:v>
                </c:pt>
                <c:pt idx="14317">
                  <c:v>395.59</c:v>
                </c:pt>
                <c:pt idx="14318">
                  <c:v>395.65</c:v>
                </c:pt>
                <c:pt idx="14319">
                  <c:v>395.69</c:v>
                </c:pt>
                <c:pt idx="14320">
                  <c:v>395.85</c:v>
                </c:pt>
                <c:pt idx="14321">
                  <c:v>395.79</c:v>
                </c:pt>
                <c:pt idx="14322">
                  <c:v>395.71</c:v>
                </c:pt>
                <c:pt idx="14323">
                  <c:v>395.85</c:v>
                </c:pt>
                <c:pt idx="14324">
                  <c:v>395.78</c:v>
                </c:pt>
                <c:pt idx="14325">
                  <c:v>395.82</c:v>
                </c:pt>
                <c:pt idx="14326">
                  <c:v>395.93</c:v>
                </c:pt>
                <c:pt idx="14327">
                  <c:v>395.91</c:v>
                </c:pt>
                <c:pt idx="14328">
                  <c:v>395.87</c:v>
                </c:pt>
                <c:pt idx="14329">
                  <c:v>395.93</c:v>
                </c:pt>
                <c:pt idx="14330">
                  <c:v>395.9</c:v>
                </c:pt>
                <c:pt idx="14331">
                  <c:v>395.79</c:v>
                </c:pt>
                <c:pt idx="14332">
                  <c:v>395.84</c:v>
                </c:pt>
                <c:pt idx="14333">
                  <c:v>395.78</c:v>
                </c:pt>
                <c:pt idx="14334">
                  <c:v>395.77</c:v>
                </c:pt>
                <c:pt idx="14335">
                  <c:v>395.83</c:v>
                </c:pt>
                <c:pt idx="14336">
                  <c:v>395.9</c:v>
                </c:pt>
                <c:pt idx="14337">
                  <c:v>395.93</c:v>
                </c:pt>
                <c:pt idx="14338">
                  <c:v>395.74</c:v>
                </c:pt>
                <c:pt idx="14339">
                  <c:v>395.66</c:v>
                </c:pt>
                <c:pt idx="14340">
                  <c:v>395.52</c:v>
                </c:pt>
                <c:pt idx="14341">
                  <c:v>395.6</c:v>
                </c:pt>
                <c:pt idx="14342">
                  <c:v>395.55</c:v>
                </c:pt>
                <c:pt idx="14343">
                  <c:v>395.6</c:v>
                </c:pt>
                <c:pt idx="14344">
                  <c:v>395.59</c:v>
                </c:pt>
                <c:pt idx="14345">
                  <c:v>395.31</c:v>
                </c:pt>
                <c:pt idx="14346">
                  <c:v>395.24</c:v>
                </c:pt>
                <c:pt idx="14347">
                  <c:v>395.21</c:v>
                </c:pt>
                <c:pt idx="14348">
                  <c:v>395.39</c:v>
                </c:pt>
                <c:pt idx="14349">
                  <c:v>395.37</c:v>
                </c:pt>
                <c:pt idx="14350">
                  <c:v>395.39</c:v>
                </c:pt>
                <c:pt idx="14351">
                  <c:v>395.59</c:v>
                </c:pt>
                <c:pt idx="14352">
                  <c:v>395.6</c:v>
                </c:pt>
                <c:pt idx="14353">
                  <c:v>395.47</c:v>
                </c:pt>
                <c:pt idx="14354">
                  <c:v>395.31</c:v>
                </c:pt>
                <c:pt idx="14355">
                  <c:v>395.46</c:v>
                </c:pt>
                <c:pt idx="14356">
                  <c:v>395.7</c:v>
                </c:pt>
                <c:pt idx="14357">
                  <c:v>395.58</c:v>
                </c:pt>
                <c:pt idx="14358">
                  <c:v>395.44</c:v>
                </c:pt>
                <c:pt idx="14359">
                  <c:v>395.42</c:v>
                </c:pt>
                <c:pt idx="14360">
                  <c:v>395.34</c:v>
                </c:pt>
                <c:pt idx="14361">
                  <c:v>395.36</c:v>
                </c:pt>
                <c:pt idx="14362">
                  <c:v>395.35</c:v>
                </c:pt>
                <c:pt idx="14363">
                  <c:v>395.61</c:v>
                </c:pt>
                <c:pt idx="14364">
                  <c:v>395.59</c:v>
                </c:pt>
                <c:pt idx="14365">
                  <c:v>395.69</c:v>
                </c:pt>
                <c:pt idx="14366">
                  <c:v>395.92</c:v>
                </c:pt>
                <c:pt idx="14367">
                  <c:v>395.58</c:v>
                </c:pt>
                <c:pt idx="14368">
                  <c:v>395.4</c:v>
                </c:pt>
                <c:pt idx="14369">
                  <c:v>395.5</c:v>
                </c:pt>
                <c:pt idx="14370">
                  <c:v>395.53</c:v>
                </c:pt>
                <c:pt idx="14371">
                  <c:v>395.45</c:v>
                </c:pt>
                <c:pt idx="14372">
                  <c:v>395.52</c:v>
                </c:pt>
                <c:pt idx="14373">
                  <c:v>395.66</c:v>
                </c:pt>
                <c:pt idx="14374">
                  <c:v>395.7</c:v>
                </c:pt>
                <c:pt idx="14375">
                  <c:v>395.68</c:v>
                </c:pt>
                <c:pt idx="14376">
                  <c:v>395.71</c:v>
                </c:pt>
                <c:pt idx="14377">
                  <c:v>395.88</c:v>
                </c:pt>
                <c:pt idx="14378">
                  <c:v>395.88</c:v>
                </c:pt>
                <c:pt idx="14379">
                  <c:v>395.85</c:v>
                </c:pt>
                <c:pt idx="14380">
                  <c:v>395.91</c:v>
                </c:pt>
                <c:pt idx="14381">
                  <c:v>395.91</c:v>
                </c:pt>
                <c:pt idx="14382">
                  <c:v>395.8</c:v>
                </c:pt>
                <c:pt idx="14383">
                  <c:v>395.98</c:v>
                </c:pt>
                <c:pt idx="14384">
                  <c:v>395.96</c:v>
                </c:pt>
                <c:pt idx="14385">
                  <c:v>395.9</c:v>
                </c:pt>
                <c:pt idx="14386">
                  <c:v>396</c:v>
                </c:pt>
                <c:pt idx="14387">
                  <c:v>396.15</c:v>
                </c:pt>
                <c:pt idx="14388">
                  <c:v>396.09</c:v>
                </c:pt>
                <c:pt idx="14389">
                  <c:v>396.02</c:v>
                </c:pt>
                <c:pt idx="14390">
                  <c:v>396.04</c:v>
                </c:pt>
                <c:pt idx="14391">
                  <c:v>396.01</c:v>
                </c:pt>
                <c:pt idx="14392">
                  <c:v>396.07</c:v>
                </c:pt>
                <c:pt idx="14393">
                  <c:v>395.95</c:v>
                </c:pt>
                <c:pt idx="14394">
                  <c:v>395.92</c:v>
                </c:pt>
                <c:pt idx="14395">
                  <c:v>396</c:v>
                </c:pt>
                <c:pt idx="14396">
                  <c:v>396.1</c:v>
                </c:pt>
                <c:pt idx="14397">
                  <c:v>396.28</c:v>
                </c:pt>
                <c:pt idx="14398">
                  <c:v>396.1</c:v>
                </c:pt>
                <c:pt idx="14399">
                  <c:v>396.1</c:v>
                </c:pt>
                <c:pt idx="14400">
                  <c:v>396.01</c:v>
                </c:pt>
                <c:pt idx="14401">
                  <c:v>396.01</c:v>
                </c:pt>
                <c:pt idx="14402">
                  <c:v>395.92</c:v>
                </c:pt>
                <c:pt idx="14403">
                  <c:v>395.84</c:v>
                </c:pt>
                <c:pt idx="14404">
                  <c:v>395.68</c:v>
                </c:pt>
                <c:pt idx="14405">
                  <c:v>395.65</c:v>
                </c:pt>
                <c:pt idx="14406">
                  <c:v>395.81</c:v>
                </c:pt>
                <c:pt idx="14407">
                  <c:v>395.67</c:v>
                </c:pt>
                <c:pt idx="14408">
                  <c:v>395.55</c:v>
                </c:pt>
                <c:pt idx="14409">
                  <c:v>395.76</c:v>
                </c:pt>
                <c:pt idx="14410">
                  <c:v>395.91</c:v>
                </c:pt>
                <c:pt idx="14411">
                  <c:v>395.77</c:v>
                </c:pt>
                <c:pt idx="14412">
                  <c:v>395.7</c:v>
                </c:pt>
                <c:pt idx="14413">
                  <c:v>395.73</c:v>
                </c:pt>
                <c:pt idx="14414">
                  <c:v>395.63</c:v>
                </c:pt>
                <c:pt idx="14415">
                  <c:v>395.76</c:v>
                </c:pt>
                <c:pt idx="14416">
                  <c:v>395.61</c:v>
                </c:pt>
                <c:pt idx="14417">
                  <c:v>395.53</c:v>
                </c:pt>
                <c:pt idx="14418">
                  <c:v>395.61</c:v>
                </c:pt>
                <c:pt idx="14419">
                  <c:v>395.47</c:v>
                </c:pt>
                <c:pt idx="14420">
                  <c:v>395.6</c:v>
                </c:pt>
                <c:pt idx="14421">
                  <c:v>395.42</c:v>
                </c:pt>
                <c:pt idx="14422">
                  <c:v>395.54</c:v>
                </c:pt>
                <c:pt idx="14423">
                  <c:v>395.51</c:v>
                </c:pt>
                <c:pt idx="14424">
                  <c:v>395.6</c:v>
                </c:pt>
                <c:pt idx="14425">
                  <c:v>395.6</c:v>
                </c:pt>
                <c:pt idx="14426">
                  <c:v>395.72</c:v>
                </c:pt>
                <c:pt idx="14427">
                  <c:v>395.76</c:v>
                </c:pt>
                <c:pt idx="14428">
                  <c:v>395.88</c:v>
                </c:pt>
                <c:pt idx="14429">
                  <c:v>395.99</c:v>
                </c:pt>
                <c:pt idx="14430">
                  <c:v>396.07</c:v>
                </c:pt>
                <c:pt idx="14431">
                  <c:v>395.78</c:v>
                </c:pt>
                <c:pt idx="14432">
                  <c:v>395.8</c:v>
                </c:pt>
                <c:pt idx="14433">
                  <c:v>395.62</c:v>
                </c:pt>
                <c:pt idx="14434">
                  <c:v>395.6</c:v>
                </c:pt>
                <c:pt idx="14435">
                  <c:v>395.69</c:v>
                </c:pt>
                <c:pt idx="14436">
                  <c:v>395.68</c:v>
                </c:pt>
                <c:pt idx="14437">
                  <c:v>395.59</c:v>
                </c:pt>
                <c:pt idx="14438">
                  <c:v>395.6</c:v>
                </c:pt>
                <c:pt idx="14439">
                  <c:v>395.63</c:v>
                </c:pt>
                <c:pt idx="14440">
                  <c:v>395.58</c:v>
                </c:pt>
                <c:pt idx="14441">
                  <c:v>395.6</c:v>
                </c:pt>
                <c:pt idx="14442">
                  <c:v>395.57</c:v>
                </c:pt>
                <c:pt idx="14443">
                  <c:v>395.59</c:v>
                </c:pt>
                <c:pt idx="14444">
                  <c:v>395.41</c:v>
                </c:pt>
                <c:pt idx="14445">
                  <c:v>395.55</c:v>
                </c:pt>
                <c:pt idx="14446">
                  <c:v>395.58</c:v>
                </c:pt>
                <c:pt idx="14447">
                  <c:v>395.63</c:v>
                </c:pt>
                <c:pt idx="14448">
                  <c:v>395.66</c:v>
                </c:pt>
                <c:pt idx="14449">
                  <c:v>395.59</c:v>
                </c:pt>
                <c:pt idx="14450">
                  <c:v>395.64</c:v>
                </c:pt>
                <c:pt idx="14451">
                  <c:v>395.6</c:v>
                </c:pt>
                <c:pt idx="14452">
                  <c:v>395.62</c:v>
                </c:pt>
                <c:pt idx="14453">
                  <c:v>395.59</c:v>
                </c:pt>
                <c:pt idx="14454">
                  <c:v>395.67</c:v>
                </c:pt>
                <c:pt idx="14455">
                  <c:v>395.55</c:v>
                </c:pt>
                <c:pt idx="14456">
                  <c:v>395.59</c:v>
                </c:pt>
                <c:pt idx="14457">
                  <c:v>395.69</c:v>
                </c:pt>
                <c:pt idx="14458">
                  <c:v>395.55</c:v>
                </c:pt>
                <c:pt idx="14459">
                  <c:v>395.38</c:v>
                </c:pt>
                <c:pt idx="14460">
                  <c:v>395.53</c:v>
                </c:pt>
                <c:pt idx="14461">
                  <c:v>395.56</c:v>
                </c:pt>
                <c:pt idx="14462">
                  <c:v>395.44</c:v>
                </c:pt>
                <c:pt idx="14463">
                  <c:v>395.54</c:v>
                </c:pt>
                <c:pt idx="14464">
                  <c:v>395.4</c:v>
                </c:pt>
                <c:pt idx="14465">
                  <c:v>395.39</c:v>
                </c:pt>
                <c:pt idx="14466">
                  <c:v>395.44</c:v>
                </c:pt>
                <c:pt idx="14467">
                  <c:v>395.43</c:v>
                </c:pt>
                <c:pt idx="14468">
                  <c:v>395.51</c:v>
                </c:pt>
                <c:pt idx="14469">
                  <c:v>395.2</c:v>
                </c:pt>
                <c:pt idx="14470">
                  <c:v>395.27</c:v>
                </c:pt>
                <c:pt idx="14471">
                  <c:v>395.32</c:v>
                </c:pt>
                <c:pt idx="14472">
                  <c:v>395.32</c:v>
                </c:pt>
                <c:pt idx="14473">
                  <c:v>395.33</c:v>
                </c:pt>
                <c:pt idx="14474">
                  <c:v>395.31</c:v>
                </c:pt>
                <c:pt idx="14475">
                  <c:v>395.48</c:v>
                </c:pt>
                <c:pt idx="14476">
                  <c:v>395.62</c:v>
                </c:pt>
                <c:pt idx="14477">
                  <c:v>395.52</c:v>
                </c:pt>
                <c:pt idx="14478">
                  <c:v>395.31</c:v>
                </c:pt>
                <c:pt idx="14479">
                  <c:v>395.39</c:v>
                </c:pt>
                <c:pt idx="14480">
                  <c:v>395.27</c:v>
                </c:pt>
                <c:pt idx="14481">
                  <c:v>395.33</c:v>
                </c:pt>
                <c:pt idx="14482">
                  <c:v>395.35</c:v>
                </c:pt>
                <c:pt idx="14483">
                  <c:v>395.32</c:v>
                </c:pt>
                <c:pt idx="14484">
                  <c:v>395.44</c:v>
                </c:pt>
                <c:pt idx="14485">
                  <c:v>395.34</c:v>
                </c:pt>
                <c:pt idx="14486">
                  <c:v>395.39</c:v>
                </c:pt>
                <c:pt idx="14487">
                  <c:v>395.32</c:v>
                </c:pt>
                <c:pt idx="14488">
                  <c:v>395.37</c:v>
                </c:pt>
                <c:pt idx="14489">
                  <c:v>395.56</c:v>
                </c:pt>
                <c:pt idx="14490">
                  <c:v>395.43</c:v>
                </c:pt>
                <c:pt idx="14491">
                  <c:v>395.56</c:v>
                </c:pt>
                <c:pt idx="14492">
                  <c:v>395.67</c:v>
                </c:pt>
                <c:pt idx="14493">
                  <c:v>395.54</c:v>
                </c:pt>
                <c:pt idx="14494">
                  <c:v>395.47</c:v>
                </c:pt>
                <c:pt idx="14495">
                  <c:v>395.39</c:v>
                </c:pt>
                <c:pt idx="14496">
                  <c:v>395.38</c:v>
                </c:pt>
                <c:pt idx="14497">
                  <c:v>395.41</c:v>
                </c:pt>
                <c:pt idx="14498">
                  <c:v>395.49</c:v>
                </c:pt>
                <c:pt idx="14499">
                  <c:v>395.52</c:v>
                </c:pt>
                <c:pt idx="14500">
                  <c:v>395.46</c:v>
                </c:pt>
                <c:pt idx="14501">
                  <c:v>395.28</c:v>
                </c:pt>
                <c:pt idx="14502">
                  <c:v>395.25</c:v>
                </c:pt>
                <c:pt idx="14503">
                  <c:v>395.32</c:v>
                </c:pt>
                <c:pt idx="14504">
                  <c:v>395.36</c:v>
                </c:pt>
                <c:pt idx="14505">
                  <c:v>395.35</c:v>
                </c:pt>
                <c:pt idx="14506">
                  <c:v>395.26</c:v>
                </c:pt>
                <c:pt idx="14507">
                  <c:v>395.34</c:v>
                </c:pt>
                <c:pt idx="14508">
                  <c:v>395.3</c:v>
                </c:pt>
                <c:pt idx="14509">
                  <c:v>395.11</c:v>
                </c:pt>
                <c:pt idx="14510">
                  <c:v>395.04</c:v>
                </c:pt>
                <c:pt idx="14511">
                  <c:v>395.11</c:v>
                </c:pt>
                <c:pt idx="14512">
                  <c:v>394.92</c:v>
                </c:pt>
                <c:pt idx="14513">
                  <c:v>395.02</c:v>
                </c:pt>
                <c:pt idx="14514">
                  <c:v>395</c:v>
                </c:pt>
                <c:pt idx="14515">
                  <c:v>394.98</c:v>
                </c:pt>
                <c:pt idx="14516">
                  <c:v>394.92</c:v>
                </c:pt>
                <c:pt idx="14517">
                  <c:v>394.91</c:v>
                </c:pt>
                <c:pt idx="14518">
                  <c:v>395.02</c:v>
                </c:pt>
                <c:pt idx="14519">
                  <c:v>395.18</c:v>
                </c:pt>
                <c:pt idx="14520">
                  <c:v>395.32</c:v>
                </c:pt>
                <c:pt idx="14521">
                  <c:v>395.35</c:v>
                </c:pt>
                <c:pt idx="14522">
                  <c:v>395.48</c:v>
                </c:pt>
                <c:pt idx="14523">
                  <c:v>395.28</c:v>
                </c:pt>
                <c:pt idx="14524">
                  <c:v>395.12</c:v>
                </c:pt>
                <c:pt idx="14525">
                  <c:v>395.11</c:v>
                </c:pt>
                <c:pt idx="14526">
                  <c:v>395.18</c:v>
                </c:pt>
                <c:pt idx="14527">
                  <c:v>395.27</c:v>
                </c:pt>
                <c:pt idx="14528">
                  <c:v>395.3</c:v>
                </c:pt>
                <c:pt idx="14529">
                  <c:v>395.17</c:v>
                </c:pt>
                <c:pt idx="14530">
                  <c:v>395.19</c:v>
                </c:pt>
                <c:pt idx="14531">
                  <c:v>395.24</c:v>
                </c:pt>
                <c:pt idx="14532">
                  <c:v>395.15</c:v>
                </c:pt>
                <c:pt idx="14533">
                  <c:v>395.03</c:v>
                </c:pt>
                <c:pt idx="14534">
                  <c:v>395.07</c:v>
                </c:pt>
                <c:pt idx="14535">
                  <c:v>395.07</c:v>
                </c:pt>
                <c:pt idx="14536">
                  <c:v>394.96</c:v>
                </c:pt>
                <c:pt idx="14537">
                  <c:v>394.94</c:v>
                </c:pt>
                <c:pt idx="14538">
                  <c:v>394.93</c:v>
                </c:pt>
                <c:pt idx="14539">
                  <c:v>394.84</c:v>
                </c:pt>
                <c:pt idx="14540">
                  <c:v>394.96</c:v>
                </c:pt>
                <c:pt idx="14541">
                  <c:v>394.92</c:v>
                </c:pt>
                <c:pt idx="14542">
                  <c:v>394.94</c:v>
                </c:pt>
                <c:pt idx="14543">
                  <c:v>394.85</c:v>
                </c:pt>
                <c:pt idx="14544">
                  <c:v>394.85</c:v>
                </c:pt>
                <c:pt idx="14545">
                  <c:v>394.81</c:v>
                </c:pt>
                <c:pt idx="14546">
                  <c:v>394.54</c:v>
                </c:pt>
                <c:pt idx="14547">
                  <c:v>394.6</c:v>
                </c:pt>
                <c:pt idx="14548">
                  <c:v>394.64</c:v>
                </c:pt>
                <c:pt idx="14549">
                  <c:v>394.59</c:v>
                </c:pt>
                <c:pt idx="14550">
                  <c:v>394.62</c:v>
                </c:pt>
                <c:pt idx="14551">
                  <c:v>394.53</c:v>
                </c:pt>
                <c:pt idx="14552">
                  <c:v>394.36</c:v>
                </c:pt>
                <c:pt idx="14553">
                  <c:v>394.44</c:v>
                </c:pt>
                <c:pt idx="14554">
                  <c:v>394.38</c:v>
                </c:pt>
                <c:pt idx="14555">
                  <c:v>394.42</c:v>
                </c:pt>
                <c:pt idx="14556">
                  <c:v>394.47</c:v>
                </c:pt>
                <c:pt idx="14557">
                  <c:v>394.36</c:v>
                </c:pt>
                <c:pt idx="14558">
                  <c:v>394.44</c:v>
                </c:pt>
                <c:pt idx="14559">
                  <c:v>394.58</c:v>
                </c:pt>
                <c:pt idx="14560">
                  <c:v>394.7</c:v>
                </c:pt>
                <c:pt idx="14561">
                  <c:v>394.72</c:v>
                </c:pt>
                <c:pt idx="14562">
                  <c:v>394.52</c:v>
                </c:pt>
                <c:pt idx="14563">
                  <c:v>394.42</c:v>
                </c:pt>
                <c:pt idx="14564">
                  <c:v>394.43</c:v>
                </c:pt>
                <c:pt idx="14565">
                  <c:v>394.39</c:v>
                </c:pt>
                <c:pt idx="14566">
                  <c:v>394.57</c:v>
                </c:pt>
                <c:pt idx="14567">
                  <c:v>394.54</c:v>
                </c:pt>
                <c:pt idx="14568">
                  <c:v>394.52</c:v>
                </c:pt>
                <c:pt idx="14569">
                  <c:v>394.43</c:v>
                </c:pt>
                <c:pt idx="14570">
                  <c:v>394.48</c:v>
                </c:pt>
                <c:pt idx="14571">
                  <c:v>394.55</c:v>
                </c:pt>
                <c:pt idx="14572">
                  <c:v>394.74</c:v>
                </c:pt>
                <c:pt idx="14573">
                  <c:v>394.75</c:v>
                </c:pt>
                <c:pt idx="14574">
                  <c:v>394.66</c:v>
                </c:pt>
                <c:pt idx="14575">
                  <c:v>394.59</c:v>
                </c:pt>
                <c:pt idx="14576">
                  <c:v>394.52</c:v>
                </c:pt>
                <c:pt idx="14577">
                  <c:v>394.51</c:v>
                </c:pt>
                <c:pt idx="14578">
                  <c:v>394.54</c:v>
                </c:pt>
                <c:pt idx="14579">
                  <c:v>394.61</c:v>
                </c:pt>
                <c:pt idx="14580">
                  <c:v>394.6</c:v>
                </c:pt>
                <c:pt idx="14581">
                  <c:v>394.54</c:v>
                </c:pt>
                <c:pt idx="14582">
                  <c:v>394.55</c:v>
                </c:pt>
                <c:pt idx="14583">
                  <c:v>394.52</c:v>
                </c:pt>
                <c:pt idx="14584">
                  <c:v>394.63</c:v>
                </c:pt>
                <c:pt idx="14585">
                  <c:v>394.7</c:v>
                </c:pt>
                <c:pt idx="14586">
                  <c:v>394.73</c:v>
                </c:pt>
                <c:pt idx="14587">
                  <c:v>394.67</c:v>
                </c:pt>
                <c:pt idx="14588">
                  <c:v>394.64</c:v>
                </c:pt>
                <c:pt idx="14589">
                  <c:v>394.65</c:v>
                </c:pt>
                <c:pt idx="14590">
                  <c:v>394.45</c:v>
                </c:pt>
                <c:pt idx="14591">
                  <c:v>394.52</c:v>
                </c:pt>
                <c:pt idx="14592">
                  <c:v>394.66</c:v>
                </c:pt>
                <c:pt idx="14593">
                  <c:v>394.72</c:v>
                </c:pt>
                <c:pt idx="14594">
                  <c:v>394.82</c:v>
                </c:pt>
                <c:pt idx="14595">
                  <c:v>394.93</c:v>
                </c:pt>
                <c:pt idx="14596">
                  <c:v>394.93</c:v>
                </c:pt>
                <c:pt idx="14597">
                  <c:v>394.74</c:v>
                </c:pt>
                <c:pt idx="14598">
                  <c:v>394.71</c:v>
                </c:pt>
                <c:pt idx="14599">
                  <c:v>394.94</c:v>
                </c:pt>
                <c:pt idx="14600">
                  <c:v>394.9</c:v>
                </c:pt>
                <c:pt idx="14601">
                  <c:v>395</c:v>
                </c:pt>
                <c:pt idx="14602">
                  <c:v>394.9</c:v>
                </c:pt>
                <c:pt idx="14603">
                  <c:v>394.93</c:v>
                </c:pt>
                <c:pt idx="14604">
                  <c:v>395.04</c:v>
                </c:pt>
                <c:pt idx="14605">
                  <c:v>395.18</c:v>
                </c:pt>
                <c:pt idx="14606">
                  <c:v>395.16</c:v>
                </c:pt>
                <c:pt idx="14607">
                  <c:v>395.02</c:v>
                </c:pt>
                <c:pt idx="14608">
                  <c:v>395.22</c:v>
                </c:pt>
                <c:pt idx="14609">
                  <c:v>395.31</c:v>
                </c:pt>
                <c:pt idx="14610">
                  <c:v>395.17</c:v>
                </c:pt>
                <c:pt idx="14611">
                  <c:v>395.29</c:v>
                </c:pt>
                <c:pt idx="14612">
                  <c:v>395.23</c:v>
                </c:pt>
                <c:pt idx="14613">
                  <c:v>395.31</c:v>
                </c:pt>
                <c:pt idx="14614">
                  <c:v>395.33</c:v>
                </c:pt>
                <c:pt idx="14615">
                  <c:v>395.16</c:v>
                </c:pt>
                <c:pt idx="14616">
                  <c:v>395.21</c:v>
                </c:pt>
                <c:pt idx="14617">
                  <c:v>395.18</c:v>
                </c:pt>
                <c:pt idx="14618">
                  <c:v>395.09</c:v>
                </c:pt>
                <c:pt idx="14619">
                  <c:v>395.04</c:v>
                </c:pt>
                <c:pt idx="14620">
                  <c:v>395.03</c:v>
                </c:pt>
                <c:pt idx="14621">
                  <c:v>395</c:v>
                </c:pt>
                <c:pt idx="14622">
                  <c:v>394.97</c:v>
                </c:pt>
                <c:pt idx="14623">
                  <c:v>395.06</c:v>
                </c:pt>
                <c:pt idx="14624">
                  <c:v>395.23</c:v>
                </c:pt>
                <c:pt idx="14625">
                  <c:v>395.37</c:v>
                </c:pt>
                <c:pt idx="14626">
                  <c:v>395.31</c:v>
                </c:pt>
                <c:pt idx="14627">
                  <c:v>395.38</c:v>
                </c:pt>
                <c:pt idx="14628">
                  <c:v>395.46</c:v>
                </c:pt>
                <c:pt idx="14629">
                  <c:v>395.51</c:v>
                </c:pt>
                <c:pt idx="14630">
                  <c:v>395.4</c:v>
                </c:pt>
                <c:pt idx="14631">
                  <c:v>395.43</c:v>
                </c:pt>
                <c:pt idx="14632">
                  <c:v>395.53</c:v>
                </c:pt>
                <c:pt idx="14633">
                  <c:v>395.46</c:v>
                </c:pt>
                <c:pt idx="14634">
                  <c:v>395.44</c:v>
                </c:pt>
                <c:pt idx="14635">
                  <c:v>395.55</c:v>
                </c:pt>
                <c:pt idx="14636">
                  <c:v>395.51</c:v>
                </c:pt>
                <c:pt idx="14637">
                  <c:v>395.55</c:v>
                </c:pt>
                <c:pt idx="14638">
                  <c:v>395.63</c:v>
                </c:pt>
                <c:pt idx="14639">
                  <c:v>395.62</c:v>
                </c:pt>
                <c:pt idx="14640">
                  <c:v>395.62</c:v>
                </c:pt>
                <c:pt idx="14641">
                  <c:v>395.51</c:v>
                </c:pt>
                <c:pt idx="14642">
                  <c:v>395.29</c:v>
                </c:pt>
                <c:pt idx="14643">
                  <c:v>395.15</c:v>
                </c:pt>
                <c:pt idx="14644">
                  <c:v>395.09</c:v>
                </c:pt>
                <c:pt idx="14645">
                  <c:v>395.14</c:v>
                </c:pt>
                <c:pt idx="14646">
                  <c:v>395.23</c:v>
                </c:pt>
                <c:pt idx="14647">
                  <c:v>395.45</c:v>
                </c:pt>
                <c:pt idx="14648">
                  <c:v>395.43</c:v>
                </c:pt>
                <c:pt idx="14649">
                  <c:v>395.45</c:v>
                </c:pt>
                <c:pt idx="14650">
                  <c:v>395.53</c:v>
                </c:pt>
                <c:pt idx="14651">
                  <c:v>395.5</c:v>
                </c:pt>
                <c:pt idx="14652">
                  <c:v>395.56</c:v>
                </c:pt>
                <c:pt idx="14653">
                  <c:v>395.49</c:v>
                </c:pt>
                <c:pt idx="14654">
                  <c:v>395.49</c:v>
                </c:pt>
                <c:pt idx="14655">
                  <c:v>395.27</c:v>
                </c:pt>
                <c:pt idx="14656">
                  <c:v>395.2</c:v>
                </c:pt>
                <c:pt idx="14657">
                  <c:v>395.04</c:v>
                </c:pt>
                <c:pt idx="14658">
                  <c:v>395</c:v>
                </c:pt>
                <c:pt idx="14659">
                  <c:v>394.94</c:v>
                </c:pt>
                <c:pt idx="14660">
                  <c:v>394.72</c:v>
                </c:pt>
                <c:pt idx="14661">
                  <c:v>394.64</c:v>
                </c:pt>
                <c:pt idx="14662">
                  <c:v>394.73</c:v>
                </c:pt>
                <c:pt idx="14663">
                  <c:v>394.74</c:v>
                </c:pt>
                <c:pt idx="14664">
                  <c:v>394.76</c:v>
                </c:pt>
                <c:pt idx="14665">
                  <c:v>394.63</c:v>
                </c:pt>
                <c:pt idx="14666">
                  <c:v>394.66</c:v>
                </c:pt>
                <c:pt idx="14667">
                  <c:v>394.74</c:v>
                </c:pt>
                <c:pt idx="14668">
                  <c:v>394.73</c:v>
                </c:pt>
                <c:pt idx="14669">
                  <c:v>394.95</c:v>
                </c:pt>
                <c:pt idx="14670">
                  <c:v>395.14</c:v>
                </c:pt>
                <c:pt idx="14671">
                  <c:v>395.1</c:v>
                </c:pt>
                <c:pt idx="14672">
                  <c:v>395.21</c:v>
                </c:pt>
                <c:pt idx="14673">
                  <c:v>395.42</c:v>
                </c:pt>
                <c:pt idx="14674">
                  <c:v>395.42</c:v>
                </c:pt>
                <c:pt idx="14675">
                  <c:v>395.13</c:v>
                </c:pt>
                <c:pt idx="14676">
                  <c:v>395.01</c:v>
                </c:pt>
                <c:pt idx="14677">
                  <c:v>394.65</c:v>
                </c:pt>
                <c:pt idx="14678">
                  <c:v>394.48</c:v>
                </c:pt>
                <c:pt idx="14679">
                  <c:v>394.49</c:v>
                </c:pt>
                <c:pt idx="14680">
                  <c:v>394.66</c:v>
                </c:pt>
                <c:pt idx="14681">
                  <c:v>394.83</c:v>
                </c:pt>
                <c:pt idx="14682">
                  <c:v>394.8</c:v>
                </c:pt>
                <c:pt idx="14683">
                  <c:v>394.69</c:v>
                </c:pt>
                <c:pt idx="14684">
                  <c:v>394.78</c:v>
                </c:pt>
                <c:pt idx="14685">
                  <c:v>394.73</c:v>
                </c:pt>
                <c:pt idx="14686">
                  <c:v>394.87</c:v>
                </c:pt>
                <c:pt idx="14687">
                  <c:v>394.93</c:v>
                </c:pt>
                <c:pt idx="14688">
                  <c:v>394.99</c:v>
                </c:pt>
                <c:pt idx="14689">
                  <c:v>394.95</c:v>
                </c:pt>
                <c:pt idx="14690">
                  <c:v>394.83</c:v>
                </c:pt>
                <c:pt idx="14691">
                  <c:v>394.55</c:v>
                </c:pt>
                <c:pt idx="14692">
                  <c:v>394.61</c:v>
                </c:pt>
                <c:pt idx="14693">
                  <c:v>394.68</c:v>
                </c:pt>
                <c:pt idx="14694">
                  <c:v>394.65</c:v>
                </c:pt>
                <c:pt idx="14695">
                  <c:v>394.64</c:v>
                </c:pt>
                <c:pt idx="14696">
                  <c:v>394.6</c:v>
                </c:pt>
                <c:pt idx="14697">
                  <c:v>394.54</c:v>
                </c:pt>
                <c:pt idx="14698">
                  <c:v>394.86</c:v>
                </c:pt>
                <c:pt idx="14699">
                  <c:v>394.77</c:v>
                </c:pt>
                <c:pt idx="14700">
                  <c:v>394.82</c:v>
                </c:pt>
                <c:pt idx="14701">
                  <c:v>394.74</c:v>
                </c:pt>
                <c:pt idx="14702">
                  <c:v>394.85</c:v>
                </c:pt>
                <c:pt idx="14703">
                  <c:v>394.69</c:v>
                </c:pt>
                <c:pt idx="14704">
                  <c:v>394.61</c:v>
                </c:pt>
                <c:pt idx="14705">
                  <c:v>394.48</c:v>
                </c:pt>
                <c:pt idx="14706">
                  <c:v>394.31</c:v>
                </c:pt>
                <c:pt idx="14707">
                  <c:v>394.23</c:v>
                </c:pt>
                <c:pt idx="14708">
                  <c:v>394.12</c:v>
                </c:pt>
                <c:pt idx="14709">
                  <c:v>394.13</c:v>
                </c:pt>
                <c:pt idx="14710">
                  <c:v>394.05</c:v>
                </c:pt>
                <c:pt idx="14711">
                  <c:v>393.99</c:v>
                </c:pt>
                <c:pt idx="14712">
                  <c:v>393.65</c:v>
                </c:pt>
                <c:pt idx="14713">
                  <c:v>393.7</c:v>
                </c:pt>
                <c:pt idx="14714">
                  <c:v>393.55</c:v>
                </c:pt>
                <c:pt idx="14715">
                  <c:v>393.77</c:v>
                </c:pt>
                <c:pt idx="14716">
                  <c:v>393.87</c:v>
                </c:pt>
                <c:pt idx="14717">
                  <c:v>394.12</c:v>
                </c:pt>
                <c:pt idx="14718">
                  <c:v>394.38</c:v>
                </c:pt>
                <c:pt idx="14719">
                  <c:v>394.49</c:v>
                </c:pt>
                <c:pt idx="14720">
                  <c:v>394.48</c:v>
                </c:pt>
                <c:pt idx="14721">
                  <c:v>394.49</c:v>
                </c:pt>
                <c:pt idx="14722">
                  <c:v>394.48</c:v>
                </c:pt>
                <c:pt idx="14723">
                  <c:v>394.58</c:v>
                </c:pt>
                <c:pt idx="14724">
                  <c:v>394.78</c:v>
                </c:pt>
                <c:pt idx="14725">
                  <c:v>395.07</c:v>
                </c:pt>
                <c:pt idx="14726">
                  <c:v>395.15</c:v>
                </c:pt>
                <c:pt idx="14727">
                  <c:v>395.12</c:v>
                </c:pt>
                <c:pt idx="14728">
                  <c:v>395.03</c:v>
                </c:pt>
                <c:pt idx="14729">
                  <c:v>395.1</c:v>
                </c:pt>
                <c:pt idx="14730">
                  <c:v>395.3</c:v>
                </c:pt>
                <c:pt idx="14731">
                  <c:v>395.42</c:v>
                </c:pt>
                <c:pt idx="14732">
                  <c:v>395.55</c:v>
                </c:pt>
                <c:pt idx="14733">
                  <c:v>395.54</c:v>
                </c:pt>
                <c:pt idx="14734">
                  <c:v>395.44</c:v>
                </c:pt>
                <c:pt idx="14735">
                  <c:v>395.22</c:v>
                </c:pt>
                <c:pt idx="14736">
                  <c:v>395.07</c:v>
                </c:pt>
                <c:pt idx="14737">
                  <c:v>394.95</c:v>
                </c:pt>
                <c:pt idx="14738">
                  <c:v>395.02</c:v>
                </c:pt>
                <c:pt idx="14739">
                  <c:v>395.21</c:v>
                </c:pt>
                <c:pt idx="14740">
                  <c:v>395.06</c:v>
                </c:pt>
                <c:pt idx="14741">
                  <c:v>394.8</c:v>
                </c:pt>
                <c:pt idx="14742">
                  <c:v>394.37</c:v>
                </c:pt>
                <c:pt idx="14743">
                  <c:v>393.97</c:v>
                </c:pt>
                <c:pt idx="14744">
                  <c:v>393.86</c:v>
                </c:pt>
                <c:pt idx="14745">
                  <c:v>393.81</c:v>
                </c:pt>
                <c:pt idx="14746">
                  <c:v>393.9</c:v>
                </c:pt>
                <c:pt idx="14747">
                  <c:v>394.31</c:v>
                </c:pt>
                <c:pt idx="14748">
                  <c:v>394.37</c:v>
                </c:pt>
                <c:pt idx="14749">
                  <c:v>394.37</c:v>
                </c:pt>
                <c:pt idx="14750">
                  <c:v>394.05</c:v>
                </c:pt>
                <c:pt idx="14751">
                  <c:v>393.69</c:v>
                </c:pt>
                <c:pt idx="14752">
                  <c:v>393.63</c:v>
                </c:pt>
                <c:pt idx="14753">
                  <c:v>393.71</c:v>
                </c:pt>
                <c:pt idx="14754">
                  <c:v>393.65</c:v>
                </c:pt>
                <c:pt idx="14755">
                  <c:v>393.33</c:v>
                </c:pt>
                <c:pt idx="14756">
                  <c:v>393.26</c:v>
                </c:pt>
                <c:pt idx="14757">
                  <c:v>393.32</c:v>
                </c:pt>
                <c:pt idx="14758">
                  <c:v>393.24</c:v>
                </c:pt>
                <c:pt idx="14759">
                  <c:v>393.38</c:v>
                </c:pt>
                <c:pt idx="14760">
                  <c:v>393.43</c:v>
                </c:pt>
                <c:pt idx="14761">
                  <c:v>393.29</c:v>
                </c:pt>
                <c:pt idx="14762">
                  <c:v>393.33</c:v>
                </c:pt>
                <c:pt idx="14763">
                  <c:v>393.34</c:v>
                </c:pt>
                <c:pt idx="14764">
                  <c:v>393.3</c:v>
                </c:pt>
                <c:pt idx="14765">
                  <c:v>393.47</c:v>
                </c:pt>
                <c:pt idx="14766">
                  <c:v>393.36</c:v>
                </c:pt>
                <c:pt idx="14767">
                  <c:v>393.33</c:v>
                </c:pt>
                <c:pt idx="14768">
                  <c:v>393.56</c:v>
                </c:pt>
                <c:pt idx="14769">
                  <c:v>393.63</c:v>
                </c:pt>
                <c:pt idx="14770">
                  <c:v>393.54</c:v>
                </c:pt>
                <c:pt idx="14771">
                  <c:v>393.52</c:v>
                </c:pt>
                <c:pt idx="14772">
                  <c:v>393.58</c:v>
                </c:pt>
                <c:pt idx="14773">
                  <c:v>393.72</c:v>
                </c:pt>
                <c:pt idx="14774">
                  <c:v>393.64</c:v>
                </c:pt>
                <c:pt idx="14775">
                  <c:v>393.68</c:v>
                </c:pt>
                <c:pt idx="14776">
                  <c:v>393.47</c:v>
                </c:pt>
                <c:pt idx="14777">
                  <c:v>393.72</c:v>
                </c:pt>
                <c:pt idx="14778">
                  <c:v>393.82</c:v>
                </c:pt>
                <c:pt idx="14779">
                  <c:v>393.64</c:v>
                </c:pt>
                <c:pt idx="14780">
                  <c:v>393.27</c:v>
                </c:pt>
                <c:pt idx="14781">
                  <c:v>393.39</c:v>
                </c:pt>
                <c:pt idx="14782">
                  <c:v>393.51</c:v>
                </c:pt>
                <c:pt idx="14783">
                  <c:v>393.43</c:v>
                </c:pt>
                <c:pt idx="14784">
                  <c:v>393.54</c:v>
                </c:pt>
                <c:pt idx="14785">
                  <c:v>393.55</c:v>
                </c:pt>
                <c:pt idx="14786">
                  <c:v>393.44</c:v>
                </c:pt>
                <c:pt idx="14787">
                  <c:v>393.36</c:v>
                </c:pt>
                <c:pt idx="14788">
                  <c:v>393.39</c:v>
                </c:pt>
                <c:pt idx="14789">
                  <c:v>393.33</c:v>
                </c:pt>
                <c:pt idx="14790">
                  <c:v>393.55</c:v>
                </c:pt>
                <c:pt idx="14791">
                  <c:v>393.55</c:v>
                </c:pt>
                <c:pt idx="14792">
                  <c:v>393.72</c:v>
                </c:pt>
                <c:pt idx="14793">
                  <c:v>393.72</c:v>
                </c:pt>
                <c:pt idx="14794">
                  <c:v>393.39</c:v>
                </c:pt>
                <c:pt idx="14795">
                  <c:v>393.48</c:v>
                </c:pt>
                <c:pt idx="14796">
                  <c:v>393.51</c:v>
                </c:pt>
                <c:pt idx="14797">
                  <c:v>393.58</c:v>
                </c:pt>
                <c:pt idx="14798">
                  <c:v>393.54</c:v>
                </c:pt>
                <c:pt idx="14799">
                  <c:v>393.54</c:v>
                </c:pt>
                <c:pt idx="14800">
                  <c:v>393.56</c:v>
                </c:pt>
                <c:pt idx="14801">
                  <c:v>393.48</c:v>
                </c:pt>
                <c:pt idx="14802">
                  <c:v>393.44</c:v>
                </c:pt>
                <c:pt idx="14803">
                  <c:v>393.66</c:v>
                </c:pt>
                <c:pt idx="14804">
                  <c:v>393.7</c:v>
                </c:pt>
                <c:pt idx="14805">
                  <c:v>393.82</c:v>
                </c:pt>
                <c:pt idx="14806">
                  <c:v>393.86</c:v>
                </c:pt>
                <c:pt idx="14807">
                  <c:v>393.93</c:v>
                </c:pt>
                <c:pt idx="14808">
                  <c:v>393.98</c:v>
                </c:pt>
                <c:pt idx="14809">
                  <c:v>394.03</c:v>
                </c:pt>
                <c:pt idx="14810">
                  <c:v>394.04</c:v>
                </c:pt>
                <c:pt idx="14811">
                  <c:v>394.03</c:v>
                </c:pt>
                <c:pt idx="14812">
                  <c:v>394.08</c:v>
                </c:pt>
                <c:pt idx="14813">
                  <c:v>394.3</c:v>
                </c:pt>
                <c:pt idx="14814">
                  <c:v>394.35</c:v>
                </c:pt>
                <c:pt idx="14815">
                  <c:v>394.53</c:v>
                </c:pt>
                <c:pt idx="14816">
                  <c:v>394.53</c:v>
                </c:pt>
                <c:pt idx="14817">
                  <c:v>394.66</c:v>
                </c:pt>
                <c:pt idx="14818">
                  <c:v>394.63</c:v>
                </c:pt>
                <c:pt idx="14819">
                  <c:v>394.6</c:v>
                </c:pt>
                <c:pt idx="14820">
                  <c:v>394.57</c:v>
                </c:pt>
                <c:pt idx="14821">
                  <c:v>394.48</c:v>
                </c:pt>
                <c:pt idx="14822">
                  <c:v>394.55</c:v>
                </c:pt>
                <c:pt idx="14823">
                  <c:v>394.61</c:v>
                </c:pt>
                <c:pt idx="14824">
                  <c:v>394.59</c:v>
                </c:pt>
                <c:pt idx="14825">
                  <c:v>394.51</c:v>
                </c:pt>
                <c:pt idx="14826">
                  <c:v>394.49</c:v>
                </c:pt>
                <c:pt idx="14827">
                  <c:v>394.58</c:v>
                </c:pt>
                <c:pt idx="14828">
                  <c:v>394.55</c:v>
                </c:pt>
                <c:pt idx="14829">
                  <c:v>394.6</c:v>
                </c:pt>
                <c:pt idx="14830">
                  <c:v>394.61</c:v>
                </c:pt>
                <c:pt idx="14831">
                  <c:v>394.6</c:v>
                </c:pt>
                <c:pt idx="14832">
                  <c:v>394.49</c:v>
                </c:pt>
                <c:pt idx="14833">
                  <c:v>394.48</c:v>
                </c:pt>
                <c:pt idx="14834">
                  <c:v>394.45</c:v>
                </c:pt>
                <c:pt idx="14835">
                  <c:v>394.5</c:v>
                </c:pt>
                <c:pt idx="14836">
                  <c:v>394.46</c:v>
                </c:pt>
                <c:pt idx="14837">
                  <c:v>394.68</c:v>
                </c:pt>
                <c:pt idx="14838">
                  <c:v>394.71</c:v>
                </c:pt>
                <c:pt idx="14839">
                  <c:v>394.82</c:v>
                </c:pt>
                <c:pt idx="14840">
                  <c:v>394.83</c:v>
                </c:pt>
                <c:pt idx="14841">
                  <c:v>394.78</c:v>
                </c:pt>
                <c:pt idx="14842">
                  <c:v>394.9</c:v>
                </c:pt>
                <c:pt idx="14843">
                  <c:v>394.98</c:v>
                </c:pt>
                <c:pt idx="14844">
                  <c:v>395.14</c:v>
                </c:pt>
                <c:pt idx="14845">
                  <c:v>395.15</c:v>
                </c:pt>
                <c:pt idx="14846">
                  <c:v>395.12</c:v>
                </c:pt>
                <c:pt idx="14847">
                  <c:v>395.13</c:v>
                </c:pt>
                <c:pt idx="14848">
                  <c:v>395.18</c:v>
                </c:pt>
                <c:pt idx="14849">
                  <c:v>395.2</c:v>
                </c:pt>
                <c:pt idx="14850">
                  <c:v>395.22</c:v>
                </c:pt>
                <c:pt idx="14851">
                  <c:v>395.18</c:v>
                </c:pt>
                <c:pt idx="14852">
                  <c:v>395.2</c:v>
                </c:pt>
                <c:pt idx="14853">
                  <c:v>395.23</c:v>
                </c:pt>
                <c:pt idx="14854">
                  <c:v>395.23</c:v>
                </c:pt>
                <c:pt idx="14855">
                  <c:v>395.27</c:v>
                </c:pt>
                <c:pt idx="14856">
                  <c:v>395.22</c:v>
                </c:pt>
                <c:pt idx="14857">
                  <c:v>395.24</c:v>
                </c:pt>
                <c:pt idx="14858">
                  <c:v>395.39</c:v>
                </c:pt>
                <c:pt idx="14859">
                  <c:v>395.21</c:v>
                </c:pt>
                <c:pt idx="14860">
                  <c:v>395.2</c:v>
                </c:pt>
                <c:pt idx="14861">
                  <c:v>395.28</c:v>
                </c:pt>
                <c:pt idx="14862">
                  <c:v>395.27</c:v>
                </c:pt>
                <c:pt idx="14863">
                  <c:v>395.26</c:v>
                </c:pt>
                <c:pt idx="14864">
                  <c:v>395.25</c:v>
                </c:pt>
                <c:pt idx="14865">
                  <c:v>395.1</c:v>
                </c:pt>
                <c:pt idx="14866">
                  <c:v>394.98</c:v>
                </c:pt>
                <c:pt idx="14867">
                  <c:v>394.97</c:v>
                </c:pt>
                <c:pt idx="14868">
                  <c:v>394.98</c:v>
                </c:pt>
                <c:pt idx="14869">
                  <c:v>395.06</c:v>
                </c:pt>
                <c:pt idx="14870">
                  <c:v>394.99</c:v>
                </c:pt>
                <c:pt idx="14871">
                  <c:v>394.87</c:v>
                </c:pt>
                <c:pt idx="14872">
                  <c:v>395.1</c:v>
                </c:pt>
                <c:pt idx="14873">
                  <c:v>395.21</c:v>
                </c:pt>
                <c:pt idx="14874">
                  <c:v>395.19</c:v>
                </c:pt>
                <c:pt idx="14875">
                  <c:v>395.15</c:v>
                </c:pt>
                <c:pt idx="14876">
                  <c:v>395.04</c:v>
                </c:pt>
                <c:pt idx="14877">
                  <c:v>395.12</c:v>
                </c:pt>
                <c:pt idx="14878">
                  <c:v>395.12</c:v>
                </c:pt>
                <c:pt idx="14879">
                  <c:v>395.05</c:v>
                </c:pt>
                <c:pt idx="14880">
                  <c:v>394.92</c:v>
                </c:pt>
                <c:pt idx="14881">
                  <c:v>394.96</c:v>
                </c:pt>
                <c:pt idx="14882">
                  <c:v>394.89</c:v>
                </c:pt>
                <c:pt idx="14883">
                  <c:v>394.93</c:v>
                </c:pt>
                <c:pt idx="14884">
                  <c:v>394.94</c:v>
                </c:pt>
                <c:pt idx="14885">
                  <c:v>394.97</c:v>
                </c:pt>
                <c:pt idx="14886">
                  <c:v>394.89</c:v>
                </c:pt>
                <c:pt idx="14887">
                  <c:v>394.89</c:v>
                </c:pt>
                <c:pt idx="14888">
                  <c:v>394.8</c:v>
                </c:pt>
                <c:pt idx="14889">
                  <c:v>394.73</c:v>
                </c:pt>
                <c:pt idx="14890">
                  <c:v>394.72</c:v>
                </c:pt>
                <c:pt idx="14891">
                  <c:v>394.78</c:v>
                </c:pt>
                <c:pt idx="14892">
                  <c:v>394.8</c:v>
                </c:pt>
                <c:pt idx="14893">
                  <c:v>394.84</c:v>
                </c:pt>
                <c:pt idx="14894">
                  <c:v>394.84</c:v>
                </c:pt>
                <c:pt idx="14895">
                  <c:v>394.63</c:v>
                </c:pt>
                <c:pt idx="14896">
                  <c:v>394.62</c:v>
                </c:pt>
                <c:pt idx="14897">
                  <c:v>394.73</c:v>
                </c:pt>
                <c:pt idx="14898">
                  <c:v>394.69</c:v>
                </c:pt>
                <c:pt idx="14899">
                  <c:v>394.64</c:v>
                </c:pt>
                <c:pt idx="14900">
                  <c:v>394.47</c:v>
                </c:pt>
                <c:pt idx="14901">
                  <c:v>394.49</c:v>
                </c:pt>
                <c:pt idx="14902">
                  <c:v>394.6</c:v>
                </c:pt>
                <c:pt idx="14903">
                  <c:v>394.59</c:v>
                </c:pt>
                <c:pt idx="14904">
                  <c:v>394.49</c:v>
                </c:pt>
                <c:pt idx="14905">
                  <c:v>394.35</c:v>
                </c:pt>
                <c:pt idx="14906">
                  <c:v>394.21</c:v>
                </c:pt>
                <c:pt idx="14907">
                  <c:v>394.07</c:v>
                </c:pt>
                <c:pt idx="14908">
                  <c:v>393.99</c:v>
                </c:pt>
                <c:pt idx="14909">
                  <c:v>393.97</c:v>
                </c:pt>
                <c:pt idx="14910">
                  <c:v>393.97</c:v>
                </c:pt>
                <c:pt idx="14911">
                  <c:v>393.84</c:v>
                </c:pt>
                <c:pt idx="14912">
                  <c:v>393.82</c:v>
                </c:pt>
                <c:pt idx="14913">
                  <c:v>393.93</c:v>
                </c:pt>
                <c:pt idx="14914">
                  <c:v>393.98</c:v>
                </c:pt>
                <c:pt idx="14915">
                  <c:v>393.8</c:v>
                </c:pt>
                <c:pt idx="14916">
                  <c:v>393.92</c:v>
                </c:pt>
                <c:pt idx="14917">
                  <c:v>393.97</c:v>
                </c:pt>
                <c:pt idx="14918">
                  <c:v>393.98</c:v>
                </c:pt>
                <c:pt idx="14919">
                  <c:v>394.08</c:v>
                </c:pt>
                <c:pt idx="14920">
                  <c:v>394.13</c:v>
                </c:pt>
                <c:pt idx="14921">
                  <c:v>394.11</c:v>
                </c:pt>
                <c:pt idx="14922">
                  <c:v>394.12</c:v>
                </c:pt>
                <c:pt idx="14923">
                  <c:v>394.14</c:v>
                </c:pt>
                <c:pt idx="14924">
                  <c:v>393.91</c:v>
                </c:pt>
                <c:pt idx="14925">
                  <c:v>393.8</c:v>
                </c:pt>
                <c:pt idx="14926">
                  <c:v>393.83</c:v>
                </c:pt>
                <c:pt idx="14927">
                  <c:v>393.81</c:v>
                </c:pt>
                <c:pt idx="14928">
                  <c:v>393.87</c:v>
                </c:pt>
                <c:pt idx="14929">
                  <c:v>394.09</c:v>
                </c:pt>
                <c:pt idx="14930">
                  <c:v>394.1</c:v>
                </c:pt>
                <c:pt idx="14931">
                  <c:v>394.08</c:v>
                </c:pt>
                <c:pt idx="14932">
                  <c:v>394.06</c:v>
                </c:pt>
                <c:pt idx="14933">
                  <c:v>394</c:v>
                </c:pt>
                <c:pt idx="14934">
                  <c:v>393.75</c:v>
                </c:pt>
                <c:pt idx="14935">
                  <c:v>393.65</c:v>
                </c:pt>
                <c:pt idx="14936">
                  <c:v>393.65</c:v>
                </c:pt>
                <c:pt idx="14937">
                  <c:v>393.72</c:v>
                </c:pt>
                <c:pt idx="14938">
                  <c:v>393.68</c:v>
                </c:pt>
                <c:pt idx="14939">
                  <c:v>393.36</c:v>
                </c:pt>
                <c:pt idx="14940">
                  <c:v>393.2</c:v>
                </c:pt>
                <c:pt idx="14941">
                  <c:v>393.58</c:v>
                </c:pt>
                <c:pt idx="14942">
                  <c:v>393.93</c:v>
                </c:pt>
                <c:pt idx="14943">
                  <c:v>393.54</c:v>
                </c:pt>
                <c:pt idx="14944">
                  <c:v>393.39</c:v>
                </c:pt>
                <c:pt idx="14945">
                  <c:v>393.51</c:v>
                </c:pt>
                <c:pt idx="14946">
                  <c:v>393.62</c:v>
                </c:pt>
                <c:pt idx="14947">
                  <c:v>393.88</c:v>
                </c:pt>
                <c:pt idx="14948">
                  <c:v>393.98</c:v>
                </c:pt>
                <c:pt idx="14949">
                  <c:v>393.78</c:v>
                </c:pt>
                <c:pt idx="14950">
                  <c:v>393.48</c:v>
                </c:pt>
                <c:pt idx="14951">
                  <c:v>393.36</c:v>
                </c:pt>
                <c:pt idx="14952">
                  <c:v>393.14</c:v>
                </c:pt>
                <c:pt idx="14953">
                  <c:v>393.09</c:v>
                </c:pt>
                <c:pt idx="14954">
                  <c:v>393.01</c:v>
                </c:pt>
                <c:pt idx="14955">
                  <c:v>393.26</c:v>
                </c:pt>
                <c:pt idx="14956">
                  <c:v>393.23</c:v>
                </c:pt>
                <c:pt idx="14957">
                  <c:v>393.22</c:v>
                </c:pt>
                <c:pt idx="14958">
                  <c:v>393.37</c:v>
                </c:pt>
                <c:pt idx="14959">
                  <c:v>393.42</c:v>
                </c:pt>
                <c:pt idx="14960">
                  <c:v>393.49</c:v>
                </c:pt>
                <c:pt idx="14961">
                  <c:v>393.66</c:v>
                </c:pt>
                <c:pt idx="14962">
                  <c:v>393.55</c:v>
                </c:pt>
                <c:pt idx="14963">
                  <c:v>393.44</c:v>
                </c:pt>
                <c:pt idx="14964">
                  <c:v>393.41</c:v>
                </c:pt>
                <c:pt idx="14965">
                  <c:v>393.4</c:v>
                </c:pt>
                <c:pt idx="14966">
                  <c:v>393.4</c:v>
                </c:pt>
                <c:pt idx="14967">
                  <c:v>393.42</c:v>
                </c:pt>
                <c:pt idx="14968">
                  <c:v>393.61</c:v>
                </c:pt>
                <c:pt idx="14969">
                  <c:v>393.56</c:v>
                </c:pt>
                <c:pt idx="14970">
                  <c:v>393.48</c:v>
                </c:pt>
                <c:pt idx="14971">
                  <c:v>393.53</c:v>
                </c:pt>
                <c:pt idx="14972">
                  <c:v>393.58</c:v>
                </c:pt>
                <c:pt idx="14973">
                  <c:v>393.36</c:v>
                </c:pt>
                <c:pt idx="14974">
                  <c:v>393.42</c:v>
                </c:pt>
                <c:pt idx="14975">
                  <c:v>393.57</c:v>
                </c:pt>
                <c:pt idx="14976">
                  <c:v>393.59</c:v>
                </c:pt>
                <c:pt idx="14977">
                  <c:v>393.49</c:v>
                </c:pt>
                <c:pt idx="14978">
                  <c:v>393.46</c:v>
                </c:pt>
                <c:pt idx="14979">
                  <c:v>393.52</c:v>
                </c:pt>
                <c:pt idx="14980">
                  <c:v>393.47</c:v>
                </c:pt>
                <c:pt idx="14981">
                  <c:v>393.48</c:v>
                </c:pt>
                <c:pt idx="14982">
                  <c:v>393.66</c:v>
                </c:pt>
                <c:pt idx="14983">
                  <c:v>393.53</c:v>
                </c:pt>
                <c:pt idx="14984">
                  <c:v>393.39</c:v>
                </c:pt>
                <c:pt idx="14985">
                  <c:v>393.27</c:v>
                </c:pt>
                <c:pt idx="14986">
                  <c:v>393.22</c:v>
                </c:pt>
                <c:pt idx="14987">
                  <c:v>393.12</c:v>
                </c:pt>
                <c:pt idx="14988">
                  <c:v>393.04</c:v>
                </c:pt>
                <c:pt idx="14989">
                  <c:v>393.17</c:v>
                </c:pt>
                <c:pt idx="14990">
                  <c:v>393.27</c:v>
                </c:pt>
                <c:pt idx="14991">
                  <c:v>393.46</c:v>
                </c:pt>
                <c:pt idx="14992">
                  <c:v>393.69</c:v>
                </c:pt>
                <c:pt idx="14993">
                  <c:v>393.85</c:v>
                </c:pt>
                <c:pt idx="14994">
                  <c:v>393.87</c:v>
                </c:pt>
                <c:pt idx="14995">
                  <c:v>394.1</c:v>
                </c:pt>
                <c:pt idx="14996">
                  <c:v>394.38</c:v>
                </c:pt>
                <c:pt idx="14997">
                  <c:v>394.51</c:v>
                </c:pt>
                <c:pt idx="14998">
                  <c:v>394.4</c:v>
                </c:pt>
                <c:pt idx="14999">
                  <c:v>394.43</c:v>
                </c:pt>
                <c:pt idx="15000">
                  <c:v>394.45</c:v>
                </c:pt>
                <c:pt idx="15001">
                  <c:v>394.5</c:v>
                </c:pt>
                <c:pt idx="15002">
                  <c:v>394.29</c:v>
                </c:pt>
                <c:pt idx="15003">
                  <c:v>394.18</c:v>
                </c:pt>
                <c:pt idx="15004">
                  <c:v>394.14</c:v>
                </c:pt>
                <c:pt idx="15005">
                  <c:v>394.28</c:v>
                </c:pt>
                <c:pt idx="15006">
                  <c:v>394.34</c:v>
                </c:pt>
                <c:pt idx="15007">
                  <c:v>394.35</c:v>
                </c:pt>
                <c:pt idx="15008">
                  <c:v>394.5</c:v>
                </c:pt>
                <c:pt idx="15009">
                  <c:v>394.47</c:v>
                </c:pt>
                <c:pt idx="15010">
                  <c:v>394.55</c:v>
                </c:pt>
                <c:pt idx="15011">
                  <c:v>394.61</c:v>
                </c:pt>
                <c:pt idx="15012">
                  <c:v>394.65</c:v>
                </c:pt>
                <c:pt idx="15013">
                  <c:v>394.52</c:v>
                </c:pt>
                <c:pt idx="15014">
                  <c:v>394.51</c:v>
                </c:pt>
                <c:pt idx="15015">
                  <c:v>394.63</c:v>
                </c:pt>
                <c:pt idx="15016">
                  <c:v>394.75</c:v>
                </c:pt>
                <c:pt idx="15017">
                  <c:v>394.74</c:v>
                </c:pt>
                <c:pt idx="15018">
                  <c:v>394.79</c:v>
                </c:pt>
                <c:pt idx="15019">
                  <c:v>394.7</c:v>
                </c:pt>
                <c:pt idx="15020">
                  <c:v>394.66</c:v>
                </c:pt>
                <c:pt idx="15021">
                  <c:v>-9999</c:v>
                </c:pt>
                <c:pt idx="15022">
                  <c:v>-9999</c:v>
                </c:pt>
                <c:pt idx="15023">
                  <c:v>-9999</c:v>
                </c:pt>
                <c:pt idx="15024">
                  <c:v>-9999</c:v>
                </c:pt>
                <c:pt idx="15025">
                  <c:v>-9999</c:v>
                </c:pt>
                <c:pt idx="15026">
                  <c:v>-9999</c:v>
                </c:pt>
                <c:pt idx="15027">
                  <c:v>-9999</c:v>
                </c:pt>
                <c:pt idx="15028">
                  <c:v>-9999</c:v>
                </c:pt>
                <c:pt idx="15029">
                  <c:v>-9999</c:v>
                </c:pt>
                <c:pt idx="15030">
                  <c:v>-9999</c:v>
                </c:pt>
                <c:pt idx="15031">
                  <c:v>-9999</c:v>
                </c:pt>
                <c:pt idx="15032">
                  <c:v>-9999</c:v>
                </c:pt>
                <c:pt idx="15033">
                  <c:v>-9999</c:v>
                </c:pt>
                <c:pt idx="15034">
                  <c:v>-9999</c:v>
                </c:pt>
                <c:pt idx="15035">
                  <c:v>-9999</c:v>
                </c:pt>
                <c:pt idx="15036">
                  <c:v>-9999</c:v>
                </c:pt>
                <c:pt idx="15037">
                  <c:v>-9999</c:v>
                </c:pt>
                <c:pt idx="15038">
                  <c:v>-9999</c:v>
                </c:pt>
                <c:pt idx="15039">
                  <c:v>-9999</c:v>
                </c:pt>
                <c:pt idx="15040">
                  <c:v>-9999</c:v>
                </c:pt>
                <c:pt idx="15041">
                  <c:v>-9999</c:v>
                </c:pt>
                <c:pt idx="15042">
                  <c:v>-9999</c:v>
                </c:pt>
                <c:pt idx="15043">
                  <c:v>-9999</c:v>
                </c:pt>
                <c:pt idx="15044">
                  <c:v>-9999</c:v>
                </c:pt>
                <c:pt idx="15045">
                  <c:v>-9999</c:v>
                </c:pt>
                <c:pt idx="15046">
                  <c:v>-9999</c:v>
                </c:pt>
                <c:pt idx="15047">
                  <c:v>-9999</c:v>
                </c:pt>
                <c:pt idx="15048">
                  <c:v>-9999</c:v>
                </c:pt>
                <c:pt idx="15049">
                  <c:v>-9999</c:v>
                </c:pt>
                <c:pt idx="15050">
                  <c:v>-9999</c:v>
                </c:pt>
                <c:pt idx="15051">
                  <c:v>-9999</c:v>
                </c:pt>
                <c:pt idx="15052">
                  <c:v>-9999</c:v>
                </c:pt>
                <c:pt idx="15053">
                  <c:v>-9999</c:v>
                </c:pt>
                <c:pt idx="15054">
                  <c:v>-9999</c:v>
                </c:pt>
                <c:pt idx="15055">
                  <c:v>-9999</c:v>
                </c:pt>
                <c:pt idx="15056">
                  <c:v>-9999</c:v>
                </c:pt>
                <c:pt idx="15057">
                  <c:v>-9999</c:v>
                </c:pt>
                <c:pt idx="15058">
                  <c:v>-9999</c:v>
                </c:pt>
                <c:pt idx="15059">
                  <c:v>-9999</c:v>
                </c:pt>
                <c:pt idx="15060">
                  <c:v>-9999</c:v>
                </c:pt>
                <c:pt idx="15061">
                  <c:v>-9999</c:v>
                </c:pt>
                <c:pt idx="15062">
                  <c:v>-9999</c:v>
                </c:pt>
                <c:pt idx="15063">
                  <c:v>-9999</c:v>
                </c:pt>
                <c:pt idx="15064">
                  <c:v>-9999</c:v>
                </c:pt>
                <c:pt idx="15065">
                  <c:v>-9999</c:v>
                </c:pt>
                <c:pt idx="15066">
                  <c:v>-9999</c:v>
                </c:pt>
                <c:pt idx="15067">
                  <c:v>-9999</c:v>
                </c:pt>
                <c:pt idx="15068">
                  <c:v>-9999</c:v>
                </c:pt>
                <c:pt idx="15069">
                  <c:v>-9999</c:v>
                </c:pt>
                <c:pt idx="15070">
                  <c:v>-9999</c:v>
                </c:pt>
                <c:pt idx="15071">
                  <c:v>-9999</c:v>
                </c:pt>
                <c:pt idx="15072">
                  <c:v>-9999</c:v>
                </c:pt>
                <c:pt idx="15073">
                  <c:v>-9999</c:v>
                </c:pt>
                <c:pt idx="15074">
                  <c:v>-9999</c:v>
                </c:pt>
                <c:pt idx="15075">
                  <c:v>-9999</c:v>
                </c:pt>
                <c:pt idx="15076">
                  <c:v>-9999</c:v>
                </c:pt>
                <c:pt idx="15077">
                  <c:v>-9999</c:v>
                </c:pt>
                <c:pt idx="15078">
                  <c:v>-9999</c:v>
                </c:pt>
                <c:pt idx="15079">
                  <c:v>-9999</c:v>
                </c:pt>
                <c:pt idx="15080">
                  <c:v>-9999</c:v>
                </c:pt>
                <c:pt idx="15081">
                  <c:v>-9999</c:v>
                </c:pt>
                <c:pt idx="15082">
                  <c:v>394.75</c:v>
                </c:pt>
                <c:pt idx="15083">
                  <c:v>394.69</c:v>
                </c:pt>
                <c:pt idx="15084">
                  <c:v>394.49</c:v>
                </c:pt>
                <c:pt idx="15085">
                  <c:v>394.56</c:v>
                </c:pt>
                <c:pt idx="15086">
                  <c:v>394.47</c:v>
                </c:pt>
                <c:pt idx="15087">
                  <c:v>394.35</c:v>
                </c:pt>
                <c:pt idx="15088">
                  <c:v>394.32</c:v>
                </c:pt>
                <c:pt idx="15089">
                  <c:v>394.45</c:v>
                </c:pt>
                <c:pt idx="15090">
                  <c:v>394.44</c:v>
                </c:pt>
                <c:pt idx="15091">
                  <c:v>394.51</c:v>
                </c:pt>
                <c:pt idx="15092">
                  <c:v>394.63</c:v>
                </c:pt>
                <c:pt idx="15093">
                  <c:v>394.6</c:v>
                </c:pt>
                <c:pt idx="15094">
                  <c:v>394.53</c:v>
                </c:pt>
                <c:pt idx="15095">
                  <c:v>394.71</c:v>
                </c:pt>
                <c:pt idx="15096">
                  <c:v>394.71</c:v>
                </c:pt>
                <c:pt idx="15097">
                  <c:v>394.66</c:v>
                </c:pt>
                <c:pt idx="15098">
                  <c:v>394.62</c:v>
                </c:pt>
                <c:pt idx="15099">
                  <c:v>394.69</c:v>
                </c:pt>
                <c:pt idx="15100">
                  <c:v>394.82</c:v>
                </c:pt>
                <c:pt idx="15101">
                  <c:v>394.8</c:v>
                </c:pt>
                <c:pt idx="15102">
                  <c:v>394.9</c:v>
                </c:pt>
                <c:pt idx="15103">
                  <c:v>394.9</c:v>
                </c:pt>
                <c:pt idx="15104">
                  <c:v>394.93</c:v>
                </c:pt>
                <c:pt idx="15105">
                  <c:v>394.85</c:v>
                </c:pt>
                <c:pt idx="15106">
                  <c:v>394.9</c:v>
                </c:pt>
                <c:pt idx="15107">
                  <c:v>394.83</c:v>
                </c:pt>
                <c:pt idx="15108">
                  <c:v>394.86</c:v>
                </c:pt>
                <c:pt idx="15109">
                  <c:v>394.8</c:v>
                </c:pt>
                <c:pt idx="15110">
                  <c:v>394.8</c:v>
                </c:pt>
                <c:pt idx="15111">
                  <c:v>394.65</c:v>
                </c:pt>
                <c:pt idx="15112">
                  <c:v>394.83</c:v>
                </c:pt>
                <c:pt idx="15113">
                  <c:v>394.75</c:v>
                </c:pt>
                <c:pt idx="15114">
                  <c:v>394.81</c:v>
                </c:pt>
                <c:pt idx="15115">
                  <c:v>394.88</c:v>
                </c:pt>
                <c:pt idx="15116">
                  <c:v>394.93</c:v>
                </c:pt>
                <c:pt idx="15117">
                  <c:v>394.81</c:v>
                </c:pt>
                <c:pt idx="15118">
                  <c:v>394.77</c:v>
                </c:pt>
                <c:pt idx="15119">
                  <c:v>394.55</c:v>
                </c:pt>
                <c:pt idx="15120">
                  <c:v>394.48</c:v>
                </c:pt>
                <c:pt idx="15121">
                  <c:v>394.48</c:v>
                </c:pt>
                <c:pt idx="15122">
                  <c:v>394.34</c:v>
                </c:pt>
                <c:pt idx="15123">
                  <c:v>394.22</c:v>
                </c:pt>
                <c:pt idx="15124">
                  <c:v>394.39</c:v>
                </c:pt>
                <c:pt idx="15125">
                  <c:v>394.36</c:v>
                </c:pt>
                <c:pt idx="15126">
                  <c:v>394.31</c:v>
                </c:pt>
                <c:pt idx="15127">
                  <c:v>394.3</c:v>
                </c:pt>
                <c:pt idx="15128">
                  <c:v>394.2</c:v>
                </c:pt>
                <c:pt idx="15129">
                  <c:v>394.11</c:v>
                </c:pt>
                <c:pt idx="15130">
                  <c:v>393.95</c:v>
                </c:pt>
                <c:pt idx="15131">
                  <c:v>393.53</c:v>
                </c:pt>
                <c:pt idx="15132">
                  <c:v>393.67</c:v>
                </c:pt>
                <c:pt idx="15133">
                  <c:v>393.95</c:v>
                </c:pt>
                <c:pt idx="15134">
                  <c:v>393.66</c:v>
                </c:pt>
                <c:pt idx="15135">
                  <c:v>393.63</c:v>
                </c:pt>
                <c:pt idx="15136">
                  <c:v>393.69</c:v>
                </c:pt>
                <c:pt idx="15137">
                  <c:v>393.59</c:v>
                </c:pt>
                <c:pt idx="15138">
                  <c:v>393.62</c:v>
                </c:pt>
                <c:pt idx="15139">
                  <c:v>393.63</c:v>
                </c:pt>
                <c:pt idx="15140">
                  <c:v>393.46</c:v>
                </c:pt>
                <c:pt idx="15141">
                  <c:v>393.51</c:v>
                </c:pt>
                <c:pt idx="15142">
                  <c:v>393.63</c:v>
                </c:pt>
                <c:pt idx="15143">
                  <c:v>393.57</c:v>
                </c:pt>
                <c:pt idx="15144">
                  <c:v>393.57</c:v>
                </c:pt>
                <c:pt idx="15145">
                  <c:v>393.73</c:v>
                </c:pt>
                <c:pt idx="15146">
                  <c:v>393.77</c:v>
                </c:pt>
                <c:pt idx="15147">
                  <c:v>393.93</c:v>
                </c:pt>
                <c:pt idx="15148">
                  <c:v>393.89</c:v>
                </c:pt>
                <c:pt idx="15149">
                  <c:v>393.77</c:v>
                </c:pt>
                <c:pt idx="15150">
                  <c:v>393.75</c:v>
                </c:pt>
                <c:pt idx="15151">
                  <c:v>393.5</c:v>
                </c:pt>
                <c:pt idx="15152">
                  <c:v>393.49</c:v>
                </c:pt>
                <c:pt idx="15153">
                  <c:v>393.59</c:v>
                </c:pt>
                <c:pt idx="15154">
                  <c:v>393.36</c:v>
                </c:pt>
                <c:pt idx="15155">
                  <c:v>393.32</c:v>
                </c:pt>
                <c:pt idx="15156">
                  <c:v>393.27</c:v>
                </c:pt>
                <c:pt idx="15157">
                  <c:v>392.98</c:v>
                </c:pt>
                <c:pt idx="15158">
                  <c:v>392.98</c:v>
                </c:pt>
                <c:pt idx="15159">
                  <c:v>393.32</c:v>
                </c:pt>
                <c:pt idx="15160">
                  <c:v>393.59</c:v>
                </c:pt>
                <c:pt idx="15161">
                  <c:v>393.74</c:v>
                </c:pt>
                <c:pt idx="15162">
                  <c:v>393.76</c:v>
                </c:pt>
                <c:pt idx="15163">
                  <c:v>393.58</c:v>
                </c:pt>
                <c:pt idx="15164">
                  <c:v>393.78</c:v>
                </c:pt>
                <c:pt idx="15165">
                  <c:v>393.86</c:v>
                </c:pt>
                <c:pt idx="15166">
                  <c:v>393.76</c:v>
                </c:pt>
                <c:pt idx="15167">
                  <c:v>393.19</c:v>
                </c:pt>
                <c:pt idx="15168">
                  <c:v>392.93</c:v>
                </c:pt>
                <c:pt idx="15169">
                  <c:v>392.83</c:v>
                </c:pt>
                <c:pt idx="15170">
                  <c:v>392.8</c:v>
                </c:pt>
                <c:pt idx="15171">
                  <c:v>392.79</c:v>
                </c:pt>
                <c:pt idx="15172">
                  <c:v>393.06</c:v>
                </c:pt>
                <c:pt idx="15173">
                  <c:v>393.01</c:v>
                </c:pt>
                <c:pt idx="15174">
                  <c:v>392.94</c:v>
                </c:pt>
                <c:pt idx="15175">
                  <c:v>393.07</c:v>
                </c:pt>
                <c:pt idx="15176">
                  <c:v>392.85</c:v>
                </c:pt>
                <c:pt idx="15177">
                  <c:v>393.12</c:v>
                </c:pt>
                <c:pt idx="15178">
                  <c:v>393.03</c:v>
                </c:pt>
                <c:pt idx="15179">
                  <c:v>392.67</c:v>
                </c:pt>
                <c:pt idx="15180">
                  <c:v>392.6</c:v>
                </c:pt>
                <c:pt idx="15181">
                  <c:v>392.7</c:v>
                </c:pt>
                <c:pt idx="15182">
                  <c:v>392.61</c:v>
                </c:pt>
                <c:pt idx="15183">
                  <c:v>392.64</c:v>
                </c:pt>
                <c:pt idx="15184">
                  <c:v>392.77</c:v>
                </c:pt>
                <c:pt idx="15185">
                  <c:v>392.72</c:v>
                </c:pt>
                <c:pt idx="15186">
                  <c:v>392.57</c:v>
                </c:pt>
                <c:pt idx="15187">
                  <c:v>392.58</c:v>
                </c:pt>
                <c:pt idx="15188">
                  <c:v>392.77</c:v>
                </c:pt>
                <c:pt idx="15189">
                  <c:v>392.6</c:v>
                </c:pt>
                <c:pt idx="15190">
                  <c:v>392.7</c:v>
                </c:pt>
                <c:pt idx="15191">
                  <c:v>392.76</c:v>
                </c:pt>
                <c:pt idx="15192">
                  <c:v>392.68</c:v>
                </c:pt>
                <c:pt idx="15193">
                  <c:v>392.65</c:v>
                </c:pt>
                <c:pt idx="15194">
                  <c:v>392.62</c:v>
                </c:pt>
                <c:pt idx="15195">
                  <c:v>392.71</c:v>
                </c:pt>
                <c:pt idx="15196">
                  <c:v>392.81</c:v>
                </c:pt>
                <c:pt idx="15197">
                  <c:v>392.75</c:v>
                </c:pt>
                <c:pt idx="15198">
                  <c:v>392.34</c:v>
                </c:pt>
                <c:pt idx="15199">
                  <c:v>392.39</c:v>
                </c:pt>
                <c:pt idx="15200">
                  <c:v>392.29</c:v>
                </c:pt>
                <c:pt idx="15201">
                  <c:v>392.17</c:v>
                </c:pt>
                <c:pt idx="15202">
                  <c:v>392.05</c:v>
                </c:pt>
                <c:pt idx="15203">
                  <c:v>392.03</c:v>
                </c:pt>
                <c:pt idx="15204">
                  <c:v>391.96</c:v>
                </c:pt>
                <c:pt idx="15205">
                  <c:v>392.23</c:v>
                </c:pt>
                <c:pt idx="15206">
                  <c:v>392.48</c:v>
                </c:pt>
                <c:pt idx="15207">
                  <c:v>392.42</c:v>
                </c:pt>
                <c:pt idx="15208">
                  <c:v>392.43</c:v>
                </c:pt>
                <c:pt idx="15209">
                  <c:v>392.41</c:v>
                </c:pt>
                <c:pt idx="15210">
                  <c:v>392.43</c:v>
                </c:pt>
                <c:pt idx="15211">
                  <c:v>392.47</c:v>
                </c:pt>
                <c:pt idx="15212">
                  <c:v>392.47</c:v>
                </c:pt>
                <c:pt idx="15213">
                  <c:v>392.52</c:v>
                </c:pt>
                <c:pt idx="15214">
                  <c:v>392.68</c:v>
                </c:pt>
                <c:pt idx="15215">
                  <c:v>392.62</c:v>
                </c:pt>
                <c:pt idx="15216">
                  <c:v>392.45</c:v>
                </c:pt>
                <c:pt idx="15217">
                  <c:v>392.65</c:v>
                </c:pt>
                <c:pt idx="15218">
                  <c:v>392.71</c:v>
                </c:pt>
                <c:pt idx="15219">
                  <c:v>392.58</c:v>
                </c:pt>
                <c:pt idx="15220">
                  <c:v>392.19</c:v>
                </c:pt>
                <c:pt idx="15221">
                  <c:v>392.05</c:v>
                </c:pt>
                <c:pt idx="15222">
                  <c:v>392.38</c:v>
                </c:pt>
                <c:pt idx="15223">
                  <c:v>392.24</c:v>
                </c:pt>
                <c:pt idx="15224">
                  <c:v>392</c:v>
                </c:pt>
                <c:pt idx="15225">
                  <c:v>392.24</c:v>
                </c:pt>
                <c:pt idx="15226">
                  <c:v>392.28</c:v>
                </c:pt>
                <c:pt idx="15227">
                  <c:v>391.93</c:v>
                </c:pt>
                <c:pt idx="15228">
                  <c:v>391.65</c:v>
                </c:pt>
                <c:pt idx="15229">
                  <c:v>391.39</c:v>
                </c:pt>
                <c:pt idx="15230">
                  <c:v>391.47</c:v>
                </c:pt>
                <c:pt idx="15231">
                  <c:v>391.44</c:v>
                </c:pt>
                <c:pt idx="15232">
                  <c:v>391.48</c:v>
                </c:pt>
                <c:pt idx="15233">
                  <c:v>391.67</c:v>
                </c:pt>
                <c:pt idx="15234">
                  <c:v>391.65</c:v>
                </c:pt>
                <c:pt idx="15235">
                  <c:v>391.51</c:v>
                </c:pt>
                <c:pt idx="15236">
                  <c:v>391.46</c:v>
                </c:pt>
                <c:pt idx="15237">
                  <c:v>391.65</c:v>
                </c:pt>
                <c:pt idx="15238">
                  <c:v>391.82</c:v>
                </c:pt>
                <c:pt idx="15239">
                  <c:v>391.68</c:v>
                </c:pt>
                <c:pt idx="15240">
                  <c:v>391.58</c:v>
                </c:pt>
                <c:pt idx="15241">
                  <c:v>391.51</c:v>
                </c:pt>
                <c:pt idx="15242">
                  <c:v>391.51</c:v>
                </c:pt>
                <c:pt idx="15243">
                  <c:v>391.54</c:v>
                </c:pt>
                <c:pt idx="15244">
                  <c:v>391.71</c:v>
                </c:pt>
                <c:pt idx="15245">
                  <c:v>391.56</c:v>
                </c:pt>
                <c:pt idx="15246">
                  <c:v>391.35</c:v>
                </c:pt>
                <c:pt idx="15247">
                  <c:v>391.34</c:v>
                </c:pt>
                <c:pt idx="15248">
                  <c:v>391.13</c:v>
                </c:pt>
                <c:pt idx="15249">
                  <c:v>390.92</c:v>
                </c:pt>
                <c:pt idx="15250">
                  <c:v>391.05</c:v>
                </c:pt>
                <c:pt idx="15251">
                  <c:v>391.15</c:v>
                </c:pt>
                <c:pt idx="15252">
                  <c:v>391.05</c:v>
                </c:pt>
                <c:pt idx="15253">
                  <c:v>391</c:v>
                </c:pt>
                <c:pt idx="15254">
                  <c:v>391.15</c:v>
                </c:pt>
                <c:pt idx="15255">
                  <c:v>391.2</c:v>
                </c:pt>
                <c:pt idx="15256">
                  <c:v>391.17</c:v>
                </c:pt>
                <c:pt idx="15257">
                  <c:v>391.07</c:v>
                </c:pt>
                <c:pt idx="15258">
                  <c:v>391.06</c:v>
                </c:pt>
                <c:pt idx="15259">
                  <c:v>391.13</c:v>
                </c:pt>
                <c:pt idx="15260">
                  <c:v>391.19</c:v>
                </c:pt>
                <c:pt idx="15261">
                  <c:v>391.04</c:v>
                </c:pt>
                <c:pt idx="15262">
                  <c:v>391.02</c:v>
                </c:pt>
                <c:pt idx="15263">
                  <c:v>391.28</c:v>
                </c:pt>
                <c:pt idx="15264">
                  <c:v>391.35</c:v>
                </c:pt>
                <c:pt idx="15265">
                  <c:v>391.48</c:v>
                </c:pt>
                <c:pt idx="15266">
                  <c:v>391.37</c:v>
                </c:pt>
                <c:pt idx="15267">
                  <c:v>391.28</c:v>
                </c:pt>
                <c:pt idx="15268">
                  <c:v>391.19</c:v>
                </c:pt>
                <c:pt idx="15269">
                  <c:v>391.19</c:v>
                </c:pt>
                <c:pt idx="15270">
                  <c:v>391.26</c:v>
                </c:pt>
                <c:pt idx="15271">
                  <c:v>391.32</c:v>
                </c:pt>
                <c:pt idx="15272">
                  <c:v>391.17</c:v>
                </c:pt>
                <c:pt idx="15273">
                  <c:v>391.04</c:v>
                </c:pt>
                <c:pt idx="15274">
                  <c:v>391.08</c:v>
                </c:pt>
                <c:pt idx="15275">
                  <c:v>390.96</c:v>
                </c:pt>
                <c:pt idx="15276">
                  <c:v>391.01</c:v>
                </c:pt>
                <c:pt idx="15277">
                  <c:v>391.14</c:v>
                </c:pt>
                <c:pt idx="15278">
                  <c:v>391.14</c:v>
                </c:pt>
                <c:pt idx="15279">
                  <c:v>391.2</c:v>
                </c:pt>
                <c:pt idx="15280">
                  <c:v>391.24</c:v>
                </c:pt>
                <c:pt idx="15281">
                  <c:v>391.1</c:v>
                </c:pt>
                <c:pt idx="15282">
                  <c:v>391.19</c:v>
                </c:pt>
                <c:pt idx="15283">
                  <c:v>391.33</c:v>
                </c:pt>
                <c:pt idx="15284">
                  <c:v>391.28</c:v>
                </c:pt>
                <c:pt idx="15285">
                  <c:v>391.34</c:v>
                </c:pt>
                <c:pt idx="15286">
                  <c:v>391.38</c:v>
                </c:pt>
                <c:pt idx="15287">
                  <c:v>391.3</c:v>
                </c:pt>
                <c:pt idx="15288">
                  <c:v>391.26</c:v>
                </c:pt>
                <c:pt idx="15289">
                  <c:v>391.42</c:v>
                </c:pt>
                <c:pt idx="15290">
                  <c:v>391.5</c:v>
                </c:pt>
                <c:pt idx="15291">
                  <c:v>391.34</c:v>
                </c:pt>
                <c:pt idx="15292">
                  <c:v>391.49</c:v>
                </c:pt>
                <c:pt idx="15293">
                  <c:v>391.7</c:v>
                </c:pt>
                <c:pt idx="15294">
                  <c:v>391.86</c:v>
                </c:pt>
                <c:pt idx="15295">
                  <c:v>391.94</c:v>
                </c:pt>
                <c:pt idx="15296">
                  <c:v>392.02</c:v>
                </c:pt>
                <c:pt idx="15297">
                  <c:v>392.14</c:v>
                </c:pt>
                <c:pt idx="15298">
                  <c:v>392.18</c:v>
                </c:pt>
                <c:pt idx="15299">
                  <c:v>392.24</c:v>
                </c:pt>
                <c:pt idx="15300">
                  <c:v>392.16</c:v>
                </c:pt>
                <c:pt idx="15301">
                  <c:v>392.3</c:v>
                </c:pt>
                <c:pt idx="15302">
                  <c:v>392.13</c:v>
                </c:pt>
                <c:pt idx="15303">
                  <c:v>392.07</c:v>
                </c:pt>
                <c:pt idx="15304">
                  <c:v>392.29</c:v>
                </c:pt>
                <c:pt idx="15305">
                  <c:v>392.24</c:v>
                </c:pt>
                <c:pt idx="15306">
                  <c:v>392.28</c:v>
                </c:pt>
                <c:pt idx="15307">
                  <c:v>392.23</c:v>
                </c:pt>
                <c:pt idx="15308">
                  <c:v>392.25</c:v>
                </c:pt>
                <c:pt idx="15309">
                  <c:v>392.3</c:v>
                </c:pt>
                <c:pt idx="15310">
                  <c:v>392.3</c:v>
                </c:pt>
                <c:pt idx="15311">
                  <c:v>392.43</c:v>
                </c:pt>
                <c:pt idx="15312">
                  <c:v>392.27</c:v>
                </c:pt>
                <c:pt idx="15313">
                  <c:v>392.48</c:v>
                </c:pt>
                <c:pt idx="15314">
                  <c:v>392.44</c:v>
                </c:pt>
                <c:pt idx="15315">
                  <c:v>392.46</c:v>
                </c:pt>
                <c:pt idx="15316">
                  <c:v>392.45</c:v>
                </c:pt>
                <c:pt idx="15317">
                  <c:v>392.49</c:v>
                </c:pt>
                <c:pt idx="15318">
                  <c:v>392.49</c:v>
                </c:pt>
                <c:pt idx="15319">
                  <c:v>392.61</c:v>
                </c:pt>
                <c:pt idx="15320">
                  <c:v>392.48</c:v>
                </c:pt>
                <c:pt idx="15321">
                  <c:v>392.39</c:v>
                </c:pt>
                <c:pt idx="15322">
                  <c:v>392.38</c:v>
                </c:pt>
                <c:pt idx="15323">
                  <c:v>392.38</c:v>
                </c:pt>
                <c:pt idx="15324">
                  <c:v>392.45</c:v>
                </c:pt>
                <c:pt idx="15325">
                  <c:v>392.62</c:v>
                </c:pt>
                <c:pt idx="15326">
                  <c:v>392.77</c:v>
                </c:pt>
                <c:pt idx="15327">
                  <c:v>392.65</c:v>
                </c:pt>
                <c:pt idx="15328">
                  <c:v>392.49</c:v>
                </c:pt>
                <c:pt idx="15329">
                  <c:v>392.59</c:v>
                </c:pt>
                <c:pt idx="15330">
                  <c:v>392.61</c:v>
                </c:pt>
                <c:pt idx="15331">
                  <c:v>392.69</c:v>
                </c:pt>
                <c:pt idx="15332">
                  <c:v>392.66</c:v>
                </c:pt>
                <c:pt idx="15333">
                  <c:v>392.61</c:v>
                </c:pt>
                <c:pt idx="15334">
                  <c:v>392.64</c:v>
                </c:pt>
                <c:pt idx="15335">
                  <c:v>392.79</c:v>
                </c:pt>
                <c:pt idx="15336">
                  <c:v>392.76</c:v>
                </c:pt>
                <c:pt idx="15337">
                  <c:v>392.69</c:v>
                </c:pt>
                <c:pt idx="15338">
                  <c:v>392.69</c:v>
                </c:pt>
                <c:pt idx="15339">
                  <c:v>392.7</c:v>
                </c:pt>
                <c:pt idx="15340">
                  <c:v>392.78</c:v>
                </c:pt>
                <c:pt idx="15341">
                  <c:v>392.64</c:v>
                </c:pt>
                <c:pt idx="15342">
                  <c:v>392.74</c:v>
                </c:pt>
                <c:pt idx="15343">
                  <c:v>392.76</c:v>
                </c:pt>
                <c:pt idx="15344">
                  <c:v>392.73</c:v>
                </c:pt>
                <c:pt idx="15345">
                  <c:v>392.78</c:v>
                </c:pt>
                <c:pt idx="15346">
                  <c:v>392.78</c:v>
                </c:pt>
                <c:pt idx="15347">
                  <c:v>393.06</c:v>
                </c:pt>
                <c:pt idx="15348">
                  <c:v>393.02</c:v>
                </c:pt>
                <c:pt idx="15349">
                  <c:v>392.99</c:v>
                </c:pt>
                <c:pt idx="15350">
                  <c:v>392.88</c:v>
                </c:pt>
                <c:pt idx="15351">
                  <c:v>392.75</c:v>
                </c:pt>
                <c:pt idx="15352">
                  <c:v>392.75</c:v>
                </c:pt>
                <c:pt idx="15353">
                  <c:v>392.61</c:v>
                </c:pt>
                <c:pt idx="15354">
                  <c:v>392.63</c:v>
                </c:pt>
                <c:pt idx="15355">
                  <c:v>392.57</c:v>
                </c:pt>
                <c:pt idx="15356">
                  <c:v>392.46</c:v>
                </c:pt>
                <c:pt idx="15357">
                  <c:v>392.52</c:v>
                </c:pt>
                <c:pt idx="15358">
                  <c:v>392.36</c:v>
                </c:pt>
                <c:pt idx="15359">
                  <c:v>392.52</c:v>
                </c:pt>
                <c:pt idx="15360">
                  <c:v>392.58</c:v>
                </c:pt>
                <c:pt idx="15361">
                  <c:v>392.7</c:v>
                </c:pt>
                <c:pt idx="15362">
                  <c:v>392.66</c:v>
                </c:pt>
                <c:pt idx="15363">
                  <c:v>392.66</c:v>
                </c:pt>
                <c:pt idx="15364">
                  <c:v>392.83</c:v>
                </c:pt>
                <c:pt idx="15365">
                  <c:v>392.83</c:v>
                </c:pt>
                <c:pt idx="15366">
                  <c:v>392.87</c:v>
                </c:pt>
                <c:pt idx="15367">
                  <c:v>392.73</c:v>
                </c:pt>
                <c:pt idx="15368">
                  <c:v>392.76</c:v>
                </c:pt>
                <c:pt idx="15369">
                  <c:v>392.83</c:v>
                </c:pt>
                <c:pt idx="15370">
                  <c:v>392.7</c:v>
                </c:pt>
                <c:pt idx="15371">
                  <c:v>392.71</c:v>
                </c:pt>
                <c:pt idx="15372">
                  <c:v>392.79</c:v>
                </c:pt>
                <c:pt idx="15373">
                  <c:v>392.71</c:v>
                </c:pt>
                <c:pt idx="15374">
                  <c:v>392.77</c:v>
                </c:pt>
                <c:pt idx="15375">
                  <c:v>392.78</c:v>
                </c:pt>
                <c:pt idx="15376">
                  <c:v>392.46</c:v>
                </c:pt>
                <c:pt idx="15377">
                  <c:v>392.36</c:v>
                </c:pt>
                <c:pt idx="15378">
                  <c:v>392.64</c:v>
                </c:pt>
                <c:pt idx="15379">
                  <c:v>392.65</c:v>
                </c:pt>
                <c:pt idx="15380">
                  <c:v>392.66</c:v>
                </c:pt>
                <c:pt idx="15381">
                  <c:v>392.45</c:v>
                </c:pt>
                <c:pt idx="15382">
                  <c:v>392.32</c:v>
                </c:pt>
                <c:pt idx="15383">
                  <c:v>392.39</c:v>
                </c:pt>
                <c:pt idx="15384">
                  <c:v>392.4</c:v>
                </c:pt>
                <c:pt idx="15385">
                  <c:v>392.52</c:v>
                </c:pt>
                <c:pt idx="15386">
                  <c:v>392.37</c:v>
                </c:pt>
                <c:pt idx="15387">
                  <c:v>392.41</c:v>
                </c:pt>
                <c:pt idx="15388">
                  <c:v>392.64</c:v>
                </c:pt>
                <c:pt idx="15389">
                  <c:v>392.57</c:v>
                </c:pt>
                <c:pt idx="15390">
                  <c:v>392.44</c:v>
                </c:pt>
                <c:pt idx="15391">
                  <c:v>392.59</c:v>
                </c:pt>
                <c:pt idx="15392">
                  <c:v>392.65</c:v>
                </c:pt>
                <c:pt idx="15393">
                  <c:v>392.79</c:v>
                </c:pt>
                <c:pt idx="15394">
                  <c:v>392.48</c:v>
                </c:pt>
                <c:pt idx="15395">
                  <c:v>392.7</c:v>
                </c:pt>
                <c:pt idx="15396">
                  <c:v>392.92</c:v>
                </c:pt>
                <c:pt idx="15397">
                  <c:v>392.84</c:v>
                </c:pt>
                <c:pt idx="15398">
                  <c:v>392.87</c:v>
                </c:pt>
                <c:pt idx="15399">
                  <c:v>392.83</c:v>
                </c:pt>
                <c:pt idx="15400">
                  <c:v>392.83</c:v>
                </c:pt>
                <c:pt idx="15401">
                  <c:v>392.78</c:v>
                </c:pt>
                <c:pt idx="15402">
                  <c:v>392.77</c:v>
                </c:pt>
                <c:pt idx="15403">
                  <c:v>392.74</c:v>
                </c:pt>
                <c:pt idx="15404">
                  <c:v>392.93</c:v>
                </c:pt>
                <c:pt idx="15405">
                  <c:v>393.05</c:v>
                </c:pt>
                <c:pt idx="15406">
                  <c:v>393.03</c:v>
                </c:pt>
                <c:pt idx="15407">
                  <c:v>392.9</c:v>
                </c:pt>
                <c:pt idx="15408">
                  <c:v>392.81</c:v>
                </c:pt>
                <c:pt idx="15409">
                  <c:v>393.15</c:v>
                </c:pt>
                <c:pt idx="15410">
                  <c:v>393.23</c:v>
                </c:pt>
                <c:pt idx="15411">
                  <c:v>392.89</c:v>
                </c:pt>
                <c:pt idx="15412">
                  <c:v>393.02</c:v>
                </c:pt>
                <c:pt idx="15413">
                  <c:v>393</c:v>
                </c:pt>
                <c:pt idx="15414">
                  <c:v>393.09</c:v>
                </c:pt>
                <c:pt idx="15415">
                  <c:v>393.07</c:v>
                </c:pt>
                <c:pt idx="15416">
                  <c:v>392.95</c:v>
                </c:pt>
                <c:pt idx="15417">
                  <c:v>392.92</c:v>
                </c:pt>
                <c:pt idx="15418">
                  <c:v>393.02</c:v>
                </c:pt>
                <c:pt idx="15419">
                  <c:v>392.98</c:v>
                </c:pt>
                <c:pt idx="15420">
                  <c:v>393.16</c:v>
                </c:pt>
                <c:pt idx="15421">
                  <c:v>393.36</c:v>
                </c:pt>
                <c:pt idx="15422">
                  <c:v>393.18</c:v>
                </c:pt>
                <c:pt idx="15423">
                  <c:v>392.64</c:v>
                </c:pt>
                <c:pt idx="15424">
                  <c:v>391.88</c:v>
                </c:pt>
                <c:pt idx="15425">
                  <c:v>391.49</c:v>
                </c:pt>
                <c:pt idx="15426">
                  <c:v>391.51</c:v>
                </c:pt>
                <c:pt idx="15427">
                  <c:v>391.41</c:v>
                </c:pt>
                <c:pt idx="15428">
                  <c:v>391.36</c:v>
                </c:pt>
                <c:pt idx="15429">
                  <c:v>391.3</c:v>
                </c:pt>
                <c:pt idx="15430">
                  <c:v>391.61</c:v>
                </c:pt>
                <c:pt idx="15431">
                  <c:v>391.71</c:v>
                </c:pt>
                <c:pt idx="15432">
                  <c:v>391.55</c:v>
                </c:pt>
                <c:pt idx="15433">
                  <c:v>391.57</c:v>
                </c:pt>
                <c:pt idx="15434">
                  <c:v>391.62</c:v>
                </c:pt>
                <c:pt idx="15435">
                  <c:v>391.55</c:v>
                </c:pt>
                <c:pt idx="15436">
                  <c:v>391.57</c:v>
                </c:pt>
                <c:pt idx="15437">
                  <c:v>391.64</c:v>
                </c:pt>
                <c:pt idx="15438">
                  <c:v>391.51</c:v>
                </c:pt>
                <c:pt idx="15439">
                  <c:v>391.22</c:v>
                </c:pt>
                <c:pt idx="15440">
                  <c:v>391</c:v>
                </c:pt>
                <c:pt idx="15441">
                  <c:v>391</c:v>
                </c:pt>
                <c:pt idx="15442">
                  <c:v>390.99</c:v>
                </c:pt>
                <c:pt idx="15443">
                  <c:v>391.24</c:v>
                </c:pt>
                <c:pt idx="15444">
                  <c:v>391.12</c:v>
                </c:pt>
                <c:pt idx="15445">
                  <c:v>391.01</c:v>
                </c:pt>
                <c:pt idx="15446">
                  <c:v>391</c:v>
                </c:pt>
                <c:pt idx="15447">
                  <c:v>391.05</c:v>
                </c:pt>
                <c:pt idx="15448">
                  <c:v>391.11</c:v>
                </c:pt>
                <c:pt idx="15449">
                  <c:v>391.08</c:v>
                </c:pt>
                <c:pt idx="15450">
                  <c:v>391.06</c:v>
                </c:pt>
                <c:pt idx="15451">
                  <c:v>391.01</c:v>
                </c:pt>
                <c:pt idx="15452">
                  <c:v>391.15</c:v>
                </c:pt>
                <c:pt idx="15453">
                  <c:v>391.35</c:v>
                </c:pt>
                <c:pt idx="15454">
                  <c:v>391.51</c:v>
                </c:pt>
                <c:pt idx="15455">
                  <c:v>391.63</c:v>
                </c:pt>
                <c:pt idx="15456">
                  <c:v>391.64</c:v>
                </c:pt>
                <c:pt idx="15457">
                  <c:v>391.56</c:v>
                </c:pt>
                <c:pt idx="15458">
                  <c:v>391.46</c:v>
                </c:pt>
                <c:pt idx="15459">
                  <c:v>391.46</c:v>
                </c:pt>
                <c:pt idx="15460">
                  <c:v>391.44</c:v>
                </c:pt>
                <c:pt idx="15461">
                  <c:v>391.59</c:v>
                </c:pt>
                <c:pt idx="15462">
                  <c:v>391.69</c:v>
                </c:pt>
                <c:pt idx="15463">
                  <c:v>391.88</c:v>
                </c:pt>
                <c:pt idx="15464">
                  <c:v>391.85</c:v>
                </c:pt>
                <c:pt idx="15465">
                  <c:v>391.66</c:v>
                </c:pt>
                <c:pt idx="15466">
                  <c:v>391.21</c:v>
                </c:pt>
                <c:pt idx="15467">
                  <c:v>390.91</c:v>
                </c:pt>
                <c:pt idx="15468">
                  <c:v>390.73</c:v>
                </c:pt>
                <c:pt idx="15469">
                  <c:v>390.76</c:v>
                </c:pt>
                <c:pt idx="15470">
                  <c:v>390.95</c:v>
                </c:pt>
                <c:pt idx="15471">
                  <c:v>391.12</c:v>
                </c:pt>
                <c:pt idx="15472">
                  <c:v>391.08</c:v>
                </c:pt>
                <c:pt idx="15473">
                  <c:v>390.88</c:v>
                </c:pt>
                <c:pt idx="15474">
                  <c:v>391.04</c:v>
                </c:pt>
                <c:pt idx="15475">
                  <c:v>391.79</c:v>
                </c:pt>
                <c:pt idx="15476">
                  <c:v>393.37</c:v>
                </c:pt>
                <c:pt idx="15477">
                  <c:v>394.17</c:v>
                </c:pt>
                <c:pt idx="15478">
                  <c:v>394.29</c:v>
                </c:pt>
                <c:pt idx="15479">
                  <c:v>396.08</c:v>
                </c:pt>
                <c:pt idx="15480">
                  <c:v>398.77</c:v>
                </c:pt>
                <c:pt idx="15481">
                  <c:v>399.5</c:v>
                </c:pt>
                <c:pt idx="15482">
                  <c:v>399.27</c:v>
                </c:pt>
                <c:pt idx="15483">
                  <c:v>399.06</c:v>
                </c:pt>
                <c:pt idx="15484">
                  <c:v>398.38</c:v>
                </c:pt>
                <c:pt idx="15485">
                  <c:v>398.26</c:v>
                </c:pt>
                <c:pt idx="15486">
                  <c:v>399.37</c:v>
                </c:pt>
                <c:pt idx="15487">
                  <c:v>400.25</c:v>
                </c:pt>
                <c:pt idx="15488">
                  <c:v>399.37</c:v>
                </c:pt>
                <c:pt idx="15489">
                  <c:v>398.12</c:v>
                </c:pt>
                <c:pt idx="15490">
                  <c:v>397.28</c:v>
                </c:pt>
                <c:pt idx="15491">
                  <c:v>396.54</c:v>
                </c:pt>
                <c:pt idx="15492">
                  <c:v>394.88</c:v>
                </c:pt>
                <c:pt idx="15493">
                  <c:v>396.22</c:v>
                </c:pt>
                <c:pt idx="15494">
                  <c:v>397.01</c:v>
                </c:pt>
                <c:pt idx="15495">
                  <c:v>396.23</c:v>
                </c:pt>
                <c:pt idx="15496">
                  <c:v>395.71</c:v>
                </c:pt>
                <c:pt idx="15497">
                  <c:v>395.49</c:v>
                </c:pt>
                <c:pt idx="15498">
                  <c:v>395.45</c:v>
                </c:pt>
                <c:pt idx="15499">
                  <c:v>396.87</c:v>
                </c:pt>
                <c:pt idx="15500">
                  <c:v>397.94</c:v>
                </c:pt>
                <c:pt idx="15501">
                  <c:v>397.94</c:v>
                </c:pt>
                <c:pt idx="15502">
                  <c:v>397.73</c:v>
                </c:pt>
                <c:pt idx="15503">
                  <c:v>398.54</c:v>
                </c:pt>
                <c:pt idx="15504">
                  <c:v>398.74</c:v>
                </c:pt>
                <c:pt idx="15505">
                  <c:v>396.9</c:v>
                </c:pt>
                <c:pt idx="15506">
                  <c:v>395.76</c:v>
                </c:pt>
                <c:pt idx="15507">
                  <c:v>395.33</c:v>
                </c:pt>
                <c:pt idx="15508">
                  <c:v>395.97</c:v>
                </c:pt>
                <c:pt idx="15509">
                  <c:v>396.26</c:v>
                </c:pt>
                <c:pt idx="15510">
                  <c:v>396.25</c:v>
                </c:pt>
                <c:pt idx="15511">
                  <c:v>395.85</c:v>
                </c:pt>
                <c:pt idx="15512">
                  <c:v>395.47</c:v>
                </c:pt>
                <c:pt idx="15513">
                  <c:v>395.75</c:v>
                </c:pt>
                <c:pt idx="15514">
                  <c:v>395.52</c:v>
                </c:pt>
                <c:pt idx="15515">
                  <c:v>394.91</c:v>
                </c:pt>
                <c:pt idx="15516">
                  <c:v>394.23</c:v>
                </c:pt>
                <c:pt idx="15517">
                  <c:v>396.35</c:v>
                </c:pt>
                <c:pt idx="15518">
                  <c:v>399.67</c:v>
                </c:pt>
                <c:pt idx="15519">
                  <c:v>400.74</c:v>
                </c:pt>
                <c:pt idx="15520">
                  <c:v>398.57</c:v>
                </c:pt>
                <c:pt idx="15521">
                  <c:v>396.05</c:v>
                </c:pt>
                <c:pt idx="15522">
                  <c:v>395.56</c:v>
                </c:pt>
                <c:pt idx="15523">
                  <c:v>394.81</c:v>
                </c:pt>
                <c:pt idx="15524">
                  <c:v>395.3</c:v>
                </c:pt>
                <c:pt idx="15525">
                  <c:v>397.23</c:v>
                </c:pt>
                <c:pt idx="15526">
                  <c:v>397.66</c:v>
                </c:pt>
                <c:pt idx="15527">
                  <c:v>396.52</c:v>
                </c:pt>
                <c:pt idx="15528">
                  <c:v>397.42</c:v>
                </c:pt>
                <c:pt idx="15529">
                  <c:v>398.8</c:v>
                </c:pt>
                <c:pt idx="15530">
                  <c:v>399.86</c:v>
                </c:pt>
                <c:pt idx="15531">
                  <c:v>400.15</c:v>
                </c:pt>
                <c:pt idx="15532">
                  <c:v>402.74</c:v>
                </c:pt>
                <c:pt idx="15533">
                  <c:v>405.08</c:v>
                </c:pt>
                <c:pt idx="15534">
                  <c:v>405.23</c:v>
                </c:pt>
                <c:pt idx="15535">
                  <c:v>401.89</c:v>
                </c:pt>
                <c:pt idx="15536">
                  <c:v>399.25</c:v>
                </c:pt>
                <c:pt idx="15537">
                  <c:v>400.81</c:v>
                </c:pt>
                <c:pt idx="15538">
                  <c:v>402.51</c:v>
                </c:pt>
                <c:pt idx="15539">
                  <c:v>402.06</c:v>
                </c:pt>
                <c:pt idx="15540">
                  <c:v>400.29</c:v>
                </c:pt>
                <c:pt idx="15541">
                  <c:v>402.78</c:v>
                </c:pt>
                <c:pt idx="15542">
                  <c:v>406.15</c:v>
                </c:pt>
                <c:pt idx="15543">
                  <c:v>406.52</c:v>
                </c:pt>
                <c:pt idx="15544">
                  <c:v>405.46</c:v>
                </c:pt>
                <c:pt idx="15545">
                  <c:v>404.3</c:v>
                </c:pt>
                <c:pt idx="15546">
                  <c:v>403.48</c:v>
                </c:pt>
                <c:pt idx="15547">
                  <c:v>402.49</c:v>
                </c:pt>
                <c:pt idx="15548">
                  <c:v>401.5</c:v>
                </c:pt>
                <c:pt idx="15549">
                  <c:v>400.96</c:v>
                </c:pt>
                <c:pt idx="15550">
                  <c:v>402.12</c:v>
                </c:pt>
                <c:pt idx="15551">
                  <c:v>403</c:v>
                </c:pt>
                <c:pt idx="15552">
                  <c:v>403.71</c:v>
                </c:pt>
                <c:pt idx="15553">
                  <c:v>406.27</c:v>
                </c:pt>
                <c:pt idx="15554">
                  <c:v>407.39</c:v>
                </c:pt>
                <c:pt idx="15555">
                  <c:v>408.12</c:v>
                </c:pt>
                <c:pt idx="15556">
                  <c:v>410.21</c:v>
                </c:pt>
                <c:pt idx="15557">
                  <c:v>409.73</c:v>
                </c:pt>
                <c:pt idx="15558">
                  <c:v>406.54</c:v>
                </c:pt>
                <c:pt idx="15559">
                  <c:v>410.55</c:v>
                </c:pt>
                <c:pt idx="15560">
                  <c:v>409.48</c:v>
                </c:pt>
                <c:pt idx="15561">
                  <c:v>409.68</c:v>
                </c:pt>
                <c:pt idx="15562">
                  <c:v>411.63</c:v>
                </c:pt>
                <c:pt idx="15563">
                  <c:v>412.61</c:v>
                </c:pt>
                <c:pt idx="15564">
                  <c:v>411.65</c:v>
                </c:pt>
                <c:pt idx="15565">
                  <c:v>410.19</c:v>
                </c:pt>
                <c:pt idx="15566">
                  <c:v>410.07</c:v>
                </c:pt>
                <c:pt idx="15567">
                  <c:v>410.77</c:v>
                </c:pt>
                <c:pt idx="15568">
                  <c:v>411.06</c:v>
                </c:pt>
                <c:pt idx="15569">
                  <c:v>411.8</c:v>
                </c:pt>
                <c:pt idx="15570">
                  <c:v>413.28</c:v>
                </c:pt>
                <c:pt idx="15571">
                  <c:v>414.36</c:v>
                </c:pt>
                <c:pt idx="15572">
                  <c:v>414.53</c:v>
                </c:pt>
                <c:pt idx="15573">
                  <c:v>412.83</c:v>
                </c:pt>
                <c:pt idx="15574">
                  <c:v>410.77</c:v>
                </c:pt>
                <c:pt idx="15575">
                  <c:v>407.71</c:v>
                </c:pt>
                <c:pt idx="15576">
                  <c:v>407.09</c:v>
                </c:pt>
                <c:pt idx="15577">
                  <c:v>408.89</c:v>
                </c:pt>
                <c:pt idx="15578">
                  <c:v>408.03</c:v>
                </c:pt>
                <c:pt idx="15579">
                  <c:v>407.18</c:v>
                </c:pt>
                <c:pt idx="15580">
                  <c:v>408.37</c:v>
                </c:pt>
                <c:pt idx="15581">
                  <c:v>409.1</c:v>
                </c:pt>
                <c:pt idx="15582">
                  <c:v>410.86</c:v>
                </c:pt>
                <c:pt idx="15583">
                  <c:v>412.02</c:v>
                </c:pt>
                <c:pt idx="15584">
                  <c:v>412.59</c:v>
                </c:pt>
                <c:pt idx="15585">
                  <c:v>412.75</c:v>
                </c:pt>
                <c:pt idx="15586">
                  <c:v>412.29</c:v>
                </c:pt>
                <c:pt idx="15587">
                  <c:v>410.8</c:v>
                </c:pt>
                <c:pt idx="15588">
                  <c:v>409.5</c:v>
                </c:pt>
                <c:pt idx="15589">
                  <c:v>409.45</c:v>
                </c:pt>
                <c:pt idx="15590">
                  <c:v>409.2</c:v>
                </c:pt>
                <c:pt idx="15591">
                  <c:v>408.02</c:v>
                </c:pt>
                <c:pt idx="15592">
                  <c:v>405.83</c:v>
                </c:pt>
                <c:pt idx="15593">
                  <c:v>405.06</c:v>
                </c:pt>
                <c:pt idx="15594">
                  <c:v>403.68</c:v>
                </c:pt>
                <c:pt idx="15595">
                  <c:v>402.45</c:v>
                </c:pt>
                <c:pt idx="15596">
                  <c:v>401.98</c:v>
                </c:pt>
                <c:pt idx="15597">
                  <c:v>402.68</c:v>
                </c:pt>
                <c:pt idx="15598">
                  <c:v>402.82</c:v>
                </c:pt>
                <c:pt idx="15599">
                  <c:v>401.89</c:v>
                </c:pt>
                <c:pt idx="15600">
                  <c:v>402.06</c:v>
                </c:pt>
                <c:pt idx="15601">
                  <c:v>401.1</c:v>
                </c:pt>
                <c:pt idx="15602">
                  <c:v>401.69</c:v>
                </c:pt>
                <c:pt idx="15603">
                  <c:v>403.83</c:v>
                </c:pt>
                <c:pt idx="15604">
                  <c:v>404.39</c:v>
                </c:pt>
                <c:pt idx="15605">
                  <c:v>407.34</c:v>
                </c:pt>
                <c:pt idx="15606">
                  <c:v>409.11</c:v>
                </c:pt>
                <c:pt idx="15607">
                  <c:v>407.91</c:v>
                </c:pt>
                <c:pt idx="15608">
                  <c:v>406.02</c:v>
                </c:pt>
                <c:pt idx="15609">
                  <c:v>405.68</c:v>
                </c:pt>
                <c:pt idx="15610">
                  <c:v>405.19</c:v>
                </c:pt>
                <c:pt idx="15611">
                  <c:v>406.43</c:v>
                </c:pt>
                <c:pt idx="15612">
                  <c:v>406.72</c:v>
                </c:pt>
                <c:pt idx="15613">
                  <c:v>401.77</c:v>
                </c:pt>
                <c:pt idx="15614">
                  <c:v>398.87</c:v>
                </c:pt>
                <c:pt idx="15615">
                  <c:v>402.74</c:v>
                </c:pt>
                <c:pt idx="15616">
                  <c:v>404.09</c:v>
                </c:pt>
                <c:pt idx="15617">
                  <c:v>401.67</c:v>
                </c:pt>
                <c:pt idx="15618">
                  <c:v>399.19</c:v>
                </c:pt>
                <c:pt idx="15619">
                  <c:v>401.05</c:v>
                </c:pt>
                <c:pt idx="15620">
                  <c:v>401.48</c:v>
                </c:pt>
                <c:pt idx="15621">
                  <c:v>402.1</c:v>
                </c:pt>
                <c:pt idx="15622">
                  <c:v>402.51</c:v>
                </c:pt>
                <c:pt idx="15623">
                  <c:v>403.41</c:v>
                </c:pt>
                <c:pt idx="15624">
                  <c:v>403.61</c:v>
                </c:pt>
                <c:pt idx="15625">
                  <c:v>404.25</c:v>
                </c:pt>
                <c:pt idx="15626">
                  <c:v>404.32</c:v>
                </c:pt>
                <c:pt idx="15627">
                  <c:v>403.62</c:v>
                </c:pt>
                <c:pt idx="15628">
                  <c:v>402.56</c:v>
                </c:pt>
                <c:pt idx="15629">
                  <c:v>401.99</c:v>
                </c:pt>
                <c:pt idx="15630">
                  <c:v>398.99</c:v>
                </c:pt>
                <c:pt idx="15631">
                  <c:v>396.95</c:v>
                </c:pt>
                <c:pt idx="15632">
                  <c:v>396.99</c:v>
                </c:pt>
                <c:pt idx="15633">
                  <c:v>396.69</c:v>
                </c:pt>
                <c:pt idx="15634">
                  <c:v>395.64</c:v>
                </c:pt>
                <c:pt idx="15635">
                  <c:v>394.67</c:v>
                </c:pt>
                <c:pt idx="15636">
                  <c:v>394.45</c:v>
                </c:pt>
                <c:pt idx="15637">
                  <c:v>394.53</c:v>
                </c:pt>
                <c:pt idx="15638">
                  <c:v>394.42</c:v>
                </c:pt>
                <c:pt idx="15639">
                  <c:v>394.34</c:v>
                </c:pt>
                <c:pt idx="15640">
                  <c:v>393.76</c:v>
                </c:pt>
                <c:pt idx="15641">
                  <c:v>392.74</c:v>
                </c:pt>
                <c:pt idx="15642">
                  <c:v>392.67</c:v>
                </c:pt>
                <c:pt idx="15643">
                  <c:v>392.79</c:v>
                </c:pt>
                <c:pt idx="15644">
                  <c:v>392.78</c:v>
                </c:pt>
                <c:pt idx="15645">
                  <c:v>392.84</c:v>
                </c:pt>
                <c:pt idx="15646">
                  <c:v>392.7</c:v>
                </c:pt>
                <c:pt idx="15647">
                  <c:v>392.4</c:v>
                </c:pt>
                <c:pt idx="15648">
                  <c:v>392.26</c:v>
                </c:pt>
                <c:pt idx="15649">
                  <c:v>392.1</c:v>
                </c:pt>
                <c:pt idx="15650">
                  <c:v>392.06</c:v>
                </c:pt>
                <c:pt idx="15651">
                  <c:v>392.21</c:v>
                </c:pt>
                <c:pt idx="15652">
                  <c:v>392.33</c:v>
                </c:pt>
                <c:pt idx="15653">
                  <c:v>392.19</c:v>
                </c:pt>
                <c:pt idx="15654">
                  <c:v>392.35</c:v>
                </c:pt>
                <c:pt idx="15655">
                  <c:v>392.27</c:v>
                </c:pt>
                <c:pt idx="15656">
                  <c:v>391.93</c:v>
                </c:pt>
                <c:pt idx="15657">
                  <c:v>392</c:v>
                </c:pt>
                <c:pt idx="15658">
                  <c:v>392.17</c:v>
                </c:pt>
                <c:pt idx="15659">
                  <c:v>392.32</c:v>
                </c:pt>
                <c:pt idx="15660">
                  <c:v>392.3</c:v>
                </c:pt>
                <c:pt idx="15661">
                  <c:v>392.38</c:v>
                </c:pt>
                <c:pt idx="15662">
                  <c:v>392.68</c:v>
                </c:pt>
                <c:pt idx="15663">
                  <c:v>393.05</c:v>
                </c:pt>
                <c:pt idx="15664">
                  <c:v>392.94</c:v>
                </c:pt>
                <c:pt idx="15665">
                  <c:v>392.74</c:v>
                </c:pt>
                <c:pt idx="15666">
                  <c:v>392.5</c:v>
                </c:pt>
                <c:pt idx="15667">
                  <c:v>392.24</c:v>
                </c:pt>
                <c:pt idx="15668">
                  <c:v>391.87</c:v>
                </c:pt>
                <c:pt idx="15669">
                  <c:v>391.51</c:v>
                </c:pt>
                <c:pt idx="15670">
                  <c:v>391.67</c:v>
                </c:pt>
                <c:pt idx="15671">
                  <c:v>391.87</c:v>
                </c:pt>
                <c:pt idx="15672">
                  <c:v>392</c:v>
                </c:pt>
                <c:pt idx="15673">
                  <c:v>391.9</c:v>
                </c:pt>
                <c:pt idx="15674">
                  <c:v>391.49</c:v>
                </c:pt>
                <c:pt idx="15675">
                  <c:v>391.42</c:v>
                </c:pt>
                <c:pt idx="15676">
                  <c:v>391.38</c:v>
                </c:pt>
                <c:pt idx="15677">
                  <c:v>391.27</c:v>
                </c:pt>
                <c:pt idx="15678">
                  <c:v>391.36</c:v>
                </c:pt>
                <c:pt idx="15679">
                  <c:v>391.96</c:v>
                </c:pt>
                <c:pt idx="15680">
                  <c:v>392.06</c:v>
                </c:pt>
                <c:pt idx="15681">
                  <c:v>392</c:v>
                </c:pt>
                <c:pt idx="15682">
                  <c:v>391.95</c:v>
                </c:pt>
                <c:pt idx="15683">
                  <c:v>391.49</c:v>
                </c:pt>
                <c:pt idx="15684">
                  <c:v>391.38</c:v>
                </c:pt>
                <c:pt idx="15685">
                  <c:v>391.68</c:v>
                </c:pt>
                <c:pt idx="15686">
                  <c:v>391.98</c:v>
                </c:pt>
                <c:pt idx="15687">
                  <c:v>391.97</c:v>
                </c:pt>
                <c:pt idx="15688">
                  <c:v>392.03</c:v>
                </c:pt>
                <c:pt idx="15689">
                  <c:v>391.97</c:v>
                </c:pt>
                <c:pt idx="15690">
                  <c:v>391.64</c:v>
                </c:pt>
                <c:pt idx="15691">
                  <c:v>391.35</c:v>
                </c:pt>
                <c:pt idx="15692">
                  <c:v>391.18</c:v>
                </c:pt>
                <c:pt idx="15693">
                  <c:v>391.19</c:v>
                </c:pt>
                <c:pt idx="15694">
                  <c:v>391.18</c:v>
                </c:pt>
                <c:pt idx="15695">
                  <c:v>391.36</c:v>
                </c:pt>
                <c:pt idx="15696">
                  <c:v>391.41</c:v>
                </c:pt>
                <c:pt idx="15697">
                  <c:v>391.73</c:v>
                </c:pt>
                <c:pt idx="15698">
                  <c:v>391.86</c:v>
                </c:pt>
                <c:pt idx="15699">
                  <c:v>391.98</c:v>
                </c:pt>
                <c:pt idx="15700">
                  <c:v>391.84</c:v>
                </c:pt>
                <c:pt idx="15701">
                  <c:v>392.29</c:v>
                </c:pt>
                <c:pt idx="15702">
                  <c:v>393.15</c:v>
                </c:pt>
                <c:pt idx="15703">
                  <c:v>392.84</c:v>
                </c:pt>
                <c:pt idx="15704">
                  <c:v>392.27</c:v>
                </c:pt>
                <c:pt idx="15705">
                  <c:v>392.7</c:v>
                </c:pt>
                <c:pt idx="15706">
                  <c:v>393.96</c:v>
                </c:pt>
                <c:pt idx="15707">
                  <c:v>393.54</c:v>
                </c:pt>
                <c:pt idx="15708">
                  <c:v>393.73</c:v>
                </c:pt>
                <c:pt idx="15709">
                  <c:v>392.85</c:v>
                </c:pt>
                <c:pt idx="15710">
                  <c:v>391.77</c:v>
                </c:pt>
                <c:pt idx="15711">
                  <c:v>392.05</c:v>
                </c:pt>
                <c:pt idx="15712">
                  <c:v>391.86</c:v>
                </c:pt>
                <c:pt idx="15713">
                  <c:v>391.34</c:v>
                </c:pt>
                <c:pt idx="15714">
                  <c:v>391.22</c:v>
                </c:pt>
                <c:pt idx="15715">
                  <c:v>391.35</c:v>
                </c:pt>
                <c:pt idx="15716">
                  <c:v>391.35</c:v>
                </c:pt>
                <c:pt idx="15717">
                  <c:v>391.49</c:v>
                </c:pt>
                <c:pt idx="15718">
                  <c:v>392.29</c:v>
                </c:pt>
                <c:pt idx="15719">
                  <c:v>392.41</c:v>
                </c:pt>
                <c:pt idx="15720">
                  <c:v>392.65</c:v>
                </c:pt>
                <c:pt idx="15721">
                  <c:v>394.37</c:v>
                </c:pt>
                <c:pt idx="15722">
                  <c:v>396.11</c:v>
                </c:pt>
                <c:pt idx="15723">
                  <c:v>396.41</c:v>
                </c:pt>
                <c:pt idx="15724">
                  <c:v>395.88</c:v>
                </c:pt>
                <c:pt idx="15725">
                  <c:v>395.37</c:v>
                </c:pt>
                <c:pt idx="15726">
                  <c:v>394.84</c:v>
                </c:pt>
                <c:pt idx="15727">
                  <c:v>394.44</c:v>
                </c:pt>
                <c:pt idx="15728">
                  <c:v>394.58</c:v>
                </c:pt>
                <c:pt idx="15729">
                  <c:v>394.34</c:v>
                </c:pt>
                <c:pt idx="15730">
                  <c:v>393.76</c:v>
                </c:pt>
                <c:pt idx="15731">
                  <c:v>395.12</c:v>
                </c:pt>
                <c:pt idx="15732">
                  <c:v>396.98</c:v>
                </c:pt>
                <c:pt idx="15733">
                  <c:v>396.77</c:v>
                </c:pt>
                <c:pt idx="15734">
                  <c:v>395.98</c:v>
                </c:pt>
                <c:pt idx="15735">
                  <c:v>396.14</c:v>
                </c:pt>
                <c:pt idx="15736">
                  <c:v>397.27</c:v>
                </c:pt>
                <c:pt idx="15737">
                  <c:v>397.65</c:v>
                </c:pt>
                <c:pt idx="15738">
                  <c:v>397.61</c:v>
                </c:pt>
                <c:pt idx="15739">
                  <c:v>397.18</c:v>
                </c:pt>
                <c:pt idx="15740">
                  <c:v>395.87</c:v>
                </c:pt>
                <c:pt idx="15741">
                  <c:v>397.13</c:v>
                </c:pt>
                <c:pt idx="15742">
                  <c:v>398.74</c:v>
                </c:pt>
                <c:pt idx="15743">
                  <c:v>398.76</c:v>
                </c:pt>
                <c:pt idx="15744">
                  <c:v>399.12</c:v>
                </c:pt>
                <c:pt idx="15745">
                  <c:v>398.66</c:v>
                </c:pt>
                <c:pt idx="15746">
                  <c:v>397.92</c:v>
                </c:pt>
                <c:pt idx="15747">
                  <c:v>397.51</c:v>
                </c:pt>
                <c:pt idx="15748">
                  <c:v>397.67</c:v>
                </c:pt>
                <c:pt idx="15749">
                  <c:v>397.75</c:v>
                </c:pt>
                <c:pt idx="15750">
                  <c:v>398.05</c:v>
                </c:pt>
                <c:pt idx="15751">
                  <c:v>397.5</c:v>
                </c:pt>
                <c:pt idx="15752">
                  <c:v>397.57</c:v>
                </c:pt>
                <c:pt idx="15753">
                  <c:v>398.18</c:v>
                </c:pt>
                <c:pt idx="15754">
                  <c:v>398.24</c:v>
                </c:pt>
                <c:pt idx="15755">
                  <c:v>398.28</c:v>
                </c:pt>
                <c:pt idx="15756">
                  <c:v>397.82</c:v>
                </c:pt>
                <c:pt idx="15757">
                  <c:v>398.23</c:v>
                </c:pt>
                <c:pt idx="15758">
                  <c:v>398.54</c:v>
                </c:pt>
                <c:pt idx="15759">
                  <c:v>398.37</c:v>
                </c:pt>
                <c:pt idx="15760">
                  <c:v>398.38</c:v>
                </c:pt>
                <c:pt idx="15761">
                  <c:v>398.39</c:v>
                </c:pt>
                <c:pt idx="15762">
                  <c:v>398.02</c:v>
                </c:pt>
                <c:pt idx="15763">
                  <c:v>397.74</c:v>
                </c:pt>
                <c:pt idx="15764">
                  <c:v>397.7</c:v>
                </c:pt>
                <c:pt idx="15765">
                  <c:v>397.49</c:v>
                </c:pt>
                <c:pt idx="15766">
                  <c:v>397.04</c:v>
                </c:pt>
                <c:pt idx="15767">
                  <c:v>396.55</c:v>
                </c:pt>
                <c:pt idx="15768">
                  <c:v>396.6</c:v>
                </c:pt>
                <c:pt idx="15769">
                  <c:v>397.11</c:v>
                </c:pt>
                <c:pt idx="15770">
                  <c:v>397.12</c:v>
                </c:pt>
                <c:pt idx="15771">
                  <c:v>396.9</c:v>
                </c:pt>
                <c:pt idx="15772">
                  <c:v>396.5</c:v>
                </c:pt>
                <c:pt idx="15773">
                  <c:v>396.71</c:v>
                </c:pt>
                <c:pt idx="15774">
                  <c:v>396.52</c:v>
                </c:pt>
                <c:pt idx="15775">
                  <c:v>395.65</c:v>
                </c:pt>
                <c:pt idx="15776">
                  <c:v>395.29</c:v>
                </c:pt>
                <c:pt idx="15777">
                  <c:v>395.11</c:v>
                </c:pt>
                <c:pt idx="15778">
                  <c:v>394.42</c:v>
                </c:pt>
                <c:pt idx="15779">
                  <c:v>394.14</c:v>
                </c:pt>
                <c:pt idx="15780">
                  <c:v>394.77</c:v>
                </c:pt>
                <c:pt idx="15781">
                  <c:v>396.6</c:v>
                </c:pt>
                <c:pt idx="15782">
                  <c:v>396.96</c:v>
                </c:pt>
                <c:pt idx="15783">
                  <c:v>396.08</c:v>
                </c:pt>
                <c:pt idx="15784">
                  <c:v>394.69</c:v>
                </c:pt>
                <c:pt idx="15785">
                  <c:v>393.31</c:v>
                </c:pt>
                <c:pt idx="15786">
                  <c:v>393.28</c:v>
                </c:pt>
                <c:pt idx="15787">
                  <c:v>394.32</c:v>
                </c:pt>
                <c:pt idx="15788">
                  <c:v>394.55</c:v>
                </c:pt>
                <c:pt idx="15789">
                  <c:v>394.43</c:v>
                </c:pt>
                <c:pt idx="15790">
                  <c:v>395.21</c:v>
                </c:pt>
                <c:pt idx="15791">
                  <c:v>395.65</c:v>
                </c:pt>
                <c:pt idx="15792">
                  <c:v>395.45</c:v>
                </c:pt>
                <c:pt idx="15793">
                  <c:v>394.96</c:v>
                </c:pt>
                <c:pt idx="15794">
                  <c:v>394.96</c:v>
                </c:pt>
                <c:pt idx="15795">
                  <c:v>395.54</c:v>
                </c:pt>
                <c:pt idx="15796">
                  <c:v>396.35</c:v>
                </c:pt>
                <c:pt idx="15797">
                  <c:v>396.52</c:v>
                </c:pt>
                <c:pt idx="15798">
                  <c:v>396.82</c:v>
                </c:pt>
                <c:pt idx="15799">
                  <c:v>396.74</c:v>
                </c:pt>
                <c:pt idx="15800">
                  <c:v>396.05</c:v>
                </c:pt>
                <c:pt idx="15801">
                  <c:v>394.95</c:v>
                </c:pt>
                <c:pt idx="15802">
                  <c:v>394.42</c:v>
                </c:pt>
                <c:pt idx="15803">
                  <c:v>393.47</c:v>
                </c:pt>
                <c:pt idx="15804">
                  <c:v>393.12</c:v>
                </c:pt>
                <c:pt idx="15805">
                  <c:v>392.03</c:v>
                </c:pt>
                <c:pt idx="15806">
                  <c:v>392.27</c:v>
                </c:pt>
                <c:pt idx="15807">
                  <c:v>392.05</c:v>
                </c:pt>
                <c:pt idx="15808">
                  <c:v>391.67</c:v>
                </c:pt>
                <c:pt idx="15809">
                  <c:v>392.83</c:v>
                </c:pt>
                <c:pt idx="15810">
                  <c:v>393.58</c:v>
                </c:pt>
                <c:pt idx="15811">
                  <c:v>393.2</c:v>
                </c:pt>
                <c:pt idx="15812">
                  <c:v>393.8</c:v>
                </c:pt>
                <c:pt idx="15813">
                  <c:v>394.15</c:v>
                </c:pt>
                <c:pt idx="15814">
                  <c:v>394.12</c:v>
                </c:pt>
                <c:pt idx="15815">
                  <c:v>394.26</c:v>
                </c:pt>
                <c:pt idx="15816">
                  <c:v>394.89</c:v>
                </c:pt>
                <c:pt idx="15817">
                  <c:v>395.62</c:v>
                </c:pt>
                <c:pt idx="15818">
                  <c:v>395.7</c:v>
                </c:pt>
                <c:pt idx="15819">
                  <c:v>394.76</c:v>
                </c:pt>
                <c:pt idx="15820">
                  <c:v>394.17</c:v>
                </c:pt>
                <c:pt idx="15821">
                  <c:v>393.7</c:v>
                </c:pt>
                <c:pt idx="15822">
                  <c:v>393.72</c:v>
                </c:pt>
                <c:pt idx="15823">
                  <c:v>393.43</c:v>
                </c:pt>
                <c:pt idx="15824">
                  <c:v>392.91</c:v>
                </c:pt>
                <c:pt idx="15825">
                  <c:v>392.79</c:v>
                </c:pt>
                <c:pt idx="15826">
                  <c:v>392.92</c:v>
                </c:pt>
                <c:pt idx="15827">
                  <c:v>392.74</c:v>
                </c:pt>
                <c:pt idx="15828">
                  <c:v>392.7</c:v>
                </c:pt>
                <c:pt idx="15829">
                  <c:v>392.78</c:v>
                </c:pt>
                <c:pt idx="15830">
                  <c:v>392.72</c:v>
                </c:pt>
                <c:pt idx="15831">
                  <c:v>392.51</c:v>
                </c:pt>
                <c:pt idx="15832">
                  <c:v>392.11</c:v>
                </c:pt>
                <c:pt idx="15833">
                  <c:v>392.1</c:v>
                </c:pt>
                <c:pt idx="15834">
                  <c:v>392.29</c:v>
                </c:pt>
                <c:pt idx="15835">
                  <c:v>392.13</c:v>
                </c:pt>
                <c:pt idx="15836">
                  <c:v>391.74</c:v>
                </c:pt>
                <c:pt idx="15837">
                  <c:v>391.7</c:v>
                </c:pt>
                <c:pt idx="15838">
                  <c:v>391.66</c:v>
                </c:pt>
                <c:pt idx="15839">
                  <c:v>391.57</c:v>
                </c:pt>
                <c:pt idx="15840">
                  <c:v>391.54</c:v>
                </c:pt>
                <c:pt idx="15841">
                  <c:v>391.5</c:v>
                </c:pt>
                <c:pt idx="15842">
                  <c:v>391.45</c:v>
                </c:pt>
                <c:pt idx="15843">
                  <c:v>391.54</c:v>
                </c:pt>
                <c:pt idx="15844">
                  <c:v>391.61</c:v>
                </c:pt>
                <c:pt idx="15845">
                  <c:v>391.6</c:v>
                </c:pt>
                <c:pt idx="15846">
                  <c:v>391.52</c:v>
                </c:pt>
                <c:pt idx="15847">
                  <c:v>391.44</c:v>
                </c:pt>
                <c:pt idx="15848">
                  <c:v>391.49</c:v>
                </c:pt>
                <c:pt idx="15849">
                  <c:v>391.54</c:v>
                </c:pt>
                <c:pt idx="15850">
                  <c:v>391.61</c:v>
                </c:pt>
                <c:pt idx="15851">
                  <c:v>391.61</c:v>
                </c:pt>
                <c:pt idx="15852">
                  <c:v>391.62</c:v>
                </c:pt>
                <c:pt idx="15853">
                  <c:v>391.59</c:v>
                </c:pt>
                <c:pt idx="15854">
                  <c:v>391.61</c:v>
                </c:pt>
                <c:pt idx="15855">
                  <c:v>391.52</c:v>
                </c:pt>
                <c:pt idx="15856">
                  <c:v>391.5</c:v>
                </c:pt>
                <c:pt idx="15857">
                  <c:v>391.49</c:v>
                </c:pt>
                <c:pt idx="15858">
                  <c:v>391.46</c:v>
                </c:pt>
                <c:pt idx="15859">
                  <c:v>391.48</c:v>
                </c:pt>
                <c:pt idx="15860">
                  <c:v>391.55</c:v>
                </c:pt>
                <c:pt idx="15861">
                  <c:v>391.53</c:v>
                </c:pt>
                <c:pt idx="15862">
                  <c:v>391.45</c:v>
                </c:pt>
                <c:pt idx="15863">
                  <c:v>391.57</c:v>
                </c:pt>
                <c:pt idx="15864">
                  <c:v>391.54</c:v>
                </c:pt>
                <c:pt idx="15865">
                  <c:v>391.46</c:v>
                </c:pt>
                <c:pt idx="15866">
                  <c:v>391.6</c:v>
                </c:pt>
                <c:pt idx="15867">
                  <c:v>391.59</c:v>
                </c:pt>
                <c:pt idx="15868">
                  <c:v>391.5</c:v>
                </c:pt>
                <c:pt idx="15869">
                  <c:v>391.47</c:v>
                </c:pt>
                <c:pt idx="15870">
                  <c:v>391.4</c:v>
                </c:pt>
                <c:pt idx="15871">
                  <c:v>391.35</c:v>
                </c:pt>
                <c:pt idx="15872">
                  <c:v>391.56</c:v>
                </c:pt>
                <c:pt idx="15873">
                  <c:v>391.52</c:v>
                </c:pt>
                <c:pt idx="15874">
                  <c:v>391.5</c:v>
                </c:pt>
                <c:pt idx="15875">
                  <c:v>391.54</c:v>
                </c:pt>
                <c:pt idx="15876">
                  <c:v>391.5</c:v>
                </c:pt>
                <c:pt idx="15877">
                  <c:v>391.43</c:v>
                </c:pt>
                <c:pt idx="15878">
                  <c:v>391.42</c:v>
                </c:pt>
                <c:pt idx="15879">
                  <c:v>391.39</c:v>
                </c:pt>
                <c:pt idx="15880">
                  <c:v>391.51</c:v>
                </c:pt>
                <c:pt idx="15881">
                  <c:v>391.52</c:v>
                </c:pt>
                <c:pt idx="15882">
                  <c:v>391.52</c:v>
                </c:pt>
                <c:pt idx="15883">
                  <c:v>391.54</c:v>
                </c:pt>
                <c:pt idx="15884">
                  <c:v>391.44</c:v>
                </c:pt>
                <c:pt idx="15885">
                  <c:v>391.39</c:v>
                </c:pt>
                <c:pt idx="15886">
                  <c:v>391.54</c:v>
                </c:pt>
                <c:pt idx="15887">
                  <c:v>391.59</c:v>
                </c:pt>
                <c:pt idx="15888">
                  <c:v>391.62</c:v>
                </c:pt>
                <c:pt idx="15889">
                  <c:v>391.49</c:v>
                </c:pt>
                <c:pt idx="15890">
                  <c:v>391.44</c:v>
                </c:pt>
                <c:pt idx="15891">
                  <c:v>391.44</c:v>
                </c:pt>
                <c:pt idx="15892">
                  <c:v>391.52</c:v>
                </c:pt>
                <c:pt idx="15893">
                  <c:v>391.43</c:v>
                </c:pt>
                <c:pt idx="15894">
                  <c:v>391.49</c:v>
                </c:pt>
                <c:pt idx="15895">
                  <c:v>391.37</c:v>
                </c:pt>
                <c:pt idx="15896">
                  <c:v>391.46</c:v>
                </c:pt>
                <c:pt idx="15897">
                  <c:v>391.51</c:v>
                </c:pt>
                <c:pt idx="15898">
                  <c:v>391.61</c:v>
                </c:pt>
                <c:pt idx="15899">
                  <c:v>391.47</c:v>
                </c:pt>
                <c:pt idx="15900">
                  <c:v>391.42</c:v>
                </c:pt>
                <c:pt idx="15901">
                  <c:v>391.49</c:v>
                </c:pt>
                <c:pt idx="15902">
                  <c:v>391.5</c:v>
                </c:pt>
                <c:pt idx="15903">
                  <c:v>391.41</c:v>
                </c:pt>
                <c:pt idx="15904">
                  <c:v>391.43</c:v>
                </c:pt>
                <c:pt idx="15905">
                  <c:v>391.4</c:v>
                </c:pt>
                <c:pt idx="15906">
                  <c:v>391.37</c:v>
                </c:pt>
                <c:pt idx="15907">
                  <c:v>391.53</c:v>
                </c:pt>
                <c:pt idx="15908">
                  <c:v>391.6</c:v>
                </c:pt>
                <c:pt idx="15909">
                  <c:v>391.49</c:v>
                </c:pt>
                <c:pt idx="15910">
                  <c:v>391.47</c:v>
                </c:pt>
                <c:pt idx="15911">
                  <c:v>391.75</c:v>
                </c:pt>
                <c:pt idx="15912">
                  <c:v>391.69</c:v>
                </c:pt>
                <c:pt idx="15913">
                  <c:v>391.57</c:v>
                </c:pt>
                <c:pt idx="15914">
                  <c:v>391.48</c:v>
                </c:pt>
                <c:pt idx="15915">
                  <c:v>391.47</c:v>
                </c:pt>
                <c:pt idx="15916">
                  <c:v>391.48</c:v>
                </c:pt>
                <c:pt idx="15917">
                  <c:v>391.41</c:v>
                </c:pt>
                <c:pt idx="15918">
                  <c:v>391.45</c:v>
                </c:pt>
                <c:pt idx="15919">
                  <c:v>391.41</c:v>
                </c:pt>
                <c:pt idx="15920">
                  <c:v>391.46</c:v>
                </c:pt>
                <c:pt idx="15921">
                  <c:v>391.56</c:v>
                </c:pt>
                <c:pt idx="15922">
                  <c:v>391.62</c:v>
                </c:pt>
                <c:pt idx="15923">
                  <c:v>391.69</c:v>
                </c:pt>
                <c:pt idx="15924">
                  <c:v>391.65</c:v>
                </c:pt>
                <c:pt idx="15925">
                  <c:v>391.6</c:v>
                </c:pt>
                <c:pt idx="15926">
                  <c:v>391.57</c:v>
                </c:pt>
                <c:pt idx="15927">
                  <c:v>391.61</c:v>
                </c:pt>
                <c:pt idx="15928">
                  <c:v>391.6</c:v>
                </c:pt>
                <c:pt idx="15929">
                  <c:v>391.57</c:v>
                </c:pt>
                <c:pt idx="15930">
                  <c:v>391.6</c:v>
                </c:pt>
                <c:pt idx="15931">
                  <c:v>391.61</c:v>
                </c:pt>
                <c:pt idx="15932">
                  <c:v>391.6</c:v>
                </c:pt>
                <c:pt idx="15933">
                  <c:v>391.75</c:v>
                </c:pt>
                <c:pt idx="15934">
                  <c:v>391.66</c:v>
                </c:pt>
                <c:pt idx="15935">
                  <c:v>391.64</c:v>
                </c:pt>
                <c:pt idx="15936">
                  <c:v>391.59</c:v>
                </c:pt>
                <c:pt idx="15937">
                  <c:v>391.48</c:v>
                </c:pt>
                <c:pt idx="15938">
                  <c:v>391.51</c:v>
                </c:pt>
                <c:pt idx="15939">
                  <c:v>391.47</c:v>
                </c:pt>
                <c:pt idx="15940">
                  <c:v>391.5</c:v>
                </c:pt>
                <c:pt idx="15941">
                  <c:v>391.53</c:v>
                </c:pt>
                <c:pt idx="15942">
                  <c:v>391.46</c:v>
                </c:pt>
                <c:pt idx="15943">
                  <c:v>391.48</c:v>
                </c:pt>
                <c:pt idx="15944">
                  <c:v>391.44</c:v>
                </c:pt>
                <c:pt idx="15945">
                  <c:v>391.47</c:v>
                </c:pt>
                <c:pt idx="15946">
                  <c:v>391.49</c:v>
                </c:pt>
                <c:pt idx="15947">
                  <c:v>391.41</c:v>
                </c:pt>
                <c:pt idx="15948">
                  <c:v>391.55</c:v>
                </c:pt>
                <c:pt idx="15949">
                  <c:v>391.59</c:v>
                </c:pt>
                <c:pt idx="15950">
                  <c:v>391.63</c:v>
                </c:pt>
                <c:pt idx="15951">
                  <c:v>391.46</c:v>
                </c:pt>
                <c:pt idx="15952">
                  <c:v>391.41</c:v>
                </c:pt>
                <c:pt idx="15953">
                  <c:v>391.36</c:v>
                </c:pt>
                <c:pt idx="15954">
                  <c:v>391.33</c:v>
                </c:pt>
                <c:pt idx="15955">
                  <c:v>391.61</c:v>
                </c:pt>
                <c:pt idx="15956">
                  <c:v>391.51</c:v>
                </c:pt>
                <c:pt idx="15957">
                  <c:v>391.42</c:v>
                </c:pt>
                <c:pt idx="15958">
                  <c:v>391.64</c:v>
                </c:pt>
                <c:pt idx="15959">
                  <c:v>391.54</c:v>
                </c:pt>
                <c:pt idx="15960">
                  <c:v>391.45</c:v>
                </c:pt>
                <c:pt idx="15961">
                  <c:v>391.54</c:v>
                </c:pt>
                <c:pt idx="15962">
                  <c:v>391.71</c:v>
                </c:pt>
                <c:pt idx="15963">
                  <c:v>391.77</c:v>
                </c:pt>
                <c:pt idx="15964">
                  <c:v>391.74</c:v>
                </c:pt>
                <c:pt idx="15965">
                  <c:v>391.68</c:v>
                </c:pt>
                <c:pt idx="15966">
                  <c:v>391.55</c:v>
                </c:pt>
                <c:pt idx="15967">
                  <c:v>391.57</c:v>
                </c:pt>
                <c:pt idx="15968">
                  <c:v>391.51</c:v>
                </c:pt>
                <c:pt idx="15969">
                  <c:v>391.58</c:v>
                </c:pt>
                <c:pt idx="15970">
                  <c:v>391.47</c:v>
                </c:pt>
                <c:pt idx="15971">
                  <c:v>391.25</c:v>
                </c:pt>
                <c:pt idx="15972">
                  <c:v>391.27</c:v>
                </c:pt>
                <c:pt idx="15973">
                  <c:v>391.25</c:v>
                </c:pt>
                <c:pt idx="15974">
                  <c:v>391.27</c:v>
                </c:pt>
                <c:pt idx="15975">
                  <c:v>391.29</c:v>
                </c:pt>
                <c:pt idx="15976">
                  <c:v>391.25</c:v>
                </c:pt>
                <c:pt idx="15977">
                  <c:v>391.21</c:v>
                </c:pt>
                <c:pt idx="15978">
                  <c:v>391.31</c:v>
                </c:pt>
                <c:pt idx="15979">
                  <c:v>391.26</c:v>
                </c:pt>
                <c:pt idx="15980">
                  <c:v>391.24</c:v>
                </c:pt>
                <c:pt idx="15981">
                  <c:v>391.28</c:v>
                </c:pt>
                <c:pt idx="15982">
                  <c:v>391.19</c:v>
                </c:pt>
                <c:pt idx="15983">
                  <c:v>391.08</c:v>
                </c:pt>
                <c:pt idx="15984">
                  <c:v>391.19</c:v>
                </c:pt>
                <c:pt idx="15985">
                  <c:v>391.23</c:v>
                </c:pt>
                <c:pt idx="15986">
                  <c:v>391.2</c:v>
                </c:pt>
                <c:pt idx="15987">
                  <c:v>391.39</c:v>
                </c:pt>
                <c:pt idx="15988">
                  <c:v>391.43</c:v>
                </c:pt>
                <c:pt idx="15989">
                  <c:v>391.34</c:v>
                </c:pt>
                <c:pt idx="15990">
                  <c:v>391.32</c:v>
                </c:pt>
                <c:pt idx="15991">
                  <c:v>391.39</c:v>
                </c:pt>
                <c:pt idx="15992">
                  <c:v>391.38</c:v>
                </c:pt>
                <c:pt idx="15993">
                  <c:v>391.54</c:v>
                </c:pt>
                <c:pt idx="15994">
                  <c:v>391.79</c:v>
                </c:pt>
                <c:pt idx="15995">
                  <c:v>391.85</c:v>
                </c:pt>
                <c:pt idx="15996">
                  <c:v>-9999</c:v>
                </c:pt>
                <c:pt idx="15997">
                  <c:v>-9999</c:v>
                </c:pt>
                <c:pt idx="15998">
                  <c:v>-9999</c:v>
                </c:pt>
                <c:pt idx="15999">
                  <c:v>-9999</c:v>
                </c:pt>
                <c:pt idx="16000">
                  <c:v>-9999</c:v>
                </c:pt>
                <c:pt idx="16001">
                  <c:v>-9999</c:v>
                </c:pt>
                <c:pt idx="16002">
                  <c:v>-9999</c:v>
                </c:pt>
                <c:pt idx="16003">
                  <c:v>-9999</c:v>
                </c:pt>
                <c:pt idx="16004">
                  <c:v>-9999</c:v>
                </c:pt>
                <c:pt idx="16005">
                  <c:v>-9999</c:v>
                </c:pt>
                <c:pt idx="16006">
                  <c:v>-9999</c:v>
                </c:pt>
                <c:pt idx="16007">
                  <c:v>-9999</c:v>
                </c:pt>
                <c:pt idx="16008">
                  <c:v>-9999</c:v>
                </c:pt>
                <c:pt idx="16009">
                  <c:v>-9999</c:v>
                </c:pt>
                <c:pt idx="16010">
                  <c:v>-9999</c:v>
                </c:pt>
                <c:pt idx="16011">
                  <c:v>-9999</c:v>
                </c:pt>
                <c:pt idx="16012">
                  <c:v>-9999</c:v>
                </c:pt>
                <c:pt idx="16013">
                  <c:v>-9999</c:v>
                </c:pt>
                <c:pt idx="16014">
                  <c:v>-9999</c:v>
                </c:pt>
                <c:pt idx="16015">
                  <c:v>-9999</c:v>
                </c:pt>
                <c:pt idx="16016">
                  <c:v>-9999</c:v>
                </c:pt>
                <c:pt idx="16017">
                  <c:v>-9999</c:v>
                </c:pt>
                <c:pt idx="16018">
                  <c:v>-9999</c:v>
                </c:pt>
                <c:pt idx="16019">
                  <c:v>-9999</c:v>
                </c:pt>
                <c:pt idx="16020">
                  <c:v>-9999</c:v>
                </c:pt>
                <c:pt idx="16021">
                  <c:v>-9999</c:v>
                </c:pt>
                <c:pt idx="16022">
                  <c:v>-9999</c:v>
                </c:pt>
                <c:pt idx="16023">
                  <c:v>-9999</c:v>
                </c:pt>
                <c:pt idx="16024">
                  <c:v>-9999</c:v>
                </c:pt>
                <c:pt idx="16025">
                  <c:v>-9999</c:v>
                </c:pt>
                <c:pt idx="16026">
                  <c:v>-9999</c:v>
                </c:pt>
                <c:pt idx="16027">
                  <c:v>-9999</c:v>
                </c:pt>
                <c:pt idx="16028">
                  <c:v>-9999</c:v>
                </c:pt>
                <c:pt idx="16029">
                  <c:v>-9999</c:v>
                </c:pt>
                <c:pt idx="16030">
                  <c:v>-9999</c:v>
                </c:pt>
                <c:pt idx="16031">
                  <c:v>-9999</c:v>
                </c:pt>
                <c:pt idx="16032">
                  <c:v>-9999</c:v>
                </c:pt>
                <c:pt idx="16033">
                  <c:v>-9999</c:v>
                </c:pt>
                <c:pt idx="16034">
                  <c:v>-9999</c:v>
                </c:pt>
                <c:pt idx="16035">
                  <c:v>-9999</c:v>
                </c:pt>
                <c:pt idx="16036">
                  <c:v>-9999</c:v>
                </c:pt>
                <c:pt idx="16037">
                  <c:v>-9999</c:v>
                </c:pt>
                <c:pt idx="16038">
                  <c:v>-9999</c:v>
                </c:pt>
                <c:pt idx="16039">
                  <c:v>-9999</c:v>
                </c:pt>
                <c:pt idx="16040">
                  <c:v>-9999</c:v>
                </c:pt>
                <c:pt idx="16041">
                  <c:v>-9999</c:v>
                </c:pt>
                <c:pt idx="16042">
                  <c:v>-9999</c:v>
                </c:pt>
                <c:pt idx="16043">
                  <c:v>-9999</c:v>
                </c:pt>
                <c:pt idx="16044">
                  <c:v>-9999</c:v>
                </c:pt>
                <c:pt idx="16045">
                  <c:v>-9999</c:v>
                </c:pt>
                <c:pt idx="16046">
                  <c:v>-9999</c:v>
                </c:pt>
                <c:pt idx="16047">
                  <c:v>-9999</c:v>
                </c:pt>
                <c:pt idx="16048">
                  <c:v>-9999</c:v>
                </c:pt>
                <c:pt idx="16049">
                  <c:v>-9999</c:v>
                </c:pt>
                <c:pt idx="16050">
                  <c:v>-9999</c:v>
                </c:pt>
                <c:pt idx="16051">
                  <c:v>-9999</c:v>
                </c:pt>
                <c:pt idx="16052">
                  <c:v>-9999</c:v>
                </c:pt>
                <c:pt idx="16053">
                  <c:v>390.92</c:v>
                </c:pt>
                <c:pt idx="16054">
                  <c:v>390.93</c:v>
                </c:pt>
                <c:pt idx="16055">
                  <c:v>390.93</c:v>
                </c:pt>
                <c:pt idx="16056">
                  <c:v>391.01</c:v>
                </c:pt>
                <c:pt idx="16057">
                  <c:v>390.98</c:v>
                </c:pt>
                <c:pt idx="16058">
                  <c:v>391</c:v>
                </c:pt>
                <c:pt idx="16059">
                  <c:v>391.09</c:v>
                </c:pt>
                <c:pt idx="16060">
                  <c:v>390.97</c:v>
                </c:pt>
                <c:pt idx="16061">
                  <c:v>391.03</c:v>
                </c:pt>
                <c:pt idx="16062">
                  <c:v>390.93</c:v>
                </c:pt>
                <c:pt idx="16063">
                  <c:v>390.93</c:v>
                </c:pt>
                <c:pt idx="16064">
                  <c:v>390.84</c:v>
                </c:pt>
                <c:pt idx="16065">
                  <c:v>390.9</c:v>
                </c:pt>
                <c:pt idx="16066">
                  <c:v>390.96</c:v>
                </c:pt>
                <c:pt idx="16067">
                  <c:v>390.93</c:v>
                </c:pt>
                <c:pt idx="16068">
                  <c:v>390.95</c:v>
                </c:pt>
                <c:pt idx="16069">
                  <c:v>391.05</c:v>
                </c:pt>
                <c:pt idx="16070">
                  <c:v>390.94</c:v>
                </c:pt>
                <c:pt idx="16071">
                  <c:v>390.97</c:v>
                </c:pt>
                <c:pt idx="16072">
                  <c:v>391.2</c:v>
                </c:pt>
                <c:pt idx="16073">
                  <c:v>391.26</c:v>
                </c:pt>
                <c:pt idx="16074">
                  <c:v>391.07</c:v>
                </c:pt>
                <c:pt idx="16075">
                  <c:v>391.1</c:v>
                </c:pt>
                <c:pt idx="16076">
                  <c:v>390.94</c:v>
                </c:pt>
                <c:pt idx="16077">
                  <c:v>390.93</c:v>
                </c:pt>
                <c:pt idx="16078">
                  <c:v>391.01</c:v>
                </c:pt>
                <c:pt idx="16079">
                  <c:v>391.04</c:v>
                </c:pt>
                <c:pt idx="16080">
                  <c:v>390.94</c:v>
                </c:pt>
                <c:pt idx="16081">
                  <c:v>391.03</c:v>
                </c:pt>
                <c:pt idx="16082">
                  <c:v>391.12</c:v>
                </c:pt>
                <c:pt idx="16083">
                  <c:v>391.05</c:v>
                </c:pt>
                <c:pt idx="16084">
                  <c:v>391.06</c:v>
                </c:pt>
                <c:pt idx="16085">
                  <c:v>391.15</c:v>
                </c:pt>
                <c:pt idx="16086">
                  <c:v>390.96</c:v>
                </c:pt>
                <c:pt idx="16087">
                  <c:v>391.08</c:v>
                </c:pt>
                <c:pt idx="16088">
                  <c:v>391.02</c:v>
                </c:pt>
                <c:pt idx="16089">
                  <c:v>391.03</c:v>
                </c:pt>
                <c:pt idx="16090">
                  <c:v>391.11</c:v>
                </c:pt>
                <c:pt idx="16091">
                  <c:v>391.25</c:v>
                </c:pt>
                <c:pt idx="16092">
                  <c:v>391.13</c:v>
                </c:pt>
                <c:pt idx="16093">
                  <c:v>391.05</c:v>
                </c:pt>
                <c:pt idx="16094">
                  <c:v>391.08</c:v>
                </c:pt>
                <c:pt idx="16095">
                  <c:v>391.07</c:v>
                </c:pt>
                <c:pt idx="16096">
                  <c:v>391.04</c:v>
                </c:pt>
                <c:pt idx="16097">
                  <c:v>391.23</c:v>
                </c:pt>
                <c:pt idx="16098">
                  <c:v>391.06</c:v>
                </c:pt>
                <c:pt idx="16099">
                  <c:v>391.15</c:v>
                </c:pt>
                <c:pt idx="16100">
                  <c:v>391.13</c:v>
                </c:pt>
                <c:pt idx="16101">
                  <c:v>391.18</c:v>
                </c:pt>
                <c:pt idx="16102">
                  <c:v>391.07</c:v>
                </c:pt>
                <c:pt idx="16103">
                  <c:v>391.07</c:v>
                </c:pt>
                <c:pt idx="16104">
                  <c:v>391.05</c:v>
                </c:pt>
                <c:pt idx="16105">
                  <c:v>391.03</c:v>
                </c:pt>
                <c:pt idx="16106">
                  <c:v>391.08</c:v>
                </c:pt>
                <c:pt idx="16107">
                  <c:v>391.07</c:v>
                </c:pt>
                <c:pt idx="16108">
                  <c:v>391.08</c:v>
                </c:pt>
                <c:pt idx="16109">
                  <c:v>391.06</c:v>
                </c:pt>
                <c:pt idx="16110">
                  <c:v>391.09</c:v>
                </c:pt>
                <c:pt idx="16111">
                  <c:v>391.05</c:v>
                </c:pt>
                <c:pt idx="16112">
                  <c:v>391.07</c:v>
                </c:pt>
                <c:pt idx="16113">
                  <c:v>390.99</c:v>
                </c:pt>
                <c:pt idx="16114">
                  <c:v>390.98</c:v>
                </c:pt>
                <c:pt idx="16115">
                  <c:v>390.9</c:v>
                </c:pt>
                <c:pt idx="16116">
                  <c:v>391.03</c:v>
                </c:pt>
                <c:pt idx="16117">
                  <c:v>390.95</c:v>
                </c:pt>
                <c:pt idx="16118">
                  <c:v>390.95</c:v>
                </c:pt>
                <c:pt idx="16119">
                  <c:v>390.93</c:v>
                </c:pt>
                <c:pt idx="16120">
                  <c:v>390.85</c:v>
                </c:pt>
                <c:pt idx="16121">
                  <c:v>391.01</c:v>
                </c:pt>
                <c:pt idx="16122">
                  <c:v>391</c:v>
                </c:pt>
                <c:pt idx="16123">
                  <c:v>390.94</c:v>
                </c:pt>
                <c:pt idx="16124">
                  <c:v>390.95</c:v>
                </c:pt>
                <c:pt idx="16125">
                  <c:v>391.08</c:v>
                </c:pt>
                <c:pt idx="16126">
                  <c:v>391.04</c:v>
                </c:pt>
                <c:pt idx="16127">
                  <c:v>390.98</c:v>
                </c:pt>
                <c:pt idx="16128">
                  <c:v>390.92</c:v>
                </c:pt>
                <c:pt idx="16129">
                  <c:v>390.86</c:v>
                </c:pt>
                <c:pt idx="16130">
                  <c:v>390.97</c:v>
                </c:pt>
                <c:pt idx="16131">
                  <c:v>391.18</c:v>
                </c:pt>
                <c:pt idx="16132">
                  <c:v>391.42</c:v>
                </c:pt>
                <c:pt idx="16133">
                  <c:v>391.38</c:v>
                </c:pt>
                <c:pt idx="16134">
                  <c:v>391.3</c:v>
                </c:pt>
                <c:pt idx="16135">
                  <c:v>391.33</c:v>
                </c:pt>
                <c:pt idx="16136">
                  <c:v>391.28</c:v>
                </c:pt>
                <c:pt idx="16137">
                  <c:v>390.99</c:v>
                </c:pt>
                <c:pt idx="16138">
                  <c:v>390.93</c:v>
                </c:pt>
                <c:pt idx="16139">
                  <c:v>390.94</c:v>
                </c:pt>
                <c:pt idx="16140">
                  <c:v>390.85</c:v>
                </c:pt>
                <c:pt idx="16141">
                  <c:v>390.92</c:v>
                </c:pt>
                <c:pt idx="16142">
                  <c:v>390.98</c:v>
                </c:pt>
                <c:pt idx="16143">
                  <c:v>391.14</c:v>
                </c:pt>
                <c:pt idx="16144">
                  <c:v>391.19</c:v>
                </c:pt>
                <c:pt idx="16145">
                  <c:v>391.19</c:v>
                </c:pt>
                <c:pt idx="16146">
                  <c:v>391.28</c:v>
                </c:pt>
                <c:pt idx="16147">
                  <c:v>391.31</c:v>
                </c:pt>
                <c:pt idx="16148">
                  <c:v>391.31</c:v>
                </c:pt>
                <c:pt idx="16149">
                  <c:v>391.36</c:v>
                </c:pt>
                <c:pt idx="16150">
                  <c:v>391.3</c:v>
                </c:pt>
                <c:pt idx="16151">
                  <c:v>391.3</c:v>
                </c:pt>
                <c:pt idx="16152">
                  <c:v>391.3</c:v>
                </c:pt>
                <c:pt idx="16153">
                  <c:v>391.25</c:v>
                </c:pt>
                <c:pt idx="16154">
                  <c:v>391.34</c:v>
                </c:pt>
                <c:pt idx="16155">
                  <c:v>391.23</c:v>
                </c:pt>
                <c:pt idx="16156">
                  <c:v>391.2</c:v>
                </c:pt>
                <c:pt idx="16157">
                  <c:v>391.18</c:v>
                </c:pt>
                <c:pt idx="16158">
                  <c:v>391.3</c:v>
                </c:pt>
                <c:pt idx="16159">
                  <c:v>391.3</c:v>
                </c:pt>
                <c:pt idx="16160">
                  <c:v>391.25</c:v>
                </c:pt>
                <c:pt idx="16161">
                  <c:v>391.18</c:v>
                </c:pt>
                <c:pt idx="16162">
                  <c:v>391.2</c:v>
                </c:pt>
                <c:pt idx="16163">
                  <c:v>391.17</c:v>
                </c:pt>
                <c:pt idx="16164">
                  <c:v>391.24</c:v>
                </c:pt>
                <c:pt idx="16165">
                  <c:v>391.34</c:v>
                </c:pt>
                <c:pt idx="16166">
                  <c:v>391.39</c:v>
                </c:pt>
                <c:pt idx="16167">
                  <c:v>391.44</c:v>
                </c:pt>
                <c:pt idx="16168">
                  <c:v>391.51</c:v>
                </c:pt>
                <c:pt idx="16169">
                  <c:v>391.59</c:v>
                </c:pt>
                <c:pt idx="16170">
                  <c:v>391.53</c:v>
                </c:pt>
                <c:pt idx="16171">
                  <c:v>391.43</c:v>
                </c:pt>
                <c:pt idx="16172">
                  <c:v>391.36</c:v>
                </c:pt>
                <c:pt idx="16173">
                  <c:v>391.42</c:v>
                </c:pt>
                <c:pt idx="16174">
                  <c:v>391.46</c:v>
                </c:pt>
                <c:pt idx="16175">
                  <c:v>391.37</c:v>
                </c:pt>
                <c:pt idx="16176">
                  <c:v>391.49</c:v>
                </c:pt>
                <c:pt idx="16177">
                  <c:v>391.58</c:v>
                </c:pt>
                <c:pt idx="16178">
                  <c:v>391.68</c:v>
                </c:pt>
                <c:pt idx="16179">
                  <c:v>391.74</c:v>
                </c:pt>
                <c:pt idx="16180">
                  <c:v>391.93</c:v>
                </c:pt>
                <c:pt idx="16181">
                  <c:v>392.14</c:v>
                </c:pt>
                <c:pt idx="16182">
                  <c:v>392.06</c:v>
                </c:pt>
                <c:pt idx="16183">
                  <c:v>392.06</c:v>
                </c:pt>
                <c:pt idx="16184">
                  <c:v>392.21</c:v>
                </c:pt>
                <c:pt idx="16185">
                  <c:v>392.09</c:v>
                </c:pt>
                <c:pt idx="16186">
                  <c:v>391.98</c:v>
                </c:pt>
                <c:pt idx="16187">
                  <c:v>391.91</c:v>
                </c:pt>
                <c:pt idx="16188">
                  <c:v>391.84</c:v>
                </c:pt>
                <c:pt idx="16189">
                  <c:v>391.88</c:v>
                </c:pt>
                <c:pt idx="16190">
                  <c:v>391.82</c:v>
                </c:pt>
                <c:pt idx="16191">
                  <c:v>391.85</c:v>
                </c:pt>
                <c:pt idx="16192">
                  <c:v>391.85</c:v>
                </c:pt>
                <c:pt idx="16193">
                  <c:v>391.89</c:v>
                </c:pt>
                <c:pt idx="16194">
                  <c:v>391.85</c:v>
                </c:pt>
                <c:pt idx="16195">
                  <c:v>391.86</c:v>
                </c:pt>
                <c:pt idx="16196">
                  <c:v>391.76</c:v>
                </c:pt>
                <c:pt idx="16197">
                  <c:v>391.72</c:v>
                </c:pt>
                <c:pt idx="16198">
                  <c:v>391.76</c:v>
                </c:pt>
                <c:pt idx="16199">
                  <c:v>391.84</c:v>
                </c:pt>
                <c:pt idx="16200">
                  <c:v>391.89</c:v>
                </c:pt>
                <c:pt idx="16201">
                  <c:v>391.91</c:v>
                </c:pt>
                <c:pt idx="16202">
                  <c:v>391.83</c:v>
                </c:pt>
                <c:pt idx="16203">
                  <c:v>391.72</c:v>
                </c:pt>
                <c:pt idx="16204">
                  <c:v>391.64</c:v>
                </c:pt>
                <c:pt idx="16205">
                  <c:v>391.59</c:v>
                </c:pt>
                <c:pt idx="16206">
                  <c:v>391.36</c:v>
                </c:pt>
                <c:pt idx="16207">
                  <c:v>391.38</c:v>
                </c:pt>
                <c:pt idx="16208">
                  <c:v>391.38</c:v>
                </c:pt>
                <c:pt idx="16209">
                  <c:v>391.42</c:v>
                </c:pt>
                <c:pt idx="16210">
                  <c:v>391.43</c:v>
                </c:pt>
                <c:pt idx="16211">
                  <c:v>391.35</c:v>
                </c:pt>
                <c:pt idx="16212">
                  <c:v>391.45</c:v>
                </c:pt>
                <c:pt idx="16213">
                  <c:v>391.38</c:v>
                </c:pt>
                <c:pt idx="16214">
                  <c:v>391.34</c:v>
                </c:pt>
                <c:pt idx="16215">
                  <c:v>391.23</c:v>
                </c:pt>
                <c:pt idx="16216">
                  <c:v>391.27</c:v>
                </c:pt>
                <c:pt idx="16217">
                  <c:v>391.33</c:v>
                </c:pt>
                <c:pt idx="16218">
                  <c:v>391.33</c:v>
                </c:pt>
                <c:pt idx="16219">
                  <c:v>391.49</c:v>
                </c:pt>
                <c:pt idx="16220">
                  <c:v>391.29</c:v>
                </c:pt>
                <c:pt idx="16221">
                  <c:v>391.2</c:v>
                </c:pt>
                <c:pt idx="16222">
                  <c:v>391.39</c:v>
                </c:pt>
                <c:pt idx="16223">
                  <c:v>391.36</c:v>
                </c:pt>
                <c:pt idx="16224">
                  <c:v>391.35</c:v>
                </c:pt>
                <c:pt idx="16225">
                  <c:v>391.42</c:v>
                </c:pt>
                <c:pt idx="16226">
                  <c:v>391.37</c:v>
                </c:pt>
                <c:pt idx="16227">
                  <c:v>391.37</c:v>
                </c:pt>
                <c:pt idx="16228">
                  <c:v>391.21</c:v>
                </c:pt>
                <c:pt idx="16229">
                  <c:v>391.24</c:v>
                </c:pt>
                <c:pt idx="16230">
                  <c:v>391.39</c:v>
                </c:pt>
                <c:pt idx="16231">
                  <c:v>391.52</c:v>
                </c:pt>
                <c:pt idx="16232">
                  <c:v>391.49</c:v>
                </c:pt>
                <c:pt idx="16233">
                  <c:v>391.52</c:v>
                </c:pt>
                <c:pt idx="16234">
                  <c:v>391.38</c:v>
                </c:pt>
                <c:pt idx="16235">
                  <c:v>391.45</c:v>
                </c:pt>
                <c:pt idx="16236">
                  <c:v>391.57</c:v>
                </c:pt>
                <c:pt idx="16237">
                  <c:v>391.5</c:v>
                </c:pt>
                <c:pt idx="16238">
                  <c:v>391.48</c:v>
                </c:pt>
                <c:pt idx="16239">
                  <c:v>391.42</c:v>
                </c:pt>
                <c:pt idx="16240">
                  <c:v>391.41</c:v>
                </c:pt>
                <c:pt idx="16241">
                  <c:v>391.36</c:v>
                </c:pt>
                <c:pt idx="16242">
                  <c:v>391.44</c:v>
                </c:pt>
                <c:pt idx="16243">
                  <c:v>391.64</c:v>
                </c:pt>
                <c:pt idx="16244">
                  <c:v>391.6</c:v>
                </c:pt>
                <c:pt idx="16245">
                  <c:v>391.79</c:v>
                </c:pt>
                <c:pt idx="16246">
                  <c:v>391.64</c:v>
                </c:pt>
                <c:pt idx="16247">
                  <c:v>391.65</c:v>
                </c:pt>
                <c:pt idx="16248">
                  <c:v>391.66</c:v>
                </c:pt>
                <c:pt idx="16249">
                  <c:v>391.57</c:v>
                </c:pt>
                <c:pt idx="16250">
                  <c:v>391.4</c:v>
                </c:pt>
                <c:pt idx="16251">
                  <c:v>391.48</c:v>
                </c:pt>
                <c:pt idx="16252">
                  <c:v>391.58</c:v>
                </c:pt>
                <c:pt idx="16253">
                  <c:v>391.5</c:v>
                </c:pt>
                <c:pt idx="16254">
                  <c:v>391.64</c:v>
                </c:pt>
                <c:pt idx="16255">
                  <c:v>391.69</c:v>
                </c:pt>
                <c:pt idx="16256">
                  <c:v>391.59</c:v>
                </c:pt>
                <c:pt idx="16257">
                  <c:v>391.45</c:v>
                </c:pt>
                <c:pt idx="16258">
                  <c:v>391.47</c:v>
                </c:pt>
                <c:pt idx="16259">
                  <c:v>391.4</c:v>
                </c:pt>
                <c:pt idx="16260">
                  <c:v>391.51</c:v>
                </c:pt>
                <c:pt idx="16261">
                  <c:v>391.36</c:v>
                </c:pt>
                <c:pt idx="16262">
                  <c:v>391.45</c:v>
                </c:pt>
                <c:pt idx="16263">
                  <c:v>391.56</c:v>
                </c:pt>
                <c:pt idx="16264">
                  <c:v>391.47</c:v>
                </c:pt>
                <c:pt idx="16265">
                  <c:v>391.41</c:v>
                </c:pt>
                <c:pt idx="16266">
                  <c:v>391.43</c:v>
                </c:pt>
                <c:pt idx="16267">
                  <c:v>391.52</c:v>
                </c:pt>
                <c:pt idx="16268">
                  <c:v>391.46</c:v>
                </c:pt>
                <c:pt idx="16269">
                  <c:v>391.41</c:v>
                </c:pt>
                <c:pt idx="16270">
                  <c:v>391.51</c:v>
                </c:pt>
                <c:pt idx="16271">
                  <c:v>391.45</c:v>
                </c:pt>
                <c:pt idx="16272">
                  <c:v>391.44</c:v>
                </c:pt>
                <c:pt idx="16273">
                  <c:v>391.41</c:v>
                </c:pt>
                <c:pt idx="16274">
                  <c:v>391.31</c:v>
                </c:pt>
                <c:pt idx="16275">
                  <c:v>391.41</c:v>
                </c:pt>
                <c:pt idx="16276">
                  <c:v>391.43</c:v>
                </c:pt>
                <c:pt idx="16277">
                  <c:v>391.44</c:v>
                </c:pt>
                <c:pt idx="16278">
                  <c:v>391.48</c:v>
                </c:pt>
                <c:pt idx="16279">
                  <c:v>391.52</c:v>
                </c:pt>
                <c:pt idx="16280">
                  <c:v>391.46</c:v>
                </c:pt>
                <c:pt idx="16281">
                  <c:v>391.57</c:v>
                </c:pt>
                <c:pt idx="16282">
                  <c:v>391.61</c:v>
                </c:pt>
                <c:pt idx="16283">
                  <c:v>391.58</c:v>
                </c:pt>
                <c:pt idx="16284">
                  <c:v>391.44</c:v>
                </c:pt>
                <c:pt idx="16285">
                  <c:v>391.52</c:v>
                </c:pt>
                <c:pt idx="16286">
                  <c:v>391.44</c:v>
                </c:pt>
                <c:pt idx="16287">
                  <c:v>391.46</c:v>
                </c:pt>
                <c:pt idx="16288">
                  <c:v>391.52</c:v>
                </c:pt>
                <c:pt idx="16289">
                  <c:v>391.61</c:v>
                </c:pt>
                <c:pt idx="16290">
                  <c:v>391.45</c:v>
                </c:pt>
                <c:pt idx="16291">
                  <c:v>391.5</c:v>
                </c:pt>
                <c:pt idx="16292">
                  <c:v>391.46</c:v>
                </c:pt>
                <c:pt idx="16293">
                  <c:v>391.39</c:v>
                </c:pt>
                <c:pt idx="16294">
                  <c:v>391.57</c:v>
                </c:pt>
                <c:pt idx="16295">
                  <c:v>391.6</c:v>
                </c:pt>
                <c:pt idx="16296">
                  <c:v>391.55</c:v>
                </c:pt>
                <c:pt idx="16297">
                  <c:v>391.6</c:v>
                </c:pt>
                <c:pt idx="16298">
                  <c:v>391.51</c:v>
                </c:pt>
                <c:pt idx="16299">
                  <c:v>391.49</c:v>
                </c:pt>
                <c:pt idx="16300">
                  <c:v>391.38</c:v>
                </c:pt>
                <c:pt idx="16301">
                  <c:v>391.44</c:v>
                </c:pt>
                <c:pt idx="16302">
                  <c:v>391.49</c:v>
                </c:pt>
                <c:pt idx="16303">
                  <c:v>391.48</c:v>
                </c:pt>
                <c:pt idx="16304">
                  <c:v>391.43</c:v>
                </c:pt>
                <c:pt idx="16305">
                  <c:v>391.55</c:v>
                </c:pt>
                <c:pt idx="16306">
                  <c:v>391.52</c:v>
                </c:pt>
                <c:pt idx="16307">
                  <c:v>391.52</c:v>
                </c:pt>
                <c:pt idx="16308">
                  <c:v>391.56</c:v>
                </c:pt>
                <c:pt idx="16309">
                  <c:v>391.53</c:v>
                </c:pt>
                <c:pt idx="16310">
                  <c:v>391.63</c:v>
                </c:pt>
                <c:pt idx="16311">
                  <c:v>391.49</c:v>
                </c:pt>
                <c:pt idx="16312">
                  <c:v>391.58</c:v>
                </c:pt>
                <c:pt idx="16313">
                  <c:v>391.57</c:v>
                </c:pt>
                <c:pt idx="16314">
                  <c:v>391.6</c:v>
                </c:pt>
                <c:pt idx="16315">
                  <c:v>391.56</c:v>
                </c:pt>
                <c:pt idx="16316">
                  <c:v>391.44</c:v>
                </c:pt>
                <c:pt idx="16317">
                  <c:v>391.54</c:v>
                </c:pt>
                <c:pt idx="16318">
                  <c:v>391.64</c:v>
                </c:pt>
                <c:pt idx="16319">
                  <c:v>391.67</c:v>
                </c:pt>
                <c:pt idx="16320">
                  <c:v>391.48</c:v>
                </c:pt>
                <c:pt idx="16321">
                  <c:v>391.47</c:v>
                </c:pt>
                <c:pt idx="16322">
                  <c:v>391.52</c:v>
                </c:pt>
                <c:pt idx="16323">
                  <c:v>391.55</c:v>
                </c:pt>
                <c:pt idx="16324">
                  <c:v>391.4</c:v>
                </c:pt>
                <c:pt idx="16325">
                  <c:v>391.38</c:v>
                </c:pt>
                <c:pt idx="16326">
                  <c:v>391.37</c:v>
                </c:pt>
                <c:pt idx="16327">
                  <c:v>391.44</c:v>
                </c:pt>
                <c:pt idx="16328">
                  <c:v>391.43</c:v>
                </c:pt>
                <c:pt idx="16329">
                  <c:v>391.51</c:v>
                </c:pt>
                <c:pt idx="16330">
                  <c:v>391.45</c:v>
                </c:pt>
                <c:pt idx="16331">
                  <c:v>391.51</c:v>
                </c:pt>
                <c:pt idx="16332">
                  <c:v>391.53</c:v>
                </c:pt>
                <c:pt idx="16333">
                  <c:v>391.51</c:v>
                </c:pt>
                <c:pt idx="16334">
                  <c:v>391.54</c:v>
                </c:pt>
                <c:pt idx="16335">
                  <c:v>391.59</c:v>
                </c:pt>
                <c:pt idx="16336">
                  <c:v>391.6</c:v>
                </c:pt>
                <c:pt idx="16337">
                  <c:v>391.55</c:v>
                </c:pt>
                <c:pt idx="16338">
                  <c:v>391.74</c:v>
                </c:pt>
                <c:pt idx="16339">
                  <c:v>391.9</c:v>
                </c:pt>
                <c:pt idx="16340">
                  <c:v>392.04</c:v>
                </c:pt>
                <c:pt idx="16341">
                  <c:v>392.06</c:v>
                </c:pt>
                <c:pt idx="16342">
                  <c:v>392.59</c:v>
                </c:pt>
                <c:pt idx="16343">
                  <c:v>393.41</c:v>
                </c:pt>
                <c:pt idx="16344">
                  <c:v>393.97</c:v>
                </c:pt>
                <c:pt idx="16345">
                  <c:v>393.92</c:v>
                </c:pt>
                <c:pt idx="16346">
                  <c:v>393.83</c:v>
                </c:pt>
                <c:pt idx="16347">
                  <c:v>393.77</c:v>
                </c:pt>
                <c:pt idx="16348">
                  <c:v>393.61</c:v>
                </c:pt>
                <c:pt idx="16349">
                  <c:v>393.47</c:v>
                </c:pt>
                <c:pt idx="16350">
                  <c:v>393.22</c:v>
                </c:pt>
                <c:pt idx="16351">
                  <c:v>392.64</c:v>
                </c:pt>
                <c:pt idx="16352">
                  <c:v>392.28</c:v>
                </c:pt>
                <c:pt idx="16353">
                  <c:v>393.15</c:v>
                </c:pt>
                <c:pt idx="16354">
                  <c:v>393.92</c:v>
                </c:pt>
                <c:pt idx="16355">
                  <c:v>393.5</c:v>
                </c:pt>
                <c:pt idx="16356">
                  <c:v>393.74</c:v>
                </c:pt>
                <c:pt idx="16357">
                  <c:v>393.14</c:v>
                </c:pt>
                <c:pt idx="16358">
                  <c:v>392.52</c:v>
                </c:pt>
                <c:pt idx="16359">
                  <c:v>393.1</c:v>
                </c:pt>
                <c:pt idx="16360">
                  <c:v>393.86</c:v>
                </c:pt>
                <c:pt idx="16361">
                  <c:v>394.41</c:v>
                </c:pt>
                <c:pt idx="16362">
                  <c:v>394.15</c:v>
                </c:pt>
                <c:pt idx="16363">
                  <c:v>393.32</c:v>
                </c:pt>
                <c:pt idx="16364">
                  <c:v>392.88</c:v>
                </c:pt>
                <c:pt idx="16365">
                  <c:v>392.88</c:v>
                </c:pt>
                <c:pt idx="16366">
                  <c:v>393.21</c:v>
                </c:pt>
                <c:pt idx="16367">
                  <c:v>393.19</c:v>
                </c:pt>
                <c:pt idx="16368">
                  <c:v>393.65</c:v>
                </c:pt>
                <c:pt idx="16369">
                  <c:v>394.17</c:v>
                </c:pt>
                <c:pt idx="16370">
                  <c:v>393.97</c:v>
                </c:pt>
                <c:pt idx="16371">
                  <c:v>393.87</c:v>
                </c:pt>
                <c:pt idx="16372">
                  <c:v>394.24</c:v>
                </c:pt>
                <c:pt idx="16373">
                  <c:v>394.84</c:v>
                </c:pt>
                <c:pt idx="16374">
                  <c:v>395.56</c:v>
                </c:pt>
                <c:pt idx="16375">
                  <c:v>395.54</c:v>
                </c:pt>
                <c:pt idx="16376">
                  <c:v>394.77</c:v>
                </c:pt>
                <c:pt idx="16377">
                  <c:v>393.58</c:v>
                </c:pt>
                <c:pt idx="16378">
                  <c:v>393.17</c:v>
                </c:pt>
                <c:pt idx="16379">
                  <c:v>393.95</c:v>
                </c:pt>
                <c:pt idx="16380">
                  <c:v>394.14</c:v>
                </c:pt>
                <c:pt idx="16381">
                  <c:v>393.61</c:v>
                </c:pt>
                <c:pt idx="16382">
                  <c:v>393.61</c:v>
                </c:pt>
                <c:pt idx="16383">
                  <c:v>393.42</c:v>
                </c:pt>
                <c:pt idx="16384">
                  <c:v>393.62</c:v>
                </c:pt>
                <c:pt idx="16385">
                  <c:v>393.84</c:v>
                </c:pt>
                <c:pt idx="16386">
                  <c:v>393.32</c:v>
                </c:pt>
                <c:pt idx="16387">
                  <c:v>393.15</c:v>
                </c:pt>
                <c:pt idx="16388">
                  <c:v>393.57</c:v>
                </c:pt>
                <c:pt idx="16389">
                  <c:v>394.01</c:v>
                </c:pt>
                <c:pt idx="16390">
                  <c:v>394.84</c:v>
                </c:pt>
                <c:pt idx="16391">
                  <c:v>395.27</c:v>
                </c:pt>
                <c:pt idx="16392">
                  <c:v>395.75</c:v>
                </c:pt>
                <c:pt idx="16393">
                  <c:v>396.21</c:v>
                </c:pt>
                <c:pt idx="16394">
                  <c:v>396.97</c:v>
                </c:pt>
                <c:pt idx="16395">
                  <c:v>397.65</c:v>
                </c:pt>
                <c:pt idx="16396">
                  <c:v>398.08</c:v>
                </c:pt>
                <c:pt idx="16397">
                  <c:v>397.27</c:v>
                </c:pt>
                <c:pt idx="16398">
                  <c:v>397.24</c:v>
                </c:pt>
                <c:pt idx="16399">
                  <c:v>397.46</c:v>
                </c:pt>
                <c:pt idx="16400">
                  <c:v>397.79</c:v>
                </c:pt>
                <c:pt idx="16401">
                  <c:v>397.75</c:v>
                </c:pt>
                <c:pt idx="16402">
                  <c:v>397.54</c:v>
                </c:pt>
                <c:pt idx="16403">
                  <c:v>397.05</c:v>
                </c:pt>
                <c:pt idx="16404">
                  <c:v>396.8</c:v>
                </c:pt>
                <c:pt idx="16405">
                  <c:v>396.96</c:v>
                </c:pt>
                <c:pt idx="16406">
                  <c:v>397.36</c:v>
                </c:pt>
                <c:pt idx="16407">
                  <c:v>397.25</c:v>
                </c:pt>
                <c:pt idx="16408">
                  <c:v>397.82</c:v>
                </c:pt>
                <c:pt idx="16409">
                  <c:v>397.77</c:v>
                </c:pt>
                <c:pt idx="16410">
                  <c:v>397.89</c:v>
                </c:pt>
                <c:pt idx="16411">
                  <c:v>398.52</c:v>
                </c:pt>
                <c:pt idx="16412">
                  <c:v>398.4</c:v>
                </c:pt>
                <c:pt idx="16413">
                  <c:v>398.73</c:v>
                </c:pt>
                <c:pt idx="16414">
                  <c:v>398.89</c:v>
                </c:pt>
                <c:pt idx="16415">
                  <c:v>398.65</c:v>
                </c:pt>
                <c:pt idx="16416">
                  <c:v>398.3</c:v>
                </c:pt>
                <c:pt idx="16417">
                  <c:v>398.03</c:v>
                </c:pt>
                <c:pt idx="16418">
                  <c:v>397</c:v>
                </c:pt>
                <c:pt idx="16419">
                  <c:v>397.15</c:v>
                </c:pt>
                <c:pt idx="16420">
                  <c:v>397.65</c:v>
                </c:pt>
                <c:pt idx="16421">
                  <c:v>397.16</c:v>
                </c:pt>
                <c:pt idx="16422">
                  <c:v>397.15</c:v>
                </c:pt>
                <c:pt idx="16423">
                  <c:v>397.49</c:v>
                </c:pt>
                <c:pt idx="16424">
                  <c:v>397.31</c:v>
                </c:pt>
                <c:pt idx="16425">
                  <c:v>397.21</c:v>
                </c:pt>
                <c:pt idx="16426">
                  <c:v>398</c:v>
                </c:pt>
                <c:pt idx="16427">
                  <c:v>397.77</c:v>
                </c:pt>
                <c:pt idx="16428">
                  <c:v>397.14</c:v>
                </c:pt>
                <c:pt idx="16429">
                  <c:v>396.71</c:v>
                </c:pt>
                <c:pt idx="16430">
                  <c:v>396.35</c:v>
                </c:pt>
                <c:pt idx="16431">
                  <c:v>395.61</c:v>
                </c:pt>
                <c:pt idx="16432">
                  <c:v>394.65</c:v>
                </c:pt>
                <c:pt idx="16433">
                  <c:v>394.1</c:v>
                </c:pt>
                <c:pt idx="16434">
                  <c:v>394.23</c:v>
                </c:pt>
                <c:pt idx="16435">
                  <c:v>393.86</c:v>
                </c:pt>
                <c:pt idx="16436">
                  <c:v>393.42</c:v>
                </c:pt>
                <c:pt idx="16437">
                  <c:v>393.61</c:v>
                </c:pt>
                <c:pt idx="16438">
                  <c:v>393.71</c:v>
                </c:pt>
                <c:pt idx="16439">
                  <c:v>393.51</c:v>
                </c:pt>
                <c:pt idx="16440">
                  <c:v>393.37</c:v>
                </c:pt>
                <c:pt idx="16441">
                  <c:v>393.37</c:v>
                </c:pt>
                <c:pt idx="16442">
                  <c:v>393.44</c:v>
                </c:pt>
                <c:pt idx="16443">
                  <c:v>393.67</c:v>
                </c:pt>
                <c:pt idx="16444">
                  <c:v>393.93</c:v>
                </c:pt>
                <c:pt idx="16445">
                  <c:v>393.54</c:v>
                </c:pt>
                <c:pt idx="16446">
                  <c:v>393.25</c:v>
                </c:pt>
                <c:pt idx="16447">
                  <c:v>392.91</c:v>
                </c:pt>
                <c:pt idx="16448">
                  <c:v>392.58</c:v>
                </c:pt>
                <c:pt idx="16449">
                  <c:v>392.6</c:v>
                </c:pt>
                <c:pt idx="16450">
                  <c:v>393.01</c:v>
                </c:pt>
                <c:pt idx="16451">
                  <c:v>394.48</c:v>
                </c:pt>
                <c:pt idx="16452">
                  <c:v>394.3</c:v>
                </c:pt>
                <c:pt idx="16453">
                  <c:v>396.01</c:v>
                </c:pt>
                <c:pt idx="16454">
                  <c:v>397.43</c:v>
                </c:pt>
                <c:pt idx="16455">
                  <c:v>398.69</c:v>
                </c:pt>
                <c:pt idx="16456">
                  <c:v>400.06</c:v>
                </c:pt>
                <c:pt idx="16457">
                  <c:v>397.41</c:v>
                </c:pt>
                <c:pt idx="16458">
                  <c:v>395.66</c:v>
                </c:pt>
                <c:pt idx="16459">
                  <c:v>394.47</c:v>
                </c:pt>
                <c:pt idx="16460">
                  <c:v>393.55</c:v>
                </c:pt>
                <c:pt idx="16461">
                  <c:v>393.22</c:v>
                </c:pt>
                <c:pt idx="16462">
                  <c:v>393.02</c:v>
                </c:pt>
                <c:pt idx="16463">
                  <c:v>393.15</c:v>
                </c:pt>
                <c:pt idx="16464">
                  <c:v>393.68</c:v>
                </c:pt>
                <c:pt idx="16465">
                  <c:v>393.93</c:v>
                </c:pt>
                <c:pt idx="16466">
                  <c:v>393.85</c:v>
                </c:pt>
                <c:pt idx="16467">
                  <c:v>393.76</c:v>
                </c:pt>
                <c:pt idx="16468">
                  <c:v>393.82</c:v>
                </c:pt>
                <c:pt idx="16469">
                  <c:v>395.93</c:v>
                </c:pt>
                <c:pt idx="16470">
                  <c:v>398.45</c:v>
                </c:pt>
                <c:pt idx="16471">
                  <c:v>400.36</c:v>
                </c:pt>
                <c:pt idx="16472">
                  <c:v>400.87</c:v>
                </c:pt>
                <c:pt idx="16473">
                  <c:v>400.77</c:v>
                </c:pt>
                <c:pt idx="16474">
                  <c:v>400.67</c:v>
                </c:pt>
                <c:pt idx="16475">
                  <c:v>401.02</c:v>
                </c:pt>
                <c:pt idx="16476">
                  <c:v>401.51</c:v>
                </c:pt>
                <c:pt idx="16477">
                  <c:v>401.87</c:v>
                </c:pt>
                <c:pt idx="16478">
                  <c:v>399.64</c:v>
                </c:pt>
                <c:pt idx="16479">
                  <c:v>396.93</c:v>
                </c:pt>
                <c:pt idx="16480">
                  <c:v>395.14</c:v>
                </c:pt>
                <c:pt idx="16481">
                  <c:v>394.6</c:v>
                </c:pt>
                <c:pt idx="16482">
                  <c:v>394.53</c:v>
                </c:pt>
                <c:pt idx="16483">
                  <c:v>393.91</c:v>
                </c:pt>
                <c:pt idx="16484">
                  <c:v>393.43</c:v>
                </c:pt>
                <c:pt idx="16485">
                  <c:v>393.24</c:v>
                </c:pt>
                <c:pt idx="16486">
                  <c:v>393.45</c:v>
                </c:pt>
                <c:pt idx="16487">
                  <c:v>394.07</c:v>
                </c:pt>
                <c:pt idx="16488">
                  <c:v>395.05</c:v>
                </c:pt>
                <c:pt idx="16489">
                  <c:v>396.89</c:v>
                </c:pt>
                <c:pt idx="16490">
                  <c:v>398.66</c:v>
                </c:pt>
                <c:pt idx="16491">
                  <c:v>399.98</c:v>
                </c:pt>
                <c:pt idx="16492">
                  <c:v>401.71</c:v>
                </c:pt>
                <c:pt idx="16493">
                  <c:v>403.04</c:v>
                </c:pt>
                <c:pt idx="16494">
                  <c:v>403.29</c:v>
                </c:pt>
                <c:pt idx="16495">
                  <c:v>403.44</c:v>
                </c:pt>
                <c:pt idx="16496">
                  <c:v>403.12</c:v>
                </c:pt>
                <c:pt idx="16497">
                  <c:v>402.11</c:v>
                </c:pt>
                <c:pt idx="16498">
                  <c:v>401.81</c:v>
                </c:pt>
                <c:pt idx="16499">
                  <c:v>402.73</c:v>
                </c:pt>
                <c:pt idx="16500">
                  <c:v>403.44</c:v>
                </c:pt>
                <c:pt idx="16501">
                  <c:v>404.1</c:v>
                </c:pt>
                <c:pt idx="16502">
                  <c:v>405.18</c:v>
                </c:pt>
                <c:pt idx="16503">
                  <c:v>405.19</c:v>
                </c:pt>
                <c:pt idx="16504">
                  <c:v>402.03</c:v>
                </c:pt>
                <c:pt idx="16505">
                  <c:v>398.75</c:v>
                </c:pt>
                <c:pt idx="16506">
                  <c:v>397.54</c:v>
                </c:pt>
                <c:pt idx="16507">
                  <c:v>397.32</c:v>
                </c:pt>
                <c:pt idx="16508">
                  <c:v>399.01</c:v>
                </c:pt>
                <c:pt idx="16509">
                  <c:v>399.45</c:v>
                </c:pt>
                <c:pt idx="16510">
                  <c:v>398.59</c:v>
                </c:pt>
                <c:pt idx="16511">
                  <c:v>397.62</c:v>
                </c:pt>
                <c:pt idx="16512">
                  <c:v>398.22</c:v>
                </c:pt>
                <c:pt idx="16513">
                  <c:v>399.16</c:v>
                </c:pt>
                <c:pt idx="16514">
                  <c:v>398.35</c:v>
                </c:pt>
                <c:pt idx="16515">
                  <c:v>397.77</c:v>
                </c:pt>
                <c:pt idx="16516">
                  <c:v>397.25</c:v>
                </c:pt>
                <c:pt idx="16517">
                  <c:v>395.56</c:v>
                </c:pt>
                <c:pt idx="16518">
                  <c:v>395.84</c:v>
                </c:pt>
                <c:pt idx="16519">
                  <c:v>397.7</c:v>
                </c:pt>
                <c:pt idx="16520">
                  <c:v>397.34</c:v>
                </c:pt>
                <c:pt idx="16521">
                  <c:v>395.81</c:v>
                </c:pt>
                <c:pt idx="16522">
                  <c:v>395.93</c:v>
                </c:pt>
                <c:pt idx="16523">
                  <c:v>394.92</c:v>
                </c:pt>
                <c:pt idx="16524">
                  <c:v>394.46</c:v>
                </c:pt>
                <c:pt idx="16525">
                  <c:v>397</c:v>
                </c:pt>
                <c:pt idx="16526">
                  <c:v>398.9</c:v>
                </c:pt>
                <c:pt idx="16527">
                  <c:v>399.57</c:v>
                </c:pt>
                <c:pt idx="16528">
                  <c:v>400.8</c:v>
                </c:pt>
                <c:pt idx="16529">
                  <c:v>401.17</c:v>
                </c:pt>
                <c:pt idx="16530">
                  <c:v>400.19</c:v>
                </c:pt>
                <c:pt idx="16531">
                  <c:v>399.94</c:v>
                </c:pt>
                <c:pt idx="16532">
                  <c:v>400.03</c:v>
                </c:pt>
                <c:pt idx="16533">
                  <c:v>401.89</c:v>
                </c:pt>
                <c:pt idx="16534">
                  <c:v>404.54</c:v>
                </c:pt>
                <c:pt idx="16535">
                  <c:v>405.24</c:v>
                </c:pt>
                <c:pt idx="16536">
                  <c:v>404.45</c:v>
                </c:pt>
                <c:pt idx="16537">
                  <c:v>403.37</c:v>
                </c:pt>
                <c:pt idx="16538">
                  <c:v>403.9</c:v>
                </c:pt>
                <c:pt idx="16539">
                  <c:v>403.82</c:v>
                </c:pt>
                <c:pt idx="16540">
                  <c:v>403.88</c:v>
                </c:pt>
                <c:pt idx="16541">
                  <c:v>402.53</c:v>
                </c:pt>
                <c:pt idx="16542">
                  <c:v>400.83</c:v>
                </c:pt>
                <c:pt idx="16543">
                  <c:v>401.54</c:v>
                </c:pt>
                <c:pt idx="16544">
                  <c:v>403.62</c:v>
                </c:pt>
                <c:pt idx="16545">
                  <c:v>404.94</c:v>
                </c:pt>
                <c:pt idx="16546">
                  <c:v>405.69</c:v>
                </c:pt>
                <c:pt idx="16547">
                  <c:v>406.37</c:v>
                </c:pt>
                <c:pt idx="16548">
                  <c:v>406.34</c:v>
                </c:pt>
                <c:pt idx="16549">
                  <c:v>406.44</c:v>
                </c:pt>
                <c:pt idx="16550">
                  <c:v>407.3</c:v>
                </c:pt>
                <c:pt idx="16551">
                  <c:v>408.12</c:v>
                </c:pt>
                <c:pt idx="16552">
                  <c:v>408</c:v>
                </c:pt>
                <c:pt idx="16553">
                  <c:v>407.84</c:v>
                </c:pt>
                <c:pt idx="16554">
                  <c:v>408.05</c:v>
                </c:pt>
                <c:pt idx="16555">
                  <c:v>408.58</c:v>
                </c:pt>
                <c:pt idx="16556">
                  <c:v>409.32</c:v>
                </c:pt>
                <c:pt idx="16557">
                  <c:v>409.35</c:v>
                </c:pt>
                <c:pt idx="16558">
                  <c:v>407.73</c:v>
                </c:pt>
                <c:pt idx="16559">
                  <c:v>407.76</c:v>
                </c:pt>
                <c:pt idx="16560">
                  <c:v>407.01</c:v>
                </c:pt>
                <c:pt idx="16561">
                  <c:v>407.24</c:v>
                </c:pt>
                <c:pt idx="16562">
                  <c:v>407.9</c:v>
                </c:pt>
                <c:pt idx="16563">
                  <c:v>409.75</c:v>
                </c:pt>
                <c:pt idx="16564">
                  <c:v>411.54</c:v>
                </c:pt>
                <c:pt idx="16565">
                  <c:v>411.92</c:v>
                </c:pt>
                <c:pt idx="16566">
                  <c:v>412</c:v>
                </c:pt>
                <c:pt idx="16567">
                  <c:v>412.82</c:v>
                </c:pt>
                <c:pt idx="16568">
                  <c:v>413.3</c:v>
                </c:pt>
                <c:pt idx="16569">
                  <c:v>415.11</c:v>
                </c:pt>
                <c:pt idx="16570">
                  <c:v>415.27</c:v>
                </c:pt>
                <c:pt idx="16571">
                  <c:v>414.78</c:v>
                </c:pt>
                <c:pt idx="16572">
                  <c:v>415.13</c:v>
                </c:pt>
                <c:pt idx="16573">
                  <c:v>420.19</c:v>
                </c:pt>
                <c:pt idx="16574">
                  <c:v>420.87</c:v>
                </c:pt>
                <c:pt idx="16575">
                  <c:v>416.43</c:v>
                </c:pt>
                <c:pt idx="16576">
                  <c:v>413.88</c:v>
                </c:pt>
                <c:pt idx="16577">
                  <c:v>414.84</c:v>
                </c:pt>
                <c:pt idx="16578">
                  <c:v>415.61</c:v>
                </c:pt>
                <c:pt idx="16579">
                  <c:v>413.86</c:v>
                </c:pt>
                <c:pt idx="16580">
                  <c:v>410.97</c:v>
                </c:pt>
                <c:pt idx="16581">
                  <c:v>408.93</c:v>
                </c:pt>
                <c:pt idx="16582">
                  <c:v>409.21</c:v>
                </c:pt>
                <c:pt idx="16583">
                  <c:v>410.74</c:v>
                </c:pt>
                <c:pt idx="16584">
                  <c:v>412.26</c:v>
                </c:pt>
                <c:pt idx="16585">
                  <c:v>413.22</c:v>
                </c:pt>
                <c:pt idx="16586">
                  <c:v>411.73</c:v>
                </c:pt>
                <c:pt idx="16587">
                  <c:v>407.78</c:v>
                </c:pt>
                <c:pt idx="16588">
                  <c:v>408.84</c:v>
                </c:pt>
                <c:pt idx="16589">
                  <c:v>411.4</c:v>
                </c:pt>
                <c:pt idx="16590">
                  <c:v>411.06</c:v>
                </c:pt>
                <c:pt idx="16591">
                  <c:v>409.44</c:v>
                </c:pt>
                <c:pt idx="16592">
                  <c:v>411.5</c:v>
                </c:pt>
                <c:pt idx="16593">
                  <c:v>413.39</c:v>
                </c:pt>
                <c:pt idx="16594">
                  <c:v>412.09</c:v>
                </c:pt>
                <c:pt idx="16595">
                  <c:v>410.49</c:v>
                </c:pt>
                <c:pt idx="16596">
                  <c:v>411.08</c:v>
                </c:pt>
                <c:pt idx="16597">
                  <c:v>408.26</c:v>
                </c:pt>
                <c:pt idx="16598">
                  <c:v>405.62</c:v>
                </c:pt>
                <c:pt idx="16599">
                  <c:v>405.32</c:v>
                </c:pt>
                <c:pt idx="16600">
                  <c:v>405.58</c:v>
                </c:pt>
                <c:pt idx="16601">
                  <c:v>407.06</c:v>
                </c:pt>
                <c:pt idx="16602">
                  <c:v>409.76</c:v>
                </c:pt>
                <c:pt idx="16603">
                  <c:v>409.27</c:v>
                </c:pt>
                <c:pt idx="16604">
                  <c:v>404.39</c:v>
                </c:pt>
                <c:pt idx="16605">
                  <c:v>399.87</c:v>
                </c:pt>
                <c:pt idx="16606">
                  <c:v>397.71</c:v>
                </c:pt>
                <c:pt idx="16607">
                  <c:v>399.49</c:v>
                </c:pt>
                <c:pt idx="16608">
                  <c:v>401.14</c:v>
                </c:pt>
                <c:pt idx="16609">
                  <c:v>402.96</c:v>
                </c:pt>
                <c:pt idx="16610">
                  <c:v>405.13</c:v>
                </c:pt>
                <c:pt idx="16611">
                  <c:v>406.19</c:v>
                </c:pt>
                <c:pt idx="16612">
                  <c:v>405.56</c:v>
                </c:pt>
                <c:pt idx="16613">
                  <c:v>404.98</c:v>
                </c:pt>
                <c:pt idx="16614">
                  <c:v>403</c:v>
                </c:pt>
                <c:pt idx="16615">
                  <c:v>400.48</c:v>
                </c:pt>
                <c:pt idx="16616">
                  <c:v>398.2</c:v>
                </c:pt>
                <c:pt idx="16617">
                  <c:v>397.88</c:v>
                </c:pt>
                <c:pt idx="16618">
                  <c:v>396.15</c:v>
                </c:pt>
                <c:pt idx="16619">
                  <c:v>395.09</c:v>
                </c:pt>
                <c:pt idx="16620">
                  <c:v>397.04</c:v>
                </c:pt>
                <c:pt idx="16621">
                  <c:v>397.51</c:v>
                </c:pt>
                <c:pt idx="16622">
                  <c:v>398.1</c:v>
                </c:pt>
                <c:pt idx="16623">
                  <c:v>402.12</c:v>
                </c:pt>
                <c:pt idx="16624">
                  <c:v>403.52</c:v>
                </c:pt>
                <c:pt idx="16625">
                  <c:v>404.28</c:v>
                </c:pt>
                <c:pt idx="16626">
                  <c:v>402.39</c:v>
                </c:pt>
                <c:pt idx="16627">
                  <c:v>397.27</c:v>
                </c:pt>
                <c:pt idx="16628">
                  <c:v>397.2</c:v>
                </c:pt>
                <c:pt idx="16629">
                  <c:v>398.89</c:v>
                </c:pt>
                <c:pt idx="16630">
                  <c:v>398.52</c:v>
                </c:pt>
                <c:pt idx="16631">
                  <c:v>395.6</c:v>
                </c:pt>
                <c:pt idx="16632">
                  <c:v>394.33</c:v>
                </c:pt>
                <c:pt idx="16633">
                  <c:v>394.25</c:v>
                </c:pt>
                <c:pt idx="16634">
                  <c:v>394.79</c:v>
                </c:pt>
                <c:pt idx="16635">
                  <c:v>395.2</c:v>
                </c:pt>
                <c:pt idx="16636">
                  <c:v>394.55</c:v>
                </c:pt>
                <c:pt idx="16637">
                  <c:v>394.83</c:v>
                </c:pt>
                <c:pt idx="16638">
                  <c:v>398.66</c:v>
                </c:pt>
                <c:pt idx="16639">
                  <c:v>396.87</c:v>
                </c:pt>
                <c:pt idx="16640">
                  <c:v>395.61</c:v>
                </c:pt>
                <c:pt idx="16641">
                  <c:v>395.17</c:v>
                </c:pt>
                <c:pt idx="16642">
                  <c:v>395.43</c:v>
                </c:pt>
                <c:pt idx="16643">
                  <c:v>396.14</c:v>
                </c:pt>
                <c:pt idx="16644">
                  <c:v>396.58</c:v>
                </c:pt>
                <c:pt idx="16645">
                  <c:v>397.27</c:v>
                </c:pt>
                <c:pt idx="16646">
                  <c:v>-9999</c:v>
                </c:pt>
                <c:pt idx="16647">
                  <c:v>-9999</c:v>
                </c:pt>
                <c:pt idx="16648">
                  <c:v>-9999</c:v>
                </c:pt>
                <c:pt idx="16649">
                  <c:v>-9999</c:v>
                </c:pt>
                <c:pt idx="16650">
                  <c:v>-9999</c:v>
                </c:pt>
                <c:pt idx="16651">
                  <c:v>-9999</c:v>
                </c:pt>
                <c:pt idx="16652">
                  <c:v>-9999</c:v>
                </c:pt>
                <c:pt idx="16653">
                  <c:v>-9999</c:v>
                </c:pt>
                <c:pt idx="16654">
                  <c:v>-9999</c:v>
                </c:pt>
                <c:pt idx="16655">
                  <c:v>-9999</c:v>
                </c:pt>
                <c:pt idx="16656">
                  <c:v>-9999</c:v>
                </c:pt>
                <c:pt idx="16657">
                  <c:v>-9999</c:v>
                </c:pt>
                <c:pt idx="16658">
                  <c:v>-9999</c:v>
                </c:pt>
                <c:pt idx="16659">
                  <c:v>-9999</c:v>
                </c:pt>
                <c:pt idx="16660">
                  <c:v>-9999</c:v>
                </c:pt>
                <c:pt idx="16661">
                  <c:v>-9999</c:v>
                </c:pt>
                <c:pt idx="16662">
                  <c:v>-9999</c:v>
                </c:pt>
                <c:pt idx="16663">
                  <c:v>-9999</c:v>
                </c:pt>
                <c:pt idx="16664">
                  <c:v>-9999</c:v>
                </c:pt>
                <c:pt idx="16665">
                  <c:v>-9999</c:v>
                </c:pt>
                <c:pt idx="16666">
                  <c:v>-9999</c:v>
                </c:pt>
                <c:pt idx="16667">
                  <c:v>-9999</c:v>
                </c:pt>
                <c:pt idx="16668">
                  <c:v>-9999</c:v>
                </c:pt>
                <c:pt idx="16669">
                  <c:v>-9999</c:v>
                </c:pt>
                <c:pt idx="16670">
                  <c:v>-9999</c:v>
                </c:pt>
                <c:pt idx="16671">
                  <c:v>-9999</c:v>
                </c:pt>
                <c:pt idx="16672">
                  <c:v>-9999</c:v>
                </c:pt>
                <c:pt idx="16673">
                  <c:v>-9999</c:v>
                </c:pt>
                <c:pt idx="16674">
                  <c:v>-9999</c:v>
                </c:pt>
                <c:pt idx="16675">
                  <c:v>-9999</c:v>
                </c:pt>
                <c:pt idx="16676">
                  <c:v>-9999</c:v>
                </c:pt>
                <c:pt idx="16677">
                  <c:v>-9999</c:v>
                </c:pt>
                <c:pt idx="16678">
                  <c:v>-9999</c:v>
                </c:pt>
                <c:pt idx="16679">
                  <c:v>-9999</c:v>
                </c:pt>
                <c:pt idx="16680">
                  <c:v>-9999</c:v>
                </c:pt>
                <c:pt idx="16681">
                  <c:v>-9999</c:v>
                </c:pt>
                <c:pt idx="16682">
                  <c:v>-9999</c:v>
                </c:pt>
                <c:pt idx="16683">
                  <c:v>-9999</c:v>
                </c:pt>
                <c:pt idx="16684">
                  <c:v>-9999</c:v>
                </c:pt>
                <c:pt idx="16685">
                  <c:v>-9999</c:v>
                </c:pt>
                <c:pt idx="16686">
                  <c:v>-9999</c:v>
                </c:pt>
                <c:pt idx="16687">
                  <c:v>-9999</c:v>
                </c:pt>
                <c:pt idx="16688">
                  <c:v>-9999</c:v>
                </c:pt>
                <c:pt idx="16689">
                  <c:v>-9999</c:v>
                </c:pt>
                <c:pt idx="16690">
                  <c:v>-9999</c:v>
                </c:pt>
                <c:pt idx="16691">
                  <c:v>-9999</c:v>
                </c:pt>
                <c:pt idx="16692">
                  <c:v>-9999</c:v>
                </c:pt>
                <c:pt idx="16693">
                  <c:v>-9999</c:v>
                </c:pt>
                <c:pt idx="16694">
                  <c:v>-9999</c:v>
                </c:pt>
                <c:pt idx="16695">
                  <c:v>-9999</c:v>
                </c:pt>
                <c:pt idx="16696">
                  <c:v>-9999</c:v>
                </c:pt>
                <c:pt idx="16697">
                  <c:v>-9999</c:v>
                </c:pt>
                <c:pt idx="16698">
                  <c:v>391.96</c:v>
                </c:pt>
                <c:pt idx="16699">
                  <c:v>391.71</c:v>
                </c:pt>
                <c:pt idx="16700">
                  <c:v>391.8</c:v>
                </c:pt>
                <c:pt idx="16701">
                  <c:v>391.92</c:v>
                </c:pt>
                <c:pt idx="16702">
                  <c:v>391.88</c:v>
                </c:pt>
                <c:pt idx="16703">
                  <c:v>391.92</c:v>
                </c:pt>
                <c:pt idx="16704">
                  <c:v>391.82</c:v>
                </c:pt>
                <c:pt idx="16705">
                  <c:v>391.77</c:v>
                </c:pt>
                <c:pt idx="16706">
                  <c:v>391.88</c:v>
                </c:pt>
                <c:pt idx="16707">
                  <c:v>391.84</c:v>
                </c:pt>
                <c:pt idx="16708">
                  <c:v>391.83</c:v>
                </c:pt>
                <c:pt idx="16709">
                  <c:v>391.79</c:v>
                </c:pt>
                <c:pt idx="16710">
                  <c:v>391.85</c:v>
                </c:pt>
                <c:pt idx="16711">
                  <c:v>391.92</c:v>
                </c:pt>
                <c:pt idx="16712">
                  <c:v>391.83</c:v>
                </c:pt>
                <c:pt idx="16713">
                  <c:v>392</c:v>
                </c:pt>
                <c:pt idx="16714">
                  <c:v>391.87</c:v>
                </c:pt>
                <c:pt idx="16715">
                  <c:v>391.91</c:v>
                </c:pt>
                <c:pt idx="16716">
                  <c:v>391.99</c:v>
                </c:pt>
                <c:pt idx="16717">
                  <c:v>391.87</c:v>
                </c:pt>
                <c:pt idx="16718">
                  <c:v>391.77</c:v>
                </c:pt>
                <c:pt idx="16719">
                  <c:v>391.67</c:v>
                </c:pt>
                <c:pt idx="16720">
                  <c:v>391.55</c:v>
                </c:pt>
                <c:pt idx="16721">
                  <c:v>391.44</c:v>
                </c:pt>
                <c:pt idx="16722">
                  <c:v>391.46</c:v>
                </c:pt>
                <c:pt idx="16723">
                  <c:v>391.7</c:v>
                </c:pt>
                <c:pt idx="16724">
                  <c:v>391.63</c:v>
                </c:pt>
                <c:pt idx="16725">
                  <c:v>391.5</c:v>
                </c:pt>
                <c:pt idx="16726">
                  <c:v>391.4</c:v>
                </c:pt>
                <c:pt idx="16727">
                  <c:v>391.3</c:v>
                </c:pt>
                <c:pt idx="16728">
                  <c:v>391.29</c:v>
                </c:pt>
                <c:pt idx="16729">
                  <c:v>391.43</c:v>
                </c:pt>
                <c:pt idx="16730">
                  <c:v>391.64</c:v>
                </c:pt>
                <c:pt idx="16731">
                  <c:v>391.59</c:v>
                </c:pt>
                <c:pt idx="16732">
                  <c:v>391.51</c:v>
                </c:pt>
                <c:pt idx="16733">
                  <c:v>391.57</c:v>
                </c:pt>
                <c:pt idx="16734">
                  <c:v>391.68</c:v>
                </c:pt>
                <c:pt idx="16735">
                  <c:v>391.7</c:v>
                </c:pt>
                <c:pt idx="16736">
                  <c:v>391.46</c:v>
                </c:pt>
                <c:pt idx="16737">
                  <c:v>391.41</c:v>
                </c:pt>
                <c:pt idx="16738">
                  <c:v>391.58</c:v>
                </c:pt>
                <c:pt idx="16739">
                  <c:v>391.67</c:v>
                </c:pt>
                <c:pt idx="16740">
                  <c:v>391.59</c:v>
                </c:pt>
                <c:pt idx="16741">
                  <c:v>391.44</c:v>
                </c:pt>
                <c:pt idx="16742">
                  <c:v>391.42</c:v>
                </c:pt>
                <c:pt idx="16743">
                  <c:v>391.34</c:v>
                </c:pt>
                <c:pt idx="16744">
                  <c:v>391.53</c:v>
                </c:pt>
                <c:pt idx="16745">
                  <c:v>391.48</c:v>
                </c:pt>
                <c:pt idx="16746">
                  <c:v>391.48</c:v>
                </c:pt>
                <c:pt idx="16747">
                  <c:v>391.51</c:v>
                </c:pt>
                <c:pt idx="16748">
                  <c:v>391.48</c:v>
                </c:pt>
                <c:pt idx="16749">
                  <c:v>391.71</c:v>
                </c:pt>
                <c:pt idx="16750">
                  <c:v>391.73</c:v>
                </c:pt>
                <c:pt idx="16751">
                  <c:v>391.59</c:v>
                </c:pt>
                <c:pt idx="16752">
                  <c:v>391.45</c:v>
                </c:pt>
                <c:pt idx="16753">
                  <c:v>391.23</c:v>
                </c:pt>
                <c:pt idx="16754">
                  <c:v>391.52</c:v>
                </c:pt>
                <c:pt idx="16755">
                  <c:v>391.7</c:v>
                </c:pt>
                <c:pt idx="16756">
                  <c:v>391.92</c:v>
                </c:pt>
                <c:pt idx="16757">
                  <c:v>391.97</c:v>
                </c:pt>
                <c:pt idx="16758">
                  <c:v>391.88</c:v>
                </c:pt>
                <c:pt idx="16759">
                  <c:v>391.86</c:v>
                </c:pt>
                <c:pt idx="16760">
                  <c:v>391.91</c:v>
                </c:pt>
                <c:pt idx="16761">
                  <c:v>391.93</c:v>
                </c:pt>
                <c:pt idx="16762">
                  <c:v>392</c:v>
                </c:pt>
                <c:pt idx="16763">
                  <c:v>391.82</c:v>
                </c:pt>
                <c:pt idx="16764">
                  <c:v>391.79</c:v>
                </c:pt>
                <c:pt idx="16765">
                  <c:v>392.1</c:v>
                </c:pt>
                <c:pt idx="16766">
                  <c:v>392.28</c:v>
                </c:pt>
                <c:pt idx="16767">
                  <c:v>392.36</c:v>
                </c:pt>
                <c:pt idx="16768">
                  <c:v>392.42</c:v>
                </c:pt>
                <c:pt idx="16769">
                  <c:v>392.39</c:v>
                </c:pt>
                <c:pt idx="16770">
                  <c:v>392.22</c:v>
                </c:pt>
                <c:pt idx="16771">
                  <c:v>392.13</c:v>
                </c:pt>
                <c:pt idx="16772">
                  <c:v>392.22</c:v>
                </c:pt>
                <c:pt idx="16773">
                  <c:v>392.33</c:v>
                </c:pt>
                <c:pt idx="16774">
                  <c:v>392.28</c:v>
                </c:pt>
                <c:pt idx="16775">
                  <c:v>392.32</c:v>
                </c:pt>
                <c:pt idx="16776">
                  <c:v>392.17</c:v>
                </c:pt>
                <c:pt idx="16777">
                  <c:v>392.02</c:v>
                </c:pt>
                <c:pt idx="16778">
                  <c:v>391.96</c:v>
                </c:pt>
                <c:pt idx="16779">
                  <c:v>392.03</c:v>
                </c:pt>
                <c:pt idx="16780">
                  <c:v>391.94</c:v>
                </c:pt>
                <c:pt idx="16781">
                  <c:v>391.84</c:v>
                </c:pt>
                <c:pt idx="16782">
                  <c:v>391.93</c:v>
                </c:pt>
                <c:pt idx="16783">
                  <c:v>392.01</c:v>
                </c:pt>
                <c:pt idx="16784">
                  <c:v>392.04</c:v>
                </c:pt>
                <c:pt idx="16785">
                  <c:v>392.14</c:v>
                </c:pt>
                <c:pt idx="16786">
                  <c:v>392.17</c:v>
                </c:pt>
                <c:pt idx="16787">
                  <c:v>392.35</c:v>
                </c:pt>
                <c:pt idx="16788">
                  <c:v>392.26</c:v>
                </c:pt>
                <c:pt idx="16789">
                  <c:v>392.08</c:v>
                </c:pt>
                <c:pt idx="16790">
                  <c:v>392.09</c:v>
                </c:pt>
                <c:pt idx="16791">
                  <c:v>392.14</c:v>
                </c:pt>
                <c:pt idx="16792">
                  <c:v>392.02</c:v>
                </c:pt>
                <c:pt idx="16793">
                  <c:v>392.01</c:v>
                </c:pt>
                <c:pt idx="16794">
                  <c:v>392.18</c:v>
                </c:pt>
                <c:pt idx="16795">
                  <c:v>392.37</c:v>
                </c:pt>
                <c:pt idx="16796">
                  <c:v>392.36</c:v>
                </c:pt>
                <c:pt idx="16797">
                  <c:v>392.47</c:v>
                </c:pt>
                <c:pt idx="16798">
                  <c:v>392.69</c:v>
                </c:pt>
                <c:pt idx="16799">
                  <c:v>392.77</c:v>
                </c:pt>
                <c:pt idx="16800">
                  <c:v>392.75</c:v>
                </c:pt>
                <c:pt idx="16801">
                  <c:v>392.73</c:v>
                </c:pt>
                <c:pt idx="16802">
                  <c:v>392.76</c:v>
                </c:pt>
                <c:pt idx="16803">
                  <c:v>392.86</c:v>
                </c:pt>
                <c:pt idx="16804">
                  <c:v>392.8</c:v>
                </c:pt>
                <c:pt idx="16805">
                  <c:v>392.75</c:v>
                </c:pt>
                <c:pt idx="16806">
                  <c:v>392.91</c:v>
                </c:pt>
                <c:pt idx="16807">
                  <c:v>392.91</c:v>
                </c:pt>
                <c:pt idx="16808">
                  <c:v>392.69</c:v>
                </c:pt>
                <c:pt idx="16809">
                  <c:v>392.75</c:v>
                </c:pt>
                <c:pt idx="16810">
                  <c:v>392.78</c:v>
                </c:pt>
                <c:pt idx="16811">
                  <c:v>392.71</c:v>
                </c:pt>
                <c:pt idx="16812">
                  <c:v>392.67</c:v>
                </c:pt>
                <c:pt idx="16813">
                  <c:v>392.72</c:v>
                </c:pt>
                <c:pt idx="16814">
                  <c:v>392.68</c:v>
                </c:pt>
                <c:pt idx="16815">
                  <c:v>392.67</c:v>
                </c:pt>
                <c:pt idx="16816">
                  <c:v>392.72</c:v>
                </c:pt>
                <c:pt idx="16817">
                  <c:v>392.7</c:v>
                </c:pt>
                <c:pt idx="16818">
                  <c:v>392.82</c:v>
                </c:pt>
                <c:pt idx="16819">
                  <c:v>392.84</c:v>
                </c:pt>
                <c:pt idx="16820">
                  <c:v>392.81</c:v>
                </c:pt>
                <c:pt idx="16821">
                  <c:v>392.66</c:v>
                </c:pt>
                <c:pt idx="16822">
                  <c:v>392.85</c:v>
                </c:pt>
                <c:pt idx="16823">
                  <c:v>392.74</c:v>
                </c:pt>
                <c:pt idx="16824">
                  <c:v>392.91</c:v>
                </c:pt>
                <c:pt idx="16825">
                  <c:v>393</c:v>
                </c:pt>
                <c:pt idx="16826">
                  <c:v>393.07</c:v>
                </c:pt>
                <c:pt idx="16827">
                  <c:v>393.01</c:v>
                </c:pt>
                <c:pt idx="16828">
                  <c:v>392.99</c:v>
                </c:pt>
                <c:pt idx="16829">
                  <c:v>392.9</c:v>
                </c:pt>
                <c:pt idx="16830">
                  <c:v>392.86</c:v>
                </c:pt>
                <c:pt idx="16831">
                  <c:v>392.84</c:v>
                </c:pt>
                <c:pt idx="16832">
                  <c:v>392.8</c:v>
                </c:pt>
                <c:pt idx="16833">
                  <c:v>392.7</c:v>
                </c:pt>
                <c:pt idx="16834">
                  <c:v>392.76</c:v>
                </c:pt>
                <c:pt idx="16835">
                  <c:v>392.69</c:v>
                </c:pt>
                <c:pt idx="16836">
                  <c:v>392.67</c:v>
                </c:pt>
                <c:pt idx="16837">
                  <c:v>392.57</c:v>
                </c:pt>
                <c:pt idx="16838">
                  <c:v>392.58</c:v>
                </c:pt>
                <c:pt idx="16839">
                  <c:v>392.44</c:v>
                </c:pt>
                <c:pt idx="16840">
                  <c:v>392.57</c:v>
                </c:pt>
                <c:pt idx="16841">
                  <c:v>392.57</c:v>
                </c:pt>
                <c:pt idx="16842">
                  <c:v>392.57</c:v>
                </c:pt>
                <c:pt idx="16843">
                  <c:v>392.31</c:v>
                </c:pt>
                <c:pt idx="16844">
                  <c:v>392.39</c:v>
                </c:pt>
                <c:pt idx="16845">
                  <c:v>392.43</c:v>
                </c:pt>
                <c:pt idx="16846">
                  <c:v>392.48</c:v>
                </c:pt>
                <c:pt idx="16847">
                  <c:v>392.5</c:v>
                </c:pt>
                <c:pt idx="16848">
                  <c:v>392.39</c:v>
                </c:pt>
                <c:pt idx="16849">
                  <c:v>392.48</c:v>
                </c:pt>
                <c:pt idx="16850">
                  <c:v>392.42</c:v>
                </c:pt>
                <c:pt idx="16851">
                  <c:v>392.41</c:v>
                </c:pt>
                <c:pt idx="16852">
                  <c:v>392.41</c:v>
                </c:pt>
                <c:pt idx="16853">
                  <c:v>392.48</c:v>
                </c:pt>
                <c:pt idx="16854">
                  <c:v>392.39</c:v>
                </c:pt>
                <c:pt idx="16855">
                  <c:v>392.33</c:v>
                </c:pt>
                <c:pt idx="16856">
                  <c:v>392.45</c:v>
                </c:pt>
                <c:pt idx="16857">
                  <c:v>392.28</c:v>
                </c:pt>
                <c:pt idx="16858">
                  <c:v>392.27</c:v>
                </c:pt>
                <c:pt idx="16859">
                  <c:v>392.26</c:v>
                </c:pt>
                <c:pt idx="16860">
                  <c:v>392.32</c:v>
                </c:pt>
                <c:pt idx="16861">
                  <c:v>392.13</c:v>
                </c:pt>
                <c:pt idx="16862">
                  <c:v>392.16</c:v>
                </c:pt>
                <c:pt idx="16863">
                  <c:v>392.12</c:v>
                </c:pt>
                <c:pt idx="16864">
                  <c:v>392.07</c:v>
                </c:pt>
                <c:pt idx="16865">
                  <c:v>392.01</c:v>
                </c:pt>
                <c:pt idx="16866">
                  <c:v>392.01</c:v>
                </c:pt>
                <c:pt idx="16867">
                  <c:v>392.06</c:v>
                </c:pt>
                <c:pt idx="16868">
                  <c:v>392.08</c:v>
                </c:pt>
                <c:pt idx="16869">
                  <c:v>392.04</c:v>
                </c:pt>
                <c:pt idx="16870">
                  <c:v>391.81</c:v>
                </c:pt>
                <c:pt idx="16871">
                  <c:v>391.78</c:v>
                </c:pt>
                <c:pt idx="16872">
                  <c:v>391.82</c:v>
                </c:pt>
                <c:pt idx="16873">
                  <c:v>391.82</c:v>
                </c:pt>
                <c:pt idx="16874">
                  <c:v>391.78</c:v>
                </c:pt>
                <c:pt idx="16875">
                  <c:v>391.71</c:v>
                </c:pt>
                <c:pt idx="16876">
                  <c:v>391.84</c:v>
                </c:pt>
                <c:pt idx="16877">
                  <c:v>391.9</c:v>
                </c:pt>
                <c:pt idx="16878">
                  <c:v>391.95</c:v>
                </c:pt>
                <c:pt idx="16879">
                  <c:v>391.95</c:v>
                </c:pt>
                <c:pt idx="16880">
                  <c:v>391.77</c:v>
                </c:pt>
                <c:pt idx="16881">
                  <c:v>391.68</c:v>
                </c:pt>
                <c:pt idx="16882">
                  <c:v>391.61</c:v>
                </c:pt>
                <c:pt idx="16883">
                  <c:v>391.69</c:v>
                </c:pt>
                <c:pt idx="16884">
                  <c:v>391.54</c:v>
                </c:pt>
                <c:pt idx="16885">
                  <c:v>391.53</c:v>
                </c:pt>
                <c:pt idx="16886">
                  <c:v>391.29</c:v>
                </c:pt>
                <c:pt idx="16887">
                  <c:v>391.39</c:v>
                </c:pt>
                <c:pt idx="16888">
                  <c:v>391.32</c:v>
                </c:pt>
                <c:pt idx="16889">
                  <c:v>391.3</c:v>
                </c:pt>
                <c:pt idx="16890">
                  <c:v>391.3</c:v>
                </c:pt>
                <c:pt idx="16891">
                  <c:v>391.23</c:v>
                </c:pt>
                <c:pt idx="16892">
                  <c:v>391.15</c:v>
                </c:pt>
                <c:pt idx="16893">
                  <c:v>391.29</c:v>
                </c:pt>
                <c:pt idx="16894">
                  <c:v>391.32</c:v>
                </c:pt>
                <c:pt idx="16895">
                  <c:v>391.35</c:v>
                </c:pt>
                <c:pt idx="16896">
                  <c:v>391.34</c:v>
                </c:pt>
                <c:pt idx="16897">
                  <c:v>391.42</c:v>
                </c:pt>
                <c:pt idx="16898">
                  <c:v>391.51</c:v>
                </c:pt>
                <c:pt idx="16899">
                  <c:v>391.4</c:v>
                </c:pt>
                <c:pt idx="16900">
                  <c:v>391.5</c:v>
                </c:pt>
                <c:pt idx="16901">
                  <c:v>391.65</c:v>
                </c:pt>
                <c:pt idx="16902">
                  <c:v>391.57</c:v>
                </c:pt>
                <c:pt idx="16903">
                  <c:v>391.53</c:v>
                </c:pt>
                <c:pt idx="16904">
                  <c:v>391.55</c:v>
                </c:pt>
                <c:pt idx="16905">
                  <c:v>391.58</c:v>
                </c:pt>
                <c:pt idx="16906">
                  <c:v>391.42</c:v>
                </c:pt>
                <c:pt idx="16907">
                  <c:v>391.37</c:v>
                </c:pt>
                <c:pt idx="16908">
                  <c:v>391.46</c:v>
                </c:pt>
                <c:pt idx="16909">
                  <c:v>391.52</c:v>
                </c:pt>
                <c:pt idx="16910">
                  <c:v>391.48</c:v>
                </c:pt>
                <c:pt idx="16911">
                  <c:v>391.42</c:v>
                </c:pt>
                <c:pt idx="16912">
                  <c:v>391.43</c:v>
                </c:pt>
                <c:pt idx="16913">
                  <c:v>391.51</c:v>
                </c:pt>
                <c:pt idx="16914">
                  <c:v>391.4</c:v>
                </c:pt>
                <c:pt idx="16915">
                  <c:v>391.44</c:v>
                </c:pt>
                <c:pt idx="16916">
                  <c:v>391.37</c:v>
                </c:pt>
                <c:pt idx="16917">
                  <c:v>391.38</c:v>
                </c:pt>
                <c:pt idx="16918">
                  <c:v>391.3</c:v>
                </c:pt>
                <c:pt idx="16919">
                  <c:v>391.39</c:v>
                </c:pt>
                <c:pt idx="16920">
                  <c:v>391.56</c:v>
                </c:pt>
                <c:pt idx="16921">
                  <c:v>391.7</c:v>
                </c:pt>
                <c:pt idx="16922">
                  <c:v>391.31</c:v>
                </c:pt>
                <c:pt idx="16923">
                  <c:v>391.46</c:v>
                </c:pt>
                <c:pt idx="16924">
                  <c:v>391.52</c:v>
                </c:pt>
                <c:pt idx="16925">
                  <c:v>391.35</c:v>
                </c:pt>
                <c:pt idx="16926">
                  <c:v>391.23</c:v>
                </c:pt>
                <c:pt idx="16927">
                  <c:v>391.23</c:v>
                </c:pt>
                <c:pt idx="16928">
                  <c:v>391.46</c:v>
                </c:pt>
                <c:pt idx="16929">
                  <c:v>391.36</c:v>
                </c:pt>
                <c:pt idx="16930">
                  <c:v>391.17</c:v>
                </c:pt>
                <c:pt idx="16931">
                  <c:v>391.19</c:v>
                </c:pt>
                <c:pt idx="16932">
                  <c:v>391.18</c:v>
                </c:pt>
                <c:pt idx="16933">
                  <c:v>391.16</c:v>
                </c:pt>
                <c:pt idx="16934">
                  <c:v>391.22</c:v>
                </c:pt>
                <c:pt idx="16935">
                  <c:v>391.11</c:v>
                </c:pt>
                <c:pt idx="16936">
                  <c:v>390.99</c:v>
                </c:pt>
                <c:pt idx="16937">
                  <c:v>390.9</c:v>
                </c:pt>
                <c:pt idx="16938">
                  <c:v>390.97</c:v>
                </c:pt>
                <c:pt idx="16939">
                  <c:v>391.07</c:v>
                </c:pt>
                <c:pt idx="16940">
                  <c:v>391.31</c:v>
                </c:pt>
                <c:pt idx="16941">
                  <c:v>391.47</c:v>
                </c:pt>
                <c:pt idx="16942">
                  <c:v>391.3</c:v>
                </c:pt>
                <c:pt idx="16943">
                  <c:v>391.48</c:v>
                </c:pt>
                <c:pt idx="16944">
                  <c:v>391.39</c:v>
                </c:pt>
                <c:pt idx="16945">
                  <c:v>391.19</c:v>
                </c:pt>
                <c:pt idx="16946">
                  <c:v>391.08</c:v>
                </c:pt>
                <c:pt idx="16947">
                  <c:v>390.98</c:v>
                </c:pt>
                <c:pt idx="16948">
                  <c:v>390.91</c:v>
                </c:pt>
                <c:pt idx="16949">
                  <c:v>390.98</c:v>
                </c:pt>
                <c:pt idx="16950">
                  <c:v>391.03</c:v>
                </c:pt>
                <c:pt idx="16951">
                  <c:v>391.23</c:v>
                </c:pt>
                <c:pt idx="16952">
                  <c:v>391.33</c:v>
                </c:pt>
                <c:pt idx="16953">
                  <c:v>391.25</c:v>
                </c:pt>
                <c:pt idx="16954">
                  <c:v>391.26</c:v>
                </c:pt>
                <c:pt idx="16955">
                  <c:v>391.18</c:v>
                </c:pt>
                <c:pt idx="16956">
                  <c:v>390.94</c:v>
                </c:pt>
                <c:pt idx="16957">
                  <c:v>390.99</c:v>
                </c:pt>
                <c:pt idx="16958">
                  <c:v>390.75</c:v>
                </c:pt>
                <c:pt idx="16959">
                  <c:v>390.84</c:v>
                </c:pt>
                <c:pt idx="16960">
                  <c:v>391.05</c:v>
                </c:pt>
                <c:pt idx="16961">
                  <c:v>391.02</c:v>
                </c:pt>
                <c:pt idx="16962">
                  <c:v>391.08</c:v>
                </c:pt>
                <c:pt idx="16963">
                  <c:v>390.95</c:v>
                </c:pt>
                <c:pt idx="16964">
                  <c:v>391</c:v>
                </c:pt>
                <c:pt idx="16965">
                  <c:v>390.85</c:v>
                </c:pt>
                <c:pt idx="16966">
                  <c:v>390.95</c:v>
                </c:pt>
                <c:pt idx="16967">
                  <c:v>391</c:v>
                </c:pt>
                <c:pt idx="16968">
                  <c:v>390.94</c:v>
                </c:pt>
                <c:pt idx="16969">
                  <c:v>390.76</c:v>
                </c:pt>
                <c:pt idx="16970">
                  <c:v>390.73</c:v>
                </c:pt>
                <c:pt idx="16971">
                  <c:v>390.74</c:v>
                </c:pt>
                <c:pt idx="16972">
                  <c:v>390.72</c:v>
                </c:pt>
                <c:pt idx="16973">
                  <c:v>390.9</c:v>
                </c:pt>
                <c:pt idx="16974">
                  <c:v>390.76</c:v>
                </c:pt>
                <c:pt idx="16975">
                  <c:v>390.67</c:v>
                </c:pt>
                <c:pt idx="16976">
                  <c:v>390.88</c:v>
                </c:pt>
                <c:pt idx="16977">
                  <c:v>390.92</c:v>
                </c:pt>
                <c:pt idx="16978">
                  <c:v>390.74</c:v>
                </c:pt>
                <c:pt idx="16979">
                  <c:v>390.77</c:v>
                </c:pt>
                <c:pt idx="16980">
                  <c:v>390.97</c:v>
                </c:pt>
                <c:pt idx="16981">
                  <c:v>390.97</c:v>
                </c:pt>
                <c:pt idx="16982">
                  <c:v>390.98</c:v>
                </c:pt>
                <c:pt idx="16983">
                  <c:v>391.11</c:v>
                </c:pt>
                <c:pt idx="16984">
                  <c:v>391.03</c:v>
                </c:pt>
                <c:pt idx="16985">
                  <c:v>391.1</c:v>
                </c:pt>
                <c:pt idx="16986">
                  <c:v>391.06</c:v>
                </c:pt>
                <c:pt idx="16987">
                  <c:v>391.14</c:v>
                </c:pt>
                <c:pt idx="16988">
                  <c:v>391.28</c:v>
                </c:pt>
                <c:pt idx="16989">
                  <c:v>391.25</c:v>
                </c:pt>
                <c:pt idx="16990">
                  <c:v>391.37</c:v>
                </c:pt>
                <c:pt idx="16991">
                  <c:v>391.3</c:v>
                </c:pt>
                <c:pt idx="16992">
                  <c:v>391.49</c:v>
                </c:pt>
                <c:pt idx="16993">
                  <c:v>391.46</c:v>
                </c:pt>
                <c:pt idx="16994">
                  <c:v>391.48</c:v>
                </c:pt>
                <c:pt idx="16995">
                  <c:v>391.37</c:v>
                </c:pt>
                <c:pt idx="16996">
                  <c:v>391.35</c:v>
                </c:pt>
                <c:pt idx="16997">
                  <c:v>391.26</c:v>
                </c:pt>
                <c:pt idx="16998">
                  <c:v>391.25</c:v>
                </c:pt>
                <c:pt idx="16999">
                  <c:v>391.2</c:v>
                </c:pt>
                <c:pt idx="17000">
                  <c:v>391.17</c:v>
                </c:pt>
                <c:pt idx="17001">
                  <c:v>391.12</c:v>
                </c:pt>
                <c:pt idx="17002">
                  <c:v>391.14</c:v>
                </c:pt>
                <c:pt idx="17003">
                  <c:v>391.13</c:v>
                </c:pt>
                <c:pt idx="17004">
                  <c:v>391.11</c:v>
                </c:pt>
                <c:pt idx="17005">
                  <c:v>391.08</c:v>
                </c:pt>
                <c:pt idx="17006">
                  <c:v>391.08</c:v>
                </c:pt>
                <c:pt idx="17007">
                  <c:v>391.06</c:v>
                </c:pt>
                <c:pt idx="17008">
                  <c:v>391</c:v>
                </c:pt>
                <c:pt idx="17009">
                  <c:v>391.01</c:v>
                </c:pt>
                <c:pt idx="17010">
                  <c:v>390.94</c:v>
                </c:pt>
                <c:pt idx="17011">
                  <c:v>390.97</c:v>
                </c:pt>
                <c:pt idx="17012">
                  <c:v>390.74</c:v>
                </c:pt>
                <c:pt idx="17013">
                  <c:v>390.68</c:v>
                </c:pt>
                <c:pt idx="17014">
                  <c:v>390.82</c:v>
                </c:pt>
                <c:pt idx="17015">
                  <c:v>390.96</c:v>
                </c:pt>
                <c:pt idx="17016">
                  <c:v>391.03</c:v>
                </c:pt>
                <c:pt idx="17017">
                  <c:v>390.7</c:v>
                </c:pt>
                <c:pt idx="17018">
                  <c:v>390.61</c:v>
                </c:pt>
                <c:pt idx="17019">
                  <c:v>390.68</c:v>
                </c:pt>
                <c:pt idx="17020">
                  <c:v>390.61</c:v>
                </c:pt>
                <c:pt idx="17021">
                  <c:v>390.53</c:v>
                </c:pt>
                <c:pt idx="17022">
                  <c:v>390.57</c:v>
                </c:pt>
                <c:pt idx="17023">
                  <c:v>390.43</c:v>
                </c:pt>
                <c:pt idx="17024">
                  <c:v>390.39</c:v>
                </c:pt>
                <c:pt idx="17025">
                  <c:v>390.4</c:v>
                </c:pt>
                <c:pt idx="17026">
                  <c:v>390.35</c:v>
                </c:pt>
                <c:pt idx="17027">
                  <c:v>390.18</c:v>
                </c:pt>
                <c:pt idx="17028">
                  <c:v>390.08</c:v>
                </c:pt>
                <c:pt idx="17029">
                  <c:v>390.12</c:v>
                </c:pt>
                <c:pt idx="17030">
                  <c:v>390.15</c:v>
                </c:pt>
                <c:pt idx="17031">
                  <c:v>390.24</c:v>
                </c:pt>
                <c:pt idx="17032">
                  <c:v>390.09</c:v>
                </c:pt>
                <c:pt idx="17033">
                  <c:v>389.86</c:v>
                </c:pt>
                <c:pt idx="17034">
                  <c:v>390.01</c:v>
                </c:pt>
                <c:pt idx="17035">
                  <c:v>390.14</c:v>
                </c:pt>
                <c:pt idx="17036">
                  <c:v>390.07</c:v>
                </c:pt>
                <c:pt idx="17037">
                  <c:v>390.02</c:v>
                </c:pt>
                <c:pt idx="17038">
                  <c:v>390</c:v>
                </c:pt>
                <c:pt idx="17039">
                  <c:v>389.93</c:v>
                </c:pt>
                <c:pt idx="17040">
                  <c:v>389.88</c:v>
                </c:pt>
                <c:pt idx="17041">
                  <c:v>389.93</c:v>
                </c:pt>
                <c:pt idx="17042">
                  <c:v>389.81</c:v>
                </c:pt>
                <c:pt idx="17043">
                  <c:v>389.92</c:v>
                </c:pt>
                <c:pt idx="17044">
                  <c:v>389.78</c:v>
                </c:pt>
                <c:pt idx="17045">
                  <c:v>389.64</c:v>
                </c:pt>
                <c:pt idx="17046">
                  <c:v>389.87</c:v>
                </c:pt>
                <c:pt idx="17047">
                  <c:v>389.85</c:v>
                </c:pt>
                <c:pt idx="17048">
                  <c:v>389.61</c:v>
                </c:pt>
                <c:pt idx="17049">
                  <c:v>389.52</c:v>
                </c:pt>
                <c:pt idx="17050">
                  <c:v>389.63</c:v>
                </c:pt>
                <c:pt idx="17051">
                  <c:v>389.49</c:v>
                </c:pt>
                <c:pt idx="17052">
                  <c:v>389.33</c:v>
                </c:pt>
                <c:pt idx="17053">
                  <c:v>389.29</c:v>
                </c:pt>
                <c:pt idx="17054">
                  <c:v>389.18</c:v>
                </c:pt>
                <c:pt idx="17055">
                  <c:v>389</c:v>
                </c:pt>
                <c:pt idx="17056">
                  <c:v>388.96</c:v>
                </c:pt>
                <c:pt idx="17057">
                  <c:v>388.88</c:v>
                </c:pt>
                <c:pt idx="17058">
                  <c:v>389.28</c:v>
                </c:pt>
                <c:pt idx="17059">
                  <c:v>389.22</c:v>
                </c:pt>
                <c:pt idx="17060">
                  <c:v>389.02</c:v>
                </c:pt>
                <c:pt idx="17061">
                  <c:v>389.06</c:v>
                </c:pt>
                <c:pt idx="17062">
                  <c:v>388.99</c:v>
                </c:pt>
                <c:pt idx="17063">
                  <c:v>388.77</c:v>
                </c:pt>
                <c:pt idx="17064">
                  <c:v>388.91</c:v>
                </c:pt>
                <c:pt idx="17065">
                  <c:v>388.84</c:v>
                </c:pt>
                <c:pt idx="17066">
                  <c:v>388.71</c:v>
                </c:pt>
                <c:pt idx="17067">
                  <c:v>388.89</c:v>
                </c:pt>
                <c:pt idx="17068">
                  <c:v>388.9</c:v>
                </c:pt>
                <c:pt idx="17069">
                  <c:v>388.98</c:v>
                </c:pt>
                <c:pt idx="17070">
                  <c:v>388.97</c:v>
                </c:pt>
                <c:pt idx="17071">
                  <c:v>389.27</c:v>
                </c:pt>
                <c:pt idx="17072">
                  <c:v>389.48</c:v>
                </c:pt>
                <c:pt idx="17073">
                  <c:v>389.35</c:v>
                </c:pt>
                <c:pt idx="17074">
                  <c:v>389.1</c:v>
                </c:pt>
                <c:pt idx="17075">
                  <c:v>389.33</c:v>
                </c:pt>
                <c:pt idx="17076">
                  <c:v>389.72</c:v>
                </c:pt>
                <c:pt idx="17077">
                  <c:v>389.85</c:v>
                </c:pt>
                <c:pt idx="17078">
                  <c:v>390.19</c:v>
                </c:pt>
                <c:pt idx="17079">
                  <c:v>390.41</c:v>
                </c:pt>
                <c:pt idx="17080">
                  <c:v>390.43</c:v>
                </c:pt>
                <c:pt idx="17081">
                  <c:v>389.98</c:v>
                </c:pt>
                <c:pt idx="17082">
                  <c:v>389.25</c:v>
                </c:pt>
                <c:pt idx="17083">
                  <c:v>388.92</c:v>
                </c:pt>
                <c:pt idx="17084">
                  <c:v>388.97</c:v>
                </c:pt>
                <c:pt idx="17085">
                  <c:v>389.01</c:v>
                </c:pt>
                <c:pt idx="17086">
                  <c:v>388.85</c:v>
                </c:pt>
                <c:pt idx="17087">
                  <c:v>388.83</c:v>
                </c:pt>
                <c:pt idx="17088">
                  <c:v>388.73</c:v>
                </c:pt>
                <c:pt idx="17089">
                  <c:v>388.67</c:v>
                </c:pt>
                <c:pt idx="17090">
                  <c:v>388.73</c:v>
                </c:pt>
                <c:pt idx="17091">
                  <c:v>388.93</c:v>
                </c:pt>
                <c:pt idx="17092">
                  <c:v>389.15</c:v>
                </c:pt>
                <c:pt idx="17093">
                  <c:v>389.39</c:v>
                </c:pt>
                <c:pt idx="17094">
                  <c:v>389.7</c:v>
                </c:pt>
                <c:pt idx="17095">
                  <c:v>389.74</c:v>
                </c:pt>
                <c:pt idx="17096">
                  <c:v>389.17</c:v>
                </c:pt>
                <c:pt idx="17097">
                  <c:v>389.23</c:v>
                </c:pt>
                <c:pt idx="17098">
                  <c:v>389.1</c:v>
                </c:pt>
                <c:pt idx="17099">
                  <c:v>388.78</c:v>
                </c:pt>
                <c:pt idx="17100">
                  <c:v>388.77</c:v>
                </c:pt>
                <c:pt idx="17101">
                  <c:v>389.08</c:v>
                </c:pt>
                <c:pt idx="17102">
                  <c:v>388.91</c:v>
                </c:pt>
                <c:pt idx="17103">
                  <c:v>388.79</c:v>
                </c:pt>
                <c:pt idx="17104">
                  <c:v>388.8</c:v>
                </c:pt>
                <c:pt idx="17105">
                  <c:v>388.82</c:v>
                </c:pt>
                <c:pt idx="17106">
                  <c:v>388.91</c:v>
                </c:pt>
                <c:pt idx="17107">
                  <c:v>388.98</c:v>
                </c:pt>
                <c:pt idx="17108">
                  <c:v>389.11</c:v>
                </c:pt>
                <c:pt idx="17109">
                  <c:v>389.45</c:v>
                </c:pt>
                <c:pt idx="17110">
                  <c:v>389.88</c:v>
                </c:pt>
                <c:pt idx="17111">
                  <c:v>390.18</c:v>
                </c:pt>
                <c:pt idx="17112">
                  <c:v>389.79</c:v>
                </c:pt>
                <c:pt idx="17113">
                  <c:v>389.32</c:v>
                </c:pt>
                <c:pt idx="17114">
                  <c:v>388.96</c:v>
                </c:pt>
                <c:pt idx="17115">
                  <c:v>389.14</c:v>
                </c:pt>
                <c:pt idx="17116">
                  <c:v>389.72</c:v>
                </c:pt>
                <c:pt idx="17117">
                  <c:v>390.26</c:v>
                </c:pt>
                <c:pt idx="17118">
                  <c:v>390.34</c:v>
                </c:pt>
                <c:pt idx="17119">
                  <c:v>390.36</c:v>
                </c:pt>
                <c:pt idx="17120">
                  <c:v>390.54</c:v>
                </c:pt>
                <c:pt idx="17121">
                  <c:v>390.73</c:v>
                </c:pt>
                <c:pt idx="17122">
                  <c:v>390.48</c:v>
                </c:pt>
                <c:pt idx="17123">
                  <c:v>390.49</c:v>
                </c:pt>
                <c:pt idx="17124">
                  <c:v>390.72</c:v>
                </c:pt>
                <c:pt idx="17125">
                  <c:v>390.67</c:v>
                </c:pt>
                <c:pt idx="17126">
                  <c:v>390.7</c:v>
                </c:pt>
                <c:pt idx="17127">
                  <c:v>390.68</c:v>
                </c:pt>
                <c:pt idx="17128">
                  <c:v>390.75</c:v>
                </c:pt>
                <c:pt idx="17129">
                  <c:v>390.71</c:v>
                </c:pt>
                <c:pt idx="17130">
                  <c:v>390.68</c:v>
                </c:pt>
                <c:pt idx="17131">
                  <c:v>390.63</c:v>
                </c:pt>
                <c:pt idx="17132">
                  <c:v>390.72</c:v>
                </c:pt>
                <c:pt idx="17133">
                  <c:v>390.63</c:v>
                </c:pt>
                <c:pt idx="17134">
                  <c:v>390.71</c:v>
                </c:pt>
                <c:pt idx="17135">
                  <c:v>390.69</c:v>
                </c:pt>
                <c:pt idx="17136">
                  <c:v>390.76</c:v>
                </c:pt>
                <c:pt idx="17137">
                  <c:v>390.71</c:v>
                </c:pt>
                <c:pt idx="17138">
                  <c:v>390.74</c:v>
                </c:pt>
                <c:pt idx="17139">
                  <c:v>390.79</c:v>
                </c:pt>
                <c:pt idx="17140">
                  <c:v>390.7</c:v>
                </c:pt>
                <c:pt idx="17141">
                  <c:v>391.04</c:v>
                </c:pt>
                <c:pt idx="17142">
                  <c:v>390.88</c:v>
                </c:pt>
                <c:pt idx="17143">
                  <c:v>390.8</c:v>
                </c:pt>
                <c:pt idx="17144">
                  <c:v>390.6</c:v>
                </c:pt>
                <c:pt idx="17145">
                  <c:v>390.69</c:v>
                </c:pt>
                <c:pt idx="17146">
                  <c:v>390.51</c:v>
                </c:pt>
                <c:pt idx="17147">
                  <c:v>390.68</c:v>
                </c:pt>
                <c:pt idx="17148">
                  <c:v>390.68</c:v>
                </c:pt>
                <c:pt idx="17149">
                  <c:v>390.36</c:v>
                </c:pt>
                <c:pt idx="17150">
                  <c:v>390.29</c:v>
                </c:pt>
                <c:pt idx="17151">
                  <c:v>390.46</c:v>
                </c:pt>
                <c:pt idx="17152">
                  <c:v>390.72</c:v>
                </c:pt>
                <c:pt idx="17153">
                  <c:v>390.72</c:v>
                </c:pt>
                <c:pt idx="17154">
                  <c:v>390.66</c:v>
                </c:pt>
                <c:pt idx="17155">
                  <c:v>390.79</c:v>
                </c:pt>
                <c:pt idx="17156">
                  <c:v>390.79</c:v>
                </c:pt>
                <c:pt idx="17157">
                  <c:v>390.74</c:v>
                </c:pt>
                <c:pt idx="17158">
                  <c:v>390.95</c:v>
                </c:pt>
                <c:pt idx="17159">
                  <c:v>391.16</c:v>
                </c:pt>
                <c:pt idx="17160">
                  <c:v>391.25</c:v>
                </c:pt>
                <c:pt idx="17161">
                  <c:v>391.29</c:v>
                </c:pt>
                <c:pt idx="17162">
                  <c:v>391.46</c:v>
                </c:pt>
                <c:pt idx="17163">
                  <c:v>391.33</c:v>
                </c:pt>
                <c:pt idx="17164">
                  <c:v>391.34</c:v>
                </c:pt>
                <c:pt idx="17165">
                  <c:v>391.51</c:v>
                </c:pt>
                <c:pt idx="17166">
                  <c:v>391.27</c:v>
                </c:pt>
                <c:pt idx="17167">
                  <c:v>391.08</c:v>
                </c:pt>
                <c:pt idx="17168">
                  <c:v>391.34</c:v>
                </c:pt>
                <c:pt idx="17169">
                  <c:v>391.45</c:v>
                </c:pt>
                <c:pt idx="17170">
                  <c:v>391.41</c:v>
                </c:pt>
                <c:pt idx="17171">
                  <c:v>391.52</c:v>
                </c:pt>
                <c:pt idx="17172">
                  <c:v>391.33</c:v>
                </c:pt>
                <c:pt idx="17173">
                  <c:v>390.92</c:v>
                </c:pt>
                <c:pt idx="17174">
                  <c:v>390.97</c:v>
                </c:pt>
                <c:pt idx="17175">
                  <c:v>391.11</c:v>
                </c:pt>
                <c:pt idx="17176">
                  <c:v>391.68</c:v>
                </c:pt>
                <c:pt idx="17177">
                  <c:v>392.4</c:v>
                </c:pt>
                <c:pt idx="17178">
                  <c:v>392.98</c:v>
                </c:pt>
                <c:pt idx="17179">
                  <c:v>392.84</c:v>
                </c:pt>
                <c:pt idx="17180">
                  <c:v>392.6</c:v>
                </c:pt>
                <c:pt idx="17181">
                  <c:v>392.75</c:v>
                </c:pt>
                <c:pt idx="17182">
                  <c:v>393.15</c:v>
                </c:pt>
                <c:pt idx="17183">
                  <c:v>393.5</c:v>
                </c:pt>
                <c:pt idx="17184">
                  <c:v>393.59</c:v>
                </c:pt>
                <c:pt idx="17185">
                  <c:v>393.45</c:v>
                </c:pt>
                <c:pt idx="17186">
                  <c:v>393.56</c:v>
                </c:pt>
                <c:pt idx="17187">
                  <c:v>392.82</c:v>
                </c:pt>
                <c:pt idx="17188">
                  <c:v>391.87</c:v>
                </c:pt>
                <c:pt idx="17189">
                  <c:v>391.56</c:v>
                </c:pt>
                <c:pt idx="17190">
                  <c:v>391.9</c:v>
                </c:pt>
                <c:pt idx="17191">
                  <c:v>393.02</c:v>
                </c:pt>
                <c:pt idx="17192">
                  <c:v>393.8</c:v>
                </c:pt>
                <c:pt idx="17193">
                  <c:v>393.72</c:v>
                </c:pt>
                <c:pt idx="17194">
                  <c:v>393.6</c:v>
                </c:pt>
                <c:pt idx="17195">
                  <c:v>393.33</c:v>
                </c:pt>
                <c:pt idx="17196">
                  <c:v>393.26</c:v>
                </c:pt>
                <c:pt idx="17197">
                  <c:v>393.14</c:v>
                </c:pt>
                <c:pt idx="17198">
                  <c:v>393.45</c:v>
                </c:pt>
                <c:pt idx="17199">
                  <c:v>393.83</c:v>
                </c:pt>
                <c:pt idx="17200">
                  <c:v>394.06</c:v>
                </c:pt>
                <c:pt idx="17201">
                  <c:v>394.15</c:v>
                </c:pt>
                <c:pt idx="17202">
                  <c:v>394.15</c:v>
                </c:pt>
                <c:pt idx="17203">
                  <c:v>394.15</c:v>
                </c:pt>
                <c:pt idx="17204">
                  <c:v>394.21</c:v>
                </c:pt>
                <c:pt idx="17205">
                  <c:v>394.15</c:v>
                </c:pt>
                <c:pt idx="17206">
                  <c:v>393.78</c:v>
                </c:pt>
                <c:pt idx="17207">
                  <c:v>393.03</c:v>
                </c:pt>
                <c:pt idx="17208">
                  <c:v>392.71</c:v>
                </c:pt>
                <c:pt idx="17209">
                  <c:v>392.61</c:v>
                </c:pt>
                <c:pt idx="17210">
                  <c:v>392.65</c:v>
                </c:pt>
                <c:pt idx="17211">
                  <c:v>392.52</c:v>
                </c:pt>
                <c:pt idx="17212">
                  <c:v>392.89</c:v>
                </c:pt>
                <c:pt idx="17213">
                  <c:v>393.17</c:v>
                </c:pt>
                <c:pt idx="17214">
                  <c:v>393.55</c:v>
                </c:pt>
                <c:pt idx="17215">
                  <c:v>393.92</c:v>
                </c:pt>
                <c:pt idx="17216">
                  <c:v>393.97</c:v>
                </c:pt>
                <c:pt idx="17217">
                  <c:v>394.01</c:v>
                </c:pt>
                <c:pt idx="17218">
                  <c:v>393.97</c:v>
                </c:pt>
                <c:pt idx="17219">
                  <c:v>393.96</c:v>
                </c:pt>
                <c:pt idx="17220">
                  <c:v>394.02</c:v>
                </c:pt>
                <c:pt idx="17221">
                  <c:v>394</c:v>
                </c:pt>
                <c:pt idx="17222">
                  <c:v>393.93</c:v>
                </c:pt>
                <c:pt idx="17223">
                  <c:v>393.72</c:v>
                </c:pt>
                <c:pt idx="17224">
                  <c:v>393.62</c:v>
                </c:pt>
                <c:pt idx="17225">
                  <c:v>393.72</c:v>
                </c:pt>
                <c:pt idx="17226">
                  <c:v>393.7</c:v>
                </c:pt>
                <c:pt idx="17227">
                  <c:v>393.77</c:v>
                </c:pt>
                <c:pt idx="17228">
                  <c:v>393.88</c:v>
                </c:pt>
                <c:pt idx="17229">
                  <c:v>393.94</c:v>
                </c:pt>
                <c:pt idx="17230">
                  <c:v>394.17</c:v>
                </c:pt>
                <c:pt idx="17231">
                  <c:v>393.99</c:v>
                </c:pt>
                <c:pt idx="17232">
                  <c:v>393.97</c:v>
                </c:pt>
                <c:pt idx="17233">
                  <c:v>394.01</c:v>
                </c:pt>
                <c:pt idx="17234">
                  <c:v>394.1</c:v>
                </c:pt>
                <c:pt idx="17235">
                  <c:v>394.25</c:v>
                </c:pt>
                <c:pt idx="17236">
                  <c:v>394.36</c:v>
                </c:pt>
                <c:pt idx="17237">
                  <c:v>394.26</c:v>
                </c:pt>
                <c:pt idx="17238">
                  <c:v>394.2</c:v>
                </c:pt>
                <c:pt idx="17239">
                  <c:v>394.27</c:v>
                </c:pt>
                <c:pt idx="17240">
                  <c:v>394.23</c:v>
                </c:pt>
                <c:pt idx="17241">
                  <c:v>394.02</c:v>
                </c:pt>
                <c:pt idx="17242">
                  <c:v>393.86</c:v>
                </c:pt>
                <c:pt idx="17243">
                  <c:v>393.9</c:v>
                </c:pt>
                <c:pt idx="17244">
                  <c:v>393.74</c:v>
                </c:pt>
                <c:pt idx="17245">
                  <c:v>393.72</c:v>
                </c:pt>
                <c:pt idx="17246">
                  <c:v>393.73</c:v>
                </c:pt>
                <c:pt idx="17247">
                  <c:v>393.59</c:v>
                </c:pt>
                <c:pt idx="17248">
                  <c:v>393.58</c:v>
                </c:pt>
                <c:pt idx="17249">
                  <c:v>393.82</c:v>
                </c:pt>
                <c:pt idx="17250">
                  <c:v>393.77</c:v>
                </c:pt>
                <c:pt idx="17251">
                  <c:v>393.82</c:v>
                </c:pt>
                <c:pt idx="17252">
                  <c:v>393.71</c:v>
                </c:pt>
                <c:pt idx="17253">
                  <c:v>393.59</c:v>
                </c:pt>
                <c:pt idx="17254">
                  <c:v>393.56</c:v>
                </c:pt>
                <c:pt idx="17255">
                  <c:v>393.52</c:v>
                </c:pt>
                <c:pt idx="17256">
                  <c:v>393.53</c:v>
                </c:pt>
                <c:pt idx="17257">
                  <c:v>393.48</c:v>
                </c:pt>
                <c:pt idx="17258">
                  <c:v>393.46</c:v>
                </c:pt>
                <c:pt idx="17259">
                  <c:v>393.53</c:v>
                </c:pt>
                <c:pt idx="17260">
                  <c:v>393.54</c:v>
                </c:pt>
                <c:pt idx="17261">
                  <c:v>393.62</c:v>
                </c:pt>
                <c:pt idx="17262">
                  <c:v>393.6</c:v>
                </c:pt>
                <c:pt idx="17263">
                  <c:v>393.58</c:v>
                </c:pt>
                <c:pt idx="17264">
                  <c:v>393.46</c:v>
                </c:pt>
                <c:pt idx="17265">
                  <c:v>393.2</c:v>
                </c:pt>
                <c:pt idx="17266">
                  <c:v>393.16</c:v>
                </c:pt>
                <c:pt idx="17267">
                  <c:v>393.11</c:v>
                </c:pt>
                <c:pt idx="17268">
                  <c:v>393.27</c:v>
                </c:pt>
                <c:pt idx="17269">
                  <c:v>393.21</c:v>
                </c:pt>
                <c:pt idx="17270">
                  <c:v>393.17</c:v>
                </c:pt>
                <c:pt idx="17271">
                  <c:v>393.08</c:v>
                </c:pt>
                <c:pt idx="17272">
                  <c:v>393.08</c:v>
                </c:pt>
                <c:pt idx="17273">
                  <c:v>393.11</c:v>
                </c:pt>
                <c:pt idx="17274">
                  <c:v>392.97</c:v>
                </c:pt>
                <c:pt idx="17275">
                  <c:v>392.59</c:v>
                </c:pt>
                <c:pt idx="17276">
                  <c:v>392.32</c:v>
                </c:pt>
                <c:pt idx="17277">
                  <c:v>392.33</c:v>
                </c:pt>
                <c:pt idx="17278">
                  <c:v>392.24</c:v>
                </c:pt>
                <c:pt idx="17279">
                  <c:v>392.42</c:v>
                </c:pt>
                <c:pt idx="17280">
                  <c:v>392.22</c:v>
                </c:pt>
                <c:pt idx="17281">
                  <c:v>392.06</c:v>
                </c:pt>
                <c:pt idx="17282">
                  <c:v>392.16</c:v>
                </c:pt>
                <c:pt idx="17283">
                  <c:v>392.31</c:v>
                </c:pt>
                <c:pt idx="17284">
                  <c:v>392.39</c:v>
                </c:pt>
                <c:pt idx="17285">
                  <c:v>392.46</c:v>
                </c:pt>
                <c:pt idx="17286">
                  <c:v>392.56</c:v>
                </c:pt>
                <c:pt idx="17287">
                  <c:v>392.5</c:v>
                </c:pt>
                <c:pt idx="17288">
                  <c:v>392.64</c:v>
                </c:pt>
                <c:pt idx="17289">
                  <c:v>392.5</c:v>
                </c:pt>
                <c:pt idx="17290">
                  <c:v>392.48</c:v>
                </c:pt>
                <c:pt idx="17291">
                  <c:v>392.52</c:v>
                </c:pt>
                <c:pt idx="17292">
                  <c:v>392.67</c:v>
                </c:pt>
                <c:pt idx="17293">
                  <c:v>392.47</c:v>
                </c:pt>
                <c:pt idx="17294">
                  <c:v>392.47</c:v>
                </c:pt>
                <c:pt idx="17295">
                  <c:v>392.42</c:v>
                </c:pt>
                <c:pt idx="17296">
                  <c:v>392.43</c:v>
                </c:pt>
                <c:pt idx="17297">
                  <c:v>392.41</c:v>
                </c:pt>
                <c:pt idx="17298">
                  <c:v>392.48</c:v>
                </c:pt>
                <c:pt idx="17299">
                  <c:v>392.68</c:v>
                </c:pt>
                <c:pt idx="17300">
                  <c:v>392.63</c:v>
                </c:pt>
                <c:pt idx="17301">
                  <c:v>392.65</c:v>
                </c:pt>
                <c:pt idx="17302">
                  <c:v>392.76</c:v>
                </c:pt>
                <c:pt idx="17303">
                  <c:v>392.98</c:v>
                </c:pt>
                <c:pt idx="17304">
                  <c:v>392.92</c:v>
                </c:pt>
                <c:pt idx="17305">
                  <c:v>392.93</c:v>
                </c:pt>
                <c:pt idx="17306">
                  <c:v>393.08</c:v>
                </c:pt>
                <c:pt idx="17307">
                  <c:v>392.98</c:v>
                </c:pt>
                <c:pt idx="17308">
                  <c:v>393.09</c:v>
                </c:pt>
                <c:pt idx="17309">
                  <c:v>393.16</c:v>
                </c:pt>
                <c:pt idx="17310">
                  <c:v>393.19</c:v>
                </c:pt>
                <c:pt idx="17311">
                  <c:v>393.21</c:v>
                </c:pt>
                <c:pt idx="17312">
                  <c:v>393.23</c:v>
                </c:pt>
                <c:pt idx="17313">
                  <c:v>393.36</c:v>
                </c:pt>
                <c:pt idx="17314">
                  <c:v>393.32</c:v>
                </c:pt>
                <c:pt idx="17315">
                  <c:v>393.11</c:v>
                </c:pt>
                <c:pt idx="17316">
                  <c:v>393.04</c:v>
                </c:pt>
                <c:pt idx="17317">
                  <c:v>393.1</c:v>
                </c:pt>
                <c:pt idx="17318">
                  <c:v>392.96</c:v>
                </c:pt>
                <c:pt idx="17319">
                  <c:v>392.92</c:v>
                </c:pt>
                <c:pt idx="17320">
                  <c:v>393.01</c:v>
                </c:pt>
                <c:pt idx="17321">
                  <c:v>393.07</c:v>
                </c:pt>
                <c:pt idx="17322">
                  <c:v>393.1</c:v>
                </c:pt>
                <c:pt idx="17323">
                  <c:v>393.03</c:v>
                </c:pt>
                <c:pt idx="17324">
                  <c:v>393.27</c:v>
                </c:pt>
                <c:pt idx="17325">
                  <c:v>393.21</c:v>
                </c:pt>
                <c:pt idx="17326">
                  <c:v>393.25</c:v>
                </c:pt>
                <c:pt idx="17327">
                  <c:v>393.24</c:v>
                </c:pt>
                <c:pt idx="17328">
                  <c:v>393.21</c:v>
                </c:pt>
                <c:pt idx="17329">
                  <c:v>393.17</c:v>
                </c:pt>
                <c:pt idx="17330">
                  <c:v>393.22</c:v>
                </c:pt>
                <c:pt idx="17331">
                  <c:v>393.23</c:v>
                </c:pt>
                <c:pt idx="17332">
                  <c:v>393.11</c:v>
                </c:pt>
                <c:pt idx="17333">
                  <c:v>393</c:v>
                </c:pt>
                <c:pt idx="17334">
                  <c:v>393.11</c:v>
                </c:pt>
                <c:pt idx="17335">
                  <c:v>393.03</c:v>
                </c:pt>
                <c:pt idx="17336">
                  <c:v>393.04</c:v>
                </c:pt>
                <c:pt idx="17337">
                  <c:v>393.12</c:v>
                </c:pt>
                <c:pt idx="17338">
                  <c:v>393.13</c:v>
                </c:pt>
                <c:pt idx="17339">
                  <c:v>393.12</c:v>
                </c:pt>
                <c:pt idx="17340">
                  <c:v>393.15</c:v>
                </c:pt>
                <c:pt idx="17341">
                  <c:v>393.12</c:v>
                </c:pt>
                <c:pt idx="17342">
                  <c:v>393.25</c:v>
                </c:pt>
                <c:pt idx="17343">
                  <c:v>393.23</c:v>
                </c:pt>
                <c:pt idx="17344">
                  <c:v>393.16</c:v>
                </c:pt>
                <c:pt idx="17345">
                  <c:v>393.21</c:v>
                </c:pt>
                <c:pt idx="17346">
                  <c:v>393.31</c:v>
                </c:pt>
                <c:pt idx="17347">
                  <c:v>393.22</c:v>
                </c:pt>
                <c:pt idx="17348">
                  <c:v>393.19</c:v>
                </c:pt>
                <c:pt idx="17349">
                  <c:v>393.15</c:v>
                </c:pt>
                <c:pt idx="17350">
                  <c:v>393.24</c:v>
                </c:pt>
                <c:pt idx="17351">
                  <c:v>393.2</c:v>
                </c:pt>
                <c:pt idx="17352">
                  <c:v>393.16</c:v>
                </c:pt>
                <c:pt idx="17353">
                  <c:v>393.18</c:v>
                </c:pt>
                <c:pt idx="17354">
                  <c:v>393.16</c:v>
                </c:pt>
                <c:pt idx="17355">
                  <c:v>393.2</c:v>
                </c:pt>
                <c:pt idx="17356">
                  <c:v>393.27</c:v>
                </c:pt>
                <c:pt idx="17357">
                  <c:v>393.25</c:v>
                </c:pt>
                <c:pt idx="17358">
                  <c:v>393.3</c:v>
                </c:pt>
                <c:pt idx="17359">
                  <c:v>393.24</c:v>
                </c:pt>
                <c:pt idx="17360">
                  <c:v>393.24</c:v>
                </c:pt>
                <c:pt idx="17361">
                  <c:v>393.36</c:v>
                </c:pt>
                <c:pt idx="17362">
                  <c:v>393.5</c:v>
                </c:pt>
                <c:pt idx="17363">
                  <c:v>393.29</c:v>
                </c:pt>
                <c:pt idx="17364">
                  <c:v>393.4</c:v>
                </c:pt>
                <c:pt idx="17365">
                  <c:v>393.28</c:v>
                </c:pt>
                <c:pt idx="17366">
                  <c:v>393.3</c:v>
                </c:pt>
                <c:pt idx="17367">
                  <c:v>393.33</c:v>
                </c:pt>
                <c:pt idx="17368">
                  <c:v>393.54</c:v>
                </c:pt>
                <c:pt idx="17369">
                  <c:v>393.54</c:v>
                </c:pt>
                <c:pt idx="17370">
                  <c:v>393.49</c:v>
                </c:pt>
                <c:pt idx="17371">
                  <c:v>393.58</c:v>
                </c:pt>
                <c:pt idx="17372">
                  <c:v>393.43</c:v>
                </c:pt>
                <c:pt idx="17373">
                  <c:v>393.49</c:v>
                </c:pt>
                <c:pt idx="17374">
                  <c:v>393.52</c:v>
                </c:pt>
                <c:pt idx="17375">
                  <c:v>393.64</c:v>
                </c:pt>
                <c:pt idx="17376">
                  <c:v>393.54</c:v>
                </c:pt>
                <c:pt idx="17377">
                  <c:v>393.43</c:v>
                </c:pt>
                <c:pt idx="17378">
                  <c:v>393.38</c:v>
                </c:pt>
                <c:pt idx="17379">
                  <c:v>393.29</c:v>
                </c:pt>
                <c:pt idx="17380">
                  <c:v>393.49</c:v>
                </c:pt>
                <c:pt idx="17381">
                  <c:v>393.57</c:v>
                </c:pt>
                <c:pt idx="17382">
                  <c:v>393.39</c:v>
                </c:pt>
                <c:pt idx="17383">
                  <c:v>393.35</c:v>
                </c:pt>
                <c:pt idx="17384">
                  <c:v>393.31</c:v>
                </c:pt>
                <c:pt idx="17385">
                  <c:v>393.36</c:v>
                </c:pt>
                <c:pt idx="17386">
                  <c:v>393.42</c:v>
                </c:pt>
                <c:pt idx="17387">
                  <c:v>393.36</c:v>
                </c:pt>
                <c:pt idx="17388">
                  <c:v>393.24</c:v>
                </c:pt>
                <c:pt idx="17389">
                  <c:v>393.22</c:v>
                </c:pt>
                <c:pt idx="17390">
                  <c:v>393.25</c:v>
                </c:pt>
                <c:pt idx="17391">
                  <c:v>393.17</c:v>
                </c:pt>
                <c:pt idx="17392">
                  <c:v>393.25</c:v>
                </c:pt>
                <c:pt idx="17393">
                  <c:v>393.29</c:v>
                </c:pt>
                <c:pt idx="17394">
                  <c:v>393.36</c:v>
                </c:pt>
                <c:pt idx="17395">
                  <c:v>393.33</c:v>
                </c:pt>
                <c:pt idx="17396">
                  <c:v>393.25</c:v>
                </c:pt>
                <c:pt idx="17397">
                  <c:v>393.42</c:v>
                </c:pt>
                <c:pt idx="17398">
                  <c:v>393.39</c:v>
                </c:pt>
                <c:pt idx="17399">
                  <c:v>393.31</c:v>
                </c:pt>
                <c:pt idx="17400">
                  <c:v>393.32</c:v>
                </c:pt>
                <c:pt idx="17401">
                  <c:v>393.49</c:v>
                </c:pt>
                <c:pt idx="17402">
                  <c:v>393.52</c:v>
                </c:pt>
                <c:pt idx="17403">
                  <c:v>393.62</c:v>
                </c:pt>
                <c:pt idx="17404">
                  <c:v>394.01</c:v>
                </c:pt>
                <c:pt idx="17405">
                  <c:v>394.11</c:v>
                </c:pt>
                <c:pt idx="17406">
                  <c:v>394.17</c:v>
                </c:pt>
                <c:pt idx="17407">
                  <c:v>394.16</c:v>
                </c:pt>
                <c:pt idx="17408">
                  <c:v>394.12</c:v>
                </c:pt>
                <c:pt idx="17409">
                  <c:v>394.2</c:v>
                </c:pt>
                <c:pt idx="17410">
                  <c:v>394.17</c:v>
                </c:pt>
                <c:pt idx="17411">
                  <c:v>394.19</c:v>
                </c:pt>
                <c:pt idx="17412">
                  <c:v>394.14</c:v>
                </c:pt>
                <c:pt idx="17413">
                  <c:v>394.1</c:v>
                </c:pt>
                <c:pt idx="17414">
                  <c:v>394.21</c:v>
                </c:pt>
                <c:pt idx="17415">
                  <c:v>394.15</c:v>
                </c:pt>
                <c:pt idx="17416">
                  <c:v>394.28</c:v>
                </c:pt>
                <c:pt idx="17417">
                  <c:v>394.19</c:v>
                </c:pt>
                <c:pt idx="17418">
                  <c:v>394.12</c:v>
                </c:pt>
                <c:pt idx="17419">
                  <c:v>394.14</c:v>
                </c:pt>
                <c:pt idx="17420">
                  <c:v>394</c:v>
                </c:pt>
                <c:pt idx="17421">
                  <c:v>393.93</c:v>
                </c:pt>
                <c:pt idx="17422">
                  <c:v>394.2</c:v>
                </c:pt>
                <c:pt idx="17423">
                  <c:v>394.36</c:v>
                </c:pt>
                <c:pt idx="17424">
                  <c:v>394.33</c:v>
                </c:pt>
                <c:pt idx="17425">
                  <c:v>394.2</c:v>
                </c:pt>
                <c:pt idx="17426">
                  <c:v>394.04</c:v>
                </c:pt>
                <c:pt idx="17427">
                  <c:v>393.92</c:v>
                </c:pt>
                <c:pt idx="17428">
                  <c:v>393.91</c:v>
                </c:pt>
                <c:pt idx="17429">
                  <c:v>394</c:v>
                </c:pt>
                <c:pt idx="17430">
                  <c:v>394.09</c:v>
                </c:pt>
                <c:pt idx="17431">
                  <c:v>394.05</c:v>
                </c:pt>
                <c:pt idx="17432">
                  <c:v>394.17</c:v>
                </c:pt>
                <c:pt idx="17433">
                  <c:v>393.98</c:v>
                </c:pt>
                <c:pt idx="17434">
                  <c:v>394.03</c:v>
                </c:pt>
                <c:pt idx="17435">
                  <c:v>394</c:v>
                </c:pt>
                <c:pt idx="17436">
                  <c:v>393.99</c:v>
                </c:pt>
                <c:pt idx="17437">
                  <c:v>393.95</c:v>
                </c:pt>
                <c:pt idx="17438">
                  <c:v>393.95</c:v>
                </c:pt>
                <c:pt idx="17439">
                  <c:v>394.04</c:v>
                </c:pt>
                <c:pt idx="17440">
                  <c:v>394.14</c:v>
                </c:pt>
                <c:pt idx="17441">
                  <c:v>394.13</c:v>
                </c:pt>
                <c:pt idx="17442">
                  <c:v>394.13</c:v>
                </c:pt>
                <c:pt idx="17443">
                  <c:v>394.13</c:v>
                </c:pt>
                <c:pt idx="17444">
                  <c:v>394.01</c:v>
                </c:pt>
                <c:pt idx="17445">
                  <c:v>393.63</c:v>
                </c:pt>
                <c:pt idx="17446">
                  <c:v>393.09</c:v>
                </c:pt>
                <c:pt idx="17447">
                  <c:v>392.81</c:v>
                </c:pt>
                <c:pt idx="17448">
                  <c:v>392.73</c:v>
                </c:pt>
                <c:pt idx="17449">
                  <c:v>392.57</c:v>
                </c:pt>
                <c:pt idx="17450">
                  <c:v>392.51</c:v>
                </c:pt>
                <c:pt idx="17451">
                  <c:v>392.52</c:v>
                </c:pt>
                <c:pt idx="17452">
                  <c:v>392.49</c:v>
                </c:pt>
                <c:pt idx="17453">
                  <c:v>392.75</c:v>
                </c:pt>
                <c:pt idx="17454">
                  <c:v>393.13</c:v>
                </c:pt>
                <c:pt idx="17455">
                  <c:v>393.58</c:v>
                </c:pt>
                <c:pt idx="17456">
                  <c:v>393.86</c:v>
                </c:pt>
                <c:pt idx="17457">
                  <c:v>393.81</c:v>
                </c:pt>
                <c:pt idx="17458">
                  <c:v>394.01</c:v>
                </c:pt>
                <c:pt idx="17459">
                  <c:v>394.21</c:v>
                </c:pt>
                <c:pt idx="17460">
                  <c:v>394.5</c:v>
                </c:pt>
                <c:pt idx="17461">
                  <c:v>394.74</c:v>
                </c:pt>
                <c:pt idx="17462">
                  <c:v>394.88</c:v>
                </c:pt>
                <c:pt idx="17463">
                  <c:v>394.9</c:v>
                </c:pt>
                <c:pt idx="17464">
                  <c:v>394.97</c:v>
                </c:pt>
                <c:pt idx="17465">
                  <c:v>394.75</c:v>
                </c:pt>
                <c:pt idx="17466">
                  <c:v>394.39</c:v>
                </c:pt>
                <c:pt idx="17467">
                  <c:v>394.29</c:v>
                </c:pt>
                <c:pt idx="17468">
                  <c:v>394.26</c:v>
                </c:pt>
                <c:pt idx="17469">
                  <c:v>394.34</c:v>
                </c:pt>
                <c:pt idx="17470">
                  <c:v>394.2</c:v>
                </c:pt>
                <c:pt idx="17471">
                  <c:v>394.07</c:v>
                </c:pt>
                <c:pt idx="17472">
                  <c:v>393.94</c:v>
                </c:pt>
                <c:pt idx="17473">
                  <c:v>394.11</c:v>
                </c:pt>
                <c:pt idx="17474">
                  <c:v>394.31</c:v>
                </c:pt>
                <c:pt idx="17475">
                  <c:v>394.41</c:v>
                </c:pt>
                <c:pt idx="17476">
                  <c:v>394.02</c:v>
                </c:pt>
                <c:pt idx="17477">
                  <c:v>393.72</c:v>
                </c:pt>
                <c:pt idx="17478">
                  <c:v>393.9</c:v>
                </c:pt>
                <c:pt idx="17479">
                  <c:v>393.99</c:v>
                </c:pt>
                <c:pt idx="17480">
                  <c:v>393.76</c:v>
                </c:pt>
                <c:pt idx="17481">
                  <c:v>393.56</c:v>
                </c:pt>
                <c:pt idx="17482">
                  <c:v>393.31</c:v>
                </c:pt>
                <c:pt idx="17483">
                  <c:v>393.61</c:v>
                </c:pt>
                <c:pt idx="17484">
                  <c:v>393.78</c:v>
                </c:pt>
                <c:pt idx="17485">
                  <c:v>393.61</c:v>
                </c:pt>
                <c:pt idx="17486">
                  <c:v>393.76</c:v>
                </c:pt>
                <c:pt idx="17487">
                  <c:v>393.91</c:v>
                </c:pt>
                <c:pt idx="17488">
                  <c:v>393.84</c:v>
                </c:pt>
                <c:pt idx="17489">
                  <c:v>393.82</c:v>
                </c:pt>
                <c:pt idx="17490">
                  <c:v>393.4</c:v>
                </c:pt>
                <c:pt idx="17491">
                  <c:v>393.31</c:v>
                </c:pt>
                <c:pt idx="17492">
                  <c:v>393.42</c:v>
                </c:pt>
                <c:pt idx="17493">
                  <c:v>393.72</c:v>
                </c:pt>
                <c:pt idx="17494">
                  <c:v>393.51</c:v>
                </c:pt>
                <c:pt idx="17495">
                  <c:v>393.05</c:v>
                </c:pt>
                <c:pt idx="17496">
                  <c:v>393.19</c:v>
                </c:pt>
                <c:pt idx="17497">
                  <c:v>393.24</c:v>
                </c:pt>
                <c:pt idx="17498">
                  <c:v>393.29</c:v>
                </c:pt>
                <c:pt idx="17499">
                  <c:v>393.55</c:v>
                </c:pt>
                <c:pt idx="17500">
                  <c:v>393.67</c:v>
                </c:pt>
                <c:pt idx="17501">
                  <c:v>393.34</c:v>
                </c:pt>
                <c:pt idx="17502">
                  <c:v>393.12</c:v>
                </c:pt>
                <c:pt idx="17503">
                  <c:v>393.19</c:v>
                </c:pt>
                <c:pt idx="17504">
                  <c:v>393.28</c:v>
                </c:pt>
                <c:pt idx="17505">
                  <c:v>393.13</c:v>
                </c:pt>
                <c:pt idx="17506">
                  <c:v>393.09</c:v>
                </c:pt>
                <c:pt idx="17507">
                  <c:v>393.22</c:v>
                </c:pt>
                <c:pt idx="17508">
                  <c:v>393.3</c:v>
                </c:pt>
                <c:pt idx="17509">
                  <c:v>393.26</c:v>
                </c:pt>
                <c:pt idx="17510">
                  <c:v>393.33</c:v>
                </c:pt>
                <c:pt idx="17511">
                  <c:v>393.3</c:v>
                </c:pt>
                <c:pt idx="17512">
                  <c:v>393.34</c:v>
                </c:pt>
                <c:pt idx="17513">
                  <c:v>393.38</c:v>
                </c:pt>
                <c:pt idx="17514">
                  <c:v>393.31</c:v>
                </c:pt>
                <c:pt idx="17515">
                  <c:v>393.23</c:v>
                </c:pt>
                <c:pt idx="17516">
                  <c:v>393.22</c:v>
                </c:pt>
                <c:pt idx="17517">
                  <c:v>393.34</c:v>
                </c:pt>
                <c:pt idx="17518">
                  <c:v>393.24</c:v>
                </c:pt>
                <c:pt idx="17519">
                  <c:v>393.09</c:v>
                </c:pt>
                <c:pt idx="17520">
                  <c:v>393.15</c:v>
                </c:pt>
                <c:pt idx="17521">
                  <c:v>393.16</c:v>
                </c:pt>
                <c:pt idx="17522">
                  <c:v>393.3</c:v>
                </c:pt>
                <c:pt idx="17523">
                  <c:v>393.5</c:v>
                </c:pt>
                <c:pt idx="17524">
                  <c:v>393.42</c:v>
                </c:pt>
                <c:pt idx="17525">
                  <c:v>393.12</c:v>
                </c:pt>
                <c:pt idx="17526">
                  <c:v>393.12</c:v>
                </c:pt>
                <c:pt idx="17527">
                  <c:v>393.02</c:v>
                </c:pt>
                <c:pt idx="17528">
                  <c:v>392.95</c:v>
                </c:pt>
                <c:pt idx="17529">
                  <c:v>393.04</c:v>
                </c:pt>
                <c:pt idx="17530">
                  <c:v>392.94</c:v>
                </c:pt>
                <c:pt idx="17531">
                  <c:v>392.94</c:v>
                </c:pt>
                <c:pt idx="17532">
                  <c:v>392.96</c:v>
                </c:pt>
                <c:pt idx="17533">
                  <c:v>392.75</c:v>
                </c:pt>
                <c:pt idx="17534">
                  <c:v>392.64</c:v>
                </c:pt>
                <c:pt idx="17535">
                  <c:v>392.42</c:v>
                </c:pt>
                <c:pt idx="17536">
                  <c:v>392.47</c:v>
                </c:pt>
                <c:pt idx="17537">
                  <c:v>392.55</c:v>
                </c:pt>
                <c:pt idx="17538">
                  <c:v>392.64</c:v>
                </c:pt>
                <c:pt idx="17539">
                  <c:v>392.88</c:v>
                </c:pt>
                <c:pt idx="17540">
                  <c:v>392.77</c:v>
                </c:pt>
                <c:pt idx="17541">
                  <c:v>392.82</c:v>
                </c:pt>
                <c:pt idx="17542">
                  <c:v>392.71</c:v>
                </c:pt>
                <c:pt idx="17543">
                  <c:v>392.49</c:v>
                </c:pt>
                <c:pt idx="17544">
                  <c:v>392.62</c:v>
                </c:pt>
                <c:pt idx="17545">
                  <c:v>392.71</c:v>
                </c:pt>
                <c:pt idx="17546">
                  <c:v>392.62</c:v>
                </c:pt>
                <c:pt idx="17547">
                  <c:v>392.71</c:v>
                </c:pt>
                <c:pt idx="17548">
                  <c:v>392.71</c:v>
                </c:pt>
                <c:pt idx="17549">
                  <c:v>392.64</c:v>
                </c:pt>
                <c:pt idx="17550">
                  <c:v>392.61</c:v>
                </c:pt>
                <c:pt idx="17551">
                  <c:v>392.56</c:v>
                </c:pt>
                <c:pt idx="17552">
                  <c:v>392.64</c:v>
                </c:pt>
                <c:pt idx="17553">
                  <c:v>392.58</c:v>
                </c:pt>
                <c:pt idx="17554">
                  <c:v>392.54</c:v>
                </c:pt>
                <c:pt idx="17555">
                  <c:v>392.58</c:v>
                </c:pt>
                <c:pt idx="17556">
                  <c:v>392.63</c:v>
                </c:pt>
                <c:pt idx="17557">
                  <c:v>392.66</c:v>
                </c:pt>
                <c:pt idx="17558">
                  <c:v>392.7</c:v>
                </c:pt>
                <c:pt idx="17559">
                  <c:v>392.47</c:v>
                </c:pt>
                <c:pt idx="17560">
                  <c:v>392.57</c:v>
                </c:pt>
                <c:pt idx="17561">
                  <c:v>392.6</c:v>
                </c:pt>
                <c:pt idx="17562">
                  <c:v>392.61</c:v>
                </c:pt>
                <c:pt idx="17563">
                  <c:v>392.76</c:v>
                </c:pt>
                <c:pt idx="17564">
                  <c:v>392.56</c:v>
                </c:pt>
                <c:pt idx="17565">
                  <c:v>392.5</c:v>
                </c:pt>
                <c:pt idx="17566">
                  <c:v>392.68</c:v>
                </c:pt>
                <c:pt idx="17567">
                  <c:v>392.58</c:v>
                </c:pt>
                <c:pt idx="17568">
                  <c:v>392.38</c:v>
                </c:pt>
                <c:pt idx="17569">
                  <c:v>392.5</c:v>
                </c:pt>
                <c:pt idx="17570">
                  <c:v>392.6</c:v>
                </c:pt>
                <c:pt idx="17571">
                  <c:v>392.58</c:v>
                </c:pt>
                <c:pt idx="17572">
                  <c:v>392.6</c:v>
                </c:pt>
                <c:pt idx="17573">
                  <c:v>392.49</c:v>
                </c:pt>
                <c:pt idx="17574">
                  <c:v>392.8</c:v>
                </c:pt>
                <c:pt idx="17575">
                  <c:v>392.62</c:v>
                </c:pt>
                <c:pt idx="17576">
                  <c:v>392.61</c:v>
                </c:pt>
                <c:pt idx="17577">
                  <c:v>392.48</c:v>
                </c:pt>
                <c:pt idx="17578">
                  <c:v>392.45</c:v>
                </c:pt>
                <c:pt idx="17579">
                  <c:v>392.56</c:v>
                </c:pt>
                <c:pt idx="17580">
                  <c:v>392.53</c:v>
                </c:pt>
                <c:pt idx="17581">
                  <c:v>392.38</c:v>
                </c:pt>
                <c:pt idx="17582">
                  <c:v>392.53</c:v>
                </c:pt>
                <c:pt idx="17583">
                  <c:v>392.64</c:v>
                </c:pt>
                <c:pt idx="17584">
                  <c:v>392.51</c:v>
                </c:pt>
                <c:pt idx="17585">
                  <c:v>392.55</c:v>
                </c:pt>
                <c:pt idx="17586">
                  <c:v>392.52</c:v>
                </c:pt>
                <c:pt idx="17587">
                  <c:v>392.6</c:v>
                </c:pt>
                <c:pt idx="17588">
                  <c:v>392.41</c:v>
                </c:pt>
                <c:pt idx="17589">
                  <c:v>392.54</c:v>
                </c:pt>
                <c:pt idx="17590">
                  <c:v>392.47</c:v>
                </c:pt>
                <c:pt idx="17591">
                  <c:v>392.36</c:v>
                </c:pt>
                <c:pt idx="17592">
                  <c:v>392.28</c:v>
                </c:pt>
                <c:pt idx="17593">
                  <c:v>392.3</c:v>
                </c:pt>
                <c:pt idx="17594">
                  <c:v>392.35</c:v>
                </c:pt>
                <c:pt idx="17595">
                  <c:v>392.38</c:v>
                </c:pt>
                <c:pt idx="17596">
                  <c:v>392.27</c:v>
                </c:pt>
                <c:pt idx="17597">
                  <c:v>392.2</c:v>
                </c:pt>
                <c:pt idx="17598">
                  <c:v>392.28</c:v>
                </c:pt>
                <c:pt idx="17599">
                  <c:v>392.28</c:v>
                </c:pt>
                <c:pt idx="17600">
                  <c:v>392.31</c:v>
                </c:pt>
                <c:pt idx="17601">
                  <c:v>392.28</c:v>
                </c:pt>
                <c:pt idx="17602">
                  <c:v>392.24</c:v>
                </c:pt>
                <c:pt idx="17603">
                  <c:v>392.36</c:v>
                </c:pt>
                <c:pt idx="17604">
                  <c:v>392.33</c:v>
                </c:pt>
                <c:pt idx="17605">
                  <c:v>392.39</c:v>
                </c:pt>
                <c:pt idx="17606">
                  <c:v>392.34</c:v>
                </c:pt>
                <c:pt idx="17607">
                  <c:v>392.18</c:v>
                </c:pt>
                <c:pt idx="17608">
                  <c:v>392.2</c:v>
                </c:pt>
                <c:pt idx="17609">
                  <c:v>392.33</c:v>
                </c:pt>
                <c:pt idx="17610">
                  <c:v>392.29</c:v>
                </c:pt>
                <c:pt idx="17611">
                  <c:v>392.21</c:v>
                </c:pt>
                <c:pt idx="17612">
                  <c:v>392.18</c:v>
                </c:pt>
                <c:pt idx="17613">
                  <c:v>392.16</c:v>
                </c:pt>
                <c:pt idx="17614">
                  <c:v>392.2</c:v>
                </c:pt>
                <c:pt idx="17615">
                  <c:v>392.18</c:v>
                </c:pt>
                <c:pt idx="17616">
                  <c:v>392.23</c:v>
                </c:pt>
                <c:pt idx="17617">
                  <c:v>392.18</c:v>
                </c:pt>
                <c:pt idx="17618">
                  <c:v>392.23</c:v>
                </c:pt>
                <c:pt idx="17619">
                  <c:v>392.31</c:v>
                </c:pt>
                <c:pt idx="17620">
                  <c:v>392.33</c:v>
                </c:pt>
                <c:pt idx="17621">
                  <c:v>392.32</c:v>
                </c:pt>
                <c:pt idx="17622">
                  <c:v>392.23</c:v>
                </c:pt>
                <c:pt idx="17623">
                  <c:v>392.21</c:v>
                </c:pt>
                <c:pt idx="17624">
                  <c:v>392.29</c:v>
                </c:pt>
                <c:pt idx="17625">
                  <c:v>392.3</c:v>
                </c:pt>
                <c:pt idx="17626">
                  <c:v>392.22</c:v>
                </c:pt>
                <c:pt idx="17627">
                  <c:v>392.29</c:v>
                </c:pt>
                <c:pt idx="17628">
                  <c:v>392.29</c:v>
                </c:pt>
                <c:pt idx="17629">
                  <c:v>392.29</c:v>
                </c:pt>
                <c:pt idx="17630">
                  <c:v>392.25</c:v>
                </c:pt>
                <c:pt idx="17631">
                  <c:v>392.28</c:v>
                </c:pt>
                <c:pt idx="17632">
                  <c:v>392.34</c:v>
                </c:pt>
                <c:pt idx="17633">
                  <c:v>392.27</c:v>
                </c:pt>
                <c:pt idx="17634">
                  <c:v>392.18</c:v>
                </c:pt>
                <c:pt idx="17635">
                  <c:v>392.21</c:v>
                </c:pt>
                <c:pt idx="17636">
                  <c:v>392.28</c:v>
                </c:pt>
                <c:pt idx="17637">
                  <c:v>392.18</c:v>
                </c:pt>
                <c:pt idx="17638">
                  <c:v>392.15</c:v>
                </c:pt>
                <c:pt idx="17639">
                  <c:v>392.35</c:v>
                </c:pt>
                <c:pt idx="17640">
                  <c:v>392.24</c:v>
                </c:pt>
                <c:pt idx="17641">
                  <c:v>392.33</c:v>
                </c:pt>
                <c:pt idx="17642">
                  <c:v>392.33</c:v>
                </c:pt>
                <c:pt idx="17643">
                  <c:v>392.2</c:v>
                </c:pt>
                <c:pt idx="17644">
                  <c:v>392.2</c:v>
                </c:pt>
                <c:pt idx="17645">
                  <c:v>392.24</c:v>
                </c:pt>
                <c:pt idx="17646">
                  <c:v>392.33</c:v>
                </c:pt>
                <c:pt idx="17647">
                  <c:v>392.21</c:v>
                </c:pt>
                <c:pt idx="17648">
                  <c:v>392.19</c:v>
                </c:pt>
                <c:pt idx="17649">
                  <c:v>392.21</c:v>
                </c:pt>
                <c:pt idx="17650">
                  <c:v>392.27</c:v>
                </c:pt>
                <c:pt idx="17651">
                  <c:v>392.27</c:v>
                </c:pt>
                <c:pt idx="17652">
                  <c:v>392.34</c:v>
                </c:pt>
                <c:pt idx="17653">
                  <c:v>392.15</c:v>
                </c:pt>
                <c:pt idx="17654">
                  <c:v>392.09</c:v>
                </c:pt>
                <c:pt idx="17655">
                  <c:v>392.34</c:v>
                </c:pt>
                <c:pt idx="17656">
                  <c:v>392.36</c:v>
                </c:pt>
                <c:pt idx="17657">
                  <c:v>392.32</c:v>
                </c:pt>
                <c:pt idx="17658">
                  <c:v>392.37</c:v>
                </c:pt>
                <c:pt idx="17659">
                  <c:v>392.29</c:v>
                </c:pt>
                <c:pt idx="17660">
                  <c:v>392.4</c:v>
                </c:pt>
                <c:pt idx="17661">
                  <c:v>392.35</c:v>
                </c:pt>
                <c:pt idx="17662">
                  <c:v>392.35</c:v>
                </c:pt>
                <c:pt idx="17663">
                  <c:v>392.34</c:v>
                </c:pt>
                <c:pt idx="17664">
                  <c:v>392.24</c:v>
                </c:pt>
                <c:pt idx="17665">
                  <c:v>392.29</c:v>
                </c:pt>
                <c:pt idx="17666">
                  <c:v>392.4</c:v>
                </c:pt>
                <c:pt idx="17667">
                  <c:v>392.44</c:v>
                </c:pt>
                <c:pt idx="17668">
                  <c:v>392.43</c:v>
                </c:pt>
                <c:pt idx="17669">
                  <c:v>392.41</c:v>
                </c:pt>
                <c:pt idx="17670">
                  <c:v>392.43</c:v>
                </c:pt>
                <c:pt idx="17671">
                  <c:v>392.42</c:v>
                </c:pt>
                <c:pt idx="17672">
                  <c:v>392.47</c:v>
                </c:pt>
                <c:pt idx="17673">
                  <c:v>392.31</c:v>
                </c:pt>
                <c:pt idx="17674">
                  <c:v>392.46</c:v>
                </c:pt>
                <c:pt idx="17675">
                  <c:v>392.43</c:v>
                </c:pt>
                <c:pt idx="17676">
                  <c:v>392.33</c:v>
                </c:pt>
                <c:pt idx="17677">
                  <c:v>392.52</c:v>
                </c:pt>
                <c:pt idx="17678">
                  <c:v>392.48</c:v>
                </c:pt>
                <c:pt idx="17679">
                  <c:v>392.57</c:v>
                </c:pt>
                <c:pt idx="17680">
                  <c:v>392.54</c:v>
                </c:pt>
                <c:pt idx="17681">
                  <c:v>392.45</c:v>
                </c:pt>
                <c:pt idx="17682">
                  <c:v>392.52</c:v>
                </c:pt>
                <c:pt idx="17683">
                  <c:v>392.52</c:v>
                </c:pt>
                <c:pt idx="17684">
                  <c:v>392.52</c:v>
                </c:pt>
                <c:pt idx="17685">
                  <c:v>392.4</c:v>
                </c:pt>
                <c:pt idx="17686">
                  <c:v>392.47</c:v>
                </c:pt>
                <c:pt idx="17687">
                  <c:v>392.55</c:v>
                </c:pt>
                <c:pt idx="17688">
                  <c:v>392.34</c:v>
                </c:pt>
                <c:pt idx="17689">
                  <c:v>392.39</c:v>
                </c:pt>
                <c:pt idx="17690">
                  <c:v>392.52</c:v>
                </c:pt>
                <c:pt idx="17691">
                  <c:v>392.51</c:v>
                </c:pt>
                <c:pt idx="17692">
                  <c:v>392.56</c:v>
                </c:pt>
                <c:pt idx="17693">
                  <c:v>392.44</c:v>
                </c:pt>
                <c:pt idx="17694">
                  <c:v>392.46</c:v>
                </c:pt>
                <c:pt idx="17695">
                  <c:v>392.47</c:v>
                </c:pt>
                <c:pt idx="17696">
                  <c:v>392.4</c:v>
                </c:pt>
                <c:pt idx="17697">
                  <c:v>392.49</c:v>
                </c:pt>
                <c:pt idx="17698">
                  <c:v>392.53</c:v>
                </c:pt>
                <c:pt idx="17699">
                  <c:v>392.55</c:v>
                </c:pt>
                <c:pt idx="17700">
                  <c:v>392.54</c:v>
                </c:pt>
                <c:pt idx="17701">
                  <c:v>392.42</c:v>
                </c:pt>
                <c:pt idx="17702">
                  <c:v>392.45</c:v>
                </c:pt>
                <c:pt idx="17703">
                  <c:v>392.53</c:v>
                </c:pt>
                <c:pt idx="17704">
                  <c:v>392.69</c:v>
                </c:pt>
                <c:pt idx="17705">
                  <c:v>392.64</c:v>
                </c:pt>
                <c:pt idx="17706">
                  <c:v>392.64</c:v>
                </c:pt>
                <c:pt idx="17707">
                  <c:v>392.46</c:v>
                </c:pt>
                <c:pt idx="17708">
                  <c:v>392.39</c:v>
                </c:pt>
                <c:pt idx="17709">
                  <c:v>392.45</c:v>
                </c:pt>
                <c:pt idx="17710">
                  <c:v>392.59</c:v>
                </c:pt>
                <c:pt idx="17711">
                  <c:v>392.54</c:v>
                </c:pt>
                <c:pt idx="17712">
                  <c:v>392.43</c:v>
                </c:pt>
                <c:pt idx="17713">
                  <c:v>392.53</c:v>
                </c:pt>
                <c:pt idx="17714">
                  <c:v>392.52</c:v>
                </c:pt>
                <c:pt idx="17715">
                  <c:v>392.61</c:v>
                </c:pt>
                <c:pt idx="17716">
                  <c:v>392.4</c:v>
                </c:pt>
                <c:pt idx="17717">
                  <c:v>392.36</c:v>
                </c:pt>
                <c:pt idx="17718">
                  <c:v>392.51</c:v>
                </c:pt>
                <c:pt idx="17719">
                  <c:v>392.47</c:v>
                </c:pt>
                <c:pt idx="17720">
                  <c:v>392.52</c:v>
                </c:pt>
                <c:pt idx="17721">
                  <c:v>392.49</c:v>
                </c:pt>
                <c:pt idx="17722">
                  <c:v>392.45</c:v>
                </c:pt>
                <c:pt idx="17723">
                  <c:v>392.62</c:v>
                </c:pt>
                <c:pt idx="17724">
                  <c:v>392.51</c:v>
                </c:pt>
                <c:pt idx="17725">
                  <c:v>392.37</c:v>
                </c:pt>
                <c:pt idx="17726">
                  <c:v>392.38</c:v>
                </c:pt>
                <c:pt idx="17727">
                  <c:v>392.46</c:v>
                </c:pt>
                <c:pt idx="17728">
                  <c:v>392.51</c:v>
                </c:pt>
                <c:pt idx="17729">
                  <c:v>392.53</c:v>
                </c:pt>
                <c:pt idx="17730">
                  <c:v>392.71</c:v>
                </c:pt>
                <c:pt idx="17731">
                  <c:v>392.51</c:v>
                </c:pt>
                <c:pt idx="17732">
                  <c:v>392.37</c:v>
                </c:pt>
                <c:pt idx="17733">
                  <c:v>392.57</c:v>
                </c:pt>
                <c:pt idx="17734">
                  <c:v>392.58</c:v>
                </c:pt>
                <c:pt idx="17735">
                  <c:v>392.49</c:v>
                </c:pt>
                <c:pt idx="17736">
                  <c:v>392.47</c:v>
                </c:pt>
                <c:pt idx="17737">
                  <c:v>392.34</c:v>
                </c:pt>
                <c:pt idx="17738">
                  <c:v>392.42</c:v>
                </c:pt>
                <c:pt idx="17739">
                  <c:v>392.49</c:v>
                </c:pt>
                <c:pt idx="17740">
                  <c:v>392.42</c:v>
                </c:pt>
                <c:pt idx="17741">
                  <c:v>392.48</c:v>
                </c:pt>
                <c:pt idx="17742">
                  <c:v>392.42</c:v>
                </c:pt>
                <c:pt idx="17743">
                  <c:v>392.43</c:v>
                </c:pt>
                <c:pt idx="17744">
                  <c:v>392.42</c:v>
                </c:pt>
                <c:pt idx="17745">
                  <c:v>392.4</c:v>
                </c:pt>
                <c:pt idx="17746">
                  <c:v>392.4</c:v>
                </c:pt>
                <c:pt idx="17747">
                  <c:v>392.42</c:v>
                </c:pt>
                <c:pt idx="17748">
                  <c:v>392.43</c:v>
                </c:pt>
                <c:pt idx="17749">
                  <c:v>392.52</c:v>
                </c:pt>
                <c:pt idx="17750">
                  <c:v>392.4</c:v>
                </c:pt>
                <c:pt idx="17751">
                  <c:v>392.57</c:v>
                </c:pt>
                <c:pt idx="17752">
                  <c:v>392.34</c:v>
                </c:pt>
                <c:pt idx="17753">
                  <c:v>392.34</c:v>
                </c:pt>
                <c:pt idx="17754">
                  <c:v>392.34</c:v>
                </c:pt>
                <c:pt idx="17755">
                  <c:v>392.38</c:v>
                </c:pt>
                <c:pt idx="17756">
                  <c:v>392.49</c:v>
                </c:pt>
                <c:pt idx="17757">
                  <c:v>392.28</c:v>
                </c:pt>
                <c:pt idx="17758">
                  <c:v>392.27</c:v>
                </c:pt>
                <c:pt idx="17759">
                  <c:v>392.29</c:v>
                </c:pt>
                <c:pt idx="17760">
                  <c:v>392.31</c:v>
                </c:pt>
                <c:pt idx="17761">
                  <c:v>392.4</c:v>
                </c:pt>
                <c:pt idx="17762">
                  <c:v>392.25</c:v>
                </c:pt>
                <c:pt idx="17763">
                  <c:v>392.29</c:v>
                </c:pt>
                <c:pt idx="17764">
                  <c:v>392.4</c:v>
                </c:pt>
                <c:pt idx="17765">
                  <c:v>392.31</c:v>
                </c:pt>
                <c:pt idx="17766">
                  <c:v>392.38</c:v>
                </c:pt>
                <c:pt idx="17767">
                  <c:v>392.44</c:v>
                </c:pt>
                <c:pt idx="17768">
                  <c:v>392.44</c:v>
                </c:pt>
                <c:pt idx="17769">
                  <c:v>392.36</c:v>
                </c:pt>
                <c:pt idx="17770">
                  <c:v>392.28</c:v>
                </c:pt>
                <c:pt idx="17771">
                  <c:v>392.29</c:v>
                </c:pt>
                <c:pt idx="17772">
                  <c:v>392.22</c:v>
                </c:pt>
                <c:pt idx="17773">
                  <c:v>392.39</c:v>
                </c:pt>
                <c:pt idx="17774">
                  <c:v>392.5</c:v>
                </c:pt>
                <c:pt idx="17775">
                  <c:v>392.53</c:v>
                </c:pt>
                <c:pt idx="17776">
                  <c:v>392.84</c:v>
                </c:pt>
                <c:pt idx="17777">
                  <c:v>392.9</c:v>
                </c:pt>
                <c:pt idx="17778">
                  <c:v>392.86</c:v>
                </c:pt>
                <c:pt idx="17779">
                  <c:v>392.92</c:v>
                </c:pt>
                <c:pt idx="17780">
                  <c:v>-9999</c:v>
                </c:pt>
                <c:pt idx="17781">
                  <c:v>-9999</c:v>
                </c:pt>
                <c:pt idx="17782">
                  <c:v>-9999</c:v>
                </c:pt>
                <c:pt idx="17783">
                  <c:v>-9999</c:v>
                </c:pt>
                <c:pt idx="17784">
                  <c:v>-9999</c:v>
                </c:pt>
                <c:pt idx="17785">
                  <c:v>-9999</c:v>
                </c:pt>
                <c:pt idx="17786">
                  <c:v>-9999</c:v>
                </c:pt>
                <c:pt idx="17787">
                  <c:v>-9999</c:v>
                </c:pt>
                <c:pt idx="17788">
                  <c:v>-9999</c:v>
                </c:pt>
                <c:pt idx="17789">
                  <c:v>-9999</c:v>
                </c:pt>
                <c:pt idx="17790">
                  <c:v>-9999</c:v>
                </c:pt>
                <c:pt idx="17791">
                  <c:v>-9999</c:v>
                </c:pt>
                <c:pt idx="17792">
                  <c:v>-9999</c:v>
                </c:pt>
                <c:pt idx="17793">
                  <c:v>-9999</c:v>
                </c:pt>
                <c:pt idx="17794">
                  <c:v>-9999</c:v>
                </c:pt>
                <c:pt idx="17795">
                  <c:v>-9999</c:v>
                </c:pt>
                <c:pt idx="17796">
                  <c:v>-9999</c:v>
                </c:pt>
                <c:pt idx="17797">
                  <c:v>-9999</c:v>
                </c:pt>
                <c:pt idx="17798">
                  <c:v>-9999</c:v>
                </c:pt>
                <c:pt idx="17799">
                  <c:v>-9999</c:v>
                </c:pt>
                <c:pt idx="17800">
                  <c:v>-9999</c:v>
                </c:pt>
                <c:pt idx="17801">
                  <c:v>-9999</c:v>
                </c:pt>
                <c:pt idx="17802">
                  <c:v>-9999</c:v>
                </c:pt>
                <c:pt idx="17803">
                  <c:v>-9999</c:v>
                </c:pt>
                <c:pt idx="17804">
                  <c:v>-9999</c:v>
                </c:pt>
                <c:pt idx="17805">
                  <c:v>-9999</c:v>
                </c:pt>
                <c:pt idx="17806">
                  <c:v>-9999</c:v>
                </c:pt>
                <c:pt idx="17807">
                  <c:v>-9999</c:v>
                </c:pt>
                <c:pt idx="17808">
                  <c:v>-9999</c:v>
                </c:pt>
                <c:pt idx="17809">
                  <c:v>-9999</c:v>
                </c:pt>
                <c:pt idx="17810">
                  <c:v>-9999</c:v>
                </c:pt>
                <c:pt idx="17811">
                  <c:v>-9999</c:v>
                </c:pt>
                <c:pt idx="17812">
                  <c:v>-9999</c:v>
                </c:pt>
                <c:pt idx="17813">
                  <c:v>-9999</c:v>
                </c:pt>
                <c:pt idx="17814">
                  <c:v>-9999</c:v>
                </c:pt>
                <c:pt idx="17815">
                  <c:v>-9999</c:v>
                </c:pt>
                <c:pt idx="17816">
                  <c:v>-9999</c:v>
                </c:pt>
                <c:pt idx="17817">
                  <c:v>-9999</c:v>
                </c:pt>
                <c:pt idx="17818">
                  <c:v>-9999</c:v>
                </c:pt>
                <c:pt idx="17819">
                  <c:v>-9999</c:v>
                </c:pt>
                <c:pt idx="17820">
                  <c:v>-9999</c:v>
                </c:pt>
                <c:pt idx="17821">
                  <c:v>-9999</c:v>
                </c:pt>
                <c:pt idx="17822">
                  <c:v>-9999</c:v>
                </c:pt>
                <c:pt idx="17823">
                  <c:v>-9999</c:v>
                </c:pt>
                <c:pt idx="17824">
                  <c:v>-9999</c:v>
                </c:pt>
                <c:pt idx="17825">
                  <c:v>-9999</c:v>
                </c:pt>
                <c:pt idx="17826">
                  <c:v>-9999</c:v>
                </c:pt>
                <c:pt idx="17827">
                  <c:v>-9999</c:v>
                </c:pt>
                <c:pt idx="17828">
                  <c:v>-9999</c:v>
                </c:pt>
                <c:pt idx="17829">
                  <c:v>-9999</c:v>
                </c:pt>
                <c:pt idx="17830">
                  <c:v>-9999</c:v>
                </c:pt>
                <c:pt idx="17831">
                  <c:v>-9999</c:v>
                </c:pt>
                <c:pt idx="17832">
                  <c:v>-9999</c:v>
                </c:pt>
                <c:pt idx="17833">
                  <c:v>-9999</c:v>
                </c:pt>
                <c:pt idx="17834">
                  <c:v>-9999</c:v>
                </c:pt>
                <c:pt idx="17835">
                  <c:v>-9999</c:v>
                </c:pt>
                <c:pt idx="17836">
                  <c:v>393.23</c:v>
                </c:pt>
                <c:pt idx="17837">
                  <c:v>393.36</c:v>
                </c:pt>
                <c:pt idx="17838">
                  <c:v>393.38</c:v>
                </c:pt>
                <c:pt idx="17839">
                  <c:v>393.25</c:v>
                </c:pt>
                <c:pt idx="17840">
                  <c:v>393.04</c:v>
                </c:pt>
                <c:pt idx="17841">
                  <c:v>393.19</c:v>
                </c:pt>
                <c:pt idx="17842">
                  <c:v>393.18</c:v>
                </c:pt>
                <c:pt idx="17843">
                  <c:v>393.11</c:v>
                </c:pt>
                <c:pt idx="17844">
                  <c:v>393.69</c:v>
                </c:pt>
                <c:pt idx="17845">
                  <c:v>394.3</c:v>
                </c:pt>
                <c:pt idx="17846">
                  <c:v>394.35</c:v>
                </c:pt>
                <c:pt idx="17847">
                  <c:v>394.15</c:v>
                </c:pt>
                <c:pt idx="17848">
                  <c:v>393.98</c:v>
                </c:pt>
                <c:pt idx="17849">
                  <c:v>394.16</c:v>
                </c:pt>
                <c:pt idx="17850">
                  <c:v>394.12</c:v>
                </c:pt>
                <c:pt idx="17851">
                  <c:v>394.25</c:v>
                </c:pt>
                <c:pt idx="17852">
                  <c:v>394.06</c:v>
                </c:pt>
                <c:pt idx="17853">
                  <c:v>394.01</c:v>
                </c:pt>
                <c:pt idx="17854">
                  <c:v>393.87</c:v>
                </c:pt>
                <c:pt idx="17855">
                  <c:v>393.77</c:v>
                </c:pt>
                <c:pt idx="17856">
                  <c:v>393.91</c:v>
                </c:pt>
                <c:pt idx="17857">
                  <c:v>394.12</c:v>
                </c:pt>
                <c:pt idx="17858">
                  <c:v>394.05</c:v>
                </c:pt>
                <c:pt idx="17859">
                  <c:v>394.31</c:v>
                </c:pt>
                <c:pt idx="17860">
                  <c:v>394.45</c:v>
                </c:pt>
                <c:pt idx="17861">
                  <c:v>394.58</c:v>
                </c:pt>
                <c:pt idx="17862">
                  <c:v>394.55</c:v>
                </c:pt>
                <c:pt idx="17863">
                  <c:v>394.6</c:v>
                </c:pt>
                <c:pt idx="17864">
                  <c:v>394.47</c:v>
                </c:pt>
                <c:pt idx="17865">
                  <c:v>394.44</c:v>
                </c:pt>
                <c:pt idx="17866">
                  <c:v>394.42</c:v>
                </c:pt>
                <c:pt idx="17867">
                  <c:v>394.77</c:v>
                </c:pt>
                <c:pt idx="17868">
                  <c:v>394.86</c:v>
                </c:pt>
                <c:pt idx="17869">
                  <c:v>394.72</c:v>
                </c:pt>
                <c:pt idx="17870">
                  <c:v>394.81</c:v>
                </c:pt>
                <c:pt idx="17871">
                  <c:v>394.91</c:v>
                </c:pt>
                <c:pt idx="17872">
                  <c:v>395.03</c:v>
                </c:pt>
                <c:pt idx="17873">
                  <c:v>395.14</c:v>
                </c:pt>
                <c:pt idx="17874">
                  <c:v>395.16</c:v>
                </c:pt>
                <c:pt idx="17875">
                  <c:v>395.09</c:v>
                </c:pt>
                <c:pt idx="17876">
                  <c:v>395.29</c:v>
                </c:pt>
                <c:pt idx="17877">
                  <c:v>395.23</c:v>
                </c:pt>
                <c:pt idx="17878">
                  <c:v>395.19</c:v>
                </c:pt>
                <c:pt idx="17879">
                  <c:v>395.04</c:v>
                </c:pt>
                <c:pt idx="17880">
                  <c:v>394.72</c:v>
                </c:pt>
                <c:pt idx="17881">
                  <c:v>394.56</c:v>
                </c:pt>
                <c:pt idx="17882">
                  <c:v>394.44</c:v>
                </c:pt>
                <c:pt idx="17883">
                  <c:v>394.26</c:v>
                </c:pt>
                <c:pt idx="17884">
                  <c:v>394.25</c:v>
                </c:pt>
                <c:pt idx="17885">
                  <c:v>394</c:v>
                </c:pt>
                <c:pt idx="17886">
                  <c:v>393.89</c:v>
                </c:pt>
                <c:pt idx="17887">
                  <c:v>393.84</c:v>
                </c:pt>
                <c:pt idx="17888">
                  <c:v>393.93</c:v>
                </c:pt>
                <c:pt idx="17889">
                  <c:v>393.8</c:v>
                </c:pt>
                <c:pt idx="17890">
                  <c:v>393.48</c:v>
                </c:pt>
                <c:pt idx="17891">
                  <c:v>393.57</c:v>
                </c:pt>
                <c:pt idx="17892">
                  <c:v>393.28</c:v>
                </c:pt>
                <c:pt idx="17893">
                  <c:v>393.14</c:v>
                </c:pt>
                <c:pt idx="17894">
                  <c:v>393.03</c:v>
                </c:pt>
                <c:pt idx="17895">
                  <c:v>393.01</c:v>
                </c:pt>
                <c:pt idx="17896">
                  <c:v>393.04</c:v>
                </c:pt>
                <c:pt idx="17897">
                  <c:v>392.96</c:v>
                </c:pt>
                <c:pt idx="17898">
                  <c:v>392.93</c:v>
                </c:pt>
                <c:pt idx="17899">
                  <c:v>392.74</c:v>
                </c:pt>
                <c:pt idx="17900">
                  <c:v>392.7</c:v>
                </c:pt>
                <c:pt idx="17901">
                  <c:v>392.86</c:v>
                </c:pt>
                <c:pt idx="17902">
                  <c:v>392.93</c:v>
                </c:pt>
                <c:pt idx="17903">
                  <c:v>392.95</c:v>
                </c:pt>
                <c:pt idx="17904">
                  <c:v>392.96</c:v>
                </c:pt>
                <c:pt idx="17905">
                  <c:v>393.18</c:v>
                </c:pt>
                <c:pt idx="17906">
                  <c:v>393.08</c:v>
                </c:pt>
                <c:pt idx="17907">
                  <c:v>392.86</c:v>
                </c:pt>
                <c:pt idx="17908">
                  <c:v>392.98</c:v>
                </c:pt>
                <c:pt idx="17909">
                  <c:v>392.85</c:v>
                </c:pt>
                <c:pt idx="17910">
                  <c:v>392.92</c:v>
                </c:pt>
                <c:pt idx="17911">
                  <c:v>393.53</c:v>
                </c:pt>
                <c:pt idx="17912">
                  <c:v>393.88</c:v>
                </c:pt>
                <c:pt idx="17913">
                  <c:v>393.9</c:v>
                </c:pt>
                <c:pt idx="17914">
                  <c:v>394.21</c:v>
                </c:pt>
                <c:pt idx="17915">
                  <c:v>394.84</c:v>
                </c:pt>
                <c:pt idx="17916">
                  <c:v>394.51</c:v>
                </c:pt>
                <c:pt idx="17917">
                  <c:v>394.37</c:v>
                </c:pt>
                <c:pt idx="17918">
                  <c:v>394.32</c:v>
                </c:pt>
                <c:pt idx="17919">
                  <c:v>394.37</c:v>
                </c:pt>
                <c:pt idx="17920">
                  <c:v>394.45</c:v>
                </c:pt>
                <c:pt idx="17921">
                  <c:v>394.32</c:v>
                </c:pt>
                <c:pt idx="17922">
                  <c:v>394.29</c:v>
                </c:pt>
                <c:pt idx="17923">
                  <c:v>394.05</c:v>
                </c:pt>
                <c:pt idx="17924">
                  <c:v>393.98</c:v>
                </c:pt>
                <c:pt idx="17925">
                  <c:v>393.87</c:v>
                </c:pt>
                <c:pt idx="17926">
                  <c:v>393.98</c:v>
                </c:pt>
                <c:pt idx="17927">
                  <c:v>394.48</c:v>
                </c:pt>
                <c:pt idx="17928">
                  <c:v>394.83</c:v>
                </c:pt>
                <c:pt idx="17929">
                  <c:v>395.1</c:v>
                </c:pt>
                <c:pt idx="17930">
                  <c:v>395.42</c:v>
                </c:pt>
                <c:pt idx="17931">
                  <c:v>395.54</c:v>
                </c:pt>
                <c:pt idx="17932">
                  <c:v>395.58</c:v>
                </c:pt>
                <c:pt idx="17933">
                  <c:v>395.53</c:v>
                </c:pt>
                <c:pt idx="17934">
                  <c:v>395.62</c:v>
                </c:pt>
                <c:pt idx="17935">
                  <c:v>395.75</c:v>
                </c:pt>
                <c:pt idx="17936">
                  <c:v>395.73</c:v>
                </c:pt>
                <c:pt idx="17937">
                  <c:v>395.76</c:v>
                </c:pt>
                <c:pt idx="17938">
                  <c:v>395.55</c:v>
                </c:pt>
                <c:pt idx="17939">
                  <c:v>395.52</c:v>
                </c:pt>
                <c:pt idx="17940">
                  <c:v>395.63</c:v>
                </c:pt>
                <c:pt idx="17941">
                  <c:v>395.67</c:v>
                </c:pt>
                <c:pt idx="17942">
                  <c:v>395.63</c:v>
                </c:pt>
                <c:pt idx="17943">
                  <c:v>395.66</c:v>
                </c:pt>
                <c:pt idx="17944">
                  <c:v>395.58</c:v>
                </c:pt>
                <c:pt idx="17945">
                  <c:v>395.56</c:v>
                </c:pt>
                <c:pt idx="17946">
                  <c:v>395.5</c:v>
                </c:pt>
                <c:pt idx="17947">
                  <c:v>395.57</c:v>
                </c:pt>
                <c:pt idx="17948">
                  <c:v>395.7</c:v>
                </c:pt>
                <c:pt idx="17949">
                  <c:v>395.73</c:v>
                </c:pt>
                <c:pt idx="17950">
                  <c:v>395.66</c:v>
                </c:pt>
                <c:pt idx="17951">
                  <c:v>395.64</c:v>
                </c:pt>
                <c:pt idx="17952">
                  <c:v>395.61</c:v>
                </c:pt>
                <c:pt idx="17953">
                  <c:v>395.67</c:v>
                </c:pt>
                <c:pt idx="17954">
                  <c:v>395.66</c:v>
                </c:pt>
                <c:pt idx="17955">
                  <c:v>395.64</c:v>
                </c:pt>
                <c:pt idx="17956">
                  <c:v>395.58</c:v>
                </c:pt>
                <c:pt idx="17957">
                  <c:v>395.46</c:v>
                </c:pt>
                <c:pt idx="17958">
                  <c:v>395.49</c:v>
                </c:pt>
                <c:pt idx="17959">
                  <c:v>395.39</c:v>
                </c:pt>
                <c:pt idx="17960">
                  <c:v>395.4</c:v>
                </c:pt>
                <c:pt idx="17961">
                  <c:v>395.58</c:v>
                </c:pt>
                <c:pt idx="17962">
                  <c:v>395.51</c:v>
                </c:pt>
                <c:pt idx="17963">
                  <c:v>395.33</c:v>
                </c:pt>
                <c:pt idx="17964">
                  <c:v>395.23</c:v>
                </c:pt>
                <c:pt idx="17965">
                  <c:v>395.06</c:v>
                </c:pt>
                <c:pt idx="17966">
                  <c:v>395.06</c:v>
                </c:pt>
                <c:pt idx="17967">
                  <c:v>395.28</c:v>
                </c:pt>
                <c:pt idx="17968">
                  <c:v>395.39</c:v>
                </c:pt>
                <c:pt idx="17969">
                  <c:v>395.22</c:v>
                </c:pt>
                <c:pt idx="17970">
                  <c:v>395.43</c:v>
                </c:pt>
                <c:pt idx="17971">
                  <c:v>395.51</c:v>
                </c:pt>
                <c:pt idx="17972">
                  <c:v>395.67</c:v>
                </c:pt>
                <c:pt idx="17973">
                  <c:v>395.75</c:v>
                </c:pt>
                <c:pt idx="17974">
                  <c:v>395.49</c:v>
                </c:pt>
                <c:pt idx="17975">
                  <c:v>395.5</c:v>
                </c:pt>
                <c:pt idx="17976">
                  <c:v>395.53</c:v>
                </c:pt>
                <c:pt idx="17977">
                  <c:v>395.5</c:v>
                </c:pt>
                <c:pt idx="17978">
                  <c:v>395.35</c:v>
                </c:pt>
                <c:pt idx="17979">
                  <c:v>395.39</c:v>
                </c:pt>
                <c:pt idx="17980">
                  <c:v>395.31</c:v>
                </c:pt>
                <c:pt idx="17981">
                  <c:v>395.08</c:v>
                </c:pt>
                <c:pt idx="17982">
                  <c:v>395.07</c:v>
                </c:pt>
                <c:pt idx="17983">
                  <c:v>395.09</c:v>
                </c:pt>
                <c:pt idx="17984">
                  <c:v>394.98</c:v>
                </c:pt>
                <c:pt idx="17985">
                  <c:v>395.33</c:v>
                </c:pt>
                <c:pt idx="17986">
                  <c:v>395.59</c:v>
                </c:pt>
                <c:pt idx="17987">
                  <c:v>395.61</c:v>
                </c:pt>
                <c:pt idx="17988">
                  <c:v>395.61</c:v>
                </c:pt>
                <c:pt idx="17989">
                  <c:v>395.5</c:v>
                </c:pt>
                <c:pt idx="17990">
                  <c:v>395.48</c:v>
                </c:pt>
                <c:pt idx="17991">
                  <c:v>395.37</c:v>
                </c:pt>
                <c:pt idx="17992">
                  <c:v>395.21</c:v>
                </c:pt>
                <c:pt idx="17993">
                  <c:v>395.29</c:v>
                </c:pt>
                <c:pt idx="17994">
                  <c:v>395.4</c:v>
                </c:pt>
                <c:pt idx="17995">
                  <c:v>395.46</c:v>
                </c:pt>
                <c:pt idx="17996">
                  <c:v>395.55</c:v>
                </c:pt>
                <c:pt idx="17997">
                  <c:v>395.52</c:v>
                </c:pt>
                <c:pt idx="17998">
                  <c:v>395.39</c:v>
                </c:pt>
                <c:pt idx="17999">
                  <c:v>395.3</c:v>
                </c:pt>
                <c:pt idx="18000">
                  <c:v>395.42</c:v>
                </c:pt>
                <c:pt idx="18001">
                  <c:v>395.32</c:v>
                </c:pt>
                <c:pt idx="18002">
                  <c:v>395.21</c:v>
                </c:pt>
                <c:pt idx="18003">
                  <c:v>395.21</c:v>
                </c:pt>
                <c:pt idx="18004">
                  <c:v>395.29</c:v>
                </c:pt>
                <c:pt idx="18005">
                  <c:v>395.22</c:v>
                </c:pt>
                <c:pt idx="18006">
                  <c:v>395.18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838848"/>
        <c:axId val="101840768"/>
      </c:scatterChart>
      <c:valAx>
        <c:axId val="101838848"/>
        <c:scaling>
          <c:orientation val="minMax"/>
          <c:max val="1"/>
          <c:min val="0.7916700000000001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6-Aug-2013</a:t>
                </a:r>
                <a:r>
                  <a:rPr lang="en-US" sz="1800" baseline="0"/>
                  <a:t>  </a:t>
                </a:r>
                <a:r>
                  <a:rPr lang="en-US" sz="1800"/>
                  <a:t>Time (UTC)</a:t>
                </a:r>
              </a:p>
            </c:rich>
          </c:tx>
          <c:layout/>
          <c:overlay val="0"/>
        </c:title>
        <c:numFmt formatCode="h:mm;@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1840768"/>
        <c:crosses val="autoZero"/>
        <c:crossBetween val="midCat"/>
        <c:majorUnit val="4.166700000000001E-2"/>
      </c:valAx>
      <c:valAx>
        <c:axId val="101840768"/>
        <c:scaling>
          <c:orientation val="minMax"/>
          <c:max val="420"/>
          <c:min val="38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CO</a:t>
                </a:r>
                <a:r>
                  <a:rPr lang="en-US" sz="1800" baseline="-25000"/>
                  <a:t>2</a:t>
                </a:r>
                <a:r>
                  <a:rPr lang="en-US" sz="1800"/>
                  <a:t> (ppm)</a:t>
                </a:r>
              </a:p>
            </c:rich>
          </c:tx>
          <c:layout>
            <c:manualLayout>
              <c:xMode val="edge"/>
              <c:yMode val="edge"/>
              <c:x val="1.4459450275250736E-2"/>
              <c:y val="0.126662656751239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101838848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50919-86D4-4355-B120-DC5C03ED2839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3D5AC-B538-4002-8269-E0AD913DB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3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D5AC-B538-4002-8269-E0AD913DBC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91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D5AC-B538-4002-8269-E0AD913DBC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1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4E532-D411-409B-B214-8FE8AA2A05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1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addresses need for fine-scale details on PAN formation and</a:t>
            </a:r>
            <a:r>
              <a:rPr lang="en-US" baseline="0" dirty="0" smtClean="0"/>
              <a:t> towards a PAN climatology and one of the undersampled 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EFCD0-5E79-4B27-9584-50D959574D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2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Its not just the </a:t>
            </a:r>
            <a:r>
              <a:rPr lang="en-US" dirty="0" err="1" smtClean="0"/>
              <a:t>gubmint</a:t>
            </a:r>
            <a:r>
              <a:rPr lang="en-US" dirty="0" smtClean="0"/>
              <a:t> reading your emails. In the US we keep a close watch on Mother Nature. GOES, ground-based, DC-8, new FRP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3D5AC-B538-4002-8269-E0AD913DBCF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9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59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851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7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79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2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3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8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3AD76-08B5-429C-A60D-92EA8C3FE096}" type="datetimeFigureOut">
              <a:rPr lang="en-US" smtClean="0"/>
              <a:t>4/28/2015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51BD0-92F5-4A28-9AAD-1E46AC970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0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bob.yokelson@umontana.ed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espo.nasa.gov/home/seac4rs/content/Science_Meeting_April_15-18_2014_Boulder_C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34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An Overview of SEAC4RS Contributions to Better Understanding of Biomass Burning</a:t>
            </a:r>
          </a:p>
          <a:p>
            <a:endParaRPr lang="en-US" sz="4000" dirty="0"/>
          </a:p>
          <a:p>
            <a:endParaRPr lang="en-US" sz="4000" dirty="0" smtClean="0"/>
          </a:p>
          <a:p>
            <a:pPr algn="ctr"/>
            <a:r>
              <a:rPr lang="en-US" sz="3200" dirty="0" smtClean="0"/>
              <a:t>Bob Yokelson for the SEAC4RS Science Team (presented by Jeff Reid)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06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6934200"/>
            <a:chOff x="0" y="0"/>
            <a:chExt cx="9144000" cy="6934200"/>
          </a:xfrm>
        </p:grpSpPr>
        <p:sp>
          <p:nvSpPr>
            <p:cNvPr id="3" name="TextBox 2"/>
            <p:cNvSpPr txBox="1"/>
            <p:nvPr/>
          </p:nvSpPr>
          <p:spPr>
            <a:xfrm>
              <a:off x="0" y="0"/>
              <a:ext cx="9144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The fresh smoke sampled Aug 6 was transported to Pacific and over a cloud deck</a:t>
              </a:r>
              <a:endParaRPr lang="en-US" sz="30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029200" y="6103203"/>
              <a:ext cx="396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Salmon River Complex: Aug 6</a:t>
              </a:r>
            </a:p>
            <a:p>
              <a:r>
                <a:rPr lang="en-US" sz="2400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Photo INCI Web</a:t>
              </a:r>
              <a:endParaRPr lang="en-US" sz="2400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66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41" y="629265"/>
            <a:ext cx="9227288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Wildfire smoke up to 20 h age over clouds (frying pan) “Smoke on the water” flight plan: Aug 6</a:t>
            </a:r>
            <a:endParaRPr lang="en-US" sz="30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5902" y="606667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Salmon River Complex</a:t>
            </a:r>
            <a:endParaRPr lang="en-US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7400" y="5867400"/>
            <a:ext cx="958502" cy="38394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75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14"/>
            <a:ext cx="9144000" cy="5621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57800" y="4495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Salmon River Complex</a:t>
            </a:r>
            <a:endParaRPr lang="en-US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4299298" y="4303830"/>
            <a:ext cx="958502" cy="38394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883737"/>
              </p:ext>
            </p:extLst>
          </p:nvPr>
        </p:nvGraphicFramePr>
        <p:xfrm>
          <a:off x="3636779" y="14748"/>
          <a:ext cx="5507221" cy="241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8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" y="729226"/>
            <a:ext cx="9144000" cy="5399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8400" y="342654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Salmon River Complex</a:t>
            </a:r>
            <a:endParaRPr lang="en-US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172200" y="3001608"/>
            <a:ext cx="2514600" cy="1219200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323" y="0"/>
            <a:ext cx="94786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1143000"/>
            <a:ext cx="9144000" cy="53995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0" y="1191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Wildfire smoke 20 h cloud-free aging, then constrained mixing (“The long and winding road” flight plan)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134" y="3962740"/>
            <a:ext cx="673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Rim Fire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0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715" y="2919444"/>
            <a:ext cx="607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Rim Fire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4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34" y="21282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Rim Fire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18 h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1212504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Rim Fire +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48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9600" y="4724400"/>
            <a:ext cx="1295400" cy="457200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87644" y="3655492"/>
            <a:ext cx="1345956" cy="687908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5634" y="2590800"/>
            <a:ext cx="2362366" cy="762000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705600" y="1418883"/>
            <a:ext cx="762000" cy="0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733800" y="11824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Rim Fire +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30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038602" y="1818167"/>
            <a:ext cx="54933" cy="620233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13715" y="14188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LQ Fire +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0 </a:t>
            </a:r>
            <a:r>
              <a:rPr lang="en-US" b="1" dirty="0" err="1" smtClean="0">
                <a:solidFill>
                  <a:schemeClr val="bg1"/>
                </a:solidFill>
              </a:rPr>
              <a:t>hr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23817" y="1910651"/>
            <a:ext cx="2781383" cy="1365949"/>
          </a:xfrm>
          <a:prstGeom prst="straightConnector1">
            <a:avLst/>
          </a:prstGeom>
          <a:ln w="4699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86669" y="3381109"/>
            <a:ext cx="5437666" cy="23698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Rim Fire Accomplishments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ource samples and DIAL profile </a:t>
            </a:r>
            <a:r>
              <a:rPr lang="en-US" sz="2000" dirty="0"/>
              <a:t>with AQUA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In-situ isolated </a:t>
            </a:r>
            <a:r>
              <a:rPr lang="en-US" sz="2000" dirty="0"/>
              <a:t>plume evolution for 20 </a:t>
            </a:r>
            <a:r>
              <a:rPr lang="en-US" sz="2000" dirty="0" smtClean="0"/>
              <a:t>h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Walls @ 4 </a:t>
            </a:r>
            <a:r>
              <a:rPr lang="en-US" sz="2000" dirty="0"/>
              <a:t>&amp; 18 </a:t>
            </a:r>
            <a:r>
              <a:rPr lang="en-US" sz="2000" dirty="0" smtClean="0"/>
              <a:t>h for </a:t>
            </a:r>
            <a:r>
              <a:rPr lang="en-US" sz="2000" dirty="0"/>
              <a:t>S:N or </a:t>
            </a:r>
            <a:r>
              <a:rPr lang="en-US" sz="2000" dirty="0" smtClean="0"/>
              <a:t>variability at “age slice”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Aging on ~50 h time scale </a:t>
            </a:r>
            <a:r>
              <a:rPr lang="en-US" sz="2000" dirty="0" smtClean="0"/>
              <a:t>with </a:t>
            </a:r>
            <a:r>
              <a:rPr lang="en-US" sz="2000" dirty="0"/>
              <a:t>constrained mixing </a:t>
            </a:r>
            <a:r>
              <a:rPr lang="en-US" sz="2000" dirty="0" smtClean="0"/>
              <a:t>impacts</a:t>
            </a:r>
          </a:p>
        </p:txBody>
      </p:sp>
    </p:spTree>
    <p:extLst>
      <p:ext uri="{BB962C8B-B14F-4D97-AF65-F5344CB8AC3E}">
        <p14:creationId xmlns:p14="http://schemas.microsoft.com/office/powerpoint/2010/main" val="242842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51639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39" y="1524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17 agricultural fires in the Mississippi valley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</a:rPr>
              <a:t>(previously undersampled)</a:t>
            </a:r>
          </a:p>
        </p:txBody>
      </p:sp>
    </p:spTree>
    <p:extLst>
      <p:ext uri="{BB962C8B-B14F-4D97-AF65-F5344CB8AC3E}">
        <p14:creationId xmlns:p14="http://schemas.microsoft.com/office/powerpoint/2010/main" val="4310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9400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386" y="6131548"/>
            <a:ext cx="7526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PAN: Xiaoxi Liu, Greg Huey, Dave Tanner GA Tech. NOy, O</a:t>
            </a:r>
            <a:r>
              <a:rPr lang="en-US" sz="2400" baseline="-25000" dirty="0" smtClean="0"/>
              <a:t>3</a:t>
            </a:r>
            <a:r>
              <a:rPr lang="en-US" dirty="0" smtClean="0"/>
              <a:t>: Tom Ryerson NOAA.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75" y="152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Ag-fire smoke plume evolution cloud-free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77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29" y="233864"/>
            <a:ext cx="84188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Smoky regional haze before &amp; after cloud processing (previously </a:t>
            </a:r>
            <a:r>
              <a:rPr lang="en-US" sz="3000" u="sng" dirty="0" err="1" smtClean="0">
                <a:solidFill>
                  <a:schemeClr val="bg1"/>
                </a:solidFill>
              </a:rPr>
              <a:t>un</a:t>
            </a:r>
            <a:r>
              <a:rPr lang="en-US" sz="3000" dirty="0" err="1" smtClean="0">
                <a:solidFill>
                  <a:schemeClr val="bg1"/>
                </a:solidFill>
              </a:rPr>
              <a:t>sampled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“Stairway to heaven” flight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" y="14748"/>
            <a:ext cx="8266471" cy="236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75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044"/>
            <a:ext cx="8991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/>
              <a:t>How much burns, improvements</a:t>
            </a:r>
          </a:p>
          <a:p>
            <a:endParaRPr lang="en-US" sz="400" b="1" dirty="0"/>
          </a:p>
          <a:p>
            <a:r>
              <a:rPr lang="en-US" sz="2800" i="1" u="sng" dirty="0" smtClean="0"/>
              <a:t>1. Aircraft </a:t>
            </a:r>
            <a:r>
              <a:rPr lang="en-US" sz="2800" i="1" u="sng" dirty="0"/>
              <a:t>data </a:t>
            </a:r>
            <a:r>
              <a:rPr lang="en-US" sz="2800" i="1" u="sng" dirty="0" smtClean="0"/>
              <a:t>can evaluate </a:t>
            </a:r>
            <a:r>
              <a:rPr lang="en-US" sz="2800" i="1" u="sng" dirty="0"/>
              <a:t>inventories scaled with </a:t>
            </a:r>
            <a:r>
              <a:rPr lang="en-US" sz="2800" i="1" u="sng" dirty="0" smtClean="0"/>
              <a:t>“</a:t>
            </a:r>
            <a:r>
              <a:rPr lang="en-US" sz="2800" i="1" u="sng" dirty="0"/>
              <a:t>usual” constraints </a:t>
            </a:r>
          </a:p>
          <a:p>
            <a:r>
              <a:rPr lang="en-US" sz="2400" dirty="0" smtClean="0"/>
              <a:t>Randles, da Silva </a:t>
            </a:r>
            <a:r>
              <a:rPr lang="en-US" sz="2400" dirty="0"/>
              <a:t>(assimilation), Saide </a:t>
            </a:r>
            <a:r>
              <a:rPr lang="en-US" sz="2400" dirty="0" smtClean="0"/>
              <a:t>(more constraints), Hyer, </a:t>
            </a:r>
            <a:r>
              <a:rPr lang="en-US" sz="2400" dirty="0"/>
              <a:t>Petersen </a:t>
            </a:r>
            <a:r>
              <a:rPr lang="en-US" sz="2400" dirty="0" smtClean="0"/>
              <a:t>(improved drivers)</a:t>
            </a:r>
            <a:endParaRPr lang="en-US" sz="2400" b="1" dirty="0"/>
          </a:p>
          <a:p>
            <a:endParaRPr lang="en-US" sz="2800" i="1" u="sng" dirty="0" smtClean="0"/>
          </a:p>
          <a:p>
            <a:r>
              <a:rPr lang="en-US" sz="2800" i="1" u="sng" dirty="0" smtClean="0"/>
              <a:t>2. New products </a:t>
            </a:r>
            <a:r>
              <a:rPr lang="en-US" sz="2800" i="1" u="sng" dirty="0"/>
              <a:t>and </a:t>
            </a:r>
            <a:r>
              <a:rPr lang="en-US" sz="2800" i="1" u="sng" dirty="0" smtClean="0"/>
              <a:t>sensor from space</a:t>
            </a:r>
            <a:r>
              <a:rPr lang="en-US" sz="2800" b="1" i="1" u="sng" dirty="0" smtClean="0"/>
              <a:t> </a:t>
            </a:r>
          </a:p>
          <a:p>
            <a:r>
              <a:rPr lang="en-US" sz="2400" dirty="0" err="1" smtClean="0"/>
              <a:t>Jethva</a:t>
            </a:r>
            <a:r>
              <a:rPr lang="en-US" sz="2400" dirty="0" smtClean="0"/>
              <a:t>, (MODIS smoke over cloud AOD) Remer (VIIRS aerosol)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VIIRS in orbit</a:t>
            </a:r>
          </a:p>
          <a:p>
            <a:r>
              <a:rPr lang="en-US" sz="2800" dirty="0" smtClean="0"/>
              <a:t>VIIRS-750: </a:t>
            </a:r>
            <a:r>
              <a:rPr lang="en-US" sz="2800" dirty="0"/>
              <a:t>26-70% more hot-pixels than MODIS </a:t>
            </a:r>
            <a:endParaRPr lang="en-US" sz="2800" dirty="0" smtClean="0"/>
          </a:p>
          <a:p>
            <a:r>
              <a:rPr lang="en-US" sz="2800" dirty="0" smtClean="0"/>
              <a:t>VIIRS-375: </a:t>
            </a:r>
            <a:r>
              <a:rPr lang="en-US" sz="2800" dirty="0"/>
              <a:t>3/25 X more hot-pixels than VIIRS-750 </a:t>
            </a:r>
            <a:r>
              <a:rPr lang="en-US" sz="2800" dirty="0" smtClean="0"/>
              <a:t>day/night </a:t>
            </a:r>
          </a:p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GOES-R </a:t>
            </a:r>
            <a:r>
              <a:rPr lang="en-US" sz="2800" b="1" dirty="0">
                <a:solidFill>
                  <a:srgbClr val="FF0000"/>
                </a:solidFill>
              </a:rPr>
              <a:t>launch early 2016:</a:t>
            </a:r>
          </a:p>
          <a:p>
            <a:r>
              <a:rPr lang="en-US" sz="2800" dirty="0"/>
              <a:t>4X better spatial </a:t>
            </a:r>
            <a:r>
              <a:rPr lang="en-US" sz="2800" dirty="0" smtClean="0"/>
              <a:t>res </a:t>
            </a:r>
          </a:p>
          <a:p>
            <a:r>
              <a:rPr lang="en-US" sz="2800" dirty="0" smtClean="0"/>
              <a:t>5X </a:t>
            </a:r>
            <a:r>
              <a:rPr lang="en-US" sz="2800" dirty="0"/>
              <a:t>better time </a:t>
            </a:r>
            <a:r>
              <a:rPr lang="en-US" sz="2800" dirty="0" smtClean="0"/>
              <a:t>res</a:t>
            </a:r>
            <a:endParaRPr lang="en-US" sz="900" i="1" u="sng" dirty="0" smtClean="0"/>
          </a:p>
        </p:txBody>
      </p:sp>
    </p:spTree>
    <p:extLst>
      <p:ext uri="{BB962C8B-B14F-4D97-AF65-F5344CB8AC3E}">
        <p14:creationId xmlns:p14="http://schemas.microsoft.com/office/powerpoint/2010/main" val="17408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922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Talk outline</a:t>
            </a:r>
          </a:p>
          <a:p>
            <a:pPr algn="ctr"/>
            <a:endParaRPr lang="en-US" sz="1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BB major uncertainties (impacts in models)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U</a:t>
            </a:r>
            <a:r>
              <a:rPr lang="en-US" sz="3600" dirty="0" smtClean="0"/>
              <a:t>ncertainties SEAC4RS </a:t>
            </a:r>
            <a:r>
              <a:rPr lang="en-US" sz="3600" dirty="0"/>
              <a:t>data </a:t>
            </a:r>
            <a:r>
              <a:rPr lang="en-US" sz="3600" dirty="0" smtClean="0"/>
              <a:t>could address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Which uncertainties are being </a:t>
            </a:r>
            <a:r>
              <a:rPr lang="en-US" sz="3600" dirty="0"/>
              <a:t>addressed </a:t>
            </a:r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Some remaining gaps we could, should address?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179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98323"/>
            <a:ext cx="89916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b="1" dirty="0"/>
          </a:p>
          <a:p>
            <a:r>
              <a:rPr lang="en-US" sz="3200" b="1" dirty="0" smtClean="0"/>
              <a:t>Tracers/indicators/markers/photochemical clocks </a:t>
            </a:r>
          </a:p>
          <a:p>
            <a:pPr marL="800100" lvl="1" indent="-342900">
              <a:buAutoNum type="arabicPeriod"/>
            </a:pPr>
            <a:endParaRPr lang="en-US" sz="800" b="1" dirty="0" smtClean="0"/>
          </a:p>
          <a:p>
            <a:endParaRPr lang="en-US" sz="800" dirty="0" smtClean="0"/>
          </a:p>
          <a:p>
            <a:r>
              <a:rPr lang="en-US" sz="2400" b="1" dirty="0" smtClean="0"/>
              <a:t>Tracers for undersampled fire types measured in SEAC4RS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Acetonitrile, HCN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C3-C4 alkynes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SPMS smoke marker, BBOA, m/z 60, SAGA smoke signature, BrC?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DIAL smoke product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AMS BB tracers observed after gas-phase tracers at background </a:t>
            </a:r>
          </a:p>
          <a:p>
            <a:endParaRPr lang="en-US" sz="1200" b="1" dirty="0" smtClean="0"/>
          </a:p>
          <a:p>
            <a:r>
              <a:rPr lang="en-US" sz="2400" b="1" dirty="0" smtClean="0"/>
              <a:t>Photochemical clocks in smoke of measured age in </a:t>
            </a:r>
            <a:r>
              <a:rPr lang="en-US" sz="2400" b="1" dirty="0"/>
              <a:t>SEAC4RS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NOx/NOy</a:t>
            </a:r>
            <a:r>
              <a:rPr lang="en-US" sz="2400" dirty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 smtClean="0"/>
              <a:t>O3/</a:t>
            </a:r>
            <a:r>
              <a:rPr lang="en-US" sz="2400" dirty="0" smtClean="0">
                <a:latin typeface="Symbol" panose="05050102010706020507" pitchFamily="18" charset="2"/>
              </a:rPr>
              <a:t>D</a:t>
            </a:r>
            <a:r>
              <a:rPr lang="en-US" sz="2400" dirty="0"/>
              <a:t>CO, benzene/toluene, </a:t>
            </a:r>
            <a:r>
              <a:rPr lang="en-US" sz="2400" dirty="0" smtClean="0"/>
              <a:t>etc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PAN(s) show extent of aged plumes: contrast with low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SAGA nitrate ratios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F44/F60</a:t>
            </a:r>
          </a:p>
        </p:txBody>
      </p:sp>
    </p:spTree>
    <p:extLst>
      <p:ext uri="{BB962C8B-B14F-4D97-AF65-F5344CB8AC3E}">
        <p14:creationId xmlns:p14="http://schemas.microsoft.com/office/powerpoint/2010/main" val="24224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r>
              <a:rPr lang="en-US" sz="3200" b="1" dirty="0"/>
              <a:t>Summary of </a:t>
            </a:r>
            <a:r>
              <a:rPr lang="en-US" sz="3200" b="1" dirty="0" smtClean="0"/>
              <a:t>types of on-going efforts</a:t>
            </a:r>
          </a:p>
          <a:p>
            <a:endParaRPr lang="en-US" sz="3200" dirty="0"/>
          </a:p>
          <a:p>
            <a:r>
              <a:rPr lang="en-US" sz="3200" b="1" i="1" dirty="0">
                <a:solidFill>
                  <a:srgbClr val="FF0000"/>
                </a:solidFill>
              </a:rPr>
              <a:t>P</a:t>
            </a:r>
            <a:r>
              <a:rPr lang="en-US" sz="3200" b="1" i="1" dirty="0" smtClean="0">
                <a:solidFill>
                  <a:srgbClr val="FF0000"/>
                </a:solidFill>
              </a:rPr>
              <a:t>rocess level: </a:t>
            </a:r>
            <a:r>
              <a:rPr lang="en-US" sz="3200" dirty="0" smtClean="0"/>
              <a:t>e.g. </a:t>
            </a:r>
            <a:r>
              <a:rPr lang="en-US" sz="3200" dirty="0" err="1" smtClean="0"/>
              <a:t>Buchholtz</a:t>
            </a:r>
            <a:r>
              <a:rPr lang="en-US" sz="3200" dirty="0" smtClean="0"/>
              <a:t> </a:t>
            </a:r>
            <a:r>
              <a:rPr lang="en-US" sz="3200" dirty="0" err="1" smtClean="0"/>
              <a:t>Beyersdorf</a:t>
            </a:r>
            <a:r>
              <a:rPr lang="en-US" sz="3200" smtClean="0"/>
              <a:t>, Chatfield, </a:t>
            </a:r>
            <a:r>
              <a:rPr lang="en-US" sz="3200" dirty="0"/>
              <a:t>Hair, Hall, Liu, Simpson, Weber, Yates, Yokelson </a:t>
            </a:r>
            <a:r>
              <a:rPr lang="en-US" sz="3200" dirty="0" smtClean="0"/>
              <a:t>(ACCDAM with Blake, </a:t>
            </a:r>
            <a:r>
              <a:rPr lang="en-US" sz="3200" dirty="0"/>
              <a:t>Wisthaler, Alvarado</a:t>
            </a:r>
            <a:r>
              <a:rPr lang="en-US" sz="3200" dirty="0" smtClean="0"/>
              <a:t>) </a:t>
            </a:r>
          </a:p>
          <a:p>
            <a:endParaRPr lang="en-US" sz="3200" dirty="0"/>
          </a:p>
          <a:p>
            <a:r>
              <a:rPr lang="en-US" sz="3200" b="1" i="1" dirty="0" smtClean="0">
                <a:solidFill>
                  <a:srgbClr val="FF0000"/>
                </a:solidFill>
              </a:rPr>
              <a:t>Product/model validation: </a:t>
            </a:r>
            <a:r>
              <a:rPr lang="en-US" sz="3200" dirty="0" smtClean="0"/>
              <a:t>e.g. Da </a:t>
            </a:r>
            <a:r>
              <a:rPr lang="en-US" sz="3200" dirty="0"/>
              <a:t>Silva, Kahn, Hyer, Peterson, Park, Randles, Saide, </a:t>
            </a:r>
            <a:r>
              <a:rPr lang="en-US" sz="3200" dirty="0" err="1" smtClean="0"/>
              <a:t>Jethva</a:t>
            </a:r>
            <a:r>
              <a:rPr lang="en-US" sz="3200" dirty="0" smtClean="0"/>
              <a:t>, Remer, Yu</a:t>
            </a:r>
            <a:endParaRPr lang="en-US" sz="3200" dirty="0"/>
          </a:p>
          <a:p>
            <a:r>
              <a:rPr lang="en-US" sz="1200" dirty="0" smtClean="0"/>
              <a:t> </a:t>
            </a:r>
            <a:endParaRPr lang="en-US" sz="1200" dirty="0"/>
          </a:p>
          <a:p>
            <a:r>
              <a:rPr lang="en-US" sz="3200" i="1" dirty="0" smtClean="0"/>
              <a:t>Fast variable chemistry connects processes </a:t>
            </a:r>
            <a:r>
              <a:rPr lang="en-US" sz="3200" i="1" dirty="0"/>
              <a:t>and </a:t>
            </a:r>
            <a:r>
              <a:rPr lang="en-US" sz="3200" i="1" dirty="0" smtClean="0"/>
              <a:t>products </a:t>
            </a:r>
            <a:r>
              <a:rPr lang="en-US" sz="3200" dirty="0" smtClean="0"/>
              <a:t>(e.g</a:t>
            </a:r>
            <a:r>
              <a:rPr lang="en-US" sz="3200" dirty="0"/>
              <a:t>. </a:t>
            </a:r>
            <a:r>
              <a:rPr lang="en-US" sz="3200" dirty="0" smtClean="0"/>
              <a:t>inverse </a:t>
            </a:r>
            <a:r>
              <a:rPr lang="en-US" sz="3200" dirty="0"/>
              <a:t>modeling or assimilation)</a:t>
            </a:r>
          </a:p>
        </p:txBody>
      </p:sp>
    </p:spTree>
    <p:extLst>
      <p:ext uri="{BB962C8B-B14F-4D97-AF65-F5344CB8AC3E}">
        <p14:creationId xmlns:p14="http://schemas.microsoft.com/office/powerpoint/2010/main" val="6027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r>
              <a:rPr lang="en-US" sz="3200" b="1" dirty="0" smtClean="0"/>
              <a:t>Glimpse of some selected preliminary results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First detailed field </a:t>
            </a:r>
            <a:r>
              <a:rPr lang="en-US" sz="2400" dirty="0"/>
              <a:t>sampling of ag fire and wildfire emissions </a:t>
            </a:r>
            <a:r>
              <a:rPr lang="en-US" sz="2400" dirty="0" smtClean="0"/>
              <a:t>(Liu, Simpson, Yates)</a:t>
            </a:r>
          </a:p>
          <a:p>
            <a:endParaRPr lang="en-US" sz="2400" dirty="0"/>
          </a:p>
          <a:p>
            <a:r>
              <a:rPr lang="en-US" sz="2400" dirty="0" smtClean="0"/>
              <a:t>Case </a:t>
            </a:r>
            <a:r>
              <a:rPr lang="en-US" sz="2400" dirty="0"/>
              <a:t>studies of rapid chemical/physical evolution of gases and </a:t>
            </a:r>
            <a:r>
              <a:rPr lang="en-US" sz="2400" dirty="0" smtClean="0"/>
              <a:t>aerosol </a:t>
            </a:r>
            <a:r>
              <a:rPr lang="en-US" sz="2400" dirty="0"/>
              <a:t>in isolated </a:t>
            </a:r>
            <a:r>
              <a:rPr lang="en-US" sz="2400" dirty="0" smtClean="0"/>
              <a:t>plumes (Liu), hv (Hall), clouds (Wisthaler)</a:t>
            </a:r>
          </a:p>
          <a:p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ase study of fast evolution integrated </a:t>
            </a:r>
            <a:r>
              <a:rPr lang="en-US" sz="2400" dirty="0"/>
              <a:t>with longer-term </a:t>
            </a:r>
            <a:r>
              <a:rPr lang="en-US" sz="2400" dirty="0" smtClean="0"/>
              <a:t>evolution (Simpson NMOG, Webber BrC)</a:t>
            </a:r>
          </a:p>
          <a:p>
            <a:endParaRPr lang="en-US" sz="2400" dirty="0"/>
          </a:p>
          <a:p>
            <a:r>
              <a:rPr lang="en-US" sz="2400" dirty="0" smtClean="0"/>
              <a:t>Using </a:t>
            </a:r>
            <a:r>
              <a:rPr lang="en-US" sz="2400" dirty="0"/>
              <a:t>aircraft </a:t>
            </a:r>
            <a:r>
              <a:rPr lang="en-US" sz="2400" dirty="0" smtClean="0"/>
              <a:t>observations </a:t>
            </a:r>
            <a:r>
              <a:rPr lang="en-US" sz="2400" dirty="0"/>
              <a:t>to </a:t>
            </a:r>
            <a:r>
              <a:rPr lang="en-US" sz="2400" dirty="0" smtClean="0"/>
              <a:t>evaluate operational </a:t>
            </a:r>
            <a:r>
              <a:rPr lang="en-US" sz="2400" dirty="0"/>
              <a:t>constraints (MODIS, AERONET) </a:t>
            </a:r>
            <a:r>
              <a:rPr lang="en-US" sz="2400" dirty="0" smtClean="0"/>
              <a:t>work (Randles, DaSilva, Saide)</a:t>
            </a: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US" sz="2400" dirty="0" smtClean="0"/>
              <a:t>mproved </a:t>
            </a:r>
            <a:r>
              <a:rPr lang="en-US" sz="2400" dirty="0"/>
              <a:t>operational products </a:t>
            </a:r>
            <a:r>
              <a:rPr lang="en-US" sz="2400" dirty="0" smtClean="0"/>
              <a:t>Kahn </a:t>
            </a:r>
            <a:r>
              <a:rPr lang="en-US" sz="2400" dirty="0"/>
              <a:t>(MISR mapping </a:t>
            </a:r>
            <a:r>
              <a:rPr lang="en-US" sz="2400" dirty="0" smtClean="0"/>
              <a:t>), </a:t>
            </a:r>
            <a:r>
              <a:rPr lang="en-US" sz="2400" dirty="0" err="1" smtClean="0"/>
              <a:t>Jethva</a:t>
            </a:r>
            <a:r>
              <a:rPr lang="en-US" sz="2400" dirty="0" smtClean="0"/>
              <a:t> (smoke over cloud AOD), Remer (VIIRS aerosol)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80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0"/>
            <a:ext cx="10326286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22903" y="3196900"/>
            <a:ext cx="8991600" cy="3505200"/>
            <a:chOff x="-14748" y="2819400"/>
            <a:chExt cx="9144000" cy="34616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48" y="2819400"/>
              <a:ext cx="9144000" cy="34616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14400" y="5227474"/>
              <a:ext cx="2109052" cy="638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Saide et al 2015</a:t>
              </a:r>
            </a:p>
            <a:p>
              <a:r>
                <a:rPr lang="en-US" b="1" dirty="0" smtClean="0"/>
                <a:t>Only possible in US!</a:t>
              </a:r>
              <a:endParaRPr lang="en-US" b="1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57912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Courtesy: Georgia Dempsey USFS Rim Fire Recovery Team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government may read your email,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but they also watch Mother Nature better than anywhere else!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7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13071"/>
            <a:ext cx="8991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pPr algn="ctr"/>
            <a:r>
              <a:rPr lang="en-US" sz="3000" dirty="0" smtClean="0"/>
              <a:t>Yokelson</a:t>
            </a:r>
            <a:r>
              <a:rPr lang="en-US" sz="3000" dirty="0"/>
              <a:t>, Blake, Simpson, Alvarado, </a:t>
            </a:r>
            <a:r>
              <a:rPr lang="en-US" sz="3000" dirty="0" smtClean="0"/>
              <a:t>Wisthaler </a:t>
            </a:r>
          </a:p>
          <a:p>
            <a:pPr algn="ctr"/>
            <a:r>
              <a:rPr lang="en-US" sz="3000" dirty="0" smtClean="0"/>
              <a:t>ACCDAM project</a:t>
            </a:r>
            <a:endParaRPr lang="en-US" sz="3000" dirty="0"/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Objectives: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Update database of BB emission factors (EF)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Identify </a:t>
            </a:r>
            <a:r>
              <a:rPr lang="en-US" sz="2400" dirty="0"/>
              <a:t>aging scenarios </a:t>
            </a:r>
            <a:r>
              <a:rPr lang="en-US" sz="2400" dirty="0" smtClean="0"/>
              <a:t>good for </a:t>
            </a:r>
            <a:r>
              <a:rPr lang="en-US" sz="2400" dirty="0"/>
              <a:t>improving </a:t>
            </a:r>
            <a:r>
              <a:rPr lang="en-US" sz="2400" dirty="0" smtClean="0"/>
              <a:t>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Incorporate </a:t>
            </a:r>
            <a:r>
              <a:rPr lang="en-US" sz="2400" dirty="0"/>
              <a:t>SEAC4RS, other NASA, and non-NASA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Progress both </a:t>
            </a:r>
            <a:r>
              <a:rPr lang="en-US" sz="2400" dirty="0"/>
              <a:t>as lead and as resource for </a:t>
            </a:r>
            <a:r>
              <a:rPr lang="en-US" sz="2400" dirty="0" smtClean="0"/>
              <a:t>instrument PIs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Update </a:t>
            </a:r>
            <a:r>
              <a:rPr lang="en-US" sz="2400" b="1" i="1" dirty="0">
                <a:solidFill>
                  <a:srgbClr val="FF0000"/>
                </a:solidFill>
              </a:rPr>
              <a:t>on </a:t>
            </a:r>
            <a:r>
              <a:rPr lang="en-US" sz="2400" b="1" i="1" dirty="0" smtClean="0">
                <a:solidFill>
                  <a:srgbClr val="FF0000"/>
                </a:solidFill>
              </a:rPr>
              <a:t>progress (since 1-Nov 2014):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Alvarado: SOA, O3 modeling </a:t>
            </a:r>
            <a:r>
              <a:rPr lang="en-US" sz="2400" dirty="0"/>
              <a:t>paper(</a:t>
            </a:r>
            <a:r>
              <a:rPr lang="en-US" sz="2400" dirty="0" err="1"/>
              <a:t>func</a:t>
            </a:r>
            <a:r>
              <a:rPr lang="en-US" sz="2400" dirty="0"/>
              <a:t>/frag, </a:t>
            </a:r>
            <a:r>
              <a:rPr lang="en-US" sz="2400" dirty="0" err="1"/>
              <a:t>HOx</a:t>
            </a:r>
            <a:r>
              <a:rPr lang="en-US" sz="2400" dirty="0"/>
              <a:t> recycle)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Wisthaler: Plume evolution </a:t>
            </a:r>
            <a:r>
              <a:rPr lang="en-US" sz="2400" dirty="0"/>
              <a:t>paper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UCI: Paper </a:t>
            </a:r>
            <a:r>
              <a:rPr lang="en-US" sz="2400" dirty="0"/>
              <a:t>on </a:t>
            </a:r>
            <a:r>
              <a:rPr lang="en-US" sz="2400" dirty="0" smtClean="0"/>
              <a:t>WF &amp; AG EF </a:t>
            </a:r>
            <a:r>
              <a:rPr lang="en-US" sz="2400" dirty="0"/>
              <a:t>and aging in Rim Fire </a:t>
            </a:r>
            <a:r>
              <a:rPr lang="en-US" sz="2400" dirty="0" smtClean="0"/>
              <a:t>(poster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UM: Collaborating </a:t>
            </a:r>
            <a:r>
              <a:rPr lang="en-US" sz="2400" dirty="0"/>
              <a:t>with GT (Liu), U-Iowa (Saide) papers in progress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UM</a:t>
            </a:r>
            <a:r>
              <a:rPr lang="en-US" sz="2400" dirty="0"/>
              <a:t>: </a:t>
            </a:r>
            <a:r>
              <a:rPr lang="en-US" sz="2400" dirty="0" smtClean="0"/>
              <a:t>Updated </a:t>
            </a:r>
            <a:r>
              <a:rPr lang="en-US" sz="2400" dirty="0"/>
              <a:t>Akagi et al 2011 </a:t>
            </a:r>
            <a:r>
              <a:rPr lang="en-US" sz="2400" dirty="0" smtClean="0"/>
              <a:t>from </a:t>
            </a:r>
            <a:r>
              <a:rPr lang="en-US" sz="2400" dirty="0"/>
              <a:t>FLAME-4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UM: Team in Nepal sampling now; EF </a:t>
            </a:r>
            <a:r>
              <a:rPr lang="en-US" sz="2400" dirty="0"/>
              <a:t>added via ACCDAM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1122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3500" y="58846"/>
            <a:ext cx="40005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ACCDAM </a:t>
            </a:r>
            <a:r>
              <a:rPr lang="en-US" dirty="0"/>
              <a:t>supports integration of </a:t>
            </a:r>
            <a:r>
              <a:rPr lang="en-US" dirty="0" smtClean="0"/>
              <a:t>EF from SEAC4RS, other NASA and non-NASA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SEAC4RS inspired, NSF-funded Nepal source sampling of cooking fires, crop residue and garbage burning, diesel, kilns, etc with: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Picarro (Panday, ICIMOD)</a:t>
            </a:r>
            <a:endParaRPr lang="en-US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FTIR, PAX 405 and 870 (UM)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T/Q Filters (Stone, Iowa)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WAS (UC-Irvine</a:t>
            </a:r>
            <a:r>
              <a:rPr lang="en-US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Mini AMS, SPMS AE33 (DeCarlo, Drexel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Kathmandu “supersite”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SP-AMS </a:t>
            </a:r>
            <a:r>
              <a:rPr lang="en-US" dirty="0"/>
              <a:t>NOx, </a:t>
            </a:r>
            <a:r>
              <a:rPr lang="en-US" dirty="0" smtClean="0"/>
              <a:t>O3, (Drexel)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CO ceilometer, AE33  (IASS)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WAS (UCI)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Filters (Iowa, Keene UVA)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-14749" y="58846"/>
            <a:ext cx="3902563" cy="1617554"/>
            <a:chOff x="-14749" y="58846"/>
            <a:chExt cx="3902563" cy="161755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749" y="58846"/>
              <a:ext cx="3902563" cy="161755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55532" y="5884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HCl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71493" y="615466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SO2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00275" y="1034434"/>
              <a:ext cx="1152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Brick kiln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67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152400"/>
            <a:ext cx="8991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pPr algn="ctr"/>
            <a:r>
              <a:rPr lang="en-US" sz="3200" b="1" dirty="0" smtClean="0"/>
              <a:t>Yokelson et al ACCDAM project</a:t>
            </a:r>
          </a:p>
          <a:p>
            <a:pPr algn="ctr"/>
            <a:r>
              <a:rPr lang="en-US" sz="2800" dirty="0" smtClean="0"/>
              <a:t>Collaborate with  instrument teams:  increase  production</a:t>
            </a:r>
          </a:p>
          <a:p>
            <a:r>
              <a:rPr lang="en-US" sz="2800" dirty="0" smtClean="0"/>
              <a:t>e.g.</a:t>
            </a:r>
            <a:endParaRPr lang="en-US" sz="2800" dirty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Perspective: </a:t>
            </a:r>
          </a:p>
          <a:p>
            <a:r>
              <a:rPr lang="en-US" sz="2800" dirty="0" smtClean="0"/>
              <a:t>One </a:t>
            </a:r>
            <a:r>
              <a:rPr lang="en-US" sz="2800" dirty="0"/>
              <a:t>case study does not constrain all </a:t>
            </a:r>
            <a:r>
              <a:rPr lang="en-US" sz="2800" dirty="0" smtClean="0"/>
              <a:t>fires (recall SOA example). Explaining </a:t>
            </a:r>
            <a:r>
              <a:rPr lang="en-US" sz="2800" dirty="0"/>
              <a:t>“why” </a:t>
            </a:r>
            <a:r>
              <a:rPr lang="en-US" sz="2800" dirty="0" smtClean="0"/>
              <a:t>is the goal!</a:t>
            </a:r>
          </a:p>
          <a:p>
            <a:endParaRPr lang="en-US" sz="2400" dirty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Technique:</a:t>
            </a:r>
          </a:p>
          <a:p>
            <a:r>
              <a:rPr lang="en-US" sz="2800" dirty="0" smtClean="0"/>
              <a:t>“Pitfalls paper” AMT 6, 2015 </a:t>
            </a:r>
          </a:p>
          <a:p>
            <a:endParaRPr lang="en-US" sz="2800" dirty="0" smtClean="0"/>
          </a:p>
          <a:p>
            <a:r>
              <a:rPr lang="en-US" sz="2800" dirty="0" smtClean="0"/>
              <a:t> Fire list spreadsheet</a:t>
            </a: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EF calculation help </a:t>
            </a:r>
          </a:p>
          <a:p>
            <a:r>
              <a:rPr lang="en-US" sz="2800" dirty="0" smtClean="0"/>
              <a:t> Integrate over puffs (S:N)</a:t>
            </a:r>
          </a:p>
          <a:p>
            <a:r>
              <a:rPr lang="en-US" sz="2800" dirty="0" smtClean="0"/>
              <a:t> BC/CO test for source changes (time machine flight plan)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46"/>
          <a:stretch/>
        </p:blipFill>
        <p:spPr>
          <a:xfrm>
            <a:off x="4458929" y="3047732"/>
            <a:ext cx="4023360" cy="24920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ight Triangle 5"/>
          <p:cNvSpPr/>
          <p:nvPr/>
        </p:nvSpPr>
        <p:spPr>
          <a:xfrm rot="10800000">
            <a:off x="1904997" y="3733800"/>
            <a:ext cx="2553931" cy="1600200"/>
          </a:xfrm>
          <a:prstGeom prst="rtTriangle">
            <a:avLst/>
          </a:prstGeom>
          <a:solidFill>
            <a:schemeClr val="bg2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62" y="229076"/>
            <a:ext cx="9168562" cy="6933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6494" y="4572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Courtesy: Xiaoxi Liu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6898064" y="3674298"/>
            <a:ext cx="1714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“Flaming”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239684" y="3201084"/>
            <a:ext cx="197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“Smoldering”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755194" y="2627672"/>
            <a:ext cx="0" cy="68579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8168233" y="4342924"/>
            <a:ext cx="2459" cy="838676"/>
          </a:xfrm>
          <a:prstGeom prst="straightConnector1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63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06" y="0"/>
            <a:ext cx="897439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r>
              <a:rPr lang="en-US" sz="3200" b="1" dirty="0" smtClean="0"/>
              <a:t>Remaining gaps: </a:t>
            </a:r>
            <a:r>
              <a:rPr lang="en-US" sz="3200" b="1" dirty="0"/>
              <a:t>ideas for </a:t>
            </a:r>
            <a:r>
              <a:rPr lang="en-US" sz="3200" b="1" dirty="0" smtClean="0"/>
              <a:t>“</a:t>
            </a:r>
            <a:r>
              <a:rPr lang="en-US" sz="3200" b="1" dirty="0"/>
              <a:t>big picture” </a:t>
            </a:r>
            <a:r>
              <a:rPr lang="en-US" sz="3200" b="1" dirty="0" smtClean="0"/>
              <a:t>papers</a:t>
            </a:r>
            <a:endParaRPr lang="en-US" sz="1100" dirty="0" smtClean="0"/>
          </a:p>
          <a:p>
            <a:endParaRPr lang="en-US" sz="1200" dirty="0" smtClean="0"/>
          </a:p>
          <a:p>
            <a:r>
              <a:rPr lang="en-US" sz="2400" dirty="0" smtClean="0"/>
              <a:t>Comparing </a:t>
            </a:r>
            <a:r>
              <a:rPr lang="en-US" sz="2400" dirty="0"/>
              <a:t>multiple photochemical clocks </a:t>
            </a:r>
            <a:r>
              <a:rPr lang="en-US" sz="2400" dirty="0" smtClean="0"/>
              <a:t>and smoke </a:t>
            </a:r>
            <a:r>
              <a:rPr lang="en-US" sz="2400" dirty="0"/>
              <a:t>tracers </a:t>
            </a:r>
            <a:r>
              <a:rPr lang="en-US" sz="2400" dirty="0" smtClean="0"/>
              <a:t>along </a:t>
            </a:r>
            <a:r>
              <a:rPr lang="en-US" sz="2400" dirty="0"/>
              <a:t>an </a:t>
            </a:r>
            <a:r>
              <a:rPr lang="en-US" sz="2400" dirty="0" smtClean="0"/>
              <a:t>extensive isolated plume: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</a:t>
            </a:r>
            <a:r>
              <a:rPr lang="en-US" sz="2400" dirty="0"/>
              <a:t>well do different clocks retrieve known </a:t>
            </a:r>
            <a:r>
              <a:rPr lang="en-US" sz="2400" dirty="0" smtClean="0"/>
              <a:t>ages?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How does plume mixing reset clocks?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Uncertainty in initial tracer ratios, tracer stability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Benefits </a:t>
            </a:r>
            <a:r>
              <a:rPr lang="en-US" sz="2400" dirty="0"/>
              <a:t>of multiple </a:t>
            </a:r>
            <a:r>
              <a:rPr lang="en-US" sz="2400" dirty="0" smtClean="0"/>
              <a:t>tracers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Mixing effects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r>
              <a:rPr lang="en-US" sz="2400" dirty="0" smtClean="0"/>
              <a:t>What controls BBSOA yields?</a:t>
            </a:r>
          </a:p>
          <a:p>
            <a:endParaRPr lang="en-US" sz="800" dirty="0" smtClean="0"/>
          </a:p>
          <a:p>
            <a:r>
              <a:rPr lang="en-US" sz="2400" dirty="0"/>
              <a:t>BBOP synthesis: evolution &amp; ag fires </a:t>
            </a:r>
            <a:r>
              <a:rPr lang="en-US" sz="2400" dirty="0" smtClean="0"/>
              <a:t>(more samples and </a:t>
            </a:r>
            <a:r>
              <a:rPr lang="en-US" sz="2400" dirty="0"/>
              <a:t>more crops)</a:t>
            </a:r>
          </a:p>
          <a:p>
            <a:endParaRPr lang="en-US" sz="800" dirty="0" smtClean="0"/>
          </a:p>
          <a:p>
            <a:r>
              <a:rPr lang="en-US" sz="2400" dirty="0"/>
              <a:t>E</a:t>
            </a:r>
            <a:r>
              <a:rPr lang="en-US" sz="2400" dirty="0" smtClean="0"/>
              <a:t>valuation of convective cloud pollution-processing measurements in </a:t>
            </a:r>
            <a:r>
              <a:rPr lang="en-US" sz="2400" dirty="0"/>
              <a:t>the last few </a:t>
            </a:r>
            <a:r>
              <a:rPr lang="en-US" sz="2400" dirty="0" smtClean="0"/>
              <a:t>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</a:t>
            </a:r>
            <a:r>
              <a:rPr lang="en-US" sz="2400" dirty="0" smtClean="0"/>
              <a:t>ew science, insights into other cloud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Recommendations for new approaches </a:t>
            </a:r>
          </a:p>
          <a:p>
            <a:endParaRPr lang="en-US" sz="800" dirty="0" smtClean="0"/>
          </a:p>
          <a:p>
            <a:r>
              <a:rPr lang="en-US" sz="2400" dirty="0" smtClean="0"/>
              <a:t>Wild </a:t>
            </a:r>
            <a:r>
              <a:rPr lang="en-US" sz="2400" dirty="0"/>
              <a:t>vs prescribed fire </a:t>
            </a:r>
            <a:r>
              <a:rPr lang="en-US" sz="2400" dirty="0" smtClean="0"/>
              <a:t>emissions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22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606" y="-152400"/>
            <a:ext cx="897439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r>
              <a:rPr lang="en-US" sz="3200" b="1" dirty="0"/>
              <a:t>P</a:t>
            </a:r>
            <a:r>
              <a:rPr lang="en-US" sz="3200" b="1" dirty="0" smtClean="0"/>
              <a:t>aper ideas (continued)</a:t>
            </a:r>
            <a:endParaRPr lang="en-US" sz="2400" b="1" dirty="0"/>
          </a:p>
          <a:p>
            <a:endParaRPr lang="en-US" sz="900" dirty="0" smtClean="0"/>
          </a:p>
          <a:p>
            <a:r>
              <a:rPr lang="en-US" sz="2400" dirty="0"/>
              <a:t>How do light and radiative heating behave </a:t>
            </a:r>
            <a:r>
              <a:rPr lang="en-US" sz="2400" dirty="0" smtClean="0"/>
              <a:t>above, below, and throughout </a:t>
            </a:r>
            <a:r>
              <a:rPr lang="en-US" sz="2400" dirty="0"/>
              <a:t>smoke plumes above various </a:t>
            </a:r>
            <a:r>
              <a:rPr lang="en-US" sz="2400" dirty="0" smtClean="0"/>
              <a:t>surface albedos?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 clouds</a:t>
            </a:r>
            <a:r>
              <a:rPr lang="en-US" sz="2400" dirty="0"/>
              <a:t>(frying pan) 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Over land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Photochemical, dynamical (self lofting) manifestations? </a:t>
            </a:r>
            <a:endParaRPr lang="en-US" sz="2400" dirty="0"/>
          </a:p>
          <a:p>
            <a:endParaRPr lang="en-US" sz="900" dirty="0" smtClean="0"/>
          </a:p>
          <a:p>
            <a:r>
              <a:rPr lang="en-US" sz="2400" dirty="0" smtClean="0"/>
              <a:t>Validation and application of new products: </a:t>
            </a:r>
            <a:r>
              <a:rPr lang="en-US" sz="2400" dirty="0"/>
              <a:t>smoke over </a:t>
            </a:r>
            <a:r>
              <a:rPr lang="en-US" sz="2400" dirty="0" smtClean="0"/>
              <a:t>clouds AOD, FRP, VIIRS, GASP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Evaluate and integrate into </a:t>
            </a:r>
            <a:r>
              <a:rPr lang="en-US" sz="2400" dirty="0"/>
              <a:t>fire/smoke </a:t>
            </a:r>
            <a:r>
              <a:rPr lang="en-US" sz="2400" dirty="0" smtClean="0"/>
              <a:t>forecasting and </a:t>
            </a:r>
            <a:r>
              <a:rPr lang="en-US" sz="2400" dirty="0" err="1" smtClean="0"/>
              <a:t>hindcasting</a:t>
            </a: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Fire/smoke hind/forecast </a:t>
            </a:r>
            <a:r>
              <a:rPr lang="en-US" sz="2400" dirty="0"/>
              <a:t>intercomparison and ensemble </a:t>
            </a:r>
            <a:r>
              <a:rPr lang="en-US" sz="2400" dirty="0" smtClean="0"/>
              <a:t>average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Compare hind/forecasts </a:t>
            </a:r>
            <a:r>
              <a:rPr lang="en-US" sz="2400" dirty="0"/>
              <a:t>to </a:t>
            </a:r>
            <a:r>
              <a:rPr lang="en-US" sz="2400" dirty="0" smtClean="0"/>
              <a:t>measurements in various scenarios</a:t>
            </a:r>
            <a:endParaRPr lang="en-US" sz="2400" dirty="0"/>
          </a:p>
          <a:p>
            <a:endParaRPr lang="en-US" sz="9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species from </a:t>
            </a:r>
            <a:r>
              <a:rPr lang="en-US" sz="2400" dirty="0" smtClean="0"/>
              <a:t>UCI</a:t>
            </a:r>
            <a:r>
              <a:rPr lang="en-US" sz="2400" dirty="0"/>
              <a:t>, GT, </a:t>
            </a:r>
            <a:r>
              <a:rPr lang="en-US" sz="2400" dirty="0" smtClean="0"/>
              <a:t>UI, and </a:t>
            </a:r>
            <a:r>
              <a:rPr lang="en-US" sz="2400" dirty="0"/>
              <a:t>CT CIMS, </a:t>
            </a:r>
            <a:r>
              <a:rPr lang="en-US" sz="2400" dirty="0" smtClean="0"/>
              <a:t>CU-AMS, dust on SPMS</a:t>
            </a:r>
            <a:endParaRPr lang="en-US" sz="2400" dirty="0"/>
          </a:p>
          <a:p>
            <a:endParaRPr lang="en-US" sz="900" dirty="0" smtClean="0"/>
          </a:p>
          <a:p>
            <a:r>
              <a:rPr lang="en-US" sz="2400" dirty="0" smtClean="0"/>
              <a:t>Variability </a:t>
            </a:r>
            <a:r>
              <a:rPr lang="en-US" sz="2400" dirty="0"/>
              <a:t>and sampling issues on large </a:t>
            </a:r>
            <a:r>
              <a:rPr lang="en-US" sz="2400" dirty="0" smtClean="0"/>
              <a:t>scales</a:t>
            </a:r>
          </a:p>
          <a:p>
            <a:endParaRPr lang="en-US" sz="800" dirty="0"/>
          </a:p>
          <a:p>
            <a:r>
              <a:rPr lang="en-US" sz="2400" dirty="0"/>
              <a:t>T</a:t>
            </a:r>
            <a:r>
              <a:rPr lang="en-US" sz="2400" dirty="0" smtClean="0"/>
              <a:t>hink </a:t>
            </a:r>
            <a:r>
              <a:rPr lang="en-US" sz="2400" dirty="0"/>
              <a:t>of </a:t>
            </a:r>
            <a:r>
              <a:rPr lang="en-US" sz="2400" dirty="0" smtClean="0"/>
              <a:t>one </a:t>
            </a:r>
            <a:r>
              <a:rPr lang="en-US" sz="2400" dirty="0"/>
              <a:t>and </a:t>
            </a:r>
            <a:r>
              <a:rPr lang="en-US" sz="2400" dirty="0" smtClean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173506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93" y="381000"/>
            <a:ext cx="9182386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1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" dirty="0"/>
          </a:p>
          <a:p>
            <a:pPr algn="ctr"/>
            <a:r>
              <a:rPr lang="en-US" sz="3200" b="1" dirty="0" smtClean="0"/>
              <a:t>Thank you!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Sorry I could not join you all: feel free to email me if you have questions!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>
                <a:hlinkClick r:id="rId2"/>
              </a:rPr>
              <a:t>bob.yokelson@umontana.edu</a:t>
            </a:r>
            <a:r>
              <a:rPr lang="en-US" sz="2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23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-457202"/>
            <a:ext cx="10058402" cy="777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6"/>
            <a:ext cx="9144000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Summarize major uncertainties </a:t>
            </a:r>
          </a:p>
          <a:p>
            <a:pPr algn="ctr"/>
            <a:endParaRPr lang="en-US" sz="800" dirty="0"/>
          </a:p>
          <a:p>
            <a:r>
              <a:rPr lang="en-US" sz="2800" dirty="0" smtClean="0"/>
              <a:t>Summary: smoke </a:t>
            </a:r>
            <a:r>
              <a:rPr lang="en-US" sz="2800" dirty="0"/>
              <a:t>amount, chemical and optical </a:t>
            </a:r>
            <a:r>
              <a:rPr lang="en-US" sz="2800" dirty="0" smtClean="0"/>
              <a:t>props of both fresh and aged, </a:t>
            </a:r>
            <a:r>
              <a:rPr lang="en-US" sz="2800" dirty="0"/>
              <a:t>evolution, </a:t>
            </a:r>
            <a:r>
              <a:rPr lang="en-US" sz="2800" dirty="0" smtClean="0"/>
              <a:t>mapping. </a:t>
            </a:r>
          </a:p>
          <a:p>
            <a:r>
              <a:rPr lang="en-US" sz="2400" dirty="0" smtClean="0"/>
              <a:t>See </a:t>
            </a:r>
            <a:r>
              <a:rPr lang="en-US" sz="2400" dirty="0"/>
              <a:t>2014 Yokelson STM talk for details: </a:t>
            </a:r>
            <a:r>
              <a:rPr lang="en-US" sz="1700" dirty="0">
                <a:hlinkClick r:id="rId2"/>
              </a:rPr>
              <a:t>https://espo.nasa.gov/home/seac4rs/content/Science_Meeting_April_15-18_2014_Boulder_Co</a:t>
            </a:r>
            <a:r>
              <a:rPr lang="en-US" sz="1700" dirty="0"/>
              <a:t> </a:t>
            </a:r>
          </a:p>
          <a:p>
            <a:endParaRPr lang="en-US" sz="1000" dirty="0">
              <a:solidFill>
                <a:srgbClr val="FF0000"/>
              </a:solidFill>
            </a:endParaRPr>
          </a:p>
          <a:p>
            <a:endParaRPr lang="en-US" sz="800" dirty="0" smtClean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Smoke production bottom up:</a:t>
            </a:r>
            <a:endParaRPr lang="en-US" sz="2800" b="1" i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Missing fires (clouds, cloud mask, orbital gaps, size, etc)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</a:t>
            </a:r>
            <a:r>
              <a:rPr lang="en-US" sz="2800" dirty="0" smtClean="0"/>
              <a:t>urned </a:t>
            </a:r>
            <a:r>
              <a:rPr lang="en-US" sz="2800" dirty="0"/>
              <a:t>area </a:t>
            </a:r>
            <a:r>
              <a:rPr lang="en-US" sz="2800" dirty="0" smtClean="0"/>
              <a:t>uncertainty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Misassigned vegetation or fuel consumption per unit area (kg/m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nknown emission factors</a:t>
            </a:r>
          </a:p>
          <a:p>
            <a:r>
              <a:rPr lang="en-US" sz="2800" dirty="0" smtClean="0"/>
              <a:t>    (g/kg)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290" y="4281949"/>
            <a:ext cx="3657600" cy="243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9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16"/>
            <a:ext cx="91440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Summarize major uncertainties </a:t>
            </a:r>
            <a:r>
              <a:rPr lang="en-US" sz="3800" b="1" dirty="0" smtClean="0"/>
              <a:t>(continued)</a:t>
            </a:r>
            <a:endParaRPr lang="en-US" sz="3800" b="1" dirty="0"/>
          </a:p>
          <a:p>
            <a:pPr algn="ctr"/>
            <a:endParaRPr lang="en-US" sz="800" dirty="0"/>
          </a:p>
          <a:p>
            <a:endParaRPr lang="en-US" sz="800" b="1" i="1" dirty="0"/>
          </a:p>
          <a:p>
            <a:r>
              <a:rPr lang="en-US" sz="2800" b="1" i="1" dirty="0">
                <a:solidFill>
                  <a:srgbClr val="FF0000"/>
                </a:solidFill>
              </a:rPr>
              <a:t>Smoke production </a:t>
            </a:r>
            <a:r>
              <a:rPr lang="en-US" sz="2800" b="1" i="1" dirty="0" smtClean="0">
                <a:solidFill>
                  <a:srgbClr val="FF0000"/>
                </a:solidFill>
              </a:rPr>
              <a:t>top-down</a:t>
            </a:r>
            <a:r>
              <a:rPr lang="en-US" sz="2800" b="1" i="1" dirty="0">
                <a:solidFill>
                  <a:srgbClr val="FF0000"/>
                </a:solidFill>
              </a:rPr>
              <a:t>: 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Missing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Missing </a:t>
            </a:r>
            <a:r>
              <a:rPr lang="en-US" sz="2800" dirty="0"/>
              <a:t>products (</a:t>
            </a:r>
            <a:r>
              <a:rPr lang="en-US" sz="2800" dirty="0" smtClean="0"/>
              <a:t>clouds, mask, gaps, AND </a:t>
            </a:r>
            <a:r>
              <a:rPr lang="en-US" sz="2800" dirty="0"/>
              <a:t>limited species that can be </a:t>
            </a:r>
            <a:r>
              <a:rPr lang="en-US" sz="2800" dirty="0" smtClean="0"/>
              <a:t>measured)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Uncertain air mass </a:t>
            </a:r>
            <a:r>
              <a:rPr lang="en-US" sz="2800" dirty="0" smtClean="0"/>
              <a:t>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Unknown and variable injection altitude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Unknown/uncertain meteorology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Unknown emission ratios (ER)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</a:t>
            </a:r>
            <a:r>
              <a:rPr lang="en-US" sz="2800" dirty="0" smtClean="0"/>
              <a:t>ifferential/unknown </a:t>
            </a:r>
            <a:r>
              <a:rPr lang="en-US" sz="2800" dirty="0"/>
              <a:t>evolution of constrained and unconstrained </a:t>
            </a:r>
            <a:r>
              <a:rPr lang="en-US" sz="2800" dirty="0" smtClean="0"/>
              <a:t>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ixing effects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Misassigned </a:t>
            </a:r>
            <a:r>
              <a:rPr lang="en-US" sz="2800" dirty="0"/>
              <a:t>product </a:t>
            </a:r>
            <a:r>
              <a:rPr lang="en-US" sz="2800" dirty="0" smtClean="0"/>
              <a:t>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5105400" cy="2316525"/>
          </a:xfrm>
          <a:prstGeom prst="rect">
            <a:avLst/>
          </a:prstGeom>
          <a:ln w="2159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3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1787" y="-114162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/>
              <a:t>Summarize major uncertainties (continued) </a:t>
            </a:r>
          </a:p>
          <a:p>
            <a:endParaRPr lang="en-US" sz="800" dirty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Undersampled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Wildfires as opposed to prescribed fires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Crop residue burning (“ag fires”)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Peat</a:t>
            </a:r>
            <a:r>
              <a:rPr lang="en-US" sz="2800" dirty="0"/>
              <a:t>, </a:t>
            </a:r>
            <a:r>
              <a:rPr lang="en-US" sz="2800" dirty="0" smtClean="0"/>
              <a:t>cooking, etc</a:t>
            </a:r>
            <a:endParaRPr lang="en-US" sz="2800" dirty="0"/>
          </a:p>
          <a:p>
            <a:endParaRPr lang="en-US" sz="800" dirty="0" smtClean="0"/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Unknown </a:t>
            </a:r>
            <a:r>
              <a:rPr lang="en-US" sz="2800" b="1" i="1" dirty="0">
                <a:solidFill>
                  <a:srgbClr val="FF0000"/>
                </a:solidFill>
              </a:rPr>
              <a:t>gases and aerosol properties in all fire </a:t>
            </a:r>
            <a:r>
              <a:rPr lang="en-US" sz="2800" b="1" i="1" dirty="0" smtClean="0">
                <a:solidFill>
                  <a:srgbClr val="FF0000"/>
                </a:solidFill>
              </a:rPr>
              <a:t>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SVOC organic aerosol (OA) precursors, OA volatility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Optical properties: e.g. core/shell </a:t>
            </a:r>
            <a:r>
              <a:rPr lang="en-US" sz="2800" dirty="0"/>
              <a:t>valid</a:t>
            </a:r>
            <a:r>
              <a:rPr lang="en-US" sz="2800" dirty="0" smtClean="0"/>
              <a:t>? enhancement?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BrC in coatings?</a:t>
            </a:r>
          </a:p>
          <a:p>
            <a:endParaRPr lang="en-US" sz="800" dirty="0">
              <a:solidFill>
                <a:srgbClr val="FF0000"/>
              </a:solidFill>
            </a:endParaRPr>
          </a:p>
          <a:p>
            <a:r>
              <a:rPr lang="en-US" sz="2800" b="1" i="1" dirty="0" smtClean="0">
                <a:solidFill>
                  <a:srgbClr val="FF0000"/>
                </a:solidFill>
              </a:rPr>
              <a:t>Unknown evolution gases and aerosols all fire types: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Cloud-free day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Night-time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In (rinse, bath)/over/under clouds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Plume mixing impacts (</a:t>
            </a:r>
            <a:r>
              <a:rPr lang="en-US" sz="2800" dirty="0" smtClean="0">
                <a:latin typeface="Symbol" panose="05050102010706020507" pitchFamily="18" charset="2"/>
              </a:rPr>
              <a:t>D</a:t>
            </a:r>
            <a:r>
              <a:rPr lang="en-US" sz="2800" dirty="0" smtClean="0"/>
              <a:t>t)</a:t>
            </a:r>
            <a:endParaRPr lang="en-US" sz="2800" dirty="0"/>
          </a:p>
        </p:txBody>
      </p:sp>
      <p:graphicFrame>
        <p:nvGraphicFramePr>
          <p:cNvPr id="3" name="Table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54654676"/>
              </p:ext>
            </p:extLst>
          </p:nvPr>
        </p:nvGraphicFramePr>
        <p:xfrm>
          <a:off x="5334000" y="4724400"/>
          <a:ext cx="3751007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0203"/>
                <a:gridCol w="1870804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Study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Year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OA/POA aged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2009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2.5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2015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352800" y="4876800"/>
            <a:ext cx="1905000" cy="76200"/>
          </a:xfrm>
          <a:prstGeom prst="straightConnector1">
            <a:avLst/>
          </a:prstGeom>
          <a:ln w="4699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US BB a small fraction of </a:t>
            </a:r>
            <a:r>
              <a:rPr lang="en-US" sz="3200" b="1" dirty="0" smtClean="0"/>
              <a:t>global, different</a:t>
            </a:r>
            <a:r>
              <a:rPr lang="en-US" sz="3200" b="1" dirty="0"/>
              <a:t>?</a:t>
            </a:r>
            <a:r>
              <a:rPr lang="en-US" sz="3200" b="1" dirty="0" smtClean="0"/>
              <a:t> Chaotic, unconstrained source, how can SEAC4RS help?</a:t>
            </a:r>
          </a:p>
          <a:p>
            <a:endParaRPr lang="en-US" sz="32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</a:t>
            </a:r>
            <a:r>
              <a:rPr lang="en-US" sz="2800" dirty="0" smtClean="0"/>
              <a:t>dvanced remote </a:t>
            </a:r>
            <a:r>
              <a:rPr lang="en-US" sz="2800" dirty="0"/>
              <a:t>and </a:t>
            </a:r>
            <a:r>
              <a:rPr lang="en-US" sz="2800" dirty="0" smtClean="0"/>
              <a:t>in-situ payload on 3 platforms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DC-8, </a:t>
            </a:r>
            <a:r>
              <a:rPr lang="en-US" sz="2800" dirty="0" smtClean="0"/>
              <a:t>ER-2: </a:t>
            </a:r>
            <a:r>
              <a:rPr lang="en-US" sz="2800" dirty="0"/>
              <a:t>g</a:t>
            </a:r>
            <a:r>
              <a:rPr lang="en-US" sz="2800" dirty="0" smtClean="0"/>
              <a:t>ood </a:t>
            </a:r>
            <a:r>
              <a:rPr lang="en-US" sz="2800" dirty="0"/>
              <a:t>ceiling </a:t>
            </a:r>
            <a:r>
              <a:rPr lang="en-US" sz="2800" dirty="0" smtClean="0"/>
              <a:t>(stratosphere</a:t>
            </a:r>
            <a:r>
              <a:rPr lang="en-US" sz="2800" dirty="0"/>
              <a:t>) and </a:t>
            </a:r>
            <a:r>
              <a:rPr lang="en-US" sz="2800" dirty="0" smtClean="0"/>
              <a:t>long range for long time scales</a:t>
            </a:r>
            <a:r>
              <a:rPr lang="en-US" sz="2800" dirty="0"/>
              <a:t>.</a:t>
            </a:r>
            <a:r>
              <a:rPr lang="en-US" sz="2800" dirty="0" smtClean="0"/>
              <a:t> Coordinated with SPEC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oordination </a:t>
            </a:r>
            <a:r>
              <a:rPr lang="en-US" sz="2800" dirty="0"/>
              <a:t>with </a:t>
            </a:r>
            <a:r>
              <a:rPr lang="en-US" sz="2800" dirty="0" smtClean="0"/>
              <a:t>space-based &amp; worlds best ground-based </a:t>
            </a:r>
            <a:r>
              <a:rPr lang="en-US" sz="2800" dirty="0"/>
              <a:t>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apping </a:t>
            </a:r>
            <a:r>
              <a:rPr lang="en-US" sz="2800" dirty="0"/>
              <a:t>where pollution </a:t>
            </a:r>
            <a:r>
              <a:rPr lang="en-US" sz="2800" dirty="0" smtClean="0"/>
              <a:t>is and its chemical</a:t>
            </a:r>
            <a:r>
              <a:rPr lang="en-US" sz="2800" dirty="0"/>
              <a:t>, optical, structural </a:t>
            </a:r>
            <a:r>
              <a:rPr lang="en-US" sz="2800" dirty="0" smtClean="0"/>
              <a:t>details &gt; speciated mapping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With good </a:t>
            </a:r>
            <a:r>
              <a:rPr lang="en-US" sz="2800" dirty="0"/>
              <a:t>flight </a:t>
            </a:r>
            <a:r>
              <a:rPr lang="en-US" sz="2800" dirty="0" smtClean="0"/>
              <a:t>planning insight into processes!</a:t>
            </a:r>
          </a:p>
        </p:txBody>
      </p:sp>
    </p:spTree>
    <p:extLst>
      <p:ext uri="{BB962C8B-B14F-4D97-AF65-F5344CB8AC3E}">
        <p14:creationId xmlns:p14="http://schemas.microsoft.com/office/powerpoint/2010/main" val="1709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90" y="261610"/>
            <a:ext cx="4407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Half dozen well-characterized wild fires (previously undersampled)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99587" y="6019800"/>
            <a:ext cx="3844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Douglas Complex: Aug 6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Photo: INCI Website</a:t>
            </a:r>
          </a:p>
        </p:txBody>
      </p:sp>
    </p:spTree>
    <p:extLst>
      <p:ext uri="{BB962C8B-B14F-4D97-AF65-F5344CB8AC3E}">
        <p14:creationId xmlns:p14="http://schemas.microsoft.com/office/powerpoint/2010/main" val="27690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6487</TotalTime>
  <Words>1577</Words>
  <Application>Microsoft Office PowerPoint</Application>
  <PresentationFormat>On-screen Show (4:3)</PresentationFormat>
  <Paragraphs>261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Yokelson</dc:creator>
  <cp:lastModifiedBy>Reid, Dr. Jeff</cp:lastModifiedBy>
  <cp:revision>193</cp:revision>
  <dcterms:created xsi:type="dcterms:W3CDTF">2015-04-03T20:49:49Z</dcterms:created>
  <dcterms:modified xsi:type="dcterms:W3CDTF">2015-04-28T03:31:46Z</dcterms:modified>
</cp:coreProperties>
</file>