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5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8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9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393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1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7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2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73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9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14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3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3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8212E-E615-1749-800E-83067A6F7FB7}" type="datetimeFigureOut">
              <a:rPr lang="en-US" smtClean="0"/>
              <a:t>5/21/13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17147-B8B4-434D-B00F-BC172579B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3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97100" y="2548201"/>
            <a:ext cx="46862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/>
              <a:t>PM Lessons Learned</a:t>
            </a:r>
          </a:p>
          <a:p>
            <a:pPr algn="ctr"/>
            <a:r>
              <a:rPr lang="en-US" sz="3200" b="1" i="1" dirty="0" smtClean="0"/>
              <a:t> (May 7, 2013)</a:t>
            </a:r>
            <a:endParaRPr lang="en-US" sz="3200" b="1" i="1" dirty="0"/>
          </a:p>
        </p:txBody>
      </p:sp>
      <p:pic>
        <p:nvPicPr>
          <p:cNvPr id="9" name="Picture 8" descr="GloPac_Logo_smallsize.jpg"/>
          <p:cNvPicPr>
            <a:picLocks noChangeAspect="1"/>
          </p:cNvPicPr>
          <p:nvPr/>
        </p:nvPicPr>
        <p:blipFill>
          <a:blip r:embed="rId2"/>
          <a:srcRect t="12084"/>
          <a:stretch>
            <a:fillRect/>
          </a:stretch>
        </p:blipFill>
        <p:spPr>
          <a:xfrm>
            <a:off x="7666630" y="29819"/>
            <a:ext cx="1462895" cy="151847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64D-DF3E-8C43-A975-E4EBEC236F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26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24100" y="44486"/>
            <a:ext cx="46862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/>
              <a:t>PM Lessons Learned</a:t>
            </a:r>
          </a:p>
          <a:p>
            <a:pPr algn="ctr"/>
            <a:r>
              <a:rPr lang="en-US" sz="3200" b="1" i="1" dirty="0" smtClean="0"/>
              <a:t> (May 7, 2013)</a:t>
            </a:r>
            <a:endParaRPr lang="en-US" sz="32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909320" y="1471250"/>
            <a:ext cx="7770437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•	</a:t>
            </a:r>
            <a:r>
              <a:rPr lang="en-US" sz="2400" dirty="0" smtClean="0"/>
              <a:t>Badging rules kept changing</a:t>
            </a:r>
            <a:r>
              <a:rPr lang="en-US" sz="2400" dirty="0"/>
              <a:t> </a:t>
            </a:r>
            <a:r>
              <a:rPr lang="en-US" sz="2400" dirty="0" smtClean="0"/>
              <a:t>(changing again; COMSEC)</a:t>
            </a:r>
          </a:p>
          <a:p>
            <a:endParaRPr lang="en-US" sz="2400" dirty="0" smtClean="0"/>
          </a:p>
          <a:p>
            <a:r>
              <a:rPr lang="en-US" sz="2400" dirty="0"/>
              <a:t>•	</a:t>
            </a:r>
            <a:r>
              <a:rPr lang="en-US" sz="2400" dirty="0" smtClean="0"/>
              <a:t>Facilities worked well. (move to D-1)</a:t>
            </a:r>
          </a:p>
          <a:p>
            <a:endParaRPr lang="en-US" sz="2400" dirty="0"/>
          </a:p>
          <a:p>
            <a:r>
              <a:rPr lang="en-US" sz="2400" dirty="0" smtClean="0"/>
              <a:t>•      ESPO support; be sure everyone knows to come to ESPO 	for issues.</a:t>
            </a:r>
          </a:p>
          <a:p>
            <a:endParaRPr lang="en-US" sz="2400" dirty="0"/>
          </a:p>
          <a:p>
            <a:r>
              <a:rPr lang="en-US" sz="2400" dirty="0" smtClean="0"/>
              <a:t>•  	Schedule: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Last science day is not the last day of deployment.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GH crew down days will float; no all crew or science 	down days.</a:t>
            </a:r>
          </a:p>
          <a:p>
            <a:endParaRPr lang="en-US" dirty="0"/>
          </a:p>
          <a:p>
            <a:endParaRPr lang="en-US" sz="2400" b="1" dirty="0"/>
          </a:p>
          <a:p>
            <a:endParaRPr lang="en-US" sz="2400" b="1" dirty="0" smtClean="0"/>
          </a:p>
          <a:p>
            <a:endParaRPr lang="en-US" sz="2400" b="1" dirty="0" smtClean="0"/>
          </a:p>
        </p:txBody>
      </p:sp>
      <p:pic>
        <p:nvPicPr>
          <p:cNvPr id="9" name="Picture 8" descr="GloPac_Logo_smallsize.jpg"/>
          <p:cNvPicPr>
            <a:picLocks noChangeAspect="1"/>
          </p:cNvPicPr>
          <p:nvPr/>
        </p:nvPicPr>
        <p:blipFill>
          <a:blip r:embed="rId2"/>
          <a:srcRect t="12084"/>
          <a:stretch>
            <a:fillRect/>
          </a:stretch>
        </p:blipFill>
        <p:spPr>
          <a:xfrm>
            <a:off x="7666630" y="29819"/>
            <a:ext cx="1462895" cy="151847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64D-DF3E-8C43-A975-E4EBEC236FF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3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24100" y="44486"/>
            <a:ext cx="46862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/>
              <a:t>PM Lessons Learned</a:t>
            </a:r>
          </a:p>
          <a:p>
            <a:pPr algn="ctr"/>
            <a:r>
              <a:rPr lang="en-US" sz="3200" b="1" i="1" dirty="0" smtClean="0"/>
              <a:t> (May 7, 2013)</a:t>
            </a:r>
            <a:endParaRPr lang="en-US" sz="32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909320" y="1271677"/>
            <a:ext cx="7770437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 smtClean="0"/>
              <a:t>•   	Communication: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Separation of GH and Science (changed in D-1)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PI hand over went better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New personnel training was better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More info in POD (GH agrees; plus pictures)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Too many independent computer scan requests (weekly)</a:t>
            </a:r>
          </a:p>
          <a:p>
            <a:endParaRPr lang="en-US" sz="2400" dirty="0"/>
          </a:p>
          <a:p>
            <a:r>
              <a:rPr lang="en-US" sz="2400" dirty="0" smtClean="0"/>
              <a:t>•	Need to stick with proven procedures:</a:t>
            </a:r>
          </a:p>
          <a:p>
            <a:r>
              <a:rPr lang="en-US" sz="2400" dirty="0" smtClean="0"/>
              <a:t>Start up and failure procedures went well.  Kept things standard during shift 	changes and provided info (</a:t>
            </a:r>
            <a:r>
              <a:rPr lang="en-US" sz="2400" dirty="0" err="1" smtClean="0"/>
              <a:t>ie</a:t>
            </a:r>
            <a:r>
              <a:rPr lang="en-US" sz="2400" dirty="0" smtClean="0"/>
              <a:t> times) when trouble shooting.</a:t>
            </a:r>
          </a:p>
          <a:p>
            <a:endParaRPr lang="en-US" sz="2400" b="1" dirty="0"/>
          </a:p>
          <a:p>
            <a:endParaRPr lang="en-US" sz="2400" b="1" dirty="0" smtClean="0"/>
          </a:p>
          <a:p>
            <a:endParaRPr lang="en-US" sz="2400" b="1" dirty="0" smtClean="0"/>
          </a:p>
        </p:txBody>
      </p:sp>
      <p:pic>
        <p:nvPicPr>
          <p:cNvPr id="9" name="Picture 8" descr="GloPac_Logo_smallsize.jpg"/>
          <p:cNvPicPr>
            <a:picLocks noChangeAspect="1"/>
          </p:cNvPicPr>
          <p:nvPr/>
        </p:nvPicPr>
        <p:blipFill>
          <a:blip r:embed="rId2"/>
          <a:srcRect t="12084"/>
          <a:stretch>
            <a:fillRect/>
          </a:stretch>
        </p:blipFill>
        <p:spPr>
          <a:xfrm>
            <a:off x="7666630" y="29819"/>
            <a:ext cx="1462895" cy="151847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64D-DF3E-8C43-A975-E4EBEC236FF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88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Macintosh PowerPoint</Application>
  <PresentationFormat>On-screen Show 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NASA Ames Research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Czech</dc:creator>
  <cp:lastModifiedBy>Erin Czech</cp:lastModifiedBy>
  <cp:revision>1</cp:revision>
  <dcterms:created xsi:type="dcterms:W3CDTF">2013-05-21T19:34:58Z</dcterms:created>
  <dcterms:modified xsi:type="dcterms:W3CDTF">2013-05-21T19:35:51Z</dcterms:modified>
</cp:coreProperties>
</file>