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B72F4-6B63-4242-8D47-2689461B01AC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0D3C5-180F-894D-A9AF-D81A6C052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9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FB1C0-ACC6-4954-A090-9D3A78D99F59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4FB1C0-ACC6-4954-A090-9D3A78D99F5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82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1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3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2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49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2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9805-026E-B648-9071-331F8B38B97B}" type="datetimeFigureOut">
              <a:rPr lang="en-US" smtClean="0"/>
              <a:t>8/24/14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C4622-2FCB-7A4A-B2CA-1150A11A5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6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054" y="1898636"/>
            <a:ext cx="7772400" cy="2749338"/>
          </a:xfrm>
        </p:spPr>
        <p:txBody>
          <a:bodyPr>
            <a:noAutofit/>
          </a:bodyPr>
          <a:lstStyle/>
          <a:p>
            <a:r>
              <a:rPr lang="en-US" dirty="0" smtClean="0"/>
              <a:t>COMEX Daily Ops Plan</a:t>
            </a:r>
            <a:br>
              <a:rPr lang="en-US" dirty="0" smtClean="0"/>
            </a:br>
            <a:r>
              <a:rPr lang="en-US" dirty="0" smtClean="0"/>
              <a:t>ver. </a:t>
            </a:r>
            <a:r>
              <a:rPr lang="en-US" dirty="0" smtClean="0"/>
              <a:t>3 </a:t>
            </a:r>
            <a:r>
              <a:rPr lang="en-US" dirty="0" smtClean="0"/>
              <a:t>– 24 Aug.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915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9375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/>
              <a:t>Representative </a:t>
            </a:r>
            <a:r>
              <a:rPr lang="en-US" sz="3600" b="1" smtClean="0"/>
              <a:t>Daily Schedule - </a:t>
            </a:r>
            <a:r>
              <a:rPr lang="en-US" sz="3600" b="1" smtClean="0">
                <a:solidFill>
                  <a:srgbClr val="000000"/>
                </a:solidFill>
              </a:rPr>
              <a:t>Flight 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4DB7B4-F8DA-43FE-9A81-47E86601242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Group 1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2165421"/>
              </p:ext>
            </p:extLst>
          </p:nvPr>
        </p:nvGraphicFramePr>
        <p:xfrm>
          <a:off x="467544" y="980728"/>
          <a:ext cx="8229600" cy="5489894"/>
        </p:xfrm>
        <a:graphic>
          <a:graphicData uri="http://schemas.openxmlformats.org/drawingml/2006/table">
            <a:tbl>
              <a:tblPr/>
              <a:tblGrid>
                <a:gridCol w="658368"/>
                <a:gridCol w="648120"/>
                <a:gridCol w="6923112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Time (Zulu)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Time (PDT)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Daily Schedule Flight 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1300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0600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HyspIRI morning Wx/Sat Update (Latest) and ER-2 Go No-go. Determine target times (t1, t2) for ER-2 coordination.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1400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0700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COMEX Science Target Decision &amp; Twin Otter Aircraft/Instrument Status Go-no-go. Revisit target(s), wind direction, topography factors. Coordinate with COMEX aircraft.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1600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0900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Twin Otters, ER-2 takeoffs,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approximate, could be later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1145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C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72" charset="-128"/>
                          <a:cs typeface="Calibri"/>
                        </a:rPr>
                        <a:t>Alert AJAX, leaving target for landing approach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ECF2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1845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1145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AJAX begins launch procedures pending confirmation of alert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1900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Twin Otters land &amp; refuel, mid-day, approximate. Notify AJAX.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1900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72" charset="-128"/>
                          <a:cs typeface="Calibri"/>
                        </a:rPr>
                        <a:t>Alpha Jet engine start, approximate; target-dependent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1925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1225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Alpha Jet takeoff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1950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Alpha Jet arrives target, begins spiral ~10 min duration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1300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Alpha Jet departs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2015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1315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Twin Otters cleared for takeoff for PM target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2300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72" charset="-128"/>
                          <a:cs typeface="Calibri"/>
                        </a:rPr>
                        <a:t>Weather Brief / Next day flight target selection / Go no-go / takeoff 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2415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1715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72" charset="-128"/>
                          <a:cs typeface="Calibri"/>
                        </a:rPr>
                        <a:t>Landing #2, Twin Otters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2445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1745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72" charset="-128"/>
                          <a:cs typeface="Calibri"/>
                        </a:rPr>
                        <a:t>De-brief and review next-day flight plans. All COMEX pilots represented.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85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79375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/>
              <a:t>Representative </a:t>
            </a:r>
            <a:r>
              <a:rPr lang="en-US" sz="3600" b="1" smtClean="0"/>
              <a:t>Daily Schedule – Non-</a:t>
            </a:r>
            <a:r>
              <a:rPr lang="en-US" sz="3600" b="1" smtClean="0">
                <a:solidFill>
                  <a:srgbClr val="000000"/>
                </a:solidFill>
              </a:rPr>
              <a:t>Flight 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4DB7B4-F8DA-43FE-9A81-47E86601242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Group 10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6118911"/>
              </p:ext>
            </p:extLst>
          </p:nvPr>
        </p:nvGraphicFramePr>
        <p:xfrm>
          <a:off x="467544" y="837853"/>
          <a:ext cx="8219255" cy="2282088"/>
        </p:xfrm>
        <a:graphic>
          <a:graphicData uri="http://schemas.openxmlformats.org/drawingml/2006/table">
            <a:tbl>
              <a:tblPr/>
              <a:tblGrid>
                <a:gridCol w="657540"/>
                <a:gridCol w="647305"/>
                <a:gridCol w="6914410"/>
              </a:tblGrid>
              <a:tr h="331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Time (Zulu)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Time (PDT)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Daily Schedule Flight 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1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1700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Science team tag up. Discuss progress toward mission objectives. Upcoming target planning.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678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2200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pitchFamily="-72" charset="-128"/>
                          <a:cs typeface="Calibri"/>
                        </a:rPr>
                        <a:t>1500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pitchFamily="-72" charset="-128"/>
                          <a:cs typeface="Calibri"/>
                        </a:rPr>
                        <a:t>Team tag up. Weather to +48hr, flight plans for ER-2 and AVIRIS-NG, instrument status, aircraft status, Go no-go, takeoff time for next day flight, etc.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4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4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949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pitchFamily="-72" charset="-128"/>
                        <a:cs typeface="Calibri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949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316</Words>
  <Application>Microsoft Macintosh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COMEX Daily Ops Plan ver. 3 – 24 Aug. 2014</vt:lpstr>
      <vt:lpstr>Representative Daily Schedule - Flight Day</vt:lpstr>
      <vt:lpstr>Representative Daily Schedule – Non-Flight Day</vt:lpstr>
    </vt:vector>
  </TitlesOfParts>
  <Company>BRI/UCSB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COMEX Daily Ops Plan</dc:title>
  <dc:creator>ira leifer</dc:creator>
  <cp:lastModifiedBy>ira leifer</cp:lastModifiedBy>
  <cp:revision>4</cp:revision>
  <dcterms:created xsi:type="dcterms:W3CDTF">2014-08-24T15:56:56Z</dcterms:created>
  <dcterms:modified xsi:type="dcterms:W3CDTF">2014-08-25T04:25:11Z</dcterms:modified>
</cp:coreProperties>
</file>