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3" r:id="rId4"/>
    <p:sldMasterId id="2147484453" r:id="rId5"/>
  </p:sldMasterIdLst>
  <p:notesMasterIdLst>
    <p:notesMasterId r:id="rId13"/>
  </p:notesMasterIdLst>
  <p:sldIdLst>
    <p:sldId id="263" r:id="rId6"/>
    <p:sldId id="2147481599" r:id="rId7"/>
    <p:sldId id="2147481608" r:id="rId8"/>
    <p:sldId id="2147481609" r:id="rId9"/>
    <p:sldId id="2147481612" r:id="rId10"/>
    <p:sldId id="2147481613" r:id="rId11"/>
    <p:sldId id="214748161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6FD162-AD25-4D07-A46A-B318CD391D60}">
          <p14:sldIdLst>
            <p14:sldId id="263"/>
            <p14:sldId id="2147481599"/>
            <p14:sldId id="2147481608"/>
            <p14:sldId id="2147481609"/>
            <p14:sldId id="2147481612"/>
            <p14:sldId id="2147481613"/>
            <p14:sldId id="21474816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3A222C-85EC-C83F-1950-32F645BBE6E8}" name="Hawkins Aguilar, Michelle D. (HQ-DK000)" initials="MH" userId="S::mdhawki1@ndc.nasa.gov::3bc1bc39-db65-4931-8f86-255ce19d0d31" providerId="AD"/>
  <p188:author id="{F038FC36-824D-537F-6DFB-ACE740D78C5C}" name="NASA" initials="NASA " userId="NASA" providerId="None"/>
  <p188:author id="{A3612048-6F73-5CB0-866D-15FF9BE3ED1C}" name="Thorne, Christopher S. (HQ-DK000)[NCS]" initials="T(" userId="S::csthorne@ndc.nasa.gov::7e93e1c5-ea65-4374-96d0-3abf0728fa6b" providerId="AD"/>
  <p188:author id="{C6C7BFA8-B94A-79F5-D661-3EC2D3F699B6}" name="Henderson, Aisha J. (HQ-DK000)[eMITS]" initials="AH" userId="S::ajhende5@ndc.nasa.gov::dbb7722c-cd77-481b-ba80-42412e65b2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C76A"/>
    <a:srgbClr val="EAEAEB"/>
    <a:srgbClr val="263766"/>
    <a:srgbClr val="0B5C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64EDEE-1FBA-4064-AB47-5FFBA515B9D6}" v="51" dt="2026-04-22T13:27:24.831"/>
    <p1510:client id="{7B1196E4-4827-16FE-43A3-B342E39AD88A}" v="46" dt="2026-04-21T21:32:46.554"/>
    <p1510:client id="{D42BEC13-60ED-4D01-A33E-942DA174AB24}" v="40" dt="2026-04-22T13:34:48.973"/>
    <p1510:client id="{DFE428ED-FE6F-4F66-C8BB-947ABE7DAFDB}" v="20" dt="2026-04-22T13:23:57.359"/>
    <p1510:client id="{EBA03FBA-A0F0-A242-AF81-2DA4A8284D67}" v="1" dt="2026-04-22T13:35:40.172"/>
    <p1510:client id="{F0EA4F24-3199-1E4B-B467-347069D0C978}" v="547" dt="2026-04-22T13:30:11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44-874E-91B7-14F453F70D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44-874E-91B7-14F453F70D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F44-874E-91B7-14F453F70D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F44-874E-91B7-14F453F70D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20</c:v>
                </c:pt>
                <c:pt idx="2">
                  <c:v>15</c:v>
                </c:pt>
                <c:pt idx="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2D-BF42-A532-FFAB58503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4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6A802-0DEE-47EA-B010-766859C803FB}" type="datetimeFigureOut">
              <a:rPr lang="en-US" smtClean="0"/>
              <a:t>4/22/26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30C17-161C-4634-874F-95851DB07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07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D5C6A-5C1A-D945-BAEC-B14ADEDD4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258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5006B-9DCD-867A-041C-6BC7DD6CD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4C95A7-98CC-0553-8AB8-891D2F8E33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045F65-F8A4-469C-BCE2-6751E8B9A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6A501-B68C-379D-ACE5-22CB92F40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C878E-FBC8-404A-8280-3B2985198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47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CDD92-4C6E-8053-9C50-4249B7B93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BDA234-6E1A-8E6B-6CF1-D5370F71DE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18E167-D035-B990-119A-A1525A700E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E7ADE-B779-EA13-9636-628512391B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C878E-FBC8-404A-8280-3B2985198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488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A58B2-8795-9F65-0790-03122D69D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C768-0E76-4309-3518-27BF91C417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D7C721-0660-F03D-1B59-6E792FA60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4FEDF-2B4B-7680-CDD7-77598A6F7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C878E-FBC8-404A-8280-3B2985198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08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F975D-C22B-6B2D-F11C-2AB789D22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754224-F962-C037-2430-6A45E0838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807ED9-1168-0C29-6780-C4BA28861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8DAFD-F259-04F0-993E-FBD3684A4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C878E-FBC8-404A-8280-3B2985198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512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589FA-6542-5E8B-0713-97740ADD6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1E5F83-8BA2-4223-51A0-A03DEF2F0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6F2A2E-1F37-0839-BF46-D3A8ED435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3A90E-BDD1-0938-6E60-51196A3248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C878E-FBC8-404A-8280-3B2985198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064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support.microsoft.com/en-us/office/powerpoint-for-windows-training-40e8c930-cb0b-40d8-82c4-bd53d3398787" TargetMode="External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chart" Target="../charts/char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3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35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35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em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emf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emf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support.microsoft.com/en-us/office/powerpoint-for-windows-training-40e8c930-cb0b-40d8-82c4-bd53d3398787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3.png"/><Relationship Id="rId5" Type="http://schemas.openxmlformats.org/officeDocument/2006/relationships/image" Target="../media/image46.png"/><Relationship Id="rId4" Type="http://schemas.openxmlformats.org/officeDocument/2006/relationships/image" Target="../media/image7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F2B907-BC9D-4F2B-8F55-9E0F2E61D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0000">
                <a:srgbClr val="0064AE"/>
              </a:gs>
              <a:gs pos="12000">
                <a:srgbClr val="26376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279D2E-19E9-90FE-04E9-FF179E96B4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9000">
                <a:srgbClr val="453A97"/>
              </a:gs>
              <a:gs pos="67000">
                <a:srgbClr val="453A97">
                  <a:alpha val="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iagram&#10;&#10;AI-generated content may be incorrect.">
            <a:extLst>
              <a:ext uri="{FF2B5EF4-FFF2-40B4-BE49-F238E27FC236}">
                <a16:creationId xmlns:a16="http://schemas.microsoft.com/office/drawing/2014/main" id="{F128BECE-ABBF-570C-1B88-2522EFEA4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05" y="113605"/>
            <a:ext cx="2865676" cy="1350174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9719DB7-42C6-E644-555F-14FD4B489D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2817683"/>
            <a:ext cx="3406297" cy="902979"/>
          </a:xfrm>
        </p:spPr>
        <p:txBody>
          <a:bodyPr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 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F1FD111-9E6E-5A1A-2B95-EE88204B8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825340"/>
            <a:ext cx="3406297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3885829-C761-D464-4574-861C6BE96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2543827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98EC992-5605-AD44-A47F-2F67316C6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5502058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lang="en-US" sz="180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b="1">
                <a:solidFill>
                  <a:srgbClr val="EDEDED"/>
                </a:solidFill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solidFill>
                <a:srgbClr val="EDEDE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7CD44280-A1BF-91DE-8C40-5991AEF8A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579433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1786D4-A60E-5A44-F8BA-6ECF15CD41F1}"/>
              </a:ext>
            </a:extLst>
          </p:cNvPr>
          <p:cNvCxnSpPr>
            <a:cxnSpLocks/>
          </p:cNvCxnSpPr>
          <p:nvPr userDrawn="1"/>
        </p:nvCxnSpPr>
        <p:spPr>
          <a:xfrm>
            <a:off x="0" y="6275540"/>
            <a:ext cx="3920647" cy="0"/>
          </a:xfrm>
          <a:prstGeom prst="line">
            <a:avLst/>
          </a:prstGeom>
          <a:ln w="63500">
            <a:gradFill>
              <a:gsLst>
                <a:gs pos="0">
                  <a:srgbClr val="00B4F0">
                    <a:alpha val="0"/>
                  </a:srgbClr>
                </a:gs>
                <a:gs pos="100000">
                  <a:srgbClr val="00B4F0"/>
                </a:gs>
              </a:gsLst>
              <a:lin ang="60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colorful, tableware, dishware&#10;&#10;AI-generated content may be incorrect.">
            <a:extLst>
              <a:ext uri="{FF2B5EF4-FFF2-40B4-BE49-F238E27FC236}">
                <a16:creationId xmlns:a16="http://schemas.microsoft.com/office/drawing/2014/main" id="{7A42E5CB-46B6-F4FB-1B33-3EFB315216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4" b="4628"/>
          <a:stretch>
            <a:fillRect/>
          </a:stretch>
        </p:blipFill>
        <p:spPr>
          <a:xfrm>
            <a:off x="4156364" y="0"/>
            <a:ext cx="7783686" cy="6858000"/>
          </a:xfrm>
          <a:prstGeom prst="rect">
            <a:avLst/>
          </a:prstGeom>
        </p:spPr>
      </p:pic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B59C94E-E4EA-2BEB-DD89-31274505F3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657" y="2755727"/>
            <a:ext cx="4277991" cy="1313840"/>
          </a:xfrm>
          <a:prstGeom prst="rect">
            <a:avLst/>
          </a:prstGeom>
        </p:spPr>
      </p:pic>
      <p:pic>
        <p:nvPicPr>
          <p:cNvPr id="4" name="Picture 3" descr="A picture containing transport, aircraft, airplane&#10;&#10;AI-generated content may be incorrect.">
            <a:extLst>
              <a:ext uri="{FF2B5EF4-FFF2-40B4-BE49-F238E27FC236}">
                <a16:creationId xmlns:a16="http://schemas.microsoft.com/office/drawing/2014/main" id="{1FDBE2B6-234C-F245-7F43-07D733C8D9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2786">
            <a:off x="8229251" y="3168684"/>
            <a:ext cx="3307220" cy="2003085"/>
          </a:xfrm>
          <a:prstGeom prst="rect">
            <a:avLst/>
          </a:prstGeom>
        </p:spPr>
      </p:pic>
      <p:pic>
        <p:nvPicPr>
          <p:cNvPr id="5" name="Picture 4" descr="A satellite in space&#10;&#10;AI-generated content may be incorrect.">
            <a:extLst>
              <a:ext uri="{FF2B5EF4-FFF2-40B4-BE49-F238E27FC236}">
                <a16:creationId xmlns:a16="http://schemas.microsoft.com/office/drawing/2014/main" id="{90869467-6057-C4F8-20D1-B7F6BA7596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8010">
            <a:off x="3409003" y="137786"/>
            <a:ext cx="3645411" cy="38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9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B2C442-840A-9498-0B7F-68B85C4B8A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7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C56AA5-B111-A9BD-75E8-50B5A7E86242}"/>
              </a:ext>
            </a:extLst>
          </p:cNvPr>
          <p:cNvSpPr txBox="1"/>
          <p:nvPr userDrawn="1"/>
        </p:nvSpPr>
        <p:spPr>
          <a:xfrm>
            <a:off x="1064715" y="1801857"/>
            <a:ext cx="1853850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0"/>
              </a:lnSpc>
              <a:buNone/>
            </a:pP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Right click on the background and click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Format Background. </a:t>
            </a:r>
            <a:endParaRPr lang="en-US" sz="16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ts val="1820"/>
              </a:lnSpc>
              <a:spcBef>
                <a:spcPts val="1350"/>
              </a:spcBef>
            </a:pP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You can also click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Design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on the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menu bar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and click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Format Background. </a:t>
            </a:r>
            <a:endParaRPr lang="en-US" sz="16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BBB8BF-2CF5-ECF4-4DBF-6618BDDEC70C}"/>
              </a:ext>
            </a:extLst>
          </p:cNvPr>
          <p:cNvCxnSpPr>
            <a:cxnSpLocks/>
          </p:cNvCxnSpPr>
          <p:nvPr userDrawn="1"/>
        </p:nvCxnSpPr>
        <p:spPr>
          <a:xfrm>
            <a:off x="939452" y="1877014"/>
            <a:ext cx="0" cy="2165289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565AF2-0459-10BD-6AB5-283DB61A4A49}"/>
              </a:ext>
            </a:extLst>
          </p:cNvPr>
          <p:cNvSpPr txBox="1"/>
          <p:nvPr userDrawn="1"/>
        </p:nvSpPr>
        <p:spPr>
          <a:xfrm>
            <a:off x="790982" y="1451129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4A6CC1-9BAC-0444-9B4A-72493450BFB7}"/>
              </a:ext>
            </a:extLst>
          </p:cNvPr>
          <p:cNvSpPr txBox="1"/>
          <p:nvPr userDrawn="1"/>
        </p:nvSpPr>
        <p:spPr>
          <a:xfrm>
            <a:off x="5968652" y="1451129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CCCFD1-8C1C-6D32-42FD-C88614511619}"/>
              </a:ext>
            </a:extLst>
          </p:cNvPr>
          <p:cNvSpPr txBox="1"/>
          <p:nvPr userDrawn="1"/>
        </p:nvSpPr>
        <p:spPr>
          <a:xfrm>
            <a:off x="6224392" y="1776805"/>
            <a:ext cx="2495064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In the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Format Background panel,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select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Picture or texture fill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. Click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Insert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</a:b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and select an image file. </a:t>
            </a:r>
          </a:p>
          <a:p>
            <a:pPr>
              <a:spcBef>
                <a:spcPts val="1350"/>
              </a:spcBef>
              <a:buNone/>
            </a:pP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Use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Transparency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Offset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Picture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options to adjust </a:t>
            </a:r>
            <a:b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</a:b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your image. </a:t>
            </a:r>
          </a:p>
          <a:p>
            <a:pPr>
              <a:spcBef>
                <a:spcPts val="1350"/>
              </a:spcBef>
            </a:pPr>
            <a:r>
              <a:rPr lang="en-US" sz="14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Note:</a:t>
            </a:r>
            <a:r>
              <a:rPr lang="en-US" sz="14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Satellite or atmospheric images work best as backgrounds. </a:t>
            </a:r>
            <a:br>
              <a:rPr lang="en-US" sz="1400">
                <a:solidFill>
                  <a:srgbClr val="263766"/>
                </a:solidFill>
                <a:effectLst/>
                <a:latin typeface="Arial" panose="020B0604020202020204" pitchFamily="34" charset="0"/>
              </a:rPr>
            </a:br>
            <a:r>
              <a:rPr lang="en-US" sz="14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Think Earth Science! </a:t>
            </a:r>
          </a:p>
        </p:txBody>
      </p:sp>
      <p:pic>
        <p:nvPicPr>
          <p:cNvPr id="32" name="Picture 31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2C84CD7D-965C-07C7-F4BE-ED73664226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651" y="1392497"/>
            <a:ext cx="2368829" cy="3867476"/>
          </a:xfrm>
          <a:prstGeom prst="rect">
            <a:avLst/>
          </a:prstGeom>
        </p:spPr>
      </p:pic>
      <p:pic>
        <p:nvPicPr>
          <p:cNvPr id="36" name="Picture 35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7600502-BA0A-3D13-655D-81972DE1A5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3855" y="1351711"/>
            <a:ext cx="2286000" cy="41021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A78D839-7AE4-8BA3-2FCE-D1EA3C4DA86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77014"/>
            <a:ext cx="0" cy="3305723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DA8B8E5-6C80-7DB4-D862-5BB48CD66A9E}"/>
              </a:ext>
            </a:extLst>
          </p:cNvPr>
          <p:cNvSpPr txBox="1"/>
          <p:nvPr userDrawn="1"/>
        </p:nvSpPr>
        <p:spPr>
          <a:xfrm>
            <a:off x="381551" y="448223"/>
            <a:ext cx="7976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Changing Slide Background</a:t>
            </a:r>
            <a:endParaRPr lang="en-US" sz="30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138385-0EA2-30B8-8FB9-3A15B7D6C689}"/>
              </a:ext>
            </a:extLst>
          </p:cNvPr>
          <p:cNvSpPr txBox="1"/>
          <p:nvPr userDrawn="1"/>
        </p:nvSpPr>
        <p:spPr>
          <a:xfrm>
            <a:off x="381551" y="271463"/>
            <a:ext cx="4757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60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INSTRUCTIONS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8B6D97-38B4-82BD-3562-DDE687534466}"/>
              </a:ext>
            </a:extLst>
          </p:cNvPr>
          <p:cNvSpPr/>
          <p:nvPr userDrawn="1"/>
        </p:nvSpPr>
        <p:spPr>
          <a:xfrm>
            <a:off x="5791201" y="5918200"/>
            <a:ext cx="6400800" cy="609600"/>
          </a:xfrm>
          <a:prstGeom prst="rect">
            <a:avLst/>
          </a:prstGeom>
          <a:gradFill>
            <a:gsLst>
              <a:gs pos="3000">
                <a:schemeClr val="bg1">
                  <a:alpha val="0"/>
                </a:schemeClr>
              </a:gs>
              <a:gs pos="16000">
                <a:srgbClr val="0064AE"/>
              </a:gs>
              <a:gs pos="89000">
                <a:srgbClr val="744197"/>
              </a:gs>
            </a:gsLst>
            <a:lin ang="0" scaled="0"/>
          </a:gradFill>
          <a:ln w="66675">
            <a:gradFill>
              <a:gsLst>
                <a:gs pos="14000">
                  <a:schemeClr val="bg1">
                    <a:alpha val="0"/>
                  </a:schemeClr>
                </a:gs>
                <a:gs pos="32000">
                  <a:srgbClr val="00B4F0">
                    <a:alpha val="71528"/>
                  </a:srgbClr>
                </a:gs>
                <a:gs pos="56000">
                  <a:srgbClr val="0064AE"/>
                </a:gs>
                <a:gs pos="89000">
                  <a:srgbClr val="74419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D64EC-B16E-0228-0280-C7AFC4234CB6}"/>
              </a:ext>
            </a:extLst>
          </p:cNvPr>
          <p:cNvSpPr txBox="1"/>
          <p:nvPr userDrawn="1"/>
        </p:nvSpPr>
        <p:spPr>
          <a:xfrm>
            <a:off x="6466562" y="6017779"/>
            <a:ext cx="547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Delete this informational slide when not needed </a:t>
            </a:r>
            <a:endParaRPr lang="en-US" sz="1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25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CC0CAB-14D4-9BA0-E45F-D32D1DBB46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8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F521AE-E717-1BB9-7CC7-F2274571A276}"/>
              </a:ext>
            </a:extLst>
          </p:cNvPr>
          <p:cNvSpPr txBox="1"/>
          <p:nvPr userDrawn="1"/>
        </p:nvSpPr>
        <p:spPr>
          <a:xfrm>
            <a:off x="1265130" y="1143748"/>
            <a:ext cx="5273456" cy="204671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indent="0">
              <a:lnSpc>
                <a:spcPct val="100000"/>
              </a:lnSpc>
              <a:buNone/>
              <a:tabLst>
                <a:tab pos="3875088" algn="l"/>
              </a:tabLst>
            </a:pPr>
            <a:r>
              <a:rPr lang="en-US" sz="127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Arial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062210-B28E-532D-DF30-A4BADA9B5668}"/>
              </a:ext>
            </a:extLst>
          </p:cNvPr>
          <p:cNvCxnSpPr>
            <a:cxnSpLocks/>
          </p:cNvCxnSpPr>
          <p:nvPr userDrawn="1"/>
        </p:nvCxnSpPr>
        <p:spPr>
          <a:xfrm>
            <a:off x="8442542" y="676406"/>
            <a:ext cx="0" cy="4772416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5543E63-D50E-63DC-36FA-B929F5FB588E}"/>
              </a:ext>
            </a:extLst>
          </p:cNvPr>
          <p:cNvSpPr txBox="1"/>
          <p:nvPr userDrawn="1"/>
        </p:nvSpPr>
        <p:spPr>
          <a:xfrm>
            <a:off x="1221289" y="2943935"/>
            <a:ext cx="3801648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1350"/>
              </a:spcBef>
            </a:pP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Use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Arial Bold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Arial Regular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across all PowerPoint templates so </a:t>
            </a:r>
            <a:b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</a:b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the design is consistent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921653-96C3-9F87-0140-58E3CB7412A8}"/>
              </a:ext>
            </a:extLst>
          </p:cNvPr>
          <p:cNvSpPr txBox="1"/>
          <p:nvPr userDrawn="1"/>
        </p:nvSpPr>
        <p:spPr>
          <a:xfrm>
            <a:off x="1233814" y="4150631"/>
            <a:ext cx="4302689" cy="6924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3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A B C D E F G H I J K L M N O P Q R S T U V W X Y Z</a:t>
            </a:r>
            <a:endParaRPr lang="en-US" sz="13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US" sz="13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a b c d e f g h </a:t>
            </a:r>
            <a:r>
              <a:rPr lang="en-US" sz="1300" b="1" err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13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j k l m n o p q r s t u v w x y z</a:t>
            </a:r>
            <a:endParaRPr lang="en-US" sz="13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3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1 2 3 4 5 6 7 8 9 0 ! ? , . : - + = @ $ %</a:t>
            </a:r>
            <a:endParaRPr lang="en-US" sz="13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6CD086-EBC3-C98B-1389-36A61203DC6F}"/>
              </a:ext>
            </a:extLst>
          </p:cNvPr>
          <p:cNvSpPr txBox="1"/>
          <p:nvPr userDrawn="1"/>
        </p:nvSpPr>
        <p:spPr>
          <a:xfrm>
            <a:off x="1233814" y="3872071"/>
            <a:ext cx="1772433" cy="3231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5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Bold</a:t>
            </a:r>
            <a:endParaRPr lang="en-US" sz="15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5D2C50-7D83-B653-60C7-F4A7EE7721E9}"/>
              </a:ext>
            </a:extLst>
          </p:cNvPr>
          <p:cNvSpPr txBox="1"/>
          <p:nvPr userDrawn="1"/>
        </p:nvSpPr>
        <p:spPr>
          <a:xfrm>
            <a:off x="1233814" y="4872251"/>
            <a:ext cx="1772433" cy="3231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500" b="0" i="0">
                <a:solidFill>
                  <a:srgbClr val="2637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27E355-EFBA-2E67-2E07-7A66A9908B1B}"/>
              </a:ext>
            </a:extLst>
          </p:cNvPr>
          <p:cNvSpPr txBox="1"/>
          <p:nvPr userDrawn="1"/>
        </p:nvSpPr>
        <p:spPr>
          <a:xfrm>
            <a:off x="1233814" y="5177051"/>
            <a:ext cx="4302689" cy="6924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300" b="0" i="0">
                <a:solidFill>
                  <a:srgbClr val="2637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B C D E F G H I J K L M N O P Q R S T U V W X Y Z</a:t>
            </a:r>
          </a:p>
          <a:p>
            <a:pPr>
              <a:buNone/>
            </a:pPr>
            <a:r>
              <a:rPr lang="en-US" sz="1300" b="0" i="0">
                <a:solidFill>
                  <a:srgbClr val="2637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b c d e f g h </a:t>
            </a:r>
            <a:r>
              <a:rPr lang="en-US" sz="1300" b="0" i="0" err="1">
                <a:solidFill>
                  <a:srgbClr val="2637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300" b="0" i="0">
                <a:solidFill>
                  <a:srgbClr val="2637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 k l m n o p q r s t u v w x y z</a:t>
            </a:r>
          </a:p>
          <a:p>
            <a:r>
              <a:rPr lang="en-US" sz="1300" b="0" i="0">
                <a:solidFill>
                  <a:srgbClr val="2637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2 3 4 5 6 7 8 9 0 ! ? , . : - + = @ $ 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4719F9-992D-CAA2-23F8-CB14BCF9941F}"/>
              </a:ext>
            </a:extLst>
          </p:cNvPr>
          <p:cNvSpPr txBox="1"/>
          <p:nvPr userDrawn="1"/>
        </p:nvSpPr>
        <p:spPr>
          <a:xfrm>
            <a:off x="6039631" y="572653"/>
            <a:ext cx="2427963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1350"/>
              </a:spcBef>
            </a:pPr>
            <a:r>
              <a:rPr lang="en-US" sz="40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Header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2694D0-0357-C8AB-2477-CDC4B5FAB73F}"/>
              </a:ext>
            </a:extLst>
          </p:cNvPr>
          <p:cNvSpPr txBox="1"/>
          <p:nvPr userDrawn="1"/>
        </p:nvSpPr>
        <p:spPr>
          <a:xfrm>
            <a:off x="8547970" y="591979"/>
            <a:ext cx="2675352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40 pt </a:t>
            </a:r>
          </a:p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Arial Bold</a:t>
            </a: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Presentation Title, Chapter Title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335E36-B0B6-451E-642C-55C18C41A36C}"/>
              </a:ext>
            </a:extLst>
          </p:cNvPr>
          <p:cNvSpPr txBox="1"/>
          <p:nvPr userDrawn="1"/>
        </p:nvSpPr>
        <p:spPr>
          <a:xfrm>
            <a:off x="6816246" y="1323728"/>
            <a:ext cx="1651350" cy="4770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1350"/>
              </a:spcBef>
            </a:pPr>
            <a:r>
              <a:rPr lang="en-US" sz="25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Header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D00F6D-60C4-2DBE-6E17-FC235A09933E}"/>
              </a:ext>
            </a:extLst>
          </p:cNvPr>
          <p:cNvSpPr txBox="1"/>
          <p:nvPr userDrawn="1"/>
        </p:nvSpPr>
        <p:spPr>
          <a:xfrm>
            <a:off x="8547970" y="1371600"/>
            <a:ext cx="2675352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25 pt</a:t>
            </a:r>
          </a:p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Arial Regular and Arial Bold</a:t>
            </a: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Slide Titles, Large Bold Font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4A7156-676F-600F-3345-997D35A2A0E3}"/>
              </a:ext>
            </a:extLst>
          </p:cNvPr>
          <p:cNvSpPr txBox="1"/>
          <p:nvPr userDrawn="1"/>
        </p:nvSpPr>
        <p:spPr>
          <a:xfrm>
            <a:off x="7192027" y="2126500"/>
            <a:ext cx="126304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1350"/>
              </a:spcBef>
            </a:pP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Header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68C01A-39A7-3424-5B4C-48E4F9604E02}"/>
              </a:ext>
            </a:extLst>
          </p:cNvPr>
          <p:cNvSpPr txBox="1"/>
          <p:nvPr userDrawn="1"/>
        </p:nvSpPr>
        <p:spPr>
          <a:xfrm>
            <a:off x="8547970" y="2120030"/>
            <a:ext cx="2675352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18 pt</a:t>
            </a:r>
          </a:p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Arial Bold</a:t>
            </a: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Subhead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E02CDB-9DC4-DC86-309B-ADCC873FC3E1}"/>
              </a:ext>
            </a:extLst>
          </p:cNvPr>
          <p:cNvSpPr txBox="1"/>
          <p:nvPr userDrawn="1"/>
        </p:nvSpPr>
        <p:spPr>
          <a:xfrm>
            <a:off x="7279709" y="2900282"/>
            <a:ext cx="1263041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1350"/>
              </a:spcBef>
            </a:pP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Header 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2552A5-3D9A-A45D-F0FE-7596F670CE9A}"/>
              </a:ext>
            </a:extLst>
          </p:cNvPr>
          <p:cNvSpPr txBox="1"/>
          <p:nvPr userDrawn="1"/>
        </p:nvSpPr>
        <p:spPr>
          <a:xfrm>
            <a:off x="8547970" y="2895600"/>
            <a:ext cx="2675352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16 pt</a:t>
            </a:r>
          </a:p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Arial Bold</a:t>
            </a: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Text Headers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A5B8F6-F65B-DF74-E170-7FC4417CEBDC}"/>
              </a:ext>
            </a:extLst>
          </p:cNvPr>
          <p:cNvSpPr txBox="1"/>
          <p:nvPr userDrawn="1"/>
        </p:nvSpPr>
        <p:spPr>
          <a:xfrm>
            <a:off x="7279709" y="3648712"/>
            <a:ext cx="1263041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1350"/>
              </a:spcBef>
            </a:pPr>
            <a:r>
              <a:rPr lang="en-US" sz="1400" b="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Body Copy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A4C01B-240E-6A8D-2A68-A8B2EDCC6D27}"/>
              </a:ext>
            </a:extLst>
          </p:cNvPr>
          <p:cNvSpPr txBox="1"/>
          <p:nvPr userDrawn="1"/>
        </p:nvSpPr>
        <p:spPr>
          <a:xfrm>
            <a:off x="8547970" y="3634006"/>
            <a:ext cx="2675352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14 pt</a:t>
            </a: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Arial Regular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B6894F-3D26-012B-59F7-FCF8D21C50CF}"/>
              </a:ext>
            </a:extLst>
          </p:cNvPr>
          <p:cNvSpPr txBox="1"/>
          <p:nvPr userDrawn="1"/>
        </p:nvSpPr>
        <p:spPr>
          <a:xfrm>
            <a:off x="5824603" y="4208208"/>
            <a:ext cx="255531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200" spc="3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819FE7-E7C1-2147-32EE-7329E443384C}"/>
              </a:ext>
            </a:extLst>
          </p:cNvPr>
          <p:cNvSpPr txBox="1"/>
          <p:nvPr userDrawn="1"/>
        </p:nvSpPr>
        <p:spPr>
          <a:xfrm>
            <a:off x="8547970" y="4189543"/>
            <a:ext cx="2675352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12 pt</a:t>
            </a:r>
          </a:p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Arial Regular</a:t>
            </a: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Loose Kerning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738A94-8079-D941-9B98-994DC8E4E5E4}"/>
              </a:ext>
            </a:extLst>
          </p:cNvPr>
          <p:cNvSpPr txBox="1"/>
          <p:nvPr userDrawn="1"/>
        </p:nvSpPr>
        <p:spPr>
          <a:xfrm>
            <a:off x="7365303" y="4935855"/>
            <a:ext cx="96450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22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Quote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D53717-D18F-3E0C-AB0F-68633646E4F6}"/>
              </a:ext>
            </a:extLst>
          </p:cNvPr>
          <p:cNvSpPr txBox="1"/>
          <p:nvPr userDrawn="1"/>
        </p:nvSpPr>
        <p:spPr>
          <a:xfrm>
            <a:off x="8547970" y="4989948"/>
            <a:ext cx="2675352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22 pt</a:t>
            </a: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Arial Regular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66458-D9EA-ACF8-948E-090483C71FDC}"/>
              </a:ext>
            </a:extLst>
          </p:cNvPr>
          <p:cNvSpPr txBox="1"/>
          <p:nvPr userDrawn="1"/>
        </p:nvSpPr>
        <p:spPr>
          <a:xfrm>
            <a:off x="381551" y="448223"/>
            <a:ext cx="5584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Typography</a:t>
            </a:r>
            <a:endParaRPr lang="en-US" sz="30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783BF-CF76-7F09-0A6E-955B05B4C5A3}"/>
              </a:ext>
            </a:extLst>
          </p:cNvPr>
          <p:cNvSpPr txBox="1"/>
          <p:nvPr userDrawn="1"/>
        </p:nvSpPr>
        <p:spPr>
          <a:xfrm>
            <a:off x="381551" y="271463"/>
            <a:ext cx="4757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60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INSTRUCTIONS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B15B28-7357-58AF-E508-F088003EEBCF}"/>
              </a:ext>
            </a:extLst>
          </p:cNvPr>
          <p:cNvSpPr/>
          <p:nvPr userDrawn="1"/>
        </p:nvSpPr>
        <p:spPr>
          <a:xfrm>
            <a:off x="5791201" y="5918200"/>
            <a:ext cx="6400800" cy="609600"/>
          </a:xfrm>
          <a:prstGeom prst="rect">
            <a:avLst/>
          </a:prstGeom>
          <a:gradFill>
            <a:gsLst>
              <a:gs pos="3000">
                <a:schemeClr val="bg1">
                  <a:alpha val="0"/>
                </a:schemeClr>
              </a:gs>
              <a:gs pos="16000">
                <a:srgbClr val="0064AE"/>
              </a:gs>
              <a:gs pos="89000">
                <a:srgbClr val="744197"/>
              </a:gs>
            </a:gsLst>
            <a:lin ang="0" scaled="0"/>
          </a:gradFill>
          <a:ln w="66675">
            <a:gradFill>
              <a:gsLst>
                <a:gs pos="14000">
                  <a:schemeClr val="bg1">
                    <a:alpha val="0"/>
                  </a:schemeClr>
                </a:gs>
                <a:gs pos="32000">
                  <a:srgbClr val="00B4F0">
                    <a:alpha val="71528"/>
                  </a:srgbClr>
                </a:gs>
                <a:gs pos="56000">
                  <a:srgbClr val="0064AE"/>
                </a:gs>
                <a:gs pos="89000">
                  <a:srgbClr val="74419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09878-F0CF-08F7-B1E7-593523C99CAC}"/>
              </a:ext>
            </a:extLst>
          </p:cNvPr>
          <p:cNvSpPr txBox="1"/>
          <p:nvPr userDrawn="1"/>
        </p:nvSpPr>
        <p:spPr>
          <a:xfrm>
            <a:off x="6466562" y="6017779"/>
            <a:ext cx="547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Delete this informational slide when not needed </a:t>
            </a:r>
            <a:endParaRPr lang="en-US" sz="1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149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24CDA9-2D2A-7CAD-5D66-B1557BE880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8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2FB99B-DDF4-41AE-6427-F38F13FC39A3}"/>
              </a:ext>
            </a:extLst>
          </p:cNvPr>
          <p:cNvSpPr txBox="1"/>
          <p:nvPr userDrawn="1"/>
        </p:nvSpPr>
        <p:spPr>
          <a:xfrm>
            <a:off x="977032" y="1513678"/>
            <a:ext cx="194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Click on </a:t>
            </a: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Insert</a:t>
            </a:r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menu bar</a:t>
            </a:r>
            <a:endParaRPr lang="en-US" sz="18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AED032-D8AE-F366-1A7E-2CE30D668F58}"/>
              </a:ext>
            </a:extLst>
          </p:cNvPr>
          <p:cNvCxnSpPr>
            <a:cxnSpLocks/>
          </p:cNvCxnSpPr>
          <p:nvPr userDrawn="1"/>
        </p:nvCxnSpPr>
        <p:spPr>
          <a:xfrm>
            <a:off x="839244" y="1627139"/>
            <a:ext cx="0" cy="425884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2A69CC2-C131-B377-8E40-670FD14D296F}"/>
              </a:ext>
            </a:extLst>
          </p:cNvPr>
          <p:cNvSpPr txBox="1"/>
          <p:nvPr userDrawn="1"/>
        </p:nvSpPr>
        <p:spPr>
          <a:xfrm>
            <a:off x="676406" y="1200528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F0763C-F74F-8242-F156-D176D1C22877}"/>
              </a:ext>
            </a:extLst>
          </p:cNvPr>
          <p:cNvSpPr txBox="1"/>
          <p:nvPr userDrawn="1"/>
        </p:nvSpPr>
        <p:spPr>
          <a:xfrm>
            <a:off x="977031" y="3552067"/>
            <a:ext cx="24519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Click on </a:t>
            </a:r>
            <a:r>
              <a:rPr lang="en-US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Icons </a:t>
            </a:r>
            <a:r>
              <a:rPr lang="en-US" b="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in the menu bar</a:t>
            </a:r>
            <a:r>
              <a:rPr lang="en-US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In the </a:t>
            </a:r>
            <a:r>
              <a:rPr lang="en-US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Stock Images </a:t>
            </a:r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panel on the right, click on the icon wanted and click </a:t>
            </a:r>
            <a:r>
              <a:rPr lang="en-US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Insert</a:t>
            </a:r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. You can choose more than one icon to insert.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91C25-B886-3CD0-A5A4-C748923F8442}"/>
              </a:ext>
            </a:extLst>
          </p:cNvPr>
          <p:cNvSpPr txBox="1"/>
          <p:nvPr userDrawn="1"/>
        </p:nvSpPr>
        <p:spPr>
          <a:xfrm>
            <a:off x="676406" y="3233697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907E46-360A-4322-E6F3-EF583DA40FA0}"/>
              </a:ext>
            </a:extLst>
          </p:cNvPr>
          <p:cNvCxnSpPr>
            <a:cxnSpLocks/>
          </p:cNvCxnSpPr>
          <p:nvPr userDrawn="1"/>
        </p:nvCxnSpPr>
        <p:spPr>
          <a:xfrm>
            <a:off x="839244" y="3653319"/>
            <a:ext cx="0" cy="2104544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F6765F0-21C5-FD9F-E154-1DFDFE6AF3EE}"/>
              </a:ext>
            </a:extLst>
          </p:cNvPr>
          <p:cNvSpPr txBox="1"/>
          <p:nvPr userDrawn="1"/>
        </p:nvSpPr>
        <p:spPr>
          <a:xfrm>
            <a:off x="6299548" y="1200528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F19DA3-6EC9-ACA4-2BA0-2247779FB941}"/>
              </a:ext>
            </a:extLst>
          </p:cNvPr>
          <p:cNvSpPr txBox="1"/>
          <p:nvPr userDrawn="1"/>
        </p:nvSpPr>
        <p:spPr>
          <a:xfrm>
            <a:off x="6299548" y="3233697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E2FF8E-BB21-3691-C75D-57A1177AB962}"/>
              </a:ext>
            </a:extLst>
          </p:cNvPr>
          <p:cNvCxnSpPr>
            <a:cxnSpLocks/>
          </p:cNvCxnSpPr>
          <p:nvPr userDrawn="1"/>
        </p:nvCxnSpPr>
        <p:spPr>
          <a:xfrm>
            <a:off x="6477000" y="1627139"/>
            <a:ext cx="0" cy="1240076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B64F08D-D900-B00C-9AA2-302A748E2D24}"/>
              </a:ext>
            </a:extLst>
          </p:cNvPr>
          <p:cNvSpPr txBox="1"/>
          <p:nvPr userDrawn="1"/>
        </p:nvSpPr>
        <p:spPr>
          <a:xfrm>
            <a:off x="6603304" y="1513678"/>
            <a:ext cx="2314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Once icon is inserted, double click on the icon to bring up the </a:t>
            </a:r>
            <a:r>
              <a:rPr lang="en-US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Format Graphic</a:t>
            </a:r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panel.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3571D2-BC56-228A-02B7-4D220B34712F}"/>
              </a:ext>
            </a:extLst>
          </p:cNvPr>
          <p:cNvSpPr txBox="1"/>
          <p:nvPr userDrawn="1"/>
        </p:nvSpPr>
        <p:spPr>
          <a:xfrm>
            <a:off x="6603304" y="3539541"/>
            <a:ext cx="24530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Pick </a:t>
            </a:r>
            <a:r>
              <a:rPr lang="en-US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Solid Fill</a:t>
            </a:r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under </a:t>
            </a:r>
            <a:r>
              <a:rPr lang="en-US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Fill Menu</a:t>
            </a:r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and choose which color you would like the icon to be. Icons can be resized however big you need them.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BD3C7D-361C-6184-69F7-C0EC6DB29D25}"/>
              </a:ext>
            </a:extLst>
          </p:cNvPr>
          <p:cNvCxnSpPr>
            <a:cxnSpLocks/>
          </p:cNvCxnSpPr>
          <p:nvPr userDrawn="1"/>
        </p:nvCxnSpPr>
        <p:spPr>
          <a:xfrm>
            <a:off x="6464474" y="3653319"/>
            <a:ext cx="0" cy="1819829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CCA4D7E6-D80B-EA99-AD93-A3C6F071A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568" y="1645723"/>
            <a:ext cx="2463556" cy="327021"/>
          </a:xfrm>
          <a:prstGeom prst="rect">
            <a:avLst/>
          </a:prstGeom>
        </p:spPr>
      </p:pic>
      <p:pic>
        <p:nvPicPr>
          <p:cNvPr id="41" name="Picture 40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1031157B-1628-CAAB-77DA-4714D46FA2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9163" y="1220166"/>
            <a:ext cx="2209800" cy="201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D72C66-408B-A51D-4C8D-F62F75BAFC7D}"/>
              </a:ext>
            </a:extLst>
          </p:cNvPr>
          <p:cNvSpPr txBox="1"/>
          <p:nvPr userDrawn="1"/>
        </p:nvSpPr>
        <p:spPr>
          <a:xfrm>
            <a:off x="381551" y="448223"/>
            <a:ext cx="7976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Microsoft Icon Library</a:t>
            </a:r>
            <a:endParaRPr lang="en-US" sz="30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578371-CC2D-CB2A-203E-A947326FD448}"/>
              </a:ext>
            </a:extLst>
          </p:cNvPr>
          <p:cNvSpPr txBox="1"/>
          <p:nvPr userDrawn="1"/>
        </p:nvSpPr>
        <p:spPr>
          <a:xfrm>
            <a:off x="381551" y="271463"/>
            <a:ext cx="4757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60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INSTRUCTIONS</a:t>
            </a:r>
          </a:p>
        </p:txBody>
      </p:sp>
      <p:pic>
        <p:nvPicPr>
          <p:cNvPr id="39" name="Picture 38" descr="Graphical user interface&#10;&#10;AI-generated content may be incorrect.">
            <a:extLst>
              <a:ext uri="{FF2B5EF4-FFF2-40B4-BE49-F238E27FC236}">
                <a16:creationId xmlns:a16="http://schemas.microsoft.com/office/drawing/2014/main" id="{AE7F402E-F0D1-BC5E-8F90-E460FECA1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634" y="3685203"/>
            <a:ext cx="2035784" cy="24107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F1AB86-CD43-AECE-D3AC-B647BD2484AA}"/>
              </a:ext>
            </a:extLst>
          </p:cNvPr>
          <p:cNvGrpSpPr/>
          <p:nvPr userDrawn="1"/>
        </p:nvGrpSpPr>
        <p:grpSpPr>
          <a:xfrm>
            <a:off x="3767669" y="2860430"/>
            <a:ext cx="2035940" cy="736374"/>
            <a:chOff x="3626992" y="3565133"/>
            <a:chExt cx="1945425" cy="703636"/>
          </a:xfrm>
        </p:grpSpPr>
        <p:pic>
          <p:nvPicPr>
            <p:cNvPr id="3" name="Picture 2" descr="Application&#10;&#10;AI-generated content may be incorrect.">
              <a:extLst>
                <a:ext uri="{FF2B5EF4-FFF2-40B4-BE49-F238E27FC236}">
                  <a16:creationId xmlns:a16="http://schemas.microsoft.com/office/drawing/2014/main" id="{7AC03167-60B8-F0EB-755E-B347F088BB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1097"/>
            <a:stretch>
              <a:fillRect/>
            </a:stretch>
          </p:blipFill>
          <p:spPr>
            <a:xfrm>
              <a:off x="3626992" y="3569715"/>
              <a:ext cx="1945425" cy="69905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5B36B6-0A31-286A-0F43-97874B3BCB4D}"/>
                </a:ext>
              </a:extLst>
            </p:cNvPr>
            <p:cNvSpPr/>
            <p:nvPr userDrawn="1"/>
          </p:nvSpPr>
          <p:spPr>
            <a:xfrm>
              <a:off x="4177744" y="3565133"/>
              <a:ext cx="400692" cy="698642"/>
            </a:xfrm>
            <a:prstGeom prst="rect">
              <a:avLst/>
            </a:prstGeom>
            <a:solidFill>
              <a:srgbClr val="C85C2C">
                <a:alpha val="5960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03F7DF4-AB78-16D8-E6CA-D56183B7C93F}"/>
              </a:ext>
            </a:extLst>
          </p:cNvPr>
          <p:cNvSpPr/>
          <p:nvPr userDrawn="1"/>
        </p:nvSpPr>
        <p:spPr>
          <a:xfrm>
            <a:off x="5791201" y="5918200"/>
            <a:ext cx="6400800" cy="609600"/>
          </a:xfrm>
          <a:prstGeom prst="rect">
            <a:avLst/>
          </a:prstGeom>
          <a:gradFill>
            <a:gsLst>
              <a:gs pos="3000">
                <a:schemeClr val="bg1">
                  <a:alpha val="0"/>
                </a:schemeClr>
              </a:gs>
              <a:gs pos="16000">
                <a:srgbClr val="0064AE"/>
              </a:gs>
              <a:gs pos="89000">
                <a:srgbClr val="744197"/>
              </a:gs>
            </a:gsLst>
            <a:lin ang="0" scaled="0"/>
          </a:gradFill>
          <a:ln w="66675">
            <a:gradFill>
              <a:gsLst>
                <a:gs pos="14000">
                  <a:schemeClr val="bg1">
                    <a:alpha val="0"/>
                  </a:schemeClr>
                </a:gs>
                <a:gs pos="32000">
                  <a:srgbClr val="00B4F0">
                    <a:alpha val="71528"/>
                  </a:srgbClr>
                </a:gs>
                <a:gs pos="56000">
                  <a:srgbClr val="0064AE"/>
                </a:gs>
                <a:gs pos="89000">
                  <a:srgbClr val="74419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0E5A9-9013-4671-1C21-AA78579A696D}"/>
              </a:ext>
            </a:extLst>
          </p:cNvPr>
          <p:cNvSpPr txBox="1"/>
          <p:nvPr userDrawn="1"/>
        </p:nvSpPr>
        <p:spPr>
          <a:xfrm>
            <a:off x="6466562" y="6017779"/>
            <a:ext cx="547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Delete this informational slide when not needed </a:t>
            </a:r>
            <a:endParaRPr lang="en-US" sz="1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Graphic 16" descr="Astronaut female outline">
            <a:extLst>
              <a:ext uri="{FF2B5EF4-FFF2-40B4-BE49-F238E27FC236}">
                <a16:creationId xmlns:a16="http://schemas.microsoft.com/office/drawing/2014/main" id="{55E0DA28-440F-68B4-6C51-31ABA1B563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2225" y="4072052"/>
            <a:ext cx="1051932" cy="105193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652B35-7164-1B38-4FC6-C0A67869124C}"/>
              </a:ext>
            </a:extLst>
          </p:cNvPr>
          <p:cNvCxnSpPr/>
          <p:nvPr userDrawn="1"/>
        </p:nvCxnSpPr>
        <p:spPr>
          <a:xfrm>
            <a:off x="10125307" y="4605454"/>
            <a:ext cx="434898" cy="0"/>
          </a:xfrm>
          <a:prstGeom prst="straightConnector1">
            <a:avLst/>
          </a:prstGeom>
          <a:ln w="34925">
            <a:round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Astronaut female outline">
            <a:extLst>
              <a:ext uri="{FF2B5EF4-FFF2-40B4-BE49-F238E27FC236}">
                <a16:creationId xmlns:a16="http://schemas.microsoft.com/office/drawing/2014/main" id="{3471CFF4-0647-8CC7-448D-E5139F8CA36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47555" y="4072052"/>
            <a:ext cx="1051932" cy="10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99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A7BB811-E59C-C543-03ED-1020CE7EF1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436" y="2462283"/>
            <a:ext cx="5138607" cy="28915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2FB99B-DDF4-41AE-6427-F38F13FC39A3}"/>
              </a:ext>
            </a:extLst>
          </p:cNvPr>
          <p:cNvSpPr txBox="1"/>
          <p:nvPr userDrawn="1"/>
        </p:nvSpPr>
        <p:spPr>
          <a:xfrm>
            <a:off x="1273895" y="1518233"/>
            <a:ext cx="261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here</a:t>
            </a:r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to access the ESD Icon Library.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AED032-D8AE-F366-1A7E-2CE30D668F58}"/>
              </a:ext>
            </a:extLst>
          </p:cNvPr>
          <p:cNvCxnSpPr>
            <a:cxnSpLocks/>
          </p:cNvCxnSpPr>
          <p:nvPr userDrawn="1"/>
        </p:nvCxnSpPr>
        <p:spPr>
          <a:xfrm>
            <a:off x="1110707" y="1604154"/>
            <a:ext cx="0" cy="457801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2A69CC2-C131-B377-8E40-670FD14D296F}"/>
              </a:ext>
            </a:extLst>
          </p:cNvPr>
          <p:cNvSpPr txBox="1"/>
          <p:nvPr userDrawn="1"/>
        </p:nvSpPr>
        <p:spPr>
          <a:xfrm>
            <a:off x="947869" y="1205083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72C66-408B-A51D-4C8D-F62F75BAFC7D}"/>
              </a:ext>
            </a:extLst>
          </p:cNvPr>
          <p:cNvSpPr txBox="1"/>
          <p:nvPr userDrawn="1"/>
        </p:nvSpPr>
        <p:spPr>
          <a:xfrm>
            <a:off x="381551" y="448223"/>
            <a:ext cx="7976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ESD Icon Library</a:t>
            </a:r>
            <a:endParaRPr lang="en-US" sz="30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578371-CC2D-CB2A-203E-A947326FD448}"/>
              </a:ext>
            </a:extLst>
          </p:cNvPr>
          <p:cNvSpPr txBox="1"/>
          <p:nvPr userDrawn="1"/>
        </p:nvSpPr>
        <p:spPr>
          <a:xfrm>
            <a:off x="381551" y="271463"/>
            <a:ext cx="4757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60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INSTRUCTIONS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89973F-8989-1FCE-C7A7-86523994F6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227" y="656559"/>
            <a:ext cx="5124417" cy="2887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1EF94-91D8-9E8A-84DA-90099CD1B321}"/>
              </a:ext>
            </a:extLst>
          </p:cNvPr>
          <p:cNvSpPr txBox="1"/>
          <p:nvPr userDrawn="1"/>
        </p:nvSpPr>
        <p:spPr>
          <a:xfrm>
            <a:off x="1248495" y="2697902"/>
            <a:ext cx="2488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Copy and paste icon into presentation.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238CED-FC4A-579B-8830-BF7188F115F5}"/>
              </a:ext>
            </a:extLst>
          </p:cNvPr>
          <p:cNvCxnSpPr>
            <a:cxnSpLocks/>
          </p:cNvCxnSpPr>
          <p:nvPr userDrawn="1"/>
        </p:nvCxnSpPr>
        <p:spPr>
          <a:xfrm>
            <a:off x="1110707" y="2798111"/>
            <a:ext cx="0" cy="457801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3144248-0DD4-1875-0BA0-43FC923EF531}"/>
              </a:ext>
            </a:extLst>
          </p:cNvPr>
          <p:cNvSpPr txBox="1"/>
          <p:nvPr userDrawn="1"/>
        </p:nvSpPr>
        <p:spPr>
          <a:xfrm>
            <a:off x="947869" y="2384752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49575-CD77-B0EA-21BF-5FDBFB2CDB31}"/>
              </a:ext>
            </a:extLst>
          </p:cNvPr>
          <p:cNvSpPr txBox="1"/>
          <p:nvPr userDrawn="1"/>
        </p:nvSpPr>
        <p:spPr>
          <a:xfrm>
            <a:off x="1248497" y="3883669"/>
            <a:ext cx="299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To change an icon’s desired color, double click on the icon to open the </a:t>
            </a: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Format Graphic Panel.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92A1B7-55CB-A22B-F2F6-CF1ED424E777}"/>
              </a:ext>
            </a:extLst>
          </p:cNvPr>
          <p:cNvCxnSpPr>
            <a:cxnSpLocks/>
          </p:cNvCxnSpPr>
          <p:nvPr userDrawn="1"/>
        </p:nvCxnSpPr>
        <p:spPr>
          <a:xfrm>
            <a:off x="1110707" y="3966945"/>
            <a:ext cx="0" cy="1010282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E9B5C6F-2920-202A-E31C-CFCA310E1CAA}"/>
              </a:ext>
            </a:extLst>
          </p:cNvPr>
          <p:cNvSpPr txBox="1"/>
          <p:nvPr userDrawn="1"/>
        </p:nvSpPr>
        <p:spPr>
          <a:xfrm>
            <a:off x="947869" y="3553586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2FE785-932D-AD07-BF17-B3A6AA1B11A0}"/>
              </a:ext>
            </a:extLst>
          </p:cNvPr>
          <p:cNvSpPr txBox="1"/>
          <p:nvPr userDrawn="1"/>
        </p:nvSpPr>
        <p:spPr>
          <a:xfrm>
            <a:off x="1248497" y="5621336"/>
            <a:ext cx="29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Click on </a:t>
            </a: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Solid Line </a:t>
            </a:r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under </a:t>
            </a: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Line </a:t>
            </a:r>
            <a:r>
              <a:rPr lang="en-US" sz="1800" b="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and choose a color.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9EFC8A6-4439-9B7D-A70C-14FC774B7AED}"/>
              </a:ext>
            </a:extLst>
          </p:cNvPr>
          <p:cNvCxnSpPr>
            <a:cxnSpLocks/>
          </p:cNvCxnSpPr>
          <p:nvPr userDrawn="1"/>
        </p:nvCxnSpPr>
        <p:spPr>
          <a:xfrm>
            <a:off x="1110707" y="5704612"/>
            <a:ext cx="0" cy="486567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35B727A-3605-AA73-7179-F98D4202A1F9}"/>
              </a:ext>
            </a:extLst>
          </p:cNvPr>
          <p:cNvSpPr txBox="1"/>
          <p:nvPr userDrawn="1"/>
        </p:nvSpPr>
        <p:spPr>
          <a:xfrm>
            <a:off x="947869" y="5291253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2BA3EA-5BC5-CB1D-5E01-84A45B929CD7}"/>
              </a:ext>
            </a:extLst>
          </p:cNvPr>
          <p:cNvSpPr/>
          <p:nvPr userDrawn="1"/>
        </p:nvSpPr>
        <p:spPr>
          <a:xfrm>
            <a:off x="5791201" y="5918200"/>
            <a:ext cx="6400800" cy="609600"/>
          </a:xfrm>
          <a:prstGeom prst="rect">
            <a:avLst/>
          </a:prstGeom>
          <a:gradFill>
            <a:gsLst>
              <a:gs pos="3000">
                <a:schemeClr val="bg1">
                  <a:alpha val="0"/>
                </a:schemeClr>
              </a:gs>
              <a:gs pos="16000">
                <a:srgbClr val="0064AE"/>
              </a:gs>
              <a:gs pos="89000">
                <a:srgbClr val="744197"/>
              </a:gs>
            </a:gsLst>
            <a:lin ang="0" scaled="0"/>
          </a:gradFill>
          <a:ln w="66675">
            <a:gradFill>
              <a:gsLst>
                <a:gs pos="14000">
                  <a:schemeClr val="bg1">
                    <a:alpha val="0"/>
                  </a:schemeClr>
                </a:gs>
                <a:gs pos="32000">
                  <a:srgbClr val="00B4F0">
                    <a:alpha val="71528"/>
                  </a:srgbClr>
                </a:gs>
                <a:gs pos="56000">
                  <a:srgbClr val="0064AE"/>
                </a:gs>
                <a:gs pos="89000">
                  <a:srgbClr val="74419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307DB7-7EC7-BE24-89C4-019122A37577}"/>
              </a:ext>
            </a:extLst>
          </p:cNvPr>
          <p:cNvSpPr txBox="1"/>
          <p:nvPr userDrawn="1"/>
        </p:nvSpPr>
        <p:spPr>
          <a:xfrm>
            <a:off x="6466562" y="6017779"/>
            <a:ext cx="547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Delete this informational slide when not needed </a:t>
            </a:r>
            <a:endParaRPr lang="en-US" sz="1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372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B2FB99B-DDF4-41AE-6427-F38F13FC39A3}"/>
              </a:ext>
            </a:extLst>
          </p:cNvPr>
          <p:cNvSpPr txBox="1"/>
          <p:nvPr userDrawn="1"/>
        </p:nvSpPr>
        <p:spPr>
          <a:xfrm>
            <a:off x="1334220" y="1689683"/>
            <a:ext cx="1967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Insert</a:t>
            </a:r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on the menu bar.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AED032-D8AE-F366-1A7E-2CE30D668F58}"/>
              </a:ext>
            </a:extLst>
          </p:cNvPr>
          <p:cNvCxnSpPr>
            <a:cxnSpLocks/>
          </p:cNvCxnSpPr>
          <p:nvPr userDrawn="1"/>
        </p:nvCxnSpPr>
        <p:spPr>
          <a:xfrm>
            <a:off x="1196432" y="1775604"/>
            <a:ext cx="0" cy="457801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2A69CC2-C131-B377-8E40-670FD14D296F}"/>
              </a:ext>
            </a:extLst>
          </p:cNvPr>
          <p:cNvSpPr txBox="1"/>
          <p:nvPr userDrawn="1"/>
        </p:nvSpPr>
        <p:spPr>
          <a:xfrm>
            <a:off x="1033594" y="1376533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72C66-408B-A51D-4C8D-F62F75BAFC7D}"/>
              </a:ext>
            </a:extLst>
          </p:cNvPr>
          <p:cNvSpPr txBox="1"/>
          <p:nvPr userDrawn="1"/>
        </p:nvSpPr>
        <p:spPr>
          <a:xfrm>
            <a:off x="381551" y="448223"/>
            <a:ext cx="7976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Charts</a:t>
            </a:r>
            <a:endParaRPr lang="en-US" sz="30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578371-CC2D-CB2A-203E-A947326FD448}"/>
              </a:ext>
            </a:extLst>
          </p:cNvPr>
          <p:cNvSpPr txBox="1"/>
          <p:nvPr userDrawn="1"/>
        </p:nvSpPr>
        <p:spPr>
          <a:xfrm>
            <a:off x="381551" y="271463"/>
            <a:ext cx="4757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60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INSTRUCTIONS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1EF94-91D8-9E8A-84DA-90099CD1B321}"/>
              </a:ext>
            </a:extLst>
          </p:cNvPr>
          <p:cNvSpPr txBox="1"/>
          <p:nvPr userDrawn="1"/>
        </p:nvSpPr>
        <p:spPr>
          <a:xfrm>
            <a:off x="1334220" y="3240824"/>
            <a:ext cx="186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Click on the </a:t>
            </a:r>
            <a:r>
              <a:rPr lang="en-US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Chart </a:t>
            </a:r>
            <a:r>
              <a:rPr lang="en-US" b="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button.</a:t>
            </a:r>
            <a:endParaRPr lang="en-US" sz="1800" b="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238CED-FC4A-579B-8830-BF7188F115F5}"/>
              </a:ext>
            </a:extLst>
          </p:cNvPr>
          <p:cNvCxnSpPr>
            <a:cxnSpLocks/>
          </p:cNvCxnSpPr>
          <p:nvPr userDrawn="1"/>
        </p:nvCxnSpPr>
        <p:spPr>
          <a:xfrm>
            <a:off x="1196432" y="3341033"/>
            <a:ext cx="0" cy="457801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3144248-0DD4-1875-0BA0-43FC923EF531}"/>
              </a:ext>
            </a:extLst>
          </p:cNvPr>
          <p:cNvSpPr txBox="1"/>
          <p:nvPr userDrawn="1"/>
        </p:nvSpPr>
        <p:spPr>
          <a:xfrm>
            <a:off x="1033594" y="2927674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49575-CD77-B0EA-21BF-5FDBFB2CDB31}"/>
              </a:ext>
            </a:extLst>
          </p:cNvPr>
          <p:cNvSpPr txBox="1"/>
          <p:nvPr userDrawn="1"/>
        </p:nvSpPr>
        <p:spPr>
          <a:xfrm>
            <a:off x="1334220" y="4837825"/>
            <a:ext cx="2602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Click on the </a:t>
            </a: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desired chart</a:t>
            </a:r>
            <a:r>
              <a:rPr lang="en-US" sz="1800" b="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to add to your slide. There are many options to choose from.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92A1B7-55CB-A22B-F2F6-CF1ED424E777}"/>
              </a:ext>
            </a:extLst>
          </p:cNvPr>
          <p:cNvCxnSpPr>
            <a:cxnSpLocks/>
          </p:cNvCxnSpPr>
          <p:nvPr userDrawn="1"/>
        </p:nvCxnSpPr>
        <p:spPr>
          <a:xfrm>
            <a:off x="1196432" y="4921101"/>
            <a:ext cx="0" cy="1010282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E9B5C6F-2920-202A-E31C-CFCA310E1CAA}"/>
              </a:ext>
            </a:extLst>
          </p:cNvPr>
          <p:cNvSpPr txBox="1"/>
          <p:nvPr userDrawn="1"/>
        </p:nvSpPr>
        <p:spPr>
          <a:xfrm>
            <a:off x="1033594" y="4507742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2FE785-932D-AD07-BF17-B3A6AA1B11A0}"/>
              </a:ext>
            </a:extLst>
          </p:cNvPr>
          <p:cNvSpPr txBox="1"/>
          <p:nvPr userDrawn="1"/>
        </p:nvSpPr>
        <p:spPr>
          <a:xfrm>
            <a:off x="6692035" y="1677988"/>
            <a:ext cx="4252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Once the chart is inserted, an Excel document will open. Place your data into appropriate cells and it will auto-update your chart in PowerPoint.</a:t>
            </a:r>
            <a:endParaRPr lang="en-US" sz="1800" b="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9EFC8A6-4439-9B7D-A70C-14FC774B7AED}"/>
              </a:ext>
            </a:extLst>
          </p:cNvPr>
          <p:cNvCxnSpPr>
            <a:cxnSpLocks/>
          </p:cNvCxnSpPr>
          <p:nvPr userDrawn="1"/>
        </p:nvCxnSpPr>
        <p:spPr>
          <a:xfrm>
            <a:off x="6554245" y="1761264"/>
            <a:ext cx="0" cy="1039086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35B727A-3605-AA73-7179-F98D4202A1F9}"/>
              </a:ext>
            </a:extLst>
          </p:cNvPr>
          <p:cNvSpPr txBox="1"/>
          <p:nvPr userDrawn="1"/>
        </p:nvSpPr>
        <p:spPr>
          <a:xfrm>
            <a:off x="6391407" y="1347905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6DA360-729E-05FD-D166-13867F1314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825" y="1827447"/>
            <a:ext cx="2307075" cy="3062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8B9055D-82D8-A2F3-0426-32D22FFEBD00}"/>
              </a:ext>
            </a:extLst>
          </p:cNvPr>
          <p:cNvGrpSpPr/>
          <p:nvPr userDrawn="1"/>
        </p:nvGrpSpPr>
        <p:grpSpPr>
          <a:xfrm>
            <a:off x="3616583" y="3014776"/>
            <a:ext cx="2269867" cy="835268"/>
            <a:chOff x="4149121" y="3568401"/>
            <a:chExt cx="1904498" cy="700819"/>
          </a:xfrm>
        </p:grpSpPr>
        <p:pic>
          <p:nvPicPr>
            <p:cNvPr id="9" name="Picture 8" descr="Application&#10;&#10;AI-generated content may be incorrect.">
              <a:extLst>
                <a:ext uri="{FF2B5EF4-FFF2-40B4-BE49-F238E27FC236}">
                  <a16:creationId xmlns:a16="http://schemas.microsoft.com/office/drawing/2014/main" id="{4BE7C2D0-A971-BC69-2B03-84ADB102C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178" r="1731"/>
            <a:stretch>
              <a:fillRect/>
            </a:stretch>
          </p:blipFill>
          <p:spPr>
            <a:xfrm>
              <a:off x="4149121" y="3569715"/>
              <a:ext cx="1900839" cy="69905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41A711-BD08-E66C-645D-088EC0BBD3E8}"/>
                </a:ext>
              </a:extLst>
            </p:cNvPr>
            <p:cNvSpPr/>
            <p:nvPr userDrawn="1"/>
          </p:nvSpPr>
          <p:spPr>
            <a:xfrm>
              <a:off x="5440914" y="3568401"/>
              <a:ext cx="612705" cy="700819"/>
            </a:xfrm>
            <a:prstGeom prst="rect">
              <a:avLst/>
            </a:prstGeom>
            <a:solidFill>
              <a:srgbClr val="C85C2C">
                <a:alpha val="5960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1" descr="A picture containing text&#10;&#10;AI-generated content may be incorrect.">
            <a:extLst>
              <a:ext uri="{FF2B5EF4-FFF2-40B4-BE49-F238E27FC236}">
                <a16:creationId xmlns:a16="http://schemas.microsoft.com/office/drawing/2014/main" id="{08E7CD39-1BE9-E9F8-C499-8CACDFE6D8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2" t="2273" r="1917"/>
          <a:stretch>
            <a:fillRect/>
          </a:stretch>
        </p:blipFill>
        <p:spPr>
          <a:xfrm>
            <a:off x="3993252" y="4481593"/>
            <a:ext cx="1572661" cy="1824166"/>
          </a:xfrm>
          <a:prstGeom prst="rect">
            <a:avLst/>
          </a:prstGeom>
        </p:spPr>
      </p:pic>
      <p:pic>
        <p:nvPicPr>
          <p:cNvPr id="34" name="Picture 33" descr="Graphical user interface, application, table, Excel&#10;&#10;AI-generated content may be incorrect.">
            <a:extLst>
              <a:ext uri="{FF2B5EF4-FFF2-40B4-BE49-F238E27FC236}">
                <a16:creationId xmlns:a16="http://schemas.microsoft.com/office/drawing/2014/main" id="{1802C679-8070-8C0B-E58C-84536E5F68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47016" r="70078" b="17990"/>
          <a:stretch>
            <a:fillRect/>
          </a:stretch>
        </p:blipFill>
        <p:spPr>
          <a:xfrm>
            <a:off x="6900864" y="3348795"/>
            <a:ext cx="2530102" cy="1523242"/>
          </a:xfrm>
          <a:prstGeom prst="rect">
            <a:avLst/>
          </a:prstGeom>
        </p:spPr>
      </p:pic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1BA56DE1-3C1E-48C2-D77B-B3A9ED31E10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41500496"/>
              </p:ext>
            </p:extLst>
          </p:nvPr>
        </p:nvGraphicFramePr>
        <p:xfrm>
          <a:off x="8671754" y="2775374"/>
          <a:ext cx="2325686" cy="2668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3F01D1CF-739E-26D0-FAA5-D0AB39905B29}"/>
              </a:ext>
            </a:extLst>
          </p:cNvPr>
          <p:cNvSpPr txBox="1"/>
          <p:nvPr userDrawn="1"/>
        </p:nvSpPr>
        <p:spPr>
          <a:xfrm>
            <a:off x="6811565" y="5196186"/>
            <a:ext cx="3975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For how-to, click </a:t>
            </a:r>
            <a:r>
              <a:rPr lang="en-US" b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85CF2D-41FA-B319-5ED0-8BCED9845839}"/>
              </a:ext>
            </a:extLst>
          </p:cNvPr>
          <p:cNvSpPr/>
          <p:nvPr userDrawn="1"/>
        </p:nvSpPr>
        <p:spPr>
          <a:xfrm>
            <a:off x="5791201" y="5918200"/>
            <a:ext cx="6400800" cy="609600"/>
          </a:xfrm>
          <a:prstGeom prst="rect">
            <a:avLst/>
          </a:prstGeom>
          <a:gradFill>
            <a:gsLst>
              <a:gs pos="3000">
                <a:schemeClr val="bg1">
                  <a:alpha val="0"/>
                </a:schemeClr>
              </a:gs>
              <a:gs pos="16000">
                <a:srgbClr val="0064AE"/>
              </a:gs>
              <a:gs pos="89000">
                <a:srgbClr val="744197"/>
              </a:gs>
            </a:gsLst>
            <a:lin ang="0" scaled="0"/>
          </a:gradFill>
          <a:ln w="66675">
            <a:gradFill>
              <a:gsLst>
                <a:gs pos="14000">
                  <a:schemeClr val="bg1">
                    <a:alpha val="0"/>
                  </a:schemeClr>
                </a:gs>
                <a:gs pos="32000">
                  <a:srgbClr val="00B4F0">
                    <a:alpha val="71528"/>
                  </a:srgbClr>
                </a:gs>
                <a:gs pos="56000">
                  <a:srgbClr val="0064AE"/>
                </a:gs>
                <a:gs pos="89000">
                  <a:srgbClr val="74419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127274-5BB1-7383-D8D7-989CAB4E57E2}"/>
              </a:ext>
            </a:extLst>
          </p:cNvPr>
          <p:cNvSpPr txBox="1"/>
          <p:nvPr userDrawn="1"/>
        </p:nvSpPr>
        <p:spPr>
          <a:xfrm>
            <a:off x="6466562" y="6017779"/>
            <a:ext cx="547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Delete this informational slide when not needed </a:t>
            </a:r>
            <a:endParaRPr lang="en-US" sz="1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904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E564F1-5D86-DCF9-F58C-09A0D1DB73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5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, company name&#10;&#10;AI-generated content may be incorrect.">
            <a:extLst>
              <a:ext uri="{FF2B5EF4-FFF2-40B4-BE49-F238E27FC236}">
                <a16:creationId xmlns:a16="http://schemas.microsoft.com/office/drawing/2014/main" id="{8C84EAAB-3646-D1D0-F8F4-FD9C122B35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42" y="108857"/>
            <a:ext cx="2911154" cy="1371601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9719DB7-42C6-E644-555F-14FD4B489D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2817683"/>
            <a:ext cx="3406297" cy="902979"/>
          </a:xfrm>
        </p:spPr>
        <p:txBody>
          <a:bodyPr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4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 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F1FD111-9E6E-5A1A-2B95-EE88204B8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825340"/>
            <a:ext cx="3406297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3885829-C761-D464-4574-861C6BE96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2543827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98EC992-5605-AD44-A47F-2F67316C6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5502058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lang="en-US" sz="1800" b="1" smtClean="0">
                <a:effectLst/>
              </a:defRPr>
            </a:lvl1pPr>
          </a:lstStyle>
          <a:p>
            <a:r>
              <a:rPr lang="en-US" b="1">
                <a:solidFill>
                  <a:srgbClr val="1D2853"/>
                </a:solidFill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solidFill>
                <a:srgbClr val="1D285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7CD44280-A1BF-91DE-8C40-5991AEF8A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579433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1786D4-A60E-5A44-F8BA-6ECF15CD41F1}"/>
              </a:ext>
            </a:extLst>
          </p:cNvPr>
          <p:cNvCxnSpPr>
            <a:cxnSpLocks/>
          </p:cNvCxnSpPr>
          <p:nvPr userDrawn="1"/>
        </p:nvCxnSpPr>
        <p:spPr>
          <a:xfrm>
            <a:off x="0" y="6275540"/>
            <a:ext cx="3920647" cy="0"/>
          </a:xfrm>
          <a:prstGeom prst="line">
            <a:avLst/>
          </a:prstGeom>
          <a:ln w="63500">
            <a:gradFill>
              <a:gsLst>
                <a:gs pos="0">
                  <a:srgbClr val="00B4F0">
                    <a:alpha val="0"/>
                  </a:srgbClr>
                </a:gs>
                <a:gs pos="100000">
                  <a:srgbClr val="00B4F0"/>
                </a:gs>
              </a:gsLst>
              <a:lin ang="60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colorful, tableware, dishware&#10;&#10;AI-generated content may be incorrect.">
            <a:extLst>
              <a:ext uri="{FF2B5EF4-FFF2-40B4-BE49-F238E27FC236}">
                <a16:creationId xmlns:a16="http://schemas.microsoft.com/office/drawing/2014/main" id="{7A42E5CB-46B6-F4FB-1B33-3EFB315216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4" b="4628"/>
          <a:stretch>
            <a:fillRect/>
          </a:stretch>
        </p:blipFill>
        <p:spPr>
          <a:xfrm>
            <a:off x="4156364" y="0"/>
            <a:ext cx="7783686" cy="6858000"/>
          </a:xfrm>
          <a:prstGeom prst="rect">
            <a:avLst/>
          </a:prstGeom>
        </p:spPr>
      </p:pic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B59C94E-E4EA-2BEB-DD89-31274505F3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657" y="2755727"/>
            <a:ext cx="4277991" cy="1313840"/>
          </a:xfrm>
          <a:prstGeom prst="rect">
            <a:avLst/>
          </a:prstGeom>
        </p:spPr>
      </p:pic>
      <p:pic>
        <p:nvPicPr>
          <p:cNvPr id="4" name="Picture 3" descr="A picture containing transport, aircraft, airplane&#10;&#10;AI-generated content may be incorrect.">
            <a:extLst>
              <a:ext uri="{FF2B5EF4-FFF2-40B4-BE49-F238E27FC236}">
                <a16:creationId xmlns:a16="http://schemas.microsoft.com/office/drawing/2014/main" id="{1FDBE2B6-234C-F245-7F43-07D733C8D9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2786">
            <a:off x="8229251" y="3168684"/>
            <a:ext cx="3307220" cy="2003085"/>
          </a:xfrm>
          <a:prstGeom prst="rect">
            <a:avLst/>
          </a:prstGeom>
        </p:spPr>
      </p:pic>
      <p:pic>
        <p:nvPicPr>
          <p:cNvPr id="5" name="Picture 4" descr="A satellite in space&#10;&#10;AI-generated content may be incorrect.">
            <a:extLst>
              <a:ext uri="{FF2B5EF4-FFF2-40B4-BE49-F238E27FC236}">
                <a16:creationId xmlns:a16="http://schemas.microsoft.com/office/drawing/2014/main" id="{90869467-6057-C4F8-20D1-B7F6BA7596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8010">
            <a:off x="3409003" y="137786"/>
            <a:ext cx="3645411" cy="38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1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0000" t="-39000" r="18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4FBFBFB-76CA-44A3-2D83-D376CF80CB1C}"/>
              </a:ext>
            </a:extLst>
          </p:cNvPr>
          <p:cNvSpPr/>
          <p:nvPr userDrawn="1"/>
        </p:nvSpPr>
        <p:spPr>
          <a:xfrm>
            <a:off x="0" y="0"/>
            <a:ext cx="5873954" cy="6858000"/>
          </a:xfrm>
          <a:custGeom>
            <a:avLst/>
            <a:gdLst>
              <a:gd name="connsiteX0" fmla="*/ 0 w 5873954"/>
              <a:gd name="connsiteY0" fmla="*/ 0 h 6858000"/>
              <a:gd name="connsiteX1" fmla="*/ 5873954 w 5873954"/>
              <a:gd name="connsiteY1" fmla="*/ 0 h 6858000"/>
              <a:gd name="connsiteX2" fmla="*/ 5803465 w 5873954"/>
              <a:gd name="connsiteY2" fmla="*/ 109953 h 6858000"/>
              <a:gd name="connsiteX3" fmla="*/ 4876799 w 5873954"/>
              <a:gd name="connsiteY3" fmla="*/ 3429000 h 6858000"/>
              <a:gd name="connsiteX4" fmla="*/ 5803465 w 5873954"/>
              <a:gd name="connsiteY4" fmla="*/ 6748048 h 6858000"/>
              <a:gd name="connsiteX5" fmla="*/ 5873954 w 5873954"/>
              <a:gd name="connsiteY5" fmla="*/ 6858000 h 6858000"/>
              <a:gd name="connsiteX6" fmla="*/ 0 w 58739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3954" h="6858000">
                <a:moveTo>
                  <a:pt x="0" y="0"/>
                </a:moveTo>
                <a:lnTo>
                  <a:pt x="5873954" y="0"/>
                </a:lnTo>
                <a:lnTo>
                  <a:pt x="5803465" y="109953"/>
                </a:lnTo>
                <a:cubicBezTo>
                  <a:pt x="5215426" y="1077734"/>
                  <a:pt x="4876799" y="2213822"/>
                  <a:pt x="4876799" y="3429000"/>
                </a:cubicBezTo>
                <a:cubicBezTo>
                  <a:pt x="4876799" y="4644179"/>
                  <a:pt x="5215426" y="5780266"/>
                  <a:pt x="5803465" y="6748048"/>
                </a:cubicBezTo>
                <a:lnTo>
                  <a:pt x="587395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rgbClr val="00B4F0">
                  <a:lumMod val="33321"/>
                  <a:lumOff val="66679"/>
                </a:srgbClr>
              </a:gs>
              <a:gs pos="0">
                <a:srgbClr val="00B4F0">
                  <a:lumMod val="0"/>
                  <a:lumOff val="100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icon&#10;&#10;AI-generated content may be incorrect.">
            <a:extLst>
              <a:ext uri="{FF2B5EF4-FFF2-40B4-BE49-F238E27FC236}">
                <a16:creationId xmlns:a16="http://schemas.microsoft.com/office/drawing/2014/main" id="{80F31F19-35A7-0F47-6D4D-9EA718C06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42" r="42864" b="23242"/>
          <a:stretch/>
        </p:blipFill>
        <p:spPr>
          <a:xfrm>
            <a:off x="4870107" y="1"/>
            <a:ext cx="732189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7E0F7F-BDBE-9B85-CEC9-B2CC31EA07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  <a:lum bright="58000" contrast="-100000"/>
          </a:blip>
          <a:stretch>
            <a:fillRect/>
          </a:stretch>
        </p:blipFill>
        <p:spPr>
          <a:xfrm>
            <a:off x="4148282" y="1097973"/>
            <a:ext cx="3479800" cy="2362200"/>
          </a:xfrm>
          <a:prstGeom prst="rect">
            <a:avLst/>
          </a:prstGeom>
        </p:spPr>
      </p:pic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12E7CDB1-DF31-ACAE-5FE6-47EC5E013E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42" y="108857"/>
            <a:ext cx="2911154" cy="1371601"/>
          </a:xfrm>
          <a:prstGeom prst="rect">
            <a:avLst/>
          </a:prstGeom>
        </p:spPr>
      </p:pic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2288C007-EE80-83A3-7E8C-C364B956C6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3036344"/>
            <a:ext cx="4097407" cy="541743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A8CF4CA6-872C-5168-C18A-27B6279A3E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670893"/>
            <a:ext cx="4104743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9A2830D5-A5A2-3219-B22B-7D75BEE762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2762487"/>
            <a:ext cx="4100819" cy="273789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06F123A5-CBD1-3223-BD79-C181A4725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5502058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B19AE913-CFCD-F20F-0870-C56A71A39D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579433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9686FF-07C3-E548-F3E0-8FD3D5718F58}"/>
              </a:ext>
            </a:extLst>
          </p:cNvPr>
          <p:cNvCxnSpPr>
            <a:cxnSpLocks/>
          </p:cNvCxnSpPr>
          <p:nvPr userDrawn="1"/>
        </p:nvCxnSpPr>
        <p:spPr>
          <a:xfrm>
            <a:off x="0" y="6275540"/>
            <a:ext cx="3920647" cy="0"/>
          </a:xfrm>
          <a:prstGeom prst="line">
            <a:avLst/>
          </a:prstGeom>
          <a:ln w="63500">
            <a:gradFill>
              <a:gsLst>
                <a:gs pos="0">
                  <a:srgbClr val="00B4F0">
                    <a:alpha val="0"/>
                  </a:srgbClr>
                </a:gs>
                <a:gs pos="100000">
                  <a:srgbClr val="00B4F0"/>
                </a:gs>
              </a:gsLst>
              <a:lin ang="60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7C8E7D7-913F-7E1D-7A16-4EA5E3880D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602" y="2755727"/>
            <a:ext cx="4277991" cy="131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69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2000" t="-59000" r="1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AI-generated content may be incorrect.">
            <a:extLst>
              <a:ext uri="{FF2B5EF4-FFF2-40B4-BE49-F238E27FC236}">
                <a16:creationId xmlns:a16="http://schemas.microsoft.com/office/drawing/2014/main" id="{80F31F19-35A7-0F47-6D4D-9EA718C06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42" r="42864" b="23242"/>
          <a:stretch/>
        </p:blipFill>
        <p:spPr>
          <a:xfrm>
            <a:off x="4870107" y="0"/>
            <a:ext cx="7321893" cy="6858000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53EE0D0E-6E71-573D-3D9E-0134D51CC199}"/>
              </a:ext>
            </a:extLst>
          </p:cNvPr>
          <p:cNvSpPr/>
          <p:nvPr userDrawn="1"/>
        </p:nvSpPr>
        <p:spPr>
          <a:xfrm>
            <a:off x="0" y="0"/>
            <a:ext cx="5873954" cy="6858000"/>
          </a:xfrm>
          <a:custGeom>
            <a:avLst/>
            <a:gdLst>
              <a:gd name="connsiteX0" fmla="*/ 0 w 5873954"/>
              <a:gd name="connsiteY0" fmla="*/ 0 h 6858000"/>
              <a:gd name="connsiteX1" fmla="*/ 5873954 w 5873954"/>
              <a:gd name="connsiteY1" fmla="*/ 0 h 6858000"/>
              <a:gd name="connsiteX2" fmla="*/ 5803465 w 5873954"/>
              <a:gd name="connsiteY2" fmla="*/ 109953 h 6858000"/>
              <a:gd name="connsiteX3" fmla="*/ 4876799 w 5873954"/>
              <a:gd name="connsiteY3" fmla="*/ 3429000 h 6858000"/>
              <a:gd name="connsiteX4" fmla="*/ 5803465 w 5873954"/>
              <a:gd name="connsiteY4" fmla="*/ 6748048 h 6858000"/>
              <a:gd name="connsiteX5" fmla="*/ 5873954 w 5873954"/>
              <a:gd name="connsiteY5" fmla="*/ 6858000 h 6858000"/>
              <a:gd name="connsiteX6" fmla="*/ 0 w 58739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3954" h="6858000">
                <a:moveTo>
                  <a:pt x="0" y="0"/>
                </a:moveTo>
                <a:lnTo>
                  <a:pt x="5873954" y="0"/>
                </a:lnTo>
                <a:lnTo>
                  <a:pt x="5803465" y="109953"/>
                </a:lnTo>
                <a:cubicBezTo>
                  <a:pt x="5215426" y="1077734"/>
                  <a:pt x="4876799" y="2213822"/>
                  <a:pt x="4876799" y="3429000"/>
                </a:cubicBezTo>
                <a:cubicBezTo>
                  <a:pt x="4876799" y="4644179"/>
                  <a:pt x="5215426" y="5780266"/>
                  <a:pt x="5803465" y="6748048"/>
                </a:cubicBezTo>
                <a:lnTo>
                  <a:pt x="587395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rgbClr val="00B4F0">
                  <a:lumMod val="33321"/>
                  <a:lumOff val="66679"/>
                </a:srgbClr>
              </a:gs>
              <a:gs pos="0">
                <a:srgbClr val="00B4F0">
                  <a:lumMod val="0"/>
                  <a:lumOff val="100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7C874-5681-FFFF-A763-D15BFCE797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  <a:lum bright="58000" contrast="-100000"/>
          </a:blip>
          <a:stretch>
            <a:fillRect/>
          </a:stretch>
        </p:blipFill>
        <p:spPr>
          <a:xfrm>
            <a:off x="4148282" y="1097973"/>
            <a:ext cx="3479800" cy="2362200"/>
          </a:xfrm>
          <a:prstGeom prst="rect">
            <a:avLst/>
          </a:prstGeom>
        </p:spPr>
      </p:pic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36BEE256-FB86-CDD8-332C-FA5775E053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42" y="108857"/>
            <a:ext cx="2911154" cy="137160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9686FF-07C3-E548-F3E0-8FD3D5718F58}"/>
              </a:ext>
            </a:extLst>
          </p:cNvPr>
          <p:cNvCxnSpPr>
            <a:cxnSpLocks/>
          </p:cNvCxnSpPr>
          <p:nvPr userDrawn="1"/>
        </p:nvCxnSpPr>
        <p:spPr>
          <a:xfrm>
            <a:off x="0" y="6275540"/>
            <a:ext cx="3920647" cy="0"/>
          </a:xfrm>
          <a:prstGeom prst="line">
            <a:avLst/>
          </a:prstGeom>
          <a:ln w="63500">
            <a:gradFill>
              <a:gsLst>
                <a:gs pos="0">
                  <a:srgbClr val="00B4F0">
                    <a:alpha val="0"/>
                  </a:srgbClr>
                </a:gs>
                <a:gs pos="100000">
                  <a:srgbClr val="00B4F0"/>
                </a:gs>
              </a:gsLst>
              <a:lin ang="60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7C8E7D7-913F-7E1D-7A16-4EA5E3880D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602" y="2755727"/>
            <a:ext cx="4277991" cy="1313840"/>
          </a:xfrm>
          <a:prstGeom prst="rect">
            <a:avLst/>
          </a:prstGeom>
        </p:spPr>
      </p:pic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4308835-1BA3-8A7A-A607-140234D49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5502058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0F0D052B-22CA-476B-3559-4C66F31862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579433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C54C8C0B-0E71-2C0F-8BF9-9E261F3969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3036344"/>
            <a:ext cx="4097407" cy="541743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F7070786-13B3-AA8D-1C61-D6F033BC1D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670893"/>
            <a:ext cx="4104743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D999F8C-856F-0E77-82C6-C9EC0697E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2762487"/>
            <a:ext cx="4100819" cy="273789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</p:spTree>
    <p:extLst>
      <p:ext uri="{BB962C8B-B14F-4D97-AF65-F5344CB8AC3E}">
        <p14:creationId xmlns:p14="http://schemas.microsoft.com/office/powerpoint/2010/main" val="173387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000" t="-22000" r="10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con&#10;&#10;AI-generated content may be incorrect.">
            <a:extLst>
              <a:ext uri="{FF2B5EF4-FFF2-40B4-BE49-F238E27FC236}">
                <a16:creationId xmlns:a16="http://schemas.microsoft.com/office/drawing/2014/main" id="{8ECE6845-EDE3-F645-13CD-63B1AF80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42" r="42864" b="23242"/>
          <a:stretch/>
        </p:blipFill>
        <p:spPr>
          <a:xfrm>
            <a:off x="4870107" y="0"/>
            <a:ext cx="7321893" cy="68580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EBB25202-D056-D1C0-2A7F-800EF7B84589}"/>
              </a:ext>
            </a:extLst>
          </p:cNvPr>
          <p:cNvSpPr/>
          <p:nvPr userDrawn="1"/>
        </p:nvSpPr>
        <p:spPr>
          <a:xfrm>
            <a:off x="0" y="0"/>
            <a:ext cx="5873954" cy="6858000"/>
          </a:xfrm>
          <a:custGeom>
            <a:avLst/>
            <a:gdLst>
              <a:gd name="connsiteX0" fmla="*/ 0 w 5873954"/>
              <a:gd name="connsiteY0" fmla="*/ 0 h 6858000"/>
              <a:gd name="connsiteX1" fmla="*/ 5873954 w 5873954"/>
              <a:gd name="connsiteY1" fmla="*/ 0 h 6858000"/>
              <a:gd name="connsiteX2" fmla="*/ 5803465 w 5873954"/>
              <a:gd name="connsiteY2" fmla="*/ 109953 h 6858000"/>
              <a:gd name="connsiteX3" fmla="*/ 4876799 w 5873954"/>
              <a:gd name="connsiteY3" fmla="*/ 3429000 h 6858000"/>
              <a:gd name="connsiteX4" fmla="*/ 5803465 w 5873954"/>
              <a:gd name="connsiteY4" fmla="*/ 6748048 h 6858000"/>
              <a:gd name="connsiteX5" fmla="*/ 5873954 w 5873954"/>
              <a:gd name="connsiteY5" fmla="*/ 6858000 h 6858000"/>
              <a:gd name="connsiteX6" fmla="*/ 0 w 58739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3954" h="6858000">
                <a:moveTo>
                  <a:pt x="0" y="0"/>
                </a:moveTo>
                <a:lnTo>
                  <a:pt x="5873954" y="0"/>
                </a:lnTo>
                <a:lnTo>
                  <a:pt x="5803465" y="109953"/>
                </a:lnTo>
                <a:cubicBezTo>
                  <a:pt x="5215426" y="1077734"/>
                  <a:pt x="4876799" y="2213822"/>
                  <a:pt x="4876799" y="3429000"/>
                </a:cubicBezTo>
                <a:cubicBezTo>
                  <a:pt x="4876799" y="4644179"/>
                  <a:pt x="5215426" y="5780266"/>
                  <a:pt x="5803465" y="6748048"/>
                </a:cubicBezTo>
                <a:lnTo>
                  <a:pt x="587395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rgbClr val="00B4F0">
                  <a:lumMod val="33321"/>
                  <a:lumOff val="66679"/>
                </a:srgbClr>
              </a:gs>
              <a:gs pos="0">
                <a:srgbClr val="00B4F0">
                  <a:lumMod val="0"/>
                  <a:lumOff val="100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7454F-3B29-84A1-4F94-C50F53B73E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  <a:lum bright="58000" contrast="-100000"/>
          </a:blip>
          <a:stretch>
            <a:fillRect/>
          </a:stretch>
        </p:blipFill>
        <p:spPr>
          <a:xfrm>
            <a:off x="4148282" y="1097973"/>
            <a:ext cx="3479800" cy="2362200"/>
          </a:xfrm>
          <a:prstGeom prst="rect">
            <a:avLst/>
          </a:prstGeom>
        </p:spPr>
      </p:pic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6360BF8C-15C6-311D-83F7-9BC8471C31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42" y="108857"/>
            <a:ext cx="2911154" cy="1371601"/>
          </a:xfrm>
          <a:prstGeom prst="rect">
            <a:avLst/>
          </a:prstGeom>
        </p:spPr>
      </p:pic>
      <p:pic>
        <p:nvPicPr>
          <p:cNvPr id="17" name="Picture 1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20E70E2-82B2-8E17-0F00-FA9791C7AA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602" y="2755727"/>
            <a:ext cx="4277991" cy="131384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9686FF-07C3-E548-F3E0-8FD3D5718F58}"/>
              </a:ext>
            </a:extLst>
          </p:cNvPr>
          <p:cNvCxnSpPr>
            <a:cxnSpLocks/>
          </p:cNvCxnSpPr>
          <p:nvPr userDrawn="1"/>
        </p:nvCxnSpPr>
        <p:spPr>
          <a:xfrm>
            <a:off x="0" y="6275540"/>
            <a:ext cx="3920647" cy="0"/>
          </a:xfrm>
          <a:prstGeom prst="line">
            <a:avLst/>
          </a:prstGeom>
          <a:ln w="63500">
            <a:gradFill>
              <a:gsLst>
                <a:gs pos="0">
                  <a:srgbClr val="00B4F0">
                    <a:alpha val="0"/>
                  </a:srgbClr>
                </a:gs>
                <a:gs pos="100000">
                  <a:srgbClr val="00B4F0"/>
                </a:gs>
              </a:gsLst>
              <a:lin ang="60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7C8E7D7-913F-7E1D-7A16-4EA5E3880D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602" y="2755727"/>
            <a:ext cx="4277991" cy="1313840"/>
          </a:xfrm>
          <a:prstGeom prst="rect">
            <a:avLst/>
          </a:prstGeom>
        </p:spPr>
      </p:pic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6B4BA10-A0E5-365A-2001-7C6D999751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5502058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891A1FE-BCB6-6F65-DBFA-76F3AFA0DA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579433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2F4EBC7-D301-5D5F-1AD2-A0224C23D3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3036344"/>
            <a:ext cx="4097407" cy="541743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3E3B74C-4662-D4B7-D319-9DEDC7DC2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670893"/>
            <a:ext cx="4104743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7A7BEEC-6633-2940-51CD-3247686500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2762487"/>
            <a:ext cx="4100819" cy="273789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</p:spTree>
    <p:extLst>
      <p:ext uri="{BB962C8B-B14F-4D97-AF65-F5344CB8AC3E}">
        <p14:creationId xmlns:p14="http://schemas.microsoft.com/office/powerpoint/2010/main" val="2183018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CE1927-0647-FD2B-5488-988C78E4AE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icon&#10;&#10;AI-generated content may be incorrect.">
            <a:extLst>
              <a:ext uri="{FF2B5EF4-FFF2-40B4-BE49-F238E27FC236}">
                <a16:creationId xmlns:a16="http://schemas.microsoft.com/office/drawing/2014/main" id="{19E014C5-07A2-2222-90D8-75EA65D10A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t="29967" r="39568" b="27023"/>
          <a:stretch/>
        </p:blipFill>
        <p:spPr>
          <a:xfrm>
            <a:off x="2565854" y="0"/>
            <a:ext cx="9626146" cy="6858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4DA1AF-7B87-D995-7A01-F7493DDD6A3C}"/>
              </a:ext>
            </a:extLst>
          </p:cNvPr>
          <p:cNvCxnSpPr>
            <a:cxnSpLocks/>
          </p:cNvCxnSpPr>
          <p:nvPr userDrawn="1"/>
        </p:nvCxnSpPr>
        <p:spPr>
          <a:xfrm>
            <a:off x="0" y="6275540"/>
            <a:ext cx="3920647" cy="0"/>
          </a:xfrm>
          <a:prstGeom prst="line">
            <a:avLst/>
          </a:prstGeom>
          <a:ln w="63500">
            <a:gradFill>
              <a:gsLst>
                <a:gs pos="0">
                  <a:srgbClr val="00B4F0">
                    <a:alpha val="0"/>
                  </a:srgbClr>
                </a:gs>
                <a:gs pos="100000">
                  <a:srgbClr val="00B4F0"/>
                </a:gs>
              </a:gsLst>
              <a:lin ang="60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8733DD7-D13F-453A-C639-6A398FC456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992" y="2755727"/>
            <a:ext cx="4277991" cy="1313840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E9CA226-8439-4544-DC06-4163D7BB1D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5502058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61C77A3-7D4F-4381-41DB-56101C2E1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579433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89EBE8D-0A17-CB39-AE11-85591FA305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3036344"/>
            <a:ext cx="4097407" cy="541743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8EB0EB32-3F4A-B26B-FF9A-EA5132976A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670893"/>
            <a:ext cx="4104743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918FB0E0-0667-4810-BE34-6783037892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2762487"/>
            <a:ext cx="4100819" cy="273789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pic>
        <p:nvPicPr>
          <p:cNvPr id="6" name="Picture 5" descr="Logo, company name&#10;&#10;AI-generated content may be incorrect.">
            <a:extLst>
              <a:ext uri="{FF2B5EF4-FFF2-40B4-BE49-F238E27FC236}">
                <a16:creationId xmlns:a16="http://schemas.microsoft.com/office/drawing/2014/main" id="{24D80FD8-27B3-3A8A-ACD1-6C88957F3F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42" y="108857"/>
            <a:ext cx="2911154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5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2">
    <p:bg>
      <p:bgPr>
        <a:gradFill>
          <a:gsLst>
            <a:gs pos="31000">
              <a:srgbClr val="263765"/>
            </a:gs>
            <a:gs pos="98000">
              <a:srgbClr val="0A5EA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5F87B933-2F5B-178E-CE3D-46CD789B8FE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72321" y="1718901"/>
            <a:ext cx="10374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2C1AAADD-3DD8-5FAA-2ACE-6149D61589F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72321" y="2032861"/>
            <a:ext cx="1354979" cy="13072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4C90F0C0-2BB8-337D-96E6-9826F74C8A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61600" y="1895840"/>
            <a:ext cx="1342279" cy="374413"/>
          </a:xfrm>
        </p:spPr>
        <p:txBody>
          <a:bodyPr>
            <a:noAutofit/>
          </a:bodyPr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9A0D2B9B-64B5-C181-ED24-1DBED0A3CE3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1600" y="2209800"/>
            <a:ext cx="1354979" cy="130723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104E842D-C31A-A294-1E77-8BF5A61A512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20328" y="4080241"/>
            <a:ext cx="2021652" cy="341922"/>
          </a:xfrm>
        </p:spPr>
        <p:txBody>
          <a:bodyPr>
            <a:noAutofit/>
          </a:bodyPr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A358A67D-E343-2FD7-111F-61F1431BC7C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613900" y="4394201"/>
            <a:ext cx="2040779" cy="99059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57D48-3268-8DD2-7992-C6475B18C8CD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042DABD-FACB-9F42-6451-1E8A0D5BA0D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9878EFD7-39AC-4669-9A95-4A6BC1077CF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656627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3000" t="-39000" r="5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AI-generated content may be incorrect.">
            <a:extLst>
              <a:ext uri="{FF2B5EF4-FFF2-40B4-BE49-F238E27FC236}">
                <a16:creationId xmlns:a16="http://schemas.microsoft.com/office/drawing/2014/main" id="{80F31F19-35A7-0F47-6D4D-9EA718C06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7" t="26110" r="21638" b="25910"/>
          <a:stretch/>
        </p:blipFill>
        <p:spPr>
          <a:xfrm>
            <a:off x="932331" y="-17929"/>
            <a:ext cx="11259669" cy="687592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4420F93-804F-4A10-A76F-9C1F22D6F941}"/>
              </a:ext>
            </a:extLst>
          </p:cNvPr>
          <p:cNvSpPr/>
          <p:nvPr userDrawn="1"/>
        </p:nvSpPr>
        <p:spPr>
          <a:xfrm>
            <a:off x="3191435" y="0"/>
            <a:ext cx="9000565" cy="6858000"/>
          </a:xfrm>
          <a:prstGeom prst="rect">
            <a:avLst/>
          </a:prstGeom>
          <a:gradFill>
            <a:gsLst>
              <a:gs pos="88000">
                <a:srgbClr val="0064AE"/>
              </a:gs>
              <a:gs pos="74000">
                <a:srgbClr val="0064AE">
                  <a:alpha val="95000"/>
                </a:srgbClr>
              </a:gs>
              <a:gs pos="37000">
                <a:srgbClr val="263766">
                  <a:alpha val="0"/>
                </a:srgbClr>
              </a:gs>
              <a:gs pos="48000">
                <a:srgbClr val="263766">
                  <a:alpha val="33296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9865C-781C-086D-6FCF-E7F8E98DB00B}"/>
              </a:ext>
            </a:extLst>
          </p:cNvPr>
          <p:cNvSpPr txBox="1"/>
          <p:nvPr userDrawn="1"/>
        </p:nvSpPr>
        <p:spPr>
          <a:xfrm>
            <a:off x="9682865" y="6438378"/>
            <a:ext cx="323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3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NASA INTERNAL ONLY</a:t>
            </a:r>
            <a:endParaRPr lang="en-US" sz="1000" spc="3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5" name="Picture 5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7C8E7D7-913F-7E1D-7A16-4EA5E3880D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77" b="26439"/>
          <a:stretch/>
        </p:blipFill>
        <p:spPr>
          <a:xfrm>
            <a:off x="4339826" y="2568538"/>
            <a:ext cx="5467563" cy="852755"/>
          </a:xfrm>
          <a:prstGeom prst="rect">
            <a:avLst/>
          </a:prstGeom>
        </p:spPr>
      </p:pic>
      <p:pic>
        <p:nvPicPr>
          <p:cNvPr id="28" name="Picture 27" descr="Diagram&#10;&#10;AI-generated content may be incorrect.">
            <a:extLst>
              <a:ext uri="{FF2B5EF4-FFF2-40B4-BE49-F238E27FC236}">
                <a16:creationId xmlns:a16="http://schemas.microsoft.com/office/drawing/2014/main" id="{B93FEC3A-1EF1-3146-7121-CBA51675C4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424" y="-17929"/>
            <a:ext cx="3155576" cy="1485878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CCC713DF-28A7-74CF-57EA-3F12523C22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7992" y="4368903"/>
            <a:ext cx="4123944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F30C82F7-6416-78F5-E0F0-DDD2CD5D1C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5862" y="3533453"/>
            <a:ext cx="4123944" cy="265176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C297028-278B-C730-6313-0EF952D255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2043" y="537964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40D7A71-6A4B-8854-24C0-6B840BC20E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7103" y="5668829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7E5E013F-9A34-8AB4-5EC8-06CE0BC2CB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0480" y="3745201"/>
            <a:ext cx="4123944" cy="539496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80AC497-187F-C458-A783-2D49C16CF886}"/>
              </a:ext>
            </a:extLst>
          </p:cNvPr>
          <p:cNvSpPr/>
          <p:nvPr userDrawn="1"/>
        </p:nvSpPr>
        <p:spPr>
          <a:xfrm>
            <a:off x="0" y="0"/>
            <a:ext cx="1839604" cy="6858000"/>
          </a:xfrm>
          <a:custGeom>
            <a:avLst/>
            <a:gdLst>
              <a:gd name="connsiteX0" fmla="*/ 0 w 1839604"/>
              <a:gd name="connsiteY0" fmla="*/ 0 h 6858000"/>
              <a:gd name="connsiteX1" fmla="*/ 1839604 w 1839604"/>
              <a:gd name="connsiteY1" fmla="*/ 0 h 6858000"/>
              <a:gd name="connsiteX2" fmla="*/ 1835946 w 1839604"/>
              <a:gd name="connsiteY2" fmla="*/ 6353 h 6858000"/>
              <a:gd name="connsiteX3" fmla="*/ 968189 w 1839604"/>
              <a:gd name="connsiteY3" fmla="*/ 3429001 h 6858000"/>
              <a:gd name="connsiteX4" fmla="*/ 1835946 w 1839604"/>
              <a:gd name="connsiteY4" fmla="*/ 6851650 h 6858000"/>
              <a:gd name="connsiteX5" fmla="*/ 1839603 w 1839604"/>
              <a:gd name="connsiteY5" fmla="*/ 6858000 h 6858000"/>
              <a:gd name="connsiteX6" fmla="*/ 0 w 18396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604" h="6858000">
                <a:moveTo>
                  <a:pt x="0" y="0"/>
                </a:moveTo>
                <a:lnTo>
                  <a:pt x="1839604" y="0"/>
                </a:lnTo>
                <a:lnTo>
                  <a:pt x="1835946" y="6353"/>
                </a:lnTo>
                <a:cubicBezTo>
                  <a:pt x="1282538" y="1023780"/>
                  <a:pt x="968189" y="2189728"/>
                  <a:pt x="968189" y="3429001"/>
                </a:cubicBezTo>
                <a:cubicBezTo>
                  <a:pt x="968189" y="4668275"/>
                  <a:pt x="1282538" y="5834223"/>
                  <a:pt x="1835946" y="6851650"/>
                </a:cubicBezTo>
                <a:lnTo>
                  <a:pt x="183960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B4F0">
                  <a:lumMod val="33530"/>
                  <a:lumOff val="66470"/>
                </a:srgbClr>
              </a:gs>
              <a:gs pos="100000">
                <a:srgbClr val="00B4F0">
                  <a:lumMod val="0"/>
                  <a:lumOff val="100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3FC382-5091-46A9-5343-03AAAF3A8E0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58000" contrast="-100000"/>
          </a:blip>
          <a:stretch>
            <a:fillRect/>
          </a:stretch>
        </p:blipFill>
        <p:spPr>
          <a:xfrm>
            <a:off x="172028" y="1111827"/>
            <a:ext cx="3479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27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2000" t="-59000" r="1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AI-generated content may be incorrect.">
            <a:extLst>
              <a:ext uri="{FF2B5EF4-FFF2-40B4-BE49-F238E27FC236}">
                <a16:creationId xmlns:a16="http://schemas.microsoft.com/office/drawing/2014/main" id="{80F31F19-35A7-0F47-6D4D-9EA718C06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7" t="26110" r="21638" b="25910"/>
          <a:stretch/>
        </p:blipFill>
        <p:spPr>
          <a:xfrm>
            <a:off x="932331" y="-17929"/>
            <a:ext cx="11259669" cy="687592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4420F93-804F-4A10-A76F-9C1F22D6F941}"/>
              </a:ext>
            </a:extLst>
          </p:cNvPr>
          <p:cNvSpPr/>
          <p:nvPr userDrawn="1"/>
        </p:nvSpPr>
        <p:spPr>
          <a:xfrm>
            <a:off x="3191435" y="0"/>
            <a:ext cx="9000565" cy="6858000"/>
          </a:xfrm>
          <a:prstGeom prst="rect">
            <a:avLst/>
          </a:prstGeom>
          <a:gradFill>
            <a:gsLst>
              <a:gs pos="88000">
                <a:srgbClr val="0064AE"/>
              </a:gs>
              <a:gs pos="74000">
                <a:srgbClr val="0064AE">
                  <a:alpha val="95000"/>
                </a:srgbClr>
              </a:gs>
              <a:gs pos="37000">
                <a:srgbClr val="263766">
                  <a:alpha val="0"/>
                </a:srgbClr>
              </a:gs>
              <a:gs pos="48000">
                <a:srgbClr val="263766">
                  <a:alpha val="33296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9865C-781C-086D-6FCF-E7F8E98DB00B}"/>
              </a:ext>
            </a:extLst>
          </p:cNvPr>
          <p:cNvSpPr txBox="1"/>
          <p:nvPr userDrawn="1"/>
        </p:nvSpPr>
        <p:spPr>
          <a:xfrm>
            <a:off x="9682865" y="6438378"/>
            <a:ext cx="323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3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NASA INTERNAL ONLY</a:t>
            </a:r>
            <a:endParaRPr lang="en-US" sz="1000" spc="3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Picture 27" descr="Diagram&#10;&#10;AI-generated content may be incorrect.">
            <a:extLst>
              <a:ext uri="{FF2B5EF4-FFF2-40B4-BE49-F238E27FC236}">
                <a16:creationId xmlns:a16="http://schemas.microsoft.com/office/drawing/2014/main" id="{B93FEC3A-1EF1-3146-7121-CBA51675C4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424" y="-17929"/>
            <a:ext cx="3155576" cy="1485878"/>
          </a:xfrm>
          <a:prstGeom prst="rect">
            <a:avLst/>
          </a:prstGeom>
        </p:spPr>
      </p:pic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117DB00-9D0C-6AA0-1ADD-493B5457AA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77" b="26439"/>
          <a:stretch/>
        </p:blipFill>
        <p:spPr>
          <a:xfrm>
            <a:off x="4339826" y="2568538"/>
            <a:ext cx="5467563" cy="852755"/>
          </a:xfrm>
          <a:prstGeom prst="rect">
            <a:avLst/>
          </a:prstGeom>
        </p:spPr>
      </p:pic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479E735C-ACA1-28A2-A37D-7161191694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2043" y="537964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BCD05EB-6E5F-CC22-0132-45673FDC88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7103" y="5668829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566BD9AF-98ED-268B-D492-9FA7B8133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7992" y="4368903"/>
            <a:ext cx="4123944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D6869F7-16F4-22A6-B078-EC12289C2E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5862" y="3533453"/>
            <a:ext cx="4123944" cy="265176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E0A1269-8110-48FA-36E5-8779F513D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0480" y="3745201"/>
            <a:ext cx="4123944" cy="539496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40F82BB2-A398-F41B-E4FB-A47680A338C5}"/>
              </a:ext>
            </a:extLst>
          </p:cNvPr>
          <p:cNvSpPr/>
          <p:nvPr userDrawn="1"/>
        </p:nvSpPr>
        <p:spPr>
          <a:xfrm>
            <a:off x="0" y="0"/>
            <a:ext cx="1839604" cy="6858000"/>
          </a:xfrm>
          <a:custGeom>
            <a:avLst/>
            <a:gdLst>
              <a:gd name="connsiteX0" fmla="*/ 0 w 1839604"/>
              <a:gd name="connsiteY0" fmla="*/ 0 h 6858000"/>
              <a:gd name="connsiteX1" fmla="*/ 1839604 w 1839604"/>
              <a:gd name="connsiteY1" fmla="*/ 0 h 6858000"/>
              <a:gd name="connsiteX2" fmla="*/ 1835946 w 1839604"/>
              <a:gd name="connsiteY2" fmla="*/ 6353 h 6858000"/>
              <a:gd name="connsiteX3" fmla="*/ 968189 w 1839604"/>
              <a:gd name="connsiteY3" fmla="*/ 3429001 h 6858000"/>
              <a:gd name="connsiteX4" fmla="*/ 1835946 w 1839604"/>
              <a:gd name="connsiteY4" fmla="*/ 6851650 h 6858000"/>
              <a:gd name="connsiteX5" fmla="*/ 1839603 w 1839604"/>
              <a:gd name="connsiteY5" fmla="*/ 6858000 h 6858000"/>
              <a:gd name="connsiteX6" fmla="*/ 0 w 18396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604" h="6858000">
                <a:moveTo>
                  <a:pt x="0" y="0"/>
                </a:moveTo>
                <a:lnTo>
                  <a:pt x="1839604" y="0"/>
                </a:lnTo>
                <a:lnTo>
                  <a:pt x="1835946" y="6353"/>
                </a:lnTo>
                <a:cubicBezTo>
                  <a:pt x="1282538" y="1023780"/>
                  <a:pt x="968189" y="2189728"/>
                  <a:pt x="968189" y="3429001"/>
                </a:cubicBezTo>
                <a:cubicBezTo>
                  <a:pt x="968189" y="4668275"/>
                  <a:pt x="1282538" y="5834223"/>
                  <a:pt x="1835946" y="6851650"/>
                </a:cubicBezTo>
                <a:lnTo>
                  <a:pt x="183960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B4F0">
                  <a:lumMod val="33530"/>
                  <a:lumOff val="66470"/>
                </a:srgbClr>
              </a:gs>
              <a:gs pos="100000">
                <a:srgbClr val="00B4F0">
                  <a:lumMod val="0"/>
                  <a:lumOff val="100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CFEB9-0886-0E7D-6B44-C7759017482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58000" contrast="-100000"/>
          </a:blip>
          <a:stretch>
            <a:fillRect/>
          </a:stretch>
        </p:blipFill>
        <p:spPr>
          <a:xfrm>
            <a:off x="172028" y="1111827"/>
            <a:ext cx="3479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1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0" t="-29000" r="42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AI-generated content may be incorrect.">
            <a:extLst>
              <a:ext uri="{FF2B5EF4-FFF2-40B4-BE49-F238E27FC236}">
                <a16:creationId xmlns:a16="http://schemas.microsoft.com/office/drawing/2014/main" id="{80F31F19-35A7-0F47-6D4D-9EA718C06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7" t="26110" r="21638" b="25910"/>
          <a:stretch/>
        </p:blipFill>
        <p:spPr>
          <a:xfrm>
            <a:off x="932331" y="-17929"/>
            <a:ext cx="11259669" cy="687592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4420F93-804F-4A10-A76F-9C1F22D6F941}"/>
              </a:ext>
            </a:extLst>
          </p:cNvPr>
          <p:cNvSpPr/>
          <p:nvPr userDrawn="1"/>
        </p:nvSpPr>
        <p:spPr>
          <a:xfrm>
            <a:off x="3191435" y="0"/>
            <a:ext cx="9000565" cy="6858000"/>
          </a:xfrm>
          <a:prstGeom prst="rect">
            <a:avLst/>
          </a:prstGeom>
          <a:gradFill>
            <a:gsLst>
              <a:gs pos="88000">
                <a:srgbClr val="0064AE"/>
              </a:gs>
              <a:gs pos="74000">
                <a:srgbClr val="0064AE">
                  <a:alpha val="95000"/>
                </a:srgbClr>
              </a:gs>
              <a:gs pos="37000">
                <a:srgbClr val="263766">
                  <a:alpha val="0"/>
                </a:srgbClr>
              </a:gs>
              <a:gs pos="48000">
                <a:srgbClr val="263766">
                  <a:alpha val="33296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9865C-781C-086D-6FCF-E7F8E98DB00B}"/>
              </a:ext>
            </a:extLst>
          </p:cNvPr>
          <p:cNvSpPr txBox="1"/>
          <p:nvPr userDrawn="1"/>
        </p:nvSpPr>
        <p:spPr>
          <a:xfrm>
            <a:off x="9682865" y="6438378"/>
            <a:ext cx="323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3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NASA INTERNAL ONLY</a:t>
            </a:r>
            <a:endParaRPr lang="en-US" sz="1000" spc="3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Picture 27" descr="Diagram&#10;&#10;AI-generated content may be incorrect.">
            <a:extLst>
              <a:ext uri="{FF2B5EF4-FFF2-40B4-BE49-F238E27FC236}">
                <a16:creationId xmlns:a16="http://schemas.microsoft.com/office/drawing/2014/main" id="{B93FEC3A-1EF1-3146-7121-CBA51675C4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424" y="-17929"/>
            <a:ext cx="3155576" cy="1485878"/>
          </a:xfrm>
          <a:prstGeom prst="rect">
            <a:avLst/>
          </a:prstGeom>
        </p:spPr>
      </p:pic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EAC2DF9-A4BB-B075-4EDD-6A069BBFA1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77" b="26439"/>
          <a:stretch/>
        </p:blipFill>
        <p:spPr>
          <a:xfrm>
            <a:off x="4339826" y="2568538"/>
            <a:ext cx="5467563" cy="852755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C08D52C-CAEF-34CA-A976-0BD8D0BC66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2043" y="537964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F1322E7-C780-DDB8-FF10-A3CFB4ED4F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7103" y="5668829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04EA5B1-728B-994C-18D3-1D9EF4CD40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7992" y="4368903"/>
            <a:ext cx="4123944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AA3FF0E8-7C48-CDFE-B83F-544B1D8E7C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5862" y="3533453"/>
            <a:ext cx="4123944" cy="265176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F64CD6D1-4984-FBB3-DC32-09456BC009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0480" y="3745201"/>
            <a:ext cx="4123944" cy="539496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F3C4A8C-A155-595B-7214-FC0D261E2DAD}"/>
              </a:ext>
            </a:extLst>
          </p:cNvPr>
          <p:cNvSpPr/>
          <p:nvPr userDrawn="1"/>
        </p:nvSpPr>
        <p:spPr>
          <a:xfrm>
            <a:off x="0" y="0"/>
            <a:ext cx="1839604" cy="6858000"/>
          </a:xfrm>
          <a:custGeom>
            <a:avLst/>
            <a:gdLst>
              <a:gd name="connsiteX0" fmla="*/ 0 w 1839604"/>
              <a:gd name="connsiteY0" fmla="*/ 0 h 6858000"/>
              <a:gd name="connsiteX1" fmla="*/ 1839604 w 1839604"/>
              <a:gd name="connsiteY1" fmla="*/ 0 h 6858000"/>
              <a:gd name="connsiteX2" fmla="*/ 1835946 w 1839604"/>
              <a:gd name="connsiteY2" fmla="*/ 6353 h 6858000"/>
              <a:gd name="connsiteX3" fmla="*/ 968189 w 1839604"/>
              <a:gd name="connsiteY3" fmla="*/ 3429001 h 6858000"/>
              <a:gd name="connsiteX4" fmla="*/ 1835946 w 1839604"/>
              <a:gd name="connsiteY4" fmla="*/ 6851650 h 6858000"/>
              <a:gd name="connsiteX5" fmla="*/ 1839603 w 1839604"/>
              <a:gd name="connsiteY5" fmla="*/ 6858000 h 6858000"/>
              <a:gd name="connsiteX6" fmla="*/ 0 w 18396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604" h="6858000">
                <a:moveTo>
                  <a:pt x="0" y="0"/>
                </a:moveTo>
                <a:lnTo>
                  <a:pt x="1839604" y="0"/>
                </a:lnTo>
                <a:lnTo>
                  <a:pt x="1835946" y="6353"/>
                </a:lnTo>
                <a:cubicBezTo>
                  <a:pt x="1282538" y="1023780"/>
                  <a:pt x="968189" y="2189728"/>
                  <a:pt x="968189" y="3429001"/>
                </a:cubicBezTo>
                <a:cubicBezTo>
                  <a:pt x="968189" y="4668275"/>
                  <a:pt x="1282538" y="5834223"/>
                  <a:pt x="1835946" y="6851650"/>
                </a:cubicBezTo>
                <a:lnTo>
                  <a:pt x="183960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B4F0">
                  <a:lumMod val="33530"/>
                  <a:lumOff val="66470"/>
                </a:srgbClr>
              </a:gs>
              <a:gs pos="100000">
                <a:srgbClr val="00B4F0">
                  <a:lumMod val="0"/>
                  <a:lumOff val="100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13D529-9E7A-C9E8-72BA-FA91F24FD3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58000" contrast="-100000"/>
          </a:blip>
          <a:stretch>
            <a:fillRect/>
          </a:stretch>
        </p:blipFill>
        <p:spPr>
          <a:xfrm>
            <a:off x="172028" y="1111827"/>
            <a:ext cx="3479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80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393086-6C7E-855E-D5C7-633FE1AD5E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3000">
                <a:schemeClr val="bg1"/>
              </a:gs>
              <a:gs pos="50000">
                <a:schemeClr val="bg1"/>
              </a:gs>
              <a:gs pos="29000">
                <a:schemeClr val="bg1">
                  <a:alpha val="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63C602-D3FA-9016-536E-B166F360A8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7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  <a:alpha val="7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6E652-79BE-7005-D2D2-5A6C762876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4718" y="1869440"/>
            <a:ext cx="452900" cy="3189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CEF070-AFC5-2DF0-BF18-6A99F0FE0032}"/>
              </a:ext>
            </a:extLst>
          </p:cNvPr>
          <p:cNvSpPr txBox="1"/>
          <p:nvPr userDrawn="1"/>
        </p:nvSpPr>
        <p:spPr>
          <a:xfrm>
            <a:off x="6723529" y="2277034"/>
            <a:ext cx="4930589" cy="246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sz="35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We came all this way to explore the Moon, and the most important thing is that we discovered the Earth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AEFC31-E9C1-67E1-D18D-56DC99B7FB91}"/>
              </a:ext>
            </a:extLst>
          </p:cNvPr>
          <p:cNvSpPr txBox="1"/>
          <p:nvPr userDrawn="1"/>
        </p:nvSpPr>
        <p:spPr>
          <a:xfrm>
            <a:off x="9215717" y="4715435"/>
            <a:ext cx="27252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00" spc="30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BILL ANDERS</a:t>
            </a:r>
          </a:p>
        </p:txBody>
      </p:sp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914BEE46-9A2A-15BB-EB9A-7BFDE8188B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03" y="2654711"/>
            <a:ext cx="5087026" cy="15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81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E929C7-5034-5F14-1FDD-0C3525813A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6000">
                <a:schemeClr val="bg1"/>
              </a:gs>
              <a:gs pos="61000">
                <a:srgbClr val="FFFFFF"/>
              </a:gs>
              <a:gs pos="45000">
                <a:schemeClr val="bg1">
                  <a:alpha val="77615"/>
                </a:schemeClr>
              </a:gs>
              <a:gs pos="21000">
                <a:schemeClr val="bg1"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3C8E6-5C97-57F3-17C4-555186663C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F0407-0507-30DD-EA5E-2C84583A0C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6398" y="1828800"/>
            <a:ext cx="452900" cy="318944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72B6488-0579-BB9F-377B-6A458CD83C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5740" y="2259480"/>
            <a:ext cx="4589462" cy="2348380"/>
          </a:xfrm>
        </p:spPr>
        <p:txBody>
          <a:bodyPr>
            <a:noAutofit/>
          </a:bodyPr>
          <a:lstStyle>
            <a:lvl1pPr marL="0" indent="0">
              <a:buNone/>
              <a:defRPr sz="35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E40297D1-F2F0-D39A-4185-6BFF6612AF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24381" y="4841033"/>
            <a:ext cx="2352348" cy="322635"/>
          </a:xfrm>
        </p:spPr>
        <p:txBody>
          <a:bodyPr>
            <a:noAutofit/>
          </a:bodyPr>
          <a:lstStyle>
            <a:lvl1pPr marL="0" indent="0">
              <a:buNone/>
              <a:defRPr sz="1700" b="0" i="0" spc="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216BC10-BFB6-9BD2-0E53-E3F28BA7B6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3447" y="5472544"/>
            <a:ext cx="4589462" cy="817419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72719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E8EE92-938F-431A-F7E6-E83309FE0E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6000">
                <a:schemeClr val="bg1"/>
              </a:gs>
              <a:gs pos="61000">
                <a:srgbClr val="FFFFFF"/>
              </a:gs>
              <a:gs pos="45000">
                <a:schemeClr val="bg1">
                  <a:alpha val="77615"/>
                </a:schemeClr>
              </a:gs>
              <a:gs pos="21000">
                <a:schemeClr val="bg1"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7C31FA-9DD5-898E-D32E-AF46DD8122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09AB3-6F9C-C789-8B6B-F327B9CD78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6398" y="1828800"/>
            <a:ext cx="452900" cy="318944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B2F860-81D5-A6B1-A5F8-995F8950A4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5740" y="2259480"/>
            <a:ext cx="4589462" cy="2348380"/>
          </a:xfrm>
        </p:spPr>
        <p:txBody>
          <a:bodyPr>
            <a:noAutofit/>
          </a:bodyPr>
          <a:lstStyle>
            <a:lvl1pPr marL="0" indent="0">
              <a:buNone/>
              <a:defRPr sz="35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3CFF70E-9EC3-303A-5261-3A653CA9D9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24381" y="4841033"/>
            <a:ext cx="2352348" cy="322635"/>
          </a:xfrm>
        </p:spPr>
        <p:txBody>
          <a:bodyPr>
            <a:noAutofit/>
          </a:bodyPr>
          <a:lstStyle>
            <a:lvl1pPr marL="0" indent="0">
              <a:buNone/>
              <a:defRPr sz="1700" b="0" i="0" spc="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8511B9F-9618-3E62-92A2-65AEA3443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3447" y="5472544"/>
            <a:ext cx="4589462" cy="817419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36907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C26133-18BC-BE33-3C9D-D7E7AC2C9E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6000">
                <a:schemeClr val="bg1"/>
              </a:gs>
              <a:gs pos="61000">
                <a:srgbClr val="FFFFFF"/>
              </a:gs>
              <a:gs pos="45000">
                <a:schemeClr val="bg1">
                  <a:alpha val="77615"/>
                </a:schemeClr>
              </a:gs>
              <a:gs pos="21000">
                <a:schemeClr val="bg1"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949289-F5E8-551E-1317-25BFBBA2EA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D00D4-0CEA-C455-FEE3-A583E8E4BD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6398" y="1828800"/>
            <a:ext cx="452900" cy="318944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F84C8D4-90F4-EAE4-EFA5-F7FBAFF325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5740" y="2259480"/>
            <a:ext cx="4589462" cy="2348380"/>
          </a:xfrm>
        </p:spPr>
        <p:txBody>
          <a:bodyPr>
            <a:noAutofit/>
          </a:bodyPr>
          <a:lstStyle>
            <a:lvl1pPr marL="0" indent="0">
              <a:buNone/>
              <a:defRPr sz="35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56FF4D1-5C6A-7DC0-C72F-E0B349BABD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24381" y="4841033"/>
            <a:ext cx="2352348" cy="322635"/>
          </a:xfrm>
        </p:spPr>
        <p:txBody>
          <a:bodyPr>
            <a:noAutofit/>
          </a:bodyPr>
          <a:lstStyle>
            <a:lvl1pPr marL="0" indent="0">
              <a:buNone/>
              <a:defRPr sz="1700" b="0" i="0" spc="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307B6CF-B701-67BC-3370-6DACFA356D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3447" y="5472544"/>
            <a:ext cx="4589462" cy="817419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28130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5544D7-DF65-295A-0DCA-DCC4ADD757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1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  <a:alpha val="77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9A675BD-E723-5B6C-7B5E-CD6DC9CDA8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D183D1-7D20-A7BB-CE81-70DB2B266D10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935461C-A493-9AC8-EAEA-937D0BB6F3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7198" y="1937085"/>
            <a:ext cx="1417707" cy="557005"/>
          </a:xfrm>
        </p:spPr>
        <p:txBody>
          <a:bodyPr>
            <a:noAutofit/>
          </a:bodyPr>
          <a:lstStyle>
            <a:lvl1pPr marL="0" indent="0" algn="r">
              <a:buNone/>
              <a:defRPr sz="4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TOC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ED596D8-187A-4FA6-8DA1-5C6E8F8D1B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16087" y="1897329"/>
            <a:ext cx="1417707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EA7DC70-DB61-AB24-C850-A2ECB8CE84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16087" y="2596794"/>
            <a:ext cx="1583635" cy="57315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2949B8B1-DC23-8BC4-C1A0-3BB19DA18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16087" y="3156698"/>
            <a:ext cx="1835427" cy="573157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29607FC-641E-BE65-058E-03FDEAC391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16087" y="3968394"/>
            <a:ext cx="2643809" cy="1335157"/>
          </a:xfrm>
        </p:spPr>
        <p:txBody>
          <a:bodyPr>
            <a:noAutofit/>
          </a:bodyPr>
          <a:lstStyle>
            <a:lvl1pPr marL="0" indent="0">
              <a:lnSpc>
                <a:spcPts val="1580"/>
              </a:lnSpc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FFF11A13-565C-A75F-04C9-2872C1FF46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6888" y="1897329"/>
            <a:ext cx="1417707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6BE2936D-DF1C-C593-0DED-52235158A0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6888" y="2596794"/>
            <a:ext cx="1583635" cy="57315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D8D334CB-4D88-8533-5E3C-675740BF4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86888" y="3156698"/>
            <a:ext cx="1835427" cy="573157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B95E2132-A48B-6885-3192-5ABC65F675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86888" y="3968394"/>
            <a:ext cx="2643809" cy="1335157"/>
          </a:xfrm>
        </p:spPr>
        <p:txBody>
          <a:bodyPr>
            <a:noAutofit/>
          </a:bodyPr>
          <a:lstStyle>
            <a:lvl1pPr marL="0" indent="0">
              <a:lnSpc>
                <a:spcPts val="1580"/>
              </a:lnSpc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FEB32B99-A09D-3EAA-FAE4-E8099CA29B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38338" y="1897329"/>
            <a:ext cx="1417707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ACBE7CAA-6696-9392-F931-4F1D2DF2B8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8338" y="2596794"/>
            <a:ext cx="1583635" cy="57315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34B1F09C-9CDA-1993-6D9F-FEAB7BAC31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8338" y="3156698"/>
            <a:ext cx="1835427" cy="573157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25CF3601-51D3-C853-6199-0AD7E28336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8338" y="3968394"/>
            <a:ext cx="2643809" cy="1335157"/>
          </a:xfrm>
        </p:spPr>
        <p:txBody>
          <a:bodyPr>
            <a:noAutofit/>
          </a:bodyPr>
          <a:lstStyle>
            <a:lvl1pPr marL="0" indent="0">
              <a:lnSpc>
                <a:spcPts val="1580"/>
              </a:lnSpc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3A131D-3AE9-06F0-782E-0FBEEDB14BB5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DD5203C4-FA60-BC9F-32CE-3B7DEABDEC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B9F4E55-3E8C-AD1A-A69F-4EF496118E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814373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9A675BD-E723-5B6C-7B5E-CD6DC9CDA8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D183D1-7D20-A7BB-CE81-70DB2B266D10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ED596D8-187A-4FA6-8DA1-5C6E8F8D1B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6108" y="1582496"/>
            <a:ext cx="1027044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EA7DC70-DB61-AB24-C850-A2ECB8CE84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37012" y="1616374"/>
            <a:ext cx="5037091" cy="33461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2949B8B1-DC23-8BC4-C1A0-3BB19DA18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50265" y="1937740"/>
            <a:ext cx="5014882" cy="27829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pic>
        <p:nvPicPr>
          <p:cNvPr id="2" name="Picture 1" descr="A picture containing icon&#10;&#10;AI-generated content may be incorrect.">
            <a:extLst>
              <a:ext uri="{FF2B5EF4-FFF2-40B4-BE49-F238E27FC236}">
                <a16:creationId xmlns:a16="http://schemas.microsoft.com/office/drawing/2014/main" id="{F95D656C-4C95-FFC7-CC1E-D11C55149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25" t="23442" r="55598" b="23779"/>
          <a:stretch/>
        </p:blipFill>
        <p:spPr>
          <a:xfrm>
            <a:off x="7871793" y="0"/>
            <a:ext cx="4320208" cy="6858000"/>
          </a:xfrm>
          <a:prstGeom prst="rect">
            <a:avLst/>
          </a:prstGeom>
        </p:spPr>
      </p:pic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34CDF8C-80A0-59CD-EB98-998752BAFF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96108" y="2745787"/>
            <a:ext cx="1027044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2999380-3C47-6DEC-159D-1CCA81BAB69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37014" y="2769391"/>
            <a:ext cx="5026816" cy="33461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1B32B247-2AC1-0EB6-29B1-7947E47828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50265" y="3090757"/>
            <a:ext cx="5014882" cy="27829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00D21115-361E-E3BF-0576-609A7D7CF8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96108" y="3835365"/>
            <a:ext cx="1027044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0B9D7EFB-AC69-15FF-A84B-B942C752609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237013" y="3869243"/>
            <a:ext cx="5026816" cy="33461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11350A6-7053-12FC-6B71-5D988766219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50265" y="4190609"/>
            <a:ext cx="5014882" cy="27829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FABE2D-BE7E-32AB-21A1-74181980ACE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96108" y="4925357"/>
            <a:ext cx="1027044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4F22AD2-0405-ACD5-44F6-A460C68F132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37012" y="4959235"/>
            <a:ext cx="5037091" cy="33461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4380BF88-D704-DE87-A3D1-8E69CE9B9A9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50265" y="5280601"/>
            <a:ext cx="5014882" cy="27829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469618-F0E5-201D-9209-F97C46901383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50AC165A-AF0F-7307-4AB0-A6F18BB74E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C997B06-1015-E154-91BD-471C04D5E6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112203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4000" t="-38000" r="-2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929DFAE-BFC2-3A51-A52C-6341DD8D2B42}"/>
              </a:ext>
            </a:extLst>
          </p:cNvPr>
          <p:cNvSpPr/>
          <p:nvPr userDrawn="1"/>
        </p:nvSpPr>
        <p:spPr>
          <a:xfrm>
            <a:off x="0" y="0"/>
            <a:ext cx="11065414" cy="6858000"/>
          </a:xfrm>
          <a:custGeom>
            <a:avLst/>
            <a:gdLst>
              <a:gd name="connsiteX0" fmla="*/ 0 w 11065414"/>
              <a:gd name="connsiteY0" fmla="*/ 0 h 6858000"/>
              <a:gd name="connsiteX1" fmla="*/ 11065414 w 11065414"/>
              <a:gd name="connsiteY1" fmla="*/ 0 h 6858000"/>
              <a:gd name="connsiteX2" fmla="*/ 10951282 w 11065414"/>
              <a:gd name="connsiteY2" fmla="*/ 58455 h 6858000"/>
              <a:gd name="connsiteX3" fmla="*/ 8945217 w 11065414"/>
              <a:gd name="connsiteY3" fmla="*/ 3429001 h 6858000"/>
              <a:gd name="connsiteX4" fmla="*/ 10951282 w 11065414"/>
              <a:gd name="connsiteY4" fmla="*/ 6799547 h 6858000"/>
              <a:gd name="connsiteX5" fmla="*/ 11065410 w 11065414"/>
              <a:gd name="connsiteY5" fmla="*/ 6858000 h 6858000"/>
              <a:gd name="connsiteX6" fmla="*/ 0 w 1106541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65414" h="6858000">
                <a:moveTo>
                  <a:pt x="0" y="0"/>
                </a:moveTo>
                <a:lnTo>
                  <a:pt x="11065414" y="0"/>
                </a:lnTo>
                <a:lnTo>
                  <a:pt x="10951282" y="58455"/>
                </a:lnTo>
                <a:cubicBezTo>
                  <a:pt x="9756380" y="707565"/>
                  <a:pt x="8945217" y="1973555"/>
                  <a:pt x="8945217" y="3429001"/>
                </a:cubicBezTo>
                <a:cubicBezTo>
                  <a:pt x="8945217" y="4884448"/>
                  <a:pt x="9756380" y="6150437"/>
                  <a:pt x="10951282" y="6799547"/>
                </a:cubicBezTo>
                <a:lnTo>
                  <a:pt x="110654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28AA3D-536D-D860-0390-3C8E9F3FA8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9A675BD-E723-5B6C-7B5E-CD6DC9CDA8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D183D1-7D20-A7BB-CE81-70DB2B266D10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Shape, logo&#10;&#10;AI-generated content may be incorrect.">
            <a:extLst>
              <a:ext uri="{FF2B5EF4-FFF2-40B4-BE49-F238E27FC236}">
                <a16:creationId xmlns:a16="http://schemas.microsoft.com/office/drawing/2014/main" id="{90076895-99EF-1174-9A6A-6A7D30BB3B0A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82" r="57251" b="12206"/>
          <a:stretch/>
        </p:blipFill>
        <p:spPr>
          <a:xfrm>
            <a:off x="8278369" y="-1"/>
            <a:ext cx="3913632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E0E83D-46D8-8235-C43A-12AA58E82063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D56A08C8-0D84-07E8-E637-905347E141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6108" y="1582496"/>
            <a:ext cx="1027044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5A0F390C-3957-E66C-6344-3412669A23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37012" y="1616374"/>
            <a:ext cx="5037091" cy="33461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D77BE56B-C574-AFA4-373E-36D88F2BA7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50265" y="1937740"/>
            <a:ext cx="5014882" cy="27829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EBC0FDD9-6C06-A62A-9FCB-B2024B3339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96108" y="2745787"/>
            <a:ext cx="1027044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C66AD637-7F98-121B-43C4-487577F07B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37014" y="2769391"/>
            <a:ext cx="5026816" cy="33461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90A3FA32-13E6-72F8-1863-DE1E56F3D6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50265" y="3090757"/>
            <a:ext cx="5014882" cy="27829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B96375C-0330-EC01-D949-96442F0150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96108" y="3835365"/>
            <a:ext cx="1027044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B38A7BB5-1796-068E-E178-7BE9BC98891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237013" y="3869243"/>
            <a:ext cx="5026816" cy="33461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76AB6127-7444-E2F1-315A-FF3C9A1EDFE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50265" y="4190609"/>
            <a:ext cx="5014882" cy="27829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C90A5E63-A594-EB0B-713E-6922FA2ECBB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96108" y="4925357"/>
            <a:ext cx="1027044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8E353CCF-BBA0-9299-371D-2EF142DF8A1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37012" y="4959235"/>
            <a:ext cx="5037091" cy="33461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50" name="Text Placeholder 16">
            <a:extLst>
              <a:ext uri="{FF2B5EF4-FFF2-40B4-BE49-F238E27FC236}">
                <a16:creationId xmlns:a16="http://schemas.microsoft.com/office/drawing/2014/main" id="{C6F582DC-2B3C-605F-0262-2C878352BAF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50265" y="5280601"/>
            <a:ext cx="5014882" cy="27829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82F974F9-EC59-31A2-41A1-444D771F19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449FA288-2959-84BC-F679-807383DE91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48553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8DF88AB-0216-5B62-64AE-6DB925632CFE}"/>
              </a:ext>
            </a:extLst>
          </p:cNvPr>
          <p:cNvSpPr/>
          <p:nvPr userDrawn="1"/>
        </p:nvSpPr>
        <p:spPr>
          <a:xfrm>
            <a:off x="0" y="1892300"/>
            <a:ext cx="12192000" cy="4965700"/>
          </a:xfrm>
          <a:prstGeom prst="rect">
            <a:avLst/>
          </a:prstGeom>
          <a:gradFill>
            <a:gsLst>
              <a:gs pos="61000">
                <a:srgbClr val="263765"/>
              </a:gs>
              <a:gs pos="100000">
                <a:srgbClr val="0A5EA4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37720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2197100"/>
            <a:ext cx="0" cy="4318000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Logo&#10;&#10;AI-generated content may be incorrect.">
            <a:extLst>
              <a:ext uri="{FF2B5EF4-FFF2-40B4-BE49-F238E27FC236}">
                <a16:creationId xmlns:a16="http://schemas.microsoft.com/office/drawing/2014/main" id="{719F0109-5F5F-E54A-A970-2E850F19A0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24" r="34572"/>
          <a:stretch/>
        </p:blipFill>
        <p:spPr>
          <a:xfrm>
            <a:off x="7721600" y="0"/>
            <a:ext cx="4470400" cy="554990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CF4B482-2301-BC19-B712-D73946CD7DB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20258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D637C9A-A4D9-081C-2E19-49FA0E50FBC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20258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EF48182-4C30-500F-EAB7-C4B82B876B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96240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70558C3B-CFE1-1C6C-7BF7-55DD7AC2200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96240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22F69EB-8B4B-15EC-6E50-A7292D406C1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73100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818DA9D-B615-7DAF-74B7-8CD40DFE35D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73100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5335CCD-56FE-9A81-EB8F-732A12E58BB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51230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62897D9-15CA-5A90-933E-7C37F09DDFD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1230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CEAE72-5A1C-2A38-0046-FD9D8606EE2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0757" y="447956"/>
            <a:ext cx="3425078" cy="1093973"/>
          </a:xfrm>
        </p:spPr>
        <p:txBody>
          <a:bodyPr/>
          <a:lstStyle>
            <a:lvl1pPr marL="17463" indent="-17463">
              <a:buNone/>
              <a:tabLst/>
              <a:defRPr sz="25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A04144-3188-B03C-7AC9-AFC8AEE2C2A8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200CF040-4E2D-9351-5A07-6D2BA157A3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2122433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68C4CD5-C51F-EBCE-7907-055A5FF52A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2492323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94D4F8E-8D15-9DE6-F1B3-16A90BCCE3E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284382" y="644712"/>
            <a:ext cx="2457076" cy="664135"/>
          </a:xfrm>
        </p:spPr>
        <p:txBody>
          <a:bodyPr/>
          <a:lstStyle>
            <a:lvl1pPr marL="17463" indent="0">
              <a:buNone/>
              <a:tabLst/>
              <a:defRPr sz="1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Mauris auctor dui diam</a:t>
            </a:r>
          </a:p>
        </p:txBody>
      </p:sp>
    </p:spTree>
    <p:extLst>
      <p:ext uri="{BB962C8B-B14F-4D97-AF65-F5344CB8AC3E}">
        <p14:creationId xmlns:p14="http://schemas.microsoft.com/office/powerpoint/2010/main" val="1551741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16AB29-1606-FD4B-561C-A77EE13978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6000">
                <a:schemeClr val="bg1"/>
              </a:gs>
              <a:gs pos="55000">
                <a:schemeClr val="bg1"/>
              </a:gs>
              <a:gs pos="13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DEDF0B-069B-78A4-073F-1161ABFB06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7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  <a:alpha val="77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BD43B28D-14E9-56DC-7CB7-22C30C30E8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697" y="2654711"/>
            <a:ext cx="5087021" cy="1548579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C8433A27-1605-D35F-D50E-3956635BBB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5321" y="3004931"/>
            <a:ext cx="3650974" cy="573157"/>
          </a:xfrm>
        </p:spPr>
        <p:txBody>
          <a:bodyPr>
            <a:noAutofit/>
          </a:bodyPr>
          <a:lstStyle>
            <a:lvl1pPr marL="0" indent="0"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88632E8-91D7-38DC-D0E5-CC97835693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95321" y="3525859"/>
            <a:ext cx="3650974" cy="573157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703EF9A9-A763-C546-6403-2A37F5BFBA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6091" y="2775741"/>
            <a:ext cx="3649811" cy="244861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</p:spTree>
    <p:extLst>
      <p:ext uri="{BB962C8B-B14F-4D97-AF65-F5344CB8AC3E}">
        <p14:creationId xmlns:p14="http://schemas.microsoft.com/office/powerpoint/2010/main" val="2603320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E8B726-F8F8-B3C9-090F-465029B67278}"/>
              </a:ext>
            </a:extLst>
          </p:cNvPr>
          <p:cNvSpPr/>
          <p:nvPr userDrawn="1"/>
        </p:nvSpPr>
        <p:spPr>
          <a:xfrm rot="10800000">
            <a:off x="0" y="2438400"/>
            <a:ext cx="12192000" cy="4419600"/>
          </a:xfrm>
          <a:prstGeom prst="rect">
            <a:avLst/>
          </a:prstGeom>
          <a:gradFill>
            <a:gsLst>
              <a:gs pos="86000">
                <a:schemeClr val="bg1"/>
              </a:gs>
              <a:gs pos="60000">
                <a:schemeClr val="bg1"/>
              </a:gs>
              <a:gs pos="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062DCC-D317-4BF8-BC66-19E738FB1811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53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  <a:alpha val="77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74AFB24F-0A38-B9F5-E54A-62BB2FD002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7686" y="5403574"/>
            <a:ext cx="3650974" cy="573157"/>
          </a:xfrm>
          <a:noFill/>
        </p:spPr>
        <p:txBody>
          <a:bodyPr>
            <a:noAutofit/>
          </a:bodyPr>
          <a:lstStyle>
            <a:lvl1pPr marL="0" indent="0">
              <a:buNone/>
              <a:defRPr sz="4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921D41E-3BEF-1A0E-BE4E-9E86A957EF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686" y="5924502"/>
            <a:ext cx="3650974" cy="573157"/>
          </a:xfrm>
          <a:noFill/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7AC6D7A-2BE6-FF95-DB7E-1F61CEA54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4806" y="5174384"/>
            <a:ext cx="3652938" cy="270919"/>
          </a:xfrm>
          <a:noFill/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</p:spTree>
    <p:extLst>
      <p:ext uri="{BB962C8B-B14F-4D97-AF65-F5344CB8AC3E}">
        <p14:creationId xmlns:p14="http://schemas.microsoft.com/office/powerpoint/2010/main" val="14897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7ABCED-901E-9E93-EBFD-A64983C7E3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6000">
                <a:schemeClr val="bg1">
                  <a:alpha val="89000"/>
                </a:schemeClr>
              </a:gs>
              <a:gs pos="55000">
                <a:schemeClr val="bg1">
                  <a:alpha val="44003"/>
                </a:schemeClr>
              </a:gs>
              <a:gs pos="0">
                <a:srgbClr val="263766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3C856C71-4EB4-AD9F-2196-597080ECA53D}"/>
              </a:ext>
            </a:extLst>
          </p:cNvPr>
          <p:cNvSpPr/>
          <p:nvPr userDrawn="1"/>
        </p:nvSpPr>
        <p:spPr>
          <a:xfrm>
            <a:off x="2189666" y="-1"/>
            <a:ext cx="10002334" cy="6858000"/>
          </a:xfrm>
          <a:custGeom>
            <a:avLst/>
            <a:gdLst>
              <a:gd name="connsiteX0" fmla="*/ 831197 w 10002334"/>
              <a:gd name="connsiteY0" fmla="*/ 0 h 6858000"/>
              <a:gd name="connsiteX1" fmla="*/ 10002334 w 10002334"/>
              <a:gd name="connsiteY1" fmla="*/ 0 h 6858000"/>
              <a:gd name="connsiteX2" fmla="*/ 10002334 w 10002334"/>
              <a:gd name="connsiteY2" fmla="*/ 6858000 h 6858000"/>
              <a:gd name="connsiteX3" fmla="*/ 831197 w 10002334"/>
              <a:gd name="connsiteY3" fmla="*/ 6858000 h 6858000"/>
              <a:gd name="connsiteX4" fmla="*/ 738993 w 10002334"/>
              <a:gd name="connsiteY4" fmla="*/ 6677975 h 6858000"/>
              <a:gd name="connsiteX5" fmla="*/ 0 w 10002334"/>
              <a:gd name="connsiteY5" fmla="*/ 3429000 h 6858000"/>
              <a:gd name="connsiteX6" fmla="*/ 738993 w 10002334"/>
              <a:gd name="connsiteY6" fmla="*/ 180025 h 6858000"/>
              <a:gd name="connsiteX7" fmla="*/ 831197 w 10002334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2334" h="6858000">
                <a:moveTo>
                  <a:pt x="831197" y="0"/>
                </a:moveTo>
                <a:lnTo>
                  <a:pt x="10002334" y="0"/>
                </a:lnTo>
                <a:lnTo>
                  <a:pt x="10002334" y="6858000"/>
                </a:lnTo>
                <a:lnTo>
                  <a:pt x="831197" y="6858000"/>
                </a:lnTo>
                <a:lnTo>
                  <a:pt x="738993" y="6677975"/>
                </a:lnTo>
                <a:cubicBezTo>
                  <a:pt x="265401" y="5695111"/>
                  <a:pt x="0" y="4593049"/>
                  <a:pt x="0" y="3429000"/>
                </a:cubicBezTo>
                <a:cubicBezTo>
                  <a:pt x="0" y="2264951"/>
                  <a:pt x="265401" y="1162889"/>
                  <a:pt x="738993" y="180025"/>
                </a:cubicBezTo>
                <a:lnTo>
                  <a:pt x="831197" y="0"/>
                </a:lnTo>
                <a:close/>
              </a:path>
            </a:pathLst>
          </a:custGeom>
          <a:solidFill>
            <a:srgbClr val="0061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8" name="Picture 37" descr="Shape, circle&#10;&#10;AI-generated content may be incorrect.">
            <a:extLst>
              <a:ext uri="{FF2B5EF4-FFF2-40B4-BE49-F238E27FC236}">
                <a16:creationId xmlns:a16="http://schemas.microsoft.com/office/drawing/2014/main" id="{689D4459-5BB6-DE09-D054-3FDCE34A60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8469" r="33511" b="28469"/>
          <a:stretch/>
        </p:blipFill>
        <p:spPr>
          <a:xfrm>
            <a:off x="1602970" y="0"/>
            <a:ext cx="10589030" cy="6858000"/>
          </a:xfrm>
          <a:prstGeom prst="rect">
            <a:avLst/>
          </a:prstGeom>
        </p:spPr>
      </p:pic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FF9CDE95-10D3-3B60-C058-FA50E4FE1D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07538" y="2886717"/>
            <a:ext cx="3995928" cy="573157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A75EE1E-C365-189B-5FBC-A970C3B0F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7539" y="3525857"/>
            <a:ext cx="3995928" cy="573157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D649B0C7-1272-7E47-7422-1B2C990CEE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7539" y="2642029"/>
            <a:ext cx="3995928" cy="236951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</p:spTree>
    <p:extLst>
      <p:ext uri="{BB962C8B-B14F-4D97-AF65-F5344CB8AC3E}">
        <p14:creationId xmlns:p14="http://schemas.microsoft.com/office/powerpoint/2010/main" val="2432864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icon&#10;&#10;AI-generated content may be incorrect.">
            <a:extLst>
              <a:ext uri="{FF2B5EF4-FFF2-40B4-BE49-F238E27FC236}">
                <a16:creationId xmlns:a16="http://schemas.microsoft.com/office/drawing/2014/main" id="{1E4D9BFB-DDC3-7EC4-6058-4883BC7F78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25" t="9684" r="38368" b="32736"/>
          <a:stretch/>
        </p:blipFill>
        <p:spPr>
          <a:xfrm>
            <a:off x="6181538" y="0"/>
            <a:ext cx="6010462" cy="6858000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A0B9B27-E180-2C53-F96A-BBD4021B388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6418" y="1679563"/>
            <a:ext cx="5276456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8FEA6D5-A94A-B356-C2FD-E9B96A987D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418" y="1902259"/>
            <a:ext cx="5273832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11201F57-432C-D442-5915-50C3CC9FE59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6418" y="2373314"/>
            <a:ext cx="5293285" cy="1467164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None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excerep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eriandese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quidio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illaut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int.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7A57B959-C4A6-0F93-FB6E-AB562140DE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66418" y="3894753"/>
            <a:ext cx="5293285" cy="630382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6C6AD6-C3D1-69D1-0AA0-E4E13C89287B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62C045D-BEA1-C213-14C9-030BCA88BC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5186" y="4868056"/>
            <a:ext cx="5175614" cy="744449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Vidicatque</a:t>
            </a:r>
            <a:r>
              <a:rPr lang="en-US">
                <a:effectLst/>
                <a:latin typeface="Arial" panose="020B0604020202020204" pitchFamily="34" charset="0"/>
              </a:rPr>
              <a:t> et la </a:t>
            </a:r>
            <a:r>
              <a:rPr lang="en-US" err="1">
                <a:effectLst/>
                <a:latin typeface="Arial" panose="020B0604020202020204" pitchFamily="34" charset="0"/>
              </a:rPr>
              <a:t>volore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preius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serunti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onsenectate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veriaes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794146D4-46FC-C00F-38BE-2944AB19AC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B6C256B-368E-4FC2-EF43-440146683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71441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410BA88-9F3A-E8A3-C6DE-98AF449D81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26" t="2141" r="21255" b="72904"/>
          <a:stretch>
            <a:fillRect/>
          </a:stretch>
        </p:blipFill>
        <p:spPr>
          <a:xfrm>
            <a:off x="6359237" y="4859676"/>
            <a:ext cx="5832763" cy="199832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2F5BA28C-2682-0942-D526-CF27DBC4B8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26087" y="1561969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5EFE30F-F99F-E8D2-5844-E1A64F3BC8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6087" y="1784665"/>
            <a:ext cx="3404603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907488C-F6B2-0D29-0B9B-C19E237C9C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26087" y="2255720"/>
            <a:ext cx="4790058" cy="2258224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None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excerep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eriandese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quidio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illaut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int.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excerep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eriandese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quidio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illaut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int.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744BF032-C3BA-5AF7-7BF0-8E06AC1F7BA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26088" y="4567832"/>
            <a:ext cx="4794388" cy="630382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pic>
        <p:nvPicPr>
          <p:cNvPr id="25" name="Picture 24" descr="Icon&#10;&#10;AI-generated content may be incorrect.">
            <a:extLst>
              <a:ext uri="{FF2B5EF4-FFF2-40B4-BE49-F238E27FC236}">
                <a16:creationId xmlns:a16="http://schemas.microsoft.com/office/drawing/2014/main" id="{F64CB8EB-DC2A-27F0-40AC-364BEA57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48" t="13672" r="1234" b="57205"/>
          <a:stretch/>
        </p:blipFill>
        <p:spPr>
          <a:xfrm>
            <a:off x="1110809" y="1747586"/>
            <a:ext cx="495947" cy="502025"/>
          </a:xfrm>
          <a:prstGeom prst="rect">
            <a:avLst/>
          </a:prstGeom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C8F5DA5-E0DC-0E33-22A4-A1C6D2F3F8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9558" y="2249984"/>
            <a:ext cx="4377569" cy="2348380"/>
          </a:xfrm>
        </p:spPr>
        <p:txBody>
          <a:bodyPr>
            <a:noAutofit/>
          </a:bodyPr>
          <a:lstStyle>
            <a:lvl1pPr marL="0" indent="0">
              <a:buNone/>
              <a:defRPr sz="35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2576E211-B2D4-466D-FE8A-0E2D058612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8199" y="4831537"/>
            <a:ext cx="2243741" cy="322635"/>
          </a:xfrm>
        </p:spPr>
        <p:txBody>
          <a:bodyPr>
            <a:noAutofit/>
          </a:bodyPr>
          <a:lstStyle>
            <a:lvl1pPr marL="0" indent="0">
              <a:buNone/>
              <a:defRPr sz="1700" b="0" i="0" spc="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FB6708-8D8A-5845-681E-756F20B3160F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2115AEA-F408-DE95-D4F8-1DF888E1D7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74ECAF2-86BC-3E3F-4CEF-7A7D4953CF8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420580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57B61B-24FB-9F82-CDC1-56DE3B3A8F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2F5BA28C-2682-0942-D526-CF27DBC4B8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99069" y="1835325"/>
            <a:ext cx="6216534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5EFE30F-F99F-E8D2-5844-E1A64F3BC8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9069" y="2058021"/>
            <a:ext cx="6213442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907488C-F6B2-0D29-0B9B-C19E237C9C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99069" y="2529076"/>
            <a:ext cx="6217076" cy="1719367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None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excerep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eriandese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quidio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illaut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int, </a:t>
            </a:r>
            <a:r>
              <a:rPr lang="en-US" err="1">
                <a:effectLst/>
                <a:latin typeface="Arial" panose="020B0604020202020204" pitchFamily="34" charset="0"/>
              </a:rPr>
              <a:t>aliquis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voloru</a:t>
            </a:r>
            <a:r>
              <a:rPr lang="en-US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Dui diam, 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744BF032-C3BA-5AF7-7BF0-8E06AC1F7BA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99069" y="4286815"/>
            <a:ext cx="6230931" cy="630382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2CF10-E017-D813-F2EB-A99839827A6A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9066F9-91D0-AF6A-B6E7-E86196F66F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26" t="2141" r="21255" b="72904"/>
          <a:stretch>
            <a:fillRect/>
          </a:stretch>
        </p:blipFill>
        <p:spPr>
          <a:xfrm>
            <a:off x="6359237" y="4859676"/>
            <a:ext cx="5832763" cy="1998324"/>
          </a:xfrm>
          <a:prstGeom prst="rect">
            <a:avLst/>
          </a:prstGeom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1170CA7E-21BC-9DD0-9578-7DB0953C48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8A22418-7F31-2620-2311-3CB84913FD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D5062C0-7894-77D0-8B53-C565A867F6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704" y="2153781"/>
            <a:ext cx="3380042" cy="594556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57B0C5B-8E13-586B-D5AB-87C642D911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3765" y="3399592"/>
            <a:ext cx="3351980" cy="1379658"/>
          </a:xfrm>
        </p:spPr>
        <p:txBody>
          <a:bodyPr>
            <a:noAutofit/>
          </a:bodyPr>
          <a:lstStyle>
            <a:lvl1pPr marL="0" indent="0">
              <a:buNone/>
              <a:defRPr sz="1400" b="0" i="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BB0B25B-1695-CE04-069A-5B370FA9536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5704" y="2729998"/>
            <a:ext cx="3380042" cy="594556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559392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B05B89-F19D-67E1-964C-D23CACBB56CC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49000">
                <a:schemeClr val="bg1"/>
              </a:gs>
              <a:gs pos="24000">
                <a:schemeClr val="bg1">
                  <a:alpha val="45858"/>
                </a:schemeClr>
              </a:gs>
              <a:gs pos="4000">
                <a:srgbClr val="263765">
                  <a:lumMod val="0"/>
                  <a:lumOff val="100000"/>
                  <a:alpha val="28173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999108-9DF2-0E86-1680-DB3F9695B25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76000">
                <a:schemeClr val="bg1"/>
              </a:gs>
              <a:gs pos="0">
                <a:srgbClr val="0061A8">
                  <a:alpha val="0"/>
                </a:srgbClr>
              </a:gs>
              <a:gs pos="0">
                <a:schemeClr val="bg1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2F5BA28C-2682-0942-D526-CF27DBC4B8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1396" y="1236154"/>
            <a:ext cx="4668254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5EFE30F-F99F-E8D2-5844-E1A64F3BC8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01396" y="1458850"/>
            <a:ext cx="4668254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907488C-F6B2-0D29-0B9B-C19E237C9C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01396" y="1929906"/>
            <a:ext cx="4665368" cy="1448757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excerep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eriandese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quidio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illaut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int, </a:t>
            </a:r>
            <a:r>
              <a:rPr lang="en-US" err="1">
                <a:effectLst/>
                <a:latin typeface="Arial" panose="020B0604020202020204" pitchFamily="34" charset="0"/>
              </a:rPr>
              <a:t>aliquis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voloru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D94E14C-5937-990C-A060-1BDCEA5C017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rot="16200000">
            <a:off x="8492838" y="1715160"/>
            <a:ext cx="1731818" cy="56665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vert="vert" wrap="square" anchor="ctr" anchorCtr="0">
            <a:scene3d>
              <a:camera prst="orthographicFront"/>
              <a:lightRig rig="threePt" dir="t"/>
            </a:scene3d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4281410E-D4BE-10AC-3C8D-3730F952C7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19085" y="5875481"/>
            <a:ext cx="1582416" cy="741219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B602C9-A82C-AA4D-BF42-B15DF6011E5C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4A86973-C1C5-2912-50CD-5378B616C8F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4384" y="2052180"/>
            <a:ext cx="4331677" cy="209778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3F38D93-756E-3C05-9349-5FDC578595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725D1E2-273A-787F-3FB4-F2D4717B60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217886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2F3345-797E-797A-8C41-0E853FAE81E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49000">
                <a:schemeClr val="bg1"/>
              </a:gs>
              <a:gs pos="14000">
                <a:schemeClr val="bg1">
                  <a:alpha val="63213"/>
                </a:schemeClr>
              </a:gs>
              <a:gs pos="4000">
                <a:srgbClr val="263765">
                  <a:lumMod val="0"/>
                  <a:lumOff val="100000"/>
                  <a:alpha val="28173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B94992-E9C3-0838-CDCC-D01598DCDB10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77000">
                <a:schemeClr val="bg1">
                  <a:alpha val="74359"/>
                </a:schemeClr>
              </a:gs>
              <a:gs pos="17000">
                <a:schemeClr val="bg1">
                  <a:alpha val="0"/>
                </a:schemeClr>
              </a:gs>
              <a:gs pos="47000">
                <a:schemeClr val="bg1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2F5BA28C-2682-0942-D526-CF27DBC4B8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1903" y="1387932"/>
            <a:ext cx="2935284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5EFE30F-F99F-E8D2-5844-E1A64F3BC8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1904" y="1610628"/>
            <a:ext cx="2935283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907488C-F6B2-0D29-0B9B-C19E237C9C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41904" y="1995909"/>
            <a:ext cx="2935283" cy="3026665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dui diam, 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? </a:t>
            </a:r>
          </a:p>
          <a:p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EF6B4AF4-71A5-4883-EB6B-69AD682A70B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41904" y="5042805"/>
            <a:ext cx="2935283" cy="630382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EB9B9F44-AFFB-4274-CE7B-7027AE9CE6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20111" y="1387932"/>
            <a:ext cx="2935284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C9999A2-AA4B-C713-0748-E525C0DA31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0112" y="1610628"/>
            <a:ext cx="2935283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B34366B7-63DB-288E-6F9F-2EDFD39060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20112" y="1995909"/>
            <a:ext cx="2935283" cy="3026665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dui diam, 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? </a:t>
            </a:r>
          </a:p>
          <a:p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139E5A0-2BAF-0392-A044-67C8F1B9057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20112" y="5042805"/>
            <a:ext cx="2935283" cy="630382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233C3F-7B57-1B5C-CE09-B800BC47A007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025089BA-1A3D-7154-BC68-AEED085A638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95401" y="1560282"/>
            <a:ext cx="2910840" cy="398286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Cus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eum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eum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aut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. dui diam, es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eum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DD7E604-B8AC-E4D5-79FB-F659EAC8B4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080DCA4-5829-92A6-26E6-1EA01FB8C19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189834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3DC155-C600-7663-5CC9-039E609E9A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1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E559B3-9DF6-2052-0AFD-145965C38E8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F8FCE68D-6037-46DB-F3F9-3858FD23B1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68900" y="1837339"/>
            <a:ext cx="5648083" cy="3511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 </a:t>
            </a:r>
          </a:p>
        </p:txBody>
      </p:sp>
      <p:pic>
        <p:nvPicPr>
          <p:cNvPr id="17" name="Picture 16" descr="Shape, polygon&#10;&#10;AI-generated content may be incorrect.">
            <a:extLst>
              <a:ext uri="{FF2B5EF4-FFF2-40B4-BE49-F238E27FC236}">
                <a16:creationId xmlns:a16="http://schemas.microsoft.com/office/drawing/2014/main" id="{3D416240-5334-AEA3-3BDE-FA0742246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639" r="9204"/>
          <a:stretch/>
        </p:blipFill>
        <p:spPr>
          <a:xfrm>
            <a:off x="7556500" y="0"/>
            <a:ext cx="4635500" cy="1612900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8195EED-A9A3-FCA8-C245-EA4821C56A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19085" y="5875481"/>
            <a:ext cx="1582416" cy="741219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F6575-C4D8-2346-324D-08A2E181F11E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E1B2D329-770A-33DB-0B46-8F759AAB02A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63349" y="2212216"/>
            <a:ext cx="5682842" cy="275734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Onseque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quaturios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liquae</a:t>
            </a:r>
            <a:r>
              <a:rPr lang="en-US">
                <a:effectLst/>
                <a:latin typeface="Arial" panose="020B0604020202020204" pitchFamily="34" charset="0"/>
              </a:rPr>
              <a:t>.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Onseque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quaturios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liquae</a:t>
            </a:r>
            <a:r>
              <a:rPr lang="en-US">
                <a:effectLst/>
                <a:latin typeface="Arial" panose="020B0604020202020204" pitchFamily="34" charset="0"/>
              </a:rPr>
              <a:t>.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Onseque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quaturios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liquae</a:t>
            </a:r>
            <a:r>
              <a:rPr lang="en-US">
                <a:effectLst/>
                <a:latin typeface="Arial" panose="020B0604020202020204" pitchFamily="34" charset="0"/>
              </a:rPr>
              <a:t>.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BF62E6F-7629-D825-482B-5891E96A89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8D392F4-8901-CA5E-6751-69541D231E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57CD53E5-CF60-0C41-A4CD-21E666504B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54874" y="2163063"/>
            <a:ext cx="3479026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8247CF0-353D-6850-9204-A9F35EB6CD0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4873" y="3393533"/>
            <a:ext cx="3466327" cy="111392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EA3A267-F330-BB56-54F0-BCCAF8D029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4874" y="2712438"/>
            <a:ext cx="3461746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5092464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3E9209-E41D-3FB7-730B-7F1BAC7C00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1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74B3E008-288A-5A93-A409-912B256D7EA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9312" y="1588592"/>
            <a:ext cx="4342265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61BECC6-11D0-D9DA-F182-8A0EED385E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9312" y="1811288"/>
            <a:ext cx="4342265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F2DC59ED-996D-8EA7-219D-4CF1AC3FF80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9312" y="2268488"/>
            <a:ext cx="4342265" cy="168706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Onseque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quaturios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liquae</a:t>
            </a:r>
            <a:r>
              <a:rPr lang="en-US">
                <a:effectLst/>
                <a:latin typeface="Arial" panose="020B0604020202020204" pitchFamily="34" charset="0"/>
              </a:rPr>
              <a:t>.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1FEE1AEA-98A8-DF6D-CCC9-5254542975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5186" y="4336761"/>
            <a:ext cx="4107102" cy="10529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Vidicatque</a:t>
            </a:r>
            <a:r>
              <a:rPr lang="en-US">
                <a:effectLst/>
                <a:latin typeface="Arial" panose="020B0604020202020204" pitchFamily="34" charset="0"/>
              </a:rPr>
              <a:t> et la </a:t>
            </a:r>
            <a:r>
              <a:rPr lang="en-US" err="1">
                <a:effectLst/>
                <a:latin typeface="Arial" panose="020B0604020202020204" pitchFamily="34" charset="0"/>
              </a:rPr>
              <a:t>volore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preius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serunti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onsenectate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veriaes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3171BE1-5019-B22E-BCCD-3FD2A2E98F3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32122" y="679306"/>
            <a:ext cx="5458114" cy="545811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3AD0E2-BE7D-483D-A48D-78D41DB5B590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E9AE2ECF-CF2B-39A4-329B-EAA6964547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738F0E1-062B-1450-443E-3B250A3AF1F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084797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2">
    <p:bg>
      <p:bgPr>
        <a:gradFill>
          <a:gsLst>
            <a:gs pos="100000">
              <a:srgbClr val="0A5EA4"/>
            </a:gs>
            <a:gs pos="33000">
              <a:srgbClr val="263766"/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E559B3-9DF6-2052-0AFD-145965C38E8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100BC9-3359-6C3B-4CB7-BCC92E71C7C5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5145C225-D9C7-2367-58B2-0FF594EA1F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B5DC01FD-2B9D-0113-F222-804905A30F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123889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212895-AA15-34E1-0D7F-CFA52E7B8F74}"/>
              </a:ext>
            </a:extLst>
          </p:cNvPr>
          <p:cNvSpPr/>
          <p:nvPr userDrawn="1"/>
        </p:nvSpPr>
        <p:spPr>
          <a:xfrm>
            <a:off x="0" y="-6635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37">
            <a:extLst>
              <a:ext uri="{FF2B5EF4-FFF2-40B4-BE49-F238E27FC236}">
                <a16:creationId xmlns:a16="http://schemas.microsoft.com/office/drawing/2014/main" id="{73A10358-0BEE-1E43-B15A-3711B9150E9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rot="16200000">
            <a:off x="6707039" y="316224"/>
            <a:ext cx="4673751" cy="629617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vert="vert" wrap="square" anchor="ctr" anchorCtr="0">
            <a:scene3d>
              <a:camera prst="orthographicFront"/>
              <a:lightRig rig="threePt" dir="t"/>
            </a:scene3d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ED2302-175F-A34C-FFE8-08128D9520B1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5ABBACC6-46F7-14B2-4AED-E058BFCB40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9312" y="1811288"/>
            <a:ext cx="4342265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6D4FBC-DD54-1E71-EF41-3CF6A2921B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9312" y="2268488"/>
            <a:ext cx="4342265" cy="168706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Onseque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quaturios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liquae</a:t>
            </a:r>
            <a:r>
              <a:rPr lang="en-US">
                <a:effectLst/>
                <a:latin typeface="Arial" panose="020B0604020202020204" pitchFamily="34" charset="0"/>
              </a:rPr>
              <a:t>.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69B0DDF-77EF-B2FC-F72C-C6488F793D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5186" y="4336761"/>
            <a:ext cx="4107102" cy="10529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Vidicatque</a:t>
            </a:r>
            <a:r>
              <a:rPr lang="en-US">
                <a:effectLst/>
                <a:latin typeface="Arial" panose="020B0604020202020204" pitchFamily="34" charset="0"/>
              </a:rPr>
              <a:t> et la </a:t>
            </a:r>
            <a:r>
              <a:rPr lang="en-US" err="1">
                <a:effectLst/>
                <a:latin typeface="Arial" panose="020B0604020202020204" pitchFamily="34" charset="0"/>
              </a:rPr>
              <a:t>volore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preius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serunti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onsenectate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veriaes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E167FA3C-A7FA-DF2A-B257-814C04B20EF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61105BB8-E1A7-630A-C687-6F370C376C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5350440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1F7198C-CF50-8089-E430-212D6130EF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1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20">
            <a:extLst>
              <a:ext uri="{FF2B5EF4-FFF2-40B4-BE49-F238E27FC236}">
                <a16:creationId xmlns:a16="http://schemas.microsoft.com/office/drawing/2014/main" id="{3DCA4538-AE30-9429-DDF7-C9607E80D9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902666" y="632170"/>
            <a:ext cx="2695646" cy="269564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7" name="Picture Placeholder 20">
            <a:extLst>
              <a:ext uri="{FF2B5EF4-FFF2-40B4-BE49-F238E27FC236}">
                <a16:creationId xmlns:a16="http://schemas.microsoft.com/office/drawing/2014/main" id="{C2518788-0A8A-25B1-165C-6BF527F525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30744" y="632170"/>
            <a:ext cx="2695646" cy="269564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8" name="Picture Placeholder 20">
            <a:extLst>
              <a:ext uri="{FF2B5EF4-FFF2-40B4-BE49-F238E27FC236}">
                <a16:creationId xmlns:a16="http://schemas.microsoft.com/office/drawing/2014/main" id="{AE51FE86-7C8F-B47C-319D-324EB4BF165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902666" y="3505200"/>
            <a:ext cx="2695646" cy="269564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9" name="Picture Placeholder 20">
            <a:extLst>
              <a:ext uri="{FF2B5EF4-FFF2-40B4-BE49-F238E27FC236}">
                <a16:creationId xmlns:a16="http://schemas.microsoft.com/office/drawing/2014/main" id="{799D2E9B-306E-14A3-FEA4-0393537A2A9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830744" y="3505200"/>
            <a:ext cx="2695646" cy="269564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AF3BA4-7980-7046-0EEA-42CA999ADB5C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A26D1922-FBC8-CC9B-55B3-FF2D64B5BF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9312" y="1588592"/>
            <a:ext cx="4342265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5E7B6AD0-9671-D6F8-8170-504A132CA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9312" y="1811288"/>
            <a:ext cx="4342265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AC7FDE63-98DF-24D2-365C-7686F6DECE5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9312" y="2268488"/>
            <a:ext cx="4342265" cy="168706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Onseque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quaturios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liquae</a:t>
            </a:r>
            <a:r>
              <a:rPr lang="en-US">
                <a:effectLst/>
                <a:latin typeface="Arial" panose="020B0604020202020204" pitchFamily="34" charset="0"/>
              </a:rPr>
              <a:t>.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CDCCB559-EE84-C759-FE4D-A1EB0043F8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5186" y="4336761"/>
            <a:ext cx="4107102" cy="10529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Vidicatque</a:t>
            </a:r>
            <a:r>
              <a:rPr lang="en-US">
                <a:effectLst/>
                <a:latin typeface="Arial" panose="020B0604020202020204" pitchFamily="34" charset="0"/>
              </a:rPr>
              <a:t> et la </a:t>
            </a:r>
            <a:r>
              <a:rPr lang="en-US" err="1">
                <a:effectLst/>
                <a:latin typeface="Arial" panose="020B0604020202020204" pitchFamily="34" charset="0"/>
              </a:rPr>
              <a:t>volore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preius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serunti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onsenectate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veriaes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2FAE0F21-BA74-4387-D9ED-3A5D94EC95E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8090CB97-12AC-A536-F107-4C713D04C7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163061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F3FD57F-2314-A319-29DE-E5B103EA5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AI-generated content may be incorrect.">
            <a:extLst>
              <a:ext uri="{FF2B5EF4-FFF2-40B4-BE49-F238E27FC236}">
                <a16:creationId xmlns:a16="http://schemas.microsoft.com/office/drawing/2014/main" id="{BD35DB10-E2D3-1514-4979-A694D951A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073" b="68690"/>
          <a:stretch/>
        </p:blipFill>
        <p:spPr>
          <a:xfrm>
            <a:off x="3237875" y="201425"/>
            <a:ext cx="8954125" cy="6656575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094FC2A-8661-0AF3-7067-A31838449AD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0271" y="1625618"/>
            <a:ext cx="5299903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9D3B852-4875-A817-0894-1A08FC8FB4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0271" y="1848314"/>
            <a:ext cx="5299902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A071903F-BE8A-2C45-2578-A4B62000C41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0271" y="2305514"/>
            <a:ext cx="5306879" cy="223566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 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Dui diam.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Onseque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explit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458A78A-06FD-1ADC-CD5F-6B6473084E7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80271" y="4573159"/>
            <a:ext cx="5302160" cy="1057157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371BC087-670A-BC32-380D-2F12953D6F3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777720" y="1094839"/>
            <a:ext cx="4668323" cy="466832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635BA1-D68F-55A8-3CD0-67481C414E73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3E8E6684-757E-E2C9-E417-36C3705D734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CADB73BD-67DA-90A2-9C33-7B9B0BEEC0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034704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536C54F-8F65-F606-A613-26AC0217FF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1421C830-A5BC-78CA-53C1-9EEFB8D590C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023871" y="0"/>
            <a:ext cx="1691721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6618C50B-2567-8ED0-910A-D599E45A05A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426835" y="0"/>
            <a:ext cx="1691721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6" name="Picture Placeholder 20">
            <a:extLst>
              <a:ext uri="{FF2B5EF4-FFF2-40B4-BE49-F238E27FC236}">
                <a16:creationId xmlns:a16="http://schemas.microsoft.com/office/drawing/2014/main" id="{F23C729C-BF8B-DA94-DFE2-C93A0F8C015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829800" y="0"/>
            <a:ext cx="1691721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400773D-D961-C739-A899-B38883DBCC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883" y="1695881"/>
            <a:ext cx="3534445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33573B6-4A01-8796-8218-A12E43741E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883" y="1918578"/>
            <a:ext cx="3534445" cy="328610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10D470E8-136D-2FBA-B331-ED74D3441F8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1884" y="2375777"/>
            <a:ext cx="3536826" cy="2411981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None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b="1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Dui diam, 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il. 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00849028-96B9-460F-5382-663DCAE04FF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1883" y="4820969"/>
            <a:ext cx="3539279" cy="675705"/>
          </a:xfrm>
        </p:spPr>
        <p:txBody>
          <a:bodyPr>
            <a:noAutofit/>
          </a:bodyPr>
          <a:lstStyle>
            <a:lvl1pPr marL="176213" indent="-176213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  <a:p>
            <a:pPr>
              <a:spcBef>
                <a:spcPts val="675"/>
              </a:spcBef>
            </a:pP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Placeholder 16">
            <a:extLst>
              <a:ext uri="{FF2B5EF4-FFF2-40B4-BE49-F238E27FC236}">
                <a16:creationId xmlns:a16="http://schemas.microsoft.com/office/drawing/2014/main" id="{0D79058E-E472-4B57-5AEF-2E1BC4E486F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3904805" y="5209215"/>
            <a:ext cx="1845268" cy="360974"/>
          </a:xfrm>
        </p:spPr>
        <p:txBody>
          <a:bodyPr>
            <a:noAutofit/>
          </a:bodyPr>
          <a:lstStyle>
            <a:lvl1pPr marL="0" indent="0">
              <a:buNone/>
              <a:defRPr sz="3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FD8866E2-3A41-6414-7D2C-4038B1E1BB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6309369" y="5209215"/>
            <a:ext cx="1845268" cy="360974"/>
          </a:xfrm>
        </p:spPr>
        <p:txBody>
          <a:bodyPr>
            <a:noAutofit/>
          </a:bodyPr>
          <a:lstStyle>
            <a:lvl1pPr marL="0" indent="0">
              <a:buNone/>
              <a:defRPr sz="3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8092C41E-4A92-792A-9C02-BFC90BCC5E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8715853" y="5209215"/>
            <a:ext cx="1845268" cy="360974"/>
          </a:xfrm>
        </p:spPr>
        <p:txBody>
          <a:bodyPr>
            <a:noAutofit/>
          </a:bodyPr>
          <a:lstStyle>
            <a:lvl1pPr marL="0" indent="0">
              <a:buNone/>
              <a:defRPr sz="3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D121DB-DF6A-08B7-DCA6-1DCF6746C3DD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E110006D-D9D6-FED0-1620-23D79E9E5C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76202EC-39F2-2116-2025-F8E4F75017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0223137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402283-C250-D801-9AB4-CE44C3C14C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0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20">
            <a:extLst>
              <a:ext uri="{FF2B5EF4-FFF2-40B4-BE49-F238E27FC236}">
                <a16:creationId xmlns:a16="http://schemas.microsoft.com/office/drawing/2014/main" id="{271CA4E6-02FE-EC3D-BC6B-33A82058A31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122494" y="0"/>
            <a:ext cx="5069506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6FAD70C2-9009-1352-B222-B2C5DD4772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65231" y="5832423"/>
            <a:ext cx="1530246" cy="35851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Label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B9572E4-6A68-F0D3-D209-4D1E3EEE14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50240" y="6107244"/>
            <a:ext cx="1575215" cy="338527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Label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B309499A-66F4-85AA-ADDF-E870AE6984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0271" y="1440683"/>
            <a:ext cx="5299903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B118B620-6950-D6F7-B797-63E243C92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0271" y="1663379"/>
            <a:ext cx="5299902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59CCAB96-A0D8-C551-37FD-35FDA0882A7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0271" y="2120578"/>
            <a:ext cx="5306879" cy="2091826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 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b="1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 dui diam.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Onseque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explit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BF9119C-9C5F-A17B-B497-03568377AD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80270" y="4234158"/>
            <a:ext cx="5307829" cy="1151697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7EAEB3-E5CB-57E7-5009-3C75E6E69D60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B23A360-89AE-8E2E-2E6A-66DF650ACB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BDEEF72-4FE3-B298-137B-A16F8185418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309513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 7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000" t="-24000" r="-2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D5B069B-E186-CB02-B68E-EF3700A32F1F}"/>
              </a:ext>
            </a:extLst>
          </p:cNvPr>
          <p:cNvSpPr/>
          <p:nvPr userDrawn="1"/>
        </p:nvSpPr>
        <p:spPr>
          <a:xfrm>
            <a:off x="1879" y="0"/>
            <a:ext cx="6691840" cy="6858000"/>
          </a:xfrm>
          <a:custGeom>
            <a:avLst/>
            <a:gdLst>
              <a:gd name="connsiteX0" fmla="*/ 0 w 6691840"/>
              <a:gd name="connsiteY0" fmla="*/ 0 h 6858000"/>
              <a:gd name="connsiteX1" fmla="*/ 6691840 w 6691840"/>
              <a:gd name="connsiteY1" fmla="*/ 0 h 6858000"/>
              <a:gd name="connsiteX2" fmla="*/ 5543742 w 6691840"/>
              <a:gd name="connsiteY2" fmla="*/ 6858000 h 6858000"/>
              <a:gd name="connsiteX3" fmla="*/ 0 w 6691840"/>
              <a:gd name="connsiteY3" fmla="*/ 6858000 h 6858000"/>
              <a:gd name="connsiteX4" fmla="*/ 0 w 6691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1840" h="6858000">
                <a:moveTo>
                  <a:pt x="0" y="0"/>
                </a:moveTo>
                <a:lnTo>
                  <a:pt x="6691840" y="0"/>
                </a:lnTo>
                <a:lnTo>
                  <a:pt x="554374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3014F2-4640-9105-D04C-E424AC39DE27}"/>
              </a:ext>
            </a:extLst>
          </p:cNvPr>
          <p:cNvSpPr/>
          <p:nvPr userDrawn="1"/>
        </p:nvSpPr>
        <p:spPr>
          <a:xfrm>
            <a:off x="0" y="0"/>
            <a:ext cx="12192000" cy="5800726"/>
          </a:xfrm>
          <a:prstGeom prst="rect">
            <a:avLst/>
          </a:prstGeom>
          <a:gradFill>
            <a:gsLst>
              <a:gs pos="83000">
                <a:schemeClr val="bg1"/>
              </a:gs>
              <a:gs pos="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379F40-0BC5-5CD2-9F28-AB04DEF46D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5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8341FF28-7E32-3BAE-8D93-910E238548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14864" y="5089362"/>
            <a:ext cx="3835107" cy="69363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Vidicatque</a:t>
            </a:r>
            <a:r>
              <a:rPr lang="en-US">
                <a:effectLst/>
                <a:latin typeface="Arial" panose="020B0604020202020204" pitchFamily="34" charset="0"/>
              </a:rPr>
              <a:t> et la </a:t>
            </a:r>
            <a:r>
              <a:rPr lang="en-US" err="1">
                <a:effectLst/>
                <a:latin typeface="Arial" panose="020B0604020202020204" pitchFamily="34" charset="0"/>
              </a:rPr>
              <a:t>volore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preius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CDDA2C4D-B49A-FE63-BF2A-5A67044627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0272" y="1795005"/>
            <a:ext cx="4466510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ECAC148-69F2-FB62-511E-4534957D175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0272" y="2252204"/>
            <a:ext cx="4472390" cy="1878007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 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 dui diam.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07F6041-66E2-A24B-A489-86B3BD40AC4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80271" y="4155960"/>
            <a:ext cx="4473190" cy="528396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BD36F886-B040-883E-93D2-ED6E967493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38831" y="1681337"/>
            <a:ext cx="1530246" cy="35851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Label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288A9000-009F-38EB-B23C-23567656FAF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23840" y="1956158"/>
            <a:ext cx="1575215" cy="338527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Label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127B40-3944-2603-63C5-6F3871970395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B3F22CF1-9B12-8716-E5CB-A43B847D2F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6E206576-8239-4114-281B-7C8FFFFA0A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860282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 8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000" t="-2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BC5934EB-643A-88BA-B9EB-65D36A28112A}"/>
              </a:ext>
            </a:extLst>
          </p:cNvPr>
          <p:cNvSpPr/>
          <p:nvPr userDrawn="1"/>
        </p:nvSpPr>
        <p:spPr>
          <a:xfrm>
            <a:off x="0" y="0"/>
            <a:ext cx="8865139" cy="6858000"/>
          </a:xfrm>
          <a:custGeom>
            <a:avLst/>
            <a:gdLst>
              <a:gd name="connsiteX0" fmla="*/ 0 w 11065414"/>
              <a:gd name="connsiteY0" fmla="*/ 0 h 6858000"/>
              <a:gd name="connsiteX1" fmla="*/ 11065414 w 11065414"/>
              <a:gd name="connsiteY1" fmla="*/ 0 h 6858000"/>
              <a:gd name="connsiteX2" fmla="*/ 10951282 w 11065414"/>
              <a:gd name="connsiteY2" fmla="*/ 58455 h 6858000"/>
              <a:gd name="connsiteX3" fmla="*/ 8945217 w 11065414"/>
              <a:gd name="connsiteY3" fmla="*/ 3429001 h 6858000"/>
              <a:gd name="connsiteX4" fmla="*/ 10951282 w 11065414"/>
              <a:gd name="connsiteY4" fmla="*/ 6799547 h 6858000"/>
              <a:gd name="connsiteX5" fmla="*/ 11065410 w 11065414"/>
              <a:gd name="connsiteY5" fmla="*/ 6858000 h 6858000"/>
              <a:gd name="connsiteX6" fmla="*/ 0 w 11065414"/>
              <a:gd name="connsiteY6" fmla="*/ 6858000 h 6858000"/>
              <a:gd name="connsiteX0" fmla="*/ 2171700 w 11065414"/>
              <a:gd name="connsiteY0" fmla="*/ 0 h 6858000"/>
              <a:gd name="connsiteX1" fmla="*/ 11065414 w 11065414"/>
              <a:gd name="connsiteY1" fmla="*/ 0 h 6858000"/>
              <a:gd name="connsiteX2" fmla="*/ 10951282 w 11065414"/>
              <a:gd name="connsiteY2" fmla="*/ 58455 h 6858000"/>
              <a:gd name="connsiteX3" fmla="*/ 8945217 w 11065414"/>
              <a:gd name="connsiteY3" fmla="*/ 3429001 h 6858000"/>
              <a:gd name="connsiteX4" fmla="*/ 10951282 w 11065414"/>
              <a:gd name="connsiteY4" fmla="*/ 6799547 h 6858000"/>
              <a:gd name="connsiteX5" fmla="*/ 11065410 w 11065414"/>
              <a:gd name="connsiteY5" fmla="*/ 6858000 h 6858000"/>
              <a:gd name="connsiteX6" fmla="*/ 0 w 11065414"/>
              <a:gd name="connsiteY6" fmla="*/ 6858000 h 6858000"/>
              <a:gd name="connsiteX7" fmla="*/ 2171700 w 11065414"/>
              <a:gd name="connsiteY7" fmla="*/ 0 h 6858000"/>
              <a:gd name="connsiteX0" fmla="*/ 0 w 8893714"/>
              <a:gd name="connsiteY0" fmla="*/ 0 h 6858000"/>
              <a:gd name="connsiteX1" fmla="*/ 8893714 w 8893714"/>
              <a:gd name="connsiteY1" fmla="*/ 0 h 6858000"/>
              <a:gd name="connsiteX2" fmla="*/ 8779582 w 8893714"/>
              <a:gd name="connsiteY2" fmla="*/ 58455 h 6858000"/>
              <a:gd name="connsiteX3" fmla="*/ 6773517 w 8893714"/>
              <a:gd name="connsiteY3" fmla="*/ 3429001 h 6858000"/>
              <a:gd name="connsiteX4" fmla="*/ 8779582 w 8893714"/>
              <a:gd name="connsiteY4" fmla="*/ 6799547 h 6858000"/>
              <a:gd name="connsiteX5" fmla="*/ 8893710 w 8893714"/>
              <a:gd name="connsiteY5" fmla="*/ 6858000 h 6858000"/>
              <a:gd name="connsiteX6" fmla="*/ 514351 w 8893714"/>
              <a:gd name="connsiteY6" fmla="*/ 6786563 h 6858000"/>
              <a:gd name="connsiteX7" fmla="*/ 0 w 8893714"/>
              <a:gd name="connsiteY7" fmla="*/ 0 h 6858000"/>
              <a:gd name="connsiteX0" fmla="*/ 0 w 8893714"/>
              <a:gd name="connsiteY0" fmla="*/ 0 h 6858000"/>
              <a:gd name="connsiteX1" fmla="*/ 8893714 w 8893714"/>
              <a:gd name="connsiteY1" fmla="*/ 0 h 6858000"/>
              <a:gd name="connsiteX2" fmla="*/ 8779582 w 8893714"/>
              <a:gd name="connsiteY2" fmla="*/ 58455 h 6858000"/>
              <a:gd name="connsiteX3" fmla="*/ 6773517 w 8893714"/>
              <a:gd name="connsiteY3" fmla="*/ 3429001 h 6858000"/>
              <a:gd name="connsiteX4" fmla="*/ 8779582 w 8893714"/>
              <a:gd name="connsiteY4" fmla="*/ 6799547 h 6858000"/>
              <a:gd name="connsiteX5" fmla="*/ 8893710 w 8893714"/>
              <a:gd name="connsiteY5" fmla="*/ 6858000 h 6858000"/>
              <a:gd name="connsiteX6" fmla="*/ 42863 w 8893714"/>
              <a:gd name="connsiteY6" fmla="*/ 6858000 h 6858000"/>
              <a:gd name="connsiteX7" fmla="*/ 0 w 8893714"/>
              <a:gd name="connsiteY7" fmla="*/ 0 h 6858000"/>
              <a:gd name="connsiteX0" fmla="*/ 0 w 8893714"/>
              <a:gd name="connsiteY0" fmla="*/ 0 h 6858000"/>
              <a:gd name="connsiteX1" fmla="*/ 8893714 w 8893714"/>
              <a:gd name="connsiteY1" fmla="*/ 0 h 6858000"/>
              <a:gd name="connsiteX2" fmla="*/ 8779582 w 8893714"/>
              <a:gd name="connsiteY2" fmla="*/ 58455 h 6858000"/>
              <a:gd name="connsiteX3" fmla="*/ 6773517 w 8893714"/>
              <a:gd name="connsiteY3" fmla="*/ 3429001 h 6858000"/>
              <a:gd name="connsiteX4" fmla="*/ 8779582 w 8893714"/>
              <a:gd name="connsiteY4" fmla="*/ 6799547 h 6858000"/>
              <a:gd name="connsiteX5" fmla="*/ 8893710 w 8893714"/>
              <a:gd name="connsiteY5" fmla="*/ 6858000 h 6858000"/>
              <a:gd name="connsiteX6" fmla="*/ 42863 w 8893714"/>
              <a:gd name="connsiteY6" fmla="*/ 6858000 h 6858000"/>
              <a:gd name="connsiteX7" fmla="*/ 0 w 8893714"/>
              <a:gd name="connsiteY7" fmla="*/ 0 h 6858000"/>
              <a:gd name="connsiteX0" fmla="*/ 72035 w 8850851"/>
              <a:gd name="connsiteY0" fmla="*/ 0 h 6867575"/>
              <a:gd name="connsiteX1" fmla="*/ 8850851 w 8850851"/>
              <a:gd name="connsiteY1" fmla="*/ 9575 h 6867575"/>
              <a:gd name="connsiteX2" fmla="*/ 8736719 w 8850851"/>
              <a:gd name="connsiteY2" fmla="*/ 68030 h 6867575"/>
              <a:gd name="connsiteX3" fmla="*/ 6730654 w 8850851"/>
              <a:gd name="connsiteY3" fmla="*/ 3438576 h 6867575"/>
              <a:gd name="connsiteX4" fmla="*/ 8736719 w 8850851"/>
              <a:gd name="connsiteY4" fmla="*/ 6809122 h 6867575"/>
              <a:gd name="connsiteX5" fmla="*/ 8850847 w 8850851"/>
              <a:gd name="connsiteY5" fmla="*/ 6867575 h 6867575"/>
              <a:gd name="connsiteX6" fmla="*/ 0 w 8850851"/>
              <a:gd name="connsiteY6" fmla="*/ 6867575 h 6867575"/>
              <a:gd name="connsiteX7" fmla="*/ 72035 w 8850851"/>
              <a:gd name="connsiteY7" fmla="*/ 0 h 6867575"/>
              <a:gd name="connsiteX0" fmla="*/ 0 w 8869777"/>
              <a:gd name="connsiteY0" fmla="*/ 0 h 6862788"/>
              <a:gd name="connsiteX1" fmla="*/ 8869777 w 8869777"/>
              <a:gd name="connsiteY1" fmla="*/ 4788 h 6862788"/>
              <a:gd name="connsiteX2" fmla="*/ 8755645 w 8869777"/>
              <a:gd name="connsiteY2" fmla="*/ 63243 h 6862788"/>
              <a:gd name="connsiteX3" fmla="*/ 6749580 w 8869777"/>
              <a:gd name="connsiteY3" fmla="*/ 3433789 h 6862788"/>
              <a:gd name="connsiteX4" fmla="*/ 8755645 w 8869777"/>
              <a:gd name="connsiteY4" fmla="*/ 6804335 h 6862788"/>
              <a:gd name="connsiteX5" fmla="*/ 8869773 w 8869777"/>
              <a:gd name="connsiteY5" fmla="*/ 6862788 h 6862788"/>
              <a:gd name="connsiteX6" fmla="*/ 18926 w 8869777"/>
              <a:gd name="connsiteY6" fmla="*/ 6862788 h 6862788"/>
              <a:gd name="connsiteX7" fmla="*/ 0 w 8869777"/>
              <a:gd name="connsiteY7" fmla="*/ 0 h 6862788"/>
              <a:gd name="connsiteX0" fmla="*/ 224 w 8870001"/>
              <a:gd name="connsiteY0" fmla="*/ 0 h 6867576"/>
              <a:gd name="connsiteX1" fmla="*/ 8870001 w 8870001"/>
              <a:gd name="connsiteY1" fmla="*/ 4788 h 6867576"/>
              <a:gd name="connsiteX2" fmla="*/ 8755869 w 8870001"/>
              <a:gd name="connsiteY2" fmla="*/ 63243 h 6867576"/>
              <a:gd name="connsiteX3" fmla="*/ 6749804 w 8870001"/>
              <a:gd name="connsiteY3" fmla="*/ 3433789 h 6867576"/>
              <a:gd name="connsiteX4" fmla="*/ 8755869 w 8870001"/>
              <a:gd name="connsiteY4" fmla="*/ 6804335 h 6867576"/>
              <a:gd name="connsiteX5" fmla="*/ 8869997 w 8870001"/>
              <a:gd name="connsiteY5" fmla="*/ 6862788 h 6867576"/>
              <a:gd name="connsiteX6" fmla="*/ 0 w 8870001"/>
              <a:gd name="connsiteY6" fmla="*/ 6867576 h 6867576"/>
              <a:gd name="connsiteX7" fmla="*/ 224 w 8870001"/>
              <a:gd name="connsiteY7" fmla="*/ 0 h 686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70001" h="6867576">
                <a:moveTo>
                  <a:pt x="224" y="0"/>
                </a:moveTo>
                <a:lnTo>
                  <a:pt x="8870001" y="4788"/>
                </a:lnTo>
                <a:lnTo>
                  <a:pt x="8755869" y="63243"/>
                </a:lnTo>
                <a:cubicBezTo>
                  <a:pt x="7560967" y="712353"/>
                  <a:pt x="6749804" y="1978343"/>
                  <a:pt x="6749804" y="3433789"/>
                </a:cubicBezTo>
                <a:cubicBezTo>
                  <a:pt x="6749804" y="4889236"/>
                  <a:pt x="7560967" y="6155225"/>
                  <a:pt x="8755869" y="6804335"/>
                </a:cubicBezTo>
                <a:lnTo>
                  <a:pt x="8869997" y="6862788"/>
                </a:lnTo>
                <a:lnTo>
                  <a:pt x="0" y="6867576"/>
                </a:lnTo>
                <a:cubicBezTo>
                  <a:pt x="0" y="4581576"/>
                  <a:pt x="224" y="2286000"/>
                  <a:pt x="2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Shape, logo&#10;&#10;AI-generated content may be incorrect.">
            <a:extLst>
              <a:ext uri="{FF2B5EF4-FFF2-40B4-BE49-F238E27FC236}">
                <a16:creationId xmlns:a16="http://schemas.microsoft.com/office/drawing/2014/main" id="{74F003E9-BCBA-0894-63D3-ED938FA2A15A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3" t="13050" r="33325" b="12227"/>
          <a:stretch/>
        </p:blipFill>
        <p:spPr>
          <a:xfrm>
            <a:off x="6019053" y="0"/>
            <a:ext cx="617294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8F1A698-A0EE-AB36-1877-4E5F3D9DD2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5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90C52C-C2BB-9D94-B555-2D2DAEE76EB1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1000">
                <a:srgbClr val="0061A8">
                  <a:alpha val="0"/>
                </a:srgbClr>
              </a:gs>
              <a:gs pos="19000">
                <a:srgbClr val="075FA5">
                  <a:alpha val="93105"/>
                </a:srgbClr>
              </a:gs>
              <a:gs pos="0">
                <a:srgbClr val="0A5EA4"/>
              </a:gs>
              <a:gs pos="35000">
                <a:srgbClr val="0061A8">
                  <a:alpha val="26000"/>
                </a:srgb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73AD3289-F822-1CFD-1CC7-ABE611F06EB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316029" y="4510587"/>
            <a:ext cx="1629228" cy="123734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8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##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7934E5A-41F4-08B8-775E-15EB070124C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332356" y="5524068"/>
            <a:ext cx="1627415" cy="267131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04D9FEA-2326-9DE6-B665-E7FB29325E8F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A564A57A-E85C-7645-1B61-209E9CC7ABE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14864" y="5151007"/>
            <a:ext cx="3835107" cy="69363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Vidicatque</a:t>
            </a:r>
            <a:r>
              <a:rPr lang="en-US">
                <a:effectLst/>
                <a:latin typeface="Arial" panose="020B0604020202020204" pitchFamily="34" charset="0"/>
              </a:rPr>
              <a:t> et la </a:t>
            </a:r>
            <a:r>
              <a:rPr lang="en-US" err="1">
                <a:effectLst/>
                <a:latin typeface="Arial" panose="020B0604020202020204" pitchFamily="34" charset="0"/>
              </a:rPr>
              <a:t>volore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preius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8F0EF0BB-7052-37EA-1F23-F811A154895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0272" y="1572309"/>
            <a:ext cx="4466511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FFC61E8D-A327-AD78-5263-DC0649006FF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0272" y="1795005"/>
            <a:ext cx="4466510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8C117D5-0E00-661F-ED8C-BC5D2FB9E4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0272" y="2252204"/>
            <a:ext cx="4472390" cy="1939967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 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 dui diam.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777BC37D-4F14-DDD1-6952-F5BF4031002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80271" y="4217605"/>
            <a:ext cx="4473190" cy="528396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F800A7B-66D3-B0AB-C0E0-48907FC2D8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33F29F3-40BC-B517-5BAC-C781F35C2B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9113914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t="-38000" r="-2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8F8B2E-4EF6-A6A3-8539-60095F0CD48E}"/>
              </a:ext>
            </a:extLst>
          </p:cNvPr>
          <p:cNvSpPr/>
          <p:nvPr userDrawn="1"/>
        </p:nvSpPr>
        <p:spPr>
          <a:xfrm>
            <a:off x="0" y="1693889"/>
            <a:ext cx="12192000" cy="516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AI-generated content may be incorrect.">
            <a:extLst>
              <a:ext uri="{FF2B5EF4-FFF2-40B4-BE49-F238E27FC236}">
                <a16:creationId xmlns:a16="http://schemas.microsoft.com/office/drawing/2014/main" id="{BC6FF74C-9DC0-158C-88EA-CFE4B2E19E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9" r="32899" b="28536"/>
          <a:stretch/>
        </p:blipFill>
        <p:spPr>
          <a:xfrm>
            <a:off x="8138410" y="0"/>
            <a:ext cx="4053590" cy="358264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B9DA504-1A0E-5924-6FDC-4F67E3EFADC3}"/>
              </a:ext>
            </a:extLst>
          </p:cNvPr>
          <p:cNvSpPr/>
          <p:nvPr userDrawn="1"/>
        </p:nvSpPr>
        <p:spPr>
          <a:xfrm>
            <a:off x="0" y="0"/>
            <a:ext cx="12192000" cy="2653259"/>
          </a:xfrm>
          <a:prstGeom prst="rect">
            <a:avLst/>
          </a:prstGeom>
          <a:gradFill>
            <a:gsLst>
              <a:gs pos="100000">
                <a:srgbClr val="263765">
                  <a:alpha val="94000"/>
                </a:srgbClr>
              </a:gs>
              <a:gs pos="87000">
                <a:srgbClr val="263766">
                  <a:alpha val="75593"/>
                </a:srgbClr>
              </a:gs>
              <a:gs pos="54000">
                <a:srgbClr val="263766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61F5C304-30A7-B7A2-4128-FD54DEFF163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58529" y="5487649"/>
            <a:ext cx="1530246" cy="35851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Label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BE326685-54E3-E2C0-B962-E5D2B9750BD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43538" y="5762470"/>
            <a:ext cx="1575215" cy="338527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Label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78E8B73D-6BDF-D1D5-E855-9FA3ADFA6E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051" y="1998043"/>
            <a:ext cx="2795883" cy="580053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09557E0-37A5-B316-E9F0-8696E380B22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04863" y="1998043"/>
            <a:ext cx="3005745" cy="580053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5916705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20E32E-BC40-B5B6-3833-F370D3386A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AI-generated content may be incorrect.">
            <a:extLst>
              <a:ext uri="{FF2B5EF4-FFF2-40B4-BE49-F238E27FC236}">
                <a16:creationId xmlns:a16="http://schemas.microsoft.com/office/drawing/2014/main" id="{29FBF81B-F537-89AF-A08C-8723338AE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073" b="74424"/>
          <a:stretch/>
        </p:blipFill>
        <p:spPr>
          <a:xfrm>
            <a:off x="3237875" y="1420625"/>
            <a:ext cx="8954125" cy="5437375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9BCEBC6-137F-E80C-9E50-231F89004D19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CE38B6-83B1-CD59-E642-15D3DD4FD420}"/>
              </a:ext>
            </a:extLst>
          </p:cNvPr>
          <p:cNvSpPr/>
          <p:nvPr userDrawn="1"/>
        </p:nvSpPr>
        <p:spPr>
          <a:xfrm>
            <a:off x="0" y="-6635"/>
            <a:ext cx="12192000" cy="6858000"/>
          </a:xfrm>
          <a:prstGeom prst="rect">
            <a:avLst/>
          </a:prstGeom>
          <a:gradFill>
            <a:gsLst>
              <a:gs pos="35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FF7C27-05BE-F6A9-795B-58B200607DD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B857D416-2A9B-31F9-CD70-C1AFB2DEBA7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73267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8E9C147-1E4E-4273-8EDD-414F4FA57FF7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53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  <a:alpha val="77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 picture containing compact disk&#10;&#10;AI-generated content may be incorrect.">
            <a:extLst>
              <a:ext uri="{FF2B5EF4-FFF2-40B4-BE49-F238E27FC236}">
                <a16:creationId xmlns:a16="http://schemas.microsoft.com/office/drawing/2014/main" id="{E9B07B7B-1FAB-D753-AB54-14B870E9E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8" b="69998"/>
          <a:stretch>
            <a:fillRect/>
          </a:stretch>
        </p:blipFill>
        <p:spPr>
          <a:xfrm>
            <a:off x="7112000" y="5401994"/>
            <a:ext cx="4813300" cy="1456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6B8A49-4891-12F9-B9E9-BBAF2D0EF249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rgbClr val="263766"/>
              </a:solidFill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2379649D-738C-D1C4-772B-671CD3A826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B7DD11FB-F9B6-A3A5-36AF-FF530EEB89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698603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89985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3">
    <p:bg>
      <p:bgPr>
        <a:gradFill>
          <a:gsLst>
            <a:gs pos="52000">
              <a:srgbClr val="263765"/>
            </a:gs>
            <a:gs pos="100000">
              <a:srgbClr val="0061A8"/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Icon&#10;&#10;AI-generated content may be incorrect.">
            <a:extLst>
              <a:ext uri="{FF2B5EF4-FFF2-40B4-BE49-F238E27FC236}">
                <a16:creationId xmlns:a16="http://schemas.microsoft.com/office/drawing/2014/main" id="{CE12C5DA-EDCB-B01C-9C5B-B4C783F7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073" b="74424"/>
          <a:stretch/>
        </p:blipFill>
        <p:spPr>
          <a:xfrm>
            <a:off x="3237875" y="1420625"/>
            <a:ext cx="8954125" cy="5437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518B97-3DCD-761F-C48E-727A58EC82B1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7CB72773-68E7-6631-0FD6-47BBD914A2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9E9B298-0ED3-AE33-39AF-FF4401E2DE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536880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0">
            <a:extLst>
              <a:ext uri="{FF2B5EF4-FFF2-40B4-BE49-F238E27FC236}">
                <a16:creationId xmlns:a16="http://schemas.microsoft.com/office/drawing/2014/main" id="{CBFE5F66-962C-B541-EF0A-B94C70E778B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743399" y="897252"/>
            <a:ext cx="1404327" cy="140432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0806069D-7534-AAEC-8F48-0353E7D4D52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7724" y="1305983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1B940605-4D73-3AD6-ED24-7114A60C0B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77724" y="1560816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917AB34A-DA55-1110-68D9-D3D6A61464C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7724" y="1759436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26" name="Picture Placeholder 20">
            <a:extLst>
              <a:ext uri="{FF2B5EF4-FFF2-40B4-BE49-F238E27FC236}">
                <a16:creationId xmlns:a16="http://schemas.microsoft.com/office/drawing/2014/main" id="{267EB956-35D2-CA66-DD3A-55A8FD3B42D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911652" y="897252"/>
            <a:ext cx="1404327" cy="140432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0BDD4B6C-48CA-4E5D-BAF3-6525AB7DBC4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445979" y="1305983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FC939BB5-14CC-FFA0-5AF7-C0F87FA1B90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445979" y="1560816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C9EB53E9-1C08-10BC-7982-9E40FE72065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445979" y="1759436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30" name="Picture Placeholder 20">
            <a:extLst>
              <a:ext uri="{FF2B5EF4-FFF2-40B4-BE49-F238E27FC236}">
                <a16:creationId xmlns:a16="http://schemas.microsoft.com/office/drawing/2014/main" id="{B7D47362-C0E2-BAC6-F6F3-A848D10AD0AB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43399" y="2673836"/>
            <a:ext cx="1404327" cy="140432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A840C603-9437-5928-829A-8C221A8A2F1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277726" y="3082567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5ACEEDCA-F92C-E045-58BF-C9BFFACA463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77726" y="3337400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B8415D9D-E55C-1539-A2BB-EDA6ACA883F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277726" y="3536020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34" name="Picture Placeholder 20">
            <a:extLst>
              <a:ext uri="{FF2B5EF4-FFF2-40B4-BE49-F238E27FC236}">
                <a16:creationId xmlns:a16="http://schemas.microsoft.com/office/drawing/2014/main" id="{53234553-1E1C-000B-4452-D72BCCF5710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911652" y="2673836"/>
            <a:ext cx="1404327" cy="140432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96B49617-6E02-53C5-F2FA-3401C6C0770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445979" y="3082567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DF9F8D02-5FAD-FBEB-9FCD-C5725CC25D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445979" y="3337400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9FD7AC0E-A88F-29AA-C810-AFFE8F18100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445979" y="3536020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38" name="Picture Placeholder 20">
            <a:extLst>
              <a:ext uri="{FF2B5EF4-FFF2-40B4-BE49-F238E27FC236}">
                <a16:creationId xmlns:a16="http://schemas.microsoft.com/office/drawing/2014/main" id="{7F8CE0DF-686B-B2B3-B7B0-84E5A9E6A76C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5743399" y="4471406"/>
            <a:ext cx="1404327" cy="140432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392C693C-1D7A-D5B2-F96D-3988DF5F358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277724" y="4880137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8398C31C-3A04-B973-EBCF-6469A47EE25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277724" y="5134970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91308530-07BB-4ED6-D9C2-FFB15225D0E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277724" y="5333590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42" name="Picture Placeholder 20">
            <a:extLst>
              <a:ext uri="{FF2B5EF4-FFF2-40B4-BE49-F238E27FC236}">
                <a16:creationId xmlns:a16="http://schemas.microsoft.com/office/drawing/2014/main" id="{476BADF7-851D-0786-4021-44476710CAE0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8911652" y="4471406"/>
            <a:ext cx="1404327" cy="140432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A3733E4E-4543-85DC-36C3-49A9AAE9A02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445979" y="4880137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59664C-CE97-4A5F-BD75-EAC9180F98A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445979" y="5134970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9489A9ED-2FD7-EA9A-B21E-9F47E4FCCD1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445979" y="5333590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89C52-C0BB-8FBA-A603-173A34F901F1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8EF65001-AE9B-164F-100C-59C85CDD0E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0274" y="2424341"/>
            <a:ext cx="3461746" cy="686708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Team 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604266A5-E4C3-EE37-D38F-1556469155A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0273" y="3786827"/>
            <a:ext cx="3476174" cy="111392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87FB14A-243B-8C4D-86C0-B1BCD6B76F9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80274" y="3044474"/>
            <a:ext cx="3461746" cy="686708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535377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18D103-D3D5-8B1F-39DA-DDD09E95BDDD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53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  <a:alpha val="77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9D3B852-4875-A817-0894-1A08FC8FB4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5441" y="438869"/>
            <a:ext cx="3146952" cy="686708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Team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A071903F-BE8A-2C45-2578-A4B62000C41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5440" y="1242525"/>
            <a:ext cx="6699622" cy="461942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9" name="Picture Placeholder 20">
            <a:extLst>
              <a:ext uri="{FF2B5EF4-FFF2-40B4-BE49-F238E27FC236}">
                <a16:creationId xmlns:a16="http://schemas.microsoft.com/office/drawing/2014/main" id="{CBFE5F66-962C-B541-EF0A-B94C70E778B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31558" y="2072884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0806069D-7534-AAEC-8F48-0353E7D4D52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20913" y="2436645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1B940605-4D73-3AD6-ED24-7114A60C0B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20913" y="2691478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917AB34A-DA55-1110-68D9-D3D6A61464C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20913" y="2890098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66" name="Picture Placeholder 20">
            <a:extLst>
              <a:ext uri="{FF2B5EF4-FFF2-40B4-BE49-F238E27FC236}">
                <a16:creationId xmlns:a16="http://schemas.microsoft.com/office/drawing/2014/main" id="{4E776552-AA72-5E49-930C-EACD3C386864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733800" y="2072884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67" name="Text Placeholder 16">
            <a:extLst>
              <a:ext uri="{FF2B5EF4-FFF2-40B4-BE49-F238E27FC236}">
                <a16:creationId xmlns:a16="http://schemas.microsoft.com/office/drawing/2014/main" id="{4DD993E6-6C1D-9E2E-786C-F9F4EEB5B28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23155" y="2436645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68" name="Text Placeholder 16">
            <a:extLst>
              <a:ext uri="{FF2B5EF4-FFF2-40B4-BE49-F238E27FC236}">
                <a16:creationId xmlns:a16="http://schemas.microsoft.com/office/drawing/2014/main" id="{0CDCAAC4-1011-397D-0B65-05DB2A62684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23155" y="2691478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69" name="Text Placeholder 16">
            <a:extLst>
              <a:ext uri="{FF2B5EF4-FFF2-40B4-BE49-F238E27FC236}">
                <a16:creationId xmlns:a16="http://schemas.microsoft.com/office/drawing/2014/main" id="{551B3F0B-63B9-5260-4E42-8B39D77E8EC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23155" y="2890098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70" name="Picture Placeholder 20">
            <a:extLst>
              <a:ext uri="{FF2B5EF4-FFF2-40B4-BE49-F238E27FC236}">
                <a16:creationId xmlns:a16="http://schemas.microsoft.com/office/drawing/2014/main" id="{7AACFAD7-FECC-0EAD-735E-C33B63F7E0B7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477000" y="2072884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71" name="Text Placeholder 16">
            <a:extLst>
              <a:ext uri="{FF2B5EF4-FFF2-40B4-BE49-F238E27FC236}">
                <a16:creationId xmlns:a16="http://schemas.microsoft.com/office/drawing/2014/main" id="{73653C1F-2689-DA5A-B6BD-74BC4FB6422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66355" y="2436645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72" name="Text Placeholder 16">
            <a:extLst>
              <a:ext uri="{FF2B5EF4-FFF2-40B4-BE49-F238E27FC236}">
                <a16:creationId xmlns:a16="http://schemas.microsoft.com/office/drawing/2014/main" id="{682D165D-233D-0F69-3A11-607FD301EA5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966355" y="2691478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73" name="Text Placeholder 16">
            <a:extLst>
              <a:ext uri="{FF2B5EF4-FFF2-40B4-BE49-F238E27FC236}">
                <a16:creationId xmlns:a16="http://schemas.microsoft.com/office/drawing/2014/main" id="{A23A9F34-6CDB-715C-B62B-BD872A3296E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66355" y="2890098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74" name="Picture Placeholder 20">
            <a:extLst>
              <a:ext uri="{FF2B5EF4-FFF2-40B4-BE49-F238E27FC236}">
                <a16:creationId xmlns:a16="http://schemas.microsoft.com/office/drawing/2014/main" id="{C9536568-6962-3FC1-BD69-7496C53B45C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220200" y="2072884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75" name="Text Placeholder 16">
            <a:extLst>
              <a:ext uri="{FF2B5EF4-FFF2-40B4-BE49-F238E27FC236}">
                <a16:creationId xmlns:a16="http://schemas.microsoft.com/office/drawing/2014/main" id="{529957E0-AD8B-ED54-F489-C2411C8BFC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709555" y="2436645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76" name="Text Placeholder 16">
            <a:extLst>
              <a:ext uri="{FF2B5EF4-FFF2-40B4-BE49-F238E27FC236}">
                <a16:creationId xmlns:a16="http://schemas.microsoft.com/office/drawing/2014/main" id="{6E9AF4B5-7325-098E-B3A7-3F69ADAC51A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709555" y="2691478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77" name="Text Placeholder 16">
            <a:extLst>
              <a:ext uri="{FF2B5EF4-FFF2-40B4-BE49-F238E27FC236}">
                <a16:creationId xmlns:a16="http://schemas.microsoft.com/office/drawing/2014/main" id="{5D2D1FDF-7868-0FA2-C202-1A8326452FB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709555" y="2890098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78" name="Picture Placeholder 20">
            <a:extLst>
              <a:ext uri="{FF2B5EF4-FFF2-40B4-BE49-F238E27FC236}">
                <a16:creationId xmlns:a16="http://schemas.microsoft.com/office/drawing/2014/main" id="{76D91FCD-7D77-1FED-231C-E9E1F4220D07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931558" y="3851966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79" name="Text Placeholder 16">
            <a:extLst>
              <a:ext uri="{FF2B5EF4-FFF2-40B4-BE49-F238E27FC236}">
                <a16:creationId xmlns:a16="http://schemas.microsoft.com/office/drawing/2014/main" id="{9A81E390-679D-9DBA-8A4E-3DBC3A99D45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420913" y="4215727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80" name="Text Placeholder 16">
            <a:extLst>
              <a:ext uri="{FF2B5EF4-FFF2-40B4-BE49-F238E27FC236}">
                <a16:creationId xmlns:a16="http://schemas.microsoft.com/office/drawing/2014/main" id="{C958E3F8-657A-6FDB-204A-D83B0EF2A66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20913" y="4470560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81" name="Text Placeholder 16">
            <a:extLst>
              <a:ext uri="{FF2B5EF4-FFF2-40B4-BE49-F238E27FC236}">
                <a16:creationId xmlns:a16="http://schemas.microsoft.com/office/drawing/2014/main" id="{4F63FAD3-DF17-26DE-C51A-85B9972B9A2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420913" y="4669180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82" name="Picture Placeholder 20">
            <a:extLst>
              <a:ext uri="{FF2B5EF4-FFF2-40B4-BE49-F238E27FC236}">
                <a16:creationId xmlns:a16="http://schemas.microsoft.com/office/drawing/2014/main" id="{94F2C26E-38C4-E077-91B7-E8FA1A3BDBD1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3733800" y="3851966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83" name="Text Placeholder 16">
            <a:extLst>
              <a:ext uri="{FF2B5EF4-FFF2-40B4-BE49-F238E27FC236}">
                <a16:creationId xmlns:a16="http://schemas.microsoft.com/office/drawing/2014/main" id="{9F91732F-D7CF-6F08-0C74-33C3205460F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223155" y="4215727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84" name="Text Placeholder 16">
            <a:extLst>
              <a:ext uri="{FF2B5EF4-FFF2-40B4-BE49-F238E27FC236}">
                <a16:creationId xmlns:a16="http://schemas.microsoft.com/office/drawing/2014/main" id="{5884A3DB-83EE-650D-E316-FA4F3FF0A2B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223155" y="4470560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85" name="Text Placeholder 16">
            <a:extLst>
              <a:ext uri="{FF2B5EF4-FFF2-40B4-BE49-F238E27FC236}">
                <a16:creationId xmlns:a16="http://schemas.microsoft.com/office/drawing/2014/main" id="{610859CC-AD78-9769-6268-06EAA2635F8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223155" y="4669180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86" name="Picture Placeholder 20">
            <a:extLst>
              <a:ext uri="{FF2B5EF4-FFF2-40B4-BE49-F238E27FC236}">
                <a16:creationId xmlns:a16="http://schemas.microsoft.com/office/drawing/2014/main" id="{A20A1B52-BC65-17F8-BBEF-9CCA6D144DA3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6477000" y="3851966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87" name="Text Placeholder 16">
            <a:extLst>
              <a:ext uri="{FF2B5EF4-FFF2-40B4-BE49-F238E27FC236}">
                <a16:creationId xmlns:a16="http://schemas.microsoft.com/office/drawing/2014/main" id="{2778A218-AE09-1AFD-4058-68F35B6EAD5A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966355" y="4215727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88" name="Text Placeholder 16">
            <a:extLst>
              <a:ext uri="{FF2B5EF4-FFF2-40B4-BE49-F238E27FC236}">
                <a16:creationId xmlns:a16="http://schemas.microsoft.com/office/drawing/2014/main" id="{DDF39220-2B7A-3EE8-679F-C5DCADEC80C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966355" y="4470560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89" name="Text Placeholder 16">
            <a:extLst>
              <a:ext uri="{FF2B5EF4-FFF2-40B4-BE49-F238E27FC236}">
                <a16:creationId xmlns:a16="http://schemas.microsoft.com/office/drawing/2014/main" id="{E5F52E41-6398-5AF9-3B77-6B8E1D24999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966355" y="4669180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90" name="Picture Placeholder 20">
            <a:extLst>
              <a:ext uri="{FF2B5EF4-FFF2-40B4-BE49-F238E27FC236}">
                <a16:creationId xmlns:a16="http://schemas.microsoft.com/office/drawing/2014/main" id="{849CBEC1-9595-D7CD-BC93-F81766F292D7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9220200" y="3851966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91" name="Text Placeholder 16">
            <a:extLst>
              <a:ext uri="{FF2B5EF4-FFF2-40B4-BE49-F238E27FC236}">
                <a16:creationId xmlns:a16="http://schemas.microsoft.com/office/drawing/2014/main" id="{05964143-2B44-E611-321C-CA6B2ECD963B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709555" y="4215727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92" name="Text Placeholder 16">
            <a:extLst>
              <a:ext uri="{FF2B5EF4-FFF2-40B4-BE49-F238E27FC236}">
                <a16:creationId xmlns:a16="http://schemas.microsoft.com/office/drawing/2014/main" id="{318592B0-595E-9CB1-AABE-AEDC818E0A5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709555" y="4470560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93" name="Text Placeholder 16">
            <a:extLst>
              <a:ext uri="{FF2B5EF4-FFF2-40B4-BE49-F238E27FC236}">
                <a16:creationId xmlns:a16="http://schemas.microsoft.com/office/drawing/2014/main" id="{8AF2E3E7-3D58-F411-A5CC-283F42E6BE9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0709555" y="4669180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98" name="Text Placeholder 16">
            <a:extLst>
              <a:ext uri="{FF2B5EF4-FFF2-40B4-BE49-F238E27FC236}">
                <a16:creationId xmlns:a16="http://schemas.microsoft.com/office/drawing/2014/main" id="{72662108-9367-BE78-C31F-2A4554DF01B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961150" y="438869"/>
            <a:ext cx="3548922" cy="686708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F83B2-917A-0C50-D2EC-6092F40E06D9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picture containing compact disk&#10;&#10;AI-generated content may be incorrect.">
            <a:extLst>
              <a:ext uri="{FF2B5EF4-FFF2-40B4-BE49-F238E27FC236}">
                <a16:creationId xmlns:a16="http://schemas.microsoft.com/office/drawing/2014/main" id="{8B8F1D61-A943-57A6-59EA-94199F0D2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3" b="71187"/>
          <a:stretch>
            <a:fillRect/>
          </a:stretch>
        </p:blipFill>
        <p:spPr>
          <a:xfrm>
            <a:off x="7112000" y="5455578"/>
            <a:ext cx="4813300" cy="140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86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B4E890-750C-84D4-0764-F4D39D2EE24E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49000">
                <a:schemeClr val="bg1"/>
              </a:gs>
              <a:gs pos="24000">
                <a:schemeClr val="bg1">
                  <a:alpha val="63213"/>
                </a:schemeClr>
              </a:gs>
              <a:gs pos="4000">
                <a:srgbClr val="263765">
                  <a:lumMod val="0"/>
                  <a:lumOff val="100000"/>
                  <a:alpha val="28173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B4E1D-9278-64D6-9817-BD1A175E9FA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26000">
                <a:schemeClr val="bg1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B23309-B7BF-9F70-9FBB-6F805425A760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997BA8-9CD1-CC1A-DAB5-6769C9F60D58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0" name="Text Placeholder 16">
            <a:extLst>
              <a:ext uri="{FF2B5EF4-FFF2-40B4-BE49-F238E27FC236}">
                <a16:creationId xmlns:a16="http://schemas.microsoft.com/office/drawing/2014/main" id="{A3B954A2-0638-2BC3-4E22-F6B8A0B7B49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5441" y="438869"/>
            <a:ext cx="3146952" cy="686708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Team Title</a:t>
            </a:r>
          </a:p>
        </p:txBody>
      </p:sp>
      <p:sp>
        <p:nvSpPr>
          <p:cNvPr id="111" name="Text Placeholder 16">
            <a:extLst>
              <a:ext uri="{FF2B5EF4-FFF2-40B4-BE49-F238E27FC236}">
                <a16:creationId xmlns:a16="http://schemas.microsoft.com/office/drawing/2014/main" id="{9D0A3D3E-4A5E-ACC6-0D43-3BDBA0E7AF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5440" y="1242525"/>
            <a:ext cx="6699622" cy="461942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12" name="Picture Placeholder 20">
            <a:extLst>
              <a:ext uri="{FF2B5EF4-FFF2-40B4-BE49-F238E27FC236}">
                <a16:creationId xmlns:a16="http://schemas.microsoft.com/office/drawing/2014/main" id="{96AD3FC9-8082-23E1-EB8A-B029AAE47EE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31558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13" name="Text Placeholder 16">
            <a:extLst>
              <a:ext uri="{FF2B5EF4-FFF2-40B4-BE49-F238E27FC236}">
                <a16:creationId xmlns:a16="http://schemas.microsoft.com/office/drawing/2014/main" id="{67370CC1-1EEC-3FBA-A91D-8D6F21F033A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20913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14" name="Text Placeholder 16">
            <a:extLst>
              <a:ext uri="{FF2B5EF4-FFF2-40B4-BE49-F238E27FC236}">
                <a16:creationId xmlns:a16="http://schemas.microsoft.com/office/drawing/2014/main" id="{320C2FD7-C64B-48CC-C537-58FEA6D7874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20913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15" name="Text Placeholder 16">
            <a:extLst>
              <a:ext uri="{FF2B5EF4-FFF2-40B4-BE49-F238E27FC236}">
                <a16:creationId xmlns:a16="http://schemas.microsoft.com/office/drawing/2014/main" id="{EBCCEB26-D581-7ECA-3693-32732FEA750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20913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16" name="Picture Placeholder 20">
            <a:extLst>
              <a:ext uri="{FF2B5EF4-FFF2-40B4-BE49-F238E27FC236}">
                <a16:creationId xmlns:a16="http://schemas.microsoft.com/office/drawing/2014/main" id="{C405EA36-682D-C047-47BE-E8A754F23FA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733800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17" name="Text Placeholder 16">
            <a:extLst>
              <a:ext uri="{FF2B5EF4-FFF2-40B4-BE49-F238E27FC236}">
                <a16:creationId xmlns:a16="http://schemas.microsoft.com/office/drawing/2014/main" id="{E5170FA7-2B68-E907-5E6B-63DBB53F909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23155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18" name="Text Placeholder 16">
            <a:extLst>
              <a:ext uri="{FF2B5EF4-FFF2-40B4-BE49-F238E27FC236}">
                <a16:creationId xmlns:a16="http://schemas.microsoft.com/office/drawing/2014/main" id="{3F9C7B44-C43B-9553-C902-1CD86F149A9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23155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19" name="Text Placeholder 16">
            <a:extLst>
              <a:ext uri="{FF2B5EF4-FFF2-40B4-BE49-F238E27FC236}">
                <a16:creationId xmlns:a16="http://schemas.microsoft.com/office/drawing/2014/main" id="{3F9A861A-5DB5-3739-FEDD-EEF8A99D48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23155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20" name="Picture Placeholder 20">
            <a:extLst>
              <a:ext uri="{FF2B5EF4-FFF2-40B4-BE49-F238E27FC236}">
                <a16:creationId xmlns:a16="http://schemas.microsoft.com/office/drawing/2014/main" id="{A5616956-4595-AB5D-BB57-57A0D796C43D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477000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21" name="Text Placeholder 16">
            <a:extLst>
              <a:ext uri="{FF2B5EF4-FFF2-40B4-BE49-F238E27FC236}">
                <a16:creationId xmlns:a16="http://schemas.microsoft.com/office/drawing/2014/main" id="{3D717513-BE63-02DB-AAE5-8365B59C5AC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66355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22" name="Text Placeholder 16">
            <a:extLst>
              <a:ext uri="{FF2B5EF4-FFF2-40B4-BE49-F238E27FC236}">
                <a16:creationId xmlns:a16="http://schemas.microsoft.com/office/drawing/2014/main" id="{B39F0507-2BF0-D230-773D-96CF7094A34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966355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23" name="Text Placeholder 16">
            <a:extLst>
              <a:ext uri="{FF2B5EF4-FFF2-40B4-BE49-F238E27FC236}">
                <a16:creationId xmlns:a16="http://schemas.microsoft.com/office/drawing/2014/main" id="{700282C6-91C8-BFFA-0307-42BE643C66E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66355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24" name="Picture Placeholder 20">
            <a:extLst>
              <a:ext uri="{FF2B5EF4-FFF2-40B4-BE49-F238E27FC236}">
                <a16:creationId xmlns:a16="http://schemas.microsoft.com/office/drawing/2014/main" id="{5CA4B067-5FB3-A635-9343-2DECB056B385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220200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25" name="Text Placeholder 16">
            <a:extLst>
              <a:ext uri="{FF2B5EF4-FFF2-40B4-BE49-F238E27FC236}">
                <a16:creationId xmlns:a16="http://schemas.microsoft.com/office/drawing/2014/main" id="{8F4F6FBF-6284-B1F7-CC9D-9CA8642AB3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709555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26" name="Text Placeholder 16">
            <a:extLst>
              <a:ext uri="{FF2B5EF4-FFF2-40B4-BE49-F238E27FC236}">
                <a16:creationId xmlns:a16="http://schemas.microsoft.com/office/drawing/2014/main" id="{9F6AA85D-758A-25F7-44AF-5BBCDE8E7F0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709555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27" name="Text Placeholder 16">
            <a:extLst>
              <a:ext uri="{FF2B5EF4-FFF2-40B4-BE49-F238E27FC236}">
                <a16:creationId xmlns:a16="http://schemas.microsoft.com/office/drawing/2014/main" id="{0828115A-43B6-9F11-0919-C2E51214779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709555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28" name="Picture Placeholder 20">
            <a:extLst>
              <a:ext uri="{FF2B5EF4-FFF2-40B4-BE49-F238E27FC236}">
                <a16:creationId xmlns:a16="http://schemas.microsoft.com/office/drawing/2014/main" id="{BF977A05-D1AD-99CA-2201-3D6468554977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931558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29" name="Text Placeholder 16">
            <a:extLst>
              <a:ext uri="{FF2B5EF4-FFF2-40B4-BE49-F238E27FC236}">
                <a16:creationId xmlns:a16="http://schemas.microsoft.com/office/drawing/2014/main" id="{C376B783-B6DF-8949-1363-E40F6562BEC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420913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30" name="Text Placeholder 16">
            <a:extLst>
              <a:ext uri="{FF2B5EF4-FFF2-40B4-BE49-F238E27FC236}">
                <a16:creationId xmlns:a16="http://schemas.microsoft.com/office/drawing/2014/main" id="{E2D7C694-0F63-B2C0-FB0B-29CF404CA5D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20913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31" name="Text Placeholder 16">
            <a:extLst>
              <a:ext uri="{FF2B5EF4-FFF2-40B4-BE49-F238E27FC236}">
                <a16:creationId xmlns:a16="http://schemas.microsoft.com/office/drawing/2014/main" id="{0D13C2E2-5D82-A686-222A-B92C555CAD6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420913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32" name="Picture Placeholder 20">
            <a:extLst>
              <a:ext uri="{FF2B5EF4-FFF2-40B4-BE49-F238E27FC236}">
                <a16:creationId xmlns:a16="http://schemas.microsoft.com/office/drawing/2014/main" id="{5BE1AC94-886B-D2D8-B6A3-787BE775DB62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3733800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33" name="Text Placeholder 16">
            <a:extLst>
              <a:ext uri="{FF2B5EF4-FFF2-40B4-BE49-F238E27FC236}">
                <a16:creationId xmlns:a16="http://schemas.microsoft.com/office/drawing/2014/main" id="{B46BA3CB-2032-7982-DDD4-3543933F160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223155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34" name="Text Placeholder 16">
            <a:extLst>
              <a:ext uri="{FF2B5EF4-FFF2-40B4-BE49-F238E27FC236}">
                <a16:creationId xmlns:a16="http://schemas.microsoft.com/office/drawing/2014/main" id="{C85C66AE-91D5-F766-F82A-8038B253E22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223155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35" name="Text Placeholder 16">
            <a:extLst>
              <a:ext uri="{FF2B5EF4-FFF2-40B4-BE49-F238E27FC236}">
                <a16:creationId xmlns:a16="http://schemas.microsoft.com/office/drawing/2014/main" id="{B63EACC1-2058-887E-6A20-0693CB8261C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223155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36" name="Picture Placeholder 20">
            <a:extLst>
              <a:ext uri="{FF2B5EF4-FFF2-40B4-BE49-F238E27FC236}">
                <a16:creationId xmlns:a16="http://schemas.microsoft.com/office/drawing/2014/main" id="{6E5C8833-C063-530A-E926-53DA1BD0567A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6477000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37" name="Text Placeholder 16">
            <a:extLst>
              <a:ext uri="{FF2B5EF4-FFF2-40B4-BE49-F238E27FC236}">
                <a16:creationId xmlns:a16="http://schemas.microsoft.com/office/drawing/2014/main" id="{3DBD97FC-F128-F970-CAF1-7C81794228E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966355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38" name="Text Placeholder 16">
            <a:extLst>
              <a:ext uri="{FF2B5EF4-FFF2-40B4-BE49-F238E27FC236}">
                <a16:creationId xmlns:a16="http://schemas.microsoft.com/office/drawing/2014/main" id="{1AFDADA9-6CE8-2C17-EFD6-3FA374689E8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966355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39" name="Text Placeholder 16">
            <a:extLst>
              <a:ext uri="{FF2B5EF4-FFF2-40B4-BE49-F238E27FC236}">
                <a16:creationId xmlns:a16="http://schemas.microsoft.com/office/drawing/2014/main" id="{8883FE5B-2F1F-5A9D-1A59-02E4F4078ADF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966355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40" name="Picture Placeholder 20">
            <a:extLst>
              <a:ext uri="{FF2B5EF4-FFF2-40B4-BE49-F238E27FC236}">
                <a16:creationId xmlns:a16="http://schemas.microsoft.com/office/drawing/2014/main" id="{3006D88A-84F2-BDB4-551A-7B35471A9999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9220200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41" name="Text Placeholder 16">
            <a:extLst>
              <a:ext uri="{FF2B5EF4-FFF2-40B4-BE49-F238E27FC236}">
                <a16:creationId xmlns:a16="http://schemas.microsoft.com/office/drawing/2014/main" id="{A0D353CF-7CF4-75C4-E995-7CEB1652C9F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709555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42" name="Text Placeholder 16">
            <a:extLst>
              <a:ext uri="{FF2B5EF4-FFF2-40B4-BE49-F238E27FC236}">
                <a16:creationId xmlns:a16="http://schemas.microsoft.com/office/drawing/2014/main" id="{B9C48A8F-4988-CA4B-DDE7-A6D36FBA72A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709555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43" name="Text Placeholder 16">
            <a:extLst>
              <a:ext uri="{FF2B5EF4-FFF2-40B4-BE49-F238E27FC236}">
                <a16:creationId xmlns:a16="http://schemas.microsoft.com/office/drawing/2014/main" id="{F6E75A8E-967F-1E58-AB78-B05FF2A3750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0709555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44" name="Text Placeholder 16">
            <a:extLst>
              <a:ext uri="{FF2B5EF4-FFF2-40B4-BE49-F238E27FC236}">
                <a16:creationId xmlns:a16="http://schemas.microsoft.com/office/drawing/2014/main" id="{7810E669-18A2-A08A-E49E-119F4D15122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961150" y="438869"/>
            <a:ext cx="3548922" cy="686708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0732990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Slid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50C91C4-BAC3-B960-E027-E93A1E497D3C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49000">
                <a:schemeClr val="bg1"/>
              </a:gs>
              <a:gs pos="24000">
                <a:schemeClr val="bg1">
                  <a:alpha val="63213"/>
                </a:schemeClr>
              </a:gs>
              <a:gs pos="4000">
                <a:srgbClr val="263765">
                  <a:lumMod val="0"/>
                  <a:lumOff val="100000"/>
                  <a:alpha val="28173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D6A6FE-6E1C-73A4-729D-6B97A6DDAFD1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47000">
                <a:schemeClr val="bg1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B23309-B7BF-9F70-9FBB-6F805425A760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F33094F-2D8F-0089-F26F-ECE1BE38F765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9" name="Text Placeholder 16">
            <a:extLst>
              <a:ext uri="{FF2B5EF4-FFF2-40B4-BE49-F238E27FC236}">
                <a16:creationId xmlns:a16="http://schemas.microsoft.com/office/drawing/2014/main" id="{BD0573E9-C835-7DA2-76BF-444CEDC8CB5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5441" y="438869"/>
            <a:ext cx="3146952" cy="686708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Team Title</a:t>
            </a:r>
          </a:p>
        </p:txBody>
      </p:sp>
      <p:sp>
        <p:nvSpPr>
          <p:cNvPr id="80" name="Text Placeholder 16">
            <a:extLst>
              <a:ext uri="{FF2B5EF4-FFF2-40B4-BE49-F238E27FC236}">
                <a16:creationId xmlns:a16="http://schemas.microsoft.com/office/drawing/2014/main" id="{7548B2D9-AE3B-8527-09BF-BD7415DE753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5440" y="1242525"/>
            <a:ext cx="6699622" cy="461942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1" name="Picture Placeholder 20">
            <a:extLst>
              <a:ext uri="{FF2B5EF4-FFF2-40B4-BE49-F238E27FC236}">
                <a16:creationId xmlns:a16="http://schemas.microsoft.com/office/drawing/2014/main" id="{0752CFB5-ED57-3496-45FC-0E54EEA1FDF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31558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82" name="Text Placeholder 16">
            <a:extLst>
              <a:ext uri="{FF2B5EF4-FFF2-40B4-BE49-F238E27FC236}">
                <a16:creationId xmlns:a16="http://schemas.microsoft.com/office/drawing/2014/main" id="{9898EED4-C7D1-3357-2D73-F9174CA7806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20913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83" name="Text Placeholder 16">
            <a:extLst>
              <a:ext uri="{FF2B5EF4-FFF2-40B4-BE49-F238E27FC236}">
                <a16:creationId xmlns:a16="http://schemas.microsoft.com/office/drawing/2014/main" id="{98B187DC-98AC-8DB8-E01E-5BE97E67E2F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20913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84" name="Text Placeholder 16">
            <a:extLst>
              <a:ext uri="{FF2B5EF4-FFF2-40B4-BE49-F238E27FC236}">
                <a16:creationId xmlns:a16="http://schemas.microsoft.com/office/drawing/2014/main" id="{01133652-3DD1-E2ED-1E09-69CACA97A58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20913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85" name="Picture Placeholder 20">
            <a:extLst>
              <a:ext uri="{FF2B5EF4-FFF2-40B4-BE49-F238E27FC236}">
                <a16:creationId xmlns:a16="http://schemas.microsoft.com/office/drawing/2014/main" id="{15344E00-A1FB-5333-8C09-023BA4E3B3F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733800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86" name="Text Placeholder 16">
            <a:extLst>
              <a:ext uri="{FF2B5EF4-FFF2-40B4-BE49-F238E27FC236}">
                <a16:creationId xmlns:a16="http://schemas.microsoft.com/office/drawing/2014/main" id="{F4B8D780-5AF5-9751-05F8-F83FABBBC7A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23155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87" name="Text Placeholder 16">
            <a:extLst>
              <a:ext uri="{FF2B5EF4-FFF2-40B4-BE49-F238E27FC236}">
                <a16:creationId xmlns:a16="http://schemas.microsoft.com/office/drawing/2014/main" id="{D151777E-B44C-AD33-76FC-73D0BB0C084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23155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88" name="Text Placeholder 16">
            <a:extLst>
              <a:ext uri="{FF2B5EF4-FFF2-40B4-BE49-F238E27FC236}">
                <a16:creationId xmlns:a16="http://schemas.microsoft.com/office/drawing/2014/main" id="{D377BA97-75DA-7293-8596-4E24E07D672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23155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89" name="Picture Placeholder 20">
            <a:extLst>
              <a:ext uri="{FF2B5EF4-FFF2-40B4-BE49-F238E27FC236}">
                <a16:creationId xmlns:a16="http://schemas.microsoft.com/office/drawing/2014/main" id="{C9AC5E13-6E7D-DF6C-B2DC-96A44A953D9F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477000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90" name="Text Placeholder 16">
            <a:extLst>
              <a:ext uri="{FF2B5EF4-FFF2-40B4-BE49-F238E27FC236}">
                <a16:creationId xmlns:a16="http://schemas.microsoft.com/office/drawing/2014/main" id="{22278DB2-F1AD-C322-0CD6-2954B37A23B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66355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91" name="Text Placeholder 16">
            <a:extLst>
              <a:ext uri="{FF2B5EF4-FFF2-40B4-BE49-F238E27FC236}">
                <a16:creationId xmlns:a16="http://schemas.microsoft.com/office/drawing/2014/main" id="{7EDBD1AA-5104-44BC-3B77-E548A128CE2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966355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92" name="Text Placeholder 16">
            <a:extLst>
              <a:ext uri="{FF2B5EF4-FFF2-40B4-BE49-F238E27FC236}">
                <a16:creationId xmlns:a16="http://schemas.microsoft.com/office/drawing/2014/main" id="{840EE178-5FAF-5FF9-6A1A-28960A32A84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66355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93" name="Picture Placeholder 20">
            <a:extLst>
              <a:ext uri="{FF2B5EF4-FFF2-40B4-BE49-F238E27FC236}">
                <a16:creationId xmlns:a16="http://schemas.microsoft.com/office/drawing/2014/main" id="{0FE46CC3-9FE1-4387-454A-C79D1C223CE1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220200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94" name="Text Placeholder 16">
            <a:extLst>
              <a:ext uri="{FF2B5EF4-FFF2-40B4-BE49-F238E27FC236}">
                <a16:creationId xmlns:a16="http://schemas.microsoft.com/office/drawing/2014/main" id="{079ABA99-4B6C-4671-0208-5C8A72A6464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709555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95" name="Text Placeholder 16">
            <a:extLst>
              <a:ext uri="{FF2B5EF4-FFF2-40B4-BE49-F238E27FC236}">
                <a16:creationId xmlns:a16="http://schemas.microsoft.com/office/drawing/2014/main" id="{B482E1E0-861C-AC9E-21C0-094E807A801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709555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96" name="Text Placeholder 16">
            <a:extLst>
              <a:ext uri="{FF2B5EF4-FFF2-40B4-BE49-F238E27FC236}">
                <a16:creationId xmlns:a16="http://schemas.microsoft.com/office/drawing/2014/main" id="{CEB64CF4-4E20-345C-F31F-25273B47987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709555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97" name="Picture Placeholder 20">
            <a:extLst>
              <a:ext uri="{FF2B5EF4-FFF2-40B4-BE49-F238E27FC236}">
                <a16:creationId xmlns:a16="http://schemas.microsoft.com/office/drawing/2014/main" id="{57644DE9-4A28-0435-B2E7-1CC96A12FB89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931558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98" name="Text Placeholder 16">
            <a:extLst>
              <a:ext uri="{FF2B5EF4-FFF2-40B4-BE49-F238E27FC236}">
                <a16:creationId xmlns:a16="http://schemas.microsoft.com/office/drawing/2014/main" id="{71DACE64-6A25-8310-E940-C9C6B53D6DB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420913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99" name="Text Placeholder 16">
            <a:extLst>
              <a:ext uri="{FF2B5EF4-FFF2-40B4-BE49-F238E27FC236}">
                <a16:creationId xmlns:a16="http://schemas.microsoft.com/office/drawing/2014/main" id="{7483A7BC-9EFB-1161-AB4E-BA84BC8CB19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20913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00" name="Text Placeholder 16">
            <a:extLst>
              <a:ext uri="{FF2B5EF4-FFF2-40B4-BE49-F238E27FC236}">
                <a16:creationId xmlns:a16="http://schemas.microsoft.com/office/drawing/2014/main" id="{077973C6-FA6E-904A-E99F-7C89F439F0D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420913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01" name="Picture Placeholder 20">
            <a:extLst>
              <a:ext uri="{FF2B5EF4-FFF2-40B4-BE49-F238E27FC236}">
                <a16:creationId xmlns:a16="http://schemas.microsoft.com/office/drawing/2014/main" id="{1B83BE2B-7926-ADC7-D448-81052B27EDDB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3733800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02" name="Text Placeholder 16">
            <a:extLst>
              <a:ext uri="{FF2B5EF4-FFF2-40B4-BE49-F238E27FC236}">
                <a16:creationId xmlns:a16="http://schemas.microsoft.com/office/drawing/2014/main" id="{3FAEA761-D101-5F3B-9416-3A895BB0D7A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223155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03" name="Text Placeholder 16">
            <a:extLst>
              <a:ext uri="{FF2B5EF4-FFF2-40B4-BE49-F238E27FC236}">
                <a16:creationId xmlns:a16="http://schemas.microsoft.com/office/drawing/2014/main" id="{AE38CCA2-C16B-6D5F-461C-D5A25109FD4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223155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04" name="Text Placeholder 16">
            <a:extLst>
              <a:ext uri="{FF2B5EF4-FFF2-40B4-BE49-F238E27FC236}">
                <a16:creationId xmlns:a16="http://schemas.microsoft.com/office/drawing/2014/main" id="{DFB9C861-65E9-3890-C0CC-F26DD4D5D6E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223155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05" name="Picture Placeholder 20">
            <a:extLst>
              <a:ext uri="{FF2B5EF4-FFF2-40B4-BE49-F238E27FC236}">
                <a16:creationId xmlns:a16="http://schemas.microsoft.com/office/drawing/2014/main" id="{8921F7AD-35E4-EAAA-C096-F34ADA7A66AE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6477000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FBEF7BA4-25C7-2B05-EA9F-195DFC35CE3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966355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07" name="Text Placeholder 16">
            <a:extLst>
              <a:ext uri="{FF2B5EF4-FFF2-40B4-BE49-F238E27FC236}">
                <a16:creationId xmlns:a16="http://schemas.microsoft.com/office/drawing/2014/main" id="{C93DDB9C-F960-ACDC-5D58-89A47A70AC3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966355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08" name="Text Placeholder 16">
            <a:extLst>
              <a:ext uri="{FF2B5EF4-FFF2-40B4-BE49-F238E27FC236}">
                <a16:creationId xmlns:a16="http://schemas.microsoft.com/office/drawing/2014/main" id="{7720DBA0-17FB-4B63-5A6F-1721AA9F7FF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966355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09" name="Picture Placeholder 20">
            <a:extLst>
              <a:ext uri="{FF2B5EF4-FFF2-40B4-BE49-F238E27FC236}">
                <a16:creationId xmlns:a16="http://schemas.microsoft.com/office/drawing/2014/main" id="{01BBD6A5-9A3C-FF4D-2C58-0DC052084C4F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9220200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10" name="Text Placeholder 16">
            <a:extLst>
              <a:ext uri="{FF2B5EF4-FFF2-40B4-BE49-F238E27FC236}">
                <a16:creationId xmlns:a16="http://schemas.microsoft.com/office/drawing/2014/main" id="{BEF2E79A-0216-4861-3E91-299117D5F99D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709555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11" name="Text Placeholder 16">
            <a:extLst>
              <a:ext uri="{FF2B5EF4-FFF2-40B4-BE49-F238E27FC236}">
                <a16:creationId xmlns:a16="http://schemas.microsoft.com/office/drawing/2014/main" id="{AA1748D2-3146-B2A3-6E3A-C6B3A6F4E3A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709555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12" name="Text Placeholder 16">
            <a:extLst>
              <a:ext uri="{FF2B5EF4-FFF2-40B4-BE49-F238E27FC236}">
                <a16:creationId xmlns:a16="http://schemas.microsoft.com/office/drawing/2014/main" id="{CB8BF033-6E0A-9384-3193-A66D76B3346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0709555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13" name="Text Placeholder 16">
            <a:extLst>
              <a:ext uri="{FF2B5EF4-FFF2-40B4-BE49-F238E27FC236}">
                <a16:creationId xmlns:a16="http://schemas.microsoft.com/office/drawing/2014/main" id="{841F2439-20C6-99F7-9CB2-BC1AE403CA3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961150" y="438869"/>
            <a:ext cx="3548922" cy="686708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8807208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489225-24A3-2B7B-9FF8-B12C4BD543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F1E12E1-03B2-2EA2-D6FF-1D6BD493E4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1400" y="371702"/>
            <a:ext cx="4483099" cy="719499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 b="1">
                <a:effectLst/>
                <a:latin typeface="Arial" panose="020B0604020202020204" pitchFamily="34" charset="0"/>
              </a:rPr>
              <a:t>Lorem ipsum dolor sit </a:t>
            </a:r>
            <a:r>
              <a:rPr lang="en-US" b="1" err="1">
                <a:effectLst/>
                <a:latin typeface="Arial" panose="020B0604020202020204" pitchFamily="34" charset="0"/>
              </a:rPr>
              <a:t>amet</a:t>
            </a:r>
            <a:r>
              <a:rPr lang="en-US" b="1">
                <a:effectLst/>
                <a:latin typeface="Arial" panose="020B0604020202020204" pitchFamily="34" charset="0"/>
              </a:rPr>
              <a:t>, </a:t>
            </a:r>
            <a:r>
              <a:rPr lang="en-US" b="1" err="1">
                <a:effectLst/>
                <a:latin typeface="Arial" panose="020B0604020202020204" pitchFamily="34" charset="0"/>
              </a:rPr>
              <a:t>consectetur</a:t>
            </a:r>
            <a:r>
              <a:rPr lang="en-US" b="1">
                <a:effectLst/>
                <a:latin typeface="Arial" panose="020B0604020202020204" pitchFamily="34" charset="0"/>
              </a:rPr>
              <a:t> </a:t>
            </a:r>
            <a:r>
              <a:rPr lang="en-US" b="1" err="1">
                <a:effectLst/>
                <a:latin typeface="Arial" panose="020B0604020202020204" pitchFamily="34" charset="0"/>
              </a:rPr>
              <a:t>adipiscing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0176ABF-11E6-C25C-7F1C-5C01CB7B1D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5501" y="511402"/>
            <a:ext cx="4013199" cy="478199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5178FDB1-3439-D5E2-CCA5-249B943BB2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83521" y="2152324"/>
            <a:ext cx="2739279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B747687D-F643-C272-BC5C-EEF88C902D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83521" y="2375020"/>
            <a:ext cx="2739279" cy="374413"/>
          </a:xfrm>
        </p:spPr>
        <p:txBody>
          <a:bodyPr>
            <a:noAutofit/>
          </a:bodyPr>
          <a:lstStyle>
            <a:lvl1pPr marL="0" indent="0">
              <a:buNone/>
              <a:defRPr sz="2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1CDC655A-8EA3-A060-43A6-0594734D1F2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83521" y="2739780"/>
            <a:ext cx="2739279" cy="69763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C1F5548D-1534-071C-FA2D-BF98FEA966F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76700" y="4046499"/>
            <a:ext cx="2739279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4AC81E1-9BDA-9102-DC0C-45546EBE114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76700" y="4269195"/>
            <a:ext cx="2739279" cy="374413"/>
          </a:xfrm>
        </p:spPr>
        <p:txBody>
          <a:bodyPr>
            <a:noAutofit/>
          </a:bodyPr>
          <a:lstStyle>
            <a:lvl1pPr marL="0" indent="0">
              <a:buNone/>
              <a:defRPr sz="2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1A3F643-10E9-92BA-A352-E9F8D8D4D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76700" y="4633955"/>
            <a:ext cx="2739279" cy="69763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EC93B6E3-88F3-12CE-49F8-373DE5537AA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 rot="5400000">
            <a:off x="1046415" y="4447069"/>
            <a:ext cx="1372933" cy="468567"/>
          </a:xfrm>
        </p:spPr>
        <p:txBody>
          <a:bodyPr>
            <a:noAutofit/>
          </a:bodyPr>
          <a:lstStyle>
            <a:lvl1pPr marL="0" indent="0">
              <a:buNone/>
              <a:defRPr sz="3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15BD51F-B042-8555-E56B-522ED9981C0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10063417" y="4447069"/>
            <a:ext cx="1372933" cy="468567"/>
          </a:xfrm>
        </p:spPr>
        <p:txBody>
          <a:bodyPr>
            <a:noAutofit/>
          </a:bodyPr>
          <a:lstStyle>
            <a:lvl1pPr marL="0" indent="0">
              <a:buNone/>
              <a:defRPr sz="3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7DF43CA5-62EC-ECED-FF2A-9B8D851A120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24800" y="2152324"/>
            <a:ext cx="2739279" cy="236951"/>
          </a:xfrm>
        </p:spPr>
        <p:txBody>
          <a:bodyPr>
            <a:noAutofit/>
          </a:bodyPr>
          <a:lstStyle>
            <a:lvl1pPr marL="0" indent="0" algn="r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F483B1D-CE57-B97A-DB7B-77B27E9250A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24800" y="2375020"/>
            <a:ext cx="2739279" cy="374413"/>
          </a:xfrm>
        </p:spPr>
        <p:txBody>
          <a:bodyPr>
            <a:noAutofit/>
          </a:bodyPr>
          <a:lstStyle>
            <a:lvl1pPr marL="0" indent="0" algn="r">
              <a:buNone/>
              <a:defRPr sz="2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24789BFC-36BD-3755-AA53-DAA3B362831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24800" y="2739780"/>
            <a:ext cx="2739279" cy="697639"/>
          </a:xfrm>
        </p:spPr>
        <p:txBody>
          <a:bodyPr>
            <a:noAutofit/>
          </a:bodyPr>
          <a:lstStyle>
            <a:lvl1pPr marL="0" indent="0" algn="r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E97D195-DD3E-B7B1-8C6D-887731EFE10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15200" y="4046499"/>
            <a:ext cx="2739279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84970E94-6275-4315-730F-6397AD79E35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15200" y="4269195"/>
            <a:ext cx="2739279" cy="374413"/>
          </a:xfrm>
        </p:spPr>
        <p:txBody>
          <a:bodyPr>
            <a:noAutofit/>
          </a:bodyPr>
          <a:lstStyle>
            <a:lvl1pPr marL="0" indent="0">
              <a:buNone/>
              <a:defRPr sz="2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73554BF-FB6C-687B-879A-9C3F4C2218A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15200" y="4633955"/>
            <a:ext cx="2739279" cy="69763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B5EF95-FF60-9D1F-64AD-9CC65698B1F8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148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3D9DD6-F02F-1A34-79F8-858FB353CF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5F87B933-2F5B-178E-CE3D-46CD789B8FE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72321" y="1718901"/>
            <a:ext cx="10374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2C1AAADD-3DD8-5FAA-2ACE-6149D61589F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72321" y="2032861"/>
            <a:ext cx="1354979" cy="13072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4C90F0C0-2BB8-337D-96E6-9826F74C8A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61600" y="1895840"/>
            <a:ext cx="1342279" cy="374413"/>
          </a:xfrm>
        </p:spPr>
        <p:txBody>
          <a:bodyPr>
            <a:noAutofit/>
          </a:bodyPr>
          <a:lstStyle>
            <a:lvl1pPr marL="0" indent="0" algn="r">
              <a:buNone/>
              <a:defRPr sz="18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9A0D2B9B-64B5-C181-ED24-1DBED0A3CE3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1600" y="2209800"/>
            <a:ext cx="1354979" cy="130723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104E842D-C31A-A294-1E77-8BF5A61A512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20328" y="4080241"/>
            <a:ext cx="2021652" cy="341922"/>
          </a:xfrm>
        </p:spPr>
        <p:txBody>
          <a:bodyPr>
            <a:noAutofit/>
          </a:bodyPr>
          <a:lstStyle>
            <a:lvl1pPr marL="0" indent="0" algn="r">
              <a:buNone/>
              <a:defRPr sz="18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A358A67D-E343-2FD7-111F-61F1431BC7C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613900" y="4394201"/>
            <a:ext cx="2040779" cy="99059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57D48-3268-8DD2-7992-C6475B18C8CD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509D5F5-F1B1-BF3A-F9CE-CA0A503F05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D385559-1C72-2982-6933-D15F68D9EC2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9050032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2786152-1ECA-EC0D-61B8-62E206780D33}"/>
              </a:ext>
            </a:extLst>
          </p:cNvPr>
          <p:cNvSpPr txBox="1"/>
          <p:nvPr userDrawn="1"/>
        </p:nvSpPr>
        <p:spPr>
          <a:xfrm>
            <a:off x="830411" y="6266100"/>
            <a:ext cx="323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3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NASA INTERNAL ONLY</a:t>
            </a:r>
            <a:endParaRPr lang="en-US" sz="1000" spc="3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6B3DB35-4390-8415-7050-4297DCA4C11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51401" y="2730500"/>
            <a:ext cx="1746504" cy="3403014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 </a:t>
            </a:r>
            <a:r>
              <a:rPr lang="en-US" err="1">
                <a:effectLst/>
                <a:latin typeface="Arial" panose="020B0604020202020204" pitchFamily="34" charset="0"/>
              </a:rPr>
              <a:t>Ati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consequi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sapedit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atiur</a:t>
            </a:r>
            <a:r>
              <a:rPr lang="en-US">
                <a:effectLst/>
                <a:latin typeface="Arial" panose="020B0604020202020204" pitchFamily="34" charset="0"/>
              </a:rPr>
              <a:t>? Met </a:t>
            </a:r>
            <a:r>
              <a:rPr lang="en-US" err="1">
                <a:effectLst/>
                <a:latin typeface="Arial" panose="020B0604020202020204" pitchFamily="34" charset="0"/>
              </a:rPr>
              <a:t>omnis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ipsaecto</a:t>
            </a:r>
            <a:r>
              <a:rPr lang="en-US">
                <a:effectLst/>
                <a:latin typeface="Arial" panose="020B0604020202020204" pitchFamily="34" charset="0"/>
              </a:rPr>
              <a:t> et et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di </a:t>
            </a:r>
            <a:r>
              <a:rPr lang="en-US" err="1">
                <a:effectLst/>
                <a:latin typeface="Arial" panose="020B0604020202020204" pitchFamily="34" charset="0"/>
              </a:rPr>
              <a:t>officatur</a:t>
            </a:r>
            <a:r>
              <a:rPr lang="en-US">
                <a:effectLst/>
                <a:latin typeface="Arial" panose="020B0604020202020204" pitchFamily="34" charset="0"/>
              </a:rPr>
              <a:t> a </a:t>
            </a:r>
            <a:r>
              <a:rPr lang="en-US" err="1">
                <a:effectLst/>
                <a:latin typeface="Arial" panose="020B0604020202020204" pitchFamily="34" charset="0"/>
              </a:rPr>
              <a:t>volupta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tatem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Namusandit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quossiti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coruptiae</a:t>
            </a:r>
            <a:r>
              <a:rPr lang="en-US">
                <a:effectLst/>
                <a:latin typeface="Arial" panose="020B0604020202020204" pitchFamily="34" charset="0"/>
              </a:rPr>
              <a:t> dis </a:t>
            </a:r>
            <a:r>
              <a:rPr lang="en-US" err="1">
                <a:effectLst/>
                <a:latin typeface="Arial" panose="020B0604020202020204" pitchFamily="34" charset="0"/>
              </a:rPr>
              <a:t>dero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sint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Saperib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erciet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adit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2DE51A5-388C-9873-CE4A-10126392FE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51401" y="2143905"/>
            <a:ext cx="1746504" cy="243695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2F526AC-7CB4-4584-D5C5-4C5216828E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51401" y="2366601"/>
            <a:ext cx="1746504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355C7C-0F91-653C-CAA6-CDFBD218ECE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09681" y="2143905"/>
            <a:ext cx="1746504" cy="243695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0CAF9FF-DD78-F44D-96B9-550C2D0D590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09681" y="2366601"/>
            <a:ext cx="1746504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0DE42956-9862-C2EF-5C6C-BEE15F131DC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533781" y="2143905"/>
            <a:ext cx="1746504" cy="243695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95284A2-AC16-DB1A-BCF3-839EAB75F5F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33781" y="2366601"/>
            <a:ext cx="1746504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0FA536-2D67-438F-7E23-FF35E050137E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9C6B5C0-46DF-B869-D29F-818CFBB5065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05004" y="2730500"/>
            <a:ext cx="1746504" cy="3403014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 </a:t>
            </a:r>
            <a:r>
              <a:rPr lang="en-US" err="1">
                <a:effectLst/>
                <a:latin typeface="Arial" panose="020B0604020202020204" pitchFamily="34" charset="0"/>
              </a:rPr>
              <a:t>Ati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consequi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sapedit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atiur</a:t>
            </a:r>
            <a:r>
              <a:rPr lang="en-US">
                <a:effectLst/>
                <a:latin typeface="Arial" panose="020B0604020202020204" pitchFamily="34" charset="0"/>
              </a:rPr>
              <a:t>? Met </a:t>
            </a:r>
            <a:r>
              <a:rPr lang="en-US" err="1">
                <a:effectLst/>
                <a:latin typeface="Arial" panose="020B0604020202020204" pitchFamily="34" charset="0"/>
              </a:rPr>
              <a:t>omnis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ipsaecto</a:t>
            </a:r>
            <a:r>
              <a:rPr lang="en-US">
                <a:effectLst/>
                <a:latin typeface="Arial" panose="020B0604020202020204" pitchFamily="34" charset="0"/>
              </a:rPr>
              <a:t> et et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di </a:t>
            </a:r>
            <a:r>
              <a:rPr lang="en-US" err="1">
                <a:effectLst/>
                <a:latin typeface="Arial" panose="020B0604020202020204" pitchFamily="34" charset="0"/>
              </a:rPr>
              <a:t>officatur</a:t>
            </a:r>
            <a:r>
              <a:rPr lang="en-US">
                <a:effectLst/>
                <a:latin typeface="Arial" panose="020B0604020202020204" pitchFamily="34" charset="0"/>
              </a:rPr>
              <a:t> a </a:t>
            </a:r>
            <a:r>
              <a:rPr lang="en-US" err="1">
                <a:effectLst/>
                <a:latin typeface="Arial" panose="020B0604020202020204" pitchFamily="34" charset="0"/>
              </a:rPr>
              <a:t>volupta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tatem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Namusandit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quossiti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coruptiae</a:t>
            </a:r>
            <a:r>
              <a:rPr lang="en-US">
                <a:effectLst/>
                <a:latin typeface="Arial" panose="020B0604020202020204" pitchFamily="34" charset="0"/>
              </a:rPr>
              <a:t> dis </a:t>
            </a:r>
            <a:r>
              <a:rPr lang="en-US" err="1">
                <a:effectLst/>
                <a:latin typeface="Arial" panose="020B0604020202020204" pitchFamily="34" charset="0"/>
              </a:rPr>
              <a:t>dero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sint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Saperib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erciet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adit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8EA4015-4052-07CA-13DA-626F98EDBCF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525000" y="2730500"/>
            <a:ext cx="1746504" cy="3403014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 </a:t>
            </a:r>
            <a:r>
              <a:rPr lang="en-US" err="1">
                <a:effectLst/>
                <a:latin typeface="Arial" panose="020B0604020202020204" pitchFamily="34" charset="0"/>
              </a:rPr>
              <a:t>Ati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consequi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sapedit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atiur</a:t>
            </a:r>
            <a:r>
              <a:rPr lang="en-US">
                <a:effectLst/>
                <a:latin typeface="Arial" panose="020B0604020202020204" pitchFamily="34" charset="0"/>
              </a:rPr>
              <a:t>? Met </a:t>
            </a:r>
            <a:r>
              <a:rPr lang="en-US" err="1">
                <a:effectLst/>
                <a:latin typeface="Arial" panose="020B0604020202020204" pitchFamily="34" charset="0"/>
              </a:rPr>
              <a:t>omnis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ipsaecto</a:t>
            </a:r>
            <a:r>
              <a:rPr lang="en-US">
                <a:effectLst/>
                <a:latin typeface="Arial" panose="020B0604020202020204" pitchFamily="34" charset="0"/>
              </a:rPr>
              <a:t> et et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di </a:t>
            </a:r>
            <a:r>
              <a:rPr lang="en-US" err="1">
                <a:effectLst/>
                <a:latin typeface="Arial" panose="020B0604020202020204" pitchFamily="34" charset="0"/>
              </a:rPr>
              <a:t>officatur</a:t>
            </a:r>
            <a:r>
              <a:rPr lang="en-US">
                <a:effectLst/>
                <a:latin typeface="Arial" panose="020B0604020202020204" pitchFamily="34" charset="0"/>
              </a:rPr>
              <a:t> a </a:t>
            </a:r>
            <a:r>
              <a:rPr lang="en-US" err="1">
                <a:effectLst/>
                <a:latin typeface="Arial" panose="020B0604020202020204" pitchFamily="34" charset="0"/>
              </a:rPr>
              <a:t>volupta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tatem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Namusandit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quossiti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coruptiae</a:t>
            </a:r>
            <a:r>
              <a:rPr lang="en-US">
                <a:effectLst/>
                <a:latin typeface="Arial" panose="020B0604020202020204" pitchFamily="34" charset="0"/>
              </a:rPr>
              <a:t> dis </a:t>
            </a:r>
            <a:r>
              <a:rPr lang="en-US" err="1">
                <a:effectLst/>
                <a:latin typeface="Arial" panose="020B0604020202020204" pitchFamily="34" charset="0"/>
              </a:rPr>
              <a:t>dero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sint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Saperib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erciet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adit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DFD701F-70EC-FE26-7BCD-1E5AD09E1B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F91604F5-2FC9-9F4F-644D-ECA2126275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602F8227-EE45-E542-1544-83BB2B9BD59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54874" y="2019225"/>
            <a:ext cx="3479026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E940C3B2-2667-AFAD-A3E8-1DB0D8A79C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4873" y="3259940"/>
            <a:ext cx="3466327" cy="111392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173B7DFB-E15B-5E55-29FC-5815E2AAA30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4874" y="2596774"/>
            <a:ext cx="3461746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0359718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268BEE0-BE1E-9724-616E-9DB351C705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hart Placeholder 23">
            <a:extLst>
              <a:ext uri="{FF2B5EF4-FFF2-40B4-BE49-F238E27FC236}">
                <a16:creationId xmlns:a16="http://schemas.microsoft.com/office/drawing/2014/main" id="{0884B98A-CC76-5A4F-17B2-7BB18F3B9098}"/>
              </a:ext>
            </a:extLst>
          </p:cNvPr>
          <p:cNvSpPr>
            <a:spLocks noGrp="1"/>
          </p:cNvSpPr>
          <p:nvPr>
            <p:ph type="chart" sz="quarter" idx="54" hasCustomPrompt="1"/>
          </p:nvPr>
        </p:nvSpPr>
        <p:spPr>
          <a:xfrm>
            <a:off x="5346700" y="1600057"/>
            <a:ext cx="6311900" cy="4089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Chart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BDEA47-5A80-02D3-8344-0EF5706130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735" r="41660"/>
          <a:stretch>
            <a:fillRect/>
          </a:stretch>
        </p:blipFill>
        <p:spPr>
          <a:xfrm>
            <a:off x="10612582" y="2673928"/>
            <a:ext cx="1579419" cy="18149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317D8F-C422-1537-2800-5403448C4C7B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B7D83FE-2D71-D201-0AB7-DCE3C8A19D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0B27F130-3819-C37B-BC62-86FB219F45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C6A8F53-F25E-C222-87B2-60DEF3A38C4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54874" y="2234982"/>
            <a:ext cx="3479026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AF3B4A-D212-987D-B0C3-9206D4BBEEC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4873" y="3475697"/>
            <a:ext cx="3466327" cy="111392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</a:t>
            </a:r>
            <a:r>
              <a:rPr lang="en-US" err="1">
                <a:effectLst/>
                <a:latin typeface="Arial" panose="020B0604020202020204" pitchFamily="34" charset="0"/>
              </a:rPr>
              <a:t>dictuam</a:t>
            </a:r>
            <a:r>
              <a:rPr lang="en-US">
                <a:effectLst/>
                <a:latin typeface="Arial" panose="020B0604020202020204" pitchFamily="34" charset="0"/>
              </a:rPr>
              <a:t>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ABC0F8D9-7422-DF91-4E6F-718A1956EE7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4874" y="2776673"/>
            <a:ext cx="3461746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0063346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02A118-0118-EDAB-47DF-8CB20F8759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B35EA068-CA2E-B09B-E177-60C93CD67243}"/>
              </a:ext>
            </a:extLst>
          </p:cNvPr>
          <p:cNvSpPr>
            <a:spLocks noGrp="1"/>
          </p:cNvSpPr>
          <p:nvPr>
            <p:ph type="chart" sz="quarter" idx="55" hasCustomPrompt="1"/>
          </p:nvPr>
        </p:nvSpPr>
        <p:spPr>
          <a:xfrm>
            <a:off x="7645712" y="509588"/>
            <a:ext cx="1723140" cy="1724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Chart</a:t>
            </a:r>
          </a:p>
        </p:txBody>
      </p:sp>
      <p:sp>
        <p:nvSpPr>
          <p:cNvPr id="13" name="Chart Placeholder 11">
            <a:extLst>
              <a:ext uri="{FF2B5EF4-FFF2-40B4-BE49-F238E27FC236}">
                <a16:creationId xmlns:a16="http://schemas.microsoft.com/office/drawing/2014/main" id="{DE2B2398-DAA7-051A-8D45-3DAAD6BEB064}"/>
              </a:ext>
            </a:extLst>
          </p:cNvPr>
          <p:cNvSpPr>
            <a:spLocks noGrp="1"/>
          </p:cNvSpPr>
          <p:nvPr>
            <p:ph type="chart" sz="quarter" idx="56" hasCustomPrompt="1"/>
          </p:nvPr>
        </p:nvSpPr>
        <p:spPr>
          <a:xfrm>
            <a:off x="9525000" y="509588"/>
            <a:ext cx="1723140" cy="1724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Chart</a:t>
            </a:r>
          </a:p>
        </p:txBody>
      </p:sp>
      <p:sp>
        <p:nvSpPr>
          <p:cNvPr id="30" name="Chart Placeholder 11">
            <a:extLst>
              <a:ext uri="{FF2B5EF4-FFF2-40B4-BE49-F238E27FC236}">
                <a16:creationId xmlns:a16="http://schemas.microsoft.com/office/drawing/2014/main" id="{0EA37DD6-EBD8-7484-D864-A35CF4F3C0CF}"/>
              </a:ext>
            </a:extLst>
          </p:cNvPr>
          <p:cNvSpPr>
            <a:spLocks noGrp="1"/>
          </p:cNvSpPr>
          <p:nvPr>
            <p:ph type="chart" sz="quarter" idx="57" hasCustomPrompt="1"/>
          </p:nvPr>
        </p:nvSpPr>
        <p:spPr>
          <a:xfrm>
            <a:off x="7645712" y="2437150"/>
            <a:ext cx="1723140" cy="1724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Chart</a:t>
            </a:r>
          </a:p>
        </p:txBody>
      </p:sp>
      <p:sp>
        <p:nvSpPr>
          <p:cNvPr id="31" name="Chart Placeholder 11">
            <a:extLst>
              <a:ext uri="{FF2B5EF4-FFF2-40B4-BE49-F238E27FC236}">
                <a16:creationId xmlns:a16="http://schemas.microsoft.com/office/drawing/2014/main" id="{F218EF0B-389B-5269-E539-4634AFD3EBEC}"/>
              </a:ext>
            </a:extLst>
          </p:cNvPr>
          <p:cNvSpPr>
            <a:spLocks noGrp="1"/>
          </p:cNvSpPr>
          <p:nvPr>
            <p:ph type="chart" sz="quarter" idx="58" hasCustomPrompt="1"/>
          </p:nvPr>
        </p:nvSpPr>
        <p:spPr>
          <a:xfrm>
            <a:off x="9525000" y="2437150"/>
            <a:ext cx="1723140" cy="1724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Chart</a:t>
            </a:r>
          </a:p>
        </p:txBody>
      </p:sp>
      <p:sp>
        <p:nvSpPr>
          <p:cNvPr id="32" name="Chart Placeholder 11">
            <a:extLst>
              <a:ext uri="{FF2B5EF4-FFF2-40B4-BE49-F238E27FC236}">
                <a16:creationId xmlns:a16="http://schemas.microsoft.com/office/drawing/2014/main" id="{757B5271-0A18-70EA-934F-315BFEE190DB}"/>
              </a:ext>
            </a:extLst>
          </p:cNvPr>
          <p:cNvSpPr>
            <a:spLocks noGrp="1"/>
          </p:cNvSpPr>
          <p:nvPr>
            <p:ph type="chart" sz="quarter" idx="59" hasCustomPrompt="1"/>
          </p:nvPr>
        </p:nvSpPr>
        <p:spPr>
          <a:xfrm>
            <a:off x="7645712" y="4404610"/>
            <a:ext cx="1723140" cy="1724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Chart</a:t>
            </a:r>
          </a:p>
        </p:txBody>
      </p:sp>
      <p:sp>
        <p:nvSpPr>
          <p:cNvPr id="33" name="Chart Placeholder 11">
            <a:extLst>
              <a:ext uri="{FF2B5EF4-FFF2-40B4-BE49-F238E27FC236}">
                <a16:creationId xmlns:a16="http://schemas.microsoft.com/office/drawing/2014/main" id="{9751C894-3B07-9883-9779-E4CE2501182B}"/>
              </a:ext>
            </a:extLst>
          </p:cNvPr>
          <p:cNvSpPr>
            <a:spLocks noGrp="1"/>
          </p:cNvSpPr>
          <p:nvPr>
            <p:ph type="chart" sz="quarter" idx="60" hasCustomPrompt="1"/>
          </p:nvPr>
        </p:nvSpPr>
        <p:spPr>
          <a:xfrm>
            <a:off x="9525000" y="4404610"/>
            <a:ext cx="1723140" cy="1724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Chart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4D024D05-E6DA-E748-CA1A-078C07EC334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73800" y="1655401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B855203D-3793-4FC0-A513-B2B47AB442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73800" y="1892300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D9457618-99FB-EDA2-EE44-16959AD21C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73800" y="3573101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DA17F6-1B4F-D046-F003-59ECC595160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73800" y="3810000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CB3FB7F6-571B-44C1-922C-3C672C3E7CF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73800" y="5516201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DD490AA-411F-6ACB-BFE8-B8BD2C31C3A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73800" y="5753100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B88BB15-A4AD-BECA-B170-AF73DF7AE72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013700" y="6108700"/>
            <a:ext cx="963024" cy="262299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7A0F690C-A08A-F762-C7C8-3E785F26950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56800" y="6108700"/>
            <a:ext cx="963024" cy="262299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F12CDFB-4DC1-BAFD-8E32-2077D5F0A5B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013700" y="5041900"/>
            <a:ext cx="963024" cy="381000"/>
          </a:xfrm>
        </p:spPr>
        <p:txBody>
          <a:bodyPr>
            <a:noAutofit/>
          </a:bodyPr>
          <a:lstStyle>
            <a:lvl1pPr marL="0" indent="0" algn="ctr">
              <a:buNone/>
              <a:defRPr sz="3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BF14BE73-7DFF-7B9F-2B9F-C4A3757BC69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913936" y="5041900"/>
            <a:ext cx="963024" cy="381000"/>
          </a:xfrm>
        </p:spPr>
        <p:txBody>
          <a:bodyPr>
            <a:noAutofit/>
          </a:bodyPr>
          <a:lstStyle>
            <a:lvl1pPr marL="0" indent="0" algn="ctr">
              <a:buNone/>
              <a:defRPr sz="3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C420495-6280-3462-8257-7EB183C94A2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013700" y="3111500"/>
            <a:ext cx="963024" cy="381000"/>
          </a:xfrm>
        </p:spPr>
        <p:txBody>
          <a:bodyPr>
            <a:noAutofit/>
          </a:bodyPr>
          <a:lstStyle>
            <a:lvl1pPr marL="0" indent="0" algn="ctr">
              <a:buNone/>
              <a:defRPr sz="3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73AD044A-FA2D-DFA3-1220-73226542377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13936" y="3111500"/>
            <a:ext cx="963024" cy="381000"/>
          </a:xfrm>
        </p:spPr>
        <p:txBody>
          <a:bodyPr>
            <a:noAutofit/>
          </a:bodyPr>
          <a:lstStyle>
            <a:lvl1pPr marL="0" indent="0" algn="ctr">
              <a:buNone/>
              <a:defRPr sz="3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88A5105-8BB2-8434-7539-5F63905D367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013700" y="1168400"/>
            <a:ext cx="963024" cy="381000"/>
          </a:xfrm>
        </p:spPr>
        <p:txBody>
          <a:bodyPr>
            <a:noAutofit/>
          </a:bodyPr>
          <a:lstStyle>
            <a:lvl1pPr marL="0" indent="0" algn="ctr">
              <a:buNone/>
              <a:defRPr sz="3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C23DD8E4-AB10-1137-A467-BFB059ADFF8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913936" y="1168400"/>
            <a:ext cx="963024" cy="381000"/>
          </a:xfrm>
        </p:spPr>
        <p:txBody>
          <a:bodyPr>
            <a:noAutofit/>
          </a:bodyPr>
          <a:lstStyle>
            <a:lvl1pPr marL="0" indent="0" algn="ctr">
              <a:buNone/>
              <a:defRPr sz="3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F33049E-D7BC-C9CC-5823-846825F40D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14864" y="5007520"/>
            <a:ext cx="3835107" cy="69363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Vidicatque</a:t>
            </a:r>
            <a:r>
              <a:rPr lang="en-US">
                <a:effectLst/>
                <a:latin typeface="Arial" panose="020B0604020202020204" pitchFamily="34" charset="0"/>
              </a:rPr>
              <a:t> et la </a:t>
            </a:r>
            <a:r>
              <a:rPr lang="en-US" err="1">
                <a:effectLst/>
                <a:latin typeface="Arial" panose="020B0604020202020204" pitchFamily="34" charset="0"/>
              </a:rPr>
              <a:t>volore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preius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0CF2BF9D-0AE0-9F69-7476-7BFA501AD8F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0272" y="1469569"/>
            <a:ext cx="4466511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3596410-884D-CB66-47E4-8089F3C1185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0272" y="1692265"/>
            <a:ext cx="4466510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DDC561FA-D96A-FD8A-CC58-E66641C511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0272" y="2149464"/>
            <a:ext cx="4472390" cy="186773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 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 dui diam.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59CB4BE8-E38F-ADEC-AE31-72058FE900E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80271" y="4056006"/>
            <a:ext cx="4473190" cy="528396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F83B14-6E52-1575-BC26-3B9166803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8760"/>
          <a:stretch>
            <a:fillRect/>
          </a:stretch>
        </p:blipFill>
        <p:spPr>
          <a:xfrm>
            <a:off x="11089411" y="2673928"/>
            <a:ext cx="1102590" cy="18149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73BDE4-2B46-E078-11B5-32211375E96B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0E76F71-679A-26D6-790A-C00DE14B86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895D0BB8-488B-F8AF-DF1C-618ACF3D15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5220296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CA5194-3ED8-740D-7D90-1182991DFD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884CFACF-1604-3EC3-605D-64E597DCD3F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657537" y="1105554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18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AE5E2D68-1CC5-1236-D12D-D780D43C5CC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657537" y="1342453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2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C8DE1A4D-5BD9-7B1E-3BF3-9F7A171E13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75551" y="4218719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18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A8DD5C5E-6577-53E2-F153-ACAA3E1F9D4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875551" y="4455618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2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14370933-EC01-3F79-0BC0-13F9B3BC617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31254" y="5676096"/>
            <a:ext cx="963024" cy="262299"/>
          </a:xfr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DC076AB8-D402-074F-04C6-156AC2869D1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31254" y="5912995"/>
            <a:ext cx="963024" cy="26229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D3465750-B4B6-0D2A-26CD-99297EBC421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63747" y="4050704"/>
            <a:ext cx="963024" cy="262299"/>
          </a:xfr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1F4AA006-3B59-5EAA-40B8-4676ECF53D6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63747" y="4287603"/>
            <a:ext cx="963024" cy="26229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F17B9B67-5907-9254-5465-15FA4CF616A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343245" y="1053504"/>
            <a:ext cx="963024" cy="262299"/>
          </a:xfr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582D4CC7-D6EE-A94C-D84E-4CB3AFF321D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343245" y="1290403"/>
            <a:ext cx="963024" cy="26229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9A52E84-C23B-CCDB-A859-952DD211355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02500" y="2971800"/>
            <a:ext cx="1358900" cy="292100"/>
          </a:xfrm>
        </p:spPr>
        <p:txBody>
          <a:bodyPr>
            <a:noAutofit/>
          </a:bodyPr>
          <a:lstStyle>
            <a:lvl1pPr marL="0" indent="0" algn="ctr">
              <a:buNone/>
              <a:defRPr sz="3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56F698D2-3D2E-A870-F035-37E2571E7A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296150" y="3310299"/>
            <a:ext cx="1371600" cy="423501"/>
          </a:xfrm>
        </p:spPr>
        <p:txBody>
          <a:bodyPr>
            <a:noAutofit/>
          </a:bodyPr>
          <a:lstStyle>
            <a:lvl1pPr marL="0" indent="0" algn="ctr">
              <a:buNone/>
              <a:defRPr sz="3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0A4C99DA-F340-BE2E-E748-1C628DCB4AFC}"/>
              </a:ext>
            </a:extLst>
          </p:cNvPr>
          <p:cNvSpPr>
            <a:spLocks noGrp="1"/>
          </p:cNvSpPr>
          <p:nvPr>
            <p:ph type="chart" sz="quarter" idx="53" hasCustomPrompt="1"/>
          </p:nvPr>
        </p:nvSpPr>
        <p:spPr>
          <a:xfrm>
            <a:off x="5006975" y="495300"/>
            <a:ext cx="6640513" cy="56959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Chart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A4384-D7E7-CB37-6BA6-537E4FFFC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735" r="41660"/>
          <a:stretch>
            <a:fillRect/>
          </a:stretch>
        </p:blipFill>
        <p:spPr>
          <a:xfrm>
            <a:off x="10612582" y="2673928"/>
            <a:ext cx="1579419" cy="18149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8F9751-8E3E-05F1-6542-ABC467522F91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611CE585-12F4-5159-9FF5-891471261D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54874" y="2019225"/>
            <a:ext cx="3506852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016B08AE-1EB6-1DB4-E341-4360ECC1310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4873" y="3259940"/>
            <a:ext cx="3517127" cy="111392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F97760BB-AC8D-1A12-8941-2AC944A0C40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4874" y="2578845"/>
            <a:ext cx="3496578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547562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C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4000" t="-38000" r="-2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2EC06948-1952-6CCE-CE4C-87E375176632}"/>
              </a:ext>
            </a:extLst>
          </p:cNvPr>
          <p:cNvSpPr/>
          <p:nvPr userDrawn="1"/>
        </p:nvSpPr>
        <p:spPr>
          <a:xfrm>
            <a:off x="0" y="0"/>
            <a:ext cx="11065414" cy="6858000"/>
          </a:xfrm>
          <a:custGeom>
            <a:avLst/>
            <a:gdLst>
              <a:gd name="connsiteX0" fmla="*/ 0 w 11065414"/>
              <a:gd name="connsiteY0" fmla="*/ 0 h 6858000"/>
              <a:gd name="connsiteX1" fmla="*/ 11065414 w 11065414"/>
              <a:gd name="connsiteY1" fmla="*/ 0 h 6858000"/>
              <a:gd name="connsiteX2" fmla="*/ 10951282 w 11065414"/>
              <a:gd name="connsiteY2" fmla="*/ 58455 h 6858000"/>
              <a:gd name="connsiteX3" fmla="*/ 8945217 w 11065414"/>
              <a:gd name="connsiteY3" fmla="*/ 3429001 h 6858000"/>
              <a:gd name="connsiteX4" fmla="*/ 10951282 w 11065414"/>
              <a:gd name="connsiteY4" fmla="*/ 6799547 h 6858000"/>
              <a:gd name="connsiteX5" fmla="*/ 11065410 w 11065414"/>
              <a:gd name="connsiteY5" fmla="*/ 6858000 h 6858000"/>
              <a:gd name="connsiteX6" fmla="*/ 0 w 1106541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65414" h="6858000">
                <a:moveTo>
                  <a:pt x="0" y="0"/>
                </a:moveTo>
                <a:lnTo>
                  <a:pt x="11065414" y="0"/>
                </a:lnTo>
                <a:lnTo>
                  <a:pt x="10951282" y="58455"/>
                </a:lnTo>
                <a:cubicBezTo>
                  <a:pt x="9756380" y="707565"/>
                  <a:pt x="8945217" y="1973555"/>
                  <a:pt x="8945217" y="3429001"/>
                </a:cubicBezTo>
                <a:cubicBezTo>
                  <a:pt x="8945217" y="4884448"/>
                  <a:pt x="9756380" y="6150437"/>
                  <a:pt x="10951282" y="6799547"/>
                </a:cubicBezTo>
                <a:lnTo>
                  <a:pt x="1106541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3000">
                <a:srgbClr val="263765"/>
              </a:gs>
              <a:gs pos="0">
                <a:srgbClr val="0061A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8" name="Picture 27" descr="Shape, logo&#10;&#10;AI-generated content may be incorrect.">
            <a:extLst>
              <a:ext uri="{FF2B5EF4-FFF2-40B4-BE49-F238E27FC236}">
                <a16:creationId xmlns:a16="http://schemas.microsoft.com/office/drawing/2014/main" id="{90076895-99EF-1174-9A6A-6A7D30BB3B0A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82" r="57251" b="12206"/>
          <a:stretch/>
        </p:blipFill>
        <p:spPr>
          <a:xfrm>
            <a:off x="8278369" y="-1"/>
            <a:ext cx="3913632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E0E83D-46D8-8235-C43A-12AA58E82063}"/>
              </a:ext>
            </a:extLst>
          </p:cNvPr>
          <p:cNvSpPr txBox="1"/>
          <p:nvPr userDrawn="1"/>
        </p:nvSpPr>
        <p:spPr>
          <a:xfrm>
            <a:off x="11651672" y="6565613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2707D830-CEEA-EB2D-B0A6-C01F42B01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8056" y="360932"/>
            <a:ext cx="8082801" cy="705868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103381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43EFF26-820C-F675-16AE-6C370D759C5B}"/>
              </a:ext>
            </a:extLst>
          </p:cNvPr>
          <p:cNvSpPr/>
          <p:nvPr userDrawn="1"/>
        </p:nvSpPr>
        <p:spPr>
          <a:xfrm>
            <a:off x="0" y="-1"/>
            <a:ext cx="12192000" cy="4643919"/>
          </a:xfrm>
          <a:prstGeom prst="rect">
            <a:avLst/>
          </a:prstGeom>
          <a:gradFill>
            <a:gsLst>
              <a:gs pos="47000">
                <a:srgbClr val="263765"/>
              </a:gs>
              <a:gs pos="0">
                <a:srgbClr val="0A5EA4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955955" y="1479613"/>
            <a:ext cx="2524342" cy="231433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3884188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4E4A07B-D024-0D0A-1CE8-DE7530A2CFB3}"/>
              </a:ext>
            </a:extLst>
          </p:cNvPr>
          <p:cNvSpPr/>
          <p:nvPr userDrawn="1"/>
        </p:nvSpPr>
        <p:spPr>
          <a:xfrm>
            <a:off x="1079500" y="2446248"/>
            <a:ext cx="23876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028493FB-8327-5F3E-CC0D-129C9D11945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414158" y="1451362"/>
            <a:ext cx="1671942" cy="16719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5E8FB5AB-95C8-6A68-A560-2027E2B5A3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98468" y="3279065"/>
            <a:ext cx="2141630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FB5741F8-7015-97FA-9320-02022A4F3A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98468" y="3501761"/>
            <a:ext cx="2138457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CF8E4713-9628-B72A-47EF-844BAFB3CA4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98468" y="3866520"/>
            <a:ext cx="2135282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D4EF9A-88A5-9488-C9FE-B6C561376EDF}"/>
              </a:ext>
            </a:extLst>
          </p:cNvPr>
          <p:cNvSpPr/>
          <p:nvPr userDrawn="1"/>
        </p:nvSpPr>
        <p:spPr>
          <a:xfrm>
            <a:off x="3810000" y="2446248"/>
            <a:ext cx="23876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C6094B5C-4F89-DDD8-CCF8-0AB9DB9C930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144658" y="1451362"/>
            <a:ext cx="1671942" cy="16719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22F25D5F-2405-77E8-9E18-8245F9516ED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28968" y="3279065"/>
            <a:ext cx="2141630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BCE65500-573D-45F9-1550-22BB42722F7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28968" y="3501761"/>
            <a:ext cx="2138457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6A8C9C1-769B-77B7-6CAC-34A68A8F7F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928968" y="3866520"/>
            <a:ext cx="2135282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F4E23E-D8D5-4056-525C-2FE8411E7A46}"/>
              </a:ext>
            </a:extLst>
          </p:cNvPr>
          <p:cNvSpPr/>
          <p:nvPr userDrawn="1"/>
        </p:nvSpPr>
        <p:spPr>
          <a:xfrm>
            <a:off x="6523342" y="2446248"/>
            <a:ext cx="23876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20">
            <a:extLst>
              <a:ext uri="{FF2B5EF4-FFF2-40B4-BE49-F238E27FC236}">
                <a16:creationId xmlns:a16="http://schemas.microsoft.com/office/drawing/2014/main" id="{B20656F7-E055-2EFA-F1FE-F13E46CCE5A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58000" y="1451362"/>
            <a:ext cx="1671942" cy="16719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BE56BD2F-94A8-B728-F697-A77D6F50D61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642310" y="3279065"/>
            <a:ext cx="2141630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17410CD-64BD-DEE5-D219-E5188F25CB3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642310" y="3501761"/>
            <a:ext cx="2138457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E2DF95B5-445C-3C63-B739-76F160293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42310" y="3866520"/>
            <a:ext cx="2135282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DFF03C-4616-6C96-109A-D6F630B399BC}"/>
              </a:ext>
            </a:extLst>
          </p:cNvPr>
          <p:cNvSpPr/>
          <p:nvPr userDrawn="1"/>
        </p:nvSpPr>
        <p:spPr>
          <a:xfrm>
            <a:off x="9266542" y="2446248"/>
            <a:ext cx="23876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20">
            <a:extLst>
              <a:ext uri="{FF2B5EF4-FFF2-40B4-BE49-F238E27FC236}">
                <a16:creationId xmlns:a16="http://schemas.microsoft.com/office/drawing/2014/main" id="{5FE173F5-6834-3099-2D0E-769E780236A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601200" y="1451362"/>
            <a:ext cx="1671942" cy="16719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0B6C6120-32E3-110C-2250-9B03A4FFB2C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5510" y="3279065"/>
            <a:ext cx="2141630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8743627-0E88-70D4-1921-AB4F2FBC608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385510" y="3501761"/>
            <a:ext cx="2138457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24ACD730-F053-9448-DCB7-5B0687EC534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85510" y="3866520"/>
            <a:ext cx="2135282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55C1C-2C7F-017B-3771-617C2104DFD7}"/>
              </a:ext>
            </a:extLst>
          </p:cNvPr>
          <p:cNvSpPr txBox="1"/>
          <p:nvPr userDrawn="1"/>
        </p:nvSpPr>
        <p:spPr>
          <a:xfrm>
            <a:off x="27710" y="4122894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6A1768B4-20C9-7EA0-8E78-41BFF10407E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337E7EA-7506-2E56-C195-BBD2562EF47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0528416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1E15E4-B122-D821-BF7F-C2D647EDAA98}"/>
              </a:ext>
            </a:extLst>
          </p:cNvPr>
          <p:cNvSpPr/>
          <p:nvPr userDrawn="1"/>
        </p:nvSpPr>
        <p:spPr>
          <a:xfrm>
            <a:off x="0" y="-1"/>
            <a:ext cx="12192000" cy="4643919"/>
          </a:xfrm>
          <a:prstGeom prst="rect">
            <a:avLst/>
          </a:prstGeom>
          <a:gradFill>
            <a:gsLst>
              <a:gs pos="47000">
                <a:srgbClr val="263765"/>
              </a:gs>
              <a:gs pos="0">
                <a:srgbClr val="0A5EA4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E4A07B-D024-0D0A-1CE8-DE7530A2CFB3}"/>
              </a:ext>
            </a:extLst>
          </p:cNvPr>
          <p:cNvSpPr/>
          <p:nvPr userDrawn="1"/>
        </p:nvSpPr>
        <p:spPr>
          <a:xfrm>
            <a:off x="1085850" y="2405151"/>
            <a:ext cx="2386584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162609B-AE70-4B7A-3501-DD85CDDDC8B6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085850" y="1554251"/>
            <a:ext cx="2386584" cy="15367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204B77FD-728F-BC8F-C92D-7D5DA5FA98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98468" y="3237968"/>
            <a:ext cx="2141630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32BC1B8-5E19-45BC-7892-88087C5CB9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98468" y="3460664"/>
            <a:ext cx="2138457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BC9F8C5E-FDFC-E65D-C1FC-0A86DA424CB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98468" y="3825423"/>
            <a:ext cx="2135282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D4377E-B898-4E6C-2B50-330CF6E6ED8B}"/>
              </a:ext>
            </a:extLst>
          </p:cNvPr>
          <p:cNvSpPr/>
          <p:nvPr userDrawn="1"/>
        </p:nvSpPr>
        <p:spPr>
          <a:xfrm>
            <a:off x="3812460" y="2405151"/>
            <a:ext cx="2386584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6BC6BF4-DA3B-C7AF-DBA2-BF6BE3FBBE5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812460" y="1554251"/>
            <a:ext cx="2391490" cy="15367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F211FA6A-4FE9-3CA6-0158-B9143C43165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925078" y="3237968"/>
            <a:ext cx="2141630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68F208FD-0CC5-BD51-C25A-759808FAC63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925078" y="3460664"/>
            <a:ext cx="2138457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57579927-77FE-183A-6A2D-B26D25DDF41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925078" y="3825423"/>
            <a:ext cx="2135282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A4ACE6-EF6D-7B80-1C88-8A03339223EC}"/>
              </a:ext>
            </a:extLst>
          </p:cNvPr>
          <p:cNvSpPr/>
          <p:nvPr userDrawn="1"/>
        </p:nvSpPr>
        <p:spPr>
          <a:xfrm>
            <a:off x="6558120" y="2405151"/>
            <a:ext cx="2386584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0BBE48BF-8921-44AB-91AF-218B7C27FDC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558120" y="1554251"/>
            <a:ext cx="2386584" cy="15367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69D43202-5CAB-9EC4-03A8-903CB73DD1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670738" y="3237968"/>
            <a:ext cx="2141630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F23B254D-A37E-9B32-E35F-447CE829AA8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70738" y="3460664"/>
            <a:ext cx="2138457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74389661-D8C4-AB3A-A8DB-F4F5804BA98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670738" y="3825423"/>
            <a:ext cx="2135282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6CBDBC3-6637-2EEC-7270-F293240304C2}"/>
              </a:ext>
            </a:extLst>
          </p:cNvPr>
          <p:cNvSpPr/>
          <p:nvPr userDrawn="1"/>
        </p:nvSpPr>
        <p:spPr>
          <a:xfrm>
            <a:off x="9303780" y="2405151"/>
            <a:ext cx="2386584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DAE9BE50-B137-D2EE-EAC5-39B68ADDA8F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303780" y="1554251"/>
            <a:ext cx="2386584" cy="15367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5ACAA000-2AA6-CEF9-F641-895DDFE38B1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416398" y="3237968"/>
            <a:ext cx="2141630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5A342A98-053F-BABE-32C8-6446F9BB7B0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416398" y="3460664"/>
            <a:ext cx="2138457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47" name="Text Placeholder 16">
            <a:extLst>
              <a:ext uri="{FF2B5EF4-FFF2-40B4-BE49-F238E27FC236}">
                <a16:creationId xmlns:a16="http://schemas.microsoft.com/office/drawing/2014/main" id="{185C0E84-4504-547A-FAC8-AE185BDCB84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416398" y="3825423"/>
            <a:ext cx="2135282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E41053C-BEFC-003C-846D-F5BEC52F3D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955955" y="1479613"/>
            <a:ext cx="2524342" cy="231433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46E8C7-8454-1719-E5F9-5B1C6C1C8316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3884188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0465AF8-16AA-4FF7-958E-14089EEBD5E7}"/>
              </a:ext>
            </a:extLst>
          </p:cNvPr>
          <p:cNvSpPr txBox="1"/>
          <p:nvPr userDrawn="1"/>
        </p:nvSpPr>
        <p:spPr>
          <a:xfrm>
            <a:off x="27710" y="4122894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7F1AE22A-3C48-0B06-B682-D53E0B2195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28F65AB-9DA0-B8F1-023C-15DC7605FA8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9276472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7C4FF6-25C8-FA61-81CC-05E61D4204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4602D244-9F3D-3D54-54FE-929C77AA98A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337958" y="1437599"/>
            <a:ext cx="1723702" cy="1723702"/>
          </a:xfrm>
          <a:prstGeom prst="ellipse">
            <a:avLst/>
          </a:prstGeom>
          <a:solidFill>
            <a:schemeClr val="bg1"/>
          </a:solidFill>
          <a:ln w="107950">
            <a:gradFill>
              <a:gsLst>
                <a:gs pos="39000">
                  <a:srgbClr val="00A6DE">
                    <a:alpha val="67152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6000">
                  <a:srgbClr val="6B469C"/>
                </a:gs>
              </a:gsLst>
              <a:lin ang="4800000" scaled="0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1E8A7B49-6A61-9AFB-8E58-BA5F962120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18621" y="1380906"/>
            <a:ext cx="2739279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D660C309-4D64-A0FB-E210-C39CB64C82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8621" y="1603602"/>
            <a:ext cx="27392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A60233DF-3EC2-93FD-6053-F45D3028ED2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18621" y="1904862"/>
            <a:ext cx="2739279" cy="109133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mauris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4" name="Picture Placeholder 20">
            <a:extLst>
              <a:ext uri="{FF2B5EF4-FFF2-40B4-BE49-F238E27FC236}">
                <a16:creationId xmlns:a16="http://schemas.microsoft.com/office/drawing/2014/main" id="{7283DB79-8724-61E8-0514-81FECBF0276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477000" y="1437599"/>
            <a:ext cx="1723702" cy="1723702"/>
          </a:xfrm>
          <a:prstGeom prst="ellipse">
            <a:avLst/>
          </a:prstGeom>
          <a:solidFill>
            <a:schemeClr val="bg1"/>
          </a:solidFill>
          <a:ln w="107950">
            <a:gradFill>
              <a:gsLst>
                <a:gs pos="39000">
                  <a:srgbClr val="00A6DE">
                    <a:alpha val="67152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6000">
                  <a:srgbClr val="6B469C"/>
                </a:gs>
              </a:gsLst>
              <a:lin ang="4800000" scaled="0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EDEA950-CE3C-D7F8-97A5-DF38A2069D2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57663" y="1380906"/>
            <a:ext cx="2739279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C44C1378-7562-3D67-4E23-5F91E106020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57663" y="1603602"/>
            <a:ext cx="27392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32E27C01-43D5-4F0C-F220-29BA634C926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57663" y="1904862"/>
            <a:ext cx="2739279" cy="109133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mauris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9" name="Picture Placeholder 20">
            <a:extLst>
              <a:ext uri="{FF2B5EF4-FFF2-40B4-BE49-F238E27FC236}">
                <a16:creationId xmlns:a16="http://schemas.microsoft.com/office/drawing/2014/main" id="{96F53DD3-245A-DED7-C095-21FF9BD9FE9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337958" y="3745501"/>
            <a:ext cx="1723702" cy="1723702"/>
          </a:xfrm>
          <a:prstGeom prst="ellipse">
            <a:avLst/>
          </a:prstGeom>
          <a:solidFill>
            <a:schemeClr val="bg1"/>
          </a:solidFill>
          <a:ln w="107950">
            <a:gradFill>
              <a:gsLst>
                <a:gs pos="39000">
                  <a:srgbClr val="00A6DE">
                    <a:alpha val="67152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6000">
                  <a:srgbClr val="6B469C"/>
                </a:gs>
              </a:gsLst>
              <a:lin ang="4800000" scaled="0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0A8BBA8D-CFA6-A9A4-B6E5-4C8F55CF019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318621" y="3815808"/>
            <a:ext cx="2739279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32596372-197E-5763-8F97-1118931E9B4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318621" y="4038504"/>
            <a:ext cx="27392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1C04461E-AC52-2ADD-EFD0-B3756D6F619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18621" y="4339764"/>
            <a:ext cx="2739279" cy="109133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mauris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7" name="Picture Placeholder 20">
            <a:extLst>
              <a:ext uri="{FF2B5EF4-FFF2-40B4-BE49-F238E27FC236}">
                <a16:creationId xmlns:a16="http://schemas.microsoft.com/office/drawing/2014/main" id="{18B75471-1F6E-5333-6F40-3A29992384D8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77000" y="3745501"/>
            <a:ext cx="1723702" cy="1723702"/>
          </a:xfrm>
          <a:prstGeom prst="ellipse">
            <a:avLst/>
          </a:prstGeom>
          <a:solidFill>
            <a:schemeClr val="bg1"/>
          </a:solidFill>
          <a:ln w="107950">
            <a:gradFill>
              <a:gsLst>
                <a:gs pos="39000">
                  <a:srgbClr val="00A6DE">
                    <a:alpha val="67152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6000">
                  <a:srgbClr val="6B469C"/>
                </a:gs>
              </a:gsLst>
              <a:lin ang="4800000" scaled="0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6E48ED58-C504-F347-A238-0D4E39535F6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57663" y="3815808"/>
            <a:ext cx="2739279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9BAF3029-A2AA-CDC6-F1FE-E038FB58BB1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57663" y="4038504"/>
            <a:ext cx="27392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50" name="Text Placeholder 16">
            <a:extLst>
              <a:ext uri="{FF2B5EF4-FFF2-40B4-BE49-F238E27FC236}">
                <a16:creationId xmlns:a16="http://schemas.microsoft.com/office/drawing/2014/main" id="{7A01EF0D-C211-7B9D-5642-68F2B3FDDB6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57663" y="4339764"/>
            <a:ext cx="2739279" cy="109133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mauris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86D285-2B25-05AA-451B-863A9404B41E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ADC3F18-01B1-60C9-2787-97A8712E411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19085" y="5875481"/>
            <a:ext cx="1582416" cy="741219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7DC31AC8-3605-5D3E-CF26-1DAB776C64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917F3F2-0C64-C053-DFC0-82A73590FE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9827852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4">
    <p:bg>
      <p:bgPr>
        <a:gradFill>
          <a:gsLst>
            <a:gs pos="68000">
              <a:srgbClr val="114E8A">
                <a:lumMod val="84000"/>
              </a:srgbClr>
            </a:gs>
            <a:gs pos="21000">
              <a:srgbClr val="263765"/>
            </a:gs>
            <a:gs pos="100000">
              <a:srgbClr val="0061A8">
                <a:lumMod val="80509"/>
              </a:srgbClr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B18BE39-25DF-A2A3-EB0C-779130B107D7}"/>
              </a:ext>
            </a:extLst>
          </p:cNvPr>
          <p:cNvSpPr/>
          <p:nvPr userDrawn="1"/>
        </p:nvSpPr>
        <p:spPr>
          <a:xfrm>
            <a:off x="0" y="0"/>
            <a:ext cx="12192000" cy="516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C990D6-4DEC-B09A-A241-996BA7DB3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993410" y="4211783"/>
            <a:ext cx="2673627" cy="181494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4329116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E3CFCAA-81B6-C405-07D1-E418546E933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94300" y="711125"/>
            <a:ext cx="2349500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F79636A1-7D98-BB52-3935-AA21436B2C1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94300" y="1485900"/>
            <a:ext cx="2349500" cy="2667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360903E5-4157-3298-5675-C31B7EBDE3D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07001" y="1752601"/>
            <a:ext cx="2705100" cy="7239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A7C8438-9D38-601D-BD0A-9DAE8EF937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00" y="711125"/>
            <a:ext cx="2349500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B127884D-A63F-B047-7AB3-1A584473F96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82000" y="1485900"/>
            <a:ext cx="2349500" cy="2667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F9412AF9-D1A6-DA2E-7DD6-EDBAF703195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394701" y="1752601"/>
            <a:ext cx="2705100" cy="7239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12F9CFBE-91EB-E1F1-D45D-F44A7C26F87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94300" y="2679625"/>
            <a:ext cx="2349500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0ABD5CE3-0450-56C5-F320-FDD8BF85E46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194300" y="3454400"/>
            <a:ext cx="2349500" cy="2667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0FF41A18-2C0B-5CA2-2C9F-EEAB84BE7E4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07001" y="3721101"/>
            <a:ext cx="2705100" cy="7239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809B891-B118-D25E-B5EB-0F57560173C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382000" y="2679625"/>
            <a:ext cx="2349500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19E3C14A-010A-12BF-4BCC-10E42CAFEF9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382000" y="3454400"/>
            <a:ext cx="2349500" cy="2667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8AB13CE-E809-2162-A9FE-940AF3367CA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394701" y="3721101"/>
            <a:ext cx="2705100" cy="7239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DA229C-DA69-2933-A03E-E31194E0A826}"/>
              </a:ext>
            </a:extLst>
          </p:cNvPr>
          <p:cNvSpPr txBox="1"/>
          <p:nvPr userDrawn="1"/>
        </p:nvSpPr>
        <p:spPr>
          <a:xfrm>
            <a:off x="27710" y="4558144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854D8347-8E3E-5809-333F-4CA56FC053D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2974" y="774625"/>
            <a:ext cx="3834626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Number Title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EF6DF539-3B9B-6F9F-BB73-9C0A1281EC8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92972" y="2040740"/>
            <a:ext cx="3847327" cy="111392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70E81576-624F-A2CF-5513-EB9F6F13438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92974" y="1346945"/>
            <a:ext cx="3847326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1865054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8000" t="-16000" r="28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1391543C-E069-B3C8-09A3-21D906D4AE22}"/>
              </a:ext>
            </a:extLst>
          </p:cNvPr>
          <p:cNvSpPr/>
          <p:nvPr userDrawn="1"/>
        </p:nvSpPr>
        <p:spPr>
          <a:xfrm rot="10800000" flipV="1">
            <a:off x="5500160" y="0"/>
            <a:ext cx="6691840" cy="6858000"/>
          </a:xfrm>
          <a:custGeom>
            <a:avLst/>
            <a:gdLst>
              <a:gd name="connsiteX0" fmla="*/ 0 w 6691840"/>
              <a:gd name="connsiteY0" fmla="*/ 0 h 6858000"/>
              <a:gd name="connsiteX1" fmla="*/ 6691840 w 6691840"/>
              <a:gd name="connsiteY1" fmla="*/ 0 h 6858000"/>
              <a:gd name="connsiteX2" fmla="*/ 5543742 w 6691840"/>
              <a:gd name="connsiteY2" fmla="*/ 6858000 h 6858000"/>
              <a:gd name="connsiteX3" fmla="*/ 0 w 6691840"/>
              <a:gd name="connsiteY3" fmla="*/ 6858000 h 6858000"/>
              <a:gd name="connsiteX4" fmla="*/ 0 w 6691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1840" h="6858000">
                <a:moveTo>
                  <a:pt x="0" y="0"/>
                </a:moveTo>
                <a:lnTo>
                  <a:pt x="6691840" y="0"/>
                </a:lnTo>
                <a:lnTo>
                  <a:pt x="554374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3A4B2F-D7A3-70BF-8BCB-82FE66D353A3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53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  <a:alpha val="77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61B6157-92B5-0D2B-6702-71739F9540A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14300" y="3641588"/>
            <a:ext cx="5499100" cy="2517912"/>
          </a:xfrm>
        </p:spPr>
        <p:txBody>
          <a:bodyPr>
            <a:noAutofit/>
          </a:bodyPr>
          <a:lstStyle>
            <a:lvl1pPr marL="0" indent="0">
              <a:buNone/>
              <a:defRPr sz="21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987B320-2B8D-CB8D-31C3-1319807819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88400" y="2781300"/>
            <a:ext cx="2667000" cy="1295400"/>
          </a:xfrm>
        </p:spPr>
        <p:txBody>
          <a:bodyPr>
            <a:noAutofit/>
          </a:bodyPr>
          <a:lstStyle>
            <a:lvl1pPr marL="0" indent="0">
              <a:buNone/>
              <a:defRPr sz="2200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endParaRPr 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13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D99796-56F5-8026-B552-7C85578A0674}"/>
              </a:ext>
            </a:extLst>
          </p:cNvPr>
          <p:cNvSpPr/>
          <p:nvPr userDrawn="1"/>
        </p:nvSpPr>
        <p:spPr>
          <a:xfrm>
            <a:off x="1155700" y="0"/>
            <a:ext cx="3543300" cy="5168900"/>
          </a:xfrm>
          <a:prstGeom prst="rect">
            <a:avLst/>
          </a:prstGeom>
          <a:gradFill>
            <a:gsLst>
              <a:gs pos="46000">
                <a:srgbClr val="263765"/>
              </a:gs>
              <a:gs pos="0">
                <a:srgbClr val="0061A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building, dome&#10;&#10;AI-generated content may be incorrect.">
            <a:extLst>
              <a:ext uri="{FF2B5EF4-FFF2-40B4-BE49-F238E27FC236}">
                <a16:creationId xmlns:a16="http://schemas.microsoft.com/office/drawing/2014/main" id="{39C674C3-74CF-5229-08D5-3B4C4D7E05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490"/>
          <a:stretch/>
        </p:blipFill>
        <p:spPr>
          <a:xfrm>
            <a:off x="0" y="5461000"/>
            <a:ext cx="4064000" cy="1397000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7CECC5C-F649-5AA6-D5D2-69436D14E0C0}"/>
              </a:ext>
            </a:extLst>
          </p:cNvPr>
          <p:cNvSpPr txBox="1"/>
          <p:nvPr userDrawn="1"/>
        </p:nvSpPr>
        <p:spPr>
          <a:xfrm>
            <a:off x="9529911" y="6342301"/>
            <a:ext cx="24588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3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NASA INTERNAL ONLY</a:t>
            </a:r>
            <a:endParaRPr lang="en-US" sz="1000" spc="3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141624D-9C4B-F0A9-D8F3-B9A88BBAAE1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600700" y="1142925"/>
            <a:ext cx="2349500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35C8E95D-370D-894D-5A30-62EE35961CB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600700" y="1917700"/>
            <a:ext cx="2349500" cy="2667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79BF7A5-F96A-A7E1-FD9E-D5DEC3C8193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613401" y="2184401"/>
            <a:ext cx="2705100" cy="7239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635B405-D8AD-B5D4-CAF5-192D7813428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88400" y="1142925"/>
            <a:ext cx="2349500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487FCEF-B50B-54D4-542C-C80562A28CB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88400" y="1917700"/>
            <a:ext cx="2349500" cy="2667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41EECA5D-CD20-EDAA-D973-1667C38786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801101" y="2184401"/>
            <a:ext cx="2705100" cy="7239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217E52D-D736-ADED-2918-FC8280141F8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600700" y="3111425"/>
            <a:ext cx="2349500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196934C4-2295-C4EA-451D-3FEF79EB8D7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00700" y="3886200"/>
            <a:ext cx="2349500" cy="2667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1E9DAC8-9A2C-6D2E-7B52-A97960738A5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13401" y="4152901"/>
            <a:ext cx="2705100" cy="7239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1752B721-0569-0958-0E77-54D13C97AF6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788400" y="3111425"/>
            <a:ext cx="2349500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D2C256B-6BE5-75EB-A981-3B18D6137F7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88400" y="3886200"/>
            <a:ext cx="2349500" cy="2667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A6EC1986-6DBF-324B-9104-2AFA96D0864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801101" y="4152901"/>
            <a:ext cx="2705100" cy="7239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A8479-FBBB-C5EC-9EFC-59538CC0747B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30E7C2C4-4624-EC5B-02D3-2B0805DC707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94574" y="2844725"/>
            <a:ext cx="3454885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Number Title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DBE9EC9-4AAD-515E-7185-27C9F06A514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94573" y="4057053"/>
            <a:ext cx="3466328" cy="1061047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7323AB7-5B04-17A0-05AC-CCB25C96EF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94574" y="3381187"/>
            <a:ext cx="3466327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7902630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7">
    <p:bg>
      <p:bgPr>
        <a:gradFill>
          <a:gsLst>
            <a:gs pos="61000">
              <a:srgbClr val="263765"/>
            </a:gs>
            <a:gs pos="100000">
              <a:srgbClr val="0A5EA4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520E02-1191-7377-34C5-9B4145B4E165}"/>
              </a:ext>
            </a:extLst>
          </p:cNvPr>
          <p:cNvSpPr/>
          <p:nvPr userDrawn="1"/>
        </p:nvSpPr>
        <p:spPr>
          <a:xfrm>
            <a:off x="0" y="1892300"/>
            <a:ext cx="12192000" cy="4965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B1EF4DD4-7C3C-7A43-55AD-EFE4CB7A44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24" r="34572"/>
          <a:stretch/>
        </p:blipFill>
        <p:spPr>
          <a:xfrm>
            <a:off x="7721600" y="0"/>
            <a:ext cx="4470400" cy="5549900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37720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2197100"/>
            <a:ext cx="0" cy="4318000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CF4B482-2301-BC19-B712-D73946CD7DB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20258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D637C9A-A4D9-081C-2E19-49FA0E50FBC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20258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EF48182-4C30-500F-EAB7-C4B82B876B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96240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70558C3B-CFE1-1C6C-7BF7-55DD7AC2200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96240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22F69EB-8B4B-15EC-6E50-A7292D406C1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73100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818DA9D-B615-7DAF-74B7-8CD40DFE35D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73100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5335CCD-56FE-9A81-EB8F-732A12E58BB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51230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62897D9-15CA-5A90-933E-7C37F09DDFD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1230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A04144-3188-B03C-7AC9-AFC8AEE2C2A8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ABC240E-67D8-D388-2ED4-BD3E8B8596D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0757" y="447956"/>
            <a:ext cx="3425078" cy="1093973"/>
          </a:xfrm>
        </p:spPr>
        <p:txBody>
          <a:bodyPr/>
          <a:lstStyle>
            <a:lvl1pPr marL="17463" indent="-17463">
              <a:buNone/>
              <a:tabLst/>
              <a:defRPr sz="25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348852E0-F746-ADDE-F142-5E652941914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284382" y="644712"/>
            <a:ext cx="2457076" cy="664135"/>
          </a:xfrm>
        </p:spPr>
        <p:txBody>
          <a:bodyPr/>
          <a:lstStyle>
            <a:lvl1pPr marL="17463" indent="0">
              <a:buNone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Mauris auctor dui diam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50B9909-8EE7-401E-AB6E-7791E3E3B7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2122433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72E201F-8E98-7C03-F91B-95F8128712E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2492323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2918879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518C5F6-CD72-0471-21D1-0C60F257988F}"/>
              </a:ext>
            </a:extLst>
          </p:cNvPr>
          <p:cNvSpPr/>
          <p:nvPr userDrawn="1"/>
        </p:nvSpPr>
        <p:spPr>
          <a:xfrm flipV="1">
            <a:off x="0" y="0"/>
            <a:ext cx="6172200" cy="6858000"/>
          </a:xfrm>
          <a:custGeom>
            <a:avLst/>
            <a:gdLst>
              <a:gd name="connsiteX0" fmla="*/ 0 w 6691840"/>
              <a:gd name="connsiteY0" fmla="*/ 0 h 6858000"/>
              <a:gd name="connsiteX1" fmla="*/ 6691840 w 6691840"/>
              <a:gd name="connsiteY1" fmla="*/ 0 h 6858000"/>
              <a:gd name="connsiteX2" fmla="*/ 5543742 w 6691840"/>
              <a:gd name="connsiteY2" fmla="*/ 6858000 h 6858000"/>
              <a:gd name="connsiteX3" fmla="*/ 0 w 6691840"/>
              <a:gd name="connsiteY3" fmla="*/ 6858000 h 6858000"/>
              <a:gd name="connsiteX4" fmla="*/ 0 w 6691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1840" h="6858000">
                <a:moveTo>
                  <a:pt x="0" y="0"/>
                </a:moveTo>
                <a:lnTo>
                  <a:pt x="6691840" y="0"/>
                </a:lnTo>
                <a:lnTo>
                  <a:pt x="554374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6000">
                <a:srgbClr val="1C3663"/>
              </a:gs>
              <a:gs pos="77000">
                <a:srgbClr val="0066B3">
                  <a:alpha val="85000"/>
                  <a:lumMod val="46871"/>
                </a:srgbClr>
              </a:gs>
              <a:gs pos="0">
                <a:srgbClr val="263766"/>
              </a:gs>
              <a:gs pos="100000">
                <a:srgbClr val="0066B3">
                  <a:lumMod val="78000"/>
                </a:srgb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E8244A-B93D-F3CA-C82C-97A1E4F983F2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59000">
                <a:srgbClr val="B1EBFF">
                  <a:alpha val="0"/>
                </a:srgbClr>
              </a:gs>
              <a:gs pos="0">
                <a:srgbClr val="00B4F0">
                  <a:alpha val="77000"/>
                  <a:lumMod val="35000"/>
                  <a:lumOff val="65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Icon&#10;&#10;AI-generated content may be incorrect.">
            <a:extLst>
              <a:ext uri="{FF2B5EF4-FFF2-40B4-BE49-F238E27FC236}">
                <a16:creationId xmlns:a16="http://schemas.microsoft.com/office/drawing/2014/main" id="{035B7D07-20FD-DC7A-8BB7-5C2381DE34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48" t="13672" r="1234" b="57205"/>
          <a:stretch/>
        </p:blipFill>
        <p:spPr>
          <a:xfrm>
            <a:off x="755209" y="1724755"/>
            <a:ext cx="495947" cy="502025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07CE2F4-AB04-3ADA-09AE-3EA4E558A3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959" y="2227153"/>
            <a:ext cx="4294442" cy="2348380"/>
          </a:xfrm>
        </p:spPr>
        <p:txBody>
          <a:bodyPr>
            <a:noAutofit/>
          </a:bodyPr>
          <a:lstStyle>
            <a:lvl1pPr marL="0" indent="0">
              <a:buNone/>
              <a:defRPr sz="3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8412264-5915-EA96-2118-3488F0614E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1800" y="4808706"/>
            <a:ext cx="2109272" cy="322635"/>
          </a:xfrm>
        </p:spPr>
        <p:txBody>
          <a:bodyPr>
            <a:noAutofit/>
          </a:bodyPr>
          <a:lstStyle>
            <a:lvl1pPr marL="0" indent="0">
              <a:buNone/>
              <a:defRPr sz="1700" b="0" i="0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0FD0594-499C-BC15-2BD1-4E436E490B62}"/>
              </a:ext>
            </a:extLst>
          </p:cNvPr>
          <p:cNvSpPr/>
          <p:nvPr userDrawn="1"/>
        </p:nvSpPr>
        <p:spPr>
          <a:xfrm>
            <a:off x="6946900" y="736600"/>
            <a:ext cx="4521200" cy="939800"/>
          </a:xfrm>
          <a:prstGeom prst="roundRect">
            <a:avLst>
              <a:gd name="adj" fmla="val 50000"/>
            </a:avLst>
          </a:prstGeom>
          <a:solidFill>
            <a:srgbClr val="E4E5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20">
            <a:extLst>
              <a:ext uri="{FF2B5EF4-FFF2-40B4-BE49-F238E27FC236}">
                <a16:creationId xmlns:a16="http://schemas.microsoft.com/office/drawing/2014/main" id="{4FB3FA7E-5A65-284C-E1AE-094D465595E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502400" y="625798"/>
            <a:ext cx="1130300" cy="11303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FADBCBDB-DA53-E2CF-44D1-D5781F360CD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50921" y="817201"/>
            <a:ext cx="10374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EA03056-4432-BA22-77D6-79C9355EF6B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50921" y="1079635"/>
            <a:ext cx="3564779" cy="481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81B5336-8295-C42B-53BB-14B22431D347}"/>
              </a:ext>
            </a:extLst>
          </p:cNvPr>
          <p:cNvSpPr/>
          <p:nvPr userDrawn="1"/>
        </p:nvSpPr>
        <p:spPr>
          <a:xfrm>
            <a:off x="6946900" y="2222500"/>
            <a:ext cx="4521200" cy="939800"/>
          </a:xfrm>
          <a:prstGeom prst="roundRect">
            <a:avLst>
              <a:gd name="adj" fmla="val 50000"/>
            </a:avLst>
          </a:prstGeom>
          <a:solidFill>
            <a:srgbClr val="E4E5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452DE93A-E724-A672-6697-C32330AA86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502400" y="2111698"/>
            <a:ext cx="1130300" cy="11303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6AC0C18E-6247-1654-F131-889FD2039EA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750921" y="2303101"/>
            <a:ext cx="10374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288CFC03-DD4C-17C8-6605-AF03F28AC07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750921" y="2565535"/>
            <a:ext cx="3564779" cy="481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5B71A5C-F76D-2A55-097A-E07DCA9F06BB}"/>
              </a:ext>
            </a:extLst>
          </p:cNvPr>
          <p:cNvSpPr/>
          <p:nvPr userDrawn="1"/>
        </p:nvSpPr>
        <p:spPr>
          <a:xfrm>
            <a:off x="6946900" y="3708400"/>
            <a:ext cx="4521200" cy="939800"/>
          </a:xfrm>
          <a:prstGeom prst="roundRect">
            <a:avLst>
              <a:gd name="adj" fmla="val 50000"/>
            </a:avLst>
          </a:prstGeom>
          <a:solidFill>
            <a:srgbClr val="E4E5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0">
            <a:extLst>
              <a:ext uri="{FF2B5EF4-FFF2-40B4-BE49-F238E27FC236}">
                <a16:creationId xmlns:a16="http://schemas.microsoft.com/office/drawing/2014/main" id="{4B549481-1823-4BA2-8207-2068D63B518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502400" y="3597598"/>
            <a:ext cx="1130300" cy="11303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92943BBA-D4AF-65A0-3FBC-C6E3E8E4FC7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50921" y="3789001"/>
            <a:ext cx="10374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1AD20FEF-6367-13CA-4342-9447CE53D9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750921" y="4051435"/>
            <a:ext cx="3564779" cy="481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E95A096-7CB8-3B20-1060-BB2891791BE7}"/>
              </a:ext>
            </a:extLst>
          </p:cNvPr>
          <p:cNvSpPr/>
          <p:nvPr userDrawn="1"/>
        </p:nvSpPr>
        <p:spPr>
          <a:xfrm>
            <a:off x="6946900" y="5181600"/>
            <a:ext cx="4521200" cy="939800"/>
          </a:xfrm>
          <a:prstGeom prst="roundRect">
            <a:avLst>
              <a:gd name="adj" fmla="val 50000"/>
            </a:avLst>
          </a:prstGeom>
          <a:solidFill>
            <a:srgbClr val="E4E5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icture Placeholder 20">
            <a:extLst>
              <a:ext uri="{FF2B5EF4-FFF2-40B4-BE49-F238E27FC236}">
                <a16:creationId xmlns:a16="http://schemas.microsoft.com/office/drawing/2014/main" id="{2D093698-999C-62DC-7C5C-4B8AD8ADC18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502400" y="5070798"/>
            <a:ext cx="1130300" cy="11303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7" name="Text Placeholder 16">
            <a:extLst>
              <a:ext uri="{FF2B5EF4-FFF2-40B4-BE49-F238E27FC236}">
                <a16:creationId xmlns:a16="http://schemas.microsoft.com/office/drawing/2014/main" id="{C07085CE-12F0-1D20-7AFA-44DB17CF203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750921" y="5262201"/>
            <a:ext cx="10374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0C0DDAEC-D8CE-EBE4-97B3-526EEB6293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750921" y="5524635"/>
            <a:ext cx="3564779" cy="481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3853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9CA2E39-0CCB-DDC0-8A52-EB708F5D0FE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59000">
                <a:srgbClr val="B1EBFF">
                  <a:alpha val="0"/>
                </a:srgbClr>
              </a:gs>
              <a:gs pos="0">
                <a:srgbClr val="00B4F0">
                  <a:alpha val="77000"/>
                  <a:lumMod val="35000"/>
                  <a:lumOff val="65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6DA15CAF-D4F7-5994-6A0A-8B5EF959EBB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672779" y="1007758"/>
            <a:ext cx="2141842" cy="21418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079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5" name="Picture Placeholder 20">
            <a:extLst>
              <a:ext uri="{FF2B5EF4-FFF2-40B4-BE49-F238E27FC236}">
                <a16:creationId xmlns:a16="http://schemas.microsoft.com/office/drawing/2014/main" id="{A3C7E3E3-4A5B-7269-C047-32B6A4DD126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72779" y="3666179"/>
            <a:ext cx="2141842" cy="21418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079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04C6D191-599A-446D-546A-E4C53266F5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454079" y="3667252"/>
            <a:ext cx="2141842" cy="213969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079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7BE9738-72BC-7C16-73D3-0FF88EB4CDEB}"/>
              </a:ext>
            </a:extLst>
          </p:cNvPr>
          <p:cNvSpPr/>
          <p:nvPr userDrawn="1"/>
        </p:nvSpPr>
        <p:spPr>
          <a:xfrm>
            <a:off x="5499100" y="838200"/>
            <a:ext cx="2489200" cy="2489200"/>
          </a:xfrm>
          <a:prstGeom prst="ellipse">
            <a:avLst/>
          </a:prstGeom>
          <a:noFill/>
          <a:ln w="76200">
            <a:gradFill>
              <a:gsLst>
                <a:gs pos="27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95FC1B-EAF1-8D17-9BBD-25F775C019D4}"/>
              </a:ext>
            </a:extLst>
          </p:cNvPr>
          <p:cNvSpPr/>
          <p:nvPr userDrawn="1"/>
        </p:nvSpPr>
        <p:spPr>
          <a:xfrm rot="2930165">
            <a:off x="8280400" y="3492500"/>
            <a:ext cx="2489200" cy="2489200"/>
          </a:xfrm>
          <a:prstGeom prst="ellipse">
            <a:avLst/>
          </a:prstGeom>
          <a:noFill/>
          <a:ln w="76200">
            <a:gradFill>
              <a:gsLst>
                <a:gs pos="27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B36AF8A-C6C6-219F-9EDF-E4C925CF1481}"/>
              </a:ext>
            </a:extLst>
          </p:cNvPr>
          <p:cNvSpPr/>
          <p:nvPr userDrawn="1"/>
        </p:nvSpPr>
        <p:spPr>
          <a:xfrm>
            <a:off x="8455152" y="990600"/>
            <a:ext cx="2139696" cy="2139696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E559B3-9DF6-2052-0AFD-145965C38E8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70ED156-A952-D6DA-E44C-2DAA0935A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735" r="41660"/>
          <a:stretch>
            <a:fillRect/>
          </a:stretch>
        </p:blipFill>
        <p:spPr>
          <a:xfrm>
            <a:off x="10612582" y="2673928"/>
            <a:ext cx="1579419" cy="18149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1BCD60-DFD8-B989-44C6-89AAC2767962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3237765-6217-8413-0422-5FD243A1D71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043488" y="1447800"/>
            <a:ext cx="963024" cy="635000"/>
          </a:xfrm>
        </p:spPr>
        <p:txBody>
          <a:bodyPr>
            <a:noAutofit/>
          </a:bodyPr>
          <a:lstStyle>
            <a:lvl1pPr marL="0" indent="0" algn="ctr">
              <a:buNone/>
              <a:defRPr sz="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891EEA0-E434-99FC-138E-C049A48D743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777819" y="2197309"/>
            <a:ext cx="1494363" cy="504328"/>
          </a:xfrm>
        </p:spPr>
        <p:txBody>
          <a:bodyPr>
            <a:noAutofit/>
          </a:bodyPr>
          <a:lstStyle>
            <a:lvl1pPr marL="0" indent="0" algn="ctr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BE355EB6-365F-6C4E-AD68-E924BA985CE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54874" y="2019225"/>
            <a:ext cx="3479026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E72BC5-3FC2-2BA4-1FE4-0F859756C25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4873" y="3259940"/>
            <a:ext cx="3466327" cy="111392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F3850C30-4BBB-9DEE-4B6A-E8007052F27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4874" y="2578845"/>
            <a:ext cx="3461746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7250289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8A321C-D06D-04CF-B361-20DCB616CA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E559B3-9DF6-2052-0AFD-145965C38E8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206A0CF-BD84-BE85-B1A2-4B25EDA7E6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367" y="1425097"/>
            <a:ext cx="6672304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536F58C-7C43-EF7B-51E5-A0F50817CB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6367" y="1827957"/>
            <a:ext cx="6672304" cy="1357032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 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b="1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 dui diam.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43194E5-2B3D-91A1-84F2-F7D45DAC42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6367" y="3209353"/>
            <a:ext cx="6672304" cy="587819"/>
          </a:xfrm>
        </p:spPr>
        <p:txBody>
          <a:bodyPr>
            <a:noAutofit/>
          </a:bodyPr>
          <a:lstStyle>
            <a:lvl1pPr marL="165100" indent="-165100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  <a:p>
            <a:pPr>
              <a:spcBef>
                <a:spcPts val="675"/>
              </a:spcBef>
            </a:pP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B677487-9A8B-F4BC-848F-517EFD7D319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7099" y="4168947"/>
            <a:ext cx="2222501" cy="686708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18AE7FB-0CF0-9D3A-2372-1F97D24D725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7099" y="4880222"/>
            <a:ext cx="2222501" cy="2540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298FBB5-95BE-20C9-488B-2955A5F0D72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27099" y="5146923"/>
            <a:ext cx="2222501" cy="49529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tor?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37BAC71-5EE0-0CCB-3451-DF8DBAD571C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65500" y="4168947"/>
            <a:ext cx="2222501" cy="686708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5DEC6291-8ECD-664D-1558-199C41DF0F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365500" y="4880222"/>
            <a:ext cx="2222501" cy="2540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3ACEF95-A0E4-901E-EFD9-55E04F4A9F6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365500" y="5146923"/>
            <a:ext cx="2222501" cy="49529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tor?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D9FD5A67-EBD5-12B4-7B9F-41D6CD02D42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791200" y="4168947"/>
            <a:ext cx="2222501" cy="686708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31BE26D-A8F1-DFC0-86FC-73E674680B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791200" y="4880222"/>
            <a:ext cx="2222501" cy="2540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DAD2FDDC-6AE8-9F05-D586-664A1981471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91200" y="5146923"/>
            <a:ext cx="2222501" cy="49529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tor?</a:t>
            </a:r>
          </a:p>
        </p:txBody>
      </p:sp>
      <p:pic>
        <p:nvPicPr>
          <p:cNvPr id="30" name="Picture 29" descr="A picture containing icon&#10;&#10;AI-generated content may be incorrect.">
            <a:extLst>
              <a:ext uri="{FF2B5EF4-FFF2-40B4-BE49-F238E27FC236}">
                <a16:creationId xmlns:a16="http://schemas.microsoft.com/office/drawing/2014/main" id="{108DF0EF-62EC-39EC-117C-6D624181A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28" t="21307" r="51815" b="21113"/>
          <a:stretch/>
        </p:blipFill>
        <p:spPr>
          <a:xfrm>
            <a:off x="8115300" y="0"/>
            <a:ext cx="4076700" cy="6858000"/>
          </a:xfrm>
          <a:prstGeom prst="rect">
            <a:avLst/>
          </a:prstGeom>
        </p:spPr>
      </p:pic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A939EC13-57C7-CBD0-437F-B05CFA96C99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16200000">
            <a:off x="10363202" y="5105401"/>
            <a:ext cx="2222501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DC810-0530-5FD0-A539-3F41A675D16C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F05366A7-7BD8-2A02-56A0-D2AE85E9E7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6A4E294-A443-93A9-989E-24BDB4407E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989356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B73BCF-ED38-F139-6D52-DD405310B36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5000">
                <a:srgbClr val="B1EBFF">
                  <a:alpha val="0"/>
                </a:srgbClr>
              </a:gs>
              <a:gs pos="0">
                <a:srgbClr val="B1EBFF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, company name&#10;&#10;AI-generated content may be incorrect.">
            <a:extLst>
              <a:ext uri="{FF2B5EF4-FFF2-40B4-BE49-F238E27FC236}">
                <a16:creationId xmlns:a16="http://schemas.microsoft.com/office/drawing/2014/main" id="{A4A392EB-0141-2A22-32AD-926283FA8D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42" y="108857"/>
            <a:ext cx="2911154" cy="1371601"/>
          </a:xfrm>
          <a:prstGeom prst="rect">
            <a:avLst/>
          </a:prstGeom>
        </p:spPr>
      </p:pic>
      <p:pic>
        <p:nvPicPr>
          <p:cNvPr id="6" name="Picture 5" descr="A picture containing colorful, tableware, dishware&#10;&#10;AI-generated content may be incorrect.">
            <a:extLst>
              <a:ext uri="{FF2B5EF4-FFF2-40B4-BE49-F238E27FC236}">
                <a16:creationId xmlns:a16="http://schemas.microsoft.com/office/drawing/2014/main" id="{2345C704-5A9C-7613-25B2-E3B80BACC2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4" b="4628"/>
          <a:stretch>
            <a:fillRect/>
          </a:stretch>
        </p:blipFill>
        <p:spPr>
          <a:xfrm>
            <a:off x="4156364" y="0"/>
            <a:ext cx="778368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2116FD-600B-AC2E-533C-69DA27E977D1}"/>
              </a:ext>
            </a:extLst>
          </p:cNvPr>
          <p:cNvSpPr txBox="1"/>
          <p:nvPr userDrawn="1"/>
        </p:nvSpPr>
        <p:spPr>
          <a:xfrm>
            <a:off x="376478" y="2815048"/>
            <a:ext cx="3707704" cy="11951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43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br>
              <a:rPr lang="en-US" sz="43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3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</a:t>
            </a:r>
          </a:p>
        </p:txBody>
      </p:sp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3B14CD4-32ED-837B-F2A8-F1331AE489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657" y="2755727"/>
            <a:ext cx="4277991" cy="1313840"/>
          </a:xfrm>
          <a:prstGeom prst="rect">
            <a:avLst/>
          </a:prstGeom>
        </p:spPr>
      </p:pic>
      <p:pic>
        <p:nvPicPr>
          <p:cNvPr id="22" name="Picture 21" descr="A picture containing transport, aircraft, airplane&#10;&#10;AI-generated content may be incorrect.">
            <a:extLst>
              <a:ext uri="{FF2B5EF4-FFF2-40B4-BE49-F238E27FC236}">
                <a16:creationId xmlns:a16="http://schemas.microsoft.com/office/drawing/2014/main" id="{683ECF92-0EAC-8D65-290B-1C4DE4E10C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2786">
            <a:off x="8229251" y="3168684"/>
            <a:ext cx="3307220" cy="2003085"/>
          </a:xfrm>
          <a:prstGeom prst="rect">
            <a:avLst/>
          </a:prstGeom>
        </p:spPr>
      </p:pic>
      <p:pic>
        <p:nvPicPr>
          <p:cNvPr id="24" name="Picture 23" descr="A satellite in space&#10;&#10;AI-generated content may be incorrect.">
            <a:extLst>
              <a:ext uri="{FF2B5EF4-FFF2-40B4-BE49-F238E27FC236}">
                <a16:creationId xmlns:a16="http://schemas.microsoft.com/office/drawing/2014/main" id="{F412F209-E5E3-14EB-86F4-4D984D1D1D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8010">
            <a:off x="3409003" y="137786"/>
            <a:ext cx="3645411" cy="38568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B91623-5AEC-437D-C40A-9AF2ABE5FF3D}"/>
              </a:ext>
            </a:extLst>
          </p:cNvPr>
          <p:cNvSpPr txBox="1"/>
          <p:nvPr userDrawn="1"/>
        </p:nvSpPr>
        <p:spPr>
          <a:xfrm>
            <a:off x="374863" y="5063334"/>
            <a:ext cx="42720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>
                <a:solidFill>
                  <a:srgbClr val="263766"/>
                </a:solidFill>
              </a:rPr>
              <a:t>This is the Earth Science Presentation template. </a:t>
            </a:r>
            <a:br>
              <a:rPr lang="en-US" sz="1300">
                <a:solidFill>
                  <a:srgbClr val="263766"/>
                </a:solidFill>
              </a:rPr>
            </a:br>
            <a:r>
              <a:rPr lang="en-US" sz="1300">
                <a:solidFill>
                  <a:srgbClr val="263766"/>
                </a:solidFill>
              </a:rPr>
              <a:t>This template has been approved by OCOMM, SMD, and ESD leadership. If you need more assistance, please visit the </a:t>
            </a:r>
            <a:r>
              <a:rPr lang="en-US" sz="1300" b="1" i="0" kern="1200">
                <a:solidFill>
                  <a:srgbClr val="263766"/>
                </a:solidFill>
                <a:effectLst/>
                <a:latin typeface="+mn-lt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PowerPoint for Windows training site</a:t>
            </a:r>
            <a:endParaRPr lang="en-US" sz="1300" b="1" i="0" kern="1200">
              <a:solidFill>
                <a:srgbClr val="263766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FE908F-37E0-C7F8-9B7A-D6C00EF48967}"/>
              </a:ext>
            </a:extLst>
          </p:cNvPr>
          <p:cNvSpPr/>
          <p:nvPr userDrawn="1"/>
        </p:nvSpPr>
        <p:spPr>
          <a:xfrm rot="10800000">
            <a:off x="-225289" y="4836134"/>
            <a:ext cx="4082911" cy="1375980"/>
          </a:xfrm>
          <a:prstGeom prst="rect">
            <a:avLst/>
          </a:prstGeom>
          <a:noFill/>
          <a:ln w="66675">
            <a:gradFill>
              <a:gsLst>
                <a:gs pos="8000">
                  <a:schemeClr val="bg1">
                    <a:alpha val="0"/>
                  </a:schemeClr>
                </a:gs>
                <a:gs pos="33000">
                  <a:srgbClr val="00B4F0">
                    <a:alpha val="71528"/>
                  </a:srgbClr>
                </a:gs>
                <a:gs pos="70000">
                  <a:srgbClr val="0064AE"/>
                </a:gs>
                <a:gs pos="100000">
                  <a:srgbClr val="74419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657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70B236-3BB6-DEF7-AB73-9BC167A108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E559B3-9DF6-2052-0AFD-145965C38E8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hape, polygon&#10;&#10;AI-generated content may be incorrect.">
            <a:extLst>
              <a:ext uri="{FF2B5EF4-FFF2-40B4-BE49-F238E27FC236}">
                <a16:creationId xmlns:a16="http://schemas.microsoft.com/office/drawing/2014/main" id="{3D416240-5334-AEA3-3BDE-FA0742246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639" r="9204"/>
          <a:stretch/>
        </p:blipFill>
        <p:spPr>
          <a:xfrm>
            <a:off x="7556500" y="0"/>
            <a:ext cx="4635500" cy="1612900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8195EED-A9A3-FCA8-C245-EA4821C56A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19085" y="5875481"/>
            <a:ext cx="1582416" cy="741219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368CE5-A140-D491-E31F-B7B26D736A7D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5D589312-B7D2-15FB-08AC-3CD55E049C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6E7BE1F-73FE-39CB-7339-F59A619946D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9473112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179C2D-FD31-B49F-CBB6-F29853B007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E559B3-9DF6-2052-0AFD-145965C38E8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100BC9-3359-6C3B-4CB7-BCC92E71C7C5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7929592B-5911-109C-4372-B7CBD3FAAA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E3897B6-E95C-D38F-F33F-9693293556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4307047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E559B3-9DF6-2052-0AFD-145965C38E8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100BC9-3359-6C3B-4CB7-BCC92E71C7C5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7929592B-5911-109C-4372-B7CBD3FAAA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E3897B6-E95C-D38F-F33F-9693293556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0804335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68DAD3-9644-926E-DCA1-BC47EFEBC1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Icon&#10;&#10;AI-generated content may be incorrect.">
            <a:extLst>
              <a:ext uri="{FF2B5EF4-FFF2-40B4-BE49-F238E27FC236}">
                <a16:creationId xmlns:a16="http://schemas.microsoft.com/office/drawing/2014/main" id="{CE12C5DA-EDCB-B01C-9C5B-B4C783F7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073" b="74424"/>
          <a:stretch/>
        </p:blipFill>
        <p:spPr>
          <a:xfrm>
            <a:off x="3237875" y="1420625"/>
            <a:ext cx="8954125" cy="5437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518B97-3DCD-761F-C48E-727A58EC82B1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ABA089E1-7385-0FFF-FC8A-B0A42209DD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581BEC40-DD11-E7AA-963C-E1A889F4A90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5871138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4">
    <p:bg>
      <p:bgPr>
        <a:gradFill>
          <a:gsLst>
            <a:gs pos="68000">
              <a:srgbClr val="114E8A">
                <a:lumMod val="84000"/>
              </a:srgbClr>
            </a:gs>
            <a:gs pos="21000">
              <a:srgbClr val="263765"/>
            </a:gs>
            <a:gs pos="100000">
              <a:srgbClr val="0061A8">
                <a:lumMod val="80509"/>
              </a:srgbClr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F5C28D-798E-BCAD-54A8-EBC4290DB58A}"/>
              </a:ext>
            </a:extLst>
          </p:cNvPr>
          <p:cNvSpPr/>
          <p:nvPr userDrawn="1"/>
        </p:nvSpPr>
        <p:spPr>
          <a:xfrm>
            <a:off x="0" y="0"/>
            <a:ext cx="12192000" cy="516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91235-DA4B-0502-9375-A8DE515E6C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993410" y="4211783"/>
            <a:ext cx="2673627" cy="1814944"/>
          </a:xfrm>
          <a:prstGeom prst="rect">
            <a:avLst/>
          </a:prstGeom>
        </p:spPr>
      </p:pic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4BB3E7-C051-4899-045E-D6CB7F42DB7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4329116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CD15B55-945C-0A67-0A31-56F215AA5AB5}"/>
              </a:ext>
            </a:extLst>
          </p:cNvPr>
          <p:cNvSpPr txBox="1"/>
          <p:nvPr userDrawn="1"/>
        </p:nvSpPr>
        <p:spPr>
          <a:xfrm>
            <a:off x="27710" y="4558144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CACC377C-8287-47F7-668F-49910B46BEF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2974" y="774625"/>
            <a:ext cx="3834626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7CCC8FC4-B0BD-0767-68FA-94EEDECA9E5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92972" y="2022811"/>
            <a:ext cx="3847327" cy="111392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844D397F-772E-980E-7BEA-2AD6FB8E5B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92974" y="1329016"/>
            <a:ext cx="3847326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7134733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5">
    <p:bg>
      <p:bgPr>
        <a:gradFill>
          <a:gsLst>
            <a:gs pos="68000">
              <a:srgbClr val="114E8A">
                <a:lumMod val="84000"/>
              </a:srgbClr>
            </a:gs>
            <a:gs pos="21000">
              <a:srgbClr val="263765"/>
            </a:gs>
            <a:gs pos="100000">
              <a:srgbClr val="0061A8">
                <a:lumMod val="80509"/>
              </a:srgbClr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F5C28D-798E-BCAD-54A8-EBC4290DB58A}"/>
              </a:ext>
            </a:extLst>
          </p:cNvPr>
          <p:cNvSpPr/>
          <p:nvPr userDrawn="1"/>
        </p:nvSpPr>
        <p:spPr>
          <a:xfrm>
            <a:off x="0" y="0"/>
            <a:ext cx="12192000" cy="516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4BB3E7-C051-4899-045E-D6CB7F42DB7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4329116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28FB822-BCEA-9418-56AF-FFFB296D5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048356" y="4634567"/>
            <a:ext cx="2673627" cy="1814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53D1CE-299B-54FE-A2BB-6AEA24E31B7B}"/>
              </a:ext>
            </a:extLst>
          </p:cNvPr>
          <p:cNvSpPr txBox="1"/>
          <p:nvPr userDrawn="1"/>
        </p:nvSpPr>
        <p:spPr>
          <a:xfrm>
            <a:off x="27710" y="4558144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7FC38001-22F7-6F1D-9EC8-27B105FF5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7D926A1-1563-D98E-94F9-7F553A630A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120692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E441596-F0EB-6E2E-73BE-55DBA8D9E0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190E3A-A040-AFBF-6B8D-08F68C7B4403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8B845D5-6DE5-512E-DDBB-EB4DF0CD6C8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60772" y="1"/>
            <a:ext cx="6735455" cy="6857999"/>
          </a:xfrm>
          <a:custGeom>
            <a:avLst/>
            <a:gdLst>
              <a:gd name="connsiteX0" fmla="*/ 0 w 9710737"/>
              <a:gd name="connsiteY0" fmla="*/ 6858000 h 6858000"/>
              <a:gd name="connsiteX1" fmla="*/ 1170181 w 9710737"/>
              <a:gd name="connsiteY1" fmla="*/ 0 h 6858000"/>
              <a:gd name="connsiteX2" fmla="*/ 9710737 w 9710737"/>
              <a:gd name="connsiteY2" fmla="*/ 0 h 6858000"/>
              <a:gd name="connsiteX3" fmla="*/ 8540556 w 9710737"/>
              <a:gd name="connsiteY3" fmla="*/ 6858000 h 6858000"/>
              <a:gd name="connsiteX4" fmla="*/ 0 w 9710737"/>
              <a:gd name="connsiteY4" fmla="*/ 6858000 h 6858000"/>
              <a:gd name="connsiteX0" fmla="*/ 0 w 9710737"/>
              <a:gd name="connsiteY0" fmla="*/ 6858000 h 6858000"/>
              <a:gd name="connsiteX1" fmla="*/ 1170181 w 9710737"/>
              <a:gd name="connsiteY1" fmla="*/ 0 h 6858000"/>
              <a:gd name="connsiteX2" fmla="*/ 9710737 w 9710737"/>
              <a:gd name="connsiteY2" fmla="*/ 0 h 6858000"/>
              <a:gd name="connsiteX3" fmla="*/ 6738261 w 9710737"/>
              <a:gd name="connsiteY3" fmla="*/ 6858000 h 6858000"/>
              <a:gd name="connsiteX4" fmla="*/ 0 w 9710737"/>
              <a:gd name="connsiteY4" fmla="*/ 6858000 h 6858000"/>
              <a:gd name="connsiteX0" fmla="*/ 0 w 6782006"/>
              <a:gd name="connsiteY0" fmla="*/ 6858000 h 6858000"/>
              <a:gd name="connsiteX1" fmla="*/ 1170181 w 6782006"/>
              <a:gd name="connsiteY1" fmla="*/ 0 h 6858000"/>
              <a:gd name="connsiteX2" fmla="*/ 6782006 w 6782006"/>
              <a:gd name="connsiteY2" fmla="*/ 0 h 6858000"/>
              <a:gd name="connsiteX3" fmla="*/ 6738261 w 6782006"/>
              <a:gd name="connsiteY3" fmla="*/ 6858000 h 6858000"/>
              <a:gd name="connsiteX4" fmla="*/ 0 w 6782006"/>
              <a:gd name="connsiteY4" fmla="*/ 6858000 h 6858000"/>
              <a:gd name="connsiteX0" fmla="*/ 0 w 6786268"/>
              <a:gd name="connsiteY0" fmla="*/ 6858000 h 6861175"/>
              <a:gd name="connsiteX1" fmla="*/ 1170181 w 6786268"/>
              <a:gd name="connsiteY1" fmla="*/ 0 h 6861175"/>
              <a:gd name="connsiteX2" fmla="*/ 6782006 w 6786268"/>
              <a:gd name="connsiteY2" fmla="*/ 0 h 6861175"/>
              <a:gd name="connsiteX3" fmla="*/ 6786268 w 6786268"/>
              <a:gd name="connsiteY3" fmla="*/ 6861175 h 6861175"/>
              <a:gd name="connsiteX4" fmla="*/ 0 w 6786268"/>
              <a:gd name="connsiteY4" fmla="*/ 6858000 h 6861175"/>
              <a:gd name="connsiteX0" fmla="*/ 0 w 6789468"/>
              <a:gd name="connsiteY0" fmla="*/ 6861175 h 6861175"/>
              <a:gd name="connsiteX1" fmla="*/ 1173381 w 6789468"/>
              <a:gd name="connsiteY1" fmla="*/ 0 h 6861175"/>
              <a:gd name="connsiteX2" fmla="*/ 6785206 w 6789468"/>
              <a:gd name="connsiteY2" fmla="*/ 0 h 6861175"/>
              <a:gd name="connsiteX3" fmla="*/ 6789468 w 6789468"/>
              <a:gd name="connsiteY3" fmla="*/ 6861175 h 6861175"/>
              <a:gd name="connsiteX4" fmla="*/ 0 w 6789468"/>
              <a:gd name="connsiteY4" fmla="*/ 6861175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468" h="6861175">
                <a:moveTo>
                  <a:pt x="0" y="6861175"/>
                </a:moveTo>
                <a:lnTo>
                  <a:pt x="1173381" y="0"/>
                </a:lnTo>
                <a:lnTo>
                  <a:pt x="6785206" y="0"/>
                </a:lnTo>
                <a:cubicBezTo>
                  <a:pt x="6786627" y="2287058"/>
                  <a:pt x="6788047" y="4574117"/>
                  <a:pt x="6789468" y="6861175"/>
                </a:cubicBezTo>
                <a:lnTo>
                  <a:pt x="0" y="686117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Photo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5CBC7-76A8-DDCE-9FA2-02D545838C58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7D7AE997-6332-FE39-8639-40358D289C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1FA518A2-C904-7664-7986-965A2BC8A9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543825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527EF5-43CA-7971-A5F8-3F80C9F061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9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E441596-F0EB-6E2E-73BE-55DBA8D9E0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190E3A-A040-AFBF-6B8D-08F68C7B4403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30FEBBCF-C8D1-10E8-C78F-6D20D3BFD0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55" r="51955" b="60409"/>
          <a:stretch/>
        </p:blipFill>
        <p:spPr>
          <a:xfrm>
            <a:off x="8041558" y="3571567"/>
            <a:ext cx="4150442" cy="3286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FF311-326A-DDE6-6576-20BCB504F730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4A1C7A3F-D67F-8AD0-D180-4E77AC2D8F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AD87FED2-0C0E-746F-97EA-F4110E2EDD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1270367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8BAA35-EE3F-7253-46B4-EAEAED547D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9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E441596-F0EB-6E2E-73BE-55DBA8D9E0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190E3A-A040-AFBF-6B8D-08F68C7B4403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Icon&#10;&#10;AI-generated content may be incorrect.">
            <a:extLst>
              <a:ext uri="{FF2B5EF4-FFF2-40B4-BE49-F238E27FC236}">
                <a16:creationId xmlns:a16="http://schemas.microsoft.com/office/drawing/2014/main" id="{59179161-4D82-04A2-AE35-40B571A19C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55" r="51955" b="60409"/>
          <a:stretch/>
        </p:blipFill>
        <p:spPr>
          <a:xfrm>
            <a:off x="8041558" y="3571567"/>
            <a:ext cx="4150442" cy="3286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95A37D-0D4B-12AC-049D-BCA0DD89F7F8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45149543-018A-6D53-D2FD-AA02847606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E38C221-70B6-D088-4E70-1B49AF31FA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644816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53D02259-FBFE-6357-9A3E-3ED6F936253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2974" y="1807012"/>
            <a:ext cx="3834626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0A374D9-5B25-D525-108D-481FE70757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92972" y="3073127"/>
            <a:ext cx="3847327" cy="111392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306FC1EC-EDFD-733C-8920-4E84F461B54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92974" y="2361403"/>
            <a:ext cx="3847326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9228067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9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t="-38000" r="-2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DB2B45C-3AE1-B3D3-5D0B-188420850237}"/>
              </a:ext>
            </a:extLst>
          </p:cNvPr>
          <p:cNvSpPr/>
          <p:nvPr userDrawn="1"/>
        </p:nvSpPr>
        <p:spPr>
          <a:xfrm>
            <a:off x="0" y="1693889"/>
            <a:ext cx="12192000" cy="516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351521-717D-9C96-BAD5-46C1B88773D9}"/>
              </a:ext>
            </a:extLst>
          </p:cNvPr>
          <p:cNvSpPr/>
          <p:nvPr userDrawn="1"/>
        </p:nvSpPr>
        <p:spPr>
          <a:xfrm>
            <a:off x="0" y="0"/>
            <a:ext cx="12192000" cy="2653259"/>
          </a:xfrm>
          <a:prstGeom prst="rect">
            <a:avLst/>
          </a:prstGeom>
          <a:gradFill>
            <a:gsLst>
              <a:gs pos="100000">
                <a:srgbClr val="263765">
                  <a:alpha val="94000"/>
                </a:srgbClr>
              </a:gs>
              <a:gs pos="87000">
                <a:srgbClr val="263766">
                  <a:alpha val="75593"/>
                </a:srgbClr>
              </a:gs>
              <a:gs pos="54000">
                <a:srgbClr val="263766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688A5013-7690-BA33-842A-3EDF5D078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9" r="32899" b="28536"/>
          <a:stretch/>
        </p:blipFill>
        <p:spPr>
          <a:xfrm>
            <a:off x="8138410" y="0"/>
            <a:ext cx="4053590" cy="35826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9434B0-A1B0-8545-B4B2-6F60CA15F7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6000">
                <a:srgbClr val="B1EBFF">
                  <a:alpha val="0"/>
                </a:srgbClr>
              </a:gs>
              <a:gs pos="0">
                <a:srgbClr val="00B4F0">
                  <a:lumMod val="25000"/>
                  <a:lumOff val="75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6F2B762-1FFF-9023-1C7E-2795C55490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3458954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2A1DFC-348E-8C19-570B-308F0C9D0D49}"/>
              </a:ext>
            </a:extLst>
          </p:cNvPr>
          <p:cNvCxnSpPr>
            <a:cxnSpLocks/>
          </p:cNvCxnSpPr>
          <p:nvPr userDrawn="1"/>
        </p:nvCxnSpPr>
        <p:spPr>
          <a:xfrm>
            <a:off x="591414" y="1972638"/>
            <a:ext cx="0" cy="4451409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9469DAB-F487-0882-EFF2-F569B6FBE29B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5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AB700C-A6BC-4300-F40C-112AAB6E33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8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11229B-54CC-F16F-B79A-D92BCAF2E7FC}"/>
              </a:ext>
            </a:extLst>
          </p:cNvPr>
          <p:cNvSpPr txBox="1"/>
          <p:nvPr userDrawn="1"/>
        </p:nvSpPr>
        <p:spPr>
          <a:xfrm>
            <a:off x="764088" y="1276890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06B8CC-29F7-399F-3054-AF8551B0891D}"/>
              </a:ext>
            </a:extLst>
          </p:cNvPr>
          <p:cNvSpPr txBox="1"/>
          <p:nvPr userDrawn="1"/>
        </p:nvSpPr>
        <p:spPr>
          <a:xfrm>
            <a:off x="4045400" y="1276890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46CAA-7011-1F0F-345E-4F6AF40A6BAD}"/>
              </a:ext>
            </a:extLst>
          </p:cNvPr>
          <p:cNvSpPr txBox="1"/>
          <p:nvPr userDrawn="1"/>
        </p:nvSpPr>
        <p:spPr>
          <a:xfrm>
            <a:off x="7772052" y="1276890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E0B934-442B-6197-3A6C-AAF42F8AFC8A}"/>
              </a:ext>
            </a:extLst>
          </p:cNvPr>
          <p:cNvCxnSpPr/>
          <p:nvPr userDrawn="1"/>
        </p:nvCxnSpPr>
        <p:spPr>
          <a:xfrm>
            <a:off x="913863" y="1677723"/>
            <a:ext cx="0" cy="851769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1C2130-427A-1950-589F-32F71DBD96A8}"/>
              </a:ext>
            </a:extLst>
          </p:cNvPr>
          <p:cNvCxnSpPr/>
          <p:nvPr userDrawn="1"/>
        </p:nvCxnSpPr>
        <p:spPr>
          <a:xfrm>
            <a:off x="4185274" y="1677723"/>
            <a:ext cx="0" cy="851769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6478BE-2B64-8BD2-50B0-5477328C54C5}"/>
              </a:ext>
            </a:extLst>
          </p:cNvPr>
          <p:cNvCxnSpPr>
            <a:cxnSpLocks/>
          </p:cNvCxnSpPr>
          <p:nvPr userDrawn="1"/>
        </p:nvCxnSpPr>
        <p:spPr>
          <a:xfrm>
            <a:off x="7899400" y="1664660"/>
            <a:ext cx="0" cy="1091240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58CFC74-9C21-0E4E-8948-26307C48B819}"/>
              </a:ext>
            </a:extLst>
          </p:cNvPr>
          <p:cNvSpPr txBox="1"/>
          <p:nvPr userDrawn="1"/>
        </p:nvSpPr>
        <p:spPr>
          <a:xfrm>
            <a:off x="1013534" y="1598928"/>
            <a:ext cx="2402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US" sz="1600">
                <a:solidFill>
                  <a:srgbClr val="263766"/>
                </a:solidFill>
              </a:rPr>
              <a:t>On the </a:t>
            </a:r>
            <a:r>
              <a:rPr lang="en-US" sz="1600" b="1">
                <a:solidFill>
                  <a:srgbClr val="263766"/>
                </a:solidFill>
              </a:rPr>
              <a:t>Home tab</a:t>
            </a:r>
            <a:r>
              <a:rPr lang="en-US" sz="1600">
                <a:solidFill>
                  <a:srgbClr val="263766"/>
                </a:solidFill>
              </a:rPr>
              <a:t>, select the arrow next to </a:t>
            </a:r>
            <a:r>
              <a:rPr lang="en-US" sz="1600" b="1">
                <a:solidFill>
                  <a:srgbClr val="263766"/>
                </a:solidFill>
              </a:rPr>
              <a:t>New Slide</a:t>
            </a:r>
            <a:r>
              <a:rPr lang="en-US" sz="1600">
                <a:solidFill>
                  <a:srgbClr val="263766"/>
                </a:solidFill>
              </a:rPr>
              <a:t> to browse available designs.</a:t>
            </a:r>
            <a:endParaRPr lang="en-US" sz="16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932AF4-957B-ADB2-DF25-F259E0730156}"/>
              </a:ext>
            </a:extLst>
          </p:cNvPr>
          <p:cNvSpPr txBox="1"/>
          <p:nvPr userDrawn="1"/>
        </p:nvSpPr>
        <p:spPr>
          <a:xfrm>
            <a:off x="4273433" y="1598928"/>
            <a:ext cx="2940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US" sz="1600">
                <a:solidFill>
                  <a:srgbClr val="263766"/>
                </a:solidFill>
              </a:rPr>
              <a:t>From the pop-out menu, choose a slide design that suits your presentation—there are many options available.</a:t>
            </a:r>
            <a:endParaRPr lang="en-US" sz="16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35CABA-774A-9893-E86E-2AE9D3AE9E1D}"/>
              </a:ext>
            </a:extLst>
          </p:cNvPr>
          <p:cNvSpPr txBox="1"/>
          <p:nvPr userDrawn="1"/>
        </p:nvSpPr>
        <p:spPr>
          <a:xfrm>
            <a:off x="7987936" y="1598928"/>
            <a:ext cx="373416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US" sz="1600">
                <a:solidFill>
                  <a:srgbClr val="263766"/>
                </a:solidFill>
              </a:rPr>
              <a:t>To change the design of the current slide, go to the </a:t>
            </a:r>
            <a:r>
              <a:rPr lang="en-US" sz="1600" b="1">
                <a:solidFill>
                  <a:srgbClr val="263766"/>
                </a:solidFill>
              </a:rPr>
              <a:t>Home</a:t>
            </a:r>
            <a:r>
              <a:rPr lang="en-US" sz="1600">
                <a:solidFill>
                  <a:srgbClr val="263766"/>
                </a:solidFill>
              </a:rPr>
              <a:t> </a:t>
            </a:r>
            <a:r>
              <a:rPr lang="en-US" sz="1600" b="1">
                <a:solidFill>
                  <a:srgbClr val="263766"/>
                </a:solidFill>
              </a:rPr>
              <a:t>tab</a:t>
            </a:r>
            <a:r>
              <a:rPr lang="en-US" sz="1600">
                <a:solidFill>
                  <a:srgbClr val="263766"/>
                </a:solidFill>
              </a:rPr>
              <a:t>, select </a:t>
            </a:r>
            <a:r>
              <a:rPr lang="en-US" sz="1600" b="1">
                <a:solidFill>
                  <a:srgbClr val="263766"/>
                </a:solidFill>
              </a:rPr>
              <a:t>Layout</a:t>
            </a:r>
            <a:r>
              <a:rPr lang="en-US" sz="1600">
                <a:solidFill>
                  <a:srgbClr val="263766"/>
                </a:solidFill>
              </a:rPr>
              <a:t>, and choose a different slide style from the pop-out window. It’s best to do this before you begin editing.</a:t>
            </a:r>
            <a:endParaRPr lang="en-US" sz="16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BB7B79-44FA-D3F9-A31D-5C8ED52AA724}"/>
              </a:ext>
            </a:extLst>
          </p:cNvPr>
          <p:cNvGrpSpPr/>
          <p:nvPr userDrawn="1"/>
        </p:nvGrpSpPr>
        <p:grpSpPr>
          <a:xfrm>
            <a:off x="4171657" y="2759359"/>
            <a:ext cx="2670341" cy="2725852"/>
            <a:chOff x="4380674" y="2139753"/>
            <a:chExt cx="3207054" cy="3273722"/>
          </a:xfrm>
        </p:grpSpPr>
        <p:pic>
          <p:nvPicPr>
            <p:cNvPr id="42" name="Picture 4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278DE4C-3FDF-6C5F-CAAF-8C00CAFABA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6" b="5459"/>
            <a:stretch>
              <a:fillRect/>
            </a:stretch>
          </p:blipFill>
          <p:spPr>
            <a:xfrm>
              <a:off x="4380674" y="2139753"/>
              <a:ext cx="3207054" cy="3273722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CA7D7E0-272C-8936-3C25-22326289D968}"/>
                </a:ext>
              </a:extLst>
            </p:cNvPr>
            <p:cNvSpPr/>
            <p:nvPr userDrawn="1"/>
          </p:nvSpPr>
          <p:spPr>
            <a:xfrm>
              <a:off x="4380674" y="2140193"/>
              <a:ext cx="313726" cy="225405"/>
            </a:xfrm>
            <a:prstGeom prst="rect">
              <a:avLst/>
            </a:prstGeom>
            <a:solidFill>
              <a:srgbClr val="964B1E">
                <a:alpha val="6372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EEB869D-9FB7-6A1C-8440-92623FA18CD4}"/>
              </a:ext>
            </a:extLst>
          </p:cNvPr>
          <p:cNvGrpSpPr/>
          <p:nvPr userDrawn="1"/>
        </p:nvGrpSpPr>
        <p:grpSpPr>
          <a:xfrm>
            <a:off x="8038663" y="2988678"/>
            <a:ext cx="3111937" cy="2617843"/>
            <a:chOff x="8148582" y="2380593"/>
            <a:chExt cx="3710743" cy="3121574"/>
          </a:xfrm>
        </p:grpSpPr>
        <p:pic>
          <p:nvPicPr>
            <p:cNvPr id="45" name="Picture 44" descr="Graphical user interface&#10;&#10;AI-generated content may be incorrect.">
              <a:extLst>
                <a:ext uri="{FF2B5EF4-FFF2-40B4-BE49-F238E27FC236}">
                  <a16:creationId xmlns:a16="http://schemas.microsoft.com/office/drawing/2014/main" id="{BD1D3125-B698-4188-A28E-F52C782D5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9535"/>
            <a:stretch/>
          </p:blipFill>
          <p:spPr>
            <a:xfrm>
              <a:off x="8148582" y="2380593"/>
              <a:ext cx="3710743" cy="3121574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5DE103F-8734-7E67-CA51-348115A8CCA5}"/>
                </a:ext>
              </a:extLst>
            </p:cNvPr>
            <p:cNvSpPr/>
            <p:nvPr userDrawn="1"/>
          </p:nvSpPr>
          <p:spPr>
            <a:xfrm>
              <a:off x="8148582" y="2380593"/>
              <a:ext cx="541911" cy="146619"/>
            </a:xfrm>
            <a:prstGeom prst="rect">
              <a:avLst/>
            </a:prstGeom>
            <a:solidFill>
              <a:srgbClr val="964B1E">
                <a:alpha val="7880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77019C-B0AA-6492-494A-63D512EF655F}"/>
              </a:ext>
            </a:extLst>
          </p:cNvPr>
          <p:cNvSpPr txBox="1"/>
          <p:nvPr userDrawn="1"/>
        </p:nvSpPr>
        <p:spPr>
          <a:xfrm>
            <a:off x="381551" y="448223"/>
            <a:ext cx="3970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i="0">
                <a:solidFill>
                  <a:srgbClr val="2637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Adding New Slides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7089D-0D92-6445-4461-8E50FFA819A6}"/>
              </a:ext>
            </a:extLst>
          </p:cNvPr>
          <p:cNvSpPr txBox="1"/>
          <p:nvPr userDrawn="1"/>
        </p:nvSpPr>
        <p:spPr>
          <a:xfrm>
            <a:off x="381551" y="271463"/>
            <a:ext cx="4757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60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INSTRUCTIONS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05D7D7-BEB9-6374-C365-8DC1F2484C69}"/>
              </a:ext>
            </a:extLst>
          </p:cNvPr>
          <p:cNvGrpSpPr/>
          <p:nvPr userDrawn="1"/>
        </p:nvGrpSpPr>
        <p:grpSpPr>
          <a:xfrm>
            <a:off x="1243011" y="3101852"/>
            <a:ext cx="1347773" cy="1598736"/>
            <a:chOff x="1757361" y="4159127"/>
            <a:chExt cx="1657352" cy="1965960"/>
          </a:xfrm>
        </p:grpSpPr>
        <p:pic>
          <p:nvPicPr>
            <p:cNvPr id="4" name="Picture 3" descr="Graphical user interface&#10;&#10;AI-generated content may be incorrect.">
              <a:extLst>
                <a:ext uri="{FF2B5EF4-FFF2-40B4-BE49-F238E27FC236}">
                  <a16:creationId xmlns:a16="http://schemas.microsoft.com/office/drawing/2014/main" id="{AE5026C5-EF04-078B-01EE-1B96AEA37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2777" r="6722"/>
            <a:stretch>
              <a:fillRect/>
            </a:stretch>
          </p:blipFill>
          <p:spPr>
            <a:xfrm>
              <a:off x="1757361" y="4159127"/>
              <a:ext cx="1657352" cy="196596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EE2F03-618D-40BF-694A-A452A776B329}"/>
                </a:ext>
              </a:extLst>
            </p:cNvPr>
            <p:cNvSpPr/>
            <p:nvPr userDrawn="1"/>
          </p:nvSpPr>
          <p:spPr>
            <a:xfrm>
              <a:off x="2995378" y="4159127"/>
              <a:ext cx="419335" cy="1965960"/>
            </a:xfrm>
            <a:prstGeom prst="rect">
              <a:avLst/>
            </a:prstGeom>
            <a:solidFill>
              <a:srgbClr val="C85C2C">
                <a:alpha val="5960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966BE-3719-60DA-34D7-94DB2091E12C}"/>
              </a:ext>
            </a:extLst>
          </p:cNvPr>
          <p:cNvSpPr/>
          <p:nvPr userDrawn="1"/>
        </p:nvSpPr>
        <p:spPr>
          <a:xfrm>
            <a:off x="5791201" y="5918200"/>
            <a:ext cx="6400800" cy="609600"/>
          </a:xfrm>
          <a:prstGeom prst="rect">
            <a:avLst/>
          </a:prstGeom>
          <a:gradFill>
            <a:gsLst>
              <a:gs pos="3000">
                <a:schemeClr val="bg1">
                  <a:alpha val="0"/>
                </a:schemeClr>
              </a:gs>
              <a:gs pos="16000">
                <a:srgbClr val="0064AE"/>
              </a:gs>
              <a:gs pos="89000">
                <a:srgbClr val="744197"/>
              </a:gs>
            </a:gsLst>
            <a:lin ang="0" scaled="0"/>
          </a:gradFill>
          <a:ln w="66675">
            <a:gradFill>
              <a:gsLst>
                <a:gs pos="14000">
                  <a:schemeClr val="bg1">
                    <a:alpha val="0"/>
                  </a:schemeClr>
                </a:gs>
                <a:gs pos="32000">
                  <a:srgbClr val="00B4F0">
                    <a:alpha val="71528"/>
                  </a:srgbClr>
                </a:gs>
                <a:gs pos="56000">
                  <a:srgbClr val="0064AE"/>
                </a:gs>
                <a:gs pos="89000">
                  <a:srgbClr val="74419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26CB1-45C1-2DC6-34AC-472D60223C1A}"/>
              </a:ext>
            </a:extLst>
          </p:cNvPr>
          <p:cNvSpPr txBox="1"/>
          <p:nvPr userDrawn="1"/>
        </p:nvSpPr>
        <p:spPr>
          <a:xfrm>
            <a:off x="6466562" y="6017779"/>
            <a:ext cx="547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Delete this informational slide when not needed </a:t>
            </a:r>
            <a:endParaRPr lang="en-US" sz="1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439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10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3DC9A4-41AB-743A-3341-DD873F42268B}"/>
              </a:ext>
            </a:extLst>
          </p:cNvPr>
          <p:cNvSpPr/>
          <p:nvPr userDrawn="1"/>
        </p:nvSpPr>
        <p:spPr>
          <a:xfrm>
            <a:off x="0" y="1693889"/>
            <a:ext cx="12192000" cy="516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8995F2-E38E-18D1-88C1-7600E1E38DB5}"/>
              </a:ext>
            </a:extLst>
          </p:cNvPr>
          <p:cNvSpPr/>
          <p:nvPr userDrawn="1"/>
        </p:nvSpPr>
        <p:spPr>
          <a:xfrm>
            <a:off x="0" y="0"/>
            <a:ext cx="12192000" cy="2653259"/>
          </a:xfrm>
          <a:prstGeom prst="rect">
            <a:avLst/>
          </a:prstGeom>
          <a:gradFill>
            <a:gsLst>
              <a:gs pos="100000">
                <a:srgbClr val="263765">
                  <a:alpha val="94000"/>
                </a:srgbClr>
              </a:gs>
              <a:gs pos="87000">
                <a:srgbClr val="263766">
                  <a:alpha val="75593"/>
                </a:srgbClr>
              </a:gs>
              <a:gs pos="54000">
                <a:srgbClr val="263766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con&#10;&#10;AI-generated content may be incorrect.">
            <a:extLst>
              <a:ext uri="{FF2B5EF4-FFF2-40B4-BE49-F238E27FC236}">
                <a16:creationId xmlns:a16="http://schemas.microsoft.com/office/drawing/2014/main" id="{5833600A-2586-E0B9-297C-12DAFBE83F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9" r="32899" b="28536"/>
          <a:stretch/>
        </p:blipFill>
        <p:spPr>
          <a:xfrm>
            <a:off x="8138410" y="0"/>
            <a:ext cx="4053590" cy="35826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CE1AD7-D39E-D20C-D3DA-FBC54E539E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6000">
                <a:srgbClr val="B1EBFF">
                  <a:alpha val="0"/>
                </a:srgbClr>
              </a:gs>
              <a:gs pos="0">
                <a:srgbClr val="00B4F0">
                  <a:lumMod val="25000"/>
                  <a:lumOff val="75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5A1A46-64AE-6601-CD0C-3AB362540CEC}"/>
              </a:ext>
            </a:extLst>
          </p:cNvPr>
          <p:cNvCxnSpPr>
            <a:cxnSpLocks/>
          </p:cNvCxnSpPr>
          <p:nvPr userDrawn="1"/>
        </p:nvCxnSpPr>
        <p:spPr>
          <a:xfrm>
            <a:off x="591414" y="1972638"/>
            <a:ext cx="0" cy="4451409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B9DA504-1A0E-5924-6FDC-4F67E3EFADC3}"/>
              </a:ext>
            </a:extLst>
          </p:cNvPr>
          <p:cNvSpPr/>
          <p:nvPr userDrawn="1"/>
        </p:nvSpPr>
        <p:spPr>
          <a:xfrm>
            <a:off x="0" y="0"/>
            <a:ext cx="12192000" cy="2653259"/>
          </a:xfrm>
          <a:prstGeom prst="rect">
            <a:avLst/>
          </a:prstGeom>
          <a:gradFill>
            <a:gsLst>
              <a:gs pos="100000">
                <a:srgbClr val="263765">
                  <a:alpha val="94000"/>
                </a:srgbClr>
              </a:gs>
              <a:gs pos="87000">
                <a:srgbClr val="263766">
                  <a:alpha val="75593"/>
                </a:srgbClr>
              </a:gs>
              <a:gs pos="54000">
                <a:srgbClr val="263766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E1E56E7-580E-F6DD-9FED-6E027B25F6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3458954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04E9C1A-0756-A799-94F5-2440D698A902}"/>
              </a:ext>
            </a:extLst>
          </p:cNvPr>
          <p:cNvCxnSpPr>
            <a:cxnSpLocks/>
          </p:cNvCxnSpPr>
          <p:nvPr userDrawn="1"/>
        </p:nvCxnSpPr>
        <p:spPr>
          <a:xfrm>
            <a:off x="591414" y="1972638"/>
            <a:ext cx="0" cy="4451409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8364EEA-5988-C58E-7D8F-F8757CC00D41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3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1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A81558-DBE6-9D56-978C-0205D9D012D6}"/>
              </a:ext>
            </a:extLst>
          </p:cNvPr>
          <p:cNvSpPr/>
          <p:nvPr userDrawn="1"/>
        </p:nvSpPr>
        <p:spPr>
          <a:xfrm>
            <a:off x="0" y="1693889"/>
            <a:ext cx="12192000" cy="516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9FFF1-2163-AF8B-194C-1FF608C6A43D}"/>
              </a:ext>
            </a:extLst>
          </p:cNvPr>
          <p:cNvSpPr/>
          <p:nvPr userDrawn="1"/>
        </p:nvSpPr>
        <p:spPr>
          <a:xfrm>
            <a:off x="0" y="0"/>
            <a:ext cx="12192000" cy="2653259"/>
          </a:xfrm>
          <a:prstGeom prst="rect">
            <a:avLst/>
          </a:prstGeom>
          <a:gradFill>
            <a:gsLst>
              <a:gs pos="100000">
                <a:srgbClr val="263765">
                  <a:alpha val="94000"/>
                </a:srgbClr>
              </a:gs>
              <a:gs pos="87000">
                <a:srgbClr val="263766">
                  <a:alpha val="75593"/>
                </a:srgbClr>
              </a:gs>
              <a:gs pos="54000">
                <a:srgbClr val="263766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con&#10;&#10;AI-generated content may be incorrect.">
            <a:extLst>
              <a:ext uri="{FF2B5EF4-FFF2-40B4-BE49-F238E27FC236}">
                <a16:creationId xmlns:a16="http://schemas.microsoft.com/office/drawing/2014/main" id="{2874C07F-D3E4-1DF6-77B0-B2116F6AE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9" r="32899" b="28536"/>
          <a:stretch/>
        </p:blipFill>
        <p:spPr>
          <a:xfrm>
            <a:off x="8138410" y="0"/>
            <a:ext cx="4053590" cy="35826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E47A74-8EF9-7F79-D609-C300D30CEF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6000">
                <a:srgbClr val="B1EBFF">
                  <a:alpha val="0"/>
                </a:srgbClr>
              </a:gs>
              <a:gs pos="0">
                <a:srgbClr val="00B4F0">
                  <a:lumMod val="25000"/>
                  <a:lumOff val="75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8BCC40-B7F3-4688-D3E9-D21AF47B2CB3}"/>
              </a:ext>
            </a:extLst>
          </p:cNvPr>
          <p:cNvCxnSpPr>
            <a:cxnSpLocks/>
          </p:cNvCxnSpPr>
          <p:nvPr userDrawn="1"/>
        </p:nvCxnSpPr>
        <p:spPr>
          <a:xfrm>
            <a:off x="591414" y="1972638"/>
            <a:ext cx="0" cy="4451409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2E9CB36-B1AB-3DEE-9BDF-D3EB58DA8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3458954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02F229-D60D-FCB6-4F96-24E5486614E1}"/>
              </a:ext>
            </a:extLst>
          </p:cNvPr>
          <p:cNvCxnSpPr>
            <a:cxnSpLocks/>
          </p:cNvCxnSpPr>
          <p:nvPr userDrawn="1"/>
        </p:nvCxnSpPr>
        <p:spPr>
          <a:xfrm>
            <a:off x="591414" y="1972638"/>
            <a:ext cx="0" cy="4451409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F096590-CD39-6AA5-27B9-F3F13A5B78E3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34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909CE7-A653-B6D4-A19B-D09F3525B5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6000">
                <a:schemeClr val="bg1"/>
              </a:gs>
              <a:gs pos="0">
                <a:srgbClr val="00B4F0">
                  <a:lumMod val="25000"/>
                  <a:lumOff val="75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hape, arrow&#10;&#10;AI-generated content may be incorrect.">
            <a:extLst>
              <a:ext uri="{FF2B5EF4-FFF2-40B4-BE49-F238E27FC236}">
                <a16:creationId xmlns:a16="http://schemas.microsoft.com/office/drawing/2014/main" id="{0E48FEB2-FC96-3EDD-5CBD-E84735EBD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423" y="2401697"/>
            <a:ext cx="2046654" cy="1787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61AD75-66D6-96A6-14C7-998B3CEAC625}"/>
              </a:ext>
            </a:extLst>
          </p:cNvPr>
          <p:cNvSpPr txBox="1"/>
          <p:nvPr userDrawn="1"/>
        </p:nvSpPr>
        <p:spPr>
          <a:xfrm>
            <a:off x="6308624" y="3959631"/>
            <a:ext cx="62164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>
                <a:solidFill>
                  <a:srgbClr val="263766"/>
                </a:solidFill>
                <a:effectLst/>
                <a:latin typeface="Inter" panose="02000503000000020004" pitchFamily="2" charset="0"/>
              </a:rPr>
              <a:t>Your Home.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0DDEA7-86D5-204D-D424-C802942338E7}"/>
              </a:ext>
            </a:extLst>
          </p:cNvPr>
          <p:cNvSpPr txBox="1"/>
          <p:nvPr userDrawn="1"/>
        </p:nvSpPr>
        <p:spPr>
          <a:xfrm>
            <a:off x="8052619" y="4351516"/>
            <a:ext cx="339212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800" b="1">
                <a:solidFill>
                  <a:srgbClr val="263766"/>
                </a:solidFill>
                <a:effectLst/>
                <a:latin typeface="Inter" panose="02000503000000020004" pitchFamily="2" charset="0"/>
              </a:rPr>
              <a:t>Our Mission.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11427-7BC6-E3F3-DE44-B575BEB180A2}"/>
              </a:ext>
            </a:extLst>
          </p:cNvPr>
          <p:cNvSpPr txBox="1"/>
          <p:nvPr userDrawn="1"/>
        </p:nvSpPr>
        <p:spPr>
          <a:xfrm>
            <a:off x="7101348" y="5107857"/>
            <a:ext cx="3089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ter" panose="02000503000000020004" pitchFamily="2" charset="0"/>
              </a:rPr>
              <a:t>science.nasa.gov</a:t>
            </a:r>
            <a:r>
              <a:rPr lang="en-US" sz="16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ter" panose="02000503000000020004" pitchFamily="2" charset="0"/>
              </a:rPr>
              <a:t>/earth</a:t>
            </a:r>
          </a:p>
        </p:txBody>
      </p:sp>
      <p:pic>
        <p:nvPicPr>
          <p:cNvPr id="12" name="Picture 1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94B47A3-8A52-F96D-CAB6-2E92E994CC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806" y="2608243"/>
            <a:ext cx="4665390" cy="1432816"/>
          </a:xfrm>
          <a:prstGeom prst="rect">
            <a:avLst/>
          </a:prstGeom>
        </p:spPr>
      </p:pic>
      <p:pic>
        <p:nvPicPr>
          <p:cNvPr id="5" name="Picture 4" descr="A picture containing dishware&#10;&#10;AI-generated content may be incorrect.">
            <a:extLst>
              <a:ext uri="{FF2B5EF4-FFF2-40B4-BE49-F238E27FC236}">
                <a16:creationId xmlns:a16="http://schemas.microsoft.com/office/drawing/2014/main" id="{919E667C-C4FF-348A-DD12-47DFABAA92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63" t="7838" b="5746"/>
          <a:stretch>
            <a:fillRect/>
          </a:stretch>
        </p:blipFill>
        <p:spPr>
          <a:xfrm>
            <a:off x="0" y="-18056"/>
            <a:ext cx="3806232" cy="6876056"/>
          </a:xfrm>
          <a:prstGeom prst="rect">
            <a:avLst/>
          </a:prstGeom>
        </p:spPr>
      </p:pic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DEDE2683-DB14-87E9-3ADA-AD53EAF435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806" y="2610465"/>
            <a:ext cx="4663440" cy="1419633"/>
          </a:xfrm>
          <a:prstGeom prst="rect">
            <a:avLst/>
          </a:prstGeom>
        </p:spPr>
      </p:pic>
      <p:pic>
        <p:nvPicPr>
          <p:cNvPr id="6" name="Picture 5" descr="Logo, icon&#10;&#10;AI-generated content may be incorrect.">
            <a:extLst>
              <a:ext uri="{FF2B5EF4-FFF2-40B4-BE49-F238E27FC236}">
                <a16:creationId xmlns:a16="http://schemas.microsoft.com/office/drawing/2014/main" id="{8969E6BB-6DD4-7AC6-5A46-91CD519EC5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704" y="2268793"/>
            <a:ext cx="2074606" cy="207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750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FFA974EE-A027-1291-E6B7-1205C38BC2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29565" cy="6858000"/>
          </a:xfrm>
          <a:prstGeom prst="rect">
            <a:avLst/>
          </a:prstGeom>
        </p:spPr>
      </p:pic>
      <p:pic>
        <p:nvPicPr>
          <p:cNvPr id="3" name="Picture 2" descr="A planet earth from space&#10;&#10;Description automatically generated">
            <a:extLst>
              <a:ext uri="{FF2B5EF4-FFF2-40B4-BE49-F238E27FC236}">
                <a16:creationId xmlns:a16="http://schemas.microsoft.com/office/drawing/2014/main" id="{0B56F164-0CA8-6B0F-CE48-5118324C3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952" t="5852" b="8950"/>
          <a:stretch/>
        </p:blipFill>
        <p:spPr>
          <a:xfrm>
            <a:off x="0" y="1"/>
            <a:ext cx="499456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DDEEFB-B502-10C7-FB44-C202FB54F9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33B70">
                  <a:alpha val="77969"/>
                </a:srgbClr>
              </a:gs>
              <a:gs pos="17000">
                <a:srgbClr val="010F23"/>
              </a:gs>
              <a:gs pos="50000">
                <a:srgbClr val="010F23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761C75-355E-914F-49BE-B5FE64E557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33564">
                  <a:alpha val="0"/>
                  <a:lumMod val="0"/>
                </a:srgbClr>
              </a:gs>
              <a:gs pos="99000">
                <a:srgbClr val="7030A0">
                  <a:lumMod val="4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72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93C7F3E-2DD2-9E88-E6E0-2E407F89A9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8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9C03F7-8E84-4422-5145-E84B7D274E00}"/>
              </a:ext>
            </a:extLst>
          </p:cNvPr>
          <p:cNvSpPr txBox="1"/>
          <p:nvPr userDrawn="1"/>
        </p:nvSpPr>
        <p:spPr>
          <a:xfrm>
            <a:off x="1920789" y="1949367"/>
            <a:ext cx="3870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>
                <a:solidFill>
                  <a:srgbClr val="263766"/>
                </a:solidFill>
              </a:rPr>
              <a:t>This template uses the slide master feature, which locks some elements in place in the regular view. To view Masters, click on </a:t>
            </a:r>
            <a:r>
              <a:rPr lang="en-US" sz="1600" b="1">
                <a:solidFill>
                  <a:srgbClr val="263766"/>
                </a:solidFill>
              </a:rPr>
              <a:t>View</a:t>
            </a:r>
            <a:r>
              <a:rPr lang="en-US" sz="1600" b="0">
                <a:solidFill>
                  <a:srgbClr val="263766"/>
                </a:solidFill>
              </a:rPr>
              <a:t> in the </a:t>
            </a:r>
            <a:r>
              <a:rPr lang="en-US" sz="1600" b="1">
                <a:solidFill>
                  <a:srgbClr val="263766"/>
                </a:solidFill>
              </a:rPr>
              <a:t>menu bar. </a:t>
            </a:r>
            <a:endParaRPr lang="en-US" sz="1600" b="0">
              <a:solidFill>
                <a:srgbClr val="26376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F6FB40-3429-800A-0B3F-82B3CFE8C6EE}"/>
              </a:ext>
            </a:extLst>
          </p:cNvPr>
          <p:cNvSpPr txBox="1"/>
          <p:nvPr userDrawn="1"/>
        </p:nvSpPr>
        <p:spPr>
          <a:xfrm>
            <a:off x="1632690" y="1636217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AA474B-967B-12F0-DAE2-FB01A437ED51}"/>
              </a:ext>
            </a:extLst>
          </p:cNvPr>
          <p:cNvCxnSpPr>
            <a:cxnSpLocks/>
          </p:cNvCxnSpPr>
          <p:nvPr userDrawn="1"/>
        </p:nvCxnSpPr>
        <p:spPr>
          <a:xfrm>
            <a:off x="1783002" y="2024524"/>
            <a:ext cx="0" cy="904414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picture containing text, parking, meter, outdoor&#10;&#10;AI-generated content may be incorrect.">
            <a:extLst>
              <a:ext uri="{FF2B5EF4-FFF2-40B4-BE49-F238E27FC236}">
                <a16:creationId xmlns:a16="http://schemas.microsoft.com/office/drawing/2014/main" id="{7D1AD34D-AB2F-C74F-022D-64AEAC2B83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88"/>
          <a:stretch/>
        </p:blipFill>
        <p:spPr>
          <a:xfrm>
            <a:off x="9012295" y="899553"/>
            <a:ext cx="1711608" cy="4766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1BAC75-38F4-91D0-221E-DAE84875B35E}"/>
              </a:ext>
            </a:extLst>
          </p:cNvPr>
          <p:cNvSpPr txBox="1"/>
          <p:nvPr userDrawn="1"/>
        </p:nvSpPr>
        <p:spPr>
          <a:xfrm>
            <a:off x="381551" y="448223"/>
            <a:ext cx="3970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i="0">
                <a:solidFill>
                  <a:srgbClr val="2637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Slide Masters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C05F76-9B85-69CD-C040-C0DE9B474356}"/>
              </a:ext>
            </a:extLst>
          </p:cNvPr>
          <p:cNvSpPr txBox="1"/>
          <p:nvPr userDrawn="1"/>
        </p:nvSpPr>
        <p:spPr>
          <a:xfrm>
            <a:off x="381551" y="271463"/>
            <a:ext cx="4757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60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INSTRUCTIONS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35AFB-35D6-B6D7-1C91-86209B7B27E6}"/>
              </a:ext>
            </a:extLst>
          </p:cNvPr>
          <p:cNvSpPr txBox="1"/>
          <p:nvPr userDrawn="1"/>
        </p:nvSpPr>
        <p:spPr>
          <a:xfrm>
            <a:off x="1920789" y="3548218"/>
            <a:ext cx="3497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Next, click on the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Slide Master button 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to move/edit/delete elements that are on that chosen slide.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E14B29-CA6C-DB5C-AB70-E96A3A96B81A}"/>
              </a:ext>
            </a:extLst>
          </p:cNvPr>
          <p:cNvSpPr txBox="1"/>
          <p:nvPr userDrawn="1"/>
        </p:nvSpPr>
        <p:spPr>
          <a:xfrm>
            <a:off x="1632690" y="3235068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A5FB08-6980-E54B-E5DB-34EFC4F8C48C}"/>
              </a:ext>
            </a:extLst>
          </p:cNvPr>
          <p:cNvCxnSpPr>
            <a:cxnSpLocks/>
          </p:cNvCxnSpPr>
          <p:nvPr userDrawn="1"/>
        </p:nvCxnSpPr>
        <p:spPr>
          <a:xfrm>
            <a:off x="1783002" y="3623375"/>
            <a:ext cx="0" cy="653506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FBEC63B-FF09-F76C-39FB-BC661C9FBFCF}"/>
              </a:ext>
            </a:extLst>
          </p:cNvPr>
          <p:cNvSpPr txBox="1"/>
          <p:nvPr userDrawn="1"/>
        </p:nvSpPr>
        <p:spPr>
          <a:xfrm>
            <a:off x="1920790" y="4914900"/>
            <a:ext cx="2965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Once done in Masters, click on the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Close Master 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button.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0AC864-CAB3-9F39-B9CF-CA5F786E42DE}"/>
              </a:ext>
            </a:extLst>
          </p:cNvPr>
          <p:cNvSpPr txBox="1"/>
          <p:nvPr userDrawn="1"/>
        </p:nvSpPr>
        <p:spPr>
          <a:xfrm>
            <a:off x="1632690" y="4601750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12BC49-6C00-2190-6102-39FCC16078C5}"/>
              </a:ext>
            </a:extLst>
          </p:cNvPr>
          <p:cNvCxnSpPr>
            <a:cxnSpLocks/>
          </p:cNvCxnSpPr>
          <p:nvPr userDrawn="1"/>
        </p:nvCxnSpPr>
        <p:spPr>
          <a:xfrm>
            <a:off x="1783002" y="4990057"/>
            <a:ext cx="0" cy="424906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07025B-F853-3FDD-F149-C2FCD4BF145F}"/>
              </a:ext>
            </a:extLst>
          </p:cNvPr>
          <p:cNvGrpSpPr/>
          <p:nvPr userDrawn="1"/>
        </p:nvGrpSpPr>
        <p:grpSpPr>
          <a:xfrm>
            <a:off x="6029653" y="1835841"/>
            <a:ext cx="3165235" cy="393193"/>
            <a:chOff x="6275226" y="1343349"/>
            <a:chExt cx="2655495" cy="330065"/>
          </a:xfrm>
        </p:grpSpPr>
        <p:pic>
          <p:nvPicPr>
            <p:cNvPr id="22" name="Picture 21" descr="Text&#10;&#10;AI-generated content may be incorrect.">
              <a:extLst>
                <a:ext uri="{FF2B5EF4-FFF2-40B4-BE49-F238E27FC236}">
                  <a16:creationId xmlns:a16="http://schemas.microsoft.com/office/drawing/2014/main" id="{310DF3A1-FB93-0D2F-9F86-7BC3784C6D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275226" y="1343350"/>
              <a:ext cx="2653713" cy="33006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82B4DF-0B48-C8DC-D13C-1005797636D7}"/>
                </a:ext>
              </a:extLst>
            </p:cNvPr>
            <p:cNvSpPr/>
            <p:nvPr userDrawn="1"/>
          </p:nvSpPr>
          <p:spPr>
            <a:xfrm>
              <a:off x="8099701" y="1343349"/>
              <a:ext cx="831020" cy="330064"/>
            </a:xfrm>
            <a:prstGeom prst="rect">
              <a:avLst/>
            </a:prstGeom>
            <a:solidFill>
              <a:srgbClr val="C85C2C">
                <a:alpha val="5960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F61933-9680-8C8B-FBF3-0B8A27770B31}"/>
              </a:ext>
            </a:extLst>
          </p:cNvPr>
          <p:cNvGrpSpPr/>
          <p:nvPr userDrawn="1"/>
        </p:nvGrpSpPr>
        <p:grpSpPr>
          <a:xfrm>
            <a:off x="6058818" y="2524479"/>
            <a:ext cx="3154680" cy="1504871"/>
            <a:chOff x="5798192" y="2365453"/>
            <a:chExt cx="3154680" cy="1504871"/>
          </a:xfrm>
        </p:grpSpPr>
        <p:pic>
          <p:nvPicPr>
            <p:cNvPr id="28" name="Picture 27" descr="Graphical user interface&#10;&#10;AI-generated content may be incorrect.">
              <a:extLst>
                <a:ext uri="{FF2B5EF4-FFF2-40B4-BE49-F238E27FC236}">
                  <a16:creationId xmlns:a16="http://schemas.microsoft.com/office/drawing/2014/main" id="{6927E0E3-286A-3B9F-EE5F-A554FAF04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4556" r="1553"/>
            <a:stretch>
              <a:fillRect/>
            </a:stretch>
          </p:blipFill>
          <p:spPr>
            <a:xfrm>
              <a:off x="5798192" y="2365453"/>
              <a:ext cx="3154680" cy="150416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0221E2-83B1-1381-F376-2DF0EA75B89D}"/>
                </a:ext>
              </a:extLst>
            </p:cNvPr>
            <p:cNvSpPr/>
            <p:nvPr userDrawn="1"/>
          </p:nvSpPr>
          <p:spPr>
            <a:xfrm>
              <a:off x="7048499" y="2367445"/>
              <a:ext cx="961837" cy="1502879"/>
            </a:xfrm>
            <a:prstGeom prst="rect">
              <a:avLst/>
            </a:prstGeom>
            <a:solidFill>
              <a:srgbClr val="C85C2C">
                <a:alpha val="5960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61212A-0812-0FBD-DFF1-3BE2EA4FB6C1}"/>
              </a:ext>
            </a:extLst>
          </p:cNvPr>
          <p:cNvGrpSpPr/>
          <p:nvPr userDrawn="1"/>
        </p:nvGrpSpPr>
        <p:grpSpPr>
          <a:xfrm>
            <a:off x="7271303" y="4333949"/>
            <a:ext cx="1033393" cy="1284974"/>
            <a:chOff x="7010677" y="4347200"/>
            <a:chExt cx="1033393" cy="1284974"/>
          </a:xfrm>
        </p:grpSpPr>
        <p:pic>
          <p:nvPicPr>
            <p:cNvPr id="15" name="Picture 14" descr="Icon&#10;&#10;AI-generated content may be incorrect.">
              <a:extLst>
                <a:ext uri="{FF2B5EF4-FFF2-40B4-BE49-F238E27FC236}">
                  <a16:creationId xmlns:a16="http://schemas.microsoft.com/office/drawing/2014/main" id="{894E754B-B4EA-CDCA-D849-C8DC2AB132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010677" y="4347200"/>
              <a:ext cx="1020390" cy="128428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7C90E2F-B48C-751F-D840-050866B68702}"/>
                </a:ext>
              </a:extLst>
            </p:cNvPr>
            <p:cNvSpPr/>
            <p:nvPr userDrawn="1"/>
          </p:nvSpPr>
          <p:spPr>
            <a:xfrm>
              <a:off x="7015369" y="4348645"/>
              <a:ext cx="1028701" cy="1283529"/>
            </a:xfrm>
            <a:prstGeom prst="rect">
              <a:avLst/>
            </a:prstGeom>
            <a:solidFill>
              <a:srgbClr val="C85C2C">
                <a:alpha val="5960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AD95D3D-7842-5404-D846-F6817FEA2B87}"/>
              </a:ext>
            </a:extLst>
          </p:cNvPr>
          <p:cNvSpPr/>
          <p:nvPr userDrawn="1"/>
        </p:nvSpPr>
        <p:spPr>
          <a:xfrm>
            <a:off x="5791201" y="5918200"/>
            <a:ext cx="6400800" cy="609600"/>
          </a:xfrm>
          <a:prstGeom prst="rect">
            <a:avLst/>
          </a:prstGeom>
          <a:gradFill>
            <a:gsLst>
              <a:gs pos="3000">
                <a:schemeClr val="bg1">
                  <a:alpha val="0"/>
                </a:schemeClr>
              </a:gs>
              <a:gs pos="16000">
                <a:srgbClr val="0064AE"/>
              </a:gs>
              <a:gs pos="89000">
                <a:srgbClr val="744197"/>
              </a:gs>
            </a:gsLst>
            <a:lin ang="0" scaled="0"/>
          </a:gradFill>
          <a:ln w="66675">
            <a:gradFill>
              <a:gsLst>
                <a:gs pos="14000">
                  <a:schemeClr val="bg1">
                    <a:alpha val="0"/>
                  </a:schemeClr>
                </a:gs>
                <a:gs pos="32000">
                  <a:srgbClr val="00B4F0">
                    <a:alpha val="71528"/>
                  </a:srgbClr>
                </a:gs>
                <a:gs pos="56000">
                  <a:srgbClr val="0064AE"/>
                </a:gs>
                <a:gs pos="89000">
                  <a:srgbClr val="74419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97CFD1-0315-30EB-20D0-46D1562949F4}"/>
              </a:ext>
            </a:extLst>
          </p:cNvPr>
          <p:cNvSpPr txBox="1"/>
          <p:nvPr userDrawn="1"/>
        </p:nvSpPr>
        <p:spPr>
          <a:xfrm>
            <a:off x="6466562" y="6017779"/>
            <a:ext cx="547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Delete this informational slide when not needed </a:t>
            </a:r>
            <a:endParaRPr lang="en-US" sz="1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55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27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63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11.xml"/><Relationship Id="rId61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70.xml"/><Relationship Id="rId69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72" Type="http://schemas.openxmlformats.org/officeDocument/2006/relationships/slideLayout" Target="../slideLayouts/slideLayout78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9.xml"/><Relationship Id="rId78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9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0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13.xml"/><Relationship Id="rId7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8.xml"/><Relationship Id="rId2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63765"/>
            </a:gs>
            <a:gs pos="52000">
              <a:srgbClr val="2B5D95"/>
            </a:gs>
            <a:gs pos="100000">
              <a:srgbClr val="3060A0"/>
            </a:gs>
            <a:gs pos="80000">
              <a:srgbClr val="2C67A2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AF53D0-D28E-D2A5-1205-599566E3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69B7A-33DB-B00A-0DD6-C3EF1F82D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34172-524E-E154-C021-82D1F511B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C9492BA-DF26-BB44-AD58-CA7EF244E6A2}" type="datetimeFigureOut">
              <a:rPr lang="en-US" smtClean="0"/>
              <a:pPr/>
              <a:t>4/22/26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43E60-1531-1A82-FF72-8D5C2DACD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695AC-0B48-DD9D-13B2-5D95FE8D3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28F148D-C876-C740-87DB-2DF2E42174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6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42" r:id="rId2"/>
    <p:sldLayoutId id="2147484353" r:id="rId3"/>
    <p:sldLayoutId id="2147484358" r:id="rId4"/>
    <p:sldLayoutId id="2147484359" r:id="rId5"/>
    <p:sldLayoutId id="214748445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AF53D0-D28E-D2A5-1205-599566E3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69B7A-33DB-B00A-0DD6-C3EF1F82D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34172-524E-E154-C021-82D1F511B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63766"/>
                </a:solidFill>
              </a:defRPr>
            </a:lvl1pPr>
          </a:lstStyle>
          <a:p>
            <a:fld id="{3C9492BA-DF26-BB44-AD58-CA7EF244E6A2}" type="datetimeFigureOut">
              <a:rPr lang="en-US" smtClean="0"/>
              <a:pPr/>
              <a:t>4/22/26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43E60-1531-1A82-FF72-8D5C2DACD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6376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695AC-0B48-DD9D-13B2-5D95FE8D3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63766"/>
                </a:solidFill>
              </a:defRPr>
            </a:lvl1pPr>
          </a:lstStyle>
          <a:p>
            <a:fld id="{F28F148D-C876-C740-87DB-2DF2E42174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9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  <p:sldLayoutId id="2147484465" r:id="rId12"/>
    <p:sldLayoutId id="2147484466" r:id="rId13"/>
    <p:sldLayoutId id="2147484467" r:id="rId14"/>
    <p:sldLayoutId id="2147484468" r:id="rId15"/>
    <p:sldLayoutId id="2147484469" r:id="rId16"/>
    <p:sldLayoutId id="2147484470" r:id="rId17"/>
    <p:sldLayoutId id="2147484471" r:id="rId18"/>
    <p:sldLayoutId id="2147484472" r:id="rId19"/>
    <p:sldLayoutId id="2147484473" r:id="rId20"/>
    <p:sldLayoutId id="2147484474" r:id="rId21"/>
    <p:sldLayoutId id="2147484475" r:id="rId22"/>
    <p:sldLayoutId id="2147484476" r:id="rId23"/>
    <p:sldLayoutId id="2147484477" r:id="rId24"/>
    <p:sldLayoutId id="2147484478" r:id="rId25"/>
    <p:sldLayoutId id="2147484479" r:id="rId26"/>
    <p:sldLayoutId id="2147484480" r:id="rId27"/>
    <p:sldLayoutId id="2147484481" r:id="rId28"/>
    <p:sldLayoutId id="2147484482" r:id="rId29"/>
    <p:sldLayoutId id="2147484483" r:id="rId30"/>
    <p:sldLayoutId id="2147484484" r:id="rId31"/>
    <p:sldLayoutId id="2147484485" r:id="rId32"/>
    <p:sldLayoutId id="2147484486" r:id="rId33"/>
    <p:sldLayoutId id="2147484487" r:id="rId34"/>
    <p:sldLayoutId id="2147484488" r:id="rId35"/>
    <p:sldLayoutId id="2147484489" r:id="rId36"/>
    <p:sldLayoutId id="2147484490" r:id="rId37"/>
    <p:sldLayoutId id="2147484491" r:id="rId38"/>
    <p:sldLayoutId id="2147484492" r:id="rId39"/>
    <p:sldLayoutId id="2147484493" r:id="rId40"/>
    <p:sldLayoutId id="2147484494" r:id="rId41"/>
    <p:sldLayoutId id="2147484495" r:id="rId42"/>
    <p:sldLayoutId id="2147484496" r:id="rId43"/>
    <p:sldLayoutId id="2147484497" r:id="rId44"/>
    <p:sldLayoutId id="2147484498" r:id="rId45"/>
    <p:sldLayoutId id="2147484499" r:id="rId46"/>
    <p:sldLayoutId id="2147484500" r:id="rId47"/>
    <p:sldLayoutId id="2147484501" r:id="rId48"/>
    <p:sldLayoutId id="2147484502" r:id="rId49"/>
    <p:sldLayoutId id="2147484503" r:id="rId50"/>
    <p:sldLayoutId id="2147484504" r:id="rId51"/>
    <p:sldLayoutId id="2147484505" r:id="rId52"/>
    <p:sldLayoutId id="2147484506" r:id="rId53"/>
    <p:sldLayoutId id="2147484507" r:id="rId54"/>
    <p:sldLayoutId id="2147484508" r:id="rId55"/>
    <p:sldLayoutId id="2147484509" r:id="rId56"/>
    <p:sldLayoutId id="2147484510" r:id="rId57"/>
    <p:sldLayoutId id="2147484511" r:id="rId58"/>
    <p:sldLayoutId id="2147484512" r:id="rId59"/>
    <p:sldLayoutId id="2147484513" r:id="rId60"/>
    <p:sldLayoutId id="2147484514" r:id="rId61"/>
    <p:sldLayoutId id="2147484515" r:id="rId62"/>
    <p:sldLayoutId id="2147484516" r:id="rId63"/>
    <p:sldLayoutId id="2147484517" r:id="rId64"/>
    <p:sldLayoutId id="2147484518" r:id="rId65"/>
    <p:sldLayoutId id="2147484519" r:id="rId66"/>
    <p:sldLayoutId id="2147484520" r:id="rId67"/>
    <p:sldLayoutId id="2147484521" r:id="rId68"/>
    <p:sldLayoutId id="2147484522" r:id="rId69"/>
    <p:sldLayoutId id="2147484523" r:id="rId70"/>
    <p:sldLayoutId id="2147484524" r:id="rId71"/>
    <p:sldLayoutId id="2147484525" r:id="rId72"/>
    <p:sldLayoutId id="2147484526" r:id="rId73"/>
    <p:sldLayoutId id="2147484527" r:id="rId74"/>
    <p:sldLayoutId id="2147484528" r:id="rId75"/>
    <p:sldLayoutId id="2147484529" r:id="rId76"/>
    <p:sldLayoutId id="2147484530" r:id="rId7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6376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6376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6376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6376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376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37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FDF43B-970C-0928-69AD-0ECC03A2A2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ESSRP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4FC12D66-78FB-3271-06F9-CA44241BA18B}"/>
              </a:ext>
            </a:extLst>
          </p:cNvPr>
          <p:cNvSpPr txBox="1">
            <a:spLocks/>
          </p:cNvSpPr>
          <p:nvPr/>
        </p:nvSpPr>
        <p:spPr>
          <a:xfrm>
            <a:off x="514350" y="3136646"/>
            <a:ext cx="4097407" cy="541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37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Overview</a:t>
            </a:r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C8BB4E9A-3565-FBAB-0DA0-D776313A1D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350" y="3670893"/>
            <a:ext cx="4104743" cy="4853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HQ Atmosphere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785AE67-0DB6-5064-2423-67F6DB963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0" y="4134195"/>
            <a:ext cx="2177831" cy="217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0A00C-CD87-E8D4-7B5D-41670CE0B80C}"/>
              </a:ext>
            </a:extLst>
          </p:cNvPr>
          <p:cNvSpPr txBox="1"/>
          <p:nvPr/>
        </p:nvSpPr>
        <p:spPr>
          <a:xfrm>
            <a:off x="513043" y="6386015"/>
            <a:ext cx="257333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Atmosphere Website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74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A5EA4"/>
            </a:gs>
            <a:gs pos="33000">
              <a:srgbClr val="263766"/>
            </a:gs>
          </a:gsLst>
          <a:lin ang="192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1C9A0C-F5DD-22C6-CC21-8D07161C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1BA0F3-CF43-5F05-0A3A-08DAB935A8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5400000">
            <a:off x="-2459532" y="2932541"/>
            <a:ext cx="5443698" cy="244932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2026 ATMOSPHERE INVESTIGAOR MEETING</a:t>
            </a:r>
          </a:p>
        </p:txBody>
      </p:sp>
      <p:pic>
        <p:nvPicPr>
          <p:cNvPr id="31" name="Picture Placeholder 30" descr="A person with a mustache&#10;&#10;AI-generated content may be incorrect.">
            <a:extLst>
              <a:ext uri="{FF2B5EF4-FFF2-40B4-BE49-F238E27FC236}">
                <a16:creationId xmlns:a16="http://schemas.microsoft.com/office/drawing/2014/main" id="{2DEF9588-D5F5-54E3-895F-54B3BC760389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2"/>
          <a:srcRect/>
          <a:stretch>
            <a:fillRect/>
          </a:stretch>
        </p:blipFill>
        <p:spPr>
          <a:xfrm>
            <a:off x="7248591" y="186051"/>
            <a:ext cx="2011680" cy="2011680"/>
          </a:xfrm>
        </p:spPr>
      </p:pic>
      <p:pic>
        <p:nvPicPr>
          <p:cNvPr id="33" name="Picture Placeholder 32" descr="A picture containing tree, person, outdoor&#10;&#10;AI-generated content may be incorrect.">
            <a:extLst>
              <a:ext uri="{FF2B5EF4-FFF2-40B4-BE49-F238E27FC236}">
                <a16:creationId xmlns:a16="http://schemas.microsoft.com/office/drawing/2014/main" id="{B2C18ACD-85CC-08F0-8528-FF452A92533C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3"/>
          <a:srcRect l="56" r="56"/>
          <a:stretch>
            <a:fillRect/>
          </a:stretch>
        </p:blipFill>
        <p:spPr>
          <a:xfrm>
            <a:off x="9561891" y="186051"/>
            <a:ext cx="2011680" cy="2011680"/>
          </a:xfrm>
        </p:spPr>
      </p:pic>
      <p:pic>
        <p:nvPicPr>
          <p:cNvPr id="35" name="Picture Placeholder 34" descr="A person wearing glasses&#10;&#10;AI-generated content may be incorrect.">
            <a:extLst>
              <a:ext uri="{FF2B5EF4-FFF2-40B4-BE49-F238E27FC236}">
                <a16:creationId xmlns:a16="http://schemas.microsoft.com/office/drawing/2014/main" id="{2925DDD8-EB06-78C8-4A59-50C529084613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4"/>
          <a:srcRect/>
          <a:stretch>
            <a:fillRect/>
          </a:stretch>
        </p:blipFill>
        <p:spPr>
          <a:xfrm>
            <a:off x="7248591" y="2440155"/>
            <a:ext cx="2011680" cy="2011680"/>
          </a:xfrm>
        </p:spPr>
      </p:pic>
      <p:pic>
        <p:nvPicPr>
          <p:cNvPr id="37" name="Picture Placeholder 36" descr="A person wearing glasses&#10;&#10;AI-generated content may be incorrect.">
            <a:extLst>
              <a:ext uri="{FF2B5EF4-FFF2-40B4-BE49-F238E27FC236}">
                <a16:creationId xmlns:a16="http://schemas.microsoft.com/office/drawing/2014/main" id="{57ABDC59-3F98-1B75-2A4D-93CA813E6CF8}"/>
              </a:ext>
            </a:extLst>
          </p:cNvPr>
          <p:cNvPicPr>
            <a:picLocks noGrp="1" noChangeAspect="1"/>
          </p:cNvPicPr>
          <p:nvPr>
            <p:ph type="pic" sz="quarter" idx="52"/>
          </p:nvPr>
        </p:nvPicPr>
        <p:blipFill>
          <a:blip r:embed="rId5"/>
          <a:srcRect t="7195" b="7195"/>
          <a:stretch>
            <a:fillRect/>
          </a:stretch>
        </p:blipFill>
        <p:spPr>
          <a:xfrm>
            <a:off x="9561891" y="2440155"/>
            <a:ext cx="2011680" cy="2011680"/>
          </a:xfrm>
        </p:spPr>
      </p:pic>
      <p:pic>
        <p:nvPicPr>
          <p:cNvPr id="39" name="Picture Placeholder 38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73559E4F-E408-A643-A438-C277749820F2}"/>
              </a:ext>
            </a:extLst>
          </p:cNvPr>
          <p:cNvPicPr>
            <a:picLocks noGrp="1" noChangeAspect="1"/>
          </p:cNvPicPr>
          <p:nvPr>
            <p:ph type="pic" sz="quarter" idx="56"/>
          </p:nvPr>
        </p:nvPicPr>
        <p:blipFill>
          <a:blip r:embed="rId6"/>
          <a:srcRect t="57" b="57"/>
          <a:stretch>
            <a:fillRect/>
          </a:stretch>
        </p:blipFill>
        <p:spPr>
          <a:xfrm>
            <a:off x="7248591" y="4674605"/>
            <a:ext cx="2011680" cy="2011680"/>
          </a:xfrm>
        </p:spPr>
      </p:pic>
      <p:pic>
        <p:nvPicPr>
          <p:cNvPr id="41" name="Picture Placeholder 40" descr="A person wearing a hat and sunglasses&#10;&#10;AI-generated content may be incorrect.">
            <a:extLst>
              <a:ext uri="{FF2B5EF4-FFF2-40B4-BE49-F238E27FC236}">
                <a16:creationId xmlns:a16="http://schemas.microsoft.com/office/drawing/2014/main" id="{05230738-DC36-92E4-46F0-6960C575B601}"/>
              </a:ext>
            </a:extLst>
          </p:cNvPr>
          <p:cNvPicPr>
            <a:picLocks noGrp="1" noChangeAspect="1"/>
          </p:cNvPicPr>
          <p:nvPr>
            <p:ph type="pic" sz="quarter" idx="60"/>
          </p:nvPr>
        </p:nvPicPr>
        <p:blipFill>
          <a:blip r:embed="rId7"/>
          <a:srcRect/>
          <a:stretch>
            <a:fillRect/>
          </a:stretch>
        </p:blipFill>
        <p:spPr>
          <a:xfrm>
            <a:off x="9561891" y="4674605"/>
            <a:ext cx="2011680" cy="2011680"/>
          </a:xfr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72E1467-C367-898F-B51C-6A4F7382C2F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268994" y="576998"/>
            <a:ext cx="4009886" cy="68670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Atmosphere</a:t>
            </a:r>
          </a:p>
        </p:txBody>
      </p:sp>
      <p:pic>
        <p:nvPicPr>
          <p:cNvPr id="42" name="Picture 41" descr="Icon&#10;&#10;AI-generated content may be incorrect.">
            <a:extLst>
              <a:ext uri="{FF2B5EF4-FFF2-40B4-BE49-F238E27FC236}">
                <a16:creationId xmlns:a16="http://schemas.microsoft.com/office/drawing/2014/main" id="{66211C29-5D91-1FFD-8F7A-7DD8134955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554" y="288346"/>
            <a:ext cx="1463040" cy="1463040"/>
          </a:xfrm>
          <a:prstGeom prst="rect">
            <a:avLst/>
          </a:prstGeom>
        </p:spPr>
      </p:pic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E7395937-1115-9D79-182C-93BA49FA4550}"/>
              </a:ext>
            </a:extLst>
          </p:cNvPr>
          <p:cNvSpPr txBox="1">
            <a:spLocks noGrp="1"/>
          </p:cNvSpPr>
          <p:nvPr>
            <p:ph type="body" sz="quarter" idx="39"/>
          </p:nvPr>
        </p:nvSpPr>
        <p:spPr>
          <a:xfrm>
            <a:off x="803738" y="1879600"/>
            <a:ext cx="5071546" cy="4978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Ken Jucks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2C7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Upper Atmosphere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Emma Knowland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2C7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Tropospheric 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Will McCarty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2C7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Atmospheric </a:t>
            </a:r>
            <a:r>
              <a:rPr lang="en-US" sz="2000">
                <a:solidFill>
                  <a:srgbClr val="A2C76A"/>
                </a:solidFill>
                <a:latin typeface="Arial" panose="020B0604020202020204"/>
                <a:cs typeface="+mn-cs"/>
              </a:rPr>
              <a:t>Physic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2C7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 Nowottnick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2C7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Radiation Sciences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A2C7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Justin Stachnik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2C7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Atmospheric </a:t>
            </a:r>
            <a:r>
              <a:rPr lang="en-US" sz="2000">
                <a:solidFill>
                  <a:srgbClr val="A2C76A"/>
                </a:solidFill>
                <a:latin typeface="Arial" panose="020B0604020202020204"/>
                <a:cs typeface="+mn-cs"/>
              </a:rPr>
              <a:t>Physic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2C7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 (Assoc.)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John Sullivan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2C7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Atmospheric Composition 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A2C76A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F3777DB-DFE2-143E-8BE0-99A6C077A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57" y="1506749"/>
            <a:ext cx="2177831" cy="217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CA09D2-678E-D11D-CD4F-F3E4FE46CF8D}"/>
              </a:ext>
            </a:extLst>
          </p:cNvPr>
          <p:cNvSpPr txBox="1"/>
          <p:nvPr/>
        </p:nvSpPr>
        <p:spPr>
          <a:xfrm>
            <a:off x="5012278" y="3489628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Atmosphere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 Website</a:t>
            </a:r>
          </a:p>
        </p:txBody>
      </p:sp>
    </p:spTree>
    <p:extLst>
      <p:ext uri="{BB962C8B-B14F-4D97-AF65-F5344CB8AC3E}">
        <p14:creationId xmlns:p14="http://schemas.microsoft.com/office/powerpoint/2010/main" val="388831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316DF-97C7-C978-7409-17B79C954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3B920C-0A15-2212-7BC1-9AFEC130402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4800" y="304800"/>
            <a:ext cx="8082801" cy="7058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Theme Leads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07D47EEB-FCDA-3B09-3F50-454AF5FAB89B}"/>
              </a:ext>
            </a:extLst>
          </p:cNvPr>
          <p:cNvSpPr txBox="1">
            <a:spLocks/>
          </p:cNvSpPr>
          <p:nvPr/>
        </p:nvSpPr>
        <p:spPr>
          <a:xfrm>
            <a:off x="152400" y="1010668"/>
            <a:ext cx="9927021" cy="64190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Clouds/Aerosols:  </a:t>
            </a:r>
          </a:p>
          <a:p>
            <a:pPr lvl="1"/>
            <a:r>
              <a:rPr lang="en-US" err="1"/>
              <a:t>Meloë</a:t>
            </a:r>
            <a:r>
              <a:rPr lang="en-US"/>
              <a:t> </a:t>
            </a:r>
            <a:r>
              <a:rPr lang="en-US" err="1"/>
              <a:t>Kacenelenbogen</a:t>
            </a:r>
            <a:r>
              <a:rPr lang="en-US"/>
              <a:t>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meloe.s.kacenelenbogen@nasa.gov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pPr lvl="1"/>
            <a:r>
              <a:rPr lang="en-US"/>
              <a:t>Matt Lebsock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matthew.d.lebsock@jpl.nasa.gov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pPr lvl="1"/>
            <a:r>
              <a:rPr lang="en-US"/>
              <a:t>Kerry Meyer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kerry.meyer@nasa.gov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r>
              <a:rPr lang="en-US"/>
              <a:t>Atmospheric Dynamics/Thermodynamics: </a:t>
            </a:r>
          </a:p>
          <a:p>
            <a:pPr lvl="1"/>
            <a:r>
              <a:rPr lang="en-US"/>
              <a:t>Amin </a:t>
            </a:r>
            <a:r>
              <a:rPr lang="en-US" err="1"/>
              <a:t>Nehrir</a:t>
            </a:r>
            <a:r>
              <a:rPr lang="en-US"/>
              <a:t>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amin.r.nehrir@nasa.gov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pPr lvl="1"/>
            <a:r>
              <a:rPr lang="en-US"/>
              <a:t>Derek Posselt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derek.posselt@jpl.nasa.gov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pPr lvl="1"/>
            <a:r>
              <a:rPr lang="en-US"/>
              <a:t>Patrick Duran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patrick.t.duran@nasa.gov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r>
              <a:rPr lang="en-US"/>
              <a:t>Tropospheric Composition: </a:t>
            </a:r>
          </a:p>
          <a:p>
            <a:pPr lvl="1"/>
            <a:r>
              <a:rPr lang="en-US"/>
              <a:t>Glenn Wolfe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glenn.m.wolfe@nasa.gov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pPr lvl="1"/>
            <a:r>
              <a:rPr lang="en-US"/>
              <a:t>Katie Travis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katherine.travis@nasa.gov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pPr lvl="1"/>
            <a:r>
              <a:rPr lang="en-US"/>
              <a:t>Matt Johnson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matthew.s.johnson@nasa.gov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endParaRPr lang="en-US" sz="2400">
              <a:solidFill>
                <a:schemeClr val="accent6">
                  <a:lumMod val="60000"/>
                  <a:lumOff val="40000"/>
                </a:schemeClr>
              </a:solidFill>
              <a:cs typeface="Arial" panose="020B0604020202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A55A7E-74D4-3D09-FEE6-54289B2CE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946233-30F6-8B1A-F65D-E2444170C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31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5FB0E-456E-63CC-7445-B2861EFB0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6D0180-382F-F246-E3BB-785B6997A40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4800" y="304800"/>
            <a:ext cx="8082801" cy="7058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Theme Leads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FEE21584-3CE5-E764-4B45-B2B1413B021D}"/>
              </a:ext>
            </a:extLst>
          </p:cNvPr>
          <p:cNvSpPr txBox="1">
            <a:spLocks/>
          </p:cNvSpPr>
          <p:nvPr/>
        </p:nvSpPr>
        <p:spPr>
          <a:xfrm>
            <a:off x="152400" y="1010668"/>
            <a:ext cx="9643241" cy="64190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Stratospheric Composition</a:t>
            </a:r>
          </a:p>
          <a:p>
            <a:pPr lvl="1"/>
            <a:r>
              <a:rPr lang="en-US"/>
              <a:t>Qing Liang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qing.liang@nasa.gov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pPr lvl="1"/>
            <a:r>
              <a:rPr lang="en-US"/>
              <a:t>Rei Ueyama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rei.ueyama@nasa.gov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pPr lvl="1"/>
            <a:r>
              <a:rPr lang="en-US"/>
              <a:t>Pam Wales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pamela.a.wales@nasa.gov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r>
              <a:rPr lang="en-US"/>
              <a:t>GHG Implications for the Atmosphere</a:t>
            </a:r>
          </a:p>
          <a:p>
            <a:pPr lvl="1"/>
            <a:r>
              <a:rPr lang="en-US"/>
              <a:t>Sean Crowell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sean.crowell@rochester.edu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pPr lvl="1"/>
            <a:r>
              <a:rPr lang="en-US"/>
              <a:t>Junjie Liu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junjie.liu@jpl.nasa.gov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pPr lvl="1"/>
            <a:r>
              <a:rPr lang="en-US"/>
              <a:t>Josh Laughner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josh.laughner@jpl.nasa.gov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r>
              <a:rPr lang="en-US"/>
              <a:t>Radiative Balance of the Earth System</a:t>
            </a:r>
          </a:p>
          <a:p>
            <a:pPr lvl="1"/>
            <a:r>
              <a:rPr lang="en-US"/>
              <a:t>Patrick Taylor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patrick.c.taylor@nasa.gov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pPr lvl="1"/>
            <a:r>
              <a:rPr lang="en-US"/>
              <a:t>Yolanda Shea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yolanda.shea@nasa.gov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pPr lvl="1"/>
            <a:r>
              <a:rPr lang="en-US"/>
              <a:t>Maria </a:t>
            </a:r>
            <a:r>
              <a:rPr lang="en-US" err="1"/>
              <a:t>Hakuba</a:t>
            </a:r>
            <a:r>
              <a:rPr lang="en-US"/>
              <a:t> </a:t>
            </a:r>
            <a:r>
              <a:rPr lang="en-US">
                <a:solidFill>
                  <a:srgbClr val="A2C76A"/>
                </a:solidFill>
              </a:rPr>
              <a:t>(</a:t>
            </a:r>
            <a:r>
              <a:rPr lang="en-US" u="sng">
                <a:solidFill>
                  <a:srgbClr val="A2C76A"/>
                </a:solidFill>
              </a:rPr>
              <a:t>maria.z.hakuba@jpl.nasa.gov</a:t>
            </a:r>
            <a:r>
              <a:rPr lang="en-US">
                <a:solidFill>
                  <a:srgbClr val="A2C76A"/>
                </a:solidFill>
              </a:rPr>
              <a:t>)</a:t>
            </a:r>
            <a:endParaRPr lang="en-US">
              <a:solidFill>
                <a:srgbClr val="A2C76A"/>
              </a:solidFill>
              <a:cs typeface="Arial"/>
            </a:endParaRPr>
          </a:p>
          <a:p>
            <a:pPr marL="834390" lvl="1" indent="-285750">
              <a:lnSpc>
                <a:spcPct val="100000"/>
              </a:lnSpc>
              <a:spcBef>
                <a:spcPts val="600"/>
              </a:spcBef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  <a:cs typeface="Arial" panose="020B0604020202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40AE71-5C88-F843-2DC3-478322668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E00AD7-DEE1-5AC8-5D04-5DE31B64F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29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01841-4A96-E8E3-1E3E-E4718FCDC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B90851-6336-72D6-9375-3C8F1005278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4800" y="304800"/>
            <a:ext cx="8082801" cy="7058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Plenary Themes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279A62-ECED-B881-EA36-6281AC702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7731A5-EFA9-FF8E-0D2E-E77521722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 Placeholder 43">
            <a:extLst>
              <a:ext uri="{FF2B5EF4-FFF2-40B4-BE49-F238E27FC236}">
                <a16:creationId xmlns:a16="http://schemas.microsoft.com/office/drawing/2014/main" id="{1E23CD96-FCF4-B4F9-97A7-D5A85E9C78B0}"/>
              </a:ext>
            </a:extLst>
          </p:cNvPr>
          <p:cNvSpPr txBox="1">
            <a:spLocks/>
          </p:cNvSpPr>
          <p:nvPr/>
        </p:nvSpPr>
        <p:spPr>
          <a:xfrm>
            <a:off x="355001" y="1010668"/>
            <a:ext cx="7702542" cy="53060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/>
              <a:t>Each theme will get 90 minutes to brief the community on their theme</a:t>
            </a:r>
            <a:endParaRPr lang="en-US" sz="2400"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400"/>
              <a:t>There will be room for thematic information prepared from community input before the meeting, followed by discussions and questions on the topics</a:t>
            </a:r>
            <a:endParaRPr lang="en-US" sz="2400"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400"/>
              <a:t>Goal: Start the discussion on “</a:t>
            </a:r>
            <a:r>
              <a:rPr lang="en-US" sz="2400">
                <a:solidFill>
                  <a:srgbClr val="A2C76A"/>
                </a:solidFill>
              </a:rPr>
              <a:t>what is seen as the most pressing science issues for the NASA Atmosphere to address over the next decade(s)”</a:t>
            </a:r>
            <a:endParaRPr lang="en-US" sz="2400"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400"/>
              <a:t>Goal: Entice you to go to their specific breakout room on Friday where the conversation will continue (</a:t>
            </a:r>
            <a:r>
              <a:rPr lang="en-US" sz="2400">
                <a:solidFill>
                  <a:srgbClr val="A2C76A"/>
                </a:solidFill>
              </a:rPr>
              <a:t>room details on last slide</a:t>
            </a:r>
            <a:r>
              <a:rPr lang="en-US" sz="2400"/>
              <a:t>)</a:t>
            </a:r>
            <a:endParaRPr lang="en-US" sz="2400">
              <a:cs typeface="Arial" panose="020B0604020202020204"/>
            </a:endParaRPr>
          </a:p>
          <a:p>
            <a:pPr lvl="1">
              <a:lnSpc>
                <a:spcPct val="100000"/>
              </a:lnSpc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206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0DB0A-E82A-8318-1D29-103137593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653AEE-3562-FE1F-BBBA-A728C37E753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4800" y="304800"/>
            <a:ext cx="8082801" cy="7058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Plenary Themes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767395-4BC1-5328-1BBF-5A6C3CC39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621FB7-3CF7-5026-B7B6-1F97AFD1D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 Placeholder 43">
            <a:extLst>
              <a:ext uri="{FF2B5EF4-FFF2-40B4-BE49-F238E27FC236}">
                <a16:creationId xmlns:a16="http://schemas.microsoft.com/office/drawing/2014/main" id="{573BC7AB-ECFC-6DCF-8739-56B8A38289B2}"/>
              </a:ext>
            </a:extLst>
          </p:cNvPr>
          <p:cNvSpPr txBox="1">
            <a:spLocks/>
          </p:cNvSpPr>
          <p:nvPr/>
        </p:nvSpPr>
        <p:spPr>
          <a:xfrm>
            <a:off x="320266" y="1010668"/>
            <a:ext cx="7771054" cy="53060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/>
              <a:t>We are particularly interested in:</a:t>
            </a:r>
          </a:p>
          <a:p>
            <a:pPr lvl="1"/>
            <a:r>
              <a:rPr lang="en-US" sz="2000"/>
              <a:t>Questions requiring long-term observations vs. process studies (or somewhere in between) </a:t>
            </a:r>
          </a:p>
          <a:p>
            <a:pPr lvl="1"/>
            <a:r>
              <a:rPr lang="en-US" sz="2000"/>
              <a:t>Linking process studies needed to inform modeling capabilities and satellite retrievals</a:t>
            </a:r>
          </a:p>
          <a:p>
            <a:pPr lvl="1"/>
            <a:r>
              <a:rPr lang="en-US" sz="2000"/>
              <a:t>Multiple strategies for answering driving science issues (not single point solutions/architectures)</a:t>
            </a:r>
          </a:p>
          <a:p>
            <a:pPr lvl="1"/>
            <a:r>
              <a:rPr lang="en-US" sz="2000"/>
              <a:t>Cross-Sphere and Intra-Sphere cross cutting questions </a:t>
            </a:r>
            <a:endParaRPr lang="en-US" sz="2000">
              <a:cs typeface="Arial" panose="020B0604020202020204"/>
            </a:endParaRPr>
          </a:p>
          <a:p>
            <a:pPr lvl="1"/>
            <a:r>
              <a:rPr lang="en-US" sz="2000"/>
              <a:t>Take advantage of existing white papers relevant to your “area” </a:t>
            </a:r>
          </a:p>
          <a:p>
            <a:pPr>
              <a:lnSpc>
                <a:spcPct val="100000"/>
              </a:lnSpc>
            </a:pPr>
            <a:r>
              <a:rPr lang="en-US" sz="2400"/>
              <a:t>Near Term Deliverable: Synthesis report will be presented Friday afternoon will follow on discussions.</a:t>
            </a:r>
          </a:p>
          <a:p>
            <a:pPr>
              <a:lnSpc>
                <a:spcPct val="100000"/>
              </a:lnSpc>
            </a:pPr>
            <a:r>
              <a:rPr lang="en-US" sz="2400"/>
              <a:t>Final Deliverable: written synthesis of this meeting, for reference by us, you, and others…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8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13EE6-AA55-64D5-4EE7-71820F806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BD49E3-D1A1-F213-690A-390B4299AA7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4800" y="304800"/>
            <a:ext cx="8082801" cy="7058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Breakouts on Friday*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96E929-D6EA-A01F-7D25-626216FF8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5D15C2-99AA-655D-A3A1-91FE27424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60301-B03B-1796-B93C-B6E6D07FD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00" y="1163067"/>
            <a:ext cx="9883334" cy="4901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1235B5-8630-B39D-D338-A93D7A8EB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79" y="6060962"/>
            <a:ext cx="12192000" cy="9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1474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ASA Eart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3766"/>
      </a:accent1>
      <a:accent2>
        <a:srgbClr val="0066B2"/>
      </a:accent2>
      <a:accent3>
        <a:srgbClr val="00B3F0"/>
      </a:accent3>
      <a:accent4>
        <a:srgbClr val="614786"/>
      </a:accent4>
      <a:accent5>
        <a:srgbClr val="0A6154"/>
      </a:accent5>
      <a:accent6>
        <a:srgbClr val="5B7B2E"/>
      </a:accent6>
      <a:hlink>
        <a:srgbClr val="0066B2"/>
      </a:hlink>
      <a:folHlink>
        <a:srgbClr val="4C4D4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2132E298-E23B-E945-BA6E-814F1B501FDC}" vid="{1C6E7C8C-9F5E-B740-8FA7-96A655B28B95}"/>
    </a:ext>
  </a:extLst>
</a:theme>
</file>

<file path=ppt/theme/theme2.xml><?xml version="1.0" encoding="utf-8"?>
<a:theme xmlns:a="http://schemas.openxmlformats.org/drawingml/2006/main" name="Office Theme">
  <a:themeElements>
    <a:clrScheme name="NASA Eart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3766"/>
      </a:accent1>
      <a:accent2>
        <a:srgbClr val="0066B2"/>
      </a:accent2>
      <a:accent3>
        <a:srgbClr val="00B3F0"/>
      </a:accent3>
      <a:accent4>
        <a:srgbClr val="614786"/>
      </a:accent4>
      <a:accent5>
        <a:srgbClr val="0A6154"/>
      </a:accent5>
      <a:accent6>
        <a:srgbClr val="5B7B2E"/>
      </a:accent6>
      <a:hlink>
        <a:srgbClr val="0066B2"/>
      </a:hlink>
      <a:folHlink>
        <a:srgbClr val="4C4D4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SA - ESD Presentation Template - LIGHT External - FINAL" id="{DB35E117-D73A-C04E-8A5A-A96CCA6D77DC}" vid="{CFEDB382-9CB9-294D-A7CA-0781D5EE88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eef7a9-1293-4cba-a4fb-16e26234a86c" xsi:nil="true"/>
    <lcf76f155ced4ddcb4097134ff3c332f xmlns="2b2c4cda-6969-4d12-ba52-ce34379a482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2777B488AADB449D764A9608DF10B1" ma:contentTypeVersion="16" ma:contentTypeDescription="Create a new document." ma:contentTypeScope="" ma:versionID="e14359a5769d021043118fac318c0d9e">
  <xsd:schema xmlns:xsd="http://www.w3.org/2001/XMLSchema" xmlns:xs="http://www.w3.org/2001/XMLSchema" xmlns:p="http://schemas.microsoft.com/office/2006/metadata/properties" xmlns:ns2="2b2c4cda-6969-4d12-ba52-ce34379a482e" xmlns:ns3="1beef7a9-1293-4cba-a4fb-16e26234a86c" targetNamespace="http://schemas.microsoft.com/office/2006/metadata/properties" ma:root="true" ma:fieldsID="54711667efd98f723b94808deb2e88a4" ns2:_="" ns3:_="">
    <xsd:import namespace="2b2c4cda-6969-4d12-ba52-ce34379a482e"/>
    <xsd:import namespace="1beef7a9-1293-4cba-a4fb-16e26234a8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BillingMetadata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2c4cda-6969-4d12-ba52-ce34379a48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eef7a9-1293-4cba-a4fb-16e26234a8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c73a0781-bea4-4a36-92da-1cc22b8fe100}" ma:internalName="TaxCatchAll" ma:showField="CatchAllData" ma:web="1beef7a9-1293-4cba-a4fb-16e26234a8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B1B81B-14FD-4FFE-B63C-3CCD6C2527AC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1beef7a9-1293-4cba-a4fb-16e26234a86c"/>
    <ds:schemaRef ds:uri="http://schemas.openxmlformats.org/package/2006/metadata/core-properties"/>
    <ds:schemaRef ds:uri="2b2c4cda-6969-4d12-ba52-ce34379a482e"/>
    <ds:schemaRef ds:uri="http://purl.org/dc/dcmitype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050EC35-EDD2-4652-9629-D26374DF6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EA71FB-7A49-4B94-865E-8C8B794DC8E9}">
  <ds:schemaRefs>
    <ds:schemaRef ds:uri="1beef7a9-1293-4cba-a4fb-16e26234a86c"/>
    <ds:schemaRef ds:uri="2b2c4cda-6969-4d12-ba52-ce34379a48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499</Words>
  <Application>Microsoft Macintosh PowerPoint</Application>
  <PresentationFormat>Widescreen</PresentationFormat>
  <Paragraphs>67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Inter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NASA</dc:creator>
  <cp:lastModifiedBy>Jucks, Kenneth W. (HQ-DK000)</cp:lastModifiedBy>
  <cp:revision>2</cp:revision>
  <dcterms:created xsi:type="dcterms:W3CDTF">2026-01-20T18:43:28Z</dcterms:created>
  <dcterms:modified xsi:type="dcterms:W3CDTF">2026-04-22T13:35:40Z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0x010100B32777B488AADB449D764A9608DF10B1</vt:lpwstr>
  </property>
  <property fmtid="{D5CDD505-2E9C-101B-9397-08002B2CF9AE}" pid="3" name="MediaServiceImageTags">
    <vt:lpwstr/>
  </property>
</Properties>
</file>