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793" r:id="rId5"/>
  </p:sldMasterIdLst>
  <p:notesMasterIdLst>
    <p:notesMasterId r:id="rId27"/>
  </p:notesMasterIdLst>
  <p:handoutMasterIdLst>
    <p:handoutMasterId r:id="rId28"/>
  </p:handoutMasterIdLst>
  <p:sldIdLst>
    <p:sldId id="2147481513" r:id="rId6"/>
    <p:sldId id="337" r:id="rId7"/>
    <p:sldId id="338" r:id="rId8"/>
    <p:sldId id="2145706859" r:id="rId9"/>
    <p:sldId id="2147481554" r:id="rId10"/>
    <p:sldId id="2147481560" r:id="rId11"/>
    <p:sldId id="2145706863" r:id="rId12"/>
    <p:sldId id="2147481559" r:id="rId13"/>
    <p:sldId id="2147481561" r:id="rId14"/>
    <p:sldId id="2147481562" r:id="rId15"/>
    <p:sldId id="2147481563" r:id="rId16"/>
    <p:sldId id="2147481564" r:id="rId17"/>
    <p:sldId id="2147481565" r:id="rId18"/>
    <p:sldId id="2147481566" r:id="rId19"/>
    <p:sldId id="2147481567" r:id="rId20"/>
    <p:sldId id="2147481568" r:id="rId21"/>
    <p:sldId id="2147481569" r:id="rId22"/>
    <p:sldId id="2147481570" r:id="rId23"/>
    <p:sldId id="2147481571" r:id="rId24"/>
    <p:sldId id="2147481572" r:id="rId25"/>
    <p:sldId id="214748157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sentation" id="{180182F4-1B5C-1741-A1CB-976AF27A1F3E}">
          <p14:sldIdLst>
            <p14:sldId id="2147481513"/>
            <p14:sldId id="337"/>
            <p14:sldId id="338"/>
            <p14:sldId id="2145706859"/>
            <p14:sldId id="2147481554"/>
            <p14:sldId id="2147481560"/>
            <p14:sldId id="2145706863"/>
            <p14:sldId id="2147481559"/>
            <p14:sldId id="2147481561"/>
            <p14:sldId id="2147481562"/>
            <p14:sldId id="2147481563"/>
            <p14:sldId id="2147481564"/>
            <p14:sldId id="2147481565"/>
            <p14:sldId id="2147481566"/>
            <p14:sldId id="2147481567"/>
            <p14:sldId id="2147481568"/>
            <p14:sldId id="2147481569"/>
            <p14:sldId id="2147481570"/>
            <p14:sldId id="2147481571"/>
            <p14:sldId id="2147481572"/>
            <p14:sldId id="214748157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18F701-AC68-8AB1-182B-B2F2AC89F42B}" name="Gray, Ellen T. (HQ-DK000)" initials="G(" userId="S::etgray1@ndc.nasa.gov::e2f81302-ddda-4d36-a74f-44203940ec29" providerId="AD"/>
  <p188:author id="{70D85628-3A7E-0903-F043-DC6F4FFADFA6}" name="Olonoff, Molly L. (HQ-DK000)[BOOZ ALLEN HAMILTON INC]" initials="OI" userId="S::molonoff@ndc.nasa.gov::02802cde-8245-4a91-b661-7bafa3da75eb" providerId="AD"/>
  <p188:author id="{B7D50532-76EE-9F64-90CE-1909F274F768}" name="St Germain, Karen M. (HQ-DK000)" initials="S(" userId="S::kstgerma@ndc.nasa.gov::21b1bc79-92da-46d4-8361-5da1b87a68f4" providerId="AD"/>
  <p188:author id="{F038FC36-824D-537F-6DFB-ACE740D78C5C}" name="NASA" initials="NASA " userId="NASA" providerId="None"/>
  <p188:author id="{A3612048-6F73-5CB0-866D-15FF9BE3ED1C}" name="Thorne, Christopher S. (HQ-DK000)[NCS]" initials="T(" userId="S::csthorne@ndc.nasa.gov::7e93e1c5-ea65-4374-96d0-3abf0728fa6b" providerId="AD"/>
  <p188:author id="{D08C9053-FF0A-1BAA-E803-F7731D847049}" name="Becker, Kate S. (HQ-DK000)" initials="KB" userId="S::ksbecker@ndc.nasa.gov::1faf97a0-b4de-45f1-93a1-909363ed3f2f" providerId="AD"/>
  <p188:author id="{93D47A81-6DA1-2184-347C-5C72442D193D}" name="Seablom, Michael S {HQ} (GSFC-4070)" initials="S(" userId="S::mseablom@ndc.nasa.gov::ad98b7f2-ae3b-4b98-9c8a-492e609fde17" providerId="AD"/>
  <p188:author id="{8DE682A6-C2BC-0629-28A2-7C90D4ED5ED6}" name="Smith, Nicole Herrmann {HQ} (MSFC-DK000)" initials="SNH{(D" userId="S::nhsmith1@ndc.nasa.gov::8feb6f0a-3e10-45b7-908d-395b1a80ff3d" providerId="AD"/>
  <p188:author id="{C6C7BFA8-B94A-79F5-D661-3EC2D3F699B6}" name="Henderson, Aisha J. (HQ-DK000)[eMITS]" initials="AH" userId="S::ajhende5@ndc.nasa.gov::dbb7722c-cd77-481b-ba80-42412e65b250" providerId="AD"/>
  <p188:author id="{F61488C3-72CB-0C4F-CD54-1FB57CAB5804}" name="Kauffman, Teresa N. (GSFC-4070)" initials="TK" userId="S::tnkauffm@ndc.nasa.gov::c54df08a-8484-4ee8-89a7-f84af8fc0330" providerId="AD"/>
  <p188:author id="{3F924EC8-AAFA-52DA-99A2-3EEF85261DB9}" name="Padgett, Paul (GSFC-407.0)[KBR WYLE SERVICES LLC]" initials="PP(4WSL" userId="S::jppadget@ndc.nasa.gov::8e66b37a-71d8-4b34-aaa2-45d2eeaf93fe" providerId="AD"/>
  <p188:author id="{811B80CD-F726-8E1B-F688-A7BE9CDC460F}" name="Miller, Bana (HQ-DK000)[BOOZ ALLEN HAMILTON INC]" initials="BM" userId="S::bmille24@ndc.nasa.gov::9783df29-93a5-4ac7-adf8-e8d9a5d28d07" providerId="AD"/>
  <p188:author id="{ADD3BEEA-48BE-91BC-561A-A2236A482FA3}" name="Boyer, Sara E. (HQ-NG000)[eMITS]" initials="BSE(N" userId="S::seboyer@ndc.nasa.gov::8768f6d0-0602-49f5-aedc-1a2e75d9cbb3" providerId="AD"/>
  <p188:author id="{E9801AF6-6FE5-73CD-C416-06CE1DBB41BE}" name="Wagner, Thomas P. (HQ-DK000)" initials="W(" userId="S::tpwagner@ndc.nasa.gov::9536fe15-f3e3-4437-9380-3eb8180ed84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B2CCEA"/>
    <a:srgbClr val="25AAE1"/>
    <a:srgbClr val="95C7DB"/>
    <a:srgbClr val="233B6C"/>
    <a:srgbClr val="F1B11A"/>
    <a:srgbClr val="1EBECA"/>
    <a:srgbClr val="CA1D4A"/>
    <a:srgbClr val="FF9DC9"/>
    <a:srgbClr val="FF2F92"/>
    <a:srgbClr val="BF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09"/>
    <p:restoredTop sz="94688"/>
  </p:normalViewPr>
  <p:slideViewPr>
    <p:cSldViewPr snapToGrid="0">
      <p:cViewPr varScale="1">
        <p:scale>
          <a:sx n="98" d="100"/>
          <a:sy n="98" d="100"/>
        </p:scale>
        <p:origin x="232" y="57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F44-874E-91B7-14F453F70DB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F44-874E-91B7-14F453F70DB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F44-874E-91B7-14F453F70DB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F44-874E-91B7-14F453F70DB8}"/>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30</c:v>
                </c:pt>
                <c:pt idx="1">
                  <c:v>20</c:v>
                </c:pt>
                <c:pt idx="2">
                  <c:v>15</c:v>
                </c:pt>
                <c:pt idx="3">
                  <c:v>35</c:v>
                </c:pt>
              </c:numCache>
            </c:numRef>
          </c:val>
          <c:extLst>
            <c:ext xmlns:c16="http://schemas.microsoft.com/office/drawing/2014/chart" uri="{C3380CC4-5D6E-409C-BE32-E72D297353CC}">
              <c16:uniqueId val="{00000000-F02D-BF42-A532-FFAB58503A82}"/>
            </c:ext>
          </c:extLst>
        </c:ser>
        <c:dLbls>
          <c:showLegendKey val="0"/>
          <c:showVal val="0"/>
          <c:showCatName val="0"/>
          <c:showSerName val="0"/>
          <c:showPercent val="0"/>
          <c:showBubbleSize val="0"/>
          <c:showLeaderLines val="1"/>
        </c:dLbls>
        <c:firstSliceAng val="360"/>
        <c:holeSize val="4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14D2E3-2929-CD29-D049-89EA9A5AC1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1BC8F2-9D1A-691A-30A8-2EE75FF4524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8FDAA7-C4E5-B94C-A91A-9D1EF3B03550}" type="datetimeFigureOut">
              <a:rPr lang="en-US" smtClean="0"/>
              <a:t>4/17/26</a:t>
            </a:fld>
            <a:endParaRPr lang="en-US"/>
          </a:p>
        </p:txBody>
      </p:sp>
      <p:sp>
        <p:nvSpPr>
          <p:cNvPr id="4" name="Footer Placeholder 3">
            <a:extLst>
              <a:ext uri="{FF2B5EF4-FFF2-40B4-BE49-F238E27FC236}">
                <a16:creationId xmlns:a16="http://schemas.microsoft.com/office/drawing/2014/main" id="{27FDD991-7FB2-D439-A3DE-A02E257D86F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46FC4F-0C37-3B37-0EFC-5DACBE2081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5693220-9623-F14B-B8B1-0FACC9B61273}" type="slidenum">
              <a:rPr lang="en-US" smtClean="0"/>
              <a:t>‹#›</a:t>
            </a:fld>
            <a:endParaRPr lang="en-US"/>
          </a:p>
        </p:txBody>
      </p:sp>
    </p:spTree>
    <p:extLst>
      <p:ext uri="{BB962C8B-B14F-4D97-AF65-F5344CB8AC3E}">
        <p14:creationId xmlns:p14="http://schemas.microsoft.com/office/powerpoint/2010/main" val="19575312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931AA2-27C0-9944-88D2-35FCC77F5C1C}" type="datetimeFigureOut">
              <a:rPr lang="en-US" smtClean="0"/>
              <a:t>4/17/26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ED5C6A-5C1A-D945-BAEC-B14ADEDD4A69}" type="slidenum">
              <a:rPr lang="en-US" smtClean="0"/>
              <a:t>‹#›</a:t>
            </a:fld>
            <a:endParaRPr lang="en-US"/>
          </a:p>
        </p:txBody>
      </p:sp>
    </p:spTree>
    <p:extLst>
      <p:ext uri="{BB962C8B-B14F-4D97-AF65-F5344CB8AC3E}">
        <p14:creationId xmlns:p14="http://schemas.microsoft.com/office/powerpoint/2010/main" val="3258588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2</a:t>
            </a:fld>
            <a:endParaRPr lang="en-US"/>
          </a:p>
        </p:txBody>
      </p:sp>
    </p:spTree>
    <p:extLst>
      <p:ext uri="{BB962C8B-B14F-4D97-AF65-F5344CB8AC3E}">
        <p14:creationId xmlns:p14="http://schemas.microsoft.com/office/powerpoint/2010/main" val="368833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3</a:t>
            </a:fld>
            <a:endParaRPr lang="en-US"/>
          </a:p>
        </p:txBody>
      </p:sp>
    </p:spTree>
    <p:extLst>
      <p:ext uri="{BB962C8B-B14F-4D97-AF65-F5344CB8AC3E}">
        <p14:creationId xmlns:p14="http://schemas.microsoft.com/office/powerpoint/2010/main" val="271687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rtl="0" fontAlgn="base"/>
            <a:r>
              <a:rPr lang="en-US" b="0" i="0" u="none" strike="noStrike">
                <a:effectLst/>
                <a:latin typeface="Arial"/>
                <a:cs typeface="Arial"/>
              </a:rPr>
              <a:t>For the past 27 years, ESTO has created novel technology for Earth observation:</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More than 1170 projects, 90% of which advanced at least one TRL level during the award period</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More than </a:t>
            </a:r>
            <a:r>
              <a:rPr lang="en-US">
                <a:latin typeface="Arial"/>
                <a:cs typeface="Arial"/>
              </a:rPr>
              <a:t>280</a:t>
            </a:r>
            <a:r>
              <a:rPr lang="en-US" b="0" i="0" u="none" strike="noStrike">
                <a:effectLst/>
                <a:latin typeface="Arial"/>
                <a:cs typeface="Arial"/>
              </a:rPr>
              <a:t> infusions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At least 25 patents</a:t>
            </a:r>
          </a:p>
          <a:p>
            <a:endParaRPr lang="en-US"/>
          </a:p>
          <a:p>
            <a:endParaRPr lang="en-US"/>
          </a:p>
          <a:p>
            <a:pPr algn="l" rtl="0" fontAlgn="base"/>
            <a:r>
              <a:rPr lang="en-US" b="0" i="0" u="none" strike="noStrike">
                <a:effectLst/>
                <a:latin typeface="Arial"/>
                <a:cs typeface="Arial"/>
              </a:rPr>
              <a:t>ESTO is pursuing several emergent technology areas, such as: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Quantum Sensing</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Digital Twin Architectures </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Metamaterials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Freeform Optics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Deployable Structures (antennas, telescopes)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Novel Observing Strategies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Sensors</a:t>
            </a:r>
            <a:r>
              <a:rPr lang="en-US" b="0" i="0">
                <a:effectLst/>
                <a:latin typeface="Arial"/>
                <a:cs typeface="Arial"/>
              </a:rPr>
              <a:t>​</a:t>
            </a:r>
          </a:p>
          <a:p>
            <a:pPr algn="l" rtl="0" fontAlgn="base">
              <a:buFont typeface="Arial" panose="020B0604020202020204" pitchFamily="34" charset="0"/>
              <a:buChar char="•"/>
            </a:pPr>
            <a:r>
              <a:rPr lang="en-US" b="0" i="0" u="none" strike="noStrike">
                <a:effectLst/>
                <a:latin typeface="Arial"/>
                <a:cs typeface="Arial"/>
              </a:rPr>
              <a:t>Artificial Intelligence</a:t>
            </a:r>
            <a:endParaRPr lang="en-US" b="0" i="0">
              <a:effectLst/>
              <a:latin typeface="Arial"/>
              <a:cs typeface="Arial"/>
            </a:endParaRPr>
          </a:p>
          <a:p>
            <a:endParaRPr lang="en-US"/>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5</a:t>
            </a:fld>
            <a:endParaRPr lang="en-US"/>
          </a:p>
        </p:txBody>
      </p:sp>
    </p:spTree>
    <p:extLst>
      <p:ext uri="{BB962C8B-B14F-4D97-AF65-F5344CB8AC3E}">
        <p14:creationId xmlns:p14="http://schemas.microsoft.com/office/powerpoint/2010/main" val="2103816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4FFDF-47B5-DBF0-8FC2-1E3472D872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489DFC-CEFA-AF99-5BE4-784A20A78A2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953FC0-877D-6413-2F9E-DC01CCD12C66}"/>
              </a:ext>
            </a:extLst>
          </p:cNvPr>
          <p:cNvSpPr>
            <a:spLocks noGrp="1"/>
          </p:cNvSpPr>
          <p:nvPr>
            <p:ph type="body" idx="1"/>
          </p:nvPr>
        </p:nvSpPr>
        <p:spPr/>
        <p:txBody>
          <a:bodyPr/>
          <a:lstStyle/>
          <a:p>
            <a:pPr algn="l" rtl="0" fontAlgn="base"/>
            <a:r>
              <a:rPr lang="en-US" b="0" i="0" u="none" strike="noStrike" dirty="0">
                <a:effectLst/>
                <a:latin typeface="Arial"/>
                <a:cs typeface="Arial"/>
              </a:rPr>
              <a:t>For the past 27 years, ESTO has created novel technology for Earth observation:</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More than 1170 projects, 90% of which advanced at least one TRL level during the award period</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More than </a:t>
            </a:r>
            <a:r>
              <a:rPr lang="en-US" dirty="0">
                <a:latin typeface="Arial"/>
                <a:cs typeface="Arial"/>
              </a:rPr>
              <a:t>280</a:t>
            </a:r>
            <a:r>
              <a:rPr lang="en-US" b="0" i="0" u="none" strike="noStrike" dirty="0">
                <a:effectLst/>
                <a:latin typeface="Arial"/>
                <a:cs typeface="Arial"/>
              </a:rPr>
              <a:t> infusions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At least 25 patents</a:t>
            </a:r>
          </a:p>
          <a:p>
            <a:endParaRPr lang="en-US" dirty="0"/>
          </a:p>
          <a:p>
            <a:endParaRPr lang="en-US" dirty="0"/>
          </a:p>
          <a:p>
            <a:pPr algn="l" rtl="0" fontAlgn="base"/>
            <a:r>
              <a:rPr lang="en-US" b="0" i="0" u="none" strike="noStrike" dirty="0">
                <a:effectLst/>
                <a:latin typeface="Arial"/>
                <a:cs typeface="Arial"/>
              </a:rPr>
              <a:t>ESTO is pursuing several emergent technology areas, such as: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Quantum Sensing</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Digital Twin Architectures </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Metamaterials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Freeform Optics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Deployable Structures (antennas, telescopes)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Novel Observing Strategies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Sensors</a:t>
            </a:r>
            <a:r>
              <a:rPr lang="en-US" b="0" i="0" dirty="0">
                <a:effectLst/>
                <a:latin typeface="Arial"/>
                <a:cs typeface="Arial"/>
              </a:rPr>
              <a:t>​</a:t>
            </a:r>
          </a:p>
          <a:p>
            <a:pPr algn="l" rtl="0" fontAlgn="base">
              <a:buFont typeface="Arial" panose="020B0604020202020204" pitchFamily="34" charset="0"/>
              <a:buChar char="•"/>
            </a:pPr>
            <a:r>
              <a:rPr lang="en-US" b="0" i="0" u="none" strike="noStrike" dirty="0">
                <a:effectLst/>
                <a:latin typeface="Arial"/>
                <a:cs typeface="Arial"/>
              </a:rPr>
              <a:t>Artificial Intelligence</a:t>
            </a:r>
            <a:endParaRPr lang="en-US" b="0" i="0" dirty="0">
              <a:effectLst/>
              <a:latin typeface="Arial"/>
              <a:cs typeface="Arial"/>
            </a:endParaRPr>
          </a:p>
          <a:p>
            <a:endParaRPr lang="en-US" dirty="0"/>
          </a:p>
          <a:p>
            <a:endParaRPr lang="en-US" dirty="0"/>
          </a:p>
        </p:txBody>
      </p:sp>
      <p:sp>
        <p:nvSpPr>
          <p:cNvPr id="4" name="Slide Number Placeholder 3">
            <a:extLst>
              <a:ext uri="{FF2B5EF4-FFF2-40B4-BE49-F238E27FC236}">
                <a16:creationId xmlns:a16="http://schemas.microsoft.com/office/drawing/2014/main" id="{BFA39114-92F7-188B-0BC1-A36DB2195BDD}"/>
              </a:ext>
            </a:extLst>
          </p:cNvPr>
          <p:cNvSpPr>
            <a:spLocks noGrp="1"/>
          </p:cNvSpPr>
          <p:nvPr>
            <p:ph type="sldNum" sz="quarter" idx="5"/>
          </p:nvPr>
        </p:nvSpPr>
        <p:spPr/>
        <p:txBody>
          <a:bodyPr/>
          <a:lstStyle/>
          <a:p>
            <a:fld id="{B9ED5C6A-5C1A-D945-BAEC-B14ADEDD4A69}" type="slidenum">
              <a:rPr lang="en-US" smtClean="0"/>
              <a:t>6</a:t>
            </a:fld>
            <a:endParaRPr lang="en-US"/>
          </a:p>
        </p:txBody>
      </p:sp>
    </p:spTree>
    <p:extLst>
      <p:ext uri="{BB962C8B-B14F-4D97-AF65-F5344CB8AC3E}">
        <p14:creationId xmlns:p14="http://schemas.microsoft.com/office/powerpoint/2010/main" val="1569533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And we’re excited to introduce the Venture Technology Accelerator, or VTA, a new and faster way to move promising technologies from development to science operations. Whereas </a:t>
            </a:r>
            <a:r>
              <a:rPr lang="en-US" err="1"/>
              <a:t>InVEST</a:t>
            </a:r>
            <a:r>
              <a:rPr lang="en-US"/>
              <a:t> retired risk to enable future Earth observing missions, VTA accelerates this process. After technologies are validated, they can move directly into scientific or commercial missions.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And ultimately, this is exactly what our Administrator has challenged us to do—go faster to science.</a:t>
            </a: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7</a:t>
            </a:fld>
            <a:endParaRPr lang="en-US"/>
          </a:p>
        </p:txBody>
      </p:sp>
    </p:spTree>
    <p:extLst>
      <p:ext uri="{BB962C8B-B14F-4D97-AF65-F5344CB8AC3E}">
        <p14:creationId xmlns:p14="http://schemas.microsoft.com/office/powerpoint/2010/main" val="2023057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7A11D-2B4C-F9E6-CD7F-59E05E3D9D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08F6D4-CEA9-7669-198E-725C1925EA7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6A1F2FD-4B0B-27C0-90D9-6AA3A90F754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F103A114-9C5A-90CF-4704-C33E1296875A}"/>
              </a:ext>
            </a:extLst>
          </p:cNvPr>
          <p:cNvSpPr>
            <a:spLocks noGrp="1"/>
          </p:cNvSpPr>
          <p:nvPr>
            <p:ph type="sldNum" sz="quarter" idx="5"/>
          </p:nvPr>
        </p:nvSpPr>
        <p:spPr/>
        <p:txBody>
          <a:bodyPr/>
          <a:lstStyle/>
          <a:p>
            <a:fld id="{B9ED5C6A-5C1A-D945-BAEC-B14ADEDD4A69}" type="slidenum">
              <a:rPr lang="en-US" smtClean="0"/>
              <a:t>8</a:t>
            </a:fld>
            <a:endParaRPr lang="en-US"/>
          </a:p>
        </p:txBody>
      </p:sp>
    </p:spTree>
    <p:extLst>
      <p:ext uri="{BB962C8B-B14F-4D97-AF65-F5344CB8AC3E}">
        <p14:creationId xmlns:p14="http://schemas.microsoft.com/office/powerpoint/2010/main" val="2050825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C0938-2621-407D-A744-AAABDF9397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C5062A-90ED-C60E-EE97-DBA753E739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83EA108-F8A3-BBA3-215B-66CB877149A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ECA0FD54-0AE4-EC9F-06ED-901C41565C26}"/>
              </a:ext>
            </a:extLst>
          </p:cNvPr>
          <p:cNvSpPr>
            <a:spLocks noGrp="1"/>
          </p:cNvSpPr>
          <p:nvPr>
            <p:ph type="sldNum" sz="quarter" idx="5"/>
          </p:nvPr>
        </p:nvSpPr>
        <p:spPr/>
        <p:txBody>
          <a:bodyPr/>
          <a:lstStyle/>
          <a:p>
            <a:fld id="{B9ED5C6A-5C1A-D945-BAEC-B14ADEDD4A69}" type="slidenum">
              <a:rPr lang="en-US" smtClean="0"/>
              <a:t>9</a:t>
            </a:fld>
            <a:endParaRPr lang="en-US"/>
          </a:p>
        </p:txBody>
      </p:sp>
    </p:spTree>
    <p:extLst>
      <p:ext uri="{BB962C8B-B14F-4D97-AF65-F5344CB8AC3E}">
        <p14:creationId xmlns:p14="http://schemas.microsoft.com/office/powerpoint/2010/main" val="3020309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96F54-B45D-7431-E710-AB0A765F56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4170F6-F4CC-8EAD-D0BC-91DE497F29F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74F9937-C0ED-F735-66F2-2C986ADFC9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A2A3181E-9DDD-D2D3-E0C1-E61F78D3835D}"/>
              </a:ext>
            </a:extLst>
          </p:cNvPr>
          <p:cNvSpPr>
            <a:spLocks noGrp="1"/>
          </p:cNvSpPr>
          <p:nvPr>
            <p:ph type="sldNum" sz="quarter" idx="5"/>
          </p:nvPr>
        </p:nvSpPr>
        <p:spPr/>
        <p:txBody>
          <a:bodyPr/>
          <a:lstStyle/>
          <a:p>
            <a:fld id="{B9ED5C6A-5C1A-D945-BAEC-B14ADEDD4A69}" type="slidenum">
              <a:rPr lang="en-US" smtClean="0"/>
              <a:t>10</a:t>
            </a:fld>
            <a:endParaRPr lang="en-US"/>
          </a:p>
        </p:txBody>
      </p:sp>
    </p:spTree>
    <p:extLst>
      <p:ext uri="{BB962C8B-B14F-4D97-AF65-F5344CB8AC3E}">
        <p14:creationId xmlns:p14="http://schemas.microsoft.com/office/powerpoint/2010/main" val="2215870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233B4-6A1C-0CC2-4796-D07C6C297C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8EB25-2BDC-F128-10FF-6DDCE22B6ED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4984C92-5577-46A4-A78E-7798D8A45EF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09DC5EBB-555B-9A88-FCAD-66802FA8DE5D}"/>
              </a:ext>
            </a:extLst>
          </p:cNvPr>
          <p:cNvSpPr>
            <a:spLocks noGrp="1"/>
          </p:cNvSpPr>
          <p:nvPr>
            <p:ph type="sldNum" sz="quarter" idx="5"/>
          </p:nvPr>
        </p:nvSpPr>
        <p:spPr/>
        <p:txBody>
          <a:bodyPr/>
          <a:lstStyle/>
          <a:p>
            <a:fld id="{B9ED5C6A-5C1A-D945-BAEC-B14ADEDD4A69}" type="slidenum">
              <a:rPr lang="en-US" smtClean="0"/>
              <a:t>11</a:t>
            </a:fld>
            <a:endParaRPr lang="en-US"/>
          </a:p>
        </p:txBody>
      </p:sp>
    </p:spTree>
    <p:extLst>
      <p:ext uri="{BB962C8B-B14F-4D97-AF65-F5344CB8AC3E}">
        <p14:creationId xmlns:p14="http://schemas.microsoft.com/office/powerpoint/2010/main" val="435158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71C48-33A7-1A70-EA79-B899B0038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9002D6-692E-35EA-853B-6CCAF5073C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7E24D76-86D9-A9A2-D87E-11D4CF4D586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01056FCA-FB06-7A62-405D-C9030513B190}"/>
              </a:ext>
            </a:extLst>
          </p:cNvPr>
          <p:cNvSpPr>
            <a:spLocks noGrp="1"/>
          </p:cNvSpPr>
          <p:nvPr>
            <p:ph type="sldNum" sz="quarter" idx="5"/>
          </p:nvPr>
        </p:nvSpPr>
        <p:spPr/>
        <p:txBody>
          <a:bodyPr/>
          <a:lstStyle/>
          <a:p>
            <a:fld id="{B9ED5C6A-5C1A-D945-BAEC-B14ADEDD4A69}" type="slidenum">
              <a:rPr lang="en-US" smtClean="0"/>
              <a:t>12</a:t>
            </a:fld>
            <a:endParaRPr lang="en-US"/>
          </a:p>
        </p:txBody>
      </p:sp>
    </p:spTree>
    <p:extLst>
      <p:ext uri="{BB962C8B-B14F-4D97-AF65-F5344CB8AC3E}">
        <p14:creationId xmlns:p14="http://schemas.microsoft.com/office/powerpoint/2010/main" val="1664364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D500C-B215-714D-6624-35AE6529E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176840-A889-DBE2-3C09-0B69B7788E4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D3B1564-F43B-C1AF-D8A7-14737635B2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77FC61E4-EC69-3EDE-A50B-CF7CE29DB106}"/>
              </a:ext>
            </a:extLst>
          </p:cNvPr>
          <p:cNvSpPr>
            <a:spLocks noGrp="1"/>
          </p:cNvSpPr>
          <p:nvPr>
            <p:ph type="sldNum" sz="quarter" idx="5"/>
          </p:nvPr>
        </p:nvSpPr>
        <p:spPr/>
        <p:txBody>
          <a:bodyPr/>
          <a:lstStyle/>
          <a:p>
            <a:fld id="{B9ED5C6A-5C1A-D945-BAEC-B14ADEDD4A69}" type="slidenum">
              <a:rPr lang="en-US" smtClean="0"/>
              <a:t>13</a:t>
            </a:fld>
            <a:endParaRPr lang="en-US"/>
          </a:p>
        </p:txBody>
      </p:sp>
    </p:spTree>
    <p:extLst>
      <p:ext uri="{BB962C8B-B14F-4D97-AF65-F5344CB8AC3E}">
        <p14:creationId xmlns:p14="http://schemas.microsoft.com/office/powerpoint/2010/main" val="2042713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D394D-3FB9-9072-C823-FAF94C4A7C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646A0-2B51-7DF2-2DAE-9C2C81EA1A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375A1DE-F2E7-2E1A-60E0-33A04F6E795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With over 1,172 technology investments made since 1999 and an active portfolio of 184 projects during FY25, ESTO drives innovation, enables future Earth science observations, and strengthens NASA’s capability for developing and advancing leading-edge technologies. </a:t>
            </a:r>
          </a:p>
          <a:p>
            <a:endParaRPr lang="en-US"/>
          </a:p>
        </p:txBody>
      </p:sp>
      <p:sp>
        <p:nvSpPr>
          <p:cNvPr id="4" name="Slide Number Placeholder 3">
            <a:extLst>
              <a:ext uri="{FF2B5EF4-FFF2-40B4-BE49-F238E27FC236}">
                <a16:creationId xmlns:a16="http://schemas.microsoft.com/office/drawing/2014/main" id="{7840CACC-C0A0-8FCC-5645-CBAA2FE44B8C}"/>
              </a:ext>
            </a:extLst>
          </p:cNvPr>
          <p:cNvSpPr>
            <a:spLocks noGrp="1"/>
          </p:cNvSpPr>
          <p:nvPr>
            <p:ph type="sldNum" sz="quarter" idx="5"/>
          </p:nvPr>
        </p:nvSpPr>
        <p:spPr/>
        <p:txBody>
          <a:bodyPr/>
          <a:lstStyle/>
          <a:p>
            <a:fld id="{B9ED5C6A-5C1A-D945-BAEC-B14ADEDD4A69}" type="slidenum">
              <a:rPr lang="en-US" smtClean="0"/>
              <a:t>14</a:t>
            </a:fld>
            <a:endParaRPr lang="en-US"/>
          </a:p>
        </p:txBody>
      </p:sp>
    </p:spTree>
    <p:extLst>
      <p:ext uri="{BB962C8B-B14F-4D97-AF65-F5344CB8AC3E}">
        <p14:creationId xmlns:p14="http://schemas.microsoft.com/office/powerpoint/2010/main" val="32696665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22.png"/><Relationship Id="rId1" Type="http://schemas.openxmlformats.org/officeDocument/2006/relationships/slideMaster" Target="../slideMasters/slideMaster1.xml"/><Relationship Id="rId6" Type="http://schemas.openxmlformats.org/officeDocument/2006/relationships/chart" Target="../charts/chart1.xml"/><Relationship Id="rId5" Type="http://schemas.openxmlformats.org/officeDocument/2006/relationships/image" Target="../media/image24.png"/><Relationship Id="rId4" Type="http://schemas.openxmlformats.org/officeDocument/2006/relationships/image" Target="../media/image2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5.png"/><Relationship Id="rId4" Type="http://schemas.openxmlformats.org/officeDocument/2006/relationships/image" Target="../media/image3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Master" Target="../slideMasters/slideMaster1.xml"/><Relationship Id="rId4" Type="http://schemas.openxmlformats.org/officeDocument/2006/relationships/image" Target="../media/image3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6.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7.png"/><Relationship Id="rId1" Type="http://schemas.openxmlformats.org/officeDocument/2006/relationships/slideMaster" Target="../slideMasters/slideMaster1.xml"/><Relationship Id="rId4" Type="http://schemas.openxmlformats.org/officeDocument/2006/relationships/image" Target="../media/image68.png"/></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Master" Target="../slideMasters/slideMaster2.xml"/><Relationship Id="rId4" Type="http://schemas.openxmlformats.org/officeDocument/2006/relationships/image" Target="../media/image71.png"/></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50D6BE-EC7A-19A3-12E7-4D67D1BFC58D}"/>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15C11AC-7C60-3DBB-9E46-1266D04EAC4D}"/>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olorful, tableware, dishware&#10;&#10;AI-generated content may be incorrect.">
            <a:extLst>
              <a:ext uri="{FF2B5EF4-FFF2-40B4-BE49-F238E27FC236}">
                <a16:creationId xmlns:a16="http://schemas.microsoft.com/office/drawing/2014/main" id="{2345C704-5A9C-7613-25B2-E3B80BACC28C}"/>
              </a:ext>
            </a:extLst>
          </p:cNvPr>
          <p:cNvPicPr>
            <a:picLocks noChangeAspect="1"/>
          </p:cNvPicPr>
          <p:nvPr userDrawn="1"/>
        </p:nvPicPr>
        <p:blipFill>
          <a:blip r:embed="rId2"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Text&#10;&#10;AI-generated content may be incorrect.">
            <a:extLst>
              <a:ext uri="{FF2B5EF4-FFF2-40B4-BE49-F238E27FC236}">
                <a16:creationId xmlns:a16="http://schemas.microsoft.com/office/drawing/2014/main" id="{A27EFC02-093A-ED80-EC3C-821F7246BB4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63920" y="247278"/>
            <a:ext cx="2768163" cy="1082101"/>
          </a:xfrm>
          <a:prstGeom prst="rect">
            <a:avLst/>
          </a:prstGeom>
        </p:spPr>
      </p:pic>
      <p:sp>
        <p:nvSpPr>
          <p:cNvPr id="10" name="TextBox 9">
            <a:extLst>
              <a:ext uri="{FF2B5EF4-FFF2-40B4-BE49-F238E27FC236}">
                <a16:creationId xmlns:a16="http://schemas.microsoft.com/office/drawing/2014/main" id="{6A2116FD-600B-AC2E-533C-69DA27E977D1}"/>
              </a:ext>
            </a:extLst>
          </p:cNvPr>
          <p:cNvSpPr txBox="1"/>
          <p:nvPr userDrawn="1"/>
        </p:nvSpPr>
        <p:spPr>
          <a:xfrm>
            <a:off x="376478" y="2815048"/>
            <a:ext cx="3707704" cy="1195199"/>
          </a:xfrm>
          <a:prstGeom prst="rect">
            <a:avLst/>
          </a:prstGeom>
          <a:noFill/>
        </p:spPr>
        <p:txBody>
          <a:bodyPr wrap="square" rtlCol="0" anchor="ctr">
            <a:spAutoFit/>
          </a:bodyPr>
          <a:lstStyle/>
          <a:p>
            <a:pPr>
              <a:lnSpc>
                <a:spcPts val="4300"/>
              </a:lnSpc>
            </a:pPr>
            <a:r>
              <a:rPr lang="en-US" sz="4300" b="0" i="0">
                <a:solidFill>
                  <a:schemeClr val="bg1"/>
                </a:solidFill>
                <a:latin typeface="Arial" panose="020B0604020202020204" pitchFamily="34" charset="0"/>
                <a:cs typeface="Arial" panose="020B0604020202020204" pitchFamily="34" charset="0"/>
              </a:rPr>
              <a:t>Presentation </a:t>
            </a:r>
            <a:br>
              <a:rPr lang="en-US" sz="4300" b="0" i="0">
                <a:solidFill>
                  <a:schemeClr val="bg1"/>
                </a:solidFill>
                <a:latin typeface="Arial" panose="020B0604020202020204" pitchFamily="34" charset="0"/>
                <a:cs typeface="Arial" panose="020B0604020202020204" pitchFamily="34" charset="0"/>
              </a:rPr>
            </a:br>
            <a:r>
              <a:rPr lang="en-US" sz="4300" b="1" i="0">
                <a:solidFill>
                  <a:schemeClr val="bg1"/>
                </a:solidFill>
                <a:latin typeface="Arial" panose="020B0604020202020204" pitchFamily="34" charset="0"/>
                <a:cs typeface="Arial" panose="020B0604020202020204" pitchFamily="34" charset="0"/>
              </a:rPr>
              <a:t>Template</a:t>
            </a:r>
          </a:p>
        </p:txBody>
      </p:sp>
      <p:pic>
        <p:nvPicPr>
          <p:cNvPr id="16" name="Picture 15" descr="A black background with white text&#10;&#10;AI-generated content may be incorrect.">
            <a:extLst>
              <a:ext uri="{FF2B5EF4-FFF2-40B4-BE49-F238E27FC236}">
                <a16:creationId xmlns:a16="http://schemas.microsoft.com/office/drawing/2014/main" id="{23B14CD4-32ED-837B-F2A8-F1331AE4893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22" name="Picture 21" descr="A picture containing transport, aircraft, airplane&#10;&#10;AI-generated content may be incorrect.">
            <a:extLst>
              <a:ext uri="{FF2B5EF4-FFF2-40B4-BE49-F238E27FC236}">
                <a16:creationId xmlns:a16="http://schemas.microsoft.com/office/drawing/2014/main" id="{683ECF92-0EAC-8D65-290B-1C4DE4E10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24" name="Picture 23" descr="A satellite in space&#10;&#10;AI-generated content may be incorrect.">
            <a:extLst>
              <a:ext uri="{FF2B5EF4-FFF2-40B4-BE49-F238E27FC236}">
                <a16:creationId xmlns:a16="http://schemas.microsoft.com/office/drawing/2014/main" id="{F412F209-E5E3-14EB-86F4-4D984D1D1DBF}"/>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
        <p:nvSpPr>
          <p:cNvPr id="2" name="TextBox 1">
            <a:extLst>
              <a:ext uri="{FF2B5EF4-FFF2-40B4-BE49-F238E27FC236}">
                <a16:creationId xmlns:a16="http://schemas.microsoft.com/office/drawing/2014/main" id="{8EE36388-4FDF-220E-C4CE-36AD8D3F06A8}"/>
              </a:ext>
            </a:extLst>
          </p:cNvPr>
          <p:cNvSpPr txBox="1"/>
          <p:nvPr userDrawn="1"/>
        </p:nvSpPr>
        <p:spPr>
          <a:xfrm>
            <a:off x="374863" y="5063334"/>
            <a:ext cx="4272088" cy="892552"/>
          </a:xfrm>
          <a:prstGeom prst="rect">
            <a:avLst/>
          </a:prstGeom>
          <a:noFill/>
        </p:spPr>
        <p:txBody>
          <a:bodyPr wrap="square" rtlCol="0">
            <a:spAutoFit/>
          </a:bodyPr>
          <a:lstStyle/>
          <a:p>
            <a:r>
              <a:rPr lang="en-US" sz="1300">
                <a:solidFill>
                  <a:schemeClr val="bg1"/>
                </a:solidFill>
              </a:rPr>
              <a:t>This is the Earth Science Presentation template. </a:t>
            </a:r>
            <a:br>
              <a:rPr lang="en-US" sz="1300">
                <a:solidFill>
                  <a:schemeClr val="bg1"/>
                </a:solidFill>
              </a:rPr>
            </a:br>
            <a:r>
              <a:rPr lang="en-US" sz="1300">
                <a:solidFill>
                  <a:schemeClr val="bg1"/>
                </a:solidFill>
              </a:rPr>
              <a:t>This template has been approved by OCOMM, SMD, and ESD leadership. If you need more assistance, please visit the </a:t>
            </a:r>
            <a:r>
              <a:rPr lang="en-US" sz="1300" b="1" i="0" kern="1200">
                <a:solidFill>
                  <a:schemeClr val="bg1"/>
                </a:solidFill>
                <a:effectLst/>
                <a:latin typeface="+mn-lt"/>
                <a:ea typeface="+mn-ea"/>
                <a:cs typeface="+mn-cs"/>
                <a:hlinkClick r:id="rId7">
                  <a:extLst>
                    <a:ext uri="{A12FA001-AC4F-418D-AE19-62706E023703}">
                      <ahyp:hlinkClr xmlns:ahyp="http://schemas.microsoft.com/office/drawing/2018/hyperlinkcolor" val="tx"/>
                    </a:ext>
                  </a:extLst>
                </a:hlinkClick>
              </a:rPr>
              <a:t>PowerPoint for Windows training site</a:t>
            </a:r>
            <a:endParaRPr lang="en-US" sz="1300" b="1" i="0" kern="1200">
              <a:solidFill>
                <a:schemeClr val="bg1"/>
              </a:solidFill>
              <a:effectLst/>
              <a:latin typeface="+mn-lt"/>
              <a:ea typeface="+mn-ea"/>
              <a:cs typeface="+mn-cs"/>
            </a:endParaRPr>
          </a:p>
        </p:txBody>
      </p:sp>
      <p:sp>
        <p:nvSpPr>
          <p:cNvPr id="4" name="Rectangle 3">
            <a:extLst>
              <a:ext uri="{FF2B5EF4-FFF2-40B4-BE49-F238E27FC236}">
                <a16:creationId xmlns:a16="http://schemas.microsoft.com/office/drawing/2014/main" id="{ED95DF39-5B26-3512-B812-1F2A2089E92B}"/>
              </a:ext>
            </a:extLst>
          </p:cNvPr>
          <p:cNvSpPr/>
          <p:nvPr userDrawn="1"/>
        </p:nvSpPr>
        <p:spPr>
          <a:xfrm rot="10800000">
            <a:off x="-225289" y="4836134"/>
            <a:ext cx="4082911" cy="1375980"/>
          </a:xfrm>
          <a:prstGeom prst="rect">
            <a:avLst/>
          </a:prstGeom>
          <a:noFill/>
          <a:ln w="66675">
            <a:gradFill>
              <a:gsLst>
                <a:gs pos="8000">
                  <a:schemeClr val="bg1">
                    <a:alpha val="0"/>
                  </a:schemeClr>
                </a:gs>
                <a:gs pos="33000">
                  <a:srgbClr val="00B4F0">
                    <a:alpha val="71528"/>
                  </a:srgbClr>
                </a:gs>
                <a:gs pos="70000">
                  <a:srgbClr val="0064AE"/>
                </a:gs>
                <a:gs pos="100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0644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formation Slide 1">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7C53BA4-FE12-1B4F-09B3-CCBA017D1463}"/>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E11229B-54CC-F16F-B79A-D92BCAF2E7FC}"/>
              </a:ext>
            </a:extLst>
          </p:cNvPr>
          <p:cNvSpPr txBox="1"/>
          <p:nvPr userDrawn="1"/>
        </p:nvSpPr>
        <p:spPr>
          <a:xfrm>
            <a:off x="764088"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10" name="TextBox 9">
            <a:extLst>
              <a:ext uri="{FF2B5EF4-FFF2-40B4-BE49-F238E27FC236}">
                <a16:creationId xmlns:a16="http://schemas.microsoft.com/office/drawing/2014/main" id="{2506B8CC-29F7-399F-3054-AF8551B0891D}"/>
              </a:ext>
            </a:extLst>
          </p:cNvPr>
          <p:cNvSpPr txBox="1"/>
          <p:nvPr userDrawn="1"/>
        </p:nvSpPr>
        <p:spPr>
          <a:xfrm>
            <a:off x="4045400"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1" name="TextBox 10">
            <a:extLst>
              <a:ext uri="{FF2B5EF4-FFF2-40B4-BE49-F238E27FC236}">
                <a16:creationId xmlns:a16="http://schemas.microsoft.com/office/drawing/2014/main" id="{C2946CAA-7011-1F0F-345E-4F6AF40A6BAD}"/>
              </a:ext>
            </a:extLst>
          </p:cNvPr>
          <p:cNvSpPr txBox="1"/>
          <p:nvPr userDrawn="1"/>
        </p:nvSpPr>
        <p:spPr>
          <a:xfrm>
            <a:off x="7772052"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3" name="Straight Connector 12">
            <a:extLst>
              <a:ext uri="{FF2B5EF4-FFF2-40B4-BE49-F238E27FC236}">
                <a16:creationId xmlns:a16="http://schemas.microsoft.com/office/drawing/2014/main" id="{C4E0B934-442B-6197-3A6C-AAF42F8AFC8A}"/>
              </a:ext>
            </a:extLst>
          </p:cNvPr>
          <p:cNvCxnSpPr/>
          <p:nvPr userDrawn="1"/>
        </p:nvCxnSpPr>
        <p:spPr>
          <a:xfrm>
            <a:off x="913863"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E1C2130-427A-1950-589F-32F71DBD96A8}"/>
              </a:ext>
            </a:extLst>
          </p:cNvPr>
          <p:cNvCxnSpPr/>
          <p:nvPr userDrawn="1"/>
        </p:nvCxnSpPr>
        <p:spPr>
          <a:xfrm>
            <a:off x="4185274"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26478BE-2B64-8BD2-50B0-5477328C54C5}"/>
              </a:ext>
            </a:extLst>
          </p:cNvPr>
          <p:cNvCxnSpPr>
            <a:cxnSpLocks/>
          </p:cNvCxnSpPr>
          <p:nvPr userDrawn="1"/>
        </p:nvCxnSpPr>
        <p:spPr>
          <a:xfrm>
            <a:off x="7899400" y="1664660"/>
            <a:ext cx="0" cy="109124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258CFC74-9C21-0E4E-8948-26307C48B819}"/>
              </a:ext>
            </a:extLst>
          </p:cNvPr>
          <p:cNvSpPr txBox="1"/>
          <p:nvPr userDrawn="1"/>
        </p:nvSpPr>
        <p:spPr>
          <a:xfrm>
            <a:off x="1013534" y="1598928"/>
            <a:ext cx="2402766" cy="1015663"/>
          </a:xfrm>
          <a:prstGeom prst="rect">
            <a:avLst/>
          </a:prstGeom>
          <a:noFill/>
        </p:spPr>
        <p:txBody>
          <a:bodyPr wrap="square" rtlCol="0">
            <a:spAutoFit/>
          </a:bodyPr>
          <a:lstStyle/>
          <a:p>
            <a:pPr>
              <a:lnSpc>
                <a:spcPts val="1820"/>
              </a:lnSpc>
            </a:pPr>
            <a:r>
              <a:rPr lang="en-US" sz="1600">
                <a:solidFill>
                  <a:schemeClr val="bg1"/>
                </a:solidFill>
              </a:rPr>
              <a:t>On the </a:t>
            </a:r>
            <a:r>
              <a:rPr lang="en-US" sz="1600" b="1">
                <a:solidFill>
                  <a:schemeClr val="bg1"/>
                </a:solidFill>
              </a:rPr>
              <a:t>Home tab</a:t>
            </a:r>
            <a:r>
              <a:rPr lang="en-US" sz="1600">
                <a:solidFill>
                  <a:schemeClr val="bg1"/>
                </a:solidFill>
              </a:rPr>
              <a:t>, select the arrow next to </a:t>
            </a:r>
            <a:r>
              <a:rPr lang="en-US" sz="1600" b="1">
                <a:solidFill>
                  <a:schemeClr val="bg1"/>
                </a:solidFill>
              </a:rPr>
              <a:t>New Slide</a:t>
            </a:r>
            <a:r>
              <a:rPr lang="en-US" sz="1600">
                <a:solidFill>
                  <a:schemeClr val="bg1"/>
                </a:solidFill>
              </a:rPr>
              <a:t> to browse available designs.</a:t>
            </a:r>
            <a:endParaRPr lang="en-US" sz="1600">
              <a:solidFill>
                <a:schemeClr val="bg1"/>
              </a:solidFill>
              <a:effectLst/>
              <a:latin typeface="Arial" panose="020B0604020202020204" pitchFamily="34" charset="0"/>
            </a:endParaRPr>
          </a:p>
        </p:txBody>
      </p:sp>
      <p:sp>
        <p:nvSpPr>
          <p:cNvPr id="20" name="TextBox 19">
            <a:extLst>
              <a:ext uri="{FF2B5EF4-FFF2-40B4-BE49-F238E27FC236}">
                <a16:creationId xmlns:a16="http://schemas.microsoft.com/office/drawing/2014/main" id="{A1932AF4-957B-ADB2-DF25-F259E0730156}"/>
              </a:ext>
            </a:extLst>
          </p:cNvPr>
          <p:cNvSpPr txBox="1"/>
          <p:nvPr userDrawn="1"/>
        </p:nvSpPr>
        <p:spPr>
          <a:xfrm>
            <a:off x="4273433" y="1598928"/>
            <a:ext cx="2940168" cy="1015663"/>
          </a:xfrm>
          <a:prstGeom prst="rect">
            <a:avLst/>
          </a:prstGeom>
          <a:noFill/>
        </p:spPr>
        <p:txBody>
          <a:bodyPr wrap="square" rtlCol="0">
            <a:spAutoFit/>
          </a:bodyPr>
          <a:lstStyle/>
          <a:p>
            <a:pPr>
              <a:lnSpc>
                <a:spcPts val="1820"/>
              </a:lnSpc>
            </a:pPr>
            <a:r>
              <a:rPr lang="en-US" sz="1600">
                <a:solidFill>
                  <a:schemeClr val="bg1"/>
                </a:solidFill>
              </a:rPr>
              <a:t>From the pop-out menu, choose a slide design that suits your presentation—there are many options available.</a:t>
            </a:r>
            <a:endParaRPr lang="en-US" sz="1600">
              <a:solidFill>
                <a:schemeClr val="bg1"/>
              </a:solidFill>
              <a:effectLst/>
              <a:latin typeface="Arial" panose="020B0604020202020204" pitchFamily="34" charset="0"/>
            </a:endParaRPr>
          </a:p>
        </p:txBody>
      </p:sp>
      <p:sp>
        <p:nvSpPr>
          <p:cNvPr id="21" name="TextBox 20">
            <a:extLst>
              <a:ext uri="{FF2B5EF4-FFF2-40B4-BE49-F238E27FC236}">
                <a16:creationId xmlns:a16="http://schemas.microsoft.com/office/drawing/2014/main" id="{D535CABA-774A-9893-E86E-2AE9D3AE9E1D}"/>
              </a:ext>
            </a:extLst>
          </p:cNvPr>
          <p:cNvSpPr txBox="1"/>
          <p:nvPr userDrawn="1"/>
        </p:nvSpPr>
        <p:spPr>
          <a:xfrm>
            <a:off x="7987936" y="1598928"/>
            <a:ext cx="3734164" cy="1246495"/>
          </a:xfrm>
          <a:prstGeom prst="rect">
            <a:avLst/>
          </a:prstGeom>
          <a:noFill/>
        </p:spPr>
        <p:txBody>
          <a:bodyPr wrap="square" rtlCol="0">
            <a:spAutoFit/>
          </a:bodyPr>
          <a:lstStyle/>
          <a:p>
            <a:pPr>
              <a:lnSpc>
                <a:spcPts val="1820"/>
              </a:lnSpc>
            </a:pPr>
            <a:r>
              <a:rPr lang="en-US" sz="1600">
                <a:solidFill>
                  <a:schemeClr val="bg1"/>
                </a:solidFill>
              </a:rPr>
              <a:t>To change the design of the current slide, go to the </a:t>
            </a:r>
            <a:r>
              <a:rPr lang="en-US" sz="1600" b="1">
                <a:solidFill>
                  <a:schemeClr val="bg1"/>
                </a:solidFill>
              </a:rPr>
              <a:t>Home</a:t>
            </a:r>
            <a:r>
              <a:rPr lang="en-US" sz="1600">
                <a:solidFill>
                  <a:schemeClr val="bg1"/>
                </a:solidFill>
              </a:rPr>
              <a:t> </a:t>
            </a:r>
            <a:r>
              <a:rPr lang="en-US" sz="1600" b="1">
                <a:solidFill>
                  <a:schemeClr val="bg1"/>
                </a:solidFill>
              </a:rPr>
              <a:t>tab</a:t>
            </a:r>
            <a:r>
              <a:rPr lang="en-US" sz="1600">
                <a:solidFill>
                  <a:schemeClr val="bg1"/>
                </a:solidFill>
              </a:rPr>
              <a:t>, select </a:t>
            </a:r>
            <a:r>
              <a:rPr lang="en-US" sz="1600" b="1">
                <a:solidFill>
                  <a:schemeClr val="bg1"/>
                </a:solidFill>
              </a:rPr>
              <a:t>Layout</a:t>
            </a:r>
            <a:r>
              <a:rPr lang="en-US" sz="1600">
                <a:solidFill>
                  <a:schemeClr val="bg1"/>
                </a:solidFill>
              </a:rPr>
              <a:t>, and choose a different slide style from the pop-out window. It’s best to do this before you begin editing.</a:t>
            </a:r>
            <a:endParaRPr lang="en-US" sz="1600">
              <a:solidFill>
                <a:schemeClr val="bg1"/>
              </a:solidFill>
              <a:effectLst/>
              <a:latin typeface="Arial" panose="020B0604020202020204" pitchFamily="34" charset="0"/>
            </a:endParaRPr>
          </a:p>
        </p:txBody>
      </p:sp>
      <p:grpSp>
        <p:nvGrpSpPr>
          <p:cNvPr id="43" name="Group 42">
            <a:extLst>
              <a:ext uri="{FF2B5EF4-FFF2-40B4-BE49-F238E27FC236}">
                <a16:creationId xmlns:a16="http://schemas.microsoft.com/office/drawing/2014/main" id="{24BB7B79-44FA-D3F9-A31D-5C8ED52AA724}"/>
              </a:ext>
            </a:extLst>
          </p:cNvPr>
          <p:cNvGrpSpPr/>
          <p:nvPr userDrawn="1"/>
        </p:nvGrpSpPr>
        <p:grpSpPr>
          <a:xfrm>
            <a:off x="4171657" y="2759359"/>
            <a:ext cx="2670341" cy="2725852"/>
            <a:chOff x="4380674" y="2139753"/>
            <a:chExt cx="3207054" cy="3273722"/>
          </a:xfrm>
        </p:grpSpPr>
        <p:pic>
          <p:nvPicPr>
            <p:cNvPr id="42" name="Picture 41" descr="A screenshot of a computer&#10;&#10;AI-generated content may be incorrect.">
              <a:extLst>
                <a:ext uri="{FF2B5EF4-FFF2-40B4-BE49-F238E27FC236}">
                  <a16:creationId xmlns:a16="http://schemas.microsoft.com/office/drawing/2014/main" id="{F278DE4C-3FDF-6C5F-CAAF-8C00CAFABA0F}"/>
                </a:ext>
              </a:extLst>
            </p:cNvPr>
            <p:cNvPicPr>
              <a:picLocks noChangeAspect="1"/>
            </p:cNvPicPr>
            <p:nvPr userDrawn="1"/>
          </p:nvPicPr>
          <p:blipFill>
            <a:blip r:embed="rId2" cstate="screen">
              <a:extLst>
                <a:ext uri="{28A0092B-C50C-407E-A947-70E740481C1C}">
                  <a14:useLocalDpi xmlns:a14="http://schemas.microsoft.com/office/drawing/2010/main"/>
                </a:ext>
              </a:extLst>
            </a:blip>
            <a:srcRect l="456" b="5459"/>
            <a:stretch>
              <a:fillRect/>
            </a:stretch>
          </p:blipFill>
          <p:spPr>
            <a:xfrm>
              <a:off x="4380674" y="2139753"/>
              <a:ext cx="3207054" cy="3273722"/>
            </a:xfrm>
            <a:prstGeom prst="rect">
              <a:avLst/>
            </a:prstGeom>
          </p:spPr>
        </p:pic>
        <p:sp>
          <p:nvSpPr>
            <p:cNvPr id="32" name="Rectangle 31">
              <a:extLst>
                <a:ext uri="{FF2B5EF4-FFF2-40B4-BE49-F238E27FC236}">
                  <a16:creationId xmlns:a16="http://schemas.microsoft.com/office/drawing/2014/main" id="{4CA7D7E0-272C-8936-3C25-22326289D968}"/>
                </a:ext>
              </a:extLst>
            </p:cNvPr>
            <p:cNvSpPr/>
            <p:nvPr userDrawn="1"/>
          </p:nvSpPr>
          <p:spPr>
            <a:xfrm>
              <a:off x="4380674" y="2140193"/>
              <a:ext cx="313726" cy="225405"/>
            </a:xfrm>
            <a:prstGeom prst="rect">
              <a:avLst/>
            </a:prstGeom>
            <a:solidFill>
              <a:srgbClr val="964B1E">
                <a:alpha val="6372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0EEB869D-9FB7-6A1C-8440-92623FA18CD4}"/>
              </a:ext>
            </a:extLst>
          </p:cNvPr>
          <p:cNvGrpSpPr/>
          <p:nvPr userDrawn="1"/>
        </p:nvGrpSpPr>
        <p:grpSpPr>
          <a:xfrm>
            <a:off x="8038663" y="2988678"/>
            <a:ext cx="3111937" cy="2617843"/>
            <a:chOff x="8148582" y="2380593"/>
            <a:chExt cx="3710743" cy="3121574"/>
          </a:xfrm>
        </p:grpSpPr>
        <p:pic>
          <p:nvPicPr>
            <p:cNvPr id="45" name="Picture 44" descr="Graphical user interface&#10;&#10;AI-generated content may be incorrect.">
              <a:extLst>
                <a:ext uri="{FF2B5EF4-FFF2-40B4-BE49-F238E27FC236}">
                  <a16:creationId xmlns:a16="http://schemas.microsoft.com/office/drawing/2014/main" id="{BD1D3125-B698-4188-A28E-F52C782D53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b="19535"/>
            <a:stretch/>
          </p:blipFill>
          <p:spPr>
            <a:xfrm>
              <a:off x="8148582" y="2380593"/>
              <a:ext cx="3710743" cy="3121574"/>
            </a:xfrm>
            <a:prstGeom prst="rect">
              <a:avLst/>
            </a:prstGeom>
          </p:spPr>
        </p:pic>
        <p:sp>
          <p:nvSpPr>
            <p:cNvPr id="40" name="Rectangle 39">
              <a:extLst>
                <a:ext uri="{FF2B5EF4-FFF2-40B4-BE49-F238E27FC236}">
                  <a16:creationId xmlns:a16="http://schemas.microsoft.com/office/drawing/2014/main" id="{85DE103F-8734-7E67-CA51-348115A8CCA5}"/>
                </a:ext>
              </a:extLst>
            </p:cNvPr>
            <p:cNvSpPr/>
            <p:nvPr userDrawn="1"/>
          </p:nvSpPr>
          <p:spPr>
            <a:xfrm>
              <a:off x="8148582" y="2380593"/>
              <a:ext cx="541911" cy="146619"/>
            </a:xfrm>
            <a:prstGeom prst="rect">
              <a:avLst/>
            </a:prstGeom>
            <a:solidFill>
              <a:srgbClr val="964B1E">
                <a:alpha val="7880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3077019C-B0AA-6492-494A-63D512EF655F}"/>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Adding New Slides</a:t>
            </a:r>
          </a:p>
        </p:txBody>
      </p:sp>
      <p:sp>
        <p:nvSpPr>
          <p:cNvPr id="6" name="TextBox 5">
            <a:extLst>
              <a:ext uri="{FF2B5EF4-FFF2-40B4-BE49-F238E27FC236}">
                <a16:creationId xmlns:a16="http://schemas.microsoft.com/office/drawing/2014/main" id="{CF97089D-0D92-6445-4461-8E50FFA819A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grpSp>
        <p:nvGrpSpPr>
          <p:cNvPr id="12" name="Group 11">
            <a:extLst>
              <a:ext uri="{FF2B5EF4-FFF2-40B4-BE49-F238E27FC236}">
                <a16:creationId xmlns:a16="http://schemas.microsoft.com/office/drawing/2014/main" id="{2905D7D7-BEB9-6374-C365-8DC1F2484C69}"/>
              </a:ext>
            </a:extLst>
          </p:cNvPr>
          <p:cNvGrpSpPr/>
          <p:nvPr userDrawn="1"/>
        </p:nvGrpSpPr>
        <p:grpSpPr>
          <a:xfrm>
            <a:off x="1243011" y="3101852"/>
            <a:ext cx="1347773" cy="1598736"/>
            <a:chOff x="1757361" y="4159127"/>
            <a:chExt cx="1657352" cy="1965960"/>
          </a:xfrm>
        </p:grpSpPr>
        <p:pic>
          <p:nvPicPr>
            <p:cNvPr id="4" name="Picture 3" descr="Graphical user interface&#10;&#10;AI-generated content may be incorrect.">
              <a:extLst>
                <a:ext uri="{FF2B5EF4-FFF2-40B4-BE49-F238E27FC236}">
                  <a16:creationId xmlns:a16="http://schemas.microsoft.com/office/drawing/2014/main" id="{AE5026C5-EF04-078B-01EE-1B96AEA371A2}"/>
                </a:ext>
              </a:extLst>
            </p:cNvPr>
            <p:cNvPicPr>
              <a:picLocks noChangeAspect="1"/>
            </p:cNvPicPr>
            <p:nvPr userDrawn="1"/>
          </p:nvPicPr>
          <p:blipFill>
            <a:blip r:embed="rId4"/>
            <a:srcRect l="2777" r="6722"/>
            <a:stretch>
              <a:fillRect/>
            </a:stretch>
          </p:blipFill>
          <p:spPr>
            <a:xfrm>
              <a:off x="1757361" y="4159127"/>
              <a:ext cx="1657352" cy="1965960"/>
            </a:xfrm>
            <a:prstGeom prst="rect">
              <a:avLst/>
            </a:prstGeom>
          </p:spPr>
        </p:pic>
        <p:sp>
          <p:nvSpPr>
            <p:cNvPr id="5" name="Rectangle 4">
              <a:extLst>
                <a:ext uri="{FF2B5EF4-FFF2-40B4-BE49-F238E27FC236}">
                  <a16:creationId xmlns:a16="http://schemas.microsoft.com/office/drawing/2014/main" id="{86EE2F03-618D-40BF-694A-A452A776B329}"/>
                </a:ext>
              </a:extLst>
            </p:cNvPr>
            <p:cNvSpPr/>
            <p:nvPr userDrawn="1"/>
          </p:nvSpPr>
          <p:spPr>
            <a:xfrm>
              <a:off x="2995378" y="4159127"/>
              <a:ext cx="419335" cy="1965960"/>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0E966BE-3719-60DA-34D7-94DB2091E12C}"/>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FE26CB1-45C1-2DC6-34AC-472D60223C1A}"/>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23890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formation Slide 2">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ABC7B4C-0B8E-58A4-D98F-7B86DD5E6F38}"/>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459C03F7-8E84-4422-5145-E84B7D274E00}"/>
              </a:ext>
            </a:extLst>
          </p:cNvPr>
          <p:cNvSpPr txBox="1"/>
          <p:nvPr userDrawn="1"/>
        </p:nvSpPr>
        <p:spPr>
          <a:xfrm>
            <a:off x="1920789" y="1949367"/>
            <a:ext cx="387041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a:solidFill>
                  <a:schemeClr val="bg1"/>
                </a:solidFill>
              </a:rPr>
              <a:t>This template uses the slide master feature, which locks some elements in place in the regular view. To view Masters, click on </a:t>
            </a:r>
            <a:r>
              <a:rPr lang="en-US" sz="1600" b="1">
                <a:solidFill>
                  <a:schemeClr val="bg1"/>
                </a:solidFill>
              </a:rPr>
              <a:t>View</a:t>
            </a:r>
            <a:r>
              <a:rPr lang="en-US" sz="1600" b="0">
                <a:solidFill>
                  <a:schemeClr val="bg1"/>
                </a:solidFill>
              </a:rPr>
              <a:t> in the </a:t>
            </a:r>
            <a:r>
              <a:rPr lang="en-US" sz="1600" b="1">
                <a:solidFill>
                  <a:schemeClr val="bg1"/>
                </a:solidFill>
              </a:rPr>
              <a:t>menu bar. </a:t>
            </a:r>
            <a:endParaRPr lang="en-US" sz="1600" b="0">
              <a:solidFill>
                <a:schemeClr val="bg1"/>
              </a:solidFill>
            </a:endParaRPr>
          </a:p>
        </p:txBody>
      </p:sp>
      <p:sp>
        <p:nvSpPr>
          <p:cNvPr id="9" name="TextBox 8">
            <a:extLst>
              <a:ext uri="{FF2B5EF4-FFF2-40B4-BE49-F238E27FC236}">
                <a16:creationId xmlns:a16="http://schemas.microsoft.com/office/drawing/2014/main" id="{32F6FB40-3429-800A-0B3F-82B3CFE8C6EE}"/>
              </a:ext>
            </a:extLst>
          </p:cNvPr>
          <p:cNvSpPr txBox="1"/>
          <p:nvPr userDrawn="1"/>
        </p:nvSpPr>
        <p:spPr>
          <a:xfrm>
            <a:off x="1632690" y="163621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cxnSp>
        <p:nvCxnSpPr>
          <p:cNvPr id="12" name="Straight Connector 11">
            <a:extLst>
              <a:ext uri="{FF2B5EF4-FFF2-40B4-BE49-F238E27FC236}">
                <a16:creationId xmlns:a16="http://schemas.microsoft.com/office/drawing/2014/main" id="{1AAA474B-967B-12F0-DAE2-FB01A437ED51}"/>
              </a:ext>
            </a:extLst>
          </p:cNvPr>
          <p:cNvCxnSpPr>
            <a:cxnSpLocks/>
          </p:cNvCxnSpPr>
          <p:nvPr userDrawn="1"/>
        </p:nvCxnSpPr>
        <p:spPr>
          <a:xfrm>
            <a:off x="1783002" y="2024524"/>
            <a:ext cx="0" cy="90441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descr="A picture containing text, parking, meter, outdoor&#10;&#10;AI-generated content may be incorrect.">
            <a:extLst>
              <a:ext uri="{FF2B5EF4-FFF2-40B4-BE49-F238E27FC236}">
                <a16:creationId xmlns:a16="http://schemas.microsoft.com/office/drawing/2014/main" id="{7D1AD34D-AB2F-C74F-022D-64AEAC2B8355}"/>
              </a:ext>
            </a:extLst>
          </p:cNvPr>
          <p:cNvPicPr>
            <a:picLocks noChangeAspect="1"/>
          </p:cNvPicPr>
          <p:nvPr userDrawn="1"/>
        </p:nvPicPr>
        <p:blipFill>
          <a:blip r:embed="rId2" cstate="screen">
            <a:extLst>
              <a:ext uri="{28A0092B-C50C-407E-A947-70E740481C1C}">
                <a14:useLocalDpi xmlns:a14="http://schemas.microsoft.com/office/drawing/2010/main"/>
              </a:ext>
            </a:extLst>
          </a:blip>
          <a:srcRect b="3088"/>
          <a:stretch/>
        </p:blipFill>
        <p:spPr>
          <a:xfrm>
            <a:off x="9012295" y="899553"/>
            <a:ext cx="1711608" cy="4766461"/>
          </a:xfrm>
          <a:prstGeom prst="rect">
            <a:avLst/>
          </a:prstGeom>
        </p:spPr>
      </p:pic>
      <p:sp>
        <p:nvSpPr>
          <p:cNvPr id="2" name="TextBox 1">
            <a:extLst>
              <a:ext uri="{FF2B5EF4-FFF2-40B4-BE49-F238E27FC236}">
                <a16:creationId xmlns:a16="http://schemas.microsoft.com/office/drawing/2014/main" id="{041BAC75-38F4-91D0-221E-DAE84875B35E}"/>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Slide Masters</a:t>
            </a:r>
          </a:p>
        </p:txBody>
      </p:sp>
      <p:sp>
        <p:nvSpPr>
          <p:cNvPr id="3" name="TextBox 2">
            <a:extLst>
              <a:ext uri="{FF2B5EF4-FFF2-40B4-BE49-F238E27FC236}">
                <a16:creationId xmlns:a16="http://schemas.microsoft.com/office/drawing/2014/main" id="{AAC05F76-9B85-69CD-C040-C0DE9B47435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6" name="TextBox 5">
            <a:extLst>
              <a:ext uri="{FF2B5EF4-FFF2-40B4-BE49-F238E27FC236}">
                <a16:creationId xmlns:a16="http://schemas.microsoft.com/office/drawing/2014/main" id="{04435AFB-35D6-B6D7-1C91-86209B7B27E6}"/>
              </a:ext>
            </a:extLst>
          </p:cNvPr>
          <p:cNvSpPr txBox="1"/>
          <p:nvPr userDrawn="1"/>
        </p:nvSpPr>
        <p:spPr>
          <a:xfrm>
            <a:off x="1920789" y="3548218"/>
            <a:ext cx="349787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Next, click on the </a:t>
            </a:r>
            <a:r>
              <a:rPr lang="en-US" sz="1600" b="1">
                <a:solidFill>
                  <a:schemeClr val="bg1"/>
                </a:solidFill>
                <a:effectLst/>
                <a:latin typeface="Arial" panose="020B0604020202020204" pitchFamily="34" charset="0"/>
              </a:rPr>
              <a:t>Slide Master button </a:t>
            </a:r>
            <a:r>
              <a:rPr lang="en-US" sz="1600">
                <a:solidFill>
                  <a:schemeClr val="bg1"/>
                </a:solidFill>
                <a:effectLst/>
                <a:latin typeface="Arial" panose="020B0604020202020204" pitchFamily="34" charset="0"/>
              </a:rPr>
              <a:t>to move/edit/delete elements that are on that chosen slide. </a:t>
            </a:r>
          </a:p>
        </p:txBody>
      </p:sp>
      <p:sp>
        <p:nvSpPr>
          <p:cNvPr id="7" name="TextBox 6">
            <a:extLst>
              <a:ext uri="{FF2B5EF4-FFF2-40B4-BE49-F238E27FC236}">
                <a16:creationId xmlns:a16="http://schemas.microsoft.com/office/drawing/2014/main" id="{92E14B29-CA6C-DB5C-AB70-E96A3A96B81A}"/>
              </a:ext>
            </a:extLst>
          </p:cNvPr>
          <p:cNvSpPr txBox="1"/>
          <p:nvPr userDrawn="1"/>
        </p:nvSpPr>
        <p:spPr>
          <a:xfrm>
            <a:off x="1632690" y="323506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8" name="Straight Connector 7">
            <a:extLst>
              <a:ext uri="{FF2B5EF4-FFF2-40B4-BE49-F238E27FC236}">
                <a16:creationId xmlns:a16="http://schemas.microsoft.com/office/drawing/2014/main" id="{B3A5FB08-6980-E54B-E5DB-34EFC4F8C48C}"/>
              </a:ext>
            </a:extLst>
          </p:cNvPr>
          <p:cNvCxnSpPr>
            <a:cxnSpLocks/>
          </p:cNvCxnSpPr>
          <p:nvPr userDrawn="1"/>
        </p:nvCxnSpPr>
        <p:spPr>
          <a:xfrm>
            <a:off x="1783002" y="3623375"/>
            <a:ext cx="0" cy="6535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FBEC63B-FF09-F76C-39FB-BC661C9FBFCF}"/>
              </a:ext>
            </a:extLst>
          </p:cNvPr>
          <p:cNvSpPr txBox="1"/>
          <p:nvPr userDrawn="1"/>
        </p:nvSpPr>
        <p:spPr>
          <a:xfrm>
            <a:off x="1920790" y="4914900"/>
            <a:ext cx="296553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Once done in Masters, click on the </a:t>
            </a:r>
            <a:r>
              <a:rPr lang="en-US" sz="1600" b="1">
                <a:solidFill>
                  <a:schemeClr val="bg1"/>
                </a:solidFill>
                <a:effectLst/>
                <a:latin typeface="Arial" panose="020B0604020202020204" pitchFamily="34" charset="0"/>
              </a:rPr>
              <a:t>Close Master </a:t>
            </a:r>
            <a:r>
              <a:rPr lang="en-US" sz="1600">
                <a:solidFill>
                  <a:schemeClr val="bg1"/>
                </a:solidFill>
                <a:effectLst/>
                <a:latin typeface="Arial" panose="020B0604020202020204" pitchFamily="34" charset="0"/>
              </a:rPr>
              <a:t>button. </a:t>
            </a:r>
          </a:p>
        </p:txBody>
      </p:sp>
      <p:sp>
        <p:nvSpPr>
          <p:cNvPr id="5" name="TextBox 4">
            <a:extLst>
              <a:ext uri="{FF2B5EF4-FFF2-40B4-BE49-F238E27FC236}">
                <a16:creationId xmlns:a16="http://schemas.microsoft.com/office/drawing/2014/main" id="{610AC864-CAB3-9F39-B9CF-CA5F786E42DE}"/>
              </a:ext>
            </a:extLst>
          </p:cNvPr>
          <p:cNvSpPr txBox="1"/>
          <p:nvPr userDrawn="1"/>
        </p:nvSpPr>
        <p:spPr>
          <a:xfrm>
            <a:off x="1632690" y="460175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0" name="Straight Connector 9">
            <a:extLst>
              <a:ext uri="{FF2B5EF4-FFF2-40B4-BE49-F238E27FC236}">
                <a16:creationId xmlns:a16="http://schemas.microsoft.com/office/drawing/2014/main" id="{9612BC49-6C00-2190-6102-39FCC16078C5}"/>
              </a:ext>
            </a:extLst>
          </p:cNvPr>
          <p:cNvCxnSpPr>
            <a:cxnSpLocks/>
          </p:cNvCxnSpPr>
          <p:nvPr userDrawn="1"/>
        </p:nvCxnSpPr>
        <p:spPr>
          <a:xfrm>
            <a:off x="1783002" y="4990057"/>
            <a:ext cx="0" cy="4249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grpSp>
        <p:nvGrpSpPr>
          <p:cNvPr id="25" name="Group 24">
            <a:extLst>
              <a:ext uri="{FF2B5EF4-FFF2-40B4-BE49-F238E27FC236}">
                <a16:creationId xmlns:a16="http://schemas.microsoft.com/office/drawing/2014/main" id="{6807025B-F853-3FDD-F149-C2FCD4BF145F}"/>
              </a:ext>
            </a:extLst>
          </p:cNvPr>
          <p:cNvGrpSpPr/>
          <p:nvPr userDrawn="1"/>
        </p:nvGrpSpPr>
        <p:grpSpPr>
          <a:xfrm>
            <a:off x="6029653" y="1835841"/>
            <a:ext cx="3165235" cy="393193"/>
            <a:chOff x="6275226" y="1343349"/>
            <a:chExt cx="2655495" cy="330065"/>
          </a:xfrm>
        </p:grpSpPr>
        <p:pic>
          <p:nvPicPr>
            <p:cNvPr id="22" name="Picture 21" descr="Text&#10;&#10;AI-generated content may be incorrect.">
              <a:extLst>
                <a:ext uri="{FF2B5EF4-FFF2-40B4-BE49-F238E27FC236}">
                  <a16:creationId xmlns:a16="http://schemas.microsoft.com/office/drawing/2014/main" id="{310DF3A1-FB93-0D2F-9F86-7BC3784C6DAC}"/>
                </a:ext>
              </a:extLst>
            </p:cNvPr>
            <p:cNvPicPr>
              <a:picLocks noChangeAspect="1"/>
            </p:cNvPicPr>
            <p:nvPr userDrawn="1"/>
          </p:nvPicPr>
          <p:blipFill>
            <a:blip r:embed="rId3"/>
            <a:stretch>
              <a:fillRect/>
            </a:stretch>
          </p:blipFill>
          <p:spPr>
            <a:xfrm>
              <a:off x="6275226" y="1343350"/>
              <a:ext cx="2653713" cy="330064"/>
            </a:xfrm>
            <a:prstGeom prst="rect">
              <a:avLst/>
            </a:prstGeom>
          </p:spPr>
        </p:pic>
        <p:sp>
          <p:nvSpPr>
            <p:cNvPr id="24" name="Rectangle 23">
              <a:extLst>
                <a:ext uri="{FF2B5EF4-FFF2-40B4-BE49-F238E27FC236}">
                  <a16:creationId xmlns:a16="http://schemas.microsoft.com/office/drawing/2014/main" id="{7B82B4DF-0B48-C8DC-D13C-1005797636D7}"/>
                </a:ext>
              </a:extLst>
            </p:cNvPr>
            <p:cNvSpPr/>
            <p:nvPr userDrawn="1"/>
          </p:nvSpPr>
          <p:spPr>
            <a:xfrm>
              <a:off x="8099701" y="1343349"/>
              <a:ext cx="831020" cy="330064"/>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F4F61933-9680-8C8B-FBF3-0B8A27770B31}"/>
              </a:ext>
            </a:extLst>
          </p:cNvPr>
          <p:cNvGrpSpPr/>
          <p:nvPr userDrawn="1"/>
        </p:nvGrpSpPr>
        <p:grpSpPr>
          <a:xfrm>
            <a:off x="6058818" y="2524479"/>
            <a:ext cx="3154680" cy="1504871"/>
            <a:chOff x="5798192" y="2365453"/>
            <a:chExt cx="3154680" cy="1504871"/>
          </a:xfrm>
        </p:grpSpPr>
        <p:pic>
          <p:nvPicPr>
            <p:cNvPr id="28" name="Picture 27" descr="Graphical user interface&#10;&#10;AI-generated content may be incorrect.">
              <a:extLst>
                <a:ext uri="{FF2B5EF4-FFF2-40B4-BE49-F238E27FC236}">
                  <a16:creationId xmlns:a16="http://schemas.microsoft.com/office/drawing/2014/main" id="{6927E0E3-286A-3B9F-EE5F-A554FAF04E65}"/>
                </a:ext>
              </a:extLst>
            </p:cNvPr>
            <p:cNvPicPr>
              <a:picLocks noChangeAspect="1"/>
            </p:cNvPicPr>
            <p:nvPr userDrawn="1"/>
          </p:nvPicPr>
          <p:blipFill>
            <a:blip r:embed="rId4"/>
            <a:srcRect l="4556" r="1553"/>
            <a:stretch>
              <a:fillRect/>
            </a:stretch>
          </p:blipFill>
          <p:spPr>
            <a:xfrm>
              <a:off x="5798192" y="2365453"/>
              <a:ext cx="3154680" cy="1504164"/>
            </a:xfrm>
            <a:prstGeom prst="rect">
              <a:avLst/>
            </a:prstGeom>
          </p:spPr>
        </p:pic>
        <p:sp>
          <p:nvSpPr>
            <p:cNvPr id="29" name="Rectangle 28">
              <a:extLst>
                <a:ext uri="{FF2B5EF4-FFF2-40B4-BE49-F238E27FC236}">
                  <a16:creationId xmlns:a16="http://schemas.microsoft.com/office/drawing/2014/main" id="{3F0221E2-83B1-1381-F376-2DF0EA75B89D}"/>
                </a:ext>
              </a:extLst>
            </p:cNvPr>
            <p:cNvSpPr/>
            <p:nvPr userDrawn="1"/>
          </p:nvSpPr>
          <p:spPr>
            <a:xfrm>
              <a:off x="7048499" y="2367445"/>
              <a:ext cx="961837" cy="150287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D61212A-0812-0FBD-DFF1-3BE2EA4FB6C1}"/>
              </a:ext>
            </a:extLst>
          </p:cNvPr>
          <p:cNvGrpSpPr/>
          <p:nvPr userDrawn="1"/>
        </p:nvGrpSpPr>
        <p:grpSpPr>
          <a:xfrm>
            <a:off x="7271303" y="4333949"/>
            <a:ext cx="1033393" cy="1284974"/>
            <a:chOff x="7010677" y="4347200"/>
            <a:chExt cx="1033393" cy="1284974"/>
          </a:xfrm>
        </p:grpSpPr>
        <p:pic>
          <p:nvPicPr>
            <p:cNvPr id="15" name="Picture 14" descr="Icon&#10;&#10;AI-generated content may be incorrect.">
              <a:extLst>
                <a:ext uri="{FF2B5EF4-FFF2-40B4-BE49-F238E27FC236}">
                  <a16:creationId xmlns:a16="http://schemas.microsoft.com/office/drawing/2014/main" id="{894E754B-B4EA-CDCA-D849-C8DC2AB13262}"/>
                </a:ext>
              </a:extLst>
            </p:cNvPr>
            <p:cNvPicPr>
              <a:picLocks noChangeAspect="1"/>
            </p:cNvPicPr>
            <p:nvPr userDrawn="1"/>
          </p:nvPicPr>
          <p:blipFill>
            <a:blip r:embed="rId5"/>
            <a:stretch>
              <a:fillRect/>
            </a:stretch>
          </p:blipFill>
          <p:spPr>
            <a:xfrm>
              <a:off x="7010677" y="4347200"/>
              <a:ext cx="1020390" cy="1284284"/>
            </a:xfrm>
            <a:prstGeom prst="rect">
              <a:avLst/>
            </a:prstGeom>
          </p:spPr>
        </p:pic>
        <p:sp>
          <p:nvSpPr>
            <p:cNvPr id="31" name="Rectangle 30">
              <a:extLst>
                <a:ext uri="{FF2B5EF4-FFF2-40B4-BE49-F238E27FC236}">
                  <a16:creationId xmlns:a16="http://schemas.microsoft.com/office/drawing/2014/main" id="{87C90E2F-B48C-751F-D840-050866B68702}"/>
                </a:ext>
              </a:extLst>
            </p:cNvPr>
            <p:cNvSpPr/>
            <p:nvPr userDrawn="1"/>
          </p:nvSpPr>
          <p:spPr>
            <a:xfrm>
              <a:off x="7015369" y="4348645"/>
              <a:ext cx="1028701" cy="128352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1AD95D3D-7842-5404-D846-F6817FEA2B8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A97CFD1-0315-30EB-20D0-46D1562949F4}"/>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77915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formation Slide 3">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C89E832A-2192-316B-479F-27D9419E9EB5}"/>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3C56AA5-B111-A9BD-75E8-50B5A7E86242}"/>
              </a:ext>
            </a:extLst>
          </p:cNvPr>
          <p:cNvSpPr txBox="1"/>
          <p:nvPr userDrawn="1"/>
        </p:nvSpPr>
        <p:spPr>
          <a:xfrm>
            <a:off x="1064715" y="1801857"/>
            <a:ext cx="1853850" cy="2349361"/>
          </a:xfrm>
          <a:prstGeom prst="rect">
            <a:avLst/>
          </a:prstGeom>
          <a:noFill/>
        </p:spPr>
        <p:txBody>
          <a:bodyPr wrap="square" rtlCol="0">
            <a:spAutoFit/>
          </a:bodyPr>
          <a:lstStyle/>
          <a:p>
            <a:pPr>
              <a:lnSpc>
                <a:spcPts val="1820"/>
              </a:lnSpc>
              <a:buNone/>
            </a:pPr>
            <a:r>
              <a:rPr lang="en-US" sz="1600">
                <a:solidFill>
                  <a:schemeClr val="bg1"/>
                </a:solidFill>
                <a:effectLst/>
                <a:latin typeface="Arial" panose="020B0604020202020204" pitchFamily="34" charset="0"/>
              </a:rPr>
              <a:t>Right click on the background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a:p>
            <a:pPr>
              <a:lnSpc>
                <a:spcPts val="1820"/>
              </a:lnSpc>
              <a:spcBef>
                <a:spcPts val="1350"/>
              </a:spcBef>
            </a:pPr>
            <a:r>
              <a:rPr lang="en-US" sz="1600">
                <a:solidFill>
                  <a:schemeClr val="bg1"/>
                </a:solidFill>
                <a:effectLst/>
                <a:latin typeface="Arial" panose="020B0604020202020204" pitchFamily="34" charset="0"/>
              </a:rPr>
              <a:t>You can also click </a:t>
            </a:r>
            <a:r>
              <a:rPr lang="en-US" sz="1600" b="1">
                <a:solidFill>
                  <a:schemeClr val="bg1"/>
                </a:solidFill>
                <a:effectLst/>
                <a:latin typeface="Arial" panose="020B0604020202020204" pitchFamily="34" charset="0"/>
              </a:rPr>
              <a:t>Design</a:t>
            </a:r>
            <a:r>
              <a:rPr lang="en-US" sz="1600">
                <a:solidFill>
                  <a:schemeClr val="bg1"/>
                </a:solidFill>
                <a:effectLst/>
                <a:latin typeface="Arial" panose="020B0604020202020204" pitchFamily="34" charset="0"/>
              </a:rPr>
              <a:t> on the </a:t>
            </a:r>
            <a:r>
              <a:rPr lang="en-US" sz="1600" b="1">
                <a:solidFill>
                  <a:schemeClr val="bg1"/>
                </a:solidFill>
                <a:effectLst/>
                <a:latin typeface="Arial" panose="020B0604020202020204" pitchFamily="34" charset="0"/>
              </a:rPr>
              <a:t>menu bar</a:t>
            </a:r>
            <a:r>
              <a:rPr lang="en-US" sz="1600">
                <a:solidFill>
                  <a:schemeClr val="bg1"/>
                </a:solidFill>
                <a:effectLst/>
                <a:latin typeface="Arial" panose="020B0604020202020204" pitchFamily="34" charset="0"/>
              </a:rPr>
              <a:t>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p:txBody>
      </p:sp>
      <p:cxnSp>
        <p:nvCxnSpPr>
          <p:cNvPr id="16" name="Straight Connector 15">
            <a:extLst>
              <a:ext uri="{FF2B5EF4-FFF2-40B4-BE49-F238E27FC236}">
                <a16:creationId xmlns:a16="http://schemas.microsoft.com/office/drawing/2014/main" id="{F5BBB8BF-2CF5-ECF4-4DBF-6618BDDEC70C}"/>
              </a:ext>
            </a:extLst>
          </p:cNvPr>
          <p:cNvCxnSpPr>
            <a:cxnSpLocks/>
          </p:cNvCxnSpPr>
          <p:nvPr userDrawn="1"/>
        </p:nvCxnSpPr>
        <p:spPr>
          <a:xfrm>
            <a:off x="939452" y="1877014"/>
            <a:ext cx="0" cy="216528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F565AF2-0459-10BD-6AB5-283DB61A4A49}"/>
              </a:ext>
            </a:extLst>
          </p:cNvPr>
          <p:cNvSpPr txBox="1"/>
          <p:nvPr userDrawn="1"/>
        </p:nvSpPr>
        <p:spPr>
          <a:xfrm>
            <a:off x="79098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9" name="TextBox 28">
            <a:extLst>
              <a:ext uri="{FF2B5EF4-FFF2-40B4-BE49-F238E27FC236}">
                <a16:creationId xmlns:a16="http://schemas.microsoft.com/office/drawing/2014/main" id="{744A6CC1-9BAC-0444-9B4A-72493450BFB7}"/>
              </a:ext>
            </a:extLst>
          </p:cNvPr>
          <p:cNvSpPr txBox="1"/>
          <p:nvPr userDrawn="1"/>
        </p:nvSpPr>
        <p:spPr>
          <a:xfrm>
            <a:off x="596865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pic>
        <p:nvPicPr>
          <p:cNvPr id="32" name="Picture 31" descr="Graphical user interface, application&#10;&#10;AI-generated content may be incorrect.">
            <a:extLst>
              <a:ext uri="{FF2B5EF4-FFF2-40B4-BE49-F238E27FC236}">
                <a16:creationId xmlns:a16="http://schemas.microsoft.com/office/drawing/2014/main" id="{2C84CD7D-965C-07C7-F4BE-ED73664226E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45651" y="1392497"/>
            <a:ext cx="2368829" cy="3867476"/>
          </a:xfrm>
          <a:prstGeom prst="rect">
            <a:avLst/>
          </a:prstGeom>
        </p:spPr>
      </p:pic>
      <p:pic>
        <p:nvPicPr>
          <p:cNvPr id="36" name="Picture 35" descr="Graphical user interface, application&#10;&#10;AI-generated content may be incorrect.">
            <a:extLst>
              <a:ext uri="{FF2B5EF4-FFF2-40B4-BE49-F238E27FC236}">
                <a16:creationId xmlns:a16="http://schemas.microsoft.com/office/drawing/2014/main" id="{67600502-BA0A-3D13-655D-81972DE1A5A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973855" y="1351711"/>
            <a:ext cx="2286000" cy="4102100"/>
          </a:xfrm>
          <a:prstGeom prst="rect">
            <a:avLst/>
          </a:prstGeom>
        </p:spPr>
      </p:pic>
      <p:sp>
        <p:nvSpPr>
          <p:cNvPr id="3" name="TextBox 2">
            <a:extLst>
              <a:ext uri="{FF2B5EF4-FFF2-40B4-BE49-F238E27FC236}">
                <a16:creationId xmlns:a16="http://schemas.microsoft.com/office/drawing/2014/main" id="{3DA8B8E5-6C80-7DB4-D862-5BB48CD66A9E}"/>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Changing Slide Background</a:t>
            </a:r>
            <a:endParaRPr lang="en-US" sz="3000">
              <a:solidFill>
                <a:schemeClr val="bg1"/>
              </a:solidFill>
              <a:effectLst/>
              <a:latin typeface="Arial" panose="020B0604020202020204" pitchFamily="34" charset="0"/>
            </a:endParaRPr>
          </a:p>
        </p:txBody>
      </p:sp>
      <p:sp>
        <p:nvSpPr>
          <p:cNvPr id="4" name="TextBox 3">
            <a:extLst>
              <a:ext uri="{FF2B5EF4-FFF2-40B4-BE49-F238E27FC236}">
                <a16:creationId xmlns:a16="http://schemas.microsoft.com/office/drawing/2014/main" id="{76138385-0EA2-30B8-8FB9-3A15B7D6C689}"/>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7" name="Rectangle 6">
            <a:extLst>
              <a:ext uri="{FF2B5EF4-FFF2-40B4-BE49-F238E27FC236}">
                <a16:creationId xmlns:a16="http://schemas.microsoft.com/office/drawing/2014/main" id="{5B8B6D97-38B4-82BD-3562-DDE687534466}"/>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71D64EC-B16E-0228-0280-C7AFC4234CB6}"/>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
        <p:nvSpPr>
          <p:cNvPr id="2" name="TextBox 1">
            <a:extLst>
              <a:ext uri="{FF2B5EF4-FFF2-40B4-BE49-F238E27FC236}">
                <a16:creationId xmlns:a16="http://schemas.microsoft.com/office/drawing/2014/main" id="{1E7AE6B8-EB7C-51AD-DA85-47588857F93F}"/>
              </a:ext>
            </a:extLst>
          </p:cNvPr>
          <p:cNvSpPr txBox="1"/>
          <p:nvPr userDrawn="1"/>
        </p:nvSpPr>
        <p:spPr>
          <a:xfrm>
            <a:off x="6224392" y="1776805"/>
            <a:ext cx="2495064" cy="3529171"/>
          </a:xfrm>
          <a:prstGeom prst="rect">
            <a:avLst/>
          </a:prstGeom>
          <a:noFill/>
        </p:spPr>
        <p:txBody>
          <a:bodyPr wrap="square" rtlCol="0">
            <a:spAutoFit/>
          </a:bodyPr>
          <a:lstStyle/>
          <a:p>
            <a:pPr>
              <a:buNone/>
            </a:pPr>
            <a:r>
              <a:rPr lang="en-US" sz="1600">
                <a:solidFill>
                  <a:schemeClr val="bg1"/>
                </a:solidFill>
                <a:effectLst/>
                <a:latin typeface="Arial" panose="020B0604020202020204" pitchFamily="34" charset="0"/>
              </a:rPr>
              <a:t>In the </a:t>
            </a:r>
            <a:r>
              <a:rPr lang="en-US" sz="1600" b="1">
                <a:solidFill>
                  <a:schemeClr val="bg1"/>
                </a:solidFill>
                <a:effectLst/>
                <a:latin typeface="Arial" panose="020B0604020202020204" pitchFamily="34" charset="0"/>
              </a:rPr>
              <a:t>Format Background panel,</a:t>
            </a:r>
            <a:r>
              <a:rPr lang="en-US" sz="1600">
                <a:solidFill>
                  <a:schemeClr val="bg1"/>
                </a:solidFill>
                <a:effectLst/>
                <a:latin typeface="Arial" panose="020B0604020202020204" pitchFamily="34" charset="0"/>
              </a:rPr>
              <a:t> select </a:t>
            </a:r>
            <a:r>
              <a:rPr lang="en-US" sz="1600" b="1">
                <a:solidFill>
                  <a:schemeClr val="bg1"/>
                </a:solidFill>
                <a:effectLst/>
                <a:latin typeface="Arial" panose="020B0604020202020204" pitchFamily="34" charset="0"/>
              </a:rPr>
              <a:t>Picture or texture fill</a:t>
            </a:r>
            <a:r>
              <a:rPr lang="en-US" sz="1600">
                <a:solidFill>
                  <a:schemeClr val="bg1"/>
                </a:solidFill>
                <a:effectLst/>
                <a:latin typeface="Arial" panose="020B0604020202020204" pitchFamily="34" charset="0"/>
              </a:rPr>
              <a:t>. Click </a:t>
            </a:r>
            <a:r>
              <a:rPr lang="en-US" sz="1600" b="1">
                <a:solidFill>
                  <a:schemeClr val="bg1"/>
                </a:solidFill>
                <a:effectLst/>
                <a:latin typeface="Arial" panose="020B0604020202020204" pitchFamily="34" charset="0"/>
              </a:rPr>
              <a:t>Insert</a:t>
            </a:r>
            <a:r>
              <a:rPr lang="en-US" sz="1600">
                <a:solidFill>
                  <a:schemeClr val="bg1"/>
                </a:solidFill>
                <a:effectLst/>
                <a:latin typeface="Arial" panose="020B0604020202020204" pitchFamily="34" charset="0"/>
              </a:rPr>
              <a: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and select an image file. </a:t>
            </a:r>
          </a:p>
          <a:p>
            <a:pPr>
              <a:spcBef>
                <a:spcPts val="1350"/>
              </a:spcBef>
              <a:buNone/>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Transparency</a:t>
            </a:r>
            <a:r>
              <a:rPr lang="en-US" sz="1600">
                <a:solidFill>
                  <a:schemeClr val="bg1"/>
                </a:solidFill>
                <a:effectLst/>
                <a:latin typeface="Arial" panose="020B0604020202020204" pitchFamily="34" charset="0"/>
              </a:rPr>
              <a:t>, </a:t>
            </a:r>
            <a:r>
              <a:rPr lang="en-US" sz="1600" b="1">
                <a:solidFill>
                  <a:schemeClr val="bg1"/>
                </a:solidFill>
                <a:effectLst/>
                <a:latin typeface="Arial" panose="020B0604020202020204" pitchFamily="34" charset="0"/>
              </a:rPr>
              <a:t>Offset</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Picture</a:t>
            </a:r>
            <a:r>
              <a:rPr lang="en-US" sz="1600">
                <a:solidFill>
                  <a:schemeClr val="bg1"/>
                </a:solidFill>
                <a:effectLst/>
                <a:latin typeface="Arial" panose="020B0604020202020204" pitchFamily="34" charset="0"/>
              </a:rPr>
              <a:t> options to adjust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your image. </a:t>
            </a:r>
          </a:p>
          <a:p>
            <a:pPr>
              <a:spcBef>
                <a:spcPts val="1350"/>
              </a:spcBef>
            </a:pPr>
            <a:r>
              <a:rPr lang="en-US" sz="1400" b="1">
                <a:solidFill>
                  <a:schemeClr val="bg1"/>
                </a:solidFill>
                <a:effectLst/>
                <a:latin typeface="Arial" panose="020B0604020202020204" pitchFamily="34" charset="0"/>
              </a:rPr>
              <a:t>Note:</a:t>
            </a:r>
            <a:r>
              <a:rPr lang="en-US" sz="1400">
                <a:solidFill>
                  <a:schemeClr val="bg1"/>
                </a:solidFill>
                <a:effectLst/>
                <a:latin typeface="Arial" panose="020B0604020202020204" pitchFamily="34" charset="0"/>
              </a:rPr>
              <a:t> Satellite or atmospheric images work best as backgrounds. </a:t>
            </a:r>
            <a:br>
              <a:rPr lang="en-US" sz="1400">
                <a:solidFill>
                  <a:schemeClr val="bg1"/>
                </a:solidFill>
                <a:effectLst/>
                <a:latin typeface="Arial" panose="020B0604020202020204" pitchFamily="34" charset="0"/>
              </a:rPr>
            </a:br>
            <a:r>
              <a:rPr lang="en-US" sz="1400">
                <a:solidFill>
                  <a:schemeClr val="bg1"/>
                </a:solidFill>
                <a:effectLst/>
                <a:latin typeface="Arial" panose="020B0604020202020204" pitchFamily="34" charset="0"/>
              </a:rPr>
              <a:t>Think Earth Science! </a:t>
            </a:r>
          </a:p>
        </p:txBody>
      </p:sp>
      <p:cxnSp>
        <p:nvCxnSpPr>
          <p:cNvPr id="5" name="Straight Connector 4">
            <a:extLst>
              <a:ext uri="{FF2B5EF4-FFF2-40B4-BE49-F238E27FC236}">
                <a16:creationId xmlns:a16="http://schemas.microsoft.com/office/drawing/2014/main" id="{731AED52-C9E5-BE1B-5D39-8F3AA65FADED}"/>
              </a:ext>
            </a:extLst>
          </p:cNvPr>
          <p:cNvCxnSpPr>
            <a:cxnSpLocks/>
          </p:cNvCxnSpPr>
          <p:nvPr userDrawn="1"/>
        </p:nvCxnSpPr>
        <p:spPr>
          <a:xfrm>
            <a:off x="6096000" y="1877014"/>
            <a:ext cx="0" cy="3305723"/>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9248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formation Slide 4">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3F2809E-ACA8-D06F-9AB0-A32FE704AE5C}"/>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F521AE-E717-1BB9-7CC7-F2274571A276}"/>
              </a:ext>
            </a:extLst>
          </p:cNvPr>
          <p:cNvSpPr txBox="1"/>
          <p:nvPr userDrawn="1"/>
        </p:nvSpPr>
        <p:spPr>
          <a:xfrm>
            <a:off x="1265130" y="1143748"/>
            <a:ext cx="5273456" cy="2046714"/>
          </a:xfrm>
          <a:prstGeom prst="rect">
            <a:avLst/>
          </a:prstGeom>
          <a:noFill/>
        </p:spPr>
        <p:txBody>
          <a:bodyPr wrap="square" rtlCol="0" anchor="b">
            <a:spAutoFit/>
          </a:bodyPr>
          <a:lstStyle/>
          <a:p>
            <a:pPr>
              <a:lnSpc>
                <a:spcPct val="100000"/>
              </a:lnSpc>
              <a:buNone/>
            </a:pPr>
            <a:r>
              <a:rPr lang="en-US" sz="12700" b="1">
                <a:solidFill>
                  <a:schemeClr val="bg1"/>
                </a:solidFill>
                <a:effectLst/>
                <a:latin typeface="Arial" panose="020B0604020202020204" pitchFamily="34" charset="0"/>
              </a:rPr>
              <a:t>Arial</a:t>
            </a:r>
          </a:p>
        </p:txBody>
      </p:sp>
      <p:cxnSp>
        <p:nvCxnSpPr>
          <p:cNvPr id="18" name="Straight Connector 17">
            <a:extLst>
              <a:ext uri="{FF2B5EF4-FFF2-40B4-BE49-F238E27FC236}">
                <a16:creationId xmlns:a16="http://schemas.microsoft.com/office/drawing/2014/main" id="{05062210-B28E-532D-DF30-A4BADA9B5668}"/>
              </a:ext>
            </a:extLst>
          </p:cNvPr>
          <p:cNvCxnSpPr>
            <a:cxnSpLocks/>
          </p:cNvCxnSpPr>
          <p:nvPr userDrawn="1"/>
        </p:nvCxnSpPr>
        <p:spPr>
          <a:xfrm>
            <a:off x="8442542" y="676406"/>
            <a:ext cx="0" cy="477241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25543E63-D50E-63DC-36FA-B929F5FB588E}"/>
              </a:ext>
            </a:extLst>
          </p:cNvPr>
          <p:cNvSpPr txBox="1"/>
          <p:nvPr userDrawn="1"/>
        </p:nvSpPr>
        <p:spPr>
          <a:xfrm>
            <a:off x="1221289" y="2943935"/>
            <a:ext cx="3801648" cy="830997"/>
          </a:xfrm>
          <a:prstGeom prst="rect">
            <a:avLst/>
          </a:prstGeom>
          <a:noFill/>
        </p:spPr>
        <p:txBody>
          <a:bodyPr wrap="square" rtlCol="0" anchor="b">
            <a:spAutoFit/>
          </a:bodyPr>
          <a:lstStyle/>
          <a:p>
            <a:pPr>
              <a:spcBef>
                <a:spcPts val="1350"/>
              </a:spcBef>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Arial Bold</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Arial Regular</a:t>
            </a:r>
            <a:r>
              <a:rPr lang="en-US" sz="1600">
                <a:solidFill>
                  <a:schemeClr val="bg1"/>
                </a:solidFill>
                <a:effectLst/>
                <a:latin typeface="Arial" panose="020B0604020202020204" pitchFamily="34" charset="0"/>
              </a:rPr>
              <a:t> across all PowerPoint templates so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the design is consistent</a:t>
            </a:r>
          </a:p>
        </p:txBody>
      </p:sp>
      <p:sp>
        <p:nvSpPr>
          <p:cNvPr id="22" name="TextBox 21">
            <a:extLst>
              <a:ext uri="{FF2B5EF4-FFF2-40B4-BE49-F238E27FC236}">
                <a16:creationId xmlns:a16="http://schemas.microsoft.com/office/drawing/2014/main" id="{3D921653-96C3-9F87-0140-58E3CB7412A8}"/>
              </a:ext>
            </a:extLst>
          </p:cNvPr>
          <p:cNvSpPr txBox="1"/>
          <p:nvPr userDrawn="1"/>
        </p:nvSpPr>
        <p:spPr>
          <a:xfrm>
            <a:off x="1233814" y="4150631"/>
            <a:ext cx="4302689" cy="692497"/>
          </a:xfrm>
          <a:prstGeom prst="rect">
            <a:avLst/>
          </a:prstGeom>
          <a:noFill/>
        </p:spPr>
        <p:txBody>
          <a:bodyPr wrap="square" rtlCol="0" anchor="b">
            <a:spAutoFit/>
          </a:bodyPr>
          <a:lstStyle/>
          <a:p>
            <a:pPr>
              <a:buNone/>
            </a:pPr>
            <a:r>
              <a:rPr lang="en-US" sz="1300" b="1">
                <a:solidFill>
                  <a:schemeClr val="bg1"/>
                </a:solidFill>
                <a:effectLst/>
                <a:latin typeface="Arial" panose="020B0604020202020204" pitchFamily="34" charset="0"/>
              </a:rPr>
              <a:t>A B C D E F G H I J K L M N O P Q R S T U V W X Y Z</a:t>
            </a:r>
            <a:endParaRPr lang="en-US" sz="1300">
              <a:solidFill>
                <a:schemeClr val="bg1"/>
              </a:solidFill>
              <a:effectLst/>
              <a:latin typeface="Arial" panose="020B0604020202020204" pitchFamily="34" charset="0"/>
            </a:endParaRPr>
          </a:p>
          <a:p>
            <a:pPr>
              <a:buNone/>
            </a:pPr>
            <a:r>
              <a:rPr lang="en-US" sz="1300" b="1">
                <a:solidFill>
                  <a:schemeClr val="bg1"/>
                </a:solidFill>
                <a:effectLst/>
                <a:latin typeface="Arial" panose="020B0604020202020204" pitchFamily="34" charset="0"/>
              </a:rPr>
              <a:t>a b c d e f g h </a:t>
            </a:r>
            <a:r>
              <a:rPr lang="en-US" sz="1300" b="1" err="1">
                <a:solidFill>
                  <a:schemeClr val="bg1"/>
                </a:solidFill>
                <a:effectLst/>
                <a:latin typeface="Arial" panose="020B0604020202020204" pitchFamily="34" charset="0"/>
              </a:rPr>
              <a:t>i</a:t>
            </a:r>
            <a:r>
              <a:rPr lang="en-US" sz="1300" b="1">
                <a:solidFill>
                  <a:schemeClr val="bg1"/>
                </a:solidFill>
                <a:effectLst/>
                <a:latin typeface="Arial" panose="020B0604020202020204" pitchFamily="34" charset="0"/>
              </a:rPr>
              <a:t> j k l m n o p q r s t u v w x y z</a:t>
            </a:r>
            <a:endParaRPr lang="en-US" sz="1300">
              <a:solidFill>
                <a:schemeClr val="bg1"/>
              </a:solidFill>
              <a:effectLst/>
              <a:latin typeface="Arial" panose="020B0604020202020204" pitchFamily="34" charset="0"/>
            </a:endParaRPr>
          </a:p>
          <a:p>
            <a:r>
              <a:rPr lang="en-US" sz="1300" b="1">
                <a:solidFill>
                  <a:schemeClr val="bg1"/>
                </a:solidFill>
                <a:effectLst/>
                <a:latin typeface="Arial" panose="020B0604020202020204" pitchFamily="34" charset="0"/>
              </a:rPr>
              <a:t>1 2 3 4 5 6 7 8 9 0 ! ? , . : - + = @ $ %</a:t>
            </a:r>
            <a:endParaRPr lang="en-US" sz="1300">
              <a:solidFill>
                <a:schemeClr val="bg1"/>
              </a:solidFill>
              <a:effectLst/>
              <a:latin typeface="Arial" panose="020B0604020202020204" pitchFamily="34" charset="0"/>
            </a:endParaRPr>
          </a:p>
        </p:txBody>
      </p:sp>
      <p:sp>
        <p:nvSpPr>
          <p:cNvPr id="23" name="TextBox 22">
            <a:extLst>
              <a:ext uri="{FF2B5EF4-FFF2-40B4-BE49-F238E27FC236}">
                <a16:creationId xmlns:a16="http://schemas.microsoft.com/office/drawing/2014/main" id="{A66CD086-EBC3-C98B-1389-36A61203DC6F}"/>
              </a:ext>
            </a:extLst>
          </p:cNvPr>
          <p:cNvSpPr txBox="1"/>
          <p:nvPr userDrawn="1"/>
        </p:nvSpPr>
        <p:spPr>
          <a:xfrm>
            <a:off x="1233814" y="3872071"/>
            <a:ext cx="1772433" cy="323165"/>
          </a:xfrm>
          <a:prstGeom prst="rect">
            <a:avLst/>
          </a:prstGeom>
          <a:noFill/>
        </p:spPr>
        <p:txBody>
          <a:bodyPr wrap="square" rtlCol="0" anchor="b">
            <a:spAutoFit/>
          </a:bodyPr>
          <a:lstStyle/>
          <a:p>
            <a:pPr>
              <a:buNone/>
            </a:pPr>
            <a:r>
              <a:rPr lang="en-US" sz="1500" b="1">
                <a:solidFill>
                  <a:schemeClr val="bg1"/>
                </a:solidFill>
                <a:effectLst/>
                <a:latin typeface="Arial" panose="020B0604020202020204" pitchFamily="34" charset="0"/>
              </a:rPr>
              <a:t>Bold</a:t>
            </a:r>
            <a:endParaRPr lang="en-US" sz="1500">
              <a:solidFill>
                <a:schemeClr val="bg1"/>
              </a:solidFill>
              <a:effectLst/>
              <a:latin typeface="Arial" panose="020B0604020202020204" pitchFamily="34" charset="0"/>
            </a:endParaRPr>
          </a:p>
        </p:txBody>
      </p:sp>
      <p:sp>
        <p:nvSpPr>
          <p:cNvPr id="24" name="TextBox 23">
            <a:extLst>
              <a:ext uri="{FF2B5EF4-FFF2-40B4-BE49-F238E27FC236}">
                <a16:creationId xmlns:a16="http://schemas.microsoft.com/office/drawing/2014/main" id="{CC5D2C50-7D83-B653-60C7-F4A7EE7721E9}"/>
              </a:ext>
            </a:extLst>
          </p:cNvPr>
          <p:cNvSpPr txBox="1"/>
          <p:nvPr userDrawn="1"/>
        </p:nvSpPr>
        <p:spPr>
          <a:xfrm>
            <a:off x="1233814" y="4872251"/>
            <a:ext cx="1772433" cy="323165"/>
          </a:xfrm>
          <a:prstGeom prst="rect">
            <a:avLst/>
          </a:prstGeom>
          <a:noFill/>
        </p:spPr>
        <p:txBody>
          <a:bodyPr wrap="square" rtlCol="0" anchor="b">
            <a:spAutoFit/>
          </a:bodyPr>
          <a:lstStyle/>
          <a:p>
            <a:pPr>
              <a:buNone/>
            </a:pPr>
            <a:r>
              <a:rPr lang="en-US" sz="1500" b="0" i="0">
                <a:solidFill>
                  <a:schemeClr val="bg1"/>
                </a:solidFill>
                <a:effectLst/>
                <a:latin typeface="Arial" panose="020B0604020202020204" pitchFamily="34" charset="0"/>
                <a:cs typeface="Arial" panose="020B0604020202020204" pitchFamily="34" charset="0"/>
              </a:rPr>
              <a:t>Regular</a:t>
            </a:r>
          </a:p>
        </p:txBody>
      </p:sp>
      <p:sp>
        <p:nvSpPr>
          <p:cNvPr id="25" name="TextBox 24">
            <a:extLst>
              <a:ext uri="{FF2B5EF4-FFF2-40B4-BE49-F238E27FC236}">
                <a16:creationId xmlns:a16="http://schemas.microsoft.com/office/drawing/2014/main" id="{9827E355-EFBA-2E67-2E07-7A66A9908B1B}"/>
              </a:ext>
            </a:extLst>
          </p:cNvPr>
          <p:cNvSpPr txBox="1"/>
          <p:nvPr userDrawn="1"/>
        </p:nvSpPr>
        <p:spPr>
          <a:xfrm>
            <a:off x="1233814" y="5177051"/>
            <a:ext cx="4302689" cy="692497"/>
          </a:xfrm>
          <a:prstGeom prst="rect">
            <a:avLst/>
          </a:prstGeom>
          <a:noFill/>
        </p:spPr>
        <p:txBody>
          <a:bodyPr wrap="square" rtlCol="0" anchor="b">
            <a:spAutoFit/>
          </a:bodyPr>
          <a:lstStyle/>
          <a:p>
            <a:pPr>
              <a:buNone/>
            </a:pPr>
            <a:r>
              <a:rPr lang="en-US" sz="1300" b="0" i="0">
                <a:solidFill>
                  <a:schemeClr val="bg1"/>
                </a:solidFill>
                <a:effectLst/>
                <a:latin typeface="Arial" panose="020B0604020202020204" pitchFamily="34" charset="0"/>
                <a:cs typeface="Arial" panose="020B0604020202020204" pitchFamily="34" charset="0"/>
              </a:rPr>
              <a:t>A B C D E F G H I J K L M N O P Q R S T U V W X Y Z</a:t>
            </a:r>
          </a:p>
          <a:p>
            <a:pPr>
              <a:buNone/>
            </a:pPr>
            <a:r>
              <a:rPr lang="en-US" sz="1300" b="0" i="0">
                <a:solidFill>
                  <a:schemeClr val="bg1"/>
                </a:solidFill>
                <a:effectLst/>
                <a:latin typeface="Arial" panose="020B0604020202020204" pitchFamily="34" charset="0"/>
                <a:cs typeface="Arial" panose="020B0604020202020204" pitchFamily="34" charset="0"/>
              </a:rPr>
              <a:t>a b c d e f g h </a:t>
            </a:r>
            <a:r>
              <a:rPr lang="en-US" sz="1300" b="0" i="0" err="1">
                <a:solidFill>
                  <a:schemeClr val="bg1"/>
                </a:solidFill>
                <a:effectLst/>
                <a:latin typeface="Arial" panose="020B0604020202020204" pitchFamily="34" charset="0"/>
                <a:cs typeface="Arial" panose="020B0604020202020204" pitchFamily="34" charset="0"/>
              </a:rPr>
              <a:t>i</a:t>
            </a:r>
            <a:r>
              <a:rPr lang="en-US" sz="1300" b="0" i="0">
                <a:solidFill>
                  <a:schemeClr val="bg1"/>
                </a:solidFill>
                <a:effectLst/>
                <a:latin typeface="Arial" panose="020B0604020202020204" pitchFamily="34" charset="0"/>
                <a:cs typeface="Arial" panose="020B0604020202020204" pitchFamily="34" charset="0"/>
              </a:rPr>
              <a:t> j k l m n o p q r s t u v w x y z</a:t>
            </a:r>
          </a:p>
          <a:p>
            <a:r>
              <a:rPr lang="en-US" sz="1300" b="0" i="0">
                <a:solidFill>
                  <a:schemeClr val="bg1"/>
                </a:solidFill>
                <a:effectLst/>
                <a:latin typeface="Arial" panose="020B0604020202020204" pitchFamily="34" charset="0"/>
                <a:cs typeface="Arial" panose="020B0604020202020204" pitchFamily="34" charset="0"/>
              </a:rPr>
              <a:t>1 2 3 4 5 6 7 8 9 0 ! ? , . : - + = @ $ %</a:t>
            </a:r>
          </a:p>
        </p:txBody>
      </p:sp>
      <p:sp>
        <p:nvSpPr>
          <p:cNvPr id="26" name="TextBox 25">
            <a:extLst>
              <a:ext uri="{FF2B5EF4-FFF2-40B4-BE49-F238E27FC236}">
                <a16:creationId xmlns:a16="http://schemas.microsoft.com/office/drawing/2014/main" id="{2E4719F9-992D-CAA2-23F8-CB14BCF9941F}"/>
              </a:ext>
            </a:extLst>
          </p:cNvPr>
          <p:cNvSpPr txBox="1"/>
          <p:nvPr userDrawn="1"/>
        </p:nvSpPr>
        <p:spPr>
          <a:xfrm>
            <a:off x="6039631" y="572653"/>
            <a:ext cx="2427963" cy="707886"/>
          </a:xfrm>
          <a:prstGeom prst="rect">
            <a:avLst/>
          </a:prstGeom>
          <a:noFill/>
        </p:spPr>
        <p:txBody>
          <a:bodyPr wrap="square" rtlCol="0" anchor="b">
            <a:spAutoFit/>
          </a:bodyPr>
          <a:lstStyle/>
          <a:p>
            <a:pPr>
              <a:spcBef>
                <a:spcPts val="1350"/>
              </a:spcBef>
            </a:pPr>
            <a:r>
              <a:rPr lang="en-US" sz="4000" b="1">
                <a:solidFill>
                  <a:schemeClr val="bg1"/>
                </a:solidFill>
                <a:effectLst/>
                <a:latin typeface="Arial" panose="020B0604020202020204" pitchFamily="34" charset="0"/>
              </a:rPr>
              <a:t>Header 1</a:t>
            </a:r>
          </a:p>
        </p:txBody>
      </p:sp>
      <p:sp>
        <p:nvSpPr>
          <p:cNvPr id="27" name="TextBox 26">
            <a:extLst>
              <a:ext uri="{FF2B5EF4-FFF2-40B4-BE49-F238E27FC236}">
                <a16:creationId xmlns:a16="http://schemas.microsoft.com/office/drawing/2014/main" id="{AB2694D0-0357-C8AB-2477-CDC4B5FAB73F}"/>
              </a:ext>
            </a:extLst>
          </p:cNvPr>
          <p:cNvSpPr txBox="1"/>
          <p:nvPr userDrawn="1"/>
        </p:nvSpPr>
        <p:spPr>
          <a:xfrm>
            <a:off x="8547970" y="591979"/>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40 pt </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Presentation Title, Chapter Title</a:t>
            </a:r>
          </a:p>
        </p:txBody>
      </p:sp>
      <p:sp>
        <p:nvSpPr>
          <p:cNvPr id="28" name="TextBox 27">
            <a:extLst>
              <a:ext uri="{FF2B5EF4-FFF2-40B4-BE49-F238E27FC236}">
                <a16:creationId xmlns:a16="http://schemas.microsoft.com/office/drawing/2014/main" id="{EE335E36-B0B6-451E-642C-55C18C41A36C}"/>
              </a:ext>
            </a:extLst>
          </p:cNvPr>
          <p:cNvSpPr txBox="1"/>
          <p:nvPr userDrawn="1"/>
        </p:nvSpPr>
        <p:spPr>
          <a:xfrm>
            <a:off x="6816246" y="1323728"/>
            <a:ext cx="1651350" cy="477054"/>
          </a:xfrm>
          <a:prstGeom prst="rect">
            <a:avLst/>
          </a:prstGeom>
          <a:noFill/>
        </p:spPr>
        <p:txBody>
          <a:bodyPr wrap="square" rtlCol="0" anchor="b">
            <a:spAutoFit/>
          </a:bodyPr>
          <a:lstStyle/>
          <a:p>
            <a:pPr>
              <a:spcBef>
                <a:spcPts val="1350"/>
              </a:spcBef>
            </a:pPr>
            <a:r>
              <a:rPr lang="en-US" sz="2500" b="1">
                <a:solidFill>
                  <a:schemeClr val="bg1"/>
                </a:solidFill>
                <a:effectLst/>
                <a:latin typeface="Arial" panose="020B0604020202020204" pitchFamily="34" charset="0"/>
              </a:rPr>
              <a:t>Header 2</a:t>
            </a:r>
          </a:p>
        </p:txBody>
      </p:sp>
      <p:sp>
        <p:nvSpPr>
          <p:cNvPr id="29" name="TextBox 28">
            <a:extLst>
              <a:ext uri="{FF2B5EF4-FFF2-40B4-BE49-F238E27FC236}">
                <a16:creationId xmlns:a16="http://schemas.microsoft.com/office/drawing/2014/main" id="{E5D00F6D-60C4-2DBE-6E17-FC235A09933E}"/>
              </a:ext>
            </a:extLst>
          </p:cNvPr>
          <p:cNvSpPr txBox="1"/>
          <p:nvPr userDrawn="1"/>
        </p:nvSpPr>
        <p:spPr>
          <a:xfrm>
            <a:off x="8547970" y="1371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25 pt</a:t>
            </a:r>
          </a:p>
          <a:p>
            <a:pPr>
              <a:buNone/>
            </a:pPr>
            <a:r>
              <a:rPr lang="en-US" sz="1400">
                <a:solidFill>
                  <a:schemeClr val="bg1"/>
                </a:solidFill>
                <a:effectLst/>
                <a:latin typeface="Arial" panose="020B0604020202020204" pitchFamily="34" charset="0"/>
              </a:rPr>
              <a:t>Arial Regular and Arial Bold</a:t>
            </a:r>
          </a:p>
          <a:p>
            <a:r>
              <a:rPr lang="en-US" sz="1400">
                <a:solidFill>
                  <a:schemeClr val="bg1"/>
                </a:solidFill>
                <a:effectLst/>
                <a:latin typeface="Arial" panose="020B0604020202020204" pitchFamily="34" charset="0"/>
              </a:rPr>
              <a:t>Slide Titles, Large Bold Font</a:t>
            </a:r>
          </a:p>
        </p:txBody>
      </p:sp>
      <p:sp>
        <p:nvSpPr>
          <p:cNvPr id="30" name="TextBox 29">
            <a:extLst>
              <a:ext uri="{FF2B5EF4-FFF2-40B4-BE49-F238E27FC236}">
                <a16:creationId xmlns:a16="http://schemas.microsoft.com/office/drawing/2014/main" id="{C94A7156-676F-600F-3345-997D35A2A0E3}"/>
              </a:ext>
            </a:extLst>
          </p:cNvPr>
          <p:cNvSpPr txBox="1"/>
          <p:nvPr userDrawn="1"/>
        </p:nvSpPr>
        <p:spPr>
          <a:xfrm>
            <a:off x="7192027" y="2126500"/>
            <a:ext cx="1263041" cy="369332"/>
          </a:xfrm>
          <a:prstGeom prst="rect">
            <a:avLst/>
          </a:prstGeom>
          <a:noFill/>
        </p:spPr>
        <p:txBody>
          <a:bodyPr wrap="square" rtlCol="0" anchor="b">
            <a:spAutoFit/>
          </a:bodyPr>
          <a:lstStyle/>
          <a:p>
            <a:pPr>
              <a:spcBef>
                <a:spcPts val="1350"/>
              </a:spcBef>
            </a:pPr>
            <a:r>
              <a:rPr lang="en-US" sz="1800" b="1">
                <a:solidFill>
                  <a:schemeClr val="bg1"/>
                </a:solidFill>
                <a:effectLst/>
                <a:latin typeface="Arial" panose="020B0604020202020204" pitchFamily="34" charset="0"/>
              </a:rPr>
              <a:t>Header 3</a:t>
            </a:r>
          </a:p>
        </p:txBody>
      </p:sp>
      <p:sp>
        <p:nvSpPr>
          <p:cNvPr id="32" name="TextBox 31">
            <a:extLst>
              <a:ext uri="{FF2B5EF4-FFF2-40B4-BE49-F238E27FC236}">
                <a16:creationId xmlns:a16="http://schemas.microsoft.com/office/drawing/2014/main" id="{3068C01A-39A7-3424-5B4C-48E4F9604E02}"/>
              </a:ext>
            </a:extLst>
          </p:cNvPr>
          <p:cNvSpPr txBox="1"/>
          <p:nvPr userDrawn="1"/>
        </p:nvSpPr>
        <p:spPr>
          <a:xfrm>
            <a:off x="8547970" y="212003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18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Subhead</a:t>
            </a:r>
          </a:p>
        </p:txBody>
      </p:sp>
      <p:sp>
        <p:nvSpPr>
          <p:cNvPr id="33" name="TextBox 32">
            <a:extLst>
              <a:ext uri="{FF2B5EF4-FFF2-40B4-BE49-F238E27FC236}">
                <a16:creationId xmlns:a16="http://schemas.microsoft.com/office/drawing/2014/main" id="{4CE02CDB-9DC4-DC86-309B-ADCC873FC3E1}"/>
              </a:ext>
            </a:extLst>
          </p:cNvPr>
          <p:cNvSpPr txBox="1"/>
          <p:nvPr userDrawn="1"/>
        </p:nvSpPr>
        <p:spPr>
          <a:xfrm>
            <a:off x="7279709" y="2900282"/>
            <a:ext cx="1263041" cy="338554"/>
          </a:xfrm>
          <a:prstGeom prst="rect">
            <a:avLst/>
          </a:prstGeom>
          <a:noFill/>
        </p:spPr>
        <p:txBody>
          <a:bodyPr wrap="square" rtlCol="0" anchor="b">
            <a:spAutoFit/>
          </a:bodyPr>
          <a:lstStyle/>
          <a:p>
            <a:pPr>
              <a:spcBef>
                <a:spcPts val="1350"/>
              </a:spcBef>
            </a:pPr>
            <a:r>
              <a:rPr lang="en-US" sz="1600" b="1">
                <a:solidFill>
                  <a:schemeClr val="bg1"/>
                </a:solidFill>
                <a:effectLst/>
                <a:latin typeface="Arial" panose="020B0604020202020204" pitchFamily="34" charset="0"/>
              </a:rPr>
              <a:t>Header 4</a:t>
            </a:r>
          </a:p>
        </p:txBody>
      </p:sp>
      <p:sp>
        <p:nvSpPr>
          <p:cNvPr id="34" name="TextBox 33">
            <a:extLst>
              <a:ext uri="{FF2B5EF4-FFF2-40B4-BE49-F238E27FC236}">
                <a16:creationId xmlns:a16="http://schemas.microsoft.com/office/drawing/2014/main" id="{D72552A5-3D9A-A45D-F0FE-7596F670CE9A}"/>
              </a:ext>
            </a:extLst>
          </p:cNvPr>
          <p:cNvSpPr txBox="1"/>
          <p:nvPr userDrawn="1"/>
        </p:nvSpPr>
        <p:spPr>
          <a:xfrm>
            <a:off x="8547970" y="2895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16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Text Headers</a:t>
            </a:r>
          </a:p>
        </p:txBody>
      </p:sp>
      <p:sp>
        <p:nvSpPr>
          <p:cNvPr id="35" name="TextBox 34">
            <a:extLst>
              <a:ext uri="{FF2B5EF4-FFF2-40B4-BE49-F238E27FC236}">
                <a16:creationId xmlns:a16="http://schemas.microsoft.com/office/drawing/2014/main" id="{E9A5B8F6-F65B-DF74-E170-7FC4417CEBDC}"/>
              </a:ext>
            </a:extLst>
          </p:cNvPr>
          <p:cNvSpPr txBox="1"/>
          <p:nvPr userDrawn="1"/>
        </p:nvSpPr>
        <p:spPr>
          <a:xfrm>
            <a:off x="7279709" y="3648712"/>
            <a:ext cx="1263041" cy="307777"/>
          </a:xfrm>
          <a:prstGeom prst="rect">
            <a:avLst/>
          </a:prstGeom>
          <a:noFill/>
        </p:spPr>
        <p:txBody>
          <a:bodyPr wrap="square" rtlCol="0" anchor="b">
            <a:spAutoFit/>
          </a:bodyPr>
          <a:lstStyle/>
          <a:p>
            <a:pPr>
              <a:spcBef>
                <a:spcPts val="1350"/>
              </a:spcBef>
            </a:pPr>
            <a:r>
              <a:rPr lang="en-US" sz="1400" b="0">
                <a:solidFill>
                  <a:schemeClr val="bg1"/>
                </a:solidFill>
                <a:effectLst/>
                <a:latin typeface="Arial" panose="020B0604020202020204" pitchFamily="34" charset="0"/>
              </a:rPr>
              <a:t>Body Copy</a:t>
            </a:r>
          </a:p>
        </p:txBody>
      </p:sp>
      <p:sp>
        <p:nvSpPr>
          <p:cNvPr id="36" name="TextBox 35">
            <a:extLst>
              <a:ext uri="{FF2B5EF4-FFF2-40B4-BE49-F238E27FC236}">
                <a16:creationId xmlns:a16="http://schemas.microsoft.com/office/drawing/2014/main" id="{6EA4C01B-240E-6A8D-2A68-A8B2EDCC6D27}"/>
              </a:ext>
            </a:extLst>
          </p:cNvPr>
          <p:cNvSpPr txBox="1"/>
          <p:nvPr userDrawn="1"/>
        </p:nvSpPr>
        <p:spPr>
          <a:xfrm>
            <a:off x="8547970" y="3634006"/>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14 pt</a:t>
            </a:r>
          </a:p>
          <a:p>
            <a:r>
              <a:rPr lang="en-US" sz="1400">
                <a:solidFill>
                  <a:schemeClr val="bg1"/>
                </a:solidFill>
                <a:effectLst/>
                <a:latin typeface="Arial" panose="020B0604020202020204" pitchFamily="34" charset="0"/>
              </a:rPr>
              <a:t>Arial Regular</a:t>
            </a:r>
          </a:p>
        </p:txBody>
      </p:sp>
      <p:sp>
        <p:nvSpPr>
          <p:cNvPr id="37" name="TextBox 36">
            <a:extLst>
              <a:ext uri="{FF2B5EF4-FFF2-40B4-BE49-F238E27FC236}">
                <a16:creationId xmlns:a16="http://schemas.microsoft.com/office/drawing/2014/main" id="{60B6894F-3D26-012B-59F7-FCF8D21C50CF}"/>
              </a:ext>
            </a:extLst>
          </p:cNvPr>
          <p:cNvSpPr txBox="1"/>
          <p:nvPr userDrawn="1"/>
        </p:nvSpPr>
        <p:spPr>
          <a:xfrm>
            <a:off x="5824603" y="4208208"/>
            <a:ext cx="2555310" cy="276999"/>
          </a:xfrm>
          <a:prstGeom prst="rect">
            <a:avLst/>
          </a:prstGeom>
          <a:noFill/>
        </p:spPr>
        <p:txBody>
          <a:bodyPr wrap="square" rtlCol="0" anchor="b">
            <a:spAutoFit/>
          </a:bodyPr>
          <a:lstStyle/>
          <a:p>
            <a:pPr algn="r"/>
            <a:r>
              <a:rPr lang="en-US" sz="1200" spc="300">
                <a:solidFill>
                  <a:schemeClr val="bg1"/>
                </a:solidFill>
                <a:effectLst/>
                <a:latin typeface="Arial" panose="020B0604020202020204" pitchFamily="34" charset="0"/>
              </a:rPr>
              <a:t>MISSION / TOPIC</a:t>
            </a:r>
          </a:p>
        </p:txBody>
      </p:sp>
      <p:sp>
        <p:nvSpPr>
          <p:cNvPr id="38" name="TextBox 37">
            <a:extLst>
              <a:ext uri="{FF2B5EF4-FFF2-40B4-BE49-F238E27FC236}">
                <a16:creationId xmlns:a16="http://schemas.microsoft.com/office/drawing/2014/main" id="{49819FE7-E7C1-2147-32EE-7329E443384C}"/>
              </a:ext>
            </a:extLst>
          </p:cNvPr>
          <p:cNvSpPr txBox="1"/>
          <p:nvPr userDrawn="1"/>
        </p:nvSpPr>
        <p:spPr>
          <a:xfrm>
            <a:off x="8547970" y="4189543"/>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12 pt</a:t>
            </a:r>
          </a:p>
          <a:p>
            <a:pPr>
              <a:buNone/>
            </a:pPr>
            <a:r>
              <a:rPr lang="en-US" sz="1400">
                <a:solidFill>
                  <a:schemeClr val="bg1"/>
                </a:solidFill>
                <a:effectLst/>
                <a:latin typeface="Arial" panose="020B0604020202020204" pitchFamily="34" charset="0"/>
              </a:rPr>
              <a:t>Arial Regular</a:t>
            </a:r>
          </a:p>
          <a:p>
            <a:r>
              <a:rPr lang="en-US" sz="1400">
                <a:solidFill>
                  <a:schemeClr val="bg1"/>
                </a:solidFill>
                <a:effectLst/>
                <a:latin typeface="Arial" panose="020B0604020202020204" pitchFamily="34" charset="0"/>
              </a:rPr>
              <a:t>Loose Kerning</a:t>
            </a:r>
          </a:p>
        </p:txBody>
      </p:sp>
      <p:sp>
        <p:nvSpPr>
          <p:cNvPr id="39" name="TextBox 38">
            <a:extLst>
              <a:ext uri="{FF2B5EF4-FFF2-40B4-BE49-F238E27FC236}">
                <a16:creationId xmlns:a16="http://schemas.microsoft.com/office/drawing/2014/main" id="{E1738A94-8079-D941-9B98-994DC8E4E5E4}"/>
              </a:ext>
            </a:extLst>
          </p:cNvPr>
          <p:cNvSpPr txBox="1"/>
          <p:nvPr userDrawn="1"/>
        </p:nvSpPr>
        <p:spPr>
          <a:xfrm>
            <a:off x="7365303" y="4935855"/>
            <a:ext cx="964505" cy="430887"/>
          </a:xfrm>
          <a:prstGeom prst="rect">
            <a:avLst/>
          </a:prstGeom>
          <a:noFill/>
        </p:spPr>
        <p:txBody>
          <a:bodyPr wrap="square" rtlCol="0" anchor="b">
            <a:spAutoFit/>
          </a:bodyPr>
          <a:lstStyle/>
          <a:p>
            <a:pPr algn="r"/>
            <a:r>
              <a:rPr lang="en-US" sz="2200">
                <a:solidFill>
                  <a:schemeClr val="bg1"/>
                </a:solidFill>
                <a:effectLst/>
                <a:latin typeface="Arial" panose="020B0604020202020204" pitchFamily="34" charset="0"/>
              </a:rPr>
              <a:t>Quote</a:t>
            </a:r>
          </a:p>
        </p:txBody>
      </p:sp>
      <p:sp>
        <p:nvSpPr>
          <p:cNvPr id="40" name="TextBox 39">
            <a:extLst>
              <a:ext uri="{FF2B5EF4-FFF2-40B4-BE49-F238E27FC236}">
                <a16:creationId xmlns:a16="http://schemas.microsoft.com/office/drawing/2014/main" id="{7BD53717-D18F-3E0C-AB0F-68633646E4F6}"/>
              </a:ext>
            </a:extLst>
          </p:cNvPr>
          <p:cNvSpPr txBox="1"/>
          <p:nvPr userDrawn="1"/>
        </p:nvSpPr>
        <p:spPr>
          <a:xfrm>
            <a:off x="8547970" y="4989948"/>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22 pt</a:t>
            </a:r>
          </a:p>
          <a:p>
            <a:r>
              <a:rPr lang="en-US" sz="1400">
                <a:solidFill>
                  <a:schemeClr val="bg1"/>
                </a:solidFill>
                <a:effectLst/>
                <a:latin typeface="Arial" panose="020B0604020202020204" pitchFamily="34" charset="0"/>
              </a:rPr>
              <a:t>Arial Regular</a:t>
            </a:r>
          </a:p>
        </p:txBody>
      </p:sp>
      <p:sp>
        <p:nvSpPr>
          <p:cNvPr id="5" name="TextBox 4">
            <a:extLst>
              <a:ext uri="{FF2B5EF4-FFF2-40B4-BE49-F238E27FC236}">
                <a16:creationId xmlns:a16="http://schemas.microsoft.com/office/drawing/2014/main" id="{E6A66458-D9EA-ACF8-948E-090483C71FDC}"/>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Typography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31A783BF-CF76-7F09-0A6E-955B05B4C5A3}"/>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9" name="Rectangle 8">
            <a:extLst>
              <a:ext uri="{FF2B5EF4-FFF2-40B4-BE49-F238E27FC236}">
                <a16:creationId xmlns:a16="http://schemas.microsoft.com/office/drawing/2014/main" id="{62B15B28-7357-58AF-E508-F088003EEBC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8509878-F0CF-08F7-B1E7-593523C99CAC}"/>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90901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formation Slide 5">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977032" y="1513678"/>
            <a:ext cx="1941531"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in </a:t>
            </a:r>
            <a:r>
              <a:rPr lang="en-US" sz="1800" b="1">
                <a:solidFill>
                  <a:schemeClr val="bg1"/>
                </a:solidFill>
                <a:effectLst/>
                <a:latin typeface="Arial" panose="020B0604020202020204" pitchFamily="34" charset="0"/>
              </a:rPr>
              <a:t>menu bar</a:t>
            </a:r>
            <a:endParaRPr lang="en-US" sz="1800">
              <a:solidFill>
                <a:schemeClr val="bg1"/>
              </a:solidFill>
              <a:effectLst/>
              <a:latin typeface="Arial" panose="020B0604020202020204" pitchFamily="34" charset="0"/>
            </a:endParaRP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839244" y="1613887"/>
            <a:ext cx="0" cy="42588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676406"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4" name="TextBox 23">
            <a:extLst>
              <a:ext uri="{FF2B5EF4-FFF2-40B4-BE49-F238E27FC236}">
                <a16:creationId xmlns:a16="http://schemas.microsoft.com/office/drawing/2014/main" id="{BCF0763C-F74F-8242-F156-D176D1C22877}"/>
              </a:ext>
            </a:extLst>
          </p:cNvPr>
          <p:cNvSpPr txBox="1"/>
          <p:nvPr userDrawn="1"/>
        </p:nvSpPr>
        <p:spPr>
          <a:xfrm>
            <a:off x="977031" y="3552067"/>
            <a:ext cx="2451969" cy="2308324"/>
          </a:xfrm>
          <a:prstGeom prst="rect">
            <a:avLst/>
          </a:prstGeom>
          <a:noFill/>
        </p:spPr>
        <p:txBody>
          <a:bodyPr wrap="square" rtlCol="0">
            <a:spAutoFit/>
          </a:bodyPr>
          <a:lstStyle/>
          <a:p>
            <a:r>
              <a:rPr lang="en-US">
                <a:solidFill>
                  <a:schemeClr val="bg1"/>
                </a:solidFill>
                <a:effectLst/>
                <a:latin typeface="Arial" panose="020B0604020202020204" pitchFamily="34" charset="0"/>
              </a:rPr>
              <a:t>Click on </a:t>
            </a:r>
            <a:r>
              <a:rPr lang="en-US" b="1">
                <a:solidFill>
                  <a:schemeClr val="bg1"/>
                </a:solidFill>
                <a:effectLst/>
                <a:latin typeface="Arial" panose="020B0604020202020204" pitchFamily="34" charset="0"/>
              </a:rPr>
              <a:t>Icons </a:t>
            </a:r>
            <a:r>
              <a:rPr lang="en-US" b="0">
                <a:solidFill>
                  <a:schemeClr val="bg1"/>
                </a:solidFill>
                <a:effectLst/>
                <a:latin typeface="Arial" panose="020B0604020202020204" pitchFamily="34" charset="0"/>
              </a:rPr>
              <a:t>in the menu bar</a:t>
            </a:r>
            <a:r>
              <a:rPr lang="en-US" b="1">
                <a:solidFill>
                  <a:schemeClr val="bg1"/>
                </a:solidFill>
                <a:effectLst/>
                <a:latin typeface="Arial" panose="020B0604020202020204" pitchFamily="34" charset="0"/>
              </a:rPr>
              <a:t>. </a:t>
            </a:r>
            <a:r>
              <a:rPr lang="en-US">
                <a:solidFill>
                  <a:schemeClr val="bg1"/>
                </a:solidFill>
                <a:effectLst/>
                <a:latin typeface="Arial" panose="020B0604020202020204" pitchFamily="34" charset="0"/>
              </a:rPr>
              <a:t>In the </a:t>
            </a:r>
            <a:r>
              <a:rPr lang="en-US" b="1">
                <a:solidFill>
                  <a:schemeClr val="bg1"/>
                </a:solidFill>
                <a:effectLst/>
                <a:latin typeface="Arial" panose="020B0604020202020204" pitchFamily="34" charset="0"/>
              </a:rPr>
              <a:t>Stock Images </a:t>
            </a:r>
            <a:r>
              <a:rPr lang="en-US">
                <a:solidFill>
                  <a:schemeClr val="bg1"/>
                </a:solidFill>
                <a:effectLst/>
                <a:latin typeface="Arial" panose="020B0604020202020204" pitchFamily="34" charset="0"/>
              </a:rPr>
              <a:t>panel on the right, click on the icon wanted and click </a:t>
            </a:r>
            <a:r>
              <a:rPr lang="en-US" b="1">
                <a:solidFill>
                  <a:schemeClr val="bg1"/>
                </a:solidFill>
                <a:effectLst/>
                <a:latin typeface="Arial" panose="020B0604020202020204" pitchFamily="34" charset="0"/>
              </a:rPr>
              <a:t>Insert</a:t>
            </a:r>
            <a:r>
              <a:rPr lang="en-US">
                <a:solidFill>
                  <a:schemeClr val="bg1"/>
                </a:solidFill>
                <a:effectLst/>
                <a:latin typeface="Arial" panose="020B0604020202020204" pitchFamily="34" charset="0"/>
              </a:rPr>
              <a:t>. You can choose more than one icon to insert.</a:t>
            </a:r>
          </a:p>
        </p:txBody>
      </p:sp>
      <p:sp>
        <p:nvSpPr>
          <p:cNvPr id="25" name="TextBox 24">
            <a:extLst>
              <a:ext uri="{FF2B5EF4-FFF2-40B4-BE49-F238E27FC236}">
                <a16:creationId xmlns:a16="http://schemas.microsoft.com/office/drawing/2014/main" id="{C8F91C25-B886-3CD0-A5A4-C748923F8442}"/>
              </a:ext>
            </a:extLst>
          </p:cNvPr>
          <p:cNvSpPr txBox="1"/>
          <p:nvPr userDrawn="1"/>
        </p:nvSpPr>
        <p:spPr>
          <a:xfrm>
            <a:off x="676406"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26" name="Straight Connector 25">
            <a:extLst>
              <a:ext uri="{FF2B5EF4-FFF2-40B4-BE49-F238E27FC236}">
                <a16:creationId xmlns:a16="http://schemas.microsoft.com/office/drawing/2014/main" id="{A3907E46-360A-4322-E6F3-EF583DA40FA0}"/>
              </a:ext>
            </a:extLst>
          </p:cNvPr>
          <p:cNvCxnSpPr>
            <a:cxnSpLocks/>
          </p:cNvCxnSpPr>
          <p:nvPr userDrawn="1"/>
        </p:nvCxnSpPr>
        <p:spPr>
          <a:xfrm>
            <a:off x="839244" y="3653319"/>
            <a:ext cx="0" cy="210454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0F6765F0-21C5-FD9F-E154-1DFDFE6AF3EE}"/>
              </a:ext>
            </a:extLst>
          </p:cNvPr>
          <p:cNvSpPr txBox="1"/>
          <p:nvPr userDrawn="1"/>
        </p:nvSpPr>
        <p:spPr>
          <a:xfrm>
            <a:off x="6299548"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29" name="TextBox 28">
            <a:extLst>
              <a:ext uri="{FF2B5EF4-FFF2-40B4-BE49-F238E27FC236}">
                <a16:creationId xmlns:a16="http://schemas.microsoft.com/office/drawing/2014/main" id="{30F19DA3-6EC9-ACA4-2BA0-2247779FB941}"/>
              </a:ext>
            </a:extLst>
          </p:cNvPr>
          <p:cNvSpPr txBox="1"/>
          <p:nvPr userDrawn="1"/>
        </p:nvSpPr>
        <p:spPr>
          <a:xfrm>
            <a:off x="6299548"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cxnSp>
        <p:nvCxnSpPr>
          <p:cNvPr id="30" name="Straight Connector 29">
            <a:extLst>
              <a:ext uri="{FF2B5EF4-FFF2-40B4-BE49-F238E27FC236}">
                <a16:creationId xmlns:a16="http://schemas.microsoft.com/office/drawing/2014/main" id="{AEE2FF8E-BB21-3691-C75D-57A1177AB962}"/>
              </a:ext>
            </a:extLst>
          </p:cNvPr>
          <p:cNvCxnSpPr>
            <a:cxnSpLocks/>
          </p:cNvCxnSpPr>
          <p:nvPr userDrawn="1"/>
        </p:nvCxnSpPr>
        <p:spPr>
          <a:xfrm>
            <a:off x="6477000" y="1613887"/>
            <a:ext cx="0" cy="124007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DB64F08D-D900-B00C-9AA2-302A748E2D24}"/>
              </a:ext>
            </a:extLst>
          </p:cNvPr>
          <p:cNvSpPr txBox="1"/>
          <p:nvPr userDrawn="1"/>
        </p:nvSpPr>
        <p:spPr>
          <a:xfrm>
            <a:off x="6603304" y="1513678"/>
            <a:ext cx="2314184" cy="1477328"/>
          </a:xfrm>
          <a:prstGeom prst="rect">
            <a:avLst/>
          </a:prstGeom>
          <a:noFill/>
        </p:spPr>
        <p:txBody>
          <a:bodyPr wrap="square" rtlCol="0">
            <a:spAutoFit/>
          </a:bodyPr>
          <a:lstStyle/>
          <a:p>
            <a:r>
              <a:rPr lang="en-US">
                <a:solidFill>
                  <a:schemeClr val="bg1"/>
                </a:solidFill>
                <a:effectLst/>
                <a:latin typeface="Arial" panose="020B0604020202020204" pitchFamily="34" charset="0"/>
              </a:rPr>
              <a:t>Once icon is inserted, double click on the icon to bring up the </a:t>
            </a:r>
            <a:r>
              <a:rPr lang="en-US" b="1">
                <a:solidFill>
                  <a:schemeClr val="bg1"/>
                </a:solidFill>
                <a:effectLst/>
                <a:latin typeface="Arial" panose="020B0604020202020204" pitchFamily="34" charset="0"/>
              </a:rPr>
              <a:t>Format Graphic</a:t>
            </a:r>
            <a:r>
              <a:rPr lang="en-US">
                <a:solidFill>
                  <a:schemeClr val="bg1"/>
                </a:solidFill>
                <a:effectLst/>
                <a:latin typeface="Arial" panose="020B0604020202020204" pitchFamily="34" charset="0"/>
              </a:rPr>
              <a:t> panel. </a:t>
            </a:r>
          </a:p>
        </p:txBody>
      </p:sp>
      <p:sp>
        <p:nvSpPr>
          <p:cNvPr id="33" name="TextBox 32">
            <a:extLst>
              <a:ext uri="{FF2B5EF4-FFF2-40B4-BE49-F238E27FC236}">
                <a16:creationId xmlns:a16="http://schemas.microsoft.com/office/drawing/2014/main" id="{8F3571D2-BC56-228A-02B7-4D220B34712F}"/>
              </a:ext>
            </a:extLst>
          </p:cNvPr>
          <p:cNvSpPr txBox="1"/>
          <p:nvPr userDrawn="1"/>
        </p:nvSpPr>
        <p:spPr>
          <a:xfrm>
            <a:off x="6603304" y="3539541"/>
            <a:ext cx="2453014" cy="2031325"/>
          </a:xfrm>
          <a:prstGeom prst="rect">
            <a:avLst/>
          </a:prstGeom>
          <a:noFill/>
        </p:spPr>
        <p:txBody>
          <a:bodyPr wrap="square" rtlCol="0">
            <a:spAutoFit/>
          </a:bodyPr>
          <a:lstStyle/>
          <a:p>
            <a:r>
              <a:rPr lang="en-US">
                <a:solidFill>
                  <a:schemeClr val="bg1"/>
                </a:solidFill>
                <a:effectLst/>
                <a:latin typeface="Arial" panose="020B0604020202020204" pitchFamily="34" charset="0"/>
              </a:rPr>
              <a:t>Pick </a:t>
            </a:r>
            <a:r>
              <a:rPr lang="en-US" b="1">
                <a:solidFill>
                  <a:schemeClr val="bg1"/>
                </a:solidFill>
                <a:effectLst/>
                <a:latin typeface="Arial" panose="020B0604020202020204" pitchFamily="34" charset="0"/>
              </a:rPr>
              <a:t>Solid Fill</a:t>
            </a:r>
            <a:r>
              <a:rPr lang="en-US">
                <a:solidFill>
                  <a:schemeClr val="bg1"/>
                </a:solidFill>
                <a:effectLst/>
                <a:latin typeface="Arial" panose="020B0604020202020204" pitchFamily="34" charset="0"/>
              </a:rPr>
              <a:t> </a:t>
            </a:r>
            <a:br>
              <a:rPr lang="en-US">
                <a:solidFill>
                  <a:schemeClr val="bg1"/>
                </a:solidFill>
                <a:effectLst/>
                <a:latin typeface="Arial" panose="020B0604020202020204" pitchFamily="34" charset="0"/>
              </a:rPr>
            </a:br>
            <a:r>
              <a:rPr lang="en-US">
                <a:solidFill>
                  <a:schemeClr val="bg1"/>
                </a:solidFill>
                <a:effectLst/>
                <a:latin typeface="Arial" panose="020B0604020202020204" pitchFamily="34" charset="0"/>
              </a:rPr>
              <a:t>under </a:t>
            </a:r>
            <a:r>
              <a:rPr lang="en-US" b="1">
                <a:solidFill>
                  <a:schemeClr val="bg1"/>
                </a:solidFill>
                <a:effectLst/>
                <a:latin typeface="Arial" panose="020B0604020202020204" pitchFamily="34" charset="0"/>
              </a:rPr>
              <a:t>Fill Menu</a:t>
            </a:r>
            <a:r>
              <a:rPr lang="en-US">
                <a:solidFill>
                  <a:schemeClr val="bg1"/>
                </a:solidFill>
                <a:effectLst/>
                <a:latin typeface="Arial" panose="020B0604020202020204" pitchFamily="34" charset="0"/>
              </a:rPr>
              <a:t> and choose which color you would like the icon to be. Icons can be resized however big you need them.</a:t>
            </a:r>
          </a:p>
        </p:txBody>
      </p:sp>
      <p:cxnSp>
        <p:nvCxnSpPr>
          <p:cNvPr id="34" name="Straight Connector 33">
            <a:extLst>
              <a:ext uri="{FF2B5EF4-FFF2-40B4-BE49-F238E27FC236}">
                <a16:creationId xmlns:a16="http://schemas.microsoft.com/office/drawing/2014/main" id="{EBBD3C7D-361C-6184-69F7-C0EC6DB29D25}"/>
              </a:ext>
            </a:extLst>
          </p:cNvPr>
          <p:cNvCxnSpPr>
            <a:cxnSpLocks/>
          </p:cNvCxnSpPr>
          <p:nvPr userDrawn="1"/>
        </p:nvCxnSpPr>
        <p:spPr>
          <a:xfrm>
            <a:off x="6464474" y="3653319"/>
            <a:ext cx="0" cy="184237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a:extLst>
              <a:ext uri="{FF2B5EF4-FFF2-40B4-BE49-F238E27FC236}">
                <a16:creationId xmlns:a16="http://schemas.microsoft.com/office/drawing/2014/main" id="{CCA4D7E6-D80B-EA99-AD93-A3C6F071A10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57568" y="1645723"/>
            <a:ext cx="2463556" cy="327021"/>
          </a:xfrm>
          <a:prstGeom prst="rect">
            <a:avLst/>
          </a:prstGeom>
        </p:spPr>
      </p:pic>
      <p:pic>
        <p:nvPicPr>
          <p:cNvPr id="41" name="Picture 40" descr="Graphical user interface, application&#10;&#10;AI-generated content may be incorrect.">
            <a:extLst>
              <a:ext uri="{FF2B5EF4-FFF2-40B4-BE49-F238E27FC236}">
                <a16:creationId xmlns:a16="http://schemas.microsoft.com/office/drawing/2014/main" id="{1031157B-1628-CAAB-77DA-4714D46FA2D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239163" y="1220166"/>
            <a:ext cx="2209800" cy="2019300"/>
          </a:xfrm>
          <a:prstGeom prst="rect">
            <a:avLst/>
          </a:prstGeom>
        </p:spPr>
      </p:pic>
      <p:pic>
        <p:nvPicPr>
          <p:cNvPr id="43" name="Picture 42" descr="A picture containing graphical user interface&#10;&#10;AI-generated content may be incorrect.">
            <a:extLst>
              <a:ext uri="{FF2B5EF4-FFF2-40B4-BE49-F238E27FC236}">
                <a16:creationId xmlns:a16="http://schemas.microsoft.com/office/drawing/2014/main" id="{4EF6F5C3-C498-EF1C-BCC5-743E8983395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72846" y="4082509"/>
            <a:ext cx="2641600" cy="1041400"/>
          </a:xfrm>
          <a:prstGeom prst="rect">
            <a:avLst/>
          </a:prstGeom>
        </p:spPr>
      </p:pic>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Microsoft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39" name="Picture 38" descr="Graphical user interface&#10;&#10;AI-generated content may be incorrect.">
            <a:extLst>
              <a:ext uri="{FF2B5EF4-FFF2-40B4-BE49-F238E27FC236}">
                <a16:creationId xmlns:a16="http://schemas.microsoft.com/office/drawing/2014/main" id="{AE7F402E-F0D1-BC5E-8F90-E460FECA1B64}"/>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3772634" y="3685203"/>
            <a:ext cx="2035784" cy="2410796"/>
          </a:xfrm>
          <a:prstGeom prst="rect">
            <a:avLst/>
          </a:prstGeom>
        </p:spPr>
      </p:pic>
      <p:grpSp>
        <p:nvGrpSpPr>
          <p:cNvPr id="9" name="Group 8">
            <a:extLst>
              <a:ext uri="{FF2B5EF4-FFF2-40B4-BE49-F238E27FC236}">
                <a16:creationId xmlns:a16="http://schemas.microsoft.com/office/drawing/2014/main" id="{90F1AB86-CD43-AECE-D3AC-B647BD2484AA}"/>
              </a:ext>
            </a:extLst>
          </p:cNvPr>
          <p:cNvGrpSpPr/>
          <p:nvPr userDrawn="1"/>
        </p:nvGrpSpPr>
        <p:grpSpPr>
          <a:xfrm>
            <a:off x="3767669" y="2860430"/>
            <a:ext cx="2035940" cy="736374"/>
            <a:chOff x="3626992" y="3565133"/>
            <a:chExt cx="1945425" cy="703636"/>
          </a:xfrm>
        </p:grpSpPr>
        <p:pic>
          <p:nvPicPr>
            <p:cNvPr id="3" name="Picture 2" descr="Application&#10;&#10;AI-generated content may be incorrect.">
              <a:extLst>
                <a:ext uri="{FF2B5EF4-FFF2-40B4-BE49-F238E27FC236}">
                  <a16:creationId xmlns:a16="http://schemas.microsoft.com/office/drawing/2014/main" id="{7AC03167-60B8-F0EB-755E-B347F088BB9B}"/>
                </a:ext>
              </a:extLst>
            </p:cNvPr>
            <p:cNvPicPr>
              <a:picLocks noChangeAspect="1"/>
            </p:cNvPicPr>
            <p:nvPr userDrawn="1"/>
          </p:nvPicPr>
          <p:blipFill>
            <a:blip r:embed="rId6" cstate="screen">
              <a:extLst>
                <a:ext uri="{28A0092B-C50C-407E-A947-70E740481C1C}">
                  <a14:useLocalDpi xmlns:a14="http://schemas.microsoft.com/office/drawing/2010/main"/>
                </a:ext>
              </a:extLst>
            </a:blip>
            <a:srcRect r="21097"/>
            <a:stretch>
              <a:fillRect/>
            </a:stretch>
          </p:blipFill>
          <p:spPr>
            <a:xfrm>
              <a:off x="3626992" y="3569715"/>
              <a:ext cx="1945425" cy="699054"/>
            </a:xfrm>
            <a:prstGeom prst="rect">
              <a:avLst/>
            </a:prstGeom>
          </p:spPr>
        </p:pic>
        <p:sp>
          <p:nvSpPr>
            <p:cNvPr id="4" name="Rectangle 3">
              <a:extLst>
                <a:ext uri="{FF2B5EF4-FFF2-40B4-BE49-F238E27FC236}">
                  <a16:creationId xmlns:a16="http://schemas.microsoft.com/office/drawing/2014/main" id="{FA5B36B6-0A31-286A-0F43-97874B3BCB4D}"/>
                </a:ext>
              </a:extLst>
            </p:cNvPr>
            <p:cNvSpPr/>
            <p:nvPr userDrawn="1"/>
          </p:nvSpPr>
          <p:spPr>
            <a:xfrm>
              <a:off x="4177744" y="3565133"/>
              <a:ext cx="400692" cy="698642"/>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B03F7DF4-AB78-16D8-E6CA-D56183B7C93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BD0E5A9-9013-4671-1C21-AA78579A696D}"/>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5051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formation Slide 6">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4A7BB811-E59C-C543-03ED-1020CE7EF16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407436" y="2462283"/>
            <a:ext cx="5138607" cy="2891595"/>
          </a:xfrm>
          <a:prstGeom prst="rect">
            <a:avLst/>
          </a:prstGeom>
        </p:spPr>
      </p:pic>
      <p:sp>
        <p:nvSpPr>
          <p:cNvPr id="13" name="TextBox 12">
            <a:extLst>
              <a:ext uri="{FF2B5EF4-FFF2-40B4-BE49-F238E27FC236}">
                <a16:creationId xmlns:a16="http://schemas.microsoft.com/office/drawing/2014/main" id="{FB2FB99B-DDF4-41AE-6427-F38F13FC39A3}"/>
              </a:ext>
            </a:extLst>
          </p:cNvPr>
          <p:cNvSpPr txBox="1"/>
          <p:nvPr userDrawn="1"/>
        </p:nvSpPr>
        <p:spPr>
          <a:xfrm>
            <a:off x="1273895" y="1518233"/>
            <a:ext cx="2612306"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here</a:t>
            </a:r>
            <a:r>
              <a:rPr lang="en-US" sz="1800">
                <a:solidFill>
                  <a:schemeClr val="bg1"/>
                </a:solidFill>
                <a:effectLst/>
                <a:latin typeface="Arial" panose="020B0604020202020204" pitchFamily="34" charset="0"/>
              </a:rPr>
              <a:t> to access the ESD Icon Library.</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10707" y="160415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947869" y="120508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ESD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10" name="Picture 9">
            <a:extLst>
              <a:ext uri="{FF2B5EF4-FFF2-40B4-BE49-F238E27FC236}">
                <a16:creationId xmlns:a16="http://schemas.microsoft.com/office/drawing/2014/main" id="{1B89973F-8989-1FCE-C7A7-86523994F67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418227" y="656559"/>
            <a:ext cx="5124417" cy="2887972"/>
          </a:xfrm>
          <a:prstGeom prst="rect">
            <a:avLst/>
          </a:prstGeom>
        </p:spPr>
      </p:pic>
      <p:sp>
        <p:nvSpPr>
          <p:cNvPr id="11" name="TextBox 10">
            <a:extLst>
              <a:ext uri="{FF2B5EF4-FFF2-40B4-BE49-F238E27FC236}">
                <a16:creationId xmlns:a16="http://schemas.microsoft.com/office/drawing/2014/main" id="{8761EF94-91D8-9E8A-84DA-90099CD1B321}"/>
              </a:ext>
            </a:extLst>
          </p:cNvPr>
          <p:cNvSpPr txBox="1"/>
          <p:nvPr userDrawn="1"/>
        </p:nvSpPr>
        <p:spPr>
          <a:xfrm>
            <a:off x="1248495" y="2697902"/>
            <a:ext cx="2488618"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Copy and paste icon into presentation. </a:t>
            </a: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10707" y="2798111"/>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947869" y="238475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248497" y="3883669"/>
            <a:ext cx="299220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To change an icon’s desired color, double click on the icon to open the </a:t>
            </a:r>
            <a:r>
              <a:rPr lang="en-US" sz="1800" b="1">
                <a:solidFill>
                  <a:schemeClr val="bg1"/>
                </a:solidFill>
                <a:effectLst/>
                <a:latin typeface="Arial" panose="020B0604020202020204" pitchFamily="34" charset="0"/>
              </a:rPr>
              <a:t>Format Graphic Panel.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10707" y="3966945"/>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947869" y="3553586"/>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1248497" y="5621336"/>
            <a:ext cx="299220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Solid Line </a:t>
            </a:r>
            <a:r>
              <a:rPr lang="en-US" sz="1800">
                <a:solidFill>
                  <a:schemeClr val="bg1"/>
                </a:solidFill>
                <a:effectLst/>
                <a:latin typeface="Arial" panose="020B0604020202020204" pitchFamily="34" charset="0"/>
              </a:rPr>
              <a:t>under </a:t>
            </a:r>
            <a:r>
              <a:rPr lang="en-US" sz="1800" b="1">
                <a:solidFill>
                  <a:schemeClr val="bg1"/>
                </a:solidFill>
                <a:effectLst/>
                <a:latin typeface="Arial" panose="020B0604020202020204" pitchFamily="34" charset="0"/>
              </a:rPr>
              <a:t>Line </a:t>
            </a:r>
            <a:r>
              <a:rPr lang="en-US" sz="1800" b="0">
                <a:solidFill>
                  <a:schemeClr val="bg1"/>
                </a:solidFill>
                <a:effectLst/>
                <a:latin typeface="Arial" panose="020B0604020202020204" pitchFamily="34" charset="0"/>
              </a:rPr>
              <a:t>and choose a color. </a:t>
            </a: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1110707" y="5704612"/>
            <a:ext cx="0" cy="486567"/>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947869" y="529125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sp>
        <p:nvSpPr>
          <p:cNvPr id="9" name="Rectangle 8">
            <a:extLst>
              <a:ext uri="{FF2B5EF4-FFF2-40B4-BE49-F238E27FC236}">
                <a16:creationId xmlns:a16="http://schemas.microsoft.com/office/drawing/2014/main" id="{DD2BA3EA-5BC5-CB1D-5E01-84A45B929CD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4E307DB7-7EC7-BE24-89C4-019122A37577}"/>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930641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formation Slide 7">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1334220" y="1689683"/>
            <a:ext cx="196778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on the menu bar. </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96432" y="177560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1033594" y="137653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Charts</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11" name="TextBox 10">
            <a:extLst>
              <a:ext uri="{FF2B5EF4-FFF2-40B4-BE49-F238E27FC236}">
                <a16:creationId xmlns:a16="http://schemas.microsoft.com/office/drawing/2014/main" id="{8761EF94-91D8-9E8A-84DA-90099CD1B321}"/>
              </a:ext>
            </a:extLst>
          </p:cNvPr>
          <p:cNvSpPr txBox="1"/>
          <p:nvPr userDrawn="1"/>
        </p:nvSpPr>
        <p:spPr>
          <a:xfrm>
            <a:off x="1334220" y="3240824"/>
            <a:ext cx="1866180" cy="646331"/>
          </a:xfrm>
          <a:prstGeom prst="rect">
            <a:avLst/>
          </a:prstGeom>
          <a:noFill/>
        </p:spPr>
        <p:txBody>
          <a:bodyPr wrap="square" rtlCol="0">
            <a:spAutoFit/>
          </a:bodyPr>
          <a:lstStyle/>
          <a:p>
            <a:r>
              <a:rPr lang="en-US" b="0">
                <a:solidFill>
                  <a:schemeClr val="bg1"/>
                </a:solidFill>
                <a:effectLst/>
                <a:latin typeface="Arial" panose="020B0604020202020204" pitchFamily="34" charset="0"/>
              </a:rPr>
              <a:t>Click on the </a:t>
            </a:r>
            <a:r>
              <a:rPr lang="en-US" b="1">
                <a:solidFill>
                  <a:schemeClr val="bg1"/>
                </a:solidFill>
                <a:effectLst/>
                <a:latin typeface="Arial" panose="020B0604020202020204" pitchFamily="34" charset="0"/>
              </a:rPr>
              <a:t>Chart </a:t>
            </a:r>
            <a:r>
              <a:rPr lang="en-US" b="0">
                <a:solidFill>
                  <a:schemeClr val="bg1"/>
                </a:solidFill>
                <a:effectLst/>
                <a:latin typeface="Arial" panose="020B0604020202020204" pitchFamily="34" charset="0"/>
              </a:rPr>
              <a:t>button.</a:t>
            </a:r>
            <a:endParaRPr lang="en-US" sz="1800" b="0">
              <a:solidFill>
                <a:schemeClr val="bg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96432" y="3341033"/>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1033594" y="2927674"/>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334220" y="4837825"/>
            <a:ext cx="2602780" cy="1200329"/>
          </a:xfrm>
          <a:prstGeom prst="rect">
            <a:avLst/>
          </a:prstGeom>
          <a:noFill/>
        </p:spPr>
        <p:txBody>
          <a:bodyPr wrap="square" rtlCol="0">
            <a:spAutoFit/>
          </a:bodyPr>
          <a:lstStyle/>
          <a:p>
            <a:r>
              <a:rPr lang="en-US" sz="1800" b="0">
                <a:solidFill>
                  <a:schemeClr val="bg1"/>
                </a:solidFill>
                <a:effectLst/>
                <a:latin typeface="Arial" panose="020B0604020202020204" pitchFamily="34" charset="0"/>
              </a:rPr>
              <a:t>Click on the </a:t>
            </a:r>
            <a:r>
              <a:rPr lang="en-US" sz="1800" b="1">
                <a:solidFill>
                  <a:schemeClr val="bg1"/>
                </a:solidFill>
                <a:effectLst/>
                <a:latin typeface="Arial" panose="020B0604020202020204" pitchFamily="34" charset="0"/>
              </a:rPr>
              <a:t>desired chart</a:t>
            </a:r>
            <a:r>
              <a:rPr lang="en-US" sz="1800" b="0">
                <a:solidFill>
                  <a:schemeClr val="bg1"/>
                </a:solidFill>
                <a:effectLst/>
                <a:latin typeface="Arial" panose="020B0604020202020204" pitchFamily="34" charset="0"/>
              </a:rPr>
              <a:t> to add to your slide. There are many options to choose from.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96432" y="4921101"/>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1033594" y="450774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6692035" y="1677988"/>
            <a:ext cx="425219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Once the chart is inserted, an Excel document will open. Place your data into appropriate cells and it will auto-update your chart in PowerPoint.</a:t>
            </a:r>
            <a:endParaRPr lang="en-US" sz="1800" b="0">
              <a:solidFill>
                <a:schemeClr val="bg1"/>
              </a:solidFill>
              <a:effectLst/>
              <a:latin typeface="Arial" panose="020B0604020202020204" pitchFamily="34" charset="0"/>
            </a:endParaRP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6554245" y="1761264"/>
            <a:ext cx="0" cy="103908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6391407" y="1347905"/>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pic>
        <p:nvPicPr>
          <p:cNvPr id="2" name="Picture 1">
            <a:extLst>
              <a:ext uri="{FF2B5EF4-FFF2-40B4-BE49-F238E27FC236}">
                <a16:creationId xmlns:a16="http://schemas.microsoft.com/office/drawing/2014/main" id="{1A6DA360-729E-05FD-D166-13867F1314E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91825" y="1827447"/>
            <a:ext cx="2307075" cy="306249"/>
          </a:xfrm>
          <a:prstGeom prst="rect">
            <a:avLst/>
          </a:prstGeom>
        </p:spPr>
      </p:pic>
      <p:grpSp>
        <p:nvGrpSpPr>
          <p:cNvPr id="4" name="Group 3">
            <a:extLst>
              <a:ext uri="{FF2B5EF4-FFF2-40B4-BE49-F238E27FC236}">
                <a16:creationId xmlns:a16="http://schemas.microsoft.com/office/drawing/2014/main" id="{B8B9055D-82D8-A2F3-0426-32D22FFEBD00}"/>
              </a:ext>
            </a:extLst>
          </p:cNvPr>
          <p:cNvGrpSpPr/>
          <p:nvPr userDrawn="1"/>
        </p:nvGrpSpPr>
        <p:grpSpPr>
          <a:xfrm>
            <a:off x="3616583" y="3014776"/>
            <a:ext cx="2269867" cy="835268"/>
            <a:chOff x="4149121" y="3568401"/>
            <a:chExt cx="1904498" cy="700819"/>
          </a:xfrm>
        </p:grpSpPr>
        <p:pic>
          <p:nvPicPr>
            <p:cNvPr id="9" name="Picture 8" descr="Application&#10;&#10;AI-generated content may be incorrect.">
              <a:extLst>
                <a:ext uri="{FF2B5EF4-FFF2-40B4-BE49-F238E27FC236}">
                  <a16:creationId xmlns:a16="http://schemas.microsoft.com/office/drawing/2014/main" id="{4BE7C2D0-A971-BC69-2B03-84ADB102C1A9}"/>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1178" r="1731"/>
            <a:stretch>
              <a:fillRect/>
            </a:stretch>
          </p:blipFill>
          <p:spPr>
            <a:xfrm>
              <a:off x="4149121" y="3569715"/>
              <a:ext cx="1900839" cy="699054"/>
            </a:xfrm>
            <a:prstGeom prst="rect">
              <a:avLst/>
            </a:prstGeom>
          </p:spPr>
        </p:pic>
        <p:sp>
          <p:nvSpPr>
            <p:cNvPr id="23" name="Rectangle 22">
              <a:extLst>
                <a:ext uri="{FF2B5EF4-FFF2-40B4-BE49-F238E27FC236}">
                  <a16:creationId xmlns:a16="http://schemas.microsoft.com/office/drawing/2014/main" id="{F341A711-BD08-E66C-645D-088EC0BBD3E8}"/>
                </a:ext>
              </a:extLst>
            </p:cNvPr>
            <p:cNvSpPr/>
            <p:nvPr userDrawn="1"/>
          </p:nvSpPr>
          <p:spPr>
            <a:xfrm>
              <a:off x="5440914" y="3568401"/>
              <a:ext cx="612705" cy="70081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Picture 31" descr="A picture containing text&#10;&#10;AI-generated content may be incorrect.">
            <a:extLst>
              <a:ext uri="{FF2B5EF4-FFF2-40B4-BE49-F238E27FC236}">
                <a16:creationId xmlns:a16="http://schemas.microsoft.com/office/drawing/2014/main" id="{08E7CD39-1BE9-E9F8-C499-8CACDFE6D820}"/>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732" t="2273" r="1917"/>
          <a:stretch>
            <a:fillRect/>
          </a:stretch>
        </p:blipFill>
        <p:spPr>
          <a:xfrm>
            <a:off x="3993252" y="4481593"/>
            <a:ext cx="1572661" cy="1824166"/>
          </a:xfrm>
          <a:prstGeom prst="rect">
            <a:avLst/>
          </a:prstGeom>
        </p:spPr>
      </p:pic>
      <p:pic>
        <p:nvPicPr>
          <p:cNvPr id="34" name="Picture 33" descr="Graphical user interface, application, table, Excel&#10;&#10;AI-generated content may be incorrect.">
            <a:extLst>
              <a:ext uri="{FF2B5EF4-FFF2-40B4-BE49-F238E27FC236}">
                <a16:creationId xmlns:a16="http://schemas.microsoft.com/office/drawing/2014/main" id="{1802C679-8070-8C0B-E58C-84536E5F681D}"/>
              </a:ext>
            </a:extLst>
          </p:cNvPr>
          <p:cNvPicPr>
            <a:picLocks noChangeAspect="1"/>
          </p:cNvPicPr>
          <p:nvPr userDrawn="1"/>
        </p:nvPicPr>
        <p:blipFill>
          <a:blip r:embed="rId5"/>
          <a:srcRect t="47016" r="70078" b="17990"/>
          <a:stretch>
            <a:fillRect/>
          </a:stretch>
        </p:blipFill>
        <p:spPr>
          <a:xfrm>
            <a:off x="6900864" y="3348795"/>
            <a:ext cx="2530102" cy="1523242"/>
          </a:xfrm>
          <a:prstGeom prst="rect">
            <a:avLst/>
          </a:prstGeom>
        </p:spPr>
      </p:pic>
      <p:graphicFrame>
        <p:nvGraphicFramePr>
          <p:cNvPr id="28" name="Chart 27">
            <a:extLst>
              <a:ext uri="{FF2B5EF4-FFF2-40B4-BE49-F238E27FC236}">
                <a16:creationId xmlns:a16="http://schemas.microsoft.com/office/drawing/2014/main" id="{1BA56DE1-3C1E-48C2-D77B-B3A9ED31E109}"/>
              </a:ext>
            </a:extLst>
          </p:cNvPr>
          <p:cNvGraphicFramePr/>
          <p:nvPr userDrawn="1">
            <p:extLst>
              <p:ext uri="{D42A27DB-BD31-4B8C-83A1-F6EECF244321}">
                <p14:modId xmlns:p14="http://schemas.microsoft.com/office/powerpoint/2010/main" val="4241500496"/>
              </p:ext>
            </p:extLst>
          </p:nvPr>
        </p:nvGraphicFramePr>
        <p:xfrm>
          <a:off x="8671754" y="2775374"/>
          <a:ext cx="2325686" cy="2668990"/>
        </p:xfrm>
        <a:graphic>
          <a:graphicData uri="http://schemas.openxmlformats.org/drawingml/2006/chart">
            <c:chart xmlns:c="http://schemas.openxmlformats.org/drawingml/2006/chart" xmlns:r="http://schemas.openxmlformats.org/officeDocument/2006/relationships" r:id="rId6"/>
          </a:graphicData>
        </a:graphic>
      </p:graphicFrame>
      <p:sp>
        <p:nvSpPr>
          <p:cNvPr id="37" name="TextBox 36">
            <a:extLst>
              <a:ext uri="{FF2B5EF4-FFF2-40B4-BE49-F238E27FC236}">
                <a16:creationId xmlns:a16="http://schemas.microsoft.com/office/drawing/2014/main" id="{3F01D1CF-739E-26D0-FAA5-D0AB39905B29}"/>
              </a:ext>
            </a:extLst>
          </p:cNvPr>
          <p:cNvSpPr txBox="1"/>
          <p:nvPr userDrawn="1"/>
        </p:nvSpPr>
        <p:spPr>
          <a:xfrm>
            <a:off x="6811565" y="5196186"/>
            <a:ext cx="3975498" cy="369332"/>
          </a:xfrm>
          <a:prstGeom prst="rect">
            <a:avLst/>
          </a:prstGeom>
          <a:noFill/>
        </p:spPr>
        <p:txBody>
          <a:bodyPr wrap="square">
            <a:spAutoFit/>
          </a:bodyPr>
          <a:lstStyle/>
          <a:p>
            <a:r>
              <a:rPr lang="en-US">
                <a:solidFill>
                  <a:schemeClr val="bg1"/>
                </a:solidFill>
              </a:rPr>
              <a:t>For how-to, click </a:t>
            </a:r>
            <a:r>
              <a:rPr lang="en-US" b="1">
                <a:solidFill>
                  <a:schemeClr val="bg1"/>
                </a:solidFill>
                <a:hlinkClick r:id="rId7">
                  <a:extLst>
                    <a:ext uri="{A12FA001-AC4F-418D-AE19-62706E023703}">
                      <ahyp:hlinkClr xmlns:ahyp="http://schemas.microsoft.com/office/drawing/2018/hyperlinkcolor" val="tx"/>
                    </a:ext>
                  </a:extLst>
                </a:hlinkClick>
              </a:rPr>
              <a:t>here</a:t>
            </a:r>
            <a:endParaRPr lang="en-US" b="1">
              <a:solidFill>
                <a:schemeClr val="bg1"/>
              </a:solidFill>
            </a:endParaRPr>
          </a:p>
        </p:txBody>
      </p:sp>
      <p:sp>
        <p:nvSpPr>
          <p:cNvPr id="17" name="Rectangle 16">
            <a:extLst>
              <a:ext uri="{FF2B5EF4-FFF2-40B4-BE49-F238E27FC236}">
                <a16:creationId xmlns:a16="http://schemas.microsoft.com/office/drawing/2014/main" id="{D385CF2D-41FA-B319-5ED0-8BCED9845839}"/>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0127274-5BB1-7383-D8D7-989CAB4E57E2}"/>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217996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F2B907-BC9D-4F2B-8F55-9E0F2E61DFCE}"/>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279D2E-19E9-90FE-04E9-FF179E96B430}"/>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iagram&#10;&#10;AI-generated content may be incorrect.">
            <a:extLst>
              <a:ext uri="{FF2B5EF4-FFF2-40B4-BE49-F238E27FC236}">
                <a16:creationId xmlns:a16="http://schemas.microsoft.com/office/drawing/2014/main" id="{F128BECE-ABBF-570C-1B88-2522EFEA4F2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6" name="Text Placeholder 15">
            <a:extLst>
              <a:ext uri="{FF2B5EF4-FFF2-40B4-BE49-F238E27FC236}">
                <a16:creationId xmlns:a16="http://schemas.microsoft.com/office/drawing/2014/main" id="{39719DB7-42C6-E644-555F-14FD4B489DBB}"/>
              </a:ext>
            </a:extLst>
          </p:cNvPr>
          <p:cNvSpPr>
            <a:spLocks noGrp="1"/>
          </p:cNvSpPr>
          <p:nvPr>
            <p:ph type="body" sz="quarter" idx="10" hasCustomPrompt="1"/>
          </p:nvPr>
        </p:nvSpPr>
        <p:spPr>
          <a:xfrm>
            <a:off x="514350" y="2817683"/>
            <a:ext cx="3406297" cy="902979"/>
          </a:xfrm>
        </p:spPr>
        <p:txBody>
          <a:bodyPr>
            <a:noAutofit/>
          </a:bodyPr>
          <a:lstStyle>
            <a:lvl1pPr marL="0" indent="0">
              <a:lnSpc>
                <a:spcPts val="3700"/>
              </a:lnSpc>
              <a:spcBef>
                <a:spcPts val="0"/>
              </a:spcBef>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 </a:t>
            </a:r>
            <a:endParaRPr lang="en-US">
              <a:effectLst/>
              <a:latin typeface="Arial" panose="020B0604020202020204" pitchFamily="34" charset="0"/>
            </a:endParaRPr>
          </a:p>
        </p:txBody>
      </p:sp>
      <p:sp>
        <p:nvSpPr>
          <p:cNvPr id="17" name="Text Placeholder 15">
            <a:extLst>
              <a:ext uri="{FF2B5EF4-FFF2-40B4-BE49-F238E27FC236}">
                <a16:creationId xmlns:a16="http://schemas.microsoft.com/office/drawing/2014/main" id="{1F1FD111-9E6E-5A1A-2B95-EE88204B83D4}"/>
              </a:ext>
            </a:extLst>
          </p:cNvPr>
          <p:cNvSpPr>
            <a:spLocks noGrp="1"/>
          </p:cNvSpPr>
          <p:nvPr>
            <p:ph type="body" sz="quarter" idx="11" hasCustomPrompt="1"/>
          </p:nvPr>
        </p:nvSpPr>
        <p:spPr>
          <a:xfrm>
            <a:off x="514350" y="3825340"/>
            <a:ext cx="3406297"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8" name="Text Placeholder 15">
            <a:extLst>
              <a:ext uri="{FF2B5EF4-FFF2-40B4-BE49-F238E27FC236}">
                <a16:creationId xmlns:a16="http://schemas.microsoft.com/office/drawing/2014/main" id="{D3885829-C761-D464-4574-861C6BE96623}"/>
              </a:ext>
            </a:extLst>
          </p:cNvPr>
          <p:cNvSpPr>
            <a:spLocks noGrp="1"/>
          </p:cNvSpPr>
          <p:nvPr>
            <p:ph type="body" sz="quarter" idx="12" hasCustomPrompt="1"/>
          </p:nvPr>
        </p:nvSpPr>
        <p:spPr>
          <a:xfrm>
            <a:off x="514350" y="2543827"/>
            <a:ext cx="3406297"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9" name="Text Placeholder 15">
            <a:extLst>
              <a:ext uri="{FF2B5EF4-FFF2-40B4-BE49-F238E27FC236}">
                <a16:creationId xmlns:a16="http://schemas.microsoft.com/office/drawing/2014/main" id="{998EC992-5605-AD44-A47F-2F67316C6C2C}"/>
              </a:ext>
            </a:extLst>
          </p:cNvPr>
          <p:cNvSpPr>
            <a:spLocks noGrp="1"/>
          </p:cNvSpPr>
          <p:nvPr>
            <p:ph type="body" sz="quarter" idx="13" hasCustomPrompt="1"/>
          </p:nvPr>
        </p:nvSpPr>
        <p:spPr>
          <a:xfrm>
            <a:off x="514350" y="5502058"/>
            <a:ext cx="3406297" cy="360123"/>
          </a:xfrm>
        </p:spPr>
        <p:txBody>
          <a:bodyPr>
            <a:noAutofit/>
          </a:bodyPr>
          <a:lstStyle>
            <a:lvl1pPr marL="0" indent="0">
              <a:buNone/>
              <a:defRPr lang="en-US" sz="1800" b="1" smtClean="0">
                <a:solidFill>
                  <a:schemeClr val="bg1"/>
                </a:solidFill>
                <a:effectLst/>
              </a:defRPr>
            </a:lvl1pPr>
          </a:lstStyle>
          <a:p>
            <a:r>
              <a:rPr lang="en-US" b="1">
                <a:solidFill>
                  <a:srgbClr val="EDEDED"/>
                </a:solidFill>
                <a:effectLst/>
                <a:latin typeface="Arial" panose="020B0604020202020204" pitchFamily="34" charset="0"/>
              </a:rPr>
              <a:t>Presenter Name Goes Here</a:t>
            </a:r>
            <a:endParaRPr lang="en-US">
              <a:solidFill>
                <a:srgbClr val="EDEDED"/>
              </a:solidFill>
              <a:effectLst/>
              <a:latin typeface="Arial" panose="020B0604020202020204" pitchFamily="34" charset="0"/>
            </a:endParaRPr>
          </a:p>
        </p:txBody>
      </p:sp>
      <p:sp>
        <p:nvSpPr>
          <p:cNvPr id="20" name="Text Placeholder 15">
            <a:extLst>
              <a:ext uri="{FF2B5EF4-FFF2-40B4-BE49-F238E27FC236}">
                <a16:creationId xmlns:a16="http://schemas.microsoft.com/office/drawing/2014/main" id="{7CD44280-A1BF-91DE-8C40-5991AEF8AA1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22" name="Straight Connector 21">
            <a:extLst>
              <a:ext uri="{FF2B5EF4-FFF2-40B4-BE49-F238E27FC236}">
                <a16:creationId xmlns:a16="http://schemas.microsoft.com/office/drawing/2014/main" id="{E61786D4-A60E-5A44-F8BA-6ECF15CD41F1}"/>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6" name="Picture 5" descr="A picture containing colorful, tableware, dishware&#10;&#10;AI-generated content may be incorrect.">
            <a:extLst>
              <a:ext uri="{FF2B5EF4-FFF2-40B4-BE49-F238E27FC236}">
                <a16:creationId xmlns:a16="http://schemas.microsoft.com/office/drawing/2014/main" id="{7A42E5CB-46B6-F4FB-1B33-3EFB315216A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A black background with white text&#10;&#10;AI-generated content may be incorrect.">
            <a:extLst>
              <a:ext uri="{FF2B5EF4-FFF2-40B4-BE49-F238E27FC236}">
                <a16:creationId xmlns:a16="http://schemas.microsoft.com/office/drawing/2014/main" id="{3B59C94E-E4EA-2BEB-DD89-31274505F3B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4" name="Picture 3" descr="A picture containing transport, aircraft, airplane&#10;&#10;AI-generated content may be incorrect.">
            <a:extLst>
              <a:ext uri="{FF2B5EF4-FFF2-40B4-BE49-F238E27FC236}">
                <a16:creationId xmlns:a16="http://schemas.microsoft.com/office/drawing/2014/main" id="{1FDBE2B6-234C-F245-7F43-07D733C8D976}"/>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5" name="Picture 4" descr="A satellite in space&#10;&#10;AI-generated content may be incorrect.">
            <a:extLst>
              <a:ext uri="{FF2B5EF4-FFF2-40B4-BE49-F238E27FC236}">
                <a16:creationId xmlns:a16="http://schemas.microsoft.com/office/drawing/2014/main" id="{90869467-6057-C4F8-20D1-B7F6BA75963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Tree>
    <p:extLst>
      <p:ext uri="{BB962C8B-B14F-4D97-AF65-F5344CB8AC3E}">
        <p14:creationId xmlns:p14="http://schemas.microsoft.com/office/powerpoint/2010/main" val="156671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cstate="screen">
            <a:lum/>
            <a:extLst>
              <a:ext uri="{28A0092B-C50C-407E-A947-70E740481C1C}">
                <a14:useLocalDpi xmlns:a14="http://schemas.microsoft.com/office/drawing/2010/main"/>
              </a:ext>
            </a:extLst>
          </a:blip>
          <a:srcRect/>
          <a:stretch>
            <a:fillRect l="-40000" t="-39000" r="18000" b="-3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1"/>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79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1" name="Text Placeholder 15">
            <a:extLst>
              <a:ext uri="{FF2B5EF4-FFF2-40B4-BE49-F238E27FC236}">
                <a16:creationId xmlns:a16="http://schemas.microsoft.com/office/drawing/2014/main" id="{2288C007-EE80-83A3-7E8C-C364B956C63E}"/>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A8CF4CA6-872C-5168-C18A-27B6279A3E50}"/>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9A2830D5-A5A2-3219-B22B-7D75BEE76284}"/>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4" name="Text Placeholder 15">
            <a:extLst>
              <a:ext uri="{FF2B5EF4-FFF2-40B4-BE49-F238E27FC236}">
                <a16:creationId xmlns:a16="http://schemas.microsoft.com/office/drawing/2014/main" id="{06F123A5-CBD1-3223-BD79-C181A472536B}"/>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5" name="Text Placeholder 15">
            <a:extLst>
              <a:ext uri="{FF2B5EF4-FFF2-40B4-BE49-F238E27FC236}">
                <a16:creationId xmlns:a16="http://schemas.microsoft.com/office/drawing/2014/main" id="{B19AE913-CFCD-F20F-0870-C56A71A39D6E}"/>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pic>
        <p:nvPicPr>
          <p:cNvPr id="5" name="Picture 4">
            <a:extLst>
              <a:ext uri="{FF2B5EF4-FFF2-40B4-BE49-F238E27FC236}">
                <a16:creationId xmlns:a16="http://schemas.microsoft.com/office/drawing/2014/main" id="{B8456136-9C0C-B9D3-3C7C-259E33AAC274}"/>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Tree>
    <p:extLst>
      <p:ext uri="{BB962C8B-B14F-4D97-AF65-F5344CB8AC3E}">
        <p14:creationId xmlns:p14="http://schemas.microsoft.com/office/powerpoint/2010/main" val="225622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04308835-1BA3-8A7A-A607-140234D49F34}"/>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0F0D052B-22CA-476B-3559-4C66F3186237}"/>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7" name="Picture 16">
            <a:extLst>
              <a:ext uri="{FF2B5EF4-FFF2-40B4-BE49-F238E27FC236}">
                <a16:creationId xmlns:a16="http://schemas.microsoft.com/office/drawing/2014/main" id="{467C039B-C247-00E5-BD1E-CDB379E7EAC6}"/>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C54C8C0B-0E71-2C0F-8BF9-9E261F396937}"/>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F7070786-13B3-AA8D-1C61-D6F033BC1DCC}"/>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CD999F8C-856F-0E77-82C6-C9EC0697EEEB}"/>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973469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cstate="screen">
            <a:lum/>
            <a:extLst>
              <a:ext uri="{28A0092B-C50C-407E-A947-70E740481C1C}">
                <a14:useLocalDpi xmlns:a14="http://schemas.microsoft.com/office/drawing/2010/main"/>
              </a:ext>
            </a:extLst>
          </a:blip>
          <a:srcRect/>
          <a:stretch>
            <a:fillRect l="12000" t="-22000" r="10000" b="-7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26B4BA10-A0E5-365A-2001-7C6D999751AC}"/>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9891A1FE-BCB6-6F65-DBFA-76F3AFA0DAD9}"/>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5" name="Picture 14">
            <a:extLst>
              <a:ext uri="{FF2B5EF4-FFF2-40B4-BE49-F238E27FC236}">
                <a16:creationId xmlns:a16="http://schemas.microsoft.com/office/drawing/2014/main" id="{305992F9-1788-A224-8D9C-EF09ABF8049D}"/>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02F4EBC7-D301-5D5F-1AD2-A0224C23D3AB}"/>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03E3B74C-4662-D4B7-D319-9DEDC7DC2EFB}"/>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47A7BEEC-6633-2940-51CD-324768650073}"/>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03764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4E1DAEA-4ACC-D005-CEBE-6B03E8BB6893}"/>
              </a:ext>
            </a:extLst>
          </p:cNvPr>
          <p:cNvSpPr/>
          <p:nvPr userDrawn="1"/>
        </p:nvSpPr>
        <p:spPr>
          <a:xfrm rot="10800000">
            <a:off x="0" y="0"/>
            <a:ext cx="12192000" cy="6858000"/>
          </a:xfrm>
          <a:prstGeom prst="rect">
            <a:avLst/>
          </a:prstGeom>
          <a:gradFill>
            <a:gsLst>
              <a:gs pos="100000">
                <a:srgbClr val="0064AE"/>
              </a:gs>
              <a:gs pos="75000">
                <a:srgbClr val="154B86"/>
              </a:gs>
              <a:gs pos="44000">
                <a:srgbClr val="263766"/>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icture containing icon&#10;&#10;AI-generated content may be incorrect.">
            <a:extLst>
              <a:ext uri="{FF2B5EF4-FFF2-40B4-BE49-F238E27FC236}">
                <a16:creationId xmlns:a16="http://schemas.microsoft.com/office/drawing/2014/main" id="{19E014C5-07A2-2222-90D8-75EA65D10AD8}"/>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 t="29967" r="39568" b="27023"/>
          <a:stretch/>
        </p:blipFill>
        <p:spPr>
          <a:xfrm>
            <a:off x="2565854" y="0"/>
            <a:ext cx="9626146" cy="6858000"/>
          </a:xfrm>
          <a:prstGeom prst="rect">
            <a:avLst/>
          </a:prstGeom>
        </p:spPr>
      </p:pic>
      <p:pic>
        <p:nvPicPr>
          <p:cNvPr id="10" name="Picture 9" descr="Diagram&#10;&#10;AI-generated content may be incorrect.">
            <a:extLst>
              <a:ext uri="{FF2B5EF4-FFF2-40B4-BE49-F238E27FC236}">
                <a16:creationId xmlns:a16="http://schemas.microsoft.com/office/drawing/2014/main" id="{43C91147-A91F-668A-2AED-05ACC9A3D65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FA4DA1AF-7B87-D995-7A01-F7493DDD6A3C}"/>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18" name="Picture 17" descr="A black background with white text&#10;&#10;AI-generated content may be incorrect.">
            <a:extLst>
              <a:ext uri="{FF2B5EF4-FFF2-40B4-BE49-F238E27FC236}">
                <a16:creationId xmlns:a16="http://schemas.microsoft.com/office/drawing/2014/main" id="{58733DD7-D13F-453A-C639-6A398FC4566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968992" y="2755727"/>
            <a:ext cx="4277991" cy="1313840"/>
          </a:xfrm>
          <a:prstGeom prst="rect">
            <a:avLst/>
          </a:prstGeom>
        </p:spPr>
      </p:pic>
      <p:sp>
        <p:nvSpPr>
          <p:cNvPr id="12" name="Text Placeholder 15">
            <a:extLst>
              <a:ext uri="{FF2B5EF4-FFF2-40B4-BE49-F238E27FC236}">
                <a16:creationId xmlns:a16="http://schemas.microsoft.com/office/drawing/2014/main" id="{EE9CA226-8439-4544-DC06-4163D7BB1D60}"/>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461C77A3-7D4F-4381-41DB-56101C2E178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2" name="Text Placeholder 15">
            <a:extLst>
              <a:ext uri="{FF2B5EF4-FFF2-40B4-BE49-F238E27FC236}">
                <a16:creationId xmlns:a16="http://schemas.microsoft.com/office/drawing/2014/main" id="{F89EBE8D-0A17-CB39-AE11-85591FA3051F}"/>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3" name="Text Placeholder 15">
            <a:extLst>
              <a:ext uri="{FF2B5EF4-FFF2-40B4-BE49-F238E27FC236}">
                <a16:creationId xmlns:a16="http://schemas.microsoft.com/office/drawing/2014/main" id="{8EB0EB32-3F4A-B26B-FF9A-EA5132976AB9}"/>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4" name="Text Placeholder 15">
            <a:extLst>
              <a:ext uri="{FF2B5EF4-FFF2-40B4-BE49-F238E27FC236}">
                <a16:creationId xmlns:a16="http://schemas.microsoft.com/office/drawing/2014/main" id="{918FB0E0-0667-4810-BE34-6783037892CE}"/>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619496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6">
    <p:bg>
      <p:bgPr>
        <a:blipFill dpi="0" rotWithShape="1">
          <a:blip r:embed="rId2" cstate="screen">
            <a:lum/>
            <a:extLst>
              <a:ext uri="{28A0092B-C50C-407E-A947-70E740481C1C}">
                <a14:useLocalDpi xmlns:a14="http://schemas.microsoft.com/office/drawing/2010/main"/>
              </a:ext>
            </a:extLst>
          </a:blip>
          <a:srcRect/>
          <a:stretch>
            <a:fillRect l="-63000" t="-39000" r="55000" b="-40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3" name="Picture 2">
            <a:extLst>
              <a:ext uri="{FF2B5EF4-FFF2-40B4-BE49-F238E27FC236}">
                <a16:creationId xmlns:a16="http://schemas.microsoft.com/office/drawing/2014/main" id="{12FE95B6-433A-1F6C-4E29-530BABE5FBA6}"/>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2" name="Text Placeholder 15">
            <a:extLst>
              <a:ext uri="{FF2B5EF4-FFF2-40B4-BE49-F238E27FC236}">
                <a16:creationId xmlns:a16="http://schemas.microsoft.com/office/drawing/2014/main" id="{CCC713DF-28A7-74CF-57EA-3F12523C22B2}"/>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F30C82F7-6416-78F5-E0F0-DDD2CD5D1C09}"/>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2C297028-278B-C730-6313-0EF952D25523}"/>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D40D7A71-6A4B-8854-24C0-6B840BC20E29}"/>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8" name="Text Placeholder 15">
            <a:extLst>
              <a:ext uri="{FF2B5EF4-FFF2-40B4-BE49-F238E27FC236}">
                <a16:creationId xmlns:a16="http://schemas.microsoft.com/office/drawing/2014/main" id="{7E5E013F-9A34-8AB4-5EC8-06CE0BC2CBCE}"/>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693945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7">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9117DB00-9D0C-6AA0-1ADD-493B5457AAA7}"/>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5" name="Picture 4">
            <a:extLst>
              <a:ext uri="{FF2B5EF4-FFF2-40B4-BE49-F238E27FC236}">
                <a16:creationId xmlns:a16="http://schemas.microsoft.com/office/drawing/2014/main" id="{52166453-C8E1-602A-87FE-CF3CA409BF8B}"/>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6" name="Text Placeholder 15">
            <a:extLst>
              <a:ext uri="{FF2B5EF4-FFF2-40B4-BE49-F238E27FC236}">
                <a16:creationId xmlns:a16="http://schemas.microsoft.com/office/drawing/2014/main" id="{479E735C-ACA1-28A2-A37D-7161191694C9}"/>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2BCD05EB-6E5F-CC22-0132-45673FDC88F7}"/>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10" name="Text Placeholder 15">
            <a:extLst>
              <a:ext uri="{FF2B5EF4-FFF2-40B4-BE49-F238E27FC236}">
                <a16:creationId xmlns:a16="http://schemas.microsoft.com/office/drawing/2014/main" id="{566BD9AF-98ED-268B-D492-9FA7B81336FF}"/>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1" name="Text Placeholder 15">
            <a:extLst>
              <a:ext uri="{FF2B5EF4-FFF2-40B4-BE49-F238E27FC236}">
                <a16:creationId xmlns:a16="http://schemas.microsoft.com/office/drawing/2014/main" id="{0D6869F7-16F4-22A6-B078-EC12289C2EE0}"/>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2" name="Text Placeholder 15">
            <a:extLst>
              <a:ext uri="{FF2B5EF4-FFF2-40B4-BE49-F238E27FC236}">
                <a16:creationId xmlns:a16="http://schemas.microsoft.com/office/drawing/2014/main" id="{7E0A1269-8110-48FA-36E5-8779F513DBBA}"/>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784441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8">
    <p:bg>
      <p:bgPr>
        <a:blipFill dpi="0" rotWithShape="1">
          <a:blip r:embed="rId2" cstate="screen">
            <a:lum/>
            <a:extLst>
              <a:ext uri="{28A0092B-C50C-407E-A947-70E740481C1C}">
                <a14:useLocalDpi xmlns:a14="http://schemas.microsoft.com/office/drawing/2010/main"/>
              </a:ext>
            </a:extLst>
          </a:blip>
          <a:srcRect/>
          <a:stretch>
            <a:fillRect l="-20000" t="-29000" r="42000" b="-84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2" name="Picture 1" descr="A black background with white text&#10;&#10;AI-generated content may be incorrect.">
            <a:extLst>
              <a:ext uri="{FF2B5EF4-FFF2-40B4-BE49-F238E27FC236}">
                <a16:creationId xmlns:a16="http://schemas.microsoft.com/office/drawing/2014/main" id="{2EAC2DF9-A4BB-B075-4EDD-6A069BBFA10E}"/>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11" name="Picture 10">
            <a:extLst>
              <a:ext uri="{FF2B5EF4-FFF2-40B4-BE49-F238E27FC236}">
                <a16:creationId xmlns:a16="http://schemas.microsoft.com/office/drawing/2014/main" id="{12649840-4F38-3AD3-AB0C-2707D86B0D37}"/>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12" name="Text Placeholder 15">
            <a:extLst>
              <a:ext uri="{FF2B5EF4-FFF2-40B4-BE49-F238E27FC236}">
                <a16:creationId xmlns:a16="http://schemas.microsoft.com/office/drawing/2014/main" id="{8C08D52C-CAEF-34CA-A976-0BD8D0BC6607}"/>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0F1322E7-C780-DDB8-FF10-A3CFB4ED4F14}"/>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3" name="Text Placeholder 15">
            <a:extLst>
              <a:ext uri="{FF2B5EF4-FFF2-40B4-BE49-F238E27FC236}">
                <a16:creationId xmlns:a16="http://schemas.microsoft.com/office/drawing/2014/main" id="{004EA5B1-728B-994C-18D3-1D9EF4CD4057}"/>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AA3FF0E8-7C48-CDFE-B83F-544B1D8E7CBD}"/>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F64CD6D1-4984-FBB3-DC32-09456BC00947}"/>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2270310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9E9786-0878-2263-DF66-FA3558E85BB9}"/>
              </a:ext>
            </a:extLst>
          </p:cNvPr>
          <p:cNvSpPr/>
          <p:nvPr userDrawn="1"/>
        </p:nvSpPr>
        <p:spPr>
          <a:xfrm>
            <a:off x="0" y="0"/>
            <a:ext cx="12192000" cy="6858000"/>
          </a:xfrm>
          <a:prstGeom prst="rect">
            <a:avLst/>
          </a:prstGeom>
          <a:gradFill>
            <a:gsLst>
              <a:gs pos="83000">
                <a:srgbClr val="263765"/>
              </a:gs>
              <a:gs pos="50000">
                <a:srgbClr val="263766">
                  <a:alpha val="75000"/>
                </a:srgbClr>
              </a:gs>
              <a:gs pos="29000">
                <a:srgbClr val="263766">
                  <a:alpha val="0"/>
                </a:srgb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ack background with white text&#10;&#10;AI-generated content may be incorrect.">
            <a:extLst>
              <a:ext uri="{FF2B5EF4-FFF2-40B4-BE49-F238E27FC236}">
                <a16:creationId xmlns:a16="http://schemas.microsoft.com/office/drawing/2014/main" id="{CA63E138-86D3-2D6A-39E5-E15C3D01E01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pic>
        <p:nvPicPr>
          <p:cNvPr id="15" name="Picture 14" descr="Icon&#10;&#10;AI-generated content may be incorrect.">
            <a:extLst>
              <a:ext uri="{FF2B5EF4-FFF2-40B4-BE49-F238E27FC236}">
                <a16:creationId xmlns:a16="http://schemas.microsoft.com/office/drawing/2014/main" id="{91FADE0B-035E-47DB-026B-9EA47C0F5E39}"/>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148" t="13672" r="1234" b="57205"/>
          <a:stretch/>
        </p:blipFill>
        <p:spPr>
          <a:xfrm>
            <a:off x="6777318" y="1792940"/>
            <a:ext cx="519953" cy="502025"/>
          </a:xfrm>
          <a:prstGeom prst="rect">
            <a:avLst/>
          </a:prstGeom>
        </p:spPr>
      </p:pic>
      <p:sp>
        <p:nvSpPr>
          <p:cNvPr id="16" name="TextBox 15">
            <a:extLst>
              <a:ext uri="{FF2B5EF4-FFF2-40B4-BE49-F238E27FC236}">
                <a16:creationId xmlns:a16="http://schemas.microsoft.com/office/drawing/2014/main" id="{C1CEF070-AFC5-2DF0-BF18-6A99F0FE0032}"/>
              </a:ext>
            </a:extLst>
          </p:cNvPr>
          <p:cNvSpPr txBox="1"/>
          <p:nvPr userDrawn="1"/>
        </p:nvSpPr>
        <p:spPr>
          <a:xfrm>
            <a:off x="6723529" y="2277034"/>
            <a:ext cx="4930589" cy="2464777"/>
          </a:xfrm>
          <a:prstGeom prst="rect">
            <a:avLst/>
          </a:prstGeom>
          <a:noFill/>
        </p:spPr>
        <p:txBody>
          <a:bodyPr wrap="square" rtlCol="0">
            <a:spAutoFit/>
          </a:bodyPr>
          <a:lstStyle/>
          <a:p>
            <a:pPr>
              <a:lnSpc>
                <a:spcPts val="3700"/>
              </a:lnSpc>
            </a:pPr>
            <a:r>
              <a:rPr lang="en-US" sz="3500">
                <a:solidFill>
                  <a:schemeClr val="bg1"/>
                </a:solidFill>
                <a:effectLst/>
                <a:latin typeface="Arial" panose="020B0604020202020204" pitchFamily="34" charset="0"/>
              </a:rPr>
              <a:t>We came all this way to explore the Moon, and the most important thing is that we discovered the Earth</a:t>
            </a:r>
          </a:p>
        </p:txBody>
      </p:sp>
      <p:sp>
        <p:nvSpPr>
          <p:cNvPr id="17" name="TextBox 16">
            <a:extLst>
              <a:ext uri="{FF2B5EF4-FFF2-40B4-BE49-F238E27FC236}">
                <a16:creationId xmlns:a16="http://schemas.microsoft.com/office/drawing/2014/main" id="{51AEFC31-E9C1-67E1-D18D-56DC99B7FB91}"/>
              </a:ext>
            </a:extLst>
          </p:cNvPr>
          <p:cNvSpPr txBox="1"/>
          <p:nvPr userDrawn="1"/>
        </p:nvSpPr>
        <p:spPr>
          <a:xfrm>
            <a:off x="9215717" y="4715435"/>
            <a:ext cx="2725271" cy="353943"/>
          </a:xfrm>
          <a:prstGeom prst="rect">
            <a:avLst/>
          </a:prstGeom>
          <a:noFill/>
        </p:spPr>
        <p:txBody>
          <a:bodyPr wrap="square" rtlCol="0">
            <a:spAutoFit/>
          </a:bodyPr>
          <a:lstStyle/>
          <a:p>
            <a:pPr>
              <a:lnSpc>
                <a:spcPct val="100000"/>
              </a:lnSpc>
            </a:pPr>
            <a:r>
              <a:rPr lang="en-US" sz="1700" spc="300">
                <a:solidFill>
                  <a:schemeClr val="bg1"/>
                </a:solidFill>
                <a:effectLst/>
                <a:latin typeface="Arial" panose="020B0604020202020204" pitchFamily="34" charset="0"/>
              </a:rPr>
              <a:t>BILL ANDERS</a:t>
            </a:r>
          </a:p>
        </p:txBody>
      </p:sp>
    </p:spTree>
    <p:extLst>
      <p:ext uri="{BB962C8B-B14F-4D97-AF65-F5344CB8AC3E}">
        <p14:creationId xmlns:p14="http://schemas.microsoft.com/office/powerpoint/2010/main" val="40796141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Icon&#10;&#10;AI-generated content may be incorrect.">
            <a:extLst>
              <a:ext uri="{FF2B5EF4-FFF2-40B4-BE49-F238E27FC236}">
                <a16:creationId xmlns:a16="http://schemas.microsoft.com/office/drawing/2014/main" id="{738E4BB2-B168-9423-DB96-FA7AEA14F1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4" name="Text Placeholder 4">
            <a:extLst>
              <a:ext uri="{FF2B5EF4-FFF2-40B4-BE49-F238E27FC236}">
                <a16:creationId xmlns:a16="http://schemas.microsoft.com/office/drawing/2014/main" id="{E72B6488-0579-BB9F-377B-6A458CD83C3B}"/>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8" name="Text Placeholder 11">
            <a:extLst>
              <a:ext uri="{FF2B5EF4-FFF2-40B4-BE49-F238E27FC236}">
                <a16:creationId xmlns:a16="http://schemas.microsoft.com/office/drawing/2014/main" id="{E40297D1-F2F0-D39A-4185-6BFF6612AFB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9" name="Text Placeholder 4">
            <a:extLst>
              <a:ext uri="{FF2B5EF4-FFF2-40B4-BE49-F238E27FC236}">
                <a16:creationId xmlns:a16="http://schemas.microsoft.com/office/drawing/2014/main" id="{3216BC10-BFB6-9BD2-0E53-E3F28BA7B6E2}"/>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4860230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Slide 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Icon&#10;&#10;AI-generated content may be incorrect.">
            <a:extLst>
              <a:ext uri="{FF2B5EF4-FFF2-40B4-BE49-F238E27FC236}">
                <a16:creationId xmlns:a16="http://schemas.microsoft.com/office/drawing/2014/main" id="{B158F8AA-BBB5-8874-FCBD-4C271E7E88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1" name="Text Placeholder 4">
            <a:extLst>
              <a:ext uri="{FF2B5EF4-FFF2-40B4-BE49-F238E27FC236}">
                <a16:creationId xmlns:a16="http://schemas.microsoft.com/office/drawing/2014/main" id="{FC9CAD95-F90E-E41F-3901-7E0C0FC1E45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2" name="Text Placeholder 11">
            <a:extLst>
              <a:ext uri="{FF2B5EF4-FFF2-40B4-BE49-F238E27FC236}">
                <a16:creationId xmlns:a16="http://schemas.microsoft.com/office/drawing/2014/main" id="{9D4CD736-FB48-9B3E-8B89-3F9E35CF7E6C}"/>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755F6D8D-B83F-B3CB-0581-C4B3E943F949}"/>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4258678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Slide 4">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con&#10;&#10;AI-generated content may be incorrect.">
            <a:extLst>
              <a:ext uri="{FF2B5EF4-FFF2-40B4-BE49-F238E27FC236}">
                <a16:creationId xmlns:a16="http://schemas.microsoft.com/office/drawing/2014/main" id="{CAB1EAEE-5B45-8484-090D-047C94BBD8D1}"/>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8" name="Text Placeholder 4">
            <a:extLst>
              <a:ext uri="{FF2B5EF4-FFF2-40B4-BE49-F238E27FC236}">
                <a16:creationId xmlns:a16="http://schemas.microsoft.com/office/drawing/2014/main" id="{2B57CF59-1860-3D7F-0150-E1FE296F9A2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9" name="Text Placeholder 11">
            <a:extLst>
              <a:ext uri="{FF2B5EF4-FFF2-40B4-BE49-F238E27FC236}">
                <a16:creationId xmlns:a16="http://schemas.microsoft.com/office/drawing/2014/main" id="{E76CDCEC-6C8E-E467-F928-61A9C9B1C69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EBBC7C7E-AB47-AE2A-9D38-3990E52CB36D}"/>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3696925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OC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7" name="Text Placeholder 16">
            <a:extLst>
              <a:ext uri="{FF2B5EF4-FFF2-40B4-BE49-F238E27FC236}">
                <a16:creationId xmlns:a16="http://schemas.microsoft.com/office/drawing/2014/main" id="{7935461C-A493-9AC8-EAEA-937D0BB6F351}"/>
              </a:ext>
            </a:extLst>
          </p:cNvPr>
          <p:cNvSpPr>
            <a:spLocks noGrp="1"/>
          </p:cNvSpPr>
          <p:nvPr>
            <p:ph type="body" sz="quarter" idx="13" hasCustomPrompt="1"/>
          </p:nvPr>
        </p:nvSpPr>
        <p:spPr>
          <a:xfrm>
            <a:off x="1047198" y="1937085"/>
            <a:ext cx="1417707" cy="557005"/>
          </a:xfrm>
        </p:spPr>
        <p:txBody>
          <a:bodyPr>
            <a:noAutofit/>
          </a:bodyPr>
          <a:lstStyle>
            <a:lvl1pPr marL="0" indent="0" algn="r">
              <a:buNone/>
              <a:defRPr sz="4000" b="1" i="0">
                <a:solidFill>
                  <a:schemeClr val="bg1"/>
                </a:solidFill>
                <a:latin typeface="Arial" panose="020B0604020202020204" pitchFamily="34" charset="0"/>
                <a:cs typeface="Arial" panose="020B0604020202020204" pitchFamily="34" charset="0"/>
              </a:defRPr>
            </a:lvl1pPr>
          </a:lstStyle>
          <a:p>
            <a:pPr lvl="0"/>
            <a:r>
              <a:rPr lang="en-US"/>
              <a:t>TOC</a:t>
            </a:r>
          </a:p>
        </p:txBody>
      </p: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2816087"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816087"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816087"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4" name="Text Placeholder 16">
            <a:extLst>
              <a:ext uri="{FF2B5EF4-FFF2-40B4-BE49-F238E27FC236}">
                <a16:creationId xmlns:a16="http://schemas.microsoft.com/office/drawing/2014/main" id="{729607FC-641E-BE65-058E-03FDEAC39191}"/>
              </a:ext>
            </a:extLst>
          </p:cNvPr>
          <p:cNvSpPr>
            <a:spLocks noGrp="1"/>
          </p:cNvSpPr>
          <p:nvPr>
            <p:ph type="body" sz="quarter" idx="17" hasCustomPrompt="1"/>
          </p:nvPr>
        </p:nvSpPr>
        <p:spPr>
          <a:xfrm>
            <a:off x="2816087"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37" name="Text Placeholder 16">
            <a:extLst>
              <a:ext uri="{FF2B5EF4-FFF2-40B4-BE49-F238E27FC236}">
                <a16:creationId xmlns:a16="http://schemas.microsoft.com/office/drawing/2014/main" id="{FFF11A13-565C-A75F-04C9-2872C1FF468B}"/>
              </a:ext>
            </a:extLst>
          </p:cNvPr>
          <p:cNvSpPr>
            <a:spLocks noGrp="1"/>
          </p:cNvSpPr>
          <p:nvPr>
            <p:ph type="body" sz="quarter" idx="18" hasCustomPrompt="1"/>
          </p:nvPr>
        </p:nvSpPr>
        <p:spPr>
          <a:xfrm>
            <a:off x="578688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8" name="Text Placeholder 16">
            <a:extLst>
              <a:ext uri="{FF2B5EF4-FFF2-40B4-BE49-F238E27FC236}">
                <a16:creationId xmlns:a16="http://schemas.microsoft.com/office/drawing/2014/main" id="{6BE2936D-DF1C-C593-0DED-52235158A0BD}"/>
              </a:ext>
            </a:extLst>
          </p:cNvPr>
          <p:cNvSpPr>
            <a:spLocks noGrp="1"/>
          </p:cNvSpPr>
          <p:nvPr>
            <p:ph type="body" sz="quarter" idx="19" hasCustomPrompt="1"/>
          </p:nvPr>
        </p:nvSpPr>
        <p:spPr>
          <a:xfrm>
            <a:off x="578688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9" name="Text Placeholder 16">
            <a:extLst>
              <a:ext uri="{FF2B5EF4-FFF2-40B4-BE49-F238E27FC236}">
                <a16:creationId xmlns:a16="http://schemas.microsoft.com/office/drawing/2014/main" id="{D8D334CB-4D88-8533-5E3C-675740BF4BC4}"/>
              </a:ext>
            </a:extLst>
          </p:cNvPr>
          <p:cNvSpPr>
            <a:spLocks noGrp="1"/>
          </p:cNvSpPr>
          <p:nvPr>
            <p:ph type="body" sz="quarter" idx="20" hasCustomPrompt="1"/>
          </p:nvPr>
        </p:nvSpPr>
        <p:spPr>
          <a:xfrm>
            <a:off x="578688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0" name="Text Placeholder 16">
            <a:extLst>
              <a:ext uri="{FF2B5EF4-FFF2-40B4-BE49-F238E27FC236}">
                <a16:creationId xmlns:a16="http://schemas.microsoft.com/office/drawing/2014/main" id="{B95E2132-A48B-6885-3192-5ABC65F675FC}"/>
              </a:ext>
            </a:extLst>
          </p:cNvPr>
          <p:cNvSpPr>
            <a:spLocks noGrp="1"/>
          </p:cNvSpPr>
          <p:nvPr>
            <p:ph type="body" sz="quarter" idx="21" hasCustomPrompt="1"/>
          </p:nvPr>
        </p:nvSpPr>
        <p:spPr>
          <a:xfrm>
            <a:off x="578688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2" name="Text Placeholder 16">
            <a:extLst>
              <a:ext uri="{FF2B5EF4-FFF2-40B4-BE49-F238E27FC236}">
                <a16:creationId xmlns:a16="http://schemas.microsoft.com/office/drawing/2014/main" id="{FEB32B99-A09D-3EAA-FAE4-E8099CA29BC5}"/>
              </a:ext>
            </a:extLst>
          </p:cNvPr>
          <p:cNvSpPr>
            <a:spLocks noGrp="1"/>
          </p:cNvSpPr>
          <p:nvPr>
            <p:ph type="body" sz="quarter" idx="22" hasCustomPrompt="1"/>
          </p:nvPr>
        </p:nvSpPr>
        <p:spPr>
          <a:xfrm>
            <a:off x="873833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ACBE7CAA-6696-9392-F931-4F1D2DF2B8BB}"/>
              </a:ext>
            </a:extLst>
          </p:cNvPr>
          <p:cNvSpPr>
            <a:spLocks noGrp="1"/>
          </p:cNvSpPr>
          <p:nvPr>
            <p:ph type="body" sz="quarter" idx="23" hasCustomPrompt="1"/>
          </p:nvPr>
        </p:nvSpPr>
        <p:spPr>
          <a:xfrm>
            <a:off x="873833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34B1F09C-9CDA-1993-6D9F-FEAB7BAC314E}"/>
              </a:ext>
            </a:extLst>
          </p:cNvPr>
          <p:cNvSpPr>
            <a:spLocks noGrp="1"/>
          </p:cNvSpPr>
          <p:nvPr>
            <p:ph type="body" sz="quarter" idx="24" hasCustomPrompt="1"/>
          </p:nvPr>
        </p:nvSpPr>
        <p:spPr>
          <a:xfrm>
            <a:off x="873833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25CF3601-51D3-C853-6199-0AD7E28336E7}"/>
              </a:ext>
            </a:extLst>
          </p:cNvPr>
          <p:cNvSpPr>
            <a:spLocks noGrp="1"/>
          </p:cNvSpPr>
          <p:nvPr>
            <p:ph type="body" sz="quarter" idx="25" hasCustomPrompt="1"/>
          </p:nvPr>
        </p:nvSpPr>
        <p:spPr>
          <a:xfrm>
            <a:off x="873833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7" name="Text Placeholder 16">
            <a:extLst>
              <a:ext uri="{FF2B5EF4-FFF2-40B4-BE49-F238E27FC236}">
                <a16:creationId xmlns:a16="http://schemas.microsoft.com/office/drawing/2014/main" id="{C5F12B0A-7629-CDBE-7C87-CCA460DAB8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8" name="Text Placeholder 16">
            <a:extLst>
              <a:ext uri="{FF2B5EF4-FFF2-40B4-BE49-F238E27FC236}">
                <a16:creationId xmlns:a16="http://schemas.microsoft.com/office/drawing/2014/main" id="{21722E2C-8ED9-9CDF-A8D2-D4C367DC5E06}"/>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 name="TextBox 1">
            <a:extLst>
              <a:ext uri="{FF2B5EF4-FFF2-40B4-BE49-F238E27FC236}">
                <a16:creationId xmlns:a16="http://schemas.microsoft.com/office/drawing/2014/main" id="{733A131D-3AE9-06F0-782E-0FBEEDB14BB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0926568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OC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pic>
        <p:nvPicPr>
          <p:cNvPr id="2" name="Picture 1" descr="A picture containing icon&#10;&#10;AI-generated content may be incorrect.">
            <a:extLst>
              <a:ext uri="{FF2B5EF4-FFF2-40B4-BE49-F238E27FC236}">
                <a16:creationId xmlns:a16="http://schemas.microsoft.com/office/drawing/2014/main" id="{F95D656C-4C95-FFC7-CC1E-D11C551497C2}"/>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23442" r="55598" b="23779"/>
          <a:stretch/>
        </p:blipFill>
        <p:spPr>
          <a:xfrm>
            <a:off x="7871793" y="0"/>
            <a:ext cx="4320208" cy="6858000"/>
          </a:xfrm>
          <a:prstGeom prst="rect">
            <a:avLst/>
          </a:prstGeom>
        </p:spPr>
      </p:pic>
      <p:sp>
        <p:nvSpPr>
          <p:cNvPr id="13" name="Text Placeholder 16">
            <a:extLst>
              <a:ext uri="{FF2B5EF4-FFF2-40B4-BE49-F238E27FC236}">
                <a16:creationId xmlns:a16="http://schemas.microsoft.com/office/drawing/2014/main" id="{D34CDF8C-80A0-59CD-EB98-998752BAFFB8}"/>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4" name="Text Placeholder 16">
            <a:extLst>
              <a:ext uri="{FF2B5EF4-FFF2-40B4-BE49-F238E27FC236}">
                <a16:creationId xmlns:a16="http://schemas.microsoft.com/office/drawing/2014/main" id="{C2999380-3C47-6DEC-159D-1CCA81BAB69B}"/>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15" name="Text Placeholder 16">
            <a:extLst>
              <a:ext uri="{FF2B5EF4-FFF2-40B4-BE49-F238E27FC236}">
                <a16:creationId xmlns:a16="http://schemas.microsoft.com/office/drawing/2014/main" id="{1B32B247-2AC1-0EB6-29B1-7947E4782800}"/>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16" name="Text Placeholder 16">
            <a:extLst>
              <a:ext uri="{FF2B5EF4-FFF2-40B4-BE49-F238E27FC236}">
                <a16:creationId xmlns:a16="http://schemas.microsoft.com/office/drawing/2014/main" id="{00D21115-361E-E3BF-0576-609A7D7CF85A}"/>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9" name="Text Placeholder 16">
            <a:extLst>
              <a:ext uri="{FF2B5EF4-FFF2-40B4-BE49-F238E27FC236}">
                <a16:creationId xmlns:a16="http://schemas.microsoft.com/office/drawing/2014/main" id="{0B9D7EFB-AC69-15FF-A84B-B942C7526097}"/>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0" name="Text Placeholder 16">
            <a:extLst>
              <a:ext uri="{FF2B5EF4-FFF2-40B4-BE49-F238E27FC236}">
                <a16:creationId xmlns:a16="http://schemas.microsoft.com/office/drawing/2014/main" id="{511350A6-7053-12FC-6B71-5D9887662197}"/>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1" name="Text Placeholder 16">
            <a:extLst>
              <a:ext uri="{FF2B5EF4-FFF2-40B4-BE49-F238E27FC236}">
                <a16:creationId xmlns:a16="http://schemas.microsoft.com/office/drawing/2014/main" id="{4FFABE2D-BE7E-32AB-21A1-74181980ACE3}"/>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24F22AD2-0405-ACD5-44F6-A460C68F132F}"/>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6" name="Text Placeholder 16">
            <a:extLst>
              <a:ext uri="{FF2B5EF4-FFF2-40B4-BE49-F238E27FC236}">
                <a16:creationId xmlns:a16="http://schemas.microsoft.com/office/drawing/2014/main" id="{4380BF88-D704-DE87-A3D1-8E69CE9B9A9F}"/>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Box 2">
            <a:extLst>
              <a:ext uri="{FF2B5EF4-FFF2-40B4-BE49-F238E27FC236}">
                <a16:creationId xmlns:a16="http://schemas.microsoft.com/office/drawing/2014/main" id="{77469618-F0E5-201D-9209-F97C4690138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4" name="Text Placeholder 16">
            <a:extLst>
              <a:ext uri="{FF2B5EF4-FFF2-40B4-BE49-F238E27FC236}">
                <a16:creationId xmlns:a16="http://schemas.microsoft.com/office/drawing/2014/main" id="{ADB834CC-5B27-0885-6FC2-2DC1A25021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B874C2F5-0B3C-9113-33D2-63F5D39DA56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8333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OC Slide 3">
    <p:bg>
      <p:bgPr>
        <a:blipFill dpi="0" rotWithShape="1">
          <a:blip r:embed="rId2" cstate="screen">
            <a:lum/>
            <a:extLst>
              <a:ext uri="{28A0092B-C50C-407E-A947-70E740481C1C}">
                <a14:useLocalDpi xmlns:a14="http://schemas.microsoft.com/office/drawing/2010/main"/>
              </a:ext>
            </a:extLst>
          </a:blip>
          <a:srcRect/>
          <a:stretch>
            <a:fillRect l="14000" t="-38000" r="-20000" b="-39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2EC06948-1952-6CCE-CE4C-87E375176632}"/>
              </a:ext>
            </a:extLst>
          </p:cNvPr>
          <p:cNvSpPr/>
          <p:nvPr userDrawn="1"/>
        </p:nvSpPr>
        <p:spPr>
          <a:xfrm>
            <a:off x="0" y="0"/>
            <a:ext cx="11065414"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5414" h="6858000">
                <a:moveTo>
                  <a:pt x="0" y="0"/>
                </a:moveTo>
                <a:lnTo>
                  <a:pt x="11065414" y="0"/>
                </a:lnTo>
                <a:lnTo>
                  <a:pt x="10951282" y="58455"/>
                </a:lnTo>
                <a:cubicBezTo>
                  <a:pt x="9756380" y="707565"/>
                  <a:pt x="8945217" y="1973555"/>
                  <a:pt x="8945217" y="3429001"/>
                </a:cubicBezTo>
                <a:cubicBezTo>
                  <a:pt x="8945217" y="4884448"/>
                  <a:pt x="9756380" y="6150437"/>
                  <a:pt x="10951282" y="6799547"/>
                </a:cubicBezTo>
                <a:lnTo>
                  <a:pt x="11065410" y="6858000"/>
                </a:lnTo>
                <a:lnTo>
                  <a:pt x="0" y="6858000"/>
                </a:ln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8" name="Picture 27" descr="Shape, logo&#10;&#10;AI-generated content may be incorrect.">
            <a:extLst>
              <a:ext uri="{FF2B5EF4-FFF2-40B4-BE49-F238E27FC236}">
                <a16:creationId xmlns:a16="http://schemas.microsoft.com/office/drawing/2014/main" id="{90076895-99EF-1174-9A6A-6A7D30BB3B0A}"/>
              </a:ext>
            </a:extLst>
          </p:cNvPr>
          <p:cNvPicPr>
            <a:picLocks/>
          </p:cNvPicPr>
          <p:nvPr userDrawn="1"/>
        </p:nvPicPr>
        <p:blipFill>
          <a:blip r:embed="rId3" cstate="screen">
            <a:extLst>
              <a:ext uri="{28A0092B-C50C-407E-A947-70E740481C1C}">
                <a14:useLocalDpi xmlns:a14="http://schemas.microsoft.com/office/drawing/2010/main"/>
              </a:ext>
            </a:extLst>
          </a:blip>
          <a:srcRect t="12882" r="57251" b="12206"/>
          <a:stretch/>
        </p:blipFill>
        <p:spPr>
          <a:xfrm>
            <a:off x="8278369" y="-1"/>
            <a:ext cx="3913632" cy="6858001"/>
          </a:xfrm>
          <a:prstGeom prst="rect">
            <a:avLst/>
          </a:prstGeom>
        </p:spPr>
      </p:pic>
      <p:sp>
        <p:nvSpPr>
          <p:cNvPr id="2" name="TextBox 1">
            <a:extLst>
              <a:ext uri="{FF2B5EF4-FFF2-40B4-BE49-F238E27FC236}">
                <a16:creationId xmlns:a16="http://schemas.microsoft.com/office/drawing/2014/main" id="{A6E0E83D-46D8-8235-C43A-12AA58E8206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6" name="Text Placeholder 16">
            <a:extLst>
              <a:ext uri="{FF2B5EF4-FFF2-40B4-BE49-F238E27FC236}">
                <a16:creationId xmlns:a16="http://schemas.microsoft.com/office/drawing/2014/main" id="{D56A08C8-0D84-07E8-E637-905347E1411D}"/>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7" name="Text Placeholder 16">
            <a:extLst>
              <a:ext uri="{FF2B5EF4-FFF2-40B4-BE49-F238E27FC236}">
                <a16:creationId xmlns:a16="http://schemas.microsoft.com/office/drawing/2014/main" id="{5A0F390C-3957-E66C-6344-3412669A23F5}"/>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8" name="Text Placeholder 16">
            <a:extLst>
              <a:ext uri="{FF2B5EF4-FFF2-40B4-BE49-F238E27FC236}">
                <a16:creationId xmlns:a16="http://schemas.microsoft.com/office/drawing/2014/main" id="{D77BE56B-C574-AFA4-373E-36D88F2BA7A1}"/>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9" name="Text Placeholder 16">
            <a:extLst>
              <a:ext uri="{FF2B5EF4-FFF2-40B4-BE49-F238E27FC236}">
                <a16:creationId xmlns:a16="http://schemas.microsoft.com/office/drawing/2014/main" id="{EBC0FDD9-6C06-A62A-9FCB-B2024B33393A}"/>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0" name="Text Placeholder 16">
            <a:extLst>
              <a:ext uri="{FF2B5EF4-FFF2-40B4-BE49-F238E27FC236}">
                <a16:creationId xmlns:a16="http://schemas.microsoft.com/office/drawing/2014/main" id="{C66AD637-7F98-121B-43C4-487577F07BB7}"/>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1" name="Text Placeholder 16">
            <a:extLst>
              <a:ext uri="{FF2B5EF4-FFF2-40B4-BE49-F238E27FC236}">
                <a16:creationId xmlns:a16="http://schemas.microsoft.com/office/drawing/2014/main" id="{90A3FA32-13E6-72F8-1863-DE1E56F3D637}"/>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2" name="Text Placeholder 16">
            <a:extLst>
              <a:ext uri="{FF2B5EF4-FFF2-40B4-BE49-F238E27FC236}">
                <a16:creationId xmlns:a16="http://schemas.microsoft.com/office/drawing/2014/main" id="{2B96375C-0330-EC01-D949-96442F015049}"/>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B38A7BB5-1796-068E-E178-7BE9BC988914}"/>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76AB6127-7444-E2F1-315A-FF3C9A1EDFEC}"/>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C90A5E63-A594-EB0B-713E-6922FA2ECBBE}"/>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6" name="Text Placeholder 16">
            <a:extLst>
              <a:ext uri="{FF2B5EF4-FFF2-40B4-BE49-F238E27FC236}">
                <a16:creationId xmlns:a16="http://schemas.microsoft.com/office/drawing/2014/main" id="{8E353CCF-BBA0-9299-371D-2EF142DF8A19}"/>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50" name="Text Placeholder 16">
            <a:extLst>
              <a:ext uri="{FF2B5EF4-FFF2-40B4-BE49-F238E27FC236}">
                <a16:creationId xmlns:a16="http://schemas.microsoft.com/office/drawing/2014/main" id="{C6F582DC-2B3C-605F-0262-2C878352BAFD}"/>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 Placeholder 16">
            <a:extLst>
              <a:ext uri="{FF2B5EF4-FFF2-40B4-BE49-F238E27FC236}">
                <a16:creationId xmlns:a16="http://schemas.microsoft.com/office/drawing/2014/main" id="{A66DEE34-AD3F-35EB-5A4C-7B2BA276078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 name="Text Placeholder 16">
            <a:extLst>
              <a:ext uri="{FF2B5EF4-FFF2-40B4-BE49-F238E27FC236}">
                <a16:creationId xmlns:a16="http://schemas.microsoft.com/office/drawing/2014/main" id="{EB0E4FCE-54A4-1415-267B-78C2E634F57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51802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pter Slide 1">
    <p:bg>
      <p:bgPr>
        <a:blipFill dpi="0" rotWithShape="1">
          <a:blip r:embed="rId2" cstate="screen">
            <a:lum/>
            <a:extLst>
              <a:ext uri="{28A0092B-C50C-407E-A947-70E740481C1C}">
                <a14:useLocalDpi xmlns:a14="http://schemas.microsoft.com/office/drawing/2010/main"/>
              </a:ext>
            </a:extLst>
          </a:blip>
          <a:srcRect/>
          <a:stretch>
            <a:fillRect t="-16000" b="-1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a:off x="0" y="0"/>
            <a:ext cx="12192000" cy="6858000"/>
          </a:xfrm>
          <a:prstGeom prst="rect">
            <a:avLst/>
          </a:prstGeom>
          <a:gradFill>
            <a:gsLst>
              <a:gs pos="86000">
                <a:srgbClr val="263765"/>
              </a:gs>
              <a:gs pos="43000">
                <a:srgbClr val="263766">
                  <a:alpha val="85000"/>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0"/>
            <a:ext cx="12192000" cy="6858000"/>
          </a:xfrm>
          <a:prstGeom prst="rect">
            <a:avLst/>
          </a:prstGeom>
          <a:gradFill>
            <a:gsLst>
              <a:gs pos="99000">
                <a:srgbClr val="0061A8">
                  <a:alpha val="59060"/>
                </a:srgbClr>
              </a:gs>
              <a:gs pos="56000">
                <a:srgbClr val="263766">
                  <a:alpha val="0"/>
                </a:srgbClr>
              </a:gs>
            </a:gsLst>
            <a:lin ang="13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AI-generated content may be incorrect.">
            <a:extLst>
              <a:ext uri="{FF2B5EF4-FFF2-40B4-BE49-F238E27FC236}">
                <a16:creationId xmlns:a16="http://schemas.microsoft.com/office/drawing/2014/main" id="{571CDDA4-F9E6-3AA4-4BA1-A75F7F42FB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7295321" y="3004931"/>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7295321" y="3525859"/>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7296091" y="2775741"/>
            <a:ext cx="3649811" cy="24486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536766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hapter Slide 2">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rot="10800000">
            <a:off x="0" y="2438400"/>
            <a:ext cx="12192000" cy="4419600"/>
          </a:xfrm>
          <a:prstGeom prst="rect">
            <a:avLst/>
          </a:prstGeom>
          <a:gradFill>
            <a:gsLst>
              <a:gs pos="86000">
                <a:srgbClr val="263765"/>
              </a:gs>
              <a:gs pos="60000">
                <a:srgbClr val="263766">
                  <a:alpha val="71017"/>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3578089"/>
            <a:ext cx="12192000" cy="3279911"/>
          </a:xfrm>
          <a:prstGeom prst="rect">
            <a:avLst/>
          </a:prstGeom>
          <a:gradFill>
            <a:gsLst>
              <a:gs pos="99000">
                <a:srgbClr val="0061A8">
                  <a:alpha val="59060"/>
                </a:srgbClr>
              </a:gs>
              <a:gs pos="56000">
                <a:srgbClr val="263766">
                  <a:alpha val="0"/>
                </a:srgbClr>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377686" y="5403574"/>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377686" y="5924502"/>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384806" y="5174384"/>
            <a:ext cx="3652938" cy="27091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42179913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hapter Slide 3">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06E834-6EFC-7619-D097-A8737D5666F9}"/>
              </a:ext>
            </a:extLst>
          </p:cNvPr>
          <p:cNvSpPr/>
          <p:nvPr userDrawn="1"/>
        </p:nvSpPr>
        <p:spPr>
          <a:xfrm>
            <a:off x="0" y="0"/>
            <a:ext cx="12192000" cy="4306957"/>
          </a:xfrm>
          <a:prstGeom prst="rect">
            <a:avLst/>
          </a:prstGeom>
          <a:gradFill>
            <a:gsLst>
              <a:gs pos="86000">
                <a:srgbClr val="263765">
                  <a:alpha val="94000"/>
                </a:srgbClr>
              </a:gs>
              <a:gs pos="43000">
                <a:srgbClr val="263766">
                  <a:alpha val="75593"/>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5">
            <a:extLst>
              <a:ext uri="{FF2B5EF4-FFF2-40B4-BE49-F238E27FC236}">
                <a16:creationId xmlns:a16="http://schemas.microsoft.com/office/drawing/2014/main" id="{3C856C71-4EB4-AD9F-2196-597080ECA53D}"/>
              </a:ext>
            </a:extLst>
          </p:cNvPr>
          <p:cNvSpPr/>
          <p:nvPr userDrawn="1"/>
        </p:nvSpPr>
        <p:spPr>
          <a:xfrm>
            <a:off x="2189666" y="-1"/>
            <a:ext cx="10002334" cy="6858000"/>
          </a:xfrm>
          <a:custGeom>
            <a:avLst/>
            <a:gdLst>
              <a:gd name="connsiteX0" fmla="*/ 831197 w 10002334"/>
              <a:gd name="connsiteY0" fmla="*/ 0 h 6858000"/>
              <a:gd name="connsiteX1" fmla="*/ 10002334 w 10002334"/>
              <a:gd name="connsiteY1" fmla="*/ 0 h 6858000"/>
              <a:gd name="connsiteX2" fmla="*/ 10002334 w 10002334"/>
              <a:gd name="connsiteY2" fmla="*/ 6858000 h 6858000"/>
              <a:gd name="connsiteX3" fmla="*/ 831197 w 10002334"/>
              <a:gd name="connsiteY3" fmla="*/ 6858000 h 6858000"/>
              <a:gd name="connsiteX4" fmla="*/ 738993 w 10002334"/>
              <a:gd name="connsiteY4" fmla="*/ 6677975 h 6858000"/>
              <a:gd name="connsiteX5" fmla="*/ 0 w 10002334"/>
              <a:gd name="connsiteY5" fmla="*/ 3429000 h 6858000"/>
              <a:gd name="connsiteX6" fmla="*/ 738993 w 10002334"/>
              <a:gd name="connsiteY6" fmla="*/ 180025 h 6858000"/>
              <a:gd name="connsiteX7" fmla="*/ 831197 w 10002334"/>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02334" h="6858000">
                <a:moveTo>
                  <a:pt x="831197" y="0"/>
                </a:moveTo>
                <a:lnTo>
                  <a:pt x="10002334" y="0"/>
                </a:lnTo>
                <a:lnTo>
                  <a:pt x="10002334" y="6858000"/>
                </a:lnTo>
                <a:lnTo>
                  <a:pt x="831197" y="6858000"/>
                </a:lnTo>
                <a:lnTo>
                  <a:pt x="738993" y="6677975"/>
                </a:lnTo>
                <a:cubicBezTo>
                  <a:pt x="265401" y="5695111"/>
                  <a:pt x="0" y="4593049"/>
                  <a:pt x="0" y="3429000"/>
                </a:cubicBezTo>
                <a:cubicBezTo>
                  <a:pt x="0" y="2264951"/>
                  <a:pt x="265401" y="1162889"/>
                  <a:pt x="738993" y="180025"/>
                </a:cubicBezTo>
                <a:lnTo>
                  <a:pt x="831197" y="0"/>
                </a:lnTo>
                <a:close/>
              </a:path>
            </a:pathLst>
          </a:custGeom>
          <a:solidFill>
            <a:srgbClr val="0061A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Picture 37" descr="Shape, circle&#10;&#10;AI-generated content may be incorrect.">
            <a:extLst>
              <a:ext uri="{FF2B5EF4-FFF2-40B4-BE49-F238E27FC236}">
                <a16:creationId xmlns:a16="http://schemas.microsoft.com/office/drawing/2014/main" id="{689D4459-5BB6-DE09-D054-3FDCE34A60AF}"/>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 t="28469" r="33511" b="28469"/>
          <a:stretch/>
        </p:blipFill>
        <p:spPr>
          <a:xfrm>
            <a:off x="1602970" y="0"/>
            <a:ext cx="10589030" cy="6858000"/>
          </a:xfrm>
          <a:prstGeom prst="rect">
            <a:avLst/>
          </a:prstGeom>
        </p:spPr>
      </p:pic>
      <p:sp>
        <p:nvSpPr>
          <p:cNvPr id="39" name="Text Placeholder 16">
            <a:extLst>
              <a:ext uri="{FF2B5EF4-FFF2-40B4-BE49-F238E27FC236}">
                <a16:creationId xmlns:a16="http://schemas.microsoft.com/office/drawing/2014/main" id="{CFF40653-2F52-7B86-9BBA-286041C21AB9}"/>
              </a:ext>
            </a:extLst>
          </p:cNvPr>
          <p:cNvSpPr>
            <a:spLocks noGrp="1"/>
          </p:cNvSpPr>
          <p:nvPr>
            <p:ph type="body" sz="quarter" idx="15" hasCustomPrompt="1"/>
          </p:nvPr>
        </p:nvSpPr>
        <p:spPr>
          <a:xfrm>
            <a:off x="5607538" y="2886717"/>
            <a:ext cx="3995928" cy="573157"/>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40" name="Text Placeholder 16">
            <a:extLst>
              <a:ext uri="{FF2B5EF4-FFF2-40B4-BE49-F238E27FC236}">
                <a16:creationId xmlns:a16="http://schemas.microsoft.com/office/drawing/2014/main" id="{7A4EE768-0019-C22D-0111-89D85BFFC55E}"/>
              </a:ext>
            </a:extLst>
          </p:cNvPr>
          <p:cNvSpPr>
            <a:spLocks noGrp="1"/>
          </p:cNvSpPr>
          <p:nvPr>
            <p:ph type="body" sz="quarter" idx="16" hasCustomPrompt="1"/>
          </p:nvPr>
        </p:nvSpPr>
        <p:spPr>
          <a:xfrm>
            <a:off x="5607539" y="3525857"/>
            <a:ext cx="3995928" cy="573157"/>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1" name="Text Placeholder 15">
            <a:extLst>
              <a:ext uri="{FF2B5EF4-FFF2-40B4-BE49-F238E27FC236}">
                <a16:creationId xmlns:a16="http://schemas.microsoft.com/office/drawing/2014/main" id="{A2EDCA4B-A045-0DF0-7166-E7185738A1FB}"/>
              </a:ext>
            </a:extLst>
          </p:cNvPr>
          <p:cNvSpPr>
            <a:spLocks noGrp="1"/>
          </p:cNvSpPr>
          <p:nvPr>
            <p:ph type="body" sz="quarter" idx="12" hasCustomPrompt="1"/>
          </p:nvPr>
        </p:nvSpPr>
        <p:spPr>
          <a:xfrm>
            <a:off x="5607539" y="2642029"/>
            <a:ext cx="3995928"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5241808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1" name="Picture 10" descr="A picture containing icon&#10;&#10;AI-generated content may be incorrect.">
            <a:extLst>
              <a:ext uri="{FF2B5EF4-FFF2-40B4-BE49-F238E27FC236}">
                <a16:creationId xmlns:a16="http://schemas.microsoft.com/office/drawing/2014/main" id="{1E4D9BFB-DDC3-7EC4-6058-4883BC7F7803}"/>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9684" r="38368" b="32736"/>
          <a:stretch/>
        </p:blipFill>
        <p:spPr>
          <a:xfrm>
            <a:off x="6181538" y="0"/>
            <a:ext cx="6010462" cy="6858000"/>
          </a:xfrm>
          <a:prstGeom prst="rect">
            <a:avLst/>
          </a:prstGeom>
        </p:spPr>
      </p:pic>
      <p:sp>
        <p:nvSpPr>
          <p:cNvPr id="12" name="Text Placeholder 15">
            <a:extLst>
              <a:ext uri="{FF2B5EF4-FFF2-40B4-BE49-F238E27FC236}">
                <a16:creationId xmlns:a16="http://schemas.microsoft.com/office/drawing/2014/main" id="{8A0B9B27-E180-2C53-F96A-BBD4021B388D}"/>
              </a:ext>
            </a:extLst>
          </p:cNvPr>
          <p:cNvSpPr>
            <a:spLocks noGrp="1"/>
          </p:cNvSpPr>
          <p:nvPr>
            <p:ph type="body" sz="quarter" idx="29" hasCustomPrompt="1"/>
          </p:nvPr>
        </p:nvSpPr>
        <p:spPr>
          <a:xfrm>
            <a:off x="1066418" y="1679563"/>
            <a:ext cx="5276456"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08FEA6D5-A94A-B356-C2FD-E9B96A987D20}"/>
              </a:ext>
            </a:extLst>
          </p:cNvPr>
          <p:cNvSpPr>
            <a:spLocks noGrp="1"/>
          </p:cNvSpPr>
          <p:nvPr>
            <p:ph type="body" sz="quarter" idx="15" hasCustomPrompt="1"/>
          </p:nvPr>
        </p:nvSpPr>
        <p:spPr>
          <a:xfrm>
            <a:off x="1066418" y="1902259"/>
            <a:ext cx="527383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11201F57-432C-D442-5915-50C3CC9FE590}"/>
              </a:ext>
            </a:extLst>
          </p:cNvPr>
          <p:cNvSpPr>
            <a:spLocks noGrp="1"/>
          </p:cNvSpPr>
          <p:nvPr>
            <p:ph type="body" sz="quarter" idx="30" hasCustomPrompt="1"/>
          </p:nvPr>
        </p:nvSpPr>
        <p:spPr>
          <a:xfrm>
            <a:off x="1066418" y="2373314"/>
            <a:ext cx="5293285" cy="146716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7A57B959-C4A6-0F93-FB6E-AB562140DE8E}"/>
              </a:ext>
            </a:extLst>
          </p:cNvPr>
          <p:cNvSpPr>
            <a:spLocks noGrp="1"/>
          </p:cNvSpPr>
          <p:nvPr>
            <p:ph type="body" sz="quarter" idx="31" hasCustomPrompt="1"/>
          </p:nvPr>
        </p:nvSpPr>
        <p:spPr>
          <a:xfrm>
            <a:off x="1066418" y="3894753"/>
            <a:ext cx="5293285"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Box 3">
            <a:extLst>
              <a:ext uri="{FF2B5EF4-FFF2-40B4-BE49-F238E27FC236}">
                <a16:creationId xmlns:a16="http://schemas.microsoft.com/office/drawing/2014/main" id="{AB6C6AD6-C3D1-69D1-0AA0-E4E13C8928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8" name="Text Placeholder 16">
            <a:extLst>
              <a:ext uri="{FF2B5EF4-FFF2-40B4-BE49-F238E27FC236}">
                <a16:creationId xmlns:a16="http://schemas.microsoft.com/office/drawing/2014/main" id="{262C045D-BEA1-C213-14C9-030BCA88BCEB}"/>
              </a:ext>
            </a:extLst>
          </p:cNvPr>
          <p:cNvSpPr>
            <a:spLocks noGrp="1"/>
          </p:cNvSpPr>
          <p:nvPr>
            <p:ph type="body" sz="quarter" idx="32" hasCustomPrompt="1"/>
          </p:nvPr>
        </p:nvSpPr>
        <p:spPr>
          <a:xfrm>
            <a:off x="1225186" y="4868056"/>
            <a:ext cx="5175614" cy="744449"/>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7" name="Text Placeholder 16">
            <a:extLst>
              <a:ext uri="{FF2B5EF4-FFF2-40B4-BE49-F238E27FC236}">
                <a16:creationId xmlns:a16="http://schemas.microsoft.com/office/drawing/2014/main" id="{4B5FDEBD-1F96-14C5-681A-A6FDFB7FCC1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D89C1C5-AC3A-08BB-A871-4F074D54835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026651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410BA88-9F3A-E8A3-C6DE-98AF449D814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626087" y="1561969"/>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626087" y="1784665"/>
            <a:ext cx="340460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626087" y="2255720"/>
            <a:ext cx="4790058" cy="225822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endParaRPr lang="en-US">
              <a:effectLst/>
              <a:latin typeface="Arial" panose="020B0604020202020204" pitchFamily="34" charset="0"/>
            </a:endParaRPr>
          </a:p>
        </p:txBody>
      </p: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6626088" y="4567832"/>
            <a:ext cx="4794388"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5" name="Picture 24" descr="Icon&#10;&#10;AI-generated content may be incorrect.">
            <a:extLst>
              <a:ext uri="{FF2B5EF4-FFF2-40B4-BE49-F238E27FC236}">
                <a16:creationId xmlns:a16="http://schemas.microsoft.com/office/drawing/2014/main" id="{F64CB8EB-DC2A-27F0-40AC-364BEA5767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1110809" y="1747586"/>
            <a:ext cx="495947" cy="502025"/>
          </a:xfrm>
          <a:prstGeom prst="rect">
            <a:avLst/>
          </a:prstGeom>
        </p:spPr>
      </p:pic>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39558" y="2249984"/>
            <a:ext cx="4377569"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3298199" y="4831537"/>
            <a:ext cx="2243741"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4" name="TextBox 3">
            <a:extLst>
              <a:ext uri="{FF2B5EF4-FFF2-40B4-BE49-F238E27FC236}">
                <a16:creationId xmlns:a16="http://schemas.microsoft.com/office/drawing/2014/main" id="{59FB6708-8D8A-5845-681E-756F20B3160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82937A10-7B88-4D16-CEA2-5872CC8FA5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B44E275-F4B4-44BC-59DD-62C10C9C2E4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202378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Slide 3">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199069" y="1835325"/>
            <a:ext cx="621653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199069" y="2058021"/>
            <a:ext cx="621344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199069" y="2529076"/>
            <a:ext cx="6217076" cy="171936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5199069" y="4286815"/>
            <a:ext cx="6230931"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25704" y="2153781"/>
            <a:ext cx="3380042" cy="594556"/>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1053765" y="3399592"/>
            <a:ext cx="3351980" cy="1379658"/>
          </a:xfrm>
        </p:spPr>
        <p:txBody>
          <a:bodyPr>
            <a:noAutofit/>
          </a:bodyPr>
          <a:lstStyle>
            <a:lvl1pPr marL="0" indent="0">
              <a:buNone/>
              <a:defRPr sz="1400" b="0" i="0" spc="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2" name="Text Placeholder 4">
            <a:extLst>
              <a:ext uri="{FF2B5EF4-FFF2-40B4-BE49-F238E27FC236}">
                <a16:creationId xmlns:a16="http://schemas.microsoft.com/office/drawing/2014/main" id="{16F8677D-F10D-3925-4C23-5ECCDD88EA7F}"/>
              </a:ext>
            </a:extLst>
          </p:cNvPr>
          <p:cNvSpPr>
            <a:spLocks noGrp="1"/>
          </p:cNvSpPr>
          <p:nvPr>
            <p:ph type="body" sz="quarter" idx="32" hasCustomPrompt="1"/>
          </p:nvPr>
        </p:nvSpPr>
        <p:spPr>
          <a:xfrm>
            <a:off x="1025704" y="2729998"/>
            <a:ext cx="3380042" cy="594556"/>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DD42CF10-E017-D813-F2EB-A99839827A6A}"/>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8" name="Picture 7">
            <a:extLst>
              <a:ext uri="{FF2B5EF4-FFF2-40B4-BE49-F238E27FC236}">
                <a16:creationId xmlns:a16="http://schemas.microsoft.com/office/drawing/2014/main" id="{C49066F9-91D0-AF6A-B6E7-E86196F66FB6}"/>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5" name="Text Placeholder 16">
            <a:extLst>
              <a:ext uri="{FF2B5EF4-FFF2-40B4-BE49-F238E27FC236}">
                <a16:creationId xmlns:a16="http://schemas.microsoft.com/office/drawing/2014/main" id="{9A4EAAC1-E5A0-1B29-0160-8E39B7C9768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2F07B9-22B3-7C90-0171-847B84FA16D0}"/>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186978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Slide 4">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58143C8-2547-0B11-4FDF-DBC9E9F135A9}"/>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270E080-39D0-29CA-D1CF-AD9A8206DB2E}"/>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501396" y="1236154"/>
            <a:ext cx="466825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501396" y="1458850"/>
            <a:ext cx="4668254"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501396" y="1929906"/>
            <a:ext cx="4665368" cy="144875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Picture Placeholder 21">
            <a:extLst>
              <a:ext uri="{FF2B5EF4-FFF2-40B4-BE49-F238E27FC236}">
                <a16:creationId xmlns:a16="http://schemas.microsoft.com/office/drawing/2014/main" id="{A8F74D98-8618-50F5-E1F3-606F6DA5E4C9}"/>
              </a:ext>
            </a:extLst>
          </p:cNvPr>
          <p:cNvSpPr>
            <a:spLocks noGrp="1"/>
          </p:cNvSpPr>
          <p:nvPr>
            <p:ph type="pic" sz="quarter" idx="39"/>
          </p:nvPr>
        </p:nvSpPr>
        <p:spPr>
          <a:xfrm>
            <a:off x="6508284" y="3658066"/>
            <a:ext cx="5683716" cy="1792288"/>
          </a:xfrm>
          <a:custGeom>
            <a:avLst/>
            <a:gdLst>
              <a:gd name="csX0" fmla="*/ 0 w 5683716"/>
              <a:gd name="csY0" fmla="*/ 896143 h 1792288"/>
              <a:gd name="csX1" fmla="*/ 0 w 5683716"/>
              <a:gd name="csY1" fmla="*/ 896144 h 1792288"/>
              <a:gd name="csX2" fmla="*/ 0 w 5683716"/>
              <a:gd name="csY2" fmla="*/ 896144 h 1792288"/>
              <a:gd name="csX3" fmla="*/ 896144 w 5683716"/>
              <a:gd name="csY3" fmla="*/ 0 h 1792288"/>
              <a:gd name="csX4" fmla="*/ 5683716 w 5683716"/>
              <a:gd name="csY4" fmla="*/ 0 h 1792288"/>
              <a:gd name="csX5" fmla="*/ 5683716 w 5683716"/>
              <a:gd name="csY5" fmla="*/ 1792288 h 1792288"/>
              <a:gd name="csX6" fmla="*/ 896144 w 5683716"/>
              <a:gd name="csY6" fmla="*/ 1792287 h 1792288"/>
              <a:gd name="csX7" fmla="*/ 18207 w 5683716"/>
              <a:gd name="csY7" fmla="*/ 1076748 h 1792288"/>
              <a:gd name="csX8" fmla="*/ 0 w 5683716"/>
              <a:gd name="csY8" fmla="*/ 896144 h 1792288"/>
              <a:gd name="csX9" fmla="*/ 18207 w 5683716"/>
              <a:gd name="csY9" fmla="*/ 715540 h 1792288"/>
              <a:gd name="csX10" fmla="*/ 896144 w 5683716"/>
              <a:gd name="csY10" fmla="*/ 0 h 1792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683716" h="1792288">
                <a:moveTo>
                  <a:pt x="0" y="896143"/>
                </a:moveTo>
                <a:lnTo>
                  <a:pt x="0" y="896144"/>
                </a:lnTo>
                <a:lnTo>
                  <a:pt x="0" y="896144"/>
                </a:lnTo>
                <a:close/>
                <a:moveTo>
                  <a:pt x="896144" y="0"/>
                </a:moveTo>
                <a:lnTo>
                  <a:pt x="5683716" y="0"/>
                </a:lnTo>
                <a:lnTo>
                  <a:pt x="5683716" y="1792288"/>
                </a:lnTo>
                <a:lnTo>
                  <a:pt x="896144" y="1792287"/>
                </a:lnTo>
                <a:cubicBezTo>
                  <a:pt x="463083" y="1792287"/>
                  <a:pt x="101769" y="1485105"/>
                  <a:pt x="18207" y="1076748"/>
                </a:cubicBezTo>
                <a:lnTo>
                  <a:pt x="0" y="896144"/>
                </a:lnTo>
                <a:lnTo>
                  <a:pt x="18207" y="715540"/>
                </a:lnTo>
                <a:cubicBezTo>
                  <a:pt x="101769" y="307182"/>
                  <a:pt x="463083" y="0"/>
                  <a:pt x="896144" y="0"/>
                </a:cubicBezTo>
                <a:close/>
              </a:path>
            </a:pathLst>
          </a:custGeom>
          <a:solidFill>
            <a:srgbClr val="595959"/>
          </a:solidFill>
        </p:spPr>
        <p:txBody>
          <a:bodyPr wrap="square">
            <a:noAutofit/>
          </a:bodyPr>
          <a:lstStyle/>
          <a:p>
            <a:r>
              <a:rPr lang="en-US"/>
              <a:t>Click icon to add picture</a:t>
            </a:r>
          </a:p>
        </p:txBody>
      </p:sp>
      <p:sp>
        <p:nvSpPr>
          <p:cNvPr id="41" name="Text Placeholder 4">
            <a:extLst>
              <a:ext uri="{FF2B5EF4-FFF2-40B4-BE49-F238E27FC236}">
                <a16:creationId xmlns:a16="http://schemas.microsoft.com/office/drawing/2014/main" id="{4281410E-D4BE-10AC-3C8D-3730F952C7E0}"/>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 name="TextBox 3">
            <a:extLst>
              <a:ext uri="{FF2B5EF4-FFF2-40B4-BE49-F238E27FC236}">
                <a16:creationId xmlns:a16="http://schemas.microsoft.com/office/drawing/2014/main" id="{A4B602C9-A82C-AA4D-BF42-B15DF6011E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3" name="Text Placeholder 16">
            <a:extLst>
              <a:ext uri="{FF2B5EF4-FFF2-40B4-BE49-F238E27FC236}">
                <a16:creationId xmlns:a16="http://schemas.microsoft.com/office/drawing/2014/main" id="{94A86973-C1C5-2912-50CD-5378B616C8FA}"/>
              </a:ext>
            </a:extLst>
          </p:cNvPr>
          <p:cNvSpPr>
            <a:spLocks noGrp="1"/>
          </p:cNvSpPr>
          <p:nvPr>
            <p:ph type="body" sz="quarter" idx="38" hasCustomPrompt="1"/>
          </p:nvPr>
        </p:nvSpPr>
        <p:spPr>
          <a:xfrm>
            <a:off x="1084384" y="2052180"/>
            <a:ext cx="4331677" cy="2097789"/>
          </a:xfrm>
        </p:spPr>
        <p:txBody>
          <a:bodyPr>
            <a:noAutofit/>
          </a:bodyPr>
          <a:lstStyle>
            <a:lvl1pPr marL="0" indent="0">
              <a:spcBef>
                <a:spcPts val="1600"/>
              </a:spcBef>
              <a:buNone/>
              <a:defRPr sz="16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a:t>
            </a:r>
          </a:p>
        </p:txBody>
      </p:sp>
      <p:sp>
        <p:nvSpPr>
          <p:cNvPr id="5" name="Text Placeholder 16">
            <a:extLst>
              <a:ext uri="{FF2B5EF4-FFF2-40B4-BE49-F238E27FC236}">
                <a16:creationId xmlns:a16="http://schemas.microsoft.com/office/drawing/2014/main" id="{91CC5E1D-09FA-26FD-9E1C-8A6E9262F30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5FF3DD-2DEE-34F7-CFFB-BBFE0D388BE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8406274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Slide 5">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041903"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041904"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041904"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14" name="Text Placeholder 16">
            <a:extLst>
              <a:ext uri="{FF2B5EF4-FFF2-40B4-BE49-F238E27FC236}">
                <a16:creationId xmlns:a16="http://schemas.microsoft.com/office/drawing/2014/main" id="{EF6B4AF4-71A5-4883-EB6B-69AD682A70BA}"/>
              </a:ext>
            </a:extLst>
          </p:cNvPr>
          <p:cNvSpPr>
            <a:spLocks noGrp="1"/>
          </p:cNvSpPr>
          <p:nvPr>
            <p:ph type="body" sz="quarter" idx="31" hasCustomPrompt="1"/>
          </p:nvPr>
        </p:nvSpPr>
        <p:spPr>
          <a:xfrm>
            <a:off x="5041904"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9" name="Text Placeholder 15">
            <a:extLst>
              <a:ext uri="{FF2B5EF4-FFF2-40B4-BE49-F238E27FC236}">
                <a16:creationId xmlns:a16="http://schemas.microsoft.com/office/drawing/2014/main" id="{EB9B9F44-AFFB-4274-CE7B-7027AE9CE672}"/>
              </a:ext>
            </a:extLst>
          </p:cNvPr>
          <p:cNvSpPr>
            <a:spLocks noGrp="1"/>
          </p:cNvSpPr>
          <p:nvPr>
            <p:ph type="body" sz="quarter" idx="32" hasCustomPrompt="1"/>
          </p:nvPr>
        </p:nvSpPr>
        <p:spPr>
          <a:xfrm>
            <a:off x="8520111"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7C9999A2-AA4B-C713-0748-E525C0DA31C0}"/>
              </a:ext>
            </a:extLst>
          </p:cNvPr>
          <p:cNvSpPr>
            <a:spLocks noGrp="1"/>
          </p:cNvSpPr>
          <p:nvPr>
            <p:ph type="body" sz="quarter" idx="33" hasCustomPrompt="1"/>
          </p:nvPr>
        </p:nvSpPr>
        <p:spPr>
          <a:xfrm>
            <a:off x="8520112"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3" name="Text Placeholder 16">
            <a:extLst>
              <a:ext uri="{FF2B5EF4-FFF2-40B4-BE49-F238E27FC236}">
                <a16:creationId xmlns:a16="http://schemas.microsoft.com/office/drawing/2014/main" id="{B34366B7-63DB-288E-6F9F-2EDFD3906083}"/>
              </a:ext>
            </a:extLst>
          </p:cNvPr>
          <p:cNvSpPr>
            <a:spLocks noGrp="1"/>
          </p:cNvSpPr>
          <p:nvPr>
            <p:ph type="body" sz="quarter" idx="34" hasCustomPrompt="1"/>
          </p:nvPr>
        </p:nvSpPr>
        <p:spPr>
          <a:xfrm>
            <a:off x="8520112"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21" name="Text Placeholder 16">
            <a:extLst>
              <a:ext uri="{FF2B5EF4-FFF2-40B4-BE49-F238E27FC236}">
                <a16:creationId xmlns:a16="http://schemas.microsoft.com/office/drawing/2014/main" id="{B139E5A0-2BAF-0392-A044-67C8F1B90571}"/>
              </a:ext>
            </a:extLst>
          </p:cNvPr>
          <p:cNvSpPr>
            <a:spLocks noGrp="1"/>
          </p:cNvSpPr>
          <p:nvPr>
            <p:ph type="body" sz="quarter" idx="35" hasCustomPrompt="1"/>
          </p:nvPr>
        </p:nvSpPr>
        <p:spPr>
          <a:xfrm>
            <a:off x="8520112"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36233C3F-7B57-1B5C-CE09-B800BC47A007}"/>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1FED58C9-E5BA-C93E-E3FB-2A00C3467128}"/>
              </a:ext>
            </a:extLst>
          </p:cNvPr>
          <p:cNvSpPr>
            <a:spLocks noGrp="1"/>
          </p:cNvSpPr>
          <p:nvPr>
            <p:ph type="body" sz="quarter" idx="38" hasCustomPrompt="1"/>
          </p:nvPr>
        </p:nvSpPr>
        <p:spPr>
          <a:xfrm>
            <a:off x="1295401" y="1560282"/>
            <a:ext cx="2910840" cy="3982861"/>
          </a:xfrm>
        </p:spPr>
        <p:txBody>
          <a:bodyPr>
            <a:noAutofit/>
          </a:bodyPr>
          <a:lstStyle>
            <a:lvl1pPr marL="0" indent="0">
              <a:lnSpc>
                <a:spcPct val="100000"/>
              </a:lnSpc>
              <a:spcBef>
                <a:spcPts val="1600"/>
              </a:spcBef>
              <a:buNone/>
              <a:defRPr lang="en-US" sz="1600" smtClean="0">
                <a:effectLst/>
              </a:defRPr>
            </a:lvl1pPr>
          </a:lstStyle>
          <a:p>
            <a:r>
              <a:rPr lang="en-US" err="1">
                <a:solidFill>
                  <a:srgbClr val="FFFFFF"/>
                </a:solidFill>
                <a:effectLst/>
                <a:latin typeface="Arial" panose="020B0604020202020204" pitchFamily="34" charset="0"/>
              </a:rPr>
              <a:t>Cus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quamenis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repra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nonsequ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odigeni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offic</a:t>
            </a:r>
            <a:r>
              <a:rPr lang="en-US">
                <a:solidFill>
                  <a:srgbClr val="FFFFFF"/>
                </a:solidFill>
                <a:effectLst/>
                <a:latin typeface="Arial" panose="020B0604020202020204" pitchFamily="34" charset="0"/>
              </a:rPr>
              <a:t> tor </a:t>
            </a:r>
            <a:r>
              <a:rPr lang="en-US" err="1">
                <a:solidFill>
                  <a:srgbClr val="FFFFFF"/>
                </a:solidFill>
                <a:effectLst/>
                <a:latin typeface="Arial" panose="020B0604020202020204" pitchFamily="34" charset="0"/>
              </a:rPr>
              <a:t>secum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quissit</a:t>
            </a:r>
            <a:r>
              <a:rPr lang="en-US">
                <a:solidFill>
                  <a:srgbClr val="FFFFFF"/>
                </a:solidFill>
                <a:effectLst/>
                <a:latin typeface="Arial" panose="020B0604020202020204" pitchFamily="34" charset="0"/>
              </a:rPr>
              <a:t>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Ra </a:t>
            </a:r>
            <a:r>
              <a:rPr lang="en-US" err="1">
                <a:solidFill>
                  <a:srgbClr val="FFFFFF"/>
                </a:solidFill>
                <a:effectLst/>
                <a:latin typeface="Arial" panose="020B0604020202020204" pitchFamily="34" charset="0"/>
              </a:rPr>
              <a:t>sundam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a:t>
            </a:r>
            <a:r>
              <a:rPr lang="en-US">
                <a:solidFill>
                  <a:srgbClr val="FFFFFF"/>
                </a:solidFill>
                <a:effectLst/>
                <a:latin typeface="Arial" panose="020B0604020202020204" pitchFamily="34" charset="0"/>
              </a:rPr>
              <a:t> des </a:t>
            </a:r>
            <a:r>
              <a:rPr lang="en-US" err="1">
                <a:solidFill>
                  <a:srgbClr val="FFFFFF"/>
                </a:solidFill>
                <a:effectLst/>
                <a:latin typeface="Arial" panose="020B0604020202020204" pitchFamily="34" charset="0"/>
              </a:rPr>
              <a:t>dolorem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oluptaspis</a:t>
            </a:r>
            <a:r>
              <a:rPr lang="en-US">
                <a:solidFill>
                  <a:srgbClr val="FFFFFF"/>
                </a:solidFill>
                <a:effectLst/>
                <a:latin typeface="Arial" panose="020B0604020202020204" pitchFamily="34" charset="0"/>
              </a:rPr>
              <a:t> estrum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il </a:t>
            </a:r>
            <a:r>
              <a:rPr lang="en-US" err="1">
                <a:solidFill>
                  <a:srgbClr val="FFFFFF"/>
                </a:solidFill>
                <a:effectLst/>
                <a:latin typeface="Arial" panose="020B0604020202020204" pitchFamily="34" charset="0"/>
              </a:rPr>
              <a:t>inctae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verio</a:t>
            </a:r>
            <a:r>
              <a:rPr lang="en-US">
                <a:solidFill>
                  <a:srgbClr val="FFFFFF"/>
                </a:solidFill>
                <a:effectLst/>
                <a:latin typeface="Arial" panose="020B0604020202020204" pitchFamily="34" charset="0"/>
              </a:rPr>
              <a:t>. Qui num, </a:t>
            </a:r>
            <a:r>
              <a:rPr lang="en-US" err="1">
                <a:solidFill>
                  <a:srgbClr val="FFFFFF"/>
                </a:solidFill>
                <a:effectLst/>
                <a:latin typeface="Arial" panose="020B0604020202020204" pitchFamily="34" charset="0"/>
              </a:rPr>
              <a:t>officil</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luptaer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eptusam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toritat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umquossime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dolupta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tquidebis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explatu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sandipiet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estio</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eatiatem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adignis</a:t>
            </a:r>
            <a:r>
              <a:rPr lang="en-US">
                <a:solidFill>
                  <a:srgbClr val="FFFFFF"/>
                </a:solidFill>
                <a:effectLst/>
                <a:latin typeface="Arial" panose="020B0604020202020204" pitchFamily="34" charset="0"/>
              </a:rPr>
              <a:t> mi, </a:t>
            </a:r>
            <a:r>
              <a:rPr lang="en-US" err="1">
                <a:solidFill>
                  <a:srgbClr val="FFFFFF"/>
                </a:solidFill>
                <a:effectLst/>
                <a:latin typeface="Arial" panose="020B0604020202020204" pitchFamily="34" charset="0"/>
              </a:rPr>
              <a:t>aut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volum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remolorum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ipsam</a:t>
            </a:r>
            <a:r>
              <a:rPr lang="en-US">
                <a:solidFill>
                  <a:srgbClr val="FFFFFF"/>
                </a:solidFill>
                <a:effectLst/>
                <a:latin typeface="Arial" panose="020B0604020202020204" pitchFamily="34" charset="0"/>
              </a:rPr>
              <a:t> et </a:t>
            </a:r>
            <a:r>
              <a:rPr lang="en-US" err="1">
                <a:solidFill>
                  <a:srgbClr val="FFFFFF"/>
                </a:solidFill>
                <a:effectLst/>
                <a:latin typeface="Arial" panose="020B0604020202020204" pitchFamily="34" charset="0"/>
              </a:rPr>
              <a:t>alique</a:t>
            </a:r>
            <a:r>
              <a:rPr lang="en-US">
                <a:solidFill>
                  <a:srgbClr val="FFFFFF"/>
                </a:solidFill>
                <a:effectLst/>
                <a:latin typeface="Arial" panose="020B0604020202020204" pitchFamily="34" charset="0"/>
              </a:rPr>
              <a:t>. Lorem ipsum dolor sit </a:t>
            </a:r>
            <a:r>
              <a:rPr lang="en-US" err="1">
                <a:solidFill>
                  <a:srgbClr val="FFFFFF"/>
                </a:solidFill>
                <a:effectLst/>
                <a:latin typeface="Arial" panose="020B0604020202020204" pitchFamily="34" charset="0"/>
              </a:rPr>
              <a:t>amet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consectetur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adipiscing</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elit</a:t>
            </a:r>
            <a:r>
              <a:rPr lang="en-US">
                <a:solidFill>
                  <a:srgbClr val="FFFFFF"/>
                </a:solidFill>
                <a:effectLst/>
                <a:latin typeface="Arial" panose="020B0604020202020204" pitchFamily="34" charset="0"/>
              </a:rPr>
              <a:t>. dui diam,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a:t>
            </a:r>
          </a:p>
        </p:txBody>
      </p:sp>
      <p:sp>
        <p:nvSpPr>
          <p:cNvPr id="5" name="Text Placeholder 16">
            <a:extLst>
              <a:ext uri="{FF2B5EF4-FFF2-40B4-BE49-F238E27FC236}">
                <a16:creationId xmlns:a16="http://schemas.microsoft.com/office/drawing/2014/main" id="{C2867D97-710B-7795-857A-56B5A25267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C29E136-E63A-BF2D-0846-DE5C7D12B54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1848366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Slide 6">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F8FCE68D-6037-46DB-F3F9-3858FD23B119}"/>
              </a:ext>
            </a:extLst>
          </p:cNvPr>
          <p:cNvSpPr>
            <a:spLocks noGrp="1"/>
          </p:cNvSpPr>
          <p:nvPr>
            <p:ph type="body" sz="quarter" idx="31" hasCustomPrompt="1"/>
          </p:nvPr>
        </p:nvSpPr>
        <p:spPr>
          <a:xfrm>
            <a:off x="5168900" y="1837339"/>
            <a:ext cx="5648083" cy="3511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 </a:t>
            </a:r>
          </a:p>
        </p:txBody>
      </p: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81AF6575-C4D8-2346-324D-08A2E181F1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E1B2D329-770A-33DB-0B46-8F759AAB02A8}"/>
              </a:ext>
            </a:extLst>
          </p:cNvPr>
          <p:cNvSpPr>
            <a:spLocks noGrp="1"/>
          </p:cNvSpPr>
          <p:nvPr>
            <p:ph type="body" sz="quarter" idx="30" hasCustomPrompt="1"/>
          </p:nvPr>
        </p:nvSpPr>
        <p:spPr>
          <a:xfrm>
            <a:off x="5163349" y="2212216"/>
            <a:ext cx="5682842" cy="2757349"/>
          </a:xfrm>
        </p:spPr>
        <p:txBody>
          <a:bodyPr>
            <a:noAutofit/>
          </a:bodyPr>
          <a:lstStyle>
            <a:lvl1pPr marL="0" marR="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lang="en-US" sz="1400" dirty="0" smtClean="0"/>
            </a:lvl1pPr>
          </a:lstStyle>
          <a:p>
            <a:pPr marL="0" marR="0" lvl="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B8C439BE-6697-D49E-7B0A-D12BCAA596DF}"/>
              </a:ext>
            </a:extLst>
          </p:cNvPr>
          <p:cNvSpPr>
            <a:spLocks noGrp="1"/>
          </p:cNvSpPr>
          <p:nvPr>
            <p:ph type="body" sz="quarter" idx="38" hasCustomPrompt="1"/>
          </p:nvPr>
        </p:nvSpPr>
        <p:spPr>
          <a:xfrm>
            <a:off x="1054874" y="2163063"/>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7" name="Text Placeholder 16">
            <a:extLst>
              <a:ext uri="{FF2B5EF4-FFF2-40B4-BE49-F238E27FC236}">
                <a16:creationId xmlns:a16="http://schemas.microsoft.com/office/drawing/2014/main" id="{2020CCB0-4E9C-43B3-A21E-530D20BECDDD}"/>
              </a:ext>
            </a:extLst>
          </p:cNvPr>
          <p:cNvSpPr>
            <a:spLocks noGrp="1"/>
          </p:cNvSpPr>
          <p:nvPr>
            <p:ph type="body" sz="quarter" idx="39" hasCustomPrompt="1"/>
          </p:nvPr>
        </p:nvSpPr>
        <p:spPr>
          <a:xfrm>
            <a:off x="1054873" y="3393533"/>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 name="Text Placeholder 16">
            <a:extLst>
              <a:ext uri="{FF2B5EF4-FFF2-40B4-BE49-F238E27FC236}">
                <a16:creationId xmlns:a16="http://schemas.microsoft.com/office/drawing/2014/main" id="{1A23E34A-FF09-D667-0D55-D3458A2576B3}"/>
              </a:ext>
            </a:extLst>
          </p:cNvPr>
          <p:cNvSpPr>
            <a:spLocks noGrp="1"/>
          </p:cNvSpPr>
          <p:nvPr>
            <p:ph type="body" sz="quarter" idx="40" hasCustomPrompt="1"/>
          </p:nvPr>
        </p:nvSpPr>
        <p:spPr>
          <a:xfrm>
            <a:off x="1054874" y="2712438"/>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329005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with Photo Slide 1">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5">
            <a:extLst>
              <a:ext uri="{FF2B5EF4-FFF2-40B4-BE49-F238E27FC236}">
                <a16:creationId xmlns:a16="http://schemas.microsoft.com/office/drawing/2014/main" id="{74B3E008-288A-5A93-A409-912B256D7EAE}"/>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D61BECC6-11D0-D9DA-F182-8A0EED385EE2}"/>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F2DC59ED-996D-8EA7-219D-4CF1AC3FF802}"/>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FEE1AEA-98A8-DF6D-CCC9-525454297551}"/>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21" name="Picture Placeholder 20">
            <a:extLst>
              <a:ext uri="{FF2B5EF4-FFF2-40B4-BE49-F238E27FC236}">
                <a16:creationId xmlns:a16="http://schemas.microsoft.com/office/drawing/2014/main" id="{03171BE1-5019-B22E-BCCD-3FD2A2E98F31}"/>
              </a:ext>
            </a:extLst>
          </p:cNvPr>
          <p:cNvSpPr>
            <a:spLocks noGrp="1"/>
          </p:cNvSpPr>
          <p:nvPr>
            <p:ph type="pic" sz="quarter" idx="33" hasCustomPrompt="1"/>
          </p:nvPr>
        </p:nvSpPr>
        <p:spPr>
          <a:xfrm>
            <a:off x="6032122" y="679306"/>
            <a:ext cx="5458114" cy="5458114"/>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Box 9">
            <a:extLst>
              <a:ext uri="{FF2B5EF4-FFF2-40B4-BE49-F238E27FC236}">
                <a16:creationId xmlns:a16="http://schemas.microsoft.com/office/drawing/2014/main" id="{6D3AD0E2-BE7D-483D-A48D-78D41DB5B59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07C9639F-CAB6-170F-C853-F311BC234A6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DCD6FA-11ED-098C-7AC6-68214D8BE42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634600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with Photo Slide 2">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Picture Placeholder 18">
            <a:extLst>
              <a:ext uri="{FF2B5EF4-FFF2-40B4-BE49-F238E27FC236}">
                <a16:creationId xmlns:a16="http://schemas.microsoft.com/office/drawing/2014/main" id="{D0AED12A-2BEF-A8BC-EDB3-643A88D21065}"/>
              </a:ext>
            </a:extLst>
          </p:cNvPr>
          <p:cNvSpPr>
            <a:spLocks noGrp="1"/>
          </p:cNvSpPr>
          <p:nvPr>
            <p:ph type="pic" sz="quarter" idx="33"/>
          </p:nvPr>
        </p:nvSpPr>
        <p:spPr>
          <a:xfrm>
            <a:off x="5863106" y="1111903"/>
            <a:ext cx="6328895" cy="4697226"/>
          </a:xfrm>
          <a:custGeom>
            <a:avLst/>
            <a:gdLst>
              <a:gd name="csX0" fmla="*/ 0 w 6328895"/>
              <a:gd name="csY0" fmla="*/ 2348612 h 4697226"/>
              <a:gd name="csX1" fmla="*/ 0 w 6328895"/>
              <a:gd name="csY1" fmla="*/ 2348613 h 4697226"/>
              <a:gd name="csX2" fmla="*/ 0 w 6328895"/>
              <a:gd name="csY2" fmla="*/ 2348613 h 4697226"/>
              <a:gd name="csX3" fmla="*/ 2348613 w 6328895"/>
              <a:gd name="csY3" fmla="*/ 0 h 4697226"/>
              <a:gd name="csX4" fmla="*/ 6328895 w 6328895"/>
              <a:gd name="csY4" fmla="*/ 0 h 4697226"/>
              <a:gd name="csX5" fmla="*/ 6328895 w 6328895"/>
              <a:gd name="csY5" fmla="*/ 4697226 h 4697226"/>
              <a:gd name="csX6" fmla="*/ 2348613 w 6328895"/>
              <a:gd name="csY6" fmla="*/ 4697225 h 4697226"/>
              <a:gd name="csX7" fmla="*/ 12126 w 6328895"/>
              <a:gd name="csY7" fmla="*/ 2588744 h 4697226"/>
              <a:gd name="csX8" fmla="*/ 0 w 6328895"/>
              <a:gd name="csY8" fmla="*/ 2348613 h 4697226"/>
              <a:gd name="csX9" fmla="*/ 12126 w 6328895"/>
              <a:gd name="csY9" fmla="*/ 2108481 h 4697226"/>
              <a:gd name="csX10" fmla="*/ 2348613 w 6328895"/>
              <a:gd name="csY10" fmla="*/ 0 h 4697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328895" h="4697226">
                <a:moveTo>
                  <a:pt x="0" y="2348612"/>
                </a:moveTo>
                <a:lnTo>
                  <a:pt x="0" y="2348613"/>
                </a:lnTo>
                <a:lnTo>
                  <a:pt x="0" y="2348613"/>
                </a:lnTo>
                <a:close/>
                <a:moveTo>
                  <a:pt x="2348613" y="0"/>
                </a:moveTo>
                <a:lnTo>
                  <a:pt x="6328895" y="0"/>
                </a:lnTo>
                <a:lnTo>
                  <a:pt x="6328895" y="4697226"/>
                </a:lnTo>
                <a:lnTo>
                  <a:pt x="2348613" y="4697225"/>
                </a:lnTo>
                <a:cubicBezTo>
                  <a:pt x="1132579" y="4697225"/>
                  <a:pt x="132399" y="3773047"/>
                  <a:pt x="12126" y="2588744"/>
                </a:cubicBezTo>
                <a:lnTo>
                  <a:pt x="0" y="2348613"/>
                </a:lnTo>
                <a:lnTo>
                  <a:pt x="12126" y="2108481"/>
                </a:lnTo>
                <a:cubicBezTo>
                  <a:pt x="132399" y="924179"/>
                  <a:pt x="1132579" y="0"/>
                  <a:pt x="2348613" y="0"/>
                </a:cubicBezTo>
                <a:close/>
              </a:path>
            </a:pathLst>
          </a:custGeom>
          <a:solidFill>
            <a:srgbClr val="595959"/>
          </a:solidFill>
        </p:spPr>
        <p:txBody>
          <a:bodyPr wrap="square">
            <a:noAutofit/>
          </a:bodyPr>
          <a:lstStyle/>
          <a:p>
            <a:r>
              <a:rPr lang="en-US"/>
              <a:t>Click icon to add picture</a:t>
            </a:r>
          </a:p>
        </p:txBody>
      </p:sp>
      <p:sp>
        <p:nvSpPr>
          <p:cNvPr id="4" name="TextBox 3">
            <a:extLst>
              <a:ext uri="{FF2B5EF4-FFF2-40B4-BE49-F238E27FC236}">
                <a16:creationId xmlns:a16="http://schemas.microsoft.com/office/drawing/2014/main" id="{0FED2302-175F-A34C-FFE8-08128D9520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5">
            <a:extLst>
              <a:ext uri="{FF2B5EF4-FFF2-40B4-BE49-F238E27FC236}">
                <a16:creationId xmlns:a16="http://schemas.microsoft.com/office/drawing/2014/main" id="{BD2C9069-EFC2-8F89-1A70-D1602508995D}"/>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6" name="Text Placeholder 16">
            <a:extLst>
              <a:ext uri="{FF2B5EF4-FFF2-40B4-BE49-F238E27FC236}">
                <a16:creationId xmlns:a16="http://schemas.microsoft.com/office/drawing/2014/main" id="{5ABBACC6-46F7-14B2-4AED-E058BFCB4091}"/>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766D4FBC-DD54-1E71-EF41-3CF6A2921B9D}"/>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2" name="Text Placeholder 16">
            <a:extLst>
              <a:ext uri="{FF2B5EF4-FFF2-40B4-BE49-F238E27FC236}">
                <a16:creationId xmlns:a16="http://schemas.microsoft.com/office/drawing/2014/main" id="{969B0DDF-77EF-B2FC-F72C-C6488F793DD4}"/>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22705B21-38EC-C5D1-6E89-B169792421C4}"/>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4" name="Text Placeholder 16">
            <a:extLst>
              <a:ext uri="{FF2B5EF4-FFF2-40B4-BE49-F238E27FC236}">
                <a16:creationId xmlns:a16="http://schemas.microsoft.com/office/drawing/2014/main" id="{B008390C-A8BE-6BB1-8CC8-8ACFDE01D84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1593970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with Photo Slide 3">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6" name="Picture Placeholder 20">
            <a:extLst>
              <a:ext uri="{FF2B5EF4-FFF2-40B4-BE49-F238E27FC236}">
                <a16:creationId xmlns:a16="http://schemas.microsoft.com/office/drawing/2014/main" id="{3DCA4538-AE30-9429-DDF7-C9607E80D90E}"/>
              </a:ext>
            </a:extLst>
          </p:cNvPr>
          <p:cNvSpPr>
            <a:spLocks noGrp="1"/>
          </p:cNvSpPr>
          <p:nvPr>
            <p:ph type="pic" sz="quarter" idx="33" hasCustomPrompt="1"/>
          </p:nvPr>
        </p:nvSpPr>
        <p:spPr>
          <a:xfrm>
            <a:off x="5902666"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Picture Placeholder 20">
            <a:extLst>
              <a:ext uri="{FF2B5EF4-FFF2-40B4-BE49-F238E27FC236}">
                <a16:creationId xmlns:a16="http://schemas.microsoft.com/office/drawing/2014/main" id="{C2518788-0A8A-25B1-165C-6BF527F52501}"/>
              </a:ext>
            </a:extLst>
          </p:cNvPr>
          <p:cNvSpPr>
            <a:spLocks noGrp="1"/>
          </p:cNvSpPr>
          <p:nvPr>
            <p:ph type="pic" sz="quarter" idx="34" hasCustomPrompt="1"/>
          </p:nvPr>
        </p:nvSpPr>
        <p:spPr>
          <a:xfrm>
            <a:off x="8830744"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Picture Placeholder 20">
            <a:extLst>
              <a:ext uri="{FF2B5EF4-FFF2-40B4-BE49-F238E27FC236}">
                <a16:creationId xmlns:a16="http://schemas.microsoft.com/office/drawing/2014/main" id="{AE51FE86-7C8F-B47C-319D-324EB4BF1655}"/>
              </a:ext>
            </a:extLst>
          </p:cNvPr>
          <p:cNvSpPr>
            <a:spLocks noGrp="1"/>
          </p:cNvSpPr>
          <p:nvPr>
            <p:ph type="pic" sz="quarter" idx="35" hasCustomPrompt="1"/>
          </p:nvPr>
        </p:nvSpPr>
        <p:spPr>
          <a:xfrm>
            <a:off x="5902666"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0">
            <a:extLst>
              <a:ext uri="{FF2B5EF4-FFF2-40B4-BE49-F238E27FC236}">
                <a16:creationId xmlns:a16="http://schemas.microsoft.com/office/drawing/2014/main" id="{799D2E9B-306E-14A3-FEA4-0393537A2A91}"/>
              </a:ext>
            </a:extLst>
          </p:cNvPr>
          <p:cNvSpPr>
            <a:spLocks noGrp="1"/>
          </p:cNvSpPr>
          <p:nvPr>
            <p:ph type="pic" sz="quarter" idx="36" hasCustomPrompt="1"/>
          </p:nvPr>
        </p:nvSpPr>
        <p:spPr>
          <a:xfrm>
            <a:off x="8830744"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A0AF3BA4-7980-7046-0EEA-42CA999ADB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2" name="Text Placeholder 15">
            <a:extLst>
              <a:ext uri="{FF2B5EF4-FFF2-40B4-BE49-F238E27FC236}">
                <a16:creationId xmlns:a16="http://schemas.microsoft.com/office/drawing/2014/main" id="{A26D1922-FBC8-CC9B-55B3-FF2D64B5BF65}"/>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5E7B6AD0-9671-D6F8-8170-504A132CA13A}"/>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AC7FDE63-98DF-24D2-365C-7686F6DECE5E}"/>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CDCCB559-EE84-C759-FE4D-A1EB0043F800}"/>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5" name="Text Placeholder 16">
            <a:extLst>
              <a:ext uri="{FF2B5EF4-FFF2-40B4-BE49-F238E27FC236}">
                <a16:creationId xmlns:a16="http://schemas.microsoft.com/office/drawing/2014/main" id="{E32116F6-4129-AC8E-76D9-BAD45344CD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70311F0-2F6C-263B-EF4C-459545ABC3F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9648745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Photo Slide 4">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68690"/>
          <a:stretch/>
        </p:blipFill>
        <p:spPr>
          <a:xfrm>
            <a:off x="3237875" y="201425"/>
            <a:ext cx="8954125" cy="6656575"/>
          </a:xfrm>
          <a:prstGeom prst="rect">
            <a:avLst/>
          </a:prstGeom>
        </p:spPr>
      </p:pic>
      <p:sp>
        <p:nvSpPr>
          <p:cNvPr id="13" name="Text Placeholder 15">
            <a:extLst>
              <a:ext uri="{FF2B5EF4-FFF2-40B4-BE49-F238E27FC236}">
                <a16:creationId xmlns:a16="http://schemas.microsoft.com/office/drawing/2014/main" id="{C094FC2A-8661-0AF3-7067-A31838449ADF}"/>
              </a:ext>
            </a:extLst>
          </p:cNvPr>
          <p:cNvSpPr>
            <a:spLocks noGrp="1"/>
          </p:cNvSpPr>
          <p:nvPr>
            <p:ph type="body" sz="quarter" idx="37" hasCustomPrompt="1"/>
          </p:nvPr>
        </p:nvSpPr>
        <p:spPr>
          <a:xfrm>
            <a:off x="1080271" y="1625618"/>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1" y="1848314"/>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1" y="2305514"/>
            <a:ext cx="5306879" cy="2235664"/>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21" name="Text Placeholder 16">
            <a:extLst>
              <a:ext uri="{FF2B5EF4-FFF2-40B4-BE49-F238E27FC236}">
                <a16:creationId xmlns:a16="http://schemas.microsoft.com/office/drawing/2014/main" id="{4458A78A-06FD-1ADC-CD5F-6B6473084E72}"/>
              </a:ext>
            </a:extLst>
          </p:cNvPr>
          <p:cNvSpPr>
            <a:spLocks noGrp="1"/>
          </p:cNvSpPr>
          <p:nvPr>
            <p:ph type="body" sz="quarter" idx="31" hasCustomPrompt="1"/>
          </p:nvPr>
        </p:nvSpPr>
        <p:spPr>
          <a:xfrm>
            <a:off x="1080271" y="4573159"/>
            <a:ext cx="5302160" cy="1057157"/>
          </a:xfrm>
        </p:spPr>
        <p:txBody>
          <a:bodyPr>
            <a:noAutofit/>
          </a:bodyPr>
          <a:lstStyle>
            <a:lvl1pPr marL="179388" indent="-179388">
              <a:buFont typeface="Arial" panose="020B0604020202020204" pitchFamily="34" charset="0"/>
              <a:buChar char="•"/>
              <a:tabLst/>
              <a:defRPr sz="15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2" name="Picture Placeholder 20">
            <a:extLst>
              <a:ext uri="{FF2B5EF4-FFF2-40B4-BE49-F238E27FC236}">
                <a16:creationId xmlns:a16="http://schemas.microsoft.com/office/drawing/2014/main" id="{371BC087-670A-BC32-380D-2F12953D6F30}"/>
              </a:ext>
            </a:extLst>
          </p:cNvPr>
          <p:cNvSpPr>
            <a:spLocks noGrp="1"/>
          </p:cNvSpPr>
          <p:nvPr>
            <p:ph type="pic" sz="quarter" idx="33" hasCustomPrompt="1"/>
          </p:nvPr>
        </p:nvSpPr>
        <p:spPr>
          <a:xfrm>
            <a:off x="6777720" y="1094839"/>
            <a:ext cx="4668323" cy="4668323"/>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55635BA1-D68F-55A8-3CD0-67481C414E7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3A137A7-9FF7-8942-CD80-B80A4F2D9ABE}"/>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E724DE7-2312-007F-D80D-EA8F5F08572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949234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Photo Slide 5">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Picture Placeholder 20">
            <a:extLst>
              <a:ext uri="{FF2B5EF4-FFF2-40B4-BE49-F238E27FC236}">
                <a16:creationId xmlns:a16="http://schemas.microsoft.com/office/drawing/2014/main" id="{1421C830-A5BC-78CA-53C1-9EEFB8D590CF}"/>
              </a:ext>
            </a:extLst>
          </p:cNvPr>
          <p:cNvSpPr>
            <a:spLocks noGrp="1"/>
          </p:cNvSpPr>
          <p:nvPr>
            <p:ph type="pic" sz="quarter" idx="33" hasCustomPrompt="1"/>
          </p:nvPr>
        </p:nvSpPr>
        <p:spPr>
          <a:xfrm>
            <a:off x="5023871" y="0"/>
            <a:ext cx="1691721" cy="6858000"/>
          </a:xfrm>
          <a:prstGeom prst="rect">
            <a:avLst/>
          </a:prstGeom>
          <a:solidFill>
            <a:schemeClr val="tx1">
              <a:lumMod val="65000"/>
              <a:lumOff val="35000"/>
            </a:schemeClr>
          </a:solidFill>
        </p:spPr>
        <p:txBody>
          <a:bodyPr anchor="ctr">
            <a:normAutofit/>
          </a:bodyP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 name="Picture Placeholder 20">
            <a:extLst>
              <a:ext uri="{FF2B5EF4-FFF2-40B4-BE49-F238E27FC236}">
                <a16:creationId xmlns:a16="http://schemas.microsoft.com/office/drawing/2014/main" id="{6618C50B-2567-8ED0-910A-D599E45A05AA}"/>
              </a:ext>
            </a:extLst>
          </p:cNvPr>
          <p:cNvSpPr>
            <a:spLocks noGrp="1"/>
          </p:cNvSpPr>
          <p:nvPr>
            <p:ph type="pic" sz="quarter" idx="34" hasCustomPrompt="1"/>
          </p:nvPr>
        </p:nvSpPr>
        <p:spPr>
          <a:xfrm>
            <a:off x="7426835"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Picture Placeholder 20">
            <a:extLst>
              <a:ext uri="{FF2B5EF4-FFF2-40B4-BE49-F238E27FC236}">
                <a16:creationId xmlns:a16="http://schemas.microsoft.com/office/drawing/2014/main" id="{F23C729C-BF8B-DA94-DFE2-C93A0F8C0153}"/>
              </a:ext>
            </a:extLst>
          </p:cNvPr>
          <p:cNvSpPr>
            <a:spLocks noGrp="1"/>
          </p:cNvSpPr>
          <p:nvPr>
            <p:ph type="pic" sz="quarter" idx="35" hasCustomPrompt="1"/>
          </p:nvPr>
        </p:nvSpPr>
        <p:spPr>
          <a:xfrm>
            <a:off x="9829800"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Text Placeholder 15">
            <a:extLst>
              <a:ext uri="{FF2B5EF4-FFF2-40B4-BE49-F238E27FC236}">
                <a16:creationId xmlns:a16="http://schemas.microsoft.com/office/drawing/2014/main" id="{C400773D-D961-C739-A899-B38883DBCCDC}"/>
              </a:ext>
            </a:extLst>
          </p:cNvPr>
          <p:cNvSpPr>
            <a:spLocks noGrp="1"/>
          </p:cNvSpPr>
          <p:nvPr>
            <p:ph type="body" sz="quarter" idx="29" hasCustomPrompt="1"/>
          </p:nvPr>
        </p:nvSpPr>
        <p:spPr>
          <a:xfrm>
            <a:off x="911883" y="1695881"/>
            <a:ext cx="353444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B33573B6-4A01-8796-8218-A12E43741EE4}"/>
              </a:ext>
            </a:extLst>
          </p:cNvPr>
          <p:cNvSpPr>
            <a:spLocks noGrp="1"/>
          </p:cNvSpPr>
          <p:nvPr>
            <p:ph type="body" sz="quarter" idx="15" hasCustomPrompt="1"/>
          </p:nvPr>
        </p:nvSpPr>
        <p:spPr>
          <a:xfrm>
            <a:off x="911883" y="1918578"/>
            <a:ext cx="3534445" cy="328610"/>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0" name="Text Placeholder 16">
            <a:extLst>
              <a:ext uri="{FF2B5EF4-FFF2-40B4-BE49-F238E27FC236}">
                <a16:creationId xmlns:a16="http://schemas.microsoft.com/office/drawing/2014/main" id="{10D470E8-136D-2FBA-B331-ED74D3441F8B}"/>
              </a:ext>
            </a:extLst>
          </p:cNvPr>
          <p:cNvSpPr>
            <a:spLocks noGrp="1"/>
          </p:cNvSpPr>
          <p:nvPr>
            <p:ph type="body" sz="quarter" idx="30" hasCustomPrompt="1"/>
          </p:nvPr>
        </p:nvSpPr>
        <p:spPr>
          <a:xfrm>
            <a:off x="911884" y="2375777"/>
            <a:ext cx="3536826" cy="2411981"/>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Lorem ipsum dolor sit </a:t>
            </a:r>
            <a:r>
              <a:rPr lang="en-US" err="1">
                <a:effectLst/>
                <a:latin typeface="Arial" panose="020B0604020202020204" pitchFamily="34" charset="0"/>
              </a:rPr>
              <a:t>amet</a:t>
            </a:r>
            <a:r>
              <a:rPr lang="en-US">
                <a:effectLst/>
                <a:latin typeface="Arial" panose="020B0604020202020204" pitchFamily="34" charset="0"/>
              </a:rPr>
              <a:t>. </a:t>
            </a:r>
          </a:p>
        </p:txBody>
      </p:sp>
      <p:sp>
        <p:nvSpPr>
          <p:cNvPr id="46" name="Text Placeholder 16">
            <a:extLst>
              <a:ext uri="{FF2B5EF4-FFF2-40B4-BE49-F238E27FC236}">
                <a16:creationId xmlns:a16="http://schemas.microsoft.com/office/drawing/2014/main" id="{00849028-96B9-460F-5382-663DCAE04FF9}"/>
              </a:ext>
            </a:extLst>
          </p:cNvPr>
          <p:cNvSpPr>
            <a:spLocks noGrp="1"/>
          </p:cNvSpPr>
          <p:nvPr>
            <p:ph type="body" sz="quarter" idx="31" hasCustomPrompt="1"/>
          </p:nvPr>
        </p:nvSpPr>
        <p:spPr>
          <a:xfrm>
            <a:off x="911883" y="4820969"/>
            <a:ext cx="3539279" cy="675705"/>
          </a:xfrm>
        </p:spPr>
        <p:txBody>
          <a:bodyPr>
            <a:noAutofit/>
          </a:bodyPr>
          <a:lstStyle>
            <a:lvl1pPr marL="176213" indent="-176213">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47" name="Text Placeholder 16">
            <a:extLst>
              <a:ext uri="{FF2B5EF4-FFF2-40B4-BE49-F238E27FC236}">
                <a16:creationId xmlns:a16="http://schemas.microsoft.com/office/drawing/2014/main" id="{0D79058E-E472-4B57-5AEF-2E1BC4E486F4}"/>
              </a:ext>
            </a:extLst>
          </p:cNvPr>
          <p:cNvSpPr>
            <a:spLocks noGrp="1"/>
          </p:cNvSpPr>
          <p:nvPr>
            <p:ph type="body" sz="quarter" idx="36" hasCustomPrompt="1"/>
          </p:nvPr>
        </p:nvSpPr>
        <p:spPr>
          <a:xfrm rot="16200000">
            <a:off x="3904805"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8" name="Text Placeholder 16">
            <a:extLst>
              <a:ext uri="{FF2B5EF4-FFF2-40B4-BE49-F238E27FC236}">
                <a16:creationId xmlns:a16="http://schemas.microsoft.com/office/drawing/2014/main" id="{FD8866E2-3A41-6414-7D2C-4038B1E1BBB3}"/>
              </a:ext>
            </a:extLst>
          </p:cNvPr>
          <p:cNvSpPr>
            <a:spLocks noGrp="1"/>
          </p:cNvSpPr>
          <p:nvPr>
            <p:ph type="body" sz="quarter" idx="37" hasCustomPrompt="1"/>
          </p:nvPr>
        </p:nvSpPr>
        <p:spPr>
          <a:xfrm rot="16200000">
            <a:off x="6309369"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9" name="Text Placeholder 16">
            <a:extLst>
              <a:ext uri="{FF2B5EF4-FFF2-40B4-BE49-F238E27FC236}">
                <a16:creationId xmlns:a16="http://schemas.microsoft.com/office/drawing/2014/main" id="{8092C41E-4A92-792A-9C02-BFC90BCC5E80}"/>
              </a:ext>
            </a:extLst>
          </p:cNvPr>
          <p:cNvSpPr>
            <a:spLocks noGrp="1"/>
          </p:cNvSpPr>
          <p:nvPr>
            <p:ph type="body" sz="quarter" idx="38" hasCustomPrompt="1"/>
          </p:nvPr>
        </p:nvSpPr>
        <p:spPr>
          <a:xfrm rot="16200000">
            <a:off x="8715853"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9" name="TextBox 8">
            <a:extLst>
              <a:ext uri="{FF2B5EF4-FFF2-40B4-BE49-F238E27FC236}">
                <a16:creationId xmlns:a16="http://schemas.microsoft.com/office/drawing/2014/main" id="{9DD121DB-DF6A-08B7-DCA6-1DCF6746C3D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6BBCDB7-1CB6-8A3E-7244-A8ECF0F4663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22C236F4-C0AE-9730-00A5-14197A14E0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273631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Photo Slide 6">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Picture Placeholder 20">
            <a:extLst>
              <a:ext uri="{FF2B5EF4-FFF2-40B4-BE49-F238E27FC236}">
                <a16:creationId xmlns:a16="http://schemas.microsoft.com/office/drawing/2014/main" id="{271CA4E6-02FE-EC3D-BC6B-33A82058A313}"/>
              </a:ext>
            </a:extLst>
          </p:cNvPr>
          <p:cNvSpPr>
            <a:spLocks noGrp="1"/>
          </p:cNvSpPr>
          <p:nvPr>
            <p:ph type="pic" sz="quarter" idx="33" hasCustomPrompt="1"/>
          </p:nvPr>
        </p:nvSpPr>
        <p:spPr>
          <a:xfrm>
            <a:off x="7122494" y="0"/>
            <a:ext cx="5069506" cy="6858000"/>
          </a:xfrm>
          <a:prstGeom prst="rect">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 name="Text Placeholder 16">
            <a:extLst>
              <a:ext uri="{FF2B5EF4-FFF2-40B4-BE49-F238E27FC236}">
                <a16:creationId xmlns:a16="http://schemas.microsoft.com/office/drawing/2014/main" id="{6FAD70C2-9009-1352-B222-B2C5DD477230}"/>
              </a:ext>
            </a:extLst>
          </p:cNvPr>
          <p:cNvSpPr>
            <a:spLocks noGrp="1"/>
          </p:cNvSpPr>
          <p:nvPr>
            <p:ph type="body" sz="quarter" idx="34" hasCustomPrompt="1"/>
          </p:nvPr>
        </p:nvSpPr>
        <p:spPr>
          <a:xfrm>
            <a:off x="5365231" y="5832423"/>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14" name="Text Placeholder 16">
            <a:extLst>
              <a:ext uri="{FF2B5EF4-FFF2-40B4-BE49-F238E27FC236}">
                <a16:creationId xmlns:a16="http://schemas.microsoft.com/office/drawing/2014/main" id="{CB9572E4-6A68-F0D3-D209-4D1E3EEE1498}"/>
              </a:ext>
            </a:extLst>
          </p:cNvPr>
          <p:cNvSpPr>
            <a:spLocks noGrp="1"/>
          </p:cNvSpPr>
          <p:nvPr>
            <p:ph type="body" sz="quarter" idx="35" hasCustomPrompt="1"/>
          </p:nvPr>
        </p:nvSpPr>
        <p:spPr>
          <a:xfrm>
            <a:off x="5350240" y="6107244"/>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4" name="Text Placeholder 15">
            <a:extLst>
              <a:ext uri="{FF2B5EF4-FFF2-40B4-BE49-F238E27FC236}">
                <a16:creationId xmlns:a16="http://schemas.microsoft.com/office/drawing/2014/main" id="{B309499A-66F4-85AA-ADDF-E870AE6984BF}"/>
              </a:ext>
            </a:extLst>
          </p:cNvPr>
          <p:cNvSpPr>
            <a:spLocks noGrp="1"/>
          </p:cNvSpPr>
          <p:nvPr>
            <p:ph type="body" sz="quarter" idx="37" hasCustomPrompt="1"/>
          </p:nvPr>
        </p:nvSpPr>
        <p:spPr>
          <a:xfrm>
            <a:off x="1080271" y="1440683"/>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B118B620-6950-D6F7-B797-63E243C92F37}"/>
              </a:ext>
            </a:extLst>
          </p:cNvPr>
          <p:cNvSpPr>
            <a:spLocks noGrp="1"/>
          </p:cNvSpPr>
          <p:nvPr>
            <p:ph type="body" sz="quarter" idx="38" hasCustomPrompt="1"/>
          </p:nvPr>
        </p:nvSpPr>
        <p:spPr>
          <a:xfrm>
            <a:off x="1080271" y="1663379"/>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0" name="Text Placeholder 16">
            <a:extLst>
              <a:ext uri="{FF2B5EF4-FFF2-40B4-BE49-F238E27FC236}">
                <a16:creationId xmlns:a16="http://schemas.microsoft.com/office/drawing/2014/main" id="{59CCAB96-A0D8-C551-37FD-35FDA0882A74}"/>
              </a:ext>
            </a:extLst>
          </p:cNvPr>
          <p:cNvSpPr>
            <a:spLocks noGrp="1"/>
          </p:cNvSpPr>
          <p:nvPr>
            <p:ph type="body" sz="quarter" idx="39" hasCustomPrompt="1"/>
          </p:nvPr>
        </p:nvSpPr>
        <p:spPr>
          <a:xfrm>
            <a:off x="1080271" y="2120578"/>
            <a:ext cx="5306879" cy="2091826"/>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p>
        </p:txBody>
      </p:sp>
      <p:sp>
        <p:nvSpPr>
          <p:cNvPr id="13" name="Text Placeholder 16">
            <a:extLst>
              <a:ext uri="{FF2B5EF4-FFF2-40B4-BE49-F238E27FC236}">
                <a16:creationId xmlns:a16="http://schemas.microsoft.com/office/drawing/2014/main" id="{EBF9119C-9C5F-A17B-B497-03568377ADA6}"/>
              </a:ext>
            </a:extLst>
          </p:cNvPr>
          <p:cNvSpPr>
            <a:spLocks noGrp="1"/>
          </p:cNvSpPr>
          <p:nvPr>
            <p:ph type="body" sz="quarter" idx="31" hasCustomPrompt="1"/>
          </p:nvPr>
        </p:nvSpPr>
        <p:spPr>
          <a:xfrm>
            <a:off x="1080270" y="4234158"/>
            <a:ext cx="5307829" cy="1151697"/>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777EAEB3-E5CB-57E7-5009-3C75E6E69D6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3CB0F9C-E0C0-16D9-5F5D-6A1D59367E2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A944BD59-5495-CEC2-03FF-0BD19C28FAF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6814757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Photo Slide 7">
    <p:bg>
      <p:bgPr>
        <a:blipFill dpi="0" rotWithShape="1">
          <a:blip r:embed="rId2" cstate="screen">
            <a:lum/>
            <a:extLst>
              <a:ext uri="{28A0092B-C50C-407E-A947-70E740481C1C}">
                <a14:useLocalDpi xmlns:a14="http://schemas.microsoft.com/office/drawing/2010/main"/>
              </a:ext>
            </a:extLst>
          </a:blip>
          <a:srcRect/>
          <a:stretch>
            <a:fillRect l="-4000" t="-24000" r="-28000" b="-9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C4618-92AB-4BB2-C74D-F1954DB17404}"/>
              </a:ext>
            </a:extLst>
          </p:cNvPr>
          <p:cNvSpPr/>
          <p:nvPr userDrawn="1"/>
        </p:nvSpPr>
        <p:spPr>
          <a:xfrm>
            <a:off x="0" y="-1"/>
            <a:ext cx="12192000" cy="5800726"/>
          </a:xfrm>
          <a:prstGeom prst="rect">
            <a:avLst/>
          </a:prstGeom>
          <a:gradFill>
            <a:gsLst>
              <a:gs pos="83000">
                <a:schemeClr val="bg1"/>
              </a:gs>
              <a:gs pos="0">
                <a:srgbClr val="0061A8">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D53FEC3-A0F7-8E3A-D47C-DE44CD7C8BA3}"/>
              </a:ext>
            </a:extLst>
          </p:cNvPr>
          <p:cNvSpPr/>
          <p:nvPr userDrawn="1"/>
        </p:nvSpPr>
        <p:spPr>
          <a:xfrm>
            <a:off x="0" y="1"/>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56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3" name="Text Placeholder 16">
            <a:extLst>
              <a:ext uri="{FF2B5EF4-FFF2-40B4-BE49-F238E27FC236}">
                <a16:creationId xmlns:a16="http://schemas.microsoft.com/office/drawing/2014/main" id="{8341FF28-7E32-3BAE-8D93-910E238548E5}"/>
              </a:ext>
            </a:extLst>
          </p:cNvPr>
          <p:cNvSpPr>
            <a:spLocks noGrp="1"/>
          </p:cNvSpPr>
          <p:nvPr>
            <p:ph type="body" sz="quarter" idx="40" hasCustomPrompt="1"/>
          </p:nvPr>
        </p:nvSpPr>
        <p:spPr>
          <a:xfrm>
            <a:off x="1214864" y="5089362"/>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11" name="Text Placeholder 15">
            <a:extLst>
              <a:ext uri="{FF2B5EF4-FFF2-40B4-BE49-F238E27FC236}">
                <a16:creationId xmlns:a16="http://schemas.microsoft.com/office/drawing/2014/main" id="{5E483921-0D42-4B28-84B5-DF38CC3DFF1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CDDA2C4D-B49A-FE63-BF2A-5A6704462754}"/>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DECAC148-69F2-FB62-511E-4534957D175E}"/>
              </a:ext>
            </a:extLst>
          </p:cNvPr>
          <p:cNvSpPr>
            <a:spLocks noGrp="1"/>
          </p:cNvSpPr>
          <p:nvPr>
            <p:ph type="body" sz="quarter" idx="39" hasCustomPrompt="1"/>
          </p:nvPr>
        </p:nvSpPr>
        <p:spPr>
          <a:xfrm>
            <a:off x="1080272" y="2252204"/>
            <a:ext cx="4472390" cy="187800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6" name="Text Placeholder 16">
            <a:extLst>
              <a:ext uri="{FF2B5EF4-FFF2-40B4-BE49-F238E27FC236}">
                <a16:creationId xmlns:a16="http://schemas.microsoft.com/office/drawing/2014/main" id="{107F6041-66E2-A24B-A489-86B3BD40AC47}"/>
              </a:ext>
            </a:extLst>
          </p:cNvPr>
          <p:cNvSpPr>
            <a:spLocks noGrp="1"/>
          </p:cNvSpPr>
          <p:nvPr>
            <p:ph type="body" sz="quarter" idx="31" hasCustomPrompt="1"/>
          </p:nvPr>
        </p:nvSpPr>
        <p:spPr>
          <a:xfrm>
            <a:off x="1080271" y="4155960"/>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 Placeholder 16">
            <a:extLst>
              <a:ext uri="{FF2B5EF4-FFF2-40B4-BE49-F238E27FC236}">
                <a16:creationId xmlns:a16="http://schemas.microsoft.com/office/drawing/2014/main" id="{BD36F886-B040-883E-93D2-ED6E96749373}"/>
              </a:ext>
            </a:extLst>
          </p:cNvPr>
          <p:cNvSpPr>
            <a:spLocks noGrp="1"/>
          </p:cNvSpPr>
          <p:nvPr>
            <p:ph type="body" sz="quarter" idx="34" hasCustomPrompt="1"/>
          </p:nvPr>
        </p:nvSpPr>
        <p:spPr>
          <a:xfrm>
            <a:off x="10038831" y="1681337"/>
            <a:ext cx="1530246" cy="358515"/>
          </a:xfrm>
        </p:spPr>
        <p:txBody>
          <a:bodyPr>
            <a:noAutofit/>
          </a:bodyPr>
          <a:lstStyle>
            <a:lvl1pPr marL="0" indent="0">
              <a:buNone/>
              <a:defRPr sz="2000" b="1"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9" name="Text Placeholder 16">
            <a:extLst>
              <a:ext uri="{FF2B5EF4-FFF2-40B4-BE49-F238E27FC236}">
                <a16:creationId xmlns:a16="http://schemas.microsoft.com/office/drawing/2014/main" id="{288A9000-009F-38EB-B23C-23567656FAF6}"/>
              </a:ext>
            </a:extLst>
          </p:cNvPr>
          <p:cNvSpPr>
            <a:spLocks noGrp="1"/>
          </p:cNvSpPr>
          <p:nvPr>
            <p:ph type="body" sz="quarter" idx="35" hasCustomPrompt="1"/>
          </p:nvPr>
        </p:nvSpPr>
        <p:spPr>
          <a:xfrm>
            <a:off x="10023840" y="1956158"/>
            <a:ext cx="1575215" cy="338527"/>
          </a:xfrm>
        </p:spPr>
        <p:txBody>
          <a:bodyPr>
            <a:noAutofit/>
          </a:bodyPr>
          <a:lstStyle>
            <a:lvl1pPr marL="0" indent="0">
              <a:buNone/>
              <a:defRPr sz="2000" b="0"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15" name="TextBox 14">
            <a:extLst>
              <a:ext uri="{FF2B5EF4-FFF2-40B4-BE49-F238E27FC236}">
                <a16:creationId xmlns:a16="http://schemas.microsoft.com/office/drawing/2014/main" id="{0E127B40-3944-2603-63C5-6F387197039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45160AF5-C210-8649-1FFC-1FFE42FEB94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4F252F32-FD58-FC19-7CFE-56D91CF020A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6412746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Photo Slide 8">
    <p:bg>
      <p:bgPr>
        <a:blipFill dpi="0" rotWithShape="1">
          <a:blip r:embed="rId2" cstate="screen">
            <a:lum/>
            <a:extLst>
              <a:ext uri="{28A0092B-C50C-407E-A947-70E740481C1C}">
                <a14:useLocalDpi xmlns:a14="http://schemas.microsoft.com/office/drawing/2010/main"/>
              </a:ext>
            </a:extLst>
          </a:blip>
          <a:srcRect/>
          <a:stretch>
            <a:fillRect l="12000" t="-23000" b="-13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FE77BD0B-30CB-7EF1-C946-1B35FDF05BD8}"/>
              </a:ext>
            </a:extLst>
          </p:cNvPr>
          <p:cNvSpPr/>
          <p:nvPr userDrawn="1"/>
        </p:nvSpPr>
        <p:spPr>
          <a:xfrm>
            <a:off x="0" y="0"/>
            <a:ext cx="8865139"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0" fmla="*/ 217170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7" fmla="*/ 2171700 w 110654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514351 w 8893714"/>
              <a:gd name="connsiteY6" fmla="*/ 6786563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72035 w 8850851"/>
              <a:gd name="connsiteY0" fmla="*/ 0 h 6867575"/>
              <a:gd name="connsiteX1" fmla="*/ 8850851 w 8850851"/>
              <a:gd name="connsiteY1" fmla="*/ 9575 h 6867575"/>
              <a:gd name="connsiteX2" fmla="*/ 8736719 w 8850851"/>
              <a:gd name="connsiteY2" fmla="*/ 68030 h 6867575"/>
              <a:gd name="connsiteX3" fmla="*/ 6730654 w 8850851"/>
              <a:gd name="connsiteY3" fmla="*/ 3438576 h 6867575"/>
              <a:gd name="connsiteX4" fmla="*/ 8736719 w 8850851"/>
              <a:gd name="connsiteY4" fmla="*/ 6809122 h 6867575"/>
              <a:gd name="connsiteX5" fmla="*/ 8850847 w 8850851"/>
              <a:gd name="connsiteY5" fmla="*/ 6867575 h 6867575"/>
              <a:gd name="connsiteX6" fmla="*/ 0 w 8850851"/>
              <a:gd name="connsiteY6" fmla="*/ 6867575 h 6867575"/>
              <a:gd name="connsiteX7" fmla="*/ 72035 w 8850851"/>
              <a:gd name="connsiteY7" fmla="*/ 0 h 6867575"/>
              <a:gd name="connsiteX0" fmla="*/ 0 w 8869777"/>
              <a:gd name="connsiteY0" fmla="*/ 0 h 6862788"/>
              <a:gd name="connsiteX1" fmla="*/ 8869777 w 8869777"/>
              <a:gd name="connsiteY1" fmla="*/ 4788 h 6862788"/>
              <a:gd name="connsiteX2" fmla="*/ 8755645 w 8869777"/>
              <a:gd name="connsiteY2" fmla="*/ 63243 h 6862788"/>
              <a:gd name="connsiteX3" fmla="*/ 6749580 w 8869777"/>
              <a:gd name="connsiteY3" fmla="*/ 3433789 h 6862788"/>
              <a:gd name="connsiteX4" fmla="*/ 8755645 w 8869777"/>
              <a:gd name="connsiteY4" fmla="*/ 6804335 h 6862788"/>
              <a:gd name="connsiteX5" fmla="*/ 8869773 w 8869777"/>
              <a:gd name="connsiteY5" fmla="*/ 6862788 h 6862788"/>
              <a:gd name="connsiteX6" fmla="*/ 18926 w 8869777"/>
              <a:gd name="connsiteY6" fmla="*/ 6862788 h 6862788"/>
              <a:gd name="connsiteX7" fmla="*/ 0 w 8869777"/>
              <a:gd name="connsiteY7" fmla="*/ 0 h 6862788"/>
              <a:gd name="connsiteX0" fmla="*/ 224 w 8870001"/>
              <a:gd name="connsiteY0" fmla="*/ 0 h 6867576"/>
              <a:gd name="connsiteX1" fmla="*/ 8870001 w 8870001"/>
              <a:gd name="connsiteY1" fmla="*/ 4788 h 6867576"/>
              <a:gd name="connsiteX2" fmla="*/ 8755869 w 8870001"/>
              <a:gd name="connsiteY2" fmla="*/ 63243 h 6867576"/>
              <a:gd name="connsiteX3" fmla="*/ 6749804 w 8870001"/>
              <a:gd name="connsiteY3" fmla="*/ 3433789 h 6867576"/>
              <a:gd name="connsiteX4" fmla="*/ 8755869 w 8870001"/>
              <a:gd name="connsiteY4" fmla="*/ 6804335 h 6867576"/>
              <a:gd name="connsiteX5" fmla="*/ 8869997 w 8870001"/>
              <a:gd name="connsiteY5" fmla="*/ 6862788 h 6867576"/>
              <a:gd name="connsiteX6" fmla="*/ 0 w 8870001"/>
              <a:gd name="connsiteY6" fmla="*/ 6867576 h 6867576"/>
              <a:gd name="connsiteX7" fmla="*/ 224 w 8870001"/>
              <a:gd name="connsiteY7" fmla="*/ 0 h 6867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70001" h="6867576">
                <a:moveTo>
                  <a:pt x="224" y="0"/>
                </a:moveTo>
                <a:lnTo>
                  <a:pt x="8870001" y="4788"/>
                </a:lnTo>
                <a:lnTo>
                  <a:pt x="8755869" y="63243"/>
                </a:lnTo>
                <a:cubicBezTo>
                  <a:pt x="7560967" y="712353"/>
                  <a:pt x="6749804" y="1978343"/>
                  <a:pt x="6749804" y="3433789"/>
                </a:cubicBezTo>
                <a:cubicBezTo>
                  <a:pt x="6749804" y="4889236"/>
                  <a:pt x="7560967" y="6155225"/>
                  <a:pt x="8755869" y="6804335"/>
                </a:cubicBezTo>
                <a:lnTo>
                  <a:pt x="8869997" y="6862788"/>
                </a:lnTo>
                <a:lnTo>
                  <a:pt x="0" y="6867576"/>
                </a:lnTo>
                <a:cubicBezTo>
                  <a:pt x="0" y="4581576"/>
                  <a:pt x="224" y="2286000"/>
                  <a:pt x="224" y="0"/>
                </a:cubicBez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Shape, logo&#10;&#10;AI-generated content may be incorrect.">
            <a:extLst>
              <a:ext uri="{FF2B5EF4-FFF2-40B4-BE49-F238E27FC236}">
                <a16:creationId xmlns:a16="http://schemas.microsoft.com/office/drawing/2014/main" id="{74F003E9-BCBA-0894-63D3-ED938FA2A15A}"/>
              </a:ext>
            </a:extLst>
          </p:cNvPr>
          <p:cNvPicPr>
            <a:picLocks/>
          </p:cNvPicPr>
          <p:nvPr userDrawn="1"/>
        </p:nvPicPr>
        <p:blipFill>
          <a:blip r:embed="rId3" cstate="screen">
            <a:extLst>
              <a:ext uri="{28A0092B-C50C-407E-A947-70E740481C1C}">
                <a14:useLocalDpi xmlns:a14="http://schemas.microsoft.com/office/drawing/2010/main"/>
              </a:ext>
            </a:extLst>
          </a:blip>
          <a:srcRect l="-233" t="13050" r="33325" b="12227"/>
          <a:stretch/>
        </p:blipFill>
        <p:spPr>
          <a:xfrm>
            <a:off x="6019053" y="0"/>
            <a:ext cx="6172947" cy="6858000"/>
          </a:xfrm>
          <a:prstGeom prst="rect">
            <a:avLst/>
          </a:prstGeom>
        </p:spPr>
      </p:pic>
      <p:sp>
        <p:nvSpPr>
          <p:cNvPr id="14" name="Rectangle 13">
            <a:extLst>
              <a:ext uri="{FF2B5EF4-FFF2-40B4-BE49-F238E27FC236}">
                <a16:creationId xmlns:a16="http://schemas.microsoft.com/office/drawing/2014/main" id="{D378ABAF-CE7E-E97C-44C4-EE7A3BA285BF}"/>
              </a:ext>
            </a:extLst>
          </p:cNvPr>
          <p:cNvSpPr/>
          <p:nvPr userDrawn="1"/>
        </p:nvSpPr>
        <p:spPr>
          <a:xfrm rot="10800000">
            <a:off x="0" y="0"/>
            <a:ext cx="12192000" cy="6858000"/>
          </a:xfrm>
          <a:prstGeom prst="rect">
            <a:avLst/>
          </a:prstGeom>
          <a:gradFill flip="none" rotWithShape="1">
            <a:gsLst>
              <a:gs pos="51000">
                <a:srgbClr val="0061A8">
                  <a:alpha val="0"/>
                </a:srgbClr>
              </a:gs>
              <a:gs pos="19000">
                <a:srgbClr val="075FA5">
                  <a:alpha val="93105"/>
                </a:srgbClr>
              </a:gs>
              <a:gs pos="0">
                <a:srgbClr val="0A5EA4"/>
              </a:gs>
              <a:gs pos="35000">
                <a:srgbClr val="0061A8">
                  <a:alpha val="26000"/>
                </a:srgbClr>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6">
            <a:extLst>
              <a:ext uri="{FF2B5EF4-FFF2-40B4-BE49-F238E27FC236}">
                <a16:creationId xmlns:a16="http://schemas.microsoft.com/office/drawing/2014/main" id="{73AD3289-F822-1CFD-1CC7-ABE611F06EB2}"/>
              </a:ext>
            </a:extLst>
          </p:cNvPr>
          <p:cNvSpPr>
            <a:spLocks noGrp="1"/>
          </p:cNvSpPr>
          <p:nvPr>
            <p:ph type="body" sz="quarter" idx="41" hasCustomPrompt="1"/>
          </p:nvPr>
        </p:nvSpPr>
        <p:spPr>
          <a:xfrm>
            <a:off x="10316029" y="4510587"/>
            <a:ext cx="1629228" cy="1237343"/>
          </a:xfrm>
        </p:spPr>
        <p:txBody>
          <a:bodyPr>
            <a:noAutofit/>
          </a:bodyPr>
          <a:lstStyle>
            <a:lvl1pPr marL="0" indent="0">
              <a:buFont typeface="Arial" panose="020B0604020202020204" pitchFamily="34" charset="0"/>
              <a:buNone/>
              <a:defRPr sz="81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87934E5A-41F4-08B8-775E-15EB070124C2}"/>
              </a:ext>
            </a:extLst>
          </p:cNvPr>
          <p:cNvSpPr>
            <a:spLocks noGrp="1"/>
          </p:cNvSpPr>
          <p:nvPr>
            <p:ph type="body" sz="quarter" idx="48" hasCustomPrompt="1"/>
          </p:nvPr>
        </p:nvSpPr>
        <p:spPr>
          <a:xfrm>
            <a:off x="10332356" y="5524068"/>
            <a:ext cx="1627415" cy="267131"/>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TextBox 9">
            <a:extLst>
              <a:ext uri="{FF2B5EF4-FFF2-40B4-BE49-F238E27FC236}">
                <a16:creationId xmlns:a16="http://schemas.microsoft.com/office/drawing/2014/main" id="{004D9FEA-2326-9DE6-B665-E7FB29325E8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A564A57A-E85C-7645-1B61-209E9CC7ABEA}"/>
              </a:ext>
            </a:extLst>
          </p:cNvPr>
          <p:cNvSpPr>
            <a:spLocks noGrp="1"/>
          </p:cNvSpPr>
          <p:nvPr>
            <p:ph type="body" sz="quarter" idx="40" hasCustomPrompt="1"/>
          </p:nvPr>
        </p:nvSpPr>
        <p:spPr>
          <a:xfrm>
            <a:off x="1214864" y="5151007"/>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26" name="Text Placeholder 15">
            <a:extLst>
              <a:ext uri="{FF2B5EF4-FFF2-40B4-BE49-F238E27FC236}">
                <a16:creationId xmlns:a16="http://schemas.microsoft.com/office/drawing/2014/main" id="{8F0EF0BB-7052-37EA-1F23-F811A154895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7" name="Text Placeholder 16">
            <a:extLst>
              <a:ext uri="{FF2B5EF4-FFF2-40B4-BE49-F238E27FC236}">
                <a16:creationId xmlns:a16="http://schemas.microsoft.com/office/drawing/2014/main" id="{FFC61E8D-A327-AD78-5263-DC0649006FFB}"/>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28C117D5-0E00-661F-ED8C-BC5D2FB9E449}"/>
              </a:ext>
            </a:extLst>
          </p:cNvPr>
          <p:cNvSpPr>
            <a:spLocks noGrp="1"/>
          </p:cNvSpPr>
          <p:nvPr>
            <p:ph type="body" sz="quarter" idx="39" hasCustomPrompt="1"/>
          </p:nvPr>
        </p:nvSpPr>
        <p:spPr>
          <a:xfrm>
            <a:off x="1080272" y="2252204"/>
            <a:ext cx="4472390" cy="193996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777BC37D-4F14-DDD1-6952-F5BF40310022}"/>
              </a:ext>
            </a:extLst>
          </p:cNvPr>
          <p:cNvSpPr>
            <a:spLocks noGrp="1"/>
          </p:cNvSpPr>
          <p:nvPr>
            <p:ph type="body" sz="quarter" idx="31" hasCustomPrompt="1"/>
          </p:nvPr>
        </p:nvSpPr>
        <p:spPr>
          <a:xfrm>
            <a:off x="1080271" y="4217605"/>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5" name="Text Placeholder 16">
            <a:extLst>
              <a:ext uri="{FF2B5EF4-FFF2-40B4-BE49-F238E27FC236}">
                <a16:creationId xmlns:a16="http://schemas.microsoft.com/office/drawing/2014/main" id="{E4FE66CE-BA5E-9005-5357-C4F9A3EB73B0}"/>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F93FB77-3088-A772-7AC4-09EA684010D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4561736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le Slide 1">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16">
            <a:extLst>
              <a:ext uri="{FF2B5EF4-FFF2-40B4-BE49-F238E27FC236}">
                <a16:creationId xmlns:a16="http://schemas.microsoft.com/office/drawing/2014/main" id="{D785F799-B879-38D6-432F-8443FCEE7111}"/>
              </a:ext>
            </a:extLst>
          </p:cNvPr>
          <p:cNvSpPr>
            <a:spLocks noGrp="1"/>
          </p:cNvSpPr>
          <p:nvPr>
            <p:ph type="body" sz="quarter" idx="26" hasCustomPrompt="1"/>
          </p:nvPr>
        </p:nvSpPr>
        <p:spPr>
          <a:xfrm>
            <a:off x="352051" y="1998043"/>
            <a:ext cx="2795883" cy="580053"/>
          </a:xfrm>
        </p:spPr>
        <p:txBody>
          <a:bodyPr>
            <a:noAutofit/>
          </a:bodyPr>
          <a:lstStyle>
            <a:lvl1pPr marL="0" indent="0">
              <a:buNone/>
              <a:defRPr sz="44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20" name="Text Placeholder 16">
            <a:extLst>
              <a:ext uri="{FF2B5EF4-FFF2-40B4-BE49-F238E27FC236}">
                <a16:creationId xmlns:a16="http://schemas.microsoft.com/office/drawing/2014/main" id="{2142029C-0437-C026-78A7-C7073C916102}"/>
              </a:ext>
            </a:extLst>
          </p:cNvPr>
          <p:cNvSpPr>
            <a:spLocks noGrp="1"/>
          </p:cNvSpPr>
          <p:nvPr>
            <p:ph type="body" sz="quarter" idx="33" hasCustomPrompt="1"/>
          </p:nvPr>
        </p:nvSpPr>
        <p:spPr>
          <a:xfrm>
            <a:off x="3004863" y="1998043"/>
            <a:ext cx="3005745" cy="580053"/>
          </a:xfrm>
        </p:spPr>
        <p:txBody>
          <a:bodyPr>
            <a:noAutofit/>
          </a:bodyPr>
          <a:lstStyle>
            <a:lvl1pPr marL="0" indent="0">
              <a:buNone/>
              <a:defRPr sz="44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4" name="Text Placeholder 16">
            <a:extLst>
              <a:ext uri="{FF2B5EF4-FFF2-40B4-BE49-F238E27FC236}">
                <a16:creationId xmlns:a16="http://schemas.microsoft.com/office/drawing/2014/main" id="{61F5C304-30A7-B7A2-4128-FD54DEFF1638}"/>
              </a:ext>
            </a:extLst>
          </p:cNvPr>
          <p:cNvSpPr>
            <a:spLocks noGrp="1"/>
          </p:cNvSpPr>
          <p:nvPr>
            <p:ph type="body" sz="quarter" idx="34" hasCustomPrompt="1"/>
          </p:nvPr>
        </p:nvSpPr>
        <p:spPr>
          <a:xfrm>
            <a:off x="7958529" y="5487649"/>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25" name="Text Placeholder 16">
            <a:extLst>
              <a:ext uri="{FF2B5EF4-FFF2-40B4-BE49-F238E27FC236}">
                <a16:creationId xmlns:a16="http://schemas.microsoft.com/office/drawing/2014/main" id="{BE326685-54E3-E2C0-B962-E5D2B9750BD8}"/>
              </a:ext>
            </a:extLst>
          </p:cNvPr>
          <p:cNvSpPr>
            <a:spLocks noGrp="1"/>
          </p:cNvSpPr>
          <p:nvPr>
            <p:ph type="body" sz="quarter" idx="35" hasCustomPrompt="1"/>
          </p:nvPr>
        </p:nvSpPr>
        <p:spPr>
          <a:xfrm>
            <a:off x="7943538" y="5762470"/>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Tree>
    <p:extLst>
      <p:ext uri="{BB962C8B-B14F-4D97-AF65-F5344CB8AC3E}">
        <p14:creationId xmlns:p14="http://schemas.microsoft.com/office/powerpoint/2010/main" val="6269165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le Slide 2">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59BCEBC6-137F-E80C-9E50-231F89004D1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FB30D68F-F576-A9CB-7FB4-B3951425C3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724AA13-9A83-C7A1-732E-03453DA5233C}"/>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854708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le Slide 3">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47" name="Picture 46" descr="A picture containing compact disk&#10;&#10;AI-generated content may be incorrect.">
            <a:extLst>
              <a:ext uri="{FF2B5EF4-FFF2-40B4-BE49-F238E27FC236}">
                <a16:creationId xmlns:a16="http://schemas.microsoft.com/office/drawing/2014/main" id="{E9B07B7B-1FAB-D753-AB54-14B870E9EEFF}"/>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48" b="69998"/>
          <a:stretch>
            <a:fillRect/>
          </a:stretch>
        </p:blipFill>
        <p:spPr>
          <a:xfrm>
            <a:off x="7112000" y="5401994"/>
            <a:ext cx="4813300" cy="1456006"/>
          </a:xfrm>
          <a:prstGeom prst="rect">
            <a:avLst/>
          </a:prstGeom>
        </p:spPr>
      </p:pic>
      <p:sp>
        <p:nvSpPr>
          <p:cNvPr id="4" name="TextBox 3">
            <a:extLst>
              <a:ext uri="{FF2B5EF4-FFF2-40B4-BE49-F238E27FC236}">
                <a16:creationId xmlns:a16="http://schemas.microsoft.com/office/drawing/2014/main" id="{6D6B8A49-4891-12F9-B9E9-BBAF2D0EF24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BDA51B73-8CAF-06FD-B114-A72ADE14C10A}"/>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D47BBA9-7F12-5781-109E-4F627E514EE5}"/>
              </a:ext>
            </a:extLst>
          </p:cNvPr>
          <p:cNvSpPr>
            <a:spLocks noGrp="1"/>
          </p:cNvSpPr>
          <p:nvPr>
            <p:ph type="body" sz="quarter" idx="27" hasCustomPrompt="1"/>
          </p:nvPr>
        </p:nvSpPr>
        <p:spPr>
          <a:xfrm>
            <a:off x="801756" y="69860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5407067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hoto Slide 1">
    <p:bg>
      <p:bgPr>
        <a:gradFill>
          <a:gsLst>
            <a:gs pos="53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4" y="2424341"/>
            <a:ext cx="3461746"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3" y="3786827"/>
            <a:ext cx="3476174"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F4A6D78A-9E6B-EF1B-BA69-05DDB33D351F}"/>
              </a:ext>
            </a:extLst>
          </p:cNvPr>
          <p:cNvSpPr>
            <a:spLocks noGrp="1"/>
          </p:cNvSpPr>
          <p:nvPr>
            <p:ph type="body" sz="quarter" idx="40" hasCustomPrompt="1"/>
          </p:nvPr>
        </p:nvSpPr>
        <p:spPr>
          <a:xfrm>
            <a:off x="1080274" y="3044474"/>
            <a:ext cx="3461746"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5743399"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7277724" y="1305983"/>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7277724" y="156081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7277724" y="175943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26" name="Picture Placeholder 20">
            <a:extLst>
              <a:ext uri="{FF2B5EF4-FFF2-40B4-BE49-F238E27FC236}">
                <a16:creationId xmlns:a16="http://schemas.microsoft.com/office/drawing/2014/main" id="{267EB956-35D2-CA66-DD3A-55A8FD3B42DD}"/>
              </a:ext>
            </a:extLst>
          </p:cNvPr>
          <p:cNvSpPr>
            <a:spLocks noGrp="1"/>
          </p:cNvSpPr>
          <p:nvPr>
            <p:ph type="pic" sz="quarter" idx="44" hasCustomPrompt="1"/>
          </p:nvPr>
        </p:nvSpPr>
        <p:spPr>
          <a:xfrm>
            <a:off x="8911652"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7" name="Text Placeholder 16">
            <a:extLst>
              <a:ext uri="{FF2B5EF4-FFF2-40B4-BE49-F238E27FC236}">
                <a16:creationId xmlns:a16="http://schemas.microsoft.com/office/drawing/2014/main" id="{0BDD4B6C-48CA-4E5D-BAF3-6525AB7DBC48}"/>
              </a:ext>
            </a:extLst>
          </p:cNvPr>
          <p:cNvSpPr>
            <a:spLocks noGrp="1"/>
          </p:cNvSpPr>
          <p:nvPr>
            <p:ph type="body" sz="quarter" idx="45" hasCustomPrompt="1"/>
          </p:nvPr>
        </p:nvSpPr>
        <p:spPr>
          <a:xfrm>
            <a:off x="10445979" y="1305983"/>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8" name="Text Placeholder 16">
            <a:extLst>
              <a:ext uri="{FF2B5EF4-FFF2-40B4-BE49-F238E27FC236}">
                <a16:creationId xmlns:a16="http://schemas.microsoft.com/office/drawing/2014/main" id="{FC939BB5-14CC-FFA0-5AF7-C0F87FA1B908}"/>
              </a:ext>
            </a:extLst>
          </p:cNvPr>
          <p:cNvSpPr>
            <a:spLocks noGrp="1"/>
          </p:cNvSpPr>
          <p:nvPr>
            <p:ph type="body" sz="quarter" idx="46" hasCustomPrompt="1"/>
          </p:nvPr>
        </p:nvSpPr>
        <p:spPr>
          <a:xfrm>
            <a:off x="10445979" y="156081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9" name="Text Placeholder 16">
            <a:extLst>
              <a:ext uri="{FF2B5EF4-FFF2-40B4-BE49-F238E27FC236}">
                <a16:creationId xmlns:a16="http://schemas.microsoft.com/office/drawing/2014/main" id="{C9EB53E9-1C08-10BC-7982-9E40FE720653}"/>
              </a:ext>
            </a:extLst>
          </p:cNvPr>
          <p:cNvSpPr>
            <a:spLocks noGrp="1"/>
          </p:cNvSpPr>
          <p:nvPr>
            <p:ph type="body" sz="quarter" idx="47" hasCustomPrompt="1"/>
          </p:nvPr>
        </p:nvSpPr>
        <p:spPr>
          <a:xfrm>
            <a:off x="10445979" y="175943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0" name="Picture Placeholder 20">
            <a:extLst>
              <a:ext uri="{FF2B5EF4-FFF2-40B4-BE49-F238E27FC236}">
                <a16:creationId xmlns:a16="http://schemas.microsoft.com/office/drawing/2014/main" id="{B7D47362-C0E2-BAC6-F6F3-A848D10AD0AB}"/>
              </a:ext>
            </a:extLst>
          </p:cNvPr>
          <p:cNvSpPr>
            <a:spLocks noGrp="1"/>
          </p:cNvSpPr>
          <p:nvPr>
            <p:ph type="pic" sz="quarter" idx="48" hasCustomPrompt="1"/>
          </p:nvPr>
        </p:nvSpPr>
        <p:spPr>
          <a:xfrm>
            <a:off x="5743399"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A840C603-9437-5928-829A-8C221A8A2F14}"/>
              </a:ext>
            </a:extLst>
          </p:cNvPr>
          <p:cNvSpPr>
            <a:spLocks noGrp="1"/>
          </p:cNvSpPr>
          <p:nvPr>
            <p:ph type="body" sz="quarter" idx="49" hasCustomPrompt="1"/>
          </p:nvPr>
        </p:nvSpPr>
        <p:spPr>
          <a:xfrm>
            <a:off x="7277726" y="308256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2" name="Text Placeholder 16">
            <a:extLst>
              <a:ext uri="{FF2B5EF4-FFF2-40B4-BE49-F238E27FC236}">
                <a16:creationId xmlns:a16="http://schemas.microsoft.com/office/drawing/2014/main" id="{5ACEEDCA-F92C-E045-58BF-C9BFFACA4636}"/>
              </a:ext>
            </a:extLst>
          </p:cNvPr>
          <p:cNvSpPr>
            <a:spLocks noGrp="1"/>
          </p:cNvSpPr>
          <p:nvPr>
            <p:ph type="body" sz="quarter" idx="50" hasCustomPrompt="1"/>
          </p:nvPr>
        </p:nvSpPr>
        <p:spPr>
          <a:xfrm>
            <a:off x="7277726" y="333740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3" name="Text Placeholder 16">
            <a:extLst>
              <a:ext uri="{FF2B5EF4-FFF2-40B4-BE49-F238E27FC236}">
                <a16:creationId xmlns:a16="http://schemas.microsoft.com/office/drawing/2014/main" id="{B8415D9D-E55C-1539-A2BB-EDA6ACA883F7}"/>
              </a:ext>
            </a:extLst>
          </p:cNvPr>
          <p:cNvSpPr>
            <a:spLocks noGrp="1"/>
          </p:cNvSpPr>
          <p:nvPr>
            <p:ph type="body" sz="quarter" idx="51" hasCustomPrompt="1"/>
          </p:nvPr>
        </p:nvSpPr>
        <p:spPr>
          <a:xfrm>
            <a:off x="7277726" y="353602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4" name="Picture Placeholder 20">
            <a:extLst>
              <a:ext uri="{FF2B5EF4-FFF2-40B4-BE49-F238E27FC236}">
                <a16:creationId xmlns:a16="http://schemas.microsoft.com/office/drawing/2014/main" id="{53234553-1E1C-000B-4452-D72BCCF57104}"/>
              </a:ext>
            </a:extLst>
          </p:cNvPr>
          <p:cNvSpPr>
            <a:spLocks noGrp="1"/>
          </p:cNvSpPr>
          <p:nvPr>
            <p:ph type="pic" sz="quarter" idx="52" hasCustomPrompt="1"/>
          </p:nvPr>
        </p:nvSpPr>
        <p:spPr>
          <a:xfrm>
            <a:off x="8911652"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6">
            <a:extLst>
              <a:ext uri="{FF2B5EF4-FFF2-40B4-BE49-F238E27FC236}">
                <a16:creationId xmlns:a16="http://schemas.microsoft.com/office/drawing/2014/main" id="{96B49617-6E02-53C5-F2FA-3401C6C0770D}"/>
              </a:ext>
            </a:extLst>
          </p:cNvPr>
          <p:cNvSpPr>
            <a:spLocks noGrp="1"/>
          </p:cNvSpPr>
          <p:nvPr>
            <p:ph type="body" sz="quarter" idx="53" hasCustomPrompt="1"/>
          </p:nvPr>
        </p:nvSpPr>
        <p:spPr>
          <a:xfrm>
            <a:off x="10445979" y="308256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6" name="Text Placeholder 16">
            <a:extLst>
              <a:ext uri="{FF2B5EF4-FFF2-40B4-BE49-F238E27FC236}">
                <a16:creationId xmlns:a16="http://schemas.microsoft.com/office/drawing/2014/main" id="{DF9F8D02-5FAD-FBEB-9FCD-C5725CC25D13}"/>
              </a:ext>
            </a:extLst>
          </p:cNvPr>
          <p:cNvSpPr>
            <a:spLocks noGrp="1"/>
          </p:cNvSpPr>
          <p:nvPr>
            <p:ph type="body" sz="quarter" idx="54" hasCustomPrompt="1"/>
          </p:nvPr>
        </p:nvSpPr>
        <p:spPr>
          <a:xfrm>
            <a:off x="10445979" y="333740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7" name="Text Placeholder 16">
            <a:extLst>
              <a:ext uri="{FF2B5EF4-FFF2-40B4-BE49-F238E27FC236}">
                <a16:creationId xmlns:a16="http://schemas.microsoft.com/office/drawing/2014/main" id="{9FD7AC0E-A88F-29AA-C810-AFFE8F181000}"/>
              </a:ext>
            </a:extLst>
          </p:cNvPr>
          <p:cNvSpPr>
            <a:spLocks noGrp="1"/>
          </p:cNvSpPr>
          <p:nvPr>
            <p:ph type="body" sz="quarter" idx="55" hasCustomPrompt="1"/>
          </p:nvPr>
        </p:nvSpPr>
        <p:spPr>
          <a:xfrm>
            <a:off x="10445979" y="353602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8" name="Picture Placeholder 20">
            <a:extLst>
              <a:ext uri="{FF2B5EF4-FFF2-40B4-BE49-F238E27FC236}">
                <a16:creationId xmlns:a16="http://schemas.microsoft.com/office/drawing/2014/main" id="{7F8CE0DF-686B-B2B3-B7B0-84E5A9E6A76C}"/>
              </a:ext>
            </a:extLst>
          </p:cNvPr>
          <p:cNvSpPr>
            <a:spLocks noGrp="1"/>
          </p:cNvSpPr>
          <p:nvPr>
            <p:ph type="pic" sz="quarter" idx="56" hasCustomPrompt="1"/>
          </p:nvPr>
        </p:nvSpPr>
        <p:spPr>
          <a:xfrm>
            <a:off x="5743399"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9" name="Text Placeholder 16">
            <a:extLst>
              <a:ext uri="{FF2B5EF4-FFF2-40B4-BE49-F238E27FC236}">
                <a16:creationId xmlns:a16="http://schemas.microsoft.com/office/drawing/2014/main" id="{392C693C-1D7A-D5B2-F96D-3988DF5F3588}"/>
              </a:ext>
            </a:extLst>
          </p:cNvPr>
          <p:cNvSpPr>
            <a:spLocks noGrp="1"/>
          </p:cNvSpPr>
          <p:nvPr>
            <p:ph type="body" sz="quarter" idx="57" hasCustomPrompt="1"/>
          </p:nvPr>
        </p:nvSpPr>
        <p:spPr>
          <a:xfrm>
            <a:off x="7277724" y="488013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0" name="Text Placeholder 16">
            <a:extLst>
              <a:ext uri="{FF2B5EF4-FFF2-40B4-BE49-F238E27FC236}">
                <a16:creationId xmlns:a16="http://schemas.microsoft.com/office/drawing/2014/main" id="{8398C31C-3A04-B973-EBCF-6469A47EE252}"/>
              </a:ext>
            </a:extLst>
          </p:cNvPr>
          <p:cNvSpPr>
            <a:spLocks noGrp="1"/>
          </p:cNvSpPr>
          <p:nvPr>
            <p:ph type="body" sz="quarter" idx="58" hasCustomPrompt="1"/>
          </p:nvPr>
        </p:nvSpPr>
        <p:spPr>
          <a:xfrm>
            <a:off x="7277724" y="513497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1" name="Text Placeholder 16">
            <a:extLst>
              <a:ext uri="{FF2B5EF4-FFF2-40B4-BE49-F238E27FC236}">
                <a16:creationId xmlns:a16="http://schemas.microsoft.com/office/drawing/2014/main" id="{91308530-07BB-4ED6-D9C2-FFB15225D0E4}"/>
              </a:ext>
            </a:extLst>
          </p:cNvPr>
          <p:cNvSpPr>
            <a:spLocks noGrp="1"/>
          </p:cNvSpPr>
          <p:nvPr>
            <p:ph type="body" sz="quarter" idx="59" hasCustomPrompt="1"/>
          </p:nvPr>
        </p:nvSpPr>
        <p:spPr>
          <a:xfrm>
            <a:off x="7277724" y="533359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2" name="Picture Placeholder 20">
            <a:extLst>
              <a:ext uri="{FF2B5EF4-FFF2-40B4-BE49-F238E27FC236}">
                <a16:creationId xmlns:a16="http://schemas.microsoft.com/office/drawing/2014/main" id="{476BADF7-851D-0786-4021-44476710CAE0}"/>
              </a:ext>
            </a:extLst>
          </p:cNvPr>
          <p:cNvSpPr>
            <a:spLocks noGrp="1"/>
          </p:cNvSpPr>
          <p:nvPr>
            <p:ph type="pic" sz="quarter" idx="60" hasCustomPrompt="1"/>
          </p:nvPr>
        </p:nvSpPr>
        <p:spPr>
          <a:xfrm>
            <a:off x="8911652"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3" name="Text Placeholder 16">
            <a:extLst>
              <a:ext uri="{FF2B5EF4-FFF2-40B4-BE49-F238E27FC236}">
                <a16:creationId xmlns:a16="http://schemas.microsoft.com/office/drawing/2014/main" id="{A3733E4E-4543-85DC-36C3-49A9AAE9A028}"/>
              </a:ext>
            </a:extLst>
          </p:cNvPr>
          <p:cNvSpPr>
            <a:spLocks noGrp="1"/>
          </p:cNvSpPr>
          <p:nvPr>
            <p:ph type="body" sz="quarter" idx="61" hasCustomPrompt="1"/>
          </p:nvPr>
        </p:nvSpPr>
        <p:spPr>
          <a:xfrm>
            <a:off x="10445979" y="488013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4" name="Text Placeholder 16">
            <a:extLst>
              <a:ext uri="{FF2B5EF4-FFF2-40B4-BE49-F238E27FC236}">
                <a16:creationId xmlns:a16="http://schemas.microsoft.com/office/drawing/2014/main" id="{E359664C-CE97-4A5F-BD75-EAC9180F98A0}"/>
              </a:ext>
            </a:extLst>
          </p:cNvPr>
          <p:cNvSpPr>
            <a:spLocks noGrp="1"/>
          </p:cNvSpPr>
          <p:nvPr>
            <p:ph type="body" sz="quarter" idx="62" hasCustomPrompt="1"/>
          </p:nvPr>
        </p:nvSpPr>
        <p:spPr>
          <a:xfrm>
            <a:off x="10445979" y="513497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5" name="Text Placeholder 16">
            <a:extLst>
              <a:ext uri="{FF2B5EF4-FFF2-40B4-BE49-F238E27FC236}">
                <a16:creationId xmlns:a16="http://schemas.microsoft.com/office/drawing/2014/main" id="{9489A9ED-2FD7-EA9A-B21E-9F47E4FCCD11}"/>
              </a:ext>
            </a:extLst>
          </p:cNvPr>
          <p:cNvSpPr>
            <a:spLocks noGrp="1"/>
          </p:cNvSpPr>
          <p:nvPr>
            <p:ph type="body" sz="quarter" idx="63" hasCustomPrompt="1"/>
          </p:nvPr>
        </p:nvSpPr>
        <p:spPr>
          <a:xfrm>
            <a:off x="10445979" y="533359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 name="TextBox 3">
            <a:extLst>
              <a:ext uri="{FF2B5EF4-FFF2-40B4-BE49-F238E27FC236}">
                <a16:creationId xmlns:a16="http://schemas.microsoft.com/office/drawing/2014/main" id="{FE689C52-C0BB-8FBA-A603-173A34F901F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0564687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Organization Chart Slide 2">
    <p:bg>
      <p:bgPr>
        <a:gradFill>
          <a:gsLst>
            <a:gs pos="58000">
              <a:srgbClr val="263765"/>
            </a:gs>
            <a:gs pos="17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931558"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2420913"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2420913"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2420913"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66" name="Picture Placeholder 20">
            <a:extLst>
              <a:ext uri="{FF2B5EF4-FFF2-40B4-BE49-F238E27FC236}">
                <a16:creationId xmlns:a16="http://schemas.microsoft.com/office/drawing/2014/main" id="{4E776552-AA72-5E49-930C-EACD3C386864}"/>
              </a:ext>
            </a:extLst>
          </p:cNvPr>
          <p:cNvSpPr>
            <a:spLocks noGrp="1"/>
          </p:cNvSpPr>
          <p:nvPr>
            <p:ph type="pic" sz="quarter" idx="44" hasCustomPrompt="1"/>
          </p:nvPr>
        </p:nvSpPr>
        <p:spPr>
          <a:xfrm>
            <a:off x="37338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7" name="Text Placeholder 16">
            <a:extLst>
              <a:ext uri="{FF2B5EF4-FFF2-40B4-BE49-F238E27FC236}">
                <a16:creationId xmlns:a16="http://schemas.microsoft.com/office/drawing/2014/main" id="{4DD993E6-6C1D-9E2E-786C-F9F4EEB5B286}"/>
              </a:ext>
            </a:extLst>
          </p:cNvPr>
          <p:cNvSpPr>
            <a:spLocks noGrp="1"/>
          </p:cNvSpPr>
          <p:nvPr>
            <p:ph type="body" sz="quarter" idx="45" hasCustomPrompt="1"/>
          </p:nvPr>
        </p:nvSpPr>
        <p:spPr>
          <a:xfrm>
            <a:off x="52231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68" name="Text Placeholder 16">
            <a:extLst>
              <a:ext uri="{FF2B5EF4-FFF2-40B4-BE49-F238E27FC236}">
                <a16:creationId xmlns:a16="http://schemas.microsoft.com/office/drawing/2014/main" id="{0CDCAAC4-1011-397D-0B65-05DB2A62684A}"/>
              </a:ext>
            </a:extLst>
          </p:cNvPr>
          <p:cNvSpPr>
            <a:spLocks noGrp="1"/>
          </p:cNvSpPr>
          <p:nvPr>
            <p:ph type="body" sz="quarter" idx="46" hasCustomPrompt="1"/>
          </p:nvPr>
        </p:nvSpPr>
        <p:spPr>
          <a:xfrm>
            <a:off x="52231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69" name="Text Placeholder 16">
            <a:extLst>
              <a:ext uri="{FF2B5EF4-FFF2-40B4-BE49-F238E27FC236}">
                <a16:creationId xmlns:a16="http://schemas.microsoft.com/office/drawing/2014/main" id="{551B3F0B-63B9-5260-4E42-8B39D77E8ECF}"/>
              </a:ext>
            </a:extLst>
          </p:cNvPr>
          <p:cNvSpPr>
            <a:spLocks noGrp="1"/>
          </p:cNvSpPr>
          <p:nvPr>
            <p:ph type="body" sz="quarter" idx="47" hasCustomPrompt="1"/>
          </p:nvPr>
        </p:nvSpPr>
        <p:spPr>
          <a:xfrm>
            <a:off x="52231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0" name="Picture Placeholder 20">
            <a:extLst>
              <a:ext uri="{FF2B5EF4-FFF2-40B4-BE49-F238E27FC236}">
                <a16:creationId xmlns:a16="http://schemas.microsoft.com/office/drawing/2014/main" id="{7AACFAD7-FECC-0EAD-735E-C33B63F7E0B7}"/>
              </a:ext>
            </a:extLst>
          </p:cNvPr>
          <p:cNvSpPr>
            <a:spLocks noGrp="1"/>
          </p:cNvSpPr>
          <p:nvPr>
            <p:ph type="pic" sz="quarter" idx="48" hasCustomPrompt="1"/>
          </p:nvPr>
        </p:nvSpPr>
        <p:spPr>
          <a:xfrm>
            <a:off x="64770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1" name="Text Placeholder 16">
            <a:extLst>
              <a:ext uri="{FF2B5EF4-FFF2-40B4-BE49-F238E27FC236}">
                <a16:creationId xmlns:a16="http://schemas.microsoft.com/office/drawing/2014/main" id="{73653C1F-2689-DA5A-B6BD-74BC4FB64227}"/>
              </a:ext>
            </a:extLst>
          </p:cNvPr>
          <p:cNvSpPr>
            <a:spLocks noGrp="1"/>
          </p:cNvSpPr>
          <p:nvPr>
            <p:ph type="body" sz="quarter" idx="49" hasCustomPrompt="1"/>
          </p:nvPr>
        </p:nvSpPr>
        <p:spPr>
          <a:xfrm>
            <a:off x="79663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2" name="Text Placeholder 16">
            <a:extLst>
              <a:ext uri="{FF2B5EF4-FFF2-40B4-BE49-F238E27FC236}">
                <a16:creationId xmlns:a16="http://schemas.microsoft.com/office/drawing/2014/main" id="{682D165D-233D-0F69-3A11-607FD301EA53}"/>
              </a:ext>
            </a:extLst>
          </p:cNvPr>
          <p:cNvSpPr>
            <a:spLocks noGrp="1"/>
          </p:cNvSpPr>
          <p:nvPr>
            <p:ph type="body" sz="quarter" idx="50" hasCustomPrompt="1"/>
          </p:nvPr>
        </p:nvSpPr>
        <p:spPr>
          <a:xfrm>
            <a:off x="79663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3" name="Text Placeholder 16">
            <a:extLst>
              <a:ext uri="{FF2B5EF4-FFF2-40B4-BE49-F238E27FC236}">
                <a16:creationId xmlns:a16="http://schemas.microsoft.com/office/drawing/2014/main" id="{A23A9F34-6CDB-715C-B62B-BD872A3296E3}"/>
              </a:ext>
            </a:extLst>
          </p:cNvPr>
          <p:cNvSpPr>
            <a:spLocks noGrp="1"/>
          </p:cNvSpPr>
          <p:nvPr>
            <p:ph type="body" sz="quarter" idx="51" hasCustomPrompt="1"/>
          </p:nvPr>
        </p:nvSpPr>
        <p:spPr>
          <a:xfrm>
            <a:off x="79663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4" name="Picture Placeholder 20">
            <a:extLst>
              <a:ext uri="{FF2B5EF4-FFF2-40B4-BE49-F238E27FC236}">
                <a16:creationId xmlns:a16="http://schemas.microsoft.com/office/drawing/2014/main" id="{C9536568-6962-3FC1-BD69-7496C53B45C3}"/>
              </a:ext>
            </a:extLst>
          </p:cNvPr>
          <p:cNvSpPr>
            <a:spLocks noGrp="1"/>
          </p:cNvSpPr>
          <p:nvPr>
            <p:ph type="pic" sz="quarter" idx="52" hasCustomPrompt="1"/>
          </p:nvPr>
        </p:nvSpPr>
        <p:spPr>
          <a:xfrm>
            <a:off x="92202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5" name="Text Placeholder 16">
            <a:extLst>
              <a:ext uri="{FF2B5EF4-FFF2-40B4-BE49-F238E27FC236}">
                <a16:creationId xmlns:a16="http://schemas.microsoft.com/office/drawing/2014/main" id="{529957E0-AD8B-ED54-F489-C2411C8BFC7D}"/>
              </a:ext>
            </a:extLst>
          </p:cNvPr>
          <p:cNvSpPr>
            <a:spLocks noGrp="1"/>
          </p:cNvSpPr>
          <p:nvPr>
            <p:ph type="body" sz="quarter" idx="53" hasCustomPrompt="1"/>
          </p:nvPr>
        </p:nvSpPr>
        <p:spPr>
          <a:xfrm>
            <a:off x="107095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6" name="Text Placeholder 16">
            <a:extLst>
              <a:ext uri="{FF2B5EF4-FFF2-40B4-BE49-F238E27FC236}">
                <a16:creationId xmlns:a16="http://schemas.microsoft.com/office/drawing/2014/main" id="{6E9AF4B5-7325-098E-B3A7-3F69ADAC51AC}"/>
              </a:ext>
            </a:extLst>
          </p:cNvPr>
          <p:cNvSpPr>
            <a:spLocks noGrp="1"/>
          </p:cNvSpPr>
          <p:nvPr>
            <p:ph type="body" sz="quarter" idx="54" hasCustomPrompt="1"/>
          </p:nvPr>
        </p:nvSpPr>
        <p:spPr>
          <a:xfrm>
            <a:off x="107095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7" name="Text Placeholder 16">
            <a:extLst>
              <a:ext uri="{FF2B5EF4-FFF2-40B4-BE49-F238E27FC236}">
                <a16:creationId xmlns:a16="http://schemas.microsoft.com/office/drawing/2014/main" id="{5D2D1FDF-7868-0FA2-C202-1A8326452FBA}"/>
              </a:ext>
            </a:extLst>
          </p:cNvPr>
          <p:cNvSpPr>
            <a:spLocks noGrp="1"/>
          </p:cNvSpPr>
          <p:nvPr>
            <p:ph type="body" sz="quarter" idx="55" hasCustomPrompt="1"/>
          </p:nvPr>
        </p:nvSpPr>
        <p:spPr>
          <a:xfrm>
            <a:off x="107095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8" name="Picture Placeholder 20">
            <a:extLst>
              <a:ext uri="{FF2B5EF4-FFF2-40B4-BE49-F238E27FC236}">
                <a16:creationId xmlns:a16="http://schemas.microsoft.com/office/drawing/2014/main" id="{76D91FCD-7D77-1FED-231C-E9E1F4220D07}"/>
              </a:ext>
            </a:extLst>
          </p:cNvPr>
          <p:cNvSpPr>
            <a:spLocks noGrp="1"/>
          </p:cNvSpPr>
          <p:nvPr>
            <p:ph type="pic" sz="quarter" idx="56" hasCustomPrompt="1"/>
          </p:nvPr>
        </p:nvSpPr>
        <p:spPr>
          <a:xfrm>
            <a:off x="931558"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9" name="Text Placeholder 16">
            <a:extLst>
              <a:ext uri="{FF2B5EF4-FFF2-40B4-BE49-F238E27FC236}">
                <a16:creationId xmlns:a16="http://schemas.microsoft.com/office/drawing/2014/main" id="{9A81E390-679D-9DBA-8A4E-3DBC3A99D459}"/>
              </a:ext>
            </a:extLst>
          </p:cNvPr>
          <p:cNvSpPr>
            <a:spLocks noGrp="1"/>
          </p:cNvSpPr>
          <p:nvPr>
            <p:ph type="body" sz="quarter" idx="57" hasCustomPrompt="1"/>
          </p:nvPr>
        </p:nvSpPr>
        <p:spPr>
          <a:xfrm>
            <a:off x="2420913"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0" name="Text Placeholder 16">
            <a:extLst>
              <a:ext uri="{FF2B5EF4-FFF2-40B4-BE49-F238E27FC236}">
                <a16:creationId xmlns:a16="http://schemas.microsoft.com/office/drawing/2014/main" id="{C958E3F8-657A-6FDB-204A-D83B0EF2A668}"/>
              </a:ext>
            </a:extLst>
          </p:cNvPr>
          <p:cNvSpPr>
            <a:spLocks noGrp="1"/>
          </p:cNvSpPr>
          <p:nvPr>
            <p:ph type="body" sz="quarter" idx="58" hasCustomPrompt="1"/>
          </p:nvPr>
        </p:nvSpPr>
        <p:spPr>
          <a:xfrm>
            <a:off x="2420913"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1" name="Text Placeholder 16">
            <a:extLst>
              <a:ext uri="{FF2B5EF4-FFF2-40B4-BE49-F238E27FC236}">
                <a16:creationId xmlns:a16="http://schemas.microsoft.com/office/drawing/2014/main" id="{4F63FAD3-DF17-26DE-C51A-85B9972B9A28}"/>
              </a:ext>
            </a:extLst>
          </p:cNvPr>
          <p:cNvSpPr>
            <a:spLocks noGrp="1"/>
          </p:cNvSpPr>
          <p:nvPr>
            <p:ph type="body" sz="quarter" idx="59" hasCustomPrompt="1"/>
          </p:nvPr>
        </p:nvSpPr>
        <p:spPr>
          <a:xfrm>
            <a:off x="2420913"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2" name="Picture Placeholder 20">
            <a:extLst>
              <a:ext uri="{FF2B5EF4-FFF2-40B4-BE49-F238E27FC236}">
                <a16:creationId xmlns:a16="http://schemas.microsoft.com/office/drawing/2014/main" id="{94F2C26E-38C4-E077-91B7-E8FA1A3BDBD1}"/>
              </a:ext>
            </a:extLst>
          </p:cNvPr>
          <p:cNvSpPr>
            <a:spLocks noGrp="1"/>
          </p:cNvSpPr>
          <p:nvPr>
            <p:ph type="pic" sz="quarter" idx="60" hasCustomPrompt="1"/>
          </p:nvPr>
        </p:nvSpPr>
        <p:spPr>
          <a:xfrm>
            <a:off x="37338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3" name="Text Placeholder 16">
            <a:extLst>
              <a:ext uri="{FF2B5EF4-FFF2-40B4-BE49-F238E27FC236}">
                <a16:creationId xmlns:a16="http://schemas.microsoft.com/office/drawing/2014/main" id="{9F91732F-D7CF-6F08-0C74-33C3205460F3}"/>
              </a:ext>
            </a:extLst>
          </p:cNvPr>
          <p:cNvSpPr>
            <a:spLocks noGrp="1"/>
          </p:cNvSpPr>
          <p:nvPr>
            <p:ph type="body" sz="quarter" idx="61" hasCustomPrompt="1"/>
          </p:nvPr>
        </p:nvSpPr>
        <p:spPr>
          <a:xfrm>
            <a:off x="52231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4" name="Text Placeholder 16">
            <a:extLst>
              <a:ext uri="{FF2B5EF4-FFF2-40B4-BE49-F238E27FC236}">
                <a16:creationId xmlns:a16="http://schemas.microsoft.com/office/drawing/2014/main" id="{5884A3DB-83EE-650D-E316-FA4F3FF0A2BB}"/>
              </a:ext>
            </a:extLst>
          </p:cNvPr>
          <p:cNvSpPr>
            <a:spLocks noGrp="1"/>
          </p:cNvSpPr>
          <p:nvPr>
            <p:ph type="body" sz="quarter" idx="62" hasCustomPrompt="1"/>
          </p:nvPr>
        </p:nvSpPr>
        <p:spPr>
          <a:xfrm>
            <a:off x="52231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5" name="Text Placeholder 16">
            <a:extLst>
              <a:ext uri="{FF2B5EF4-FFF2-40B4-BE49-F238E27FC236}">
                <a16:creationId xmlns:a16="http://schemas.microsoft.com/office/drawing/2014/main" id="{610859CC-AD78-9769-6268-06EAA2635F8C}"/>
              </a:ext>
            </a:extLst>
          </p:cNvPr>
          <p:cNvSpPr>
            <a:spLocks noGrp="1"/>
          </p:cNvSpPr>
          <p:nvPr>
            <p:ph type="body" sz="quarter" idx="63" hasCustomPrompt="1"/>
          </p:nvPr>
        </p:nvSpPr>
        <p:spPr>
          <a:xfrm>
            <a:off x="52231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6" name="Picture Placeholder 20">
            <a:extLst>
              <a:ext uri="{FF2B5EF4-FFF2-40B4-BE49-F238E27FC236}">
                <a16:creationId xmlns:a16="http://schemas.microsoft.com/office/drawing/2014/main" id="{A20A1B52-BC65-17F8-BBEF-9CCA6D144DA3}"/>
              </a:ext>
            </a:extLst>
          </p:cNvPr>
          <p:cNvSpPr>
            <a:spLocks noGrp="1"/>
          </p:cNvSpPr>
          <p:nvPr>
            <p:ph type="pic" sz="quarter" idx="64" hasCustomPrompt="1"/>
          </p:nvPr>
        </p:nvSpPr>
        <p:spPr>
          <a:xfrm>
            <a:off x="64770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7" name="Text Placeholder 16">
            <a:extLst>
              <a:ext uri="{FF2B5EF4-FFF2-40B4-BE49-F238E27FC236}">
                <a16:creationId xmlns:a16="http://schemas.microsoft.com/office/drawing/2014/main" id="{2778A218-AE09-1AFD-4058-68F35B6EAD5A}"/>
              </a:ext>
            </a:extLst>
          </p:cNvPr>
          <p:cNvSpPr>
            <a:spLocks noGrp="1"/>
          </p:cNvSpPr>
          <p:nvPr>
            <p:ph type="body" sz="quarter" idx="65" hasCustomPrompt="1"/>
          </p:nvPr>
        </p:nvSpPr>
        <p:spPr>
          <a:xfrm>
            <a:off x="79663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8" name="Text Placeholder 16">
            <a:extLst>
              <a:ext uri="{FF2B5EF4-FFF2-40B4-BE49-F238E27FC236}">
                <a16:creationId xmlns:a16="http://schemas.microsoft.com/office/drawing/2014/main" id="{DDF39220-2B7A-3EE8-679F-C5DCADEC80C0}"/>
              </a:ext>
            </a:extLst>
          </p:cNvPr>
          <p:cNvSpPr>
            <a:spLocks noGrp="1"/>
          </p:cNvSpPr>
          <p:nvPr>
            <p:ph type="body" sz="quarter" idx="66" hasCustomPrompt="1"/>
          </p:nvPr>
        </p:nvSpPr>
        <p:spPr>
          <a:xfrm>
            <a:off x="79663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9" name="Text Placeholder 16">
            <a:extLst>
              <a:ext uri="{FF2B5EF4-FFF2-40B4-BE49-F238E27FC236}">
                <a16:creationId xmlns:a16="http://schemas.microsoft.com/office/drawing/2014/main" id="{E5F52E41-6398-5AF9-3B77-6B8E1D249990}"/>
              </a:ext>
            </a:extLst>
          </p:cNvPr>
          <p:cNvSpPr>
            <a:spLocks noGrp="1"/>
          </p:cNvSpPr>
          <p:nvPr>
            <p:ph type="body" sz="quarter" idx="67" hasCustomPrompt="1"/>
          </p:nvPr>
        </p:nvSpPr>
        <p:spPr>
          <a:xfrm>
            <a:off x="79663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0" name="Picture Placeholder 20">
            <a:extLst>
              <a:ext uri="{FF2B5EF4-FFF2-40B4-BE49-F238E27FC236}">
                <a16:creationId xmlns:a16="http://schemas.microsoft.com/office/drawing/2014/main" id="{849CBEC1-9595-D7CD-BC93-F81766F292D7}"/>
              </a:ext>
            </a:extLst>
          </p:cNvPr>
          <p:cNvSpPr>
            <a:spLocks noGrp="1"/>
          </p:cNvSpPr>
          <p:nvPr>
            <p:ph type="pic" sz="quarter" idx="68" hasCustomPrompt="1"/>
          </p:nvPr>
        </p:nvSpPr>
        <p:spPr>
          <a:xfrm>
            <a:off x="92202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1" name="Text Placeholder 16">
            <a:extLst>
              <a:ext uri="{FF2B5EF4-FFF2-40B4-BE49-F238E27FC236}">
                <a16:creationId xmlns:a16="http://schemas.microsoft.com/office/drawing/2014/main" id="{05964143-2B44-E611-321C-CA6B2ECD963B}"/>
              </a:ext>
            </a:extLst>
          </p:cNvPr>
          <p:cNvSpPr>
            <a:spLocks noGrp="1"/>
          </p:cNvSpPr>
          <p:nvPr>
            <p:ph type="body" sz="quarter" idx="69" hasCustomPrompt="1"/>
          </p:nvPr>
        </p:nvSpPr>
        <p:spPr>
          <a:xfrm>
            <a:off x="107095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2" name="Text Placeholder 16">
            <a:extLst>
              <a:ext uri="{FF2B5EF4-FFF2-40B4-BE49-F238E27FC236}">
                <a16:creationId xmlns:a16="http://schemas.microsoft.com/office/drawing/2014/main" id="{318592B0-595E-9CB1-AABE-AEDC818E0A5F}"/>
              </a:ext>
            </a:extLst>
          </p:cNvPr>
          <p:cNvSpPr>
            <a:spLocks noGrp="1"/>
          </p:cNvSpPr>
          <p:nvPr>
            <p:ph type="body" sz="quarter" idx="70" hasCustomPrompt="1"/>
          </p:nvPr>
        </p:nvSpPr>
        <p:spPr>
          <a:xfrm>
            <a:off x="107095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3" name="Text Placeholder 16">
            <a:extLst>
              <a:ext uri="{FF2B5EF4-FFF2-40B4-BE49-F238E27FC236}">
                <a16:creationId xmlns:a16="http://schemas.microsoft.com/office/drawing/2014/main" id="{8AF2E3E7-3D58-F411-A5CC-283F42E6BE9D}"/>
              </a:ext>
            </a:extLst>
          </p:cNvPr>
          <p:cNvSpPr>
            <a:spLocks noGrp="1"/>
          </p:cNvSpPr>
          <p:nvPr>
            <p:ph type="body" sz="quarter" idx="71" hasCustomPrompt="1"/>
          </p:nvPr>
        </p:nvSpPr>
        <p:spPr>
          <a:xfrm>
            <a:off x="107095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8" name="Text Placeholder 16">
            <a:extLst>
              <a:ext uri="{FF2B5EF4-FFF2-40B4-BE49-F238E27FC236}">
                <a16:creationId xmlns:a16="http://schemas.microsoft.com/office/drawing/2014/main" id="{72662108-9367-BE78-C31F-2A4554DF01B1}"/>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396F83B2-917A-0C50-D2EC-6092F40E06D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5" name="Picture 4" descr="A picture containing compact disk&#10;&#10;AI-generated content may be incorrect.">
            <a:extLst>
              <a:ext uri="{FF2B5EF4-FFF2-40B4-BE49-F238E27FC236}">
                <a16:creationId xmlns:a16="http://schemas.microsoft.com/office/drawing/2014/main" id="{8B8F1D61-A943-57A6-59EA-94199F0D2139}"/>
              </a:ext>
            </a:extLst>
          </p:cNvPr>
          <p:cNvPicPr>
            <a:picLocks noChangeAspect="1"/>
          </p:cNvPicPr>
          <p:nvPr userDrawn="1"/>
        </p:nvPicPr>
        <p:blipFill>
          <a:blip r:embed="rId2" cstate="screen">
            <a:extLst>
              <a:ext uri="{28A0092B-C50C-407E-A947-70E740481C1C}">
                <a14:useLocalDpi xmlns:a14="http://schemas.microsoft.com/office/drawing/2010/main"/>
              </a:ext>
            </a:extLst>
          </a:blip>
          <a:srcRect t="-323" b="71187"/>
          <a:stretch>
            <a:fillRect/>
          </a:stretch>
        </p:blipFill>
        <p:spPr>
          <a:xfrm>
            <a:off x="7112000" y="5455578"/>
            <a:ext cx="4813300" cy="1402422"/>
          </a:xfrm>
          <a:prstGeom prst="rect">
            <a:avLst/>
          </a:prstGeom>
        </p:spPr>
      </p:pic>
    </p:spTree>
    <p:extLst>
      <p:ext uri="{BB962C8B-B14F-4D97-AF65-F5344CB8AC3E}">
        <p14:creationId xmlns:p14="http://schemas.microsoft.com/office/powerpoint/2010/main" val="10333671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Organization Chart Slide 3">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79997BA8-9CD1-CC1A-DAB5-6769C9F60D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0" name="Text Placeholder 16">
            <a:extLst>
              <a:ext uri="{FF2B5EF4-FFF2-40B4-BE49-F238E27FC236}">
                <a16:creationId xmlns:a16="http://schemas.microsoft.com/office/drawing/2014/main" id="{A3B954A2-0638-2BC3-4E22-F6B8A0B7B49D}"/>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11" name="Text Placeholder 16">
            <a:extLst>
              <a:ext uri="{FF2B5EF4-FFF2-40B4-BE49-F238E27FC236}">
                <a16:creationId xmlns:a16="http://schemas.microsoft.com/office/drawing/2014/main" id="{9D0A3D3E-4A5E-ACC6-0D43-3BDBA0E7AF94}"/>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12" name="Picture Placeholder 20">
            <a:extLst>
              <a:ext uri="{FF2B5EF4-FFF2-40B4-BE49-F238E27FC236}">
                <a16:creationId xmlns:a16="http://schemas.microsoft.com/office/drawing/2014/main" id="{96AD3FC9-8082-23E1-EB8A-B029AAE47EEC}"/>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3" name="Text Placeholder 16">
            <a:extLst>
              <a:ext uri="{FF2B5EF4-FFF2-40B4-BE49-F238E27FC236}">
                <a16:creationId xmlns:a16="http://schemas.microsoft.com/office/drawing/2014/main" id="{67370CC1-1EEC-3FBA-A91D-8D6F21F033A9}"/>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4" name="Text Placeholder 16">
            <a:extLst>
              <a:ext uri="{FF2B5EF4-FFF2-40B4-BE49-F238E27FC236}">
                <a16:creationId xmlns:a16="http://schemas.microsoft.com/office/drawing/2014/main" id="{320C2FD7-C64B-48CC-C537-58FEA6D78742}"/>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5" name="Text Placeholder 16">
            <a:extLst>
              <a:ext uri="{FF2B5EF4-FFF2-40B4-BE49-F238E27FC236}">
                <a16:creationId xmlns:a16="http://schemas.microsoft.com/office/drawing/2014/main" id="{EBCCEB26-D581-7ECA-3693-32732FEA7509}"/>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6" name="Picture Placeholder 20">
            <a:extLst>
              <a:ext uri="{FF2B5EF4-FFF2-40B4-BE49-F238E27FC236}">
                <a16:creationId xmlns:a16="http://schemas.microsoft.com/office/drawing/2014/main" id="{C405EA36-682D-C047-47BE-E8A754F23FA7}"/>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7" name="Text Placeholder 16">
            <a:extLst>
              <a:ext uri="{FF2B5EF4-FFF2-40B4-BE49-F238E27FC236}">
                <a16:creationId xmlns:a16="http://schemas.microsoft.com/office/drawing/2014/main" id="{E5170FA7-2B68-E907-5E6B-63DBB53F9097}"/>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8" name="Text Placeholder 16">
            <a:extLst>
              <a:ext uri="{FF2B5EF4-FFF2-40B4-BE49-F238E27FC236}">
                <a16:creationId xmlns:a16="http://schemas.microsoft.com/office/drawing/2014/main" id="{3F9C7B44-C43B-9553-C902-1CD86F149A96}"/>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9" name="Text Placeholder 16">
            <a:extLst>
              <a:ext uri="{FF2B5EF4-FFF2-40B4-BE49-F238E27FC236}">
                <a16:creationId xmlns:a16="http://schemas.microsoft.com/office/drawing/2014/main" id="{3F9A861A-5DB5-3739-FEDD-EEF8A99D4887}"/>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0" name="Picture Placeholder 20">
            <a:extLst>
              <a:ext uri="{FF2B5EF4-FFF2-40B4-BE49-F238E27FC236}">
                <a16:creationId xmlns:a16="http://schemas.microsoft.com/office/drawing/2014/main" id="{A5616956-4595-AB5D-BB57-57A0D796C43D}"/>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1" name="Text Placeholder 16">
            <a:extLst>
              <a:ext uri="{FF2B5EF4-FFF2-40B4-BE49-F238E27FC236}">
                <a16:creationId xmlns:a16="http://schemas.microsoft.com/office/drawing/2014/main" id="{3D717513-BE63-02DB-AAE5-8365B59C5AC5}"/>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2" name="Text Placeholder 16">
            <a:extLst>
              <a:ext uri="{FF2B5EF4-FFF2-40B4-BE49-F238E27FC236}">
                <a16:creationId xmlns:a16="http://schemas.microsoft.com/office/drawing/2014/main" id="{B39F0507-2BF0-D230-773D-96CF7094A343}"/>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3" name="Text Placeholder 16">
            <a:extLst>
              <a:ext uri="{FF2B5EF4-FFF2-40B4-BE49-F238E27FC236}">
                <a16:creationId xmlns:a16="http://schemas.microsoft.com/office/drawing/2014/main" id="{700282C6-91C8-BFFA-0307-42BE643C66ED}"/>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4" name="Picture Placeholder 20">
            <a:extLst>
              <a:ext uri="{FF2B5EF4-FFF2-40B4-BE49-F238E27FC236}">
                <a16:creationId xmlns:a16="http://schemas.microsoft.com/office/drawing/2014/main" id="{5CA4B067-5FB3-A635-9343-2DECB056B385}"/>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5" name="Text Placeholder 16">
            <a:extLst>
              <a:ext uri="{FF2B5EF4-FFF2-40B4-BE49-F238E27FC236}">
                <a16:creationId xmlns:a16="http://schemas.microsoft.com/office/drawing/2014/main" id="{8F4F6FBF-6284-B1F7-CC9D-9CA8642AB37D}"/>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6" name="Text Placeholder 16">
            <a:extLst>
              <a:ext uri="{FF2B5EF4-FFF2-40B4-BE49-F238E27FC236}">
                <a16:creationId xmlns:a16="http://schemas.microsoft.com/office/drawing/2014/main" id="{9F6AA85D-758A-25F7-44AF-5BBCDE8E7F0D}"/>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7" name="Text Placeholder 16">
            <a:extLst>
              <a:ext uri="{FF2B5EF4-FFF2-40B4-BE49-F238E27FC236}">
                <a16:creationId xmlns:a16="http://schemas.microsoft.com/office/drawing/2014/main" id="{0828115A-43B6-9F11-0919-C2E512147793}"/>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8" name="Picture Placeholder 20">
            <a:extLst>
              <a:ext uri="{FF2B5EF4-FFF2-40B4-BE49-F238E27FC236}">
                <a16:creationId xmlns:a16="http://schemas.microsoft.com/office/drawing/2014/main" id="{BF977A05-D1AD-99CA-2201-3D6468554977}"/>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9" name="Text Placeholder 16">
            <a:extLst>
              <a:ext uri="{FF2B5EF4-FFF2-40B4-BE49-F238E27FC236}">
                <a16:creationId xmlns:a16="http://schemas.microsoft.com/office/drawing/2014/main" id="{C376B783-B6DF-8949-1363-E40F6562BEC2}"/>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0" name="Text Placeholder 16">
            <a:extLst>
              <a:ext uri="{FF2B5EF4-FFF2-40B4-BE49-F238E27FC236}">
                <a16:creationId xmlns:a16="http://schemas.microsoft.com/office/drawing/2014/main" id="{E2D7C694-0F63-B2C0-FB0B-29CF404CA5D0}"/>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1" name="Text Placeholder 16">
            <a:extLst>
              <a:ext uri="{FF2B5EF4-FFF2-40B4-BE49-F238E27FC236}">
                <a16:creationId xmlns:a16="http://schemas.microsoft.com/office/drawing/2014/main" id="{0D13C2E2-5D82-A686-222A-B92C555CAD6A}"/>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2" name="Picture Placeholder 20">
            <a:extLst>
              <a:ext uri="{FF2B5EF4-FFF2-40B4-BE49-F238E27FC236}">
                <a16:creationId xmlns:a16="http://schemas.microsoft.com/office/drawing/2014/main" id="{5BE1AC94-886B-D2D8-B6A3-787BE775DB62}"/>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3" name="Text Placeholder 16">
            <a:extLst>
              <a:ext uri="{FF2B5EF4-FFF2-40B4-BE49-F238E27FC236}">
                <a16:creationId xmlns:a16="http://schemas.microsoft.com/office/drawing/2014/main" id="{B46BA3CB-2032-7982-DDD4-3543933F1607}"/>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4" name="Text Placeholder 16">
            <a:extLst>
              <a:ext uri="{FF2B5EF4-FFF2-40B4-BE49-F238E27FC236}">
                <a16:creationId xmlns:a16="http://schemas.microsoft.com/office/drawing/2014/main" id="{C85C66AE-91D5-F766-F82A-8038B253E22C}"/>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5" name="Text Placeholder 16">
            <a:extLst>
              <a:ext uri="{FF2B5EF4-FFF2-40B4-BE49-F238E27FC236}">
                <a16:creationId xmlns:a16="http://schemas.microsoft.com/office/drawing/2014/main" id="{B63EACC1-2058-887E-6A20-0693CB8261C1}"/>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6" name="Picture Placeholder 20">
            <a:extLst>
              <a:ext uri="{FF2B5EF4-FFF2-40B4-BE49-F238E27FC236}">
                <a16:creationId xmlns:a16="http://schemas.microsoft.com/office/drawing/2014/main" id="{6E5C8833-C063-530A-E926-53DA1BD0567A}"/>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7" name="Text Placeholder 16">
            <a:extLst>
              <a:ext uri="{FF2B5EF4-FFF2-40B4-BE49-F238E27FC236}">
                <a16:creationId xmlns:a16="http://schemas.microsoft.com/office/drawing/2014/main" id="{3DBD97FC-F128-F970-CAF1-7C81794228E4}"/>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8" name="Text Placeholder 16">
            <a:extLst>
              <a:ext uri="{FF2B5EF4-FFF2-40B4-BE49-F238E27FC236}">
                <a16:creationId xmlns:a16="http://schemas.microsoft.com/office/drawing/2014/main" id="{1AFDADA9-6CE8-2C17-EFD6-3FA374689E80}"/>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9" name="Text Placeholder 16">
            <a:extLst>
              <a:ext uri="{FF2B5EF4-FFF2-40B4-BE49-F238E27FC236}">
                <a16:creationId xmlns:a16="http://schemas.microsoft.com/office/drawing/2014/main" id="{8883FE5B-2F1F-5A9D-1A59-02E4F4078ADF}"/>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0" name="Picture Placeholder 20">
            <a:extLst>
              <a:ext uri="{FF2B5EF4-FFF2-40B4-BE49-F238E27FC236}">
                <a16:creationId xmlns:a16="http://schemas.microsoft.com/office/drawing/2014/main" id="{3006D88A-84F2-BDB4-551A-7B35471A9999}"/>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1" name="Text Placeholder 16">
            <a:extLst>
              <a:ext uri="{FF2B5EF4-FFF2-40B4-BE49-F238E27FC236}">
                <a16:creationId xmlns:a16="http://schemas.microsoft.com/office/drawing/2014/main" id="{A0D353CF-7CF4-75C4-E995-7CEB1652C9F4}"/>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42" name="Text Placeholder 16">
            <a:extLst>
              <a:ext uri="{FF2B5EF4-FFF2-40B4-BE49-F238E27FC236}">
                <a16:creationId xmlns:a16="http://schemas.microsoft.com/office/drawing/2014/main" id="{B9C48A8F-4988-CA4B-DDE7-A6D36FBA72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43" name="Text Placeholder 16">
            <a:extLst>
              <a:ext uri="{FF2B5EF4-FFF2-40B4-BE49-F238E27FC236}">
                <a16:creationId xmlns:a16="http://schemas.microsoft.com/office/drawing/2014/main" id="{F6E75A8E-967F-1E58-AB78-B05FF2A37501}"/>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4" name="Text Placeholder 16">
            <a:extLst>
              <a:ext uri="{FF2B5EF4-FFF2-40B4-BE49-F238E27FC236}">
                <a16:creationId xmlns:a16="http://schemas.microsoft.com/office/drawing/2014/main" id="{7810E669-18A2-A08A-E49E-119F4D15122B}"/>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328488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Organization Chart Slide 4">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F33094F-2D8F-0089-F26F-ECE1BE38F76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9" name="Text Placeholder 16">
            <a:extLst>
              <a:ext uri="{FF2B5EF4-FFF2-40B4-BE49-F238E27FC236}">
                <a16:creationId xmlns:a16="http://schemas.microsoft.com/office/drawing/2014/main" id="{BD0573E9-C835-7DA2-76BF-444CEDC8CB5C}"/>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80" name="Text Placeholder 16">
            <a:extLst>
              <a:ext uri="{FF2B5EF4-FFF2-40B4-BE49-F238E27FC236}">
                <a16:creationId xmlns:a16="http://schemas.microsoft.com/office/drawing/2014/main" id="{7548B2D9-AE3B-8527-09BF-BD7415DE753F}"/>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1" name="Picture Placeholder 20">
            <a:extLst>
              <a:ext uri="{FF2B5EF4-FFF2-40B4-BE49-F238E27FC236}">
                <a16:creationId xmlns:a16="http://schemas.microsoft.com/office/drawing/2014/main" id="{0752CFB5-ED57-3496-45FC-0E54EEA1FDF5}"/>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2" name="Text Placeholder 16">
            <a:extLst>
              <a:ext uri="{FF2B5EF4-FFF2-40B4-BE49-F238E27FC236}">
                <a16:creationId xmlns:a16="http://schemas.microsoft.com/office/drawing/2014/main" id="{9898EED4-C7D1-3357-2D73-F9174CA78060}"/>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3" name="Text Placeholder 16">
            <a:extLst>
              <a:ext uri="{FF2B5EF4-FFF2-40B4-BE49-F238E27FC236}">
                <a16:creationId xmlns:a16="http://schemas.microsoft.com/office/drawing/2014/main" id="{98B187DC-98AC-8DB8-E01E-5BE97E67E2F3}"/>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4" name="Text Placeholder 16">
            <a:extLst>
              <a:ext uri="{FF2B5EF4-FFF2-40B4-BE49-F238E27FC236}">
                <a16:creationId xmlns:a16="http://schemas.microsoft.com/office/drawing/2014/main" id="{01133652-3DD1-E2ED-1E09-69CACA97A58D}"/>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5" name="Picture Placeholder 20">
            <a:extLst>
              <a:ext uri="{FF2B5EF4-FFF2-40B4-BE49-F238E27FC236}">
                <a16:creationId xmlns:a16="http://schemas.microsoft.com/office/drawing/2014/main" id="{15344E00-A1FB-5333-8C09-023BA4E3B3F9}"/>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6" name="Text Placeholder 16">
            <a:extLst>
              <a:ext uri="{FF2B5EF4-FFF2-40B4-BE49-F238E27FC236}">
                <a16:creationId xmlns:a16="http://schemas.microsoft.com/office/drawing/2014/main" id="{F4B8D780-5AF5-9751-05F8-F83FABBBC7AC}"/>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7" name="Text Placeholder 16">
            <a:extLst>
              <a:ext uri="{FF2B5EF4-FFF2-40B4-BE49-F238E27FC236}">
                <a16:creationId xmlns:a16="http://schemas.microsoft.com/office/drawing/2014/main" id="{D151777E-B44C-AD33-76FC-73D0BB0C0844}"/>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8" name="Text Placeholder 16">
            <a:extLst>
              <a:ext uri="{FF2B5EF4-FFF2-40B4-BE49-F238E27FC236}">
                <a16:creationId xmlns:a16="http://schemas.microsoft.com/office/drawing/2014/main" id="{D377BA97-75DA-7293-8596-4E24E07D6720}"/>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9" name="Picture Placeholder 20">
            <a:extLst>
              <a:ext uri="{FF2B5EF4-FFF2-40B4-BE49-F238E27FC236}">
                <a16:creationId xmlns:a16="http://schemas.microsoft.com/office/drawing/2014/main" id="{C9AC5E13-6E7D-DF6C-B2DC-96A44A953D9F}"/>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0" name="Text Placeholder 16">
            <a:extLst>
              <a:ext uri="{FF2B5EF4-FFF2-40B4-BE49-F238E27FC236}">
                <a16:creationId xmlns:a16="http://schemas.microsoft.com/office/drawing/2014/main" id="{22278DB2-F1AD-C322-0CD6-2954B37A23B9}"/>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1" name="Text Placeholder 16">
            <a:extLst>
              <a:ext uri="{FF2B5EF4-FFF2-40B4-BE49-F238E27FC236}">
                <a16:creationId xmlns:a16="http://schemas.microsoft.com/office/drawing/2014/main" id="{7EDBD1AA-5104-44BC-3B77-E548A128CE2B}"/>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2" name="Text Placeholder 16">
            <a:extLst>
              <a:ext uri="{FF2B5EF4-FFF2-40B4-BE49-F238E27FC236}">
                <a16:creationId xmlns:a16="http://schemas.microsoft.com/office/drawing/2014/main" id="{840EE178-5FAF-5FF9-6A1A-28960A32A847}"/>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3" name="Picture Placeholder 20">
            <a:extLst>
              <a:ext uri="{FF2B5EF4-FFF2-40B4-BE49-F238E27FC236}">
                <a16:creationId xmlns:a16="http://schemas.microsoft.com/office/drawing/2014/main" id="{0FE46CC3-9FE1-4387-454A-C79D1C223CE1}"/>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4" name="Text Placeholder 16">
            <a:extLst>
              <a:ext uri="{FF2B5EF4-FFF2-40B4-BE49-F238E27FC236}">
                <a16:creationId xmlns:a16="http://schemas.microsoft.com/office/drawing/2014/main" id="{079ABA99-4B6C-4671-0208-5C8A72A64640}"/>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5" name="Text Placeholder 16">
            <a:extLst>
              <a:ext uri="{FF2B5EF4-FFF2-40B4-BE49-F238E27FC236}">
                <a16:creationId xmlns:a16="http://schemas.microsoft.com/office/drawing/2014/main" id="{B482E1E0-861C-AC9E-21C0-094E807A801B}"/>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6" name="Text Placeholder 16">
            <a:extLst>
              <a:ext uri="{FF2B5EF4-FFF2-40B4-BE49-F238E27FC236}">
                <a16:creationId xmlns:a16="http://schemas.microsoft.com/office/drawing/2014/main" id="{CEB64CF4-4E20-345C-F31F-25273B479872}"/>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7" name="Picture Placeholder 20">
            <a:extLst>
              <a:ext uri="{FF2B5EF4-FFF2-40B4-BE49-F238E27FC236}">
                <a16:creationId xmlns:a16="http://schemas.microsoft.com/office/drawing/2014/main" id="{57644DE9-4A28-0435-B2E7-1CC96A12FB89}"/>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8" name="Text Placeholder 16">
            <a:extLst>
              <a:ext uri="{FF2B5EF4-FFF2-40B4-BE49-F238E27FC236}">
                <a16:creationId xmlns:a16="http://schemas.microsoft.com/office/drawing/2014/main" id="{71DACE64-6A25-8310-E940-C9C6B53D6DB1}"/>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9" name="Text Placeholder 16">
            <a:extLst>
              <a:ext uri="{FF2B5EF4-FFF2-40B4-BE49-F238E27FC236}">
                <a16:creationId xmlns:a16="http://schemas.microsoft.com/office/drawing/2014/main" id="{7483A7BC-9EFB-1161-AB4E-BA84BC8CB194}"/>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0" name="Text Placeholder 16">
            <a:extLst>
              <a:ext uri="{FF2B5EF4-FFF2-40B4-BE49-F238E27FC236}">
                <a16:creationId xmlns:a16="http://schemas.microsoft.com/office/drawing/2014/main" id="{077973C6-FA6E-904A-E99F-7C89F439F0D8}"/>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1" name="Picture Placeholder 20">
            <a:extLst>
              <a:ext uri="{FF2B5EF4-FFF2-40B4-BE49-F238E27FC236}">
                <a16:creationId xmlns:a16="http://schemas.microsoft.com/office/drawing/2014/main" id="{1B83BE2B-7926-ADC7-D448-81052B27EDDB}"/>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2" name="Text Placeholder 16">
            <a:extLst>
              <a:ext uri="{FF2B5EF4-FFF2-40B4-BE49-F238E27FC236}">
                <a16:creationId xmlns:a16="http://schemas.microsoft.com/office/drawing/2014/main" id="{3FAEA761-D101-5F3B-9416-3A895BB0D7AF}"/>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3" name="Text Placeholder 16">
            <a:extLst>
              <a:ext uri="{FF2B5EF4-FFF2-40B4-BE49-F238E27FC236}">
                <a16:creationId xmlns:a16="http://schemas.microsoft.com/office/drawing/2014/main" id="{AE38CCA2-C16B-6D5F-461C-D5A25109FD4F}"/>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4" name="Text Placeholder 16">
            <a:extLst>
              <a:ext uri="{FF2B5EF4-FFF2-40B4-BE49-F238E27FC236}">
                <a16:creationId xmlns:a16="http://schemas.microsoft.com/office/drawing/2014/main" id="{DFB9C861-65E9-3890-C0CC-F26DD4D5D6EB}"/>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5" name="Picture Placeholder 20">
            <a:extLst>
              <a:ext uri="{FF2B5EF4-FFF2-40B4-BE49-F238E27FC236}">
                <a16:creationId xmlns:a16="http://schemas.microsoft.com/office/drawing/2014/main" id="{8921F7AD-35E4-EAAA-C096-F34ADA7A66AE}"/>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6" name="Text Placeholder 16">
            <a:extLst>
              <a:ext uri="{FF2B5EF4-FFF2-40B4-BE49-F238E27FC236}">
                <a16:creationId xmlns:a16="http://schemas.microsoft.com/office/drawing/2014/main" id="{FBEF7BA4-25C7-2B05-EA9F-195DFC35CE37}"/>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7" name="Text Placeholder 16">
            <a:extLst>
              <a:ext uri="{FF2B5EF4-FFF2-40B4-BE49-F238E27FC236}">
                <a16:creationId xmlns:a16="http://schemas.microsoft.com/office/drawing/2014/main" id="{C93DDB9C-F960-ACDC-5D58-89A47A70AC32}"/>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8" name="Text Placeholder 16">
            <a:extLst>
              <a:ext uri="{FF2B5EF4-FFF2-40B4-BE49-F238E27FC236}">
                <a16:creationId xmlns:a16="http://schemas.microsoft.com/office/drawing/2014/main" id="{7720DBA0-17FB-4B63-5A6F-1721AA9F7FF7}"/>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9" name="Picture Placeholder 20">
            <a:extLst>
              <a:ext uri="{FF2B5EF4-FFF2-40B4-BE49-F238E27FC236}">
                <a16:creationId xmlns:a16="http://schemas.microsoft.com/office/drawing/2014/main" id="{01BBD6A5-9A3C-FF4D-2C58-0DC052084C4F}"/>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0" name="Text Placeholder 16">
            <a:extLst>
              <a:ext uri="{FF2B5EF4-FFF2-40B4-BE49-F238E27FC236}">
                <a16:creationId xmlns:a16="http://schemas.microsoft.com/office/drawing/2014/main" id="{BEF2E79A-0216-4861-3E91-299117D5F99D}"/>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1" name="Text Placeholder 16">
            <a:extLst>
              <a:ext uri="{FF2B5EF4-FFF2-40B4-BE49-F238E27FC236}">
                <a16:creationId xmlns:a16="http://schemas.microsoft.com/office/drawing/2014/main" id="{AA1748D2-3146-B2A3-6E3A-C6B3A6F4E3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2" name="Text Placeholder 16">
            <a:extLst>
              <a:ext uri="{FF2B5EF4-FFF2-40B4-BE49-F238E27FC236}">
                <a16:creationId xmlns:a16="http://schemas.microsoft.com/office/drawing/2014/main" id="{CB8BF033-6E0A-9384-3193-A66D76B33463}"/>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3" name="Text Placeholder 16">
            <a:extLst>
              <a:ext uri="{FF2B5EF4-FFF2-40B4-BE49-F238E27FC236}">
                <a16:creationId xmlns:a16="http://schemas.microsoft.com/office/drawing/2014/main" id="{841F2439-20C6-99F7-9CB2-BC1AE403CA30}"/>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940824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nfographic Slide 1">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1F1E12E1-03B2-2EA2-D6FF-1D6BD493E487}"/>
              </a:ext>
            </a:extLst>
          </p:cNvPr>
          <p:cNvSpPr>
            <a:spLocks noGrp="1"/>
          </p:cNvSpPr>
          <p:nvPr>
            <p:ph type="body" sz="quarter" idx="15" hasCustomPrompt="1"/>
          </p:nvPr>
        </p:nvSpPr>
        <p:spPr>
          <a:xfrm>
            <a:off x="1041400" y="371702"/>
            <a:ext cx="4483099" cy="719499"/>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algn="r"/>
            <a:r>
              <a:rPr lang="en-US" b="1">
                <a:effectLst/>
                <a:latin typeface="Arial" panose="020B0604020202020204" pitchFamily="34" charset="0"/>
              </a:rPr>
              <a:t>Lorem ipsum dolor sit </a:t>
            </a:r>
            <a:r>
              <a:rPr lang="en-US" b="1" err="1">
                <a:effectLst/>
                <a:latin typeface="Arial" panose="020B0604020202020204" pitchFamily="34" charset="0"/>
              </a:rPr>
              <a:t>amet</a:t>
            </a:r>
            <a:r>
              <a:rPr lang="en-US" b="1">
                <a:effectLst/>
                <a:latin typeface="Arial" panose="020B0604020202020204" pitchFamily="34" charset="0"/>
              </a:rPr>
              <a:t>, </a:t>
            </a:r>
            <a:r>
              <a:rPr lang="en-US" b="1" err="1">
                <a:effectLst/>
                <a:latin typeface="Arial" panose="020B0604020202020204" pitchFamily="34" charset="0"/>
              </a:rPr>
              <a:t>consectetur</a:t>
            </a:r>
            <a:r>
              <a:rPr lang="en-US" b="1">
                <a:effectLst/>
                <a:latin typeface="Arial" panose="020B0604020202020204" pitchFamily="34" charset="0"/>
              </a:rPr>
              <a:t> </a:t>
            </a:r>
            <a:r>
              <a:rPr lang="en-US" b="1" err="1">
                <a:effectLst/>
                <a:latin typeface="Arial" panose="020B0604020202020204" pitchFamily="34" charset="0"/>
              </a:rPr>
              <a:t>adipiscing</a:t>
            </a:r>
            <a:endParaRPr lang="en-US">
              <a:effectLst/>
              <a:latin typeface="Arial" panose="020B0604020202020204" pitchFamily="34" charset="0"/>
            </a:endParaRPr>
          </a:p>
        </p:txBody>
      </p:sp>
      <p:sp>
        <p:nvSpPr>
          <p:cNvPr id="9" name="Text Placeholder 16">
            <a:extLst>
              <a:ext uri="{FF2B5EF4-FFF2-40B4-BE49-F238E27FC236}">
                <a16:creationId xmlns:a16="http://schemas.microsoft.com/office/drawing/2014/main" id="{80176ABF-11E6-C25C-7F1C-5C01CB7B1DBA}"/>
              </a:ext>
            </a:extLst>
          </p:cNvPr>
          <p:cNvSpPr>
            <a:spLocks noGrp="1"/>
          </p:cNvSpPr>
          <p:nvPr>
            <p:ph type="body" sz="quarter" idx="29" hasCustomPrompt="1"/>
          </p:nvPr>
        </p:nvSpPr>
        <p:spPr>
          <a:xfrm>
            <a:off x="5905501" y="511402"/>
            <a:ext cx="4013199" cy="478199"/>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1" name="Text Placeholder 15">
            <a:extLst>
              <a:ext uri="{FF2B5EF4-FFF2-40B4-BE49-F238E27FC236}">
                <a16:creationId xmlns:a16="http://schemas.microsoft.com/office/drawing/2014/main" id="{5178FDB1-3439-D5E2-CCA5-249B943BB264}"/>
              </a:ext>
            </a:extLst>
          </p:cNvPr>
          <p:cNvSpPr>
            <a:spLocks noGrp="1"/>
          </p:cNvSpPr>
          <p:nvPr>
            <p:ph type="body" sz="quarter" idx="30" hasCustomPrompt="1"/>
          </p:nvPr>
        </p:nvSpPr>
        <p:spPr>
          <a:xfrm>
            <a:off x="1883521" y="2152324"/>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2" name="Text Placeholder 16">
            <a:extLst>
              <a:ext uri="{FF2B5EF4-FFF2-40B4-BE49-F238E27FC236}">
                <a16:creationId xmlns:a16="http://schemas.microsoft.com/office/drawing/2014/main" id="{B747687D-F643-C272-BC5C-EEF88C902DCE}"/>
              </a:ext>
            </a:extLst>
          </p:cNvPr>
          <p:cNvSpPr>
            <a:spLocks noGrp="1"/>
          </p:cNvSpPr>
          <p:nvPr>
            <p:ph type="body" sz="quarter" idx="31" hasCustomPrompt="1"/>
          </p:nvPr>
        </p:nvSpPr>
        <p:spPr>
          <a:xfrm>
            <a:off x="1883521" y="2375020"/>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3" name="Text Placeholder 16">
            <a:extLst>
              <a:ext uri="{FF2B5EF4-FFF2-40B4-BE49-F238E27FC236}">
                <a16:creationId xmlns:a16="http://schemas.microsoft.com/office/drawing/2014/main" id="{1CDC655A-8EA3-A060-43A6-0594734D1F2C}"/>
              </a:ext>
            </a:extLst>
          </p:cNvPr>
          <p:cNvSpPr>
            <a:spLocks noGrp="1"/>
          </p:cNvSpPr>
          <p:nvPr>
            <p:ph type="body" sz="quarter" idx="32" hasCustomPrompt="1"/>
          </p:nvPr>
        </p:nvSpPr>
        <p:spPr>
          <a:xfrm>
            <a:off x="1883521" y="2739780"/>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4" name="Text Placeholder 15">
            <a:extLst>
              <a:ext uri="{FF2B5EF4-FFF2-40B4-BE49-F238E27FC236}">
                <a16:creationId xmlns:a16="http://schemas.microsoft.com/office/drawing/2014/main" id="{C1F5548D-1534-071C-FA2D-BF98FEA966FC}"/>
              </a:ext>
            </a:extLst>
          </p:cNvPr>
          <p:cNvSpPr>
            <a:spLocks noGrp="1"/>
          </p:cNvSpPr>
          <p:nvPr>
            <p:ph type="body" sz="quarter" idx="33" hasCustomPrompt="1"/>
          </p:nvPr>
        </p:nvSpPr>
        <p:spPr>
          <a:xfrm>
            <a:off x="40767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5" name="Text Placeholder 16">
            <a:extLst>
              <a:ext uri="{FF2B5EF4-FFF2-40B4-BE49-F238E27FC236}">
                <a16:creationId xmlns:a16="http://schemas.microsoft.com/office/drawing/2014/main" id="{54AC81E1-9BDA-9102-DC0C-45546EBE1140}"/>
              </a:ext>
            </a:extLst>
          </p:cNvPr>
          <p:cNvSpPr>
            <a:spLocks noGrp="1"/>
          </p:cNvSpPr>
          <p:nvPr>
            <p:ph type="body" sz="quarter" idx="34" hasCustomPrompt="1"/>
          </p:nvPr>
        </p:nvSpPr>
        <p:spPr>
          <a:xfrm>
            <a:off x="40767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6" name="Text Placeholder 16">
            <a:extLst>
              <a:ext uri="{FF2B5EF4-FFF2-40B4-BE49-F238E27FC236}">
                <a16:creationId xmlns:a16="http://schemas.microsoft.com/office/drawing/2014/main" id="{41A3F643-10E9-92BA-A352-E9F8D8D4DB64}"/>
              </a:ext>
            </a:extLst>
          </p:cNvPr>
          <p:cNvSpPr>
            <a:spLocks noGrp="1"/>
          </p:cNvSpPr>
          <p:nvPr>
            <p:ph type="body" sz="quarter" idx="35" hasCustomPrompt="1"/>
          </p:nvPr>
        </p:nvSpPr>
        <p:spPr>
          <a:xfrm>
            <a:off x="40767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1" name="Text Placeholder 16">
            <a:extLst>
              <a:ext uri="{FF2B5EF4-FFF2-40B4-BE49-F238E27FC236}">
                <a16:creationId xmlns:a16="http://schemas.microsoft.com/office/drawing/2014/main" id="{EC93B6E3-88F3-12CE-49F8-373DE5537AA7}"/>
              </a:ext>
            </a:extLst>
          </p:cNvPr>
          <p:cNvSpPr>
            <a:spLocks noGrp="1"/>
          </p:cNvSpPr>
          <p:nvPr>
            <p:ph type="body" sz="quarter" idx="39" hasCustomPrompt="1"/>
          </p:nvPr>
        </p:nvSpPr>
        <p:spPr>
          <a:xfrm rot="5400000">
            <a:off x="1046415"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2" name="Text Placeholder 16">
            <a:extLst>
              <a:ext uri="{FF2B5EF4-FFF2-40B4-BE49-F238E27FC236}">
                <a16:creationId xmlns:a16="http://schemas.microsoft.com/office/drawing/2014/main" id="{915BD51F-B042-8555-E56B-522ED9981C03}"/>
              </a:ext>
            </a:extLst>
          </p:cNvPr>
          <p:cNvSpPr>
            <a:spLocks noGrp="1"/>
          </p:cNvSpPr>
          <p:nvPr>
            <p:ph type="body" sz="quarter" idx="40" hasCustomPrompt="1"/>
          </p:nvPr>
        </p:nvSpPr>
        <p:spPr>
          <a:xfrm rot="5400000">
            <a:off x="10063417"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3" name="Text Placeholder 15">
            <a:extLst>
              <a:ext uri="{FF2B5EF4-FFF2-40B4-BE49-F238E27FC236}">
                <a16:creationId xmlns:a16="http://schemas.microsoft.com/office/drawing/2014/main" id="{7DF43CA5-62EC-ECED-FF2A-9B8D851A1202}"/>
              </a:ext>
            </a:extLst>
          </p:cNvPr>
          <p:cNvSpPr>
            <a:spLocks noGrp="1"/>
          </p:cNvSpPr>
          <p:nvPr>
            <p:ph type="body" sz="quarter" idx="41" hasCustomPrompt="1"/>
          </p:nvPr>
        </p:nvSpPr>
        <p:spPr>
          <a:xfrm>
            <a:off x="7924800" y="2152324"/>
            <a:ext cx="2739279" cy="236951"/>
          </a:xfrm>
        </p:spPr>
        <p:txBody>
          <a:bodyPr>
            <a:noAutofit/>
          </a:bodyPr>
          <a:lstStyle>
            <a:lvl1pPr marL="0" indent="0" algn="r">
              <a:buNone/>
              <a:defRPr sz="1200" spc="300">
                <a:solidFill>
                  <a:schemeClr val="bg1"/>
                </a:solidFill>
              </a:defRPr>
            </a:lvl1pPr>
          </a:lstStyle>
          <a:p>
            <a:r>
              <a:rPr lang="en-US">
                <a:effectLst/>
                <a:latin typeface="Arial" panose="020B0604020202020204" pitchFamily="34" charset="0"/>
              </a:rPr>
              <a:t>TITLE</a:t>
            </a:r>
          </a:p>
        </p:txBody>
      </p:sp>
      <p:sp>
        <p:nvSpPr>
          <p:cNvPr id="24" name="Text Placeholder 16">
            <a:extLst>
              <a:ext uri="{FF2B5EF4-FFF2-40B4-BE49-F238E27FC236}">
                <a16:creationId xmlns:a16="http://schemas.microsoft.com/office/drawing/2014/main" id="{AF483B1D-CE57-B97A-DB7B-77B27E9250A1}"/>
              </a:ext>
            </a:extLst>
          </p:cNvPr>
          <p:cNvSpPr>
            <a:spLocks noGrp="1"/>
          </p:cNvSpPr>
          <p:nvPr>
            <p:ph type="body" sz="quarter" idx="42" hasCustomPrompt="1"/>
          </p:nvPr>
        </p:nvSpPr>
        <p:spPr>
          <a:xfrm>
            <a:off x="7924800" y="2375020"/>
            <a:ext cx="2739279" cy="374413"/>
          </a:xfrm>
        </p:spPr>
        <p:txBody>
          <a:bodyPr>
            <a:noAutofit/>
          </a:bodyPr>
          <a:lstStyle>
            <a:lvl1pPr marL="0" indent="0" algn="r">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26" name="Text Placeholder 16">
            <a:extLst>
              <a:ext uri="{FF2B5EF4-FFF2-40B4-BE49-F238E27FC236}">
                <a16:creationId xmlns:a16="http://schemas.microsoft.com/office/drawing/2014/main" id="{24789BFC-36BD-3755-AA53-DAA3B362831E}"/>
              </a:ext>
            </a:extLst>
          </p:cNvPr>
          <p:cNvSpPr>
            <a:spLocks noGrp="1"/>
          </p:cNvSpPr>
          <p:nvPr>
            <p:ph type="body" sz="quarter" idx="43" hasCustomPrompt="1"/>
          </p:nvPr>
        </p:nvSpPr>
        <p:spPr>
          <a:xfrm>
            <a:off x="7924800" y="2739780"/>
            <a:ext cx="2739279" cy="697639"/>
          </a:xfrm>
        </p:spPr>
        <p:txBody>
          <a:bodyPr>
            <a:noAutofit/>
          </a:bodyPr>
          <a:lstStyle>
            <a:lvl1pPr marL="0" indent="0" algn="r">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 Placeholder 15">
            <a:extLst>
              <a:ext uri="{FF2B5EF4-FFF2-40B4-BE49-F238E27FC236}">
                <a16:creationId xmlns:a16="http://schemas.microsoft.com/office/drawing/2014/main" id="{6E97D195-DD3E-B7B1-8C6D-887731EFE104}"/>
              </a:ext>
            </a:extLst>
          </p:cNvPr>
          <p:cNvSpPr>
            <a:spLocks noGrp="1"/>
          </p:cNvSpPr>
          <p:nvPr>
            <p:ph type="body" sz="quarter" idx="44" hasCustomPrompt="1"/>
          </p:nvPr>
        </p:nvSpPr>
        <p:spPr>
          <a:xfrm>
            <a:off x="73152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3" name="Text Placeholder 16">
            <a:extLst>
              <a:ext uri="{FF2B5EF4-FFF2-40B4-BE49-F238E27FC236}">
                <a16:creationId xmlns:a16="http://schemas.microsoft.com/office/drawing/2014/main" id="{84970E94-6275-4315-730F-6397AD79E354}"/>
              </a:ext>
            </a:extLst>
          </p:cNvPr>
          <p:cNvSpPr>
            <a:spLocks noGrp="1"/>
          </p:cNvSpPr>
          <p:nvPr>
            <p:ph type="body" sz="quarter" idx="45" hasCustomPrompt="1"/>
          </p:nvPr>
        </p:nvSpPr>
        <p:spPr>
          <a:xfrm>
            <a:off x="73152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8" name="Text Placeholder 16">
            <a:extLst>
              <a:ext uri="{FF2B5EF4-FFF2-40B4-BE49-F238E27FC236}">
                <a16:creationId xmlns:a16="http://schemas.microsoft.com/office/drawing/2014/main" id="{473554BF-FB6C-687B-879A-9C3F4C2218AC}"/>
              </a:ext>
            </a:extLst>
          </p:cNvPr>
          <p:cNvSpPr>
            <a:spLocks noGrp="1"/>
          </p:cNvSpPr>
          <p:nvPr>
            <p:ph type="body" sz="quarter" idx="46" hasCustomPrompt="1"/>
          </p:nvPr>
        </p:nvSpPr>
        <p:spPr>
          <a:xfrm>
            <a:off x="73152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0" name="TextBox 9">
            <a:extLst>
              <a:ext uri="{FF2B5EF4-FFF2-40B4-BE49-F238E27FC236}">
                <a16:creationId xmlns:a16="http://schemas.microsoft.com/office/drawing/2014/main" id="{AEB5EF95-FF60-9D1F-64AD-9CC65698B1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2609729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05225734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155594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Infographic Slide 3">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596774"/>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1" name="Text Placeholder 16">
            <a:extLst>
              <a:ext uri="{FF2B5EF4-FFF2-40B4-BE49-F238E27FC236}">
                <a16:creationId xmlns:a16="http://schemas.microsoft.com/office/drawing/2014/main" id="{96B3DB35-4390-8415-7050-4297DCA4C11C}"/>
              </a:ext>
            </a:extLst>
          </p:cNvPr>
          <p:cNvSpPr>
            <a:spLocks noGrp="1"/>
          </p:cNvSpPr>
          <p:nvPr>
            <p:ph type="body" sz="quarter" idx="41" hasCustomPrompt="1"/>
          </p:nvPr>
        </p:nvSpPr>
        <p:spPr>
          <a:xfrm>
            <a:off x="4851401"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2" name="Text Placeholder 15">
            <a:extLst>
              <a:ext uri="{FF2B5EF4-FFF2-40B4-BE49-F238E27FC236}">
                <a16:creationId xmlns:a16="http://schemas.microsoft.com/office/drawing/2014/main" id="{92DE51A5-388C-9873-CE4A-10126392FE01}"/>
              </a:ext>
            </a:extLst>
          </p:cNvPr>
          <p:cNvSpPr>
            <a:spLocks noGrp="1"/>
          </p:cNvSpPr>
          <p:nvPr>
            <p:ph type="body" sz="quarter" idx="30" hasCustomPrompt="1"/>
          </p:nvPr>
        </p:nvSpPr>
        <p:spPr>
          <a:xfrm>
            <a:off x="485140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3" name="Text Placeholder 16">
            <a:extLst>
              <a:ext uri="{FF2B5EF4-FFF2-40B4-BE49-F238E27FC236}">
                <a16:creationId xmlns:a16="http://schemas.microsoft.com/office/drawing/2014/main" id="{A2F526AC-7CB4-4584-D5C5-4C5216828E14}"/>
              </a:ext>
            </a:extLst>
          </p:cNvPr>
          <p:cNvSpPr>
            <a:spLocks noGrp="1"/>
          </p:cNvSpPr>
          <p:nvPr>
            <p:ph type="body" sz="quarter" idx="31" hasCustomPrompt="1"/>
          </p:nvPr>
        </p:nvSpPr>
        <p:spPr>
          <a:xfrm>
            <a:off x="485140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6" name="Text Placeholder 15">
            <a:extLst>
              <a:ext uri="{FF2B5EF4-FFF2-40B4-BE49-F238E27FC236}">
                <a16:creationId xmlns:a16="http://schemas.microsoft.com/office/drawing/2014/main" id="{38355C7C-0F91-653C-CAA6-CDFBD218ECE5}"/>
              </a:ext>
            </a:extLst>
          </p:cNvPr>
          <p:cNvSpPr>
            <a:spLocks noGrp="1"/>
          </p:cNvSpPr>
          <p:nvPr>
            <p:ph type="body" sz="quarter" idx="43" hasCustomPrompt="1"/>
          </p:nvPr>
        </p:nvSpPr>
        <p:spPr>
          <a:xfrm>
            <a:off x="72096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7" name="Text Placeholder 16">
            <a:extLst>
              <a:ext uri="{FF2B5EF4-FFF2-40B4-BE49-F238E27FC236}">
                <a16:creationId xmlns:a16="http://schemas.microsoft.com/office/drawing/2014/main" id="{40CAF9FF-DD78-F44D-96B9-550C2D0D590D}"/>
              </a:ext>
            </a:extLst>
          </p:cNvPr>
          <p:cNvSpPr>
            <a:spLocks noGrp="1"/>
          </p:cNvSpPr>
          <p:nvPr>
            <p:ph type="body" sz="quarter" idx="44" hasCustomPrompt="1"/>
          </p:nvPr>
        </p:nvSpPr>
        <p:spPr>
          <a:xfrm>
            <a:off x="72096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5">
            <a:extLst>
              <a:ext uri="{FF2B5EF4-FFF2-40B4-BE49-F238E27FC236}">
                <a16:creationId xmlns:a16="http://schemas.microsoft.com/office/drawing/2014/main" id="{0DE42956-9862-C2EF-5C6C-BEE15F131DC6}"/>
              </a:ext>
            </a:extLst>
          </p:cNvPr>
          <p:cNvSpPr>
            <a:spLocks noGrp="1"/>
          </p:cNvSpPr>
          <p:nvPr>
            <p:ph type="body" sz="quarter" idx="46" hasCustomPrompt="1"/>
          </p:nvPr>
        </p:nvSpPr>
        <p:spPr>
          <a:xfrm>
            <a:off x="95337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20" name="Text Placeholder 16">
            <a:extLst>
              <a:ext uri="{FF2B5EF4-FFF2-40B4-BE49-F238E27FC236}">
                <a16:creationId xmlns:a16="http://schemas.microsoft.com/office/drawing/2014/main" id="{295284A2-AC16-DB1A-BCF3-839EAB75F5FD}"/>
              </a:ext>
            </a:extLst>
          </p:cNvPr>
          <p:cNvSpPr>
            <a:spLocks noGrp="1"/>
          </p:cNvSpPr>
          <p:nvPr>
            <p:ph type="body" sz="quarter" idx="47" hasCustomPrompt="1"/>
          </p:nvPr>
        </p:nvSpPr>
        <p:spPr>
          <a:xfrm>
            <a:off x="95337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9F0FA536-2D67-438F-7E23-FF35E050137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29C6B5C0-46DF-B869-D29F-818CFBB50654}"/>
              </a:ext>
            </a:extLst>
          </p:cNvPr>
          <p:cNvSpPr>
            <a:spLocks noGrp="1"/>
          </p:cNvSpPr>
          <p:nvPr>
            <p:ph type="body" sz="quarter" idx="50" hasCustomPrompt="1"/>
          </p:nvPr>
        </p:nvSpPr>
        <p:spPr>
          <a:xfrm>
            <a:off x="7205004"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B8EA4015-4052-07CA-13DA-626F98EDBCFE}"/>
              </a:ext>
            </a:extLst>
          </p:cNvPr>
          <p:cNvSpPr>
            <a:spLocks noGrp="1"/>
          </p:cNvSpPr>
          <p:nvPr>
            <p:ph type="body" sz="quarter" idx="51" hasCustomPrompt="1"/>
          </p:nvPr>
        </p:nvSpPr>
        <p:spPr>
          <a:xfrm>
            <a:off x="9525000"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FA37DF8B-ACB6-8529-9831-468F5F20F2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73D3B25F-FAE7-0F60-AA1B-C8F052F093F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685127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Infographic Slide 4">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234982"/>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475697"/>
            <a:ext cx="3466327" cy="111392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a:t>
            </a:r>
            <a:r>
              <a:rPr lang="en-US" err="1">
                <a:effectLst/>
                <a:latin typeface="Arial" panose="020B0604020202020204" pitchFamily="34" charset="0"/>
              </a:rPr>
              <a:t>dictuam</a:t>
            </a:r>
            <a:r>
              <a:rPr lang="en-US">
                <a:effectLst/>
                <a:latin typeface="Arial" panose="020B0604020202020204" pitchFamily="34" charset="0"/>
              </a:rPr>
              <a:t>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776673"/>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3" name="Chart Placeholder 23">
            <a:extLst>
              <a:ext uri="{FF2B5EF4-FFF2-40B4-BE49-F238E27FC236}">
                <a16:creationId xmlns:a16="http://schemas.microsoft.com/office/drawing/2014/main" id="{0884B98A-CC76-5A4F-17B2-7BB18F3B9098}"/>
              </a:ext>
            </a:extLst>
          </p:cNvPr>
          <p:cNvSpPr>
            <a:spLocks noGrp="1"/>
          </p:cNvSpPr>
          <p:nvPr>
            <p:ph type="chart" sz="quarter" idx="54" hasCustomPrompt="1"/>
          </p:nvPr>
        </p:nvSpPr>
        <p:spPr>
          <a:xfrm>
            <a:off x="5346700" y="1600057"/>
            <a:ext cx="6311900" cy="4089400"/>
          </a:xfrm>
        </p:spPr>
        <p:txBody>
          <a:bodyPr anchor="ctr">
            <a:normAutofit/>
          </a:bodyPr>
          <a:lstStyle>
            <a:lvl1pPr marL="0" indent="0" algn="ctr">
              <a:buNone/>
              <a:defRPr sz="2000"/>
            </a:lvl1pPr>
          </a:lstStyle>
          <a:p>
            <a:r>
              <a:rPr lang="en-US"/>
              <a:t>Chart</a:t>
            </a:r>
          </a:p>
        </p:txBody>
      </p:sp>
      <p:pic>
        <p:nvPicPr>
          <p:cNvPr id="3" name="Picture 2">
            <a:extLst>
              <a:ext uri="{FF2B5EF4-FFF2-40B4-BE49-F238E27FC236}">
                <a16:creationId xmlns:a16="http://schemas.microsoft.com/office/drawing/2014/main" id="{C7BDEA47-5A80-02D3-8344-0EF5706130AF}"/>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2" name="TextBox 1">
            <a:extLst>
              <a:ext uri="{FF2B5EF4-FFF2-40B4-BE49-F238E27FC236}">
                <a16:creationId xmlns:a16="http://schemas.microsoft.com/office/drawing/2014/main" id="{38317D8F-C422-1537-2800-5403448C4C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1D41AE07-C64E-3C08-9F78-C9FE367E9D3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5FD6CC78-55B8-726F-3FC1-3785D7CE996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7371053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Infographic Slide 5">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12" name="Chart Placeholder 11">
            <a:extLst>
              <a:ext uri="{FF2B5EF4-FFF2-40B4-BE49-F238E27FC236}">
                <a16:creationId xmlns:a16="http://schemas.microsoft.com/office/drawing/2014/main" id="{B35EA068-CA2E-B09B-E177-60C93CD67243}"/>
              </a:ext>
            </a:extLst>
          </p:cNvPr>
          <p:cNvSpPr>
            <a:spLocks noGrp="1"/>
          </p:cNvSpPr>
          <p:nvPr>
            <p:ph type="chart" sz="quarter" idx="55" hasCustomPrompt="1"/>
          </p:nvPr>
        </p:nvSpPr>
        <p:spPr>
          <a:xfrm>
            <a:off x="7645712" y="509588"/>
            <a:ext cx="1723140" cy="1724025"/>
          </a:xfrm>
        </p:spPr>
        <p:txBody>
          <a:bodyPr anchor="ctr">
            <a:normAutofit/>
          </a:bodyPr>
          <a:lstStyle>
            <a:lvl1pPr marL="0" indent="0" algn="ctr">
              <a:buNone/>
              <a:defRPr sz="2000"/>
            </a:lvl1pPr>
          </a:lstStyle>
          <a:p>
            <a:r>
              <a:rPr lang="en-US"/>
              <a:t>Chart</a:t>
            </a:r>
          </a:p>
        </p:txBody>
      </p:sp>
      <p:sp>
        <p:nvSpPr>
          <p:cNvPr id="13" name="Chart Placeholder 11">
            <a:extLst>
              <a:ext uri="{FF2B5EF4-FFF2-40B4-BE49-F238E27FC236}">
                <a16:creationId xmlns:a16="http://schemas.microsoft.com/office/drawing/2014/main" id="{DE2B2398-DAA7-051A-8D45-3DAAD6BEB064}"/>
              </a:ext>
            </a:extLst>
          </p:cNvPr>
          <p:cNvSpPr>
            <a:spLocks noGrp="1"/>
          </p:cNvSpPr>
          <p:nvPr>
            <p:ph type="chart" sz="quarter" idx="56" hasCustomPrompt="1"/>
          </p:nvPr>
        </p:nvSpPr>
        <p:spPr>
          <a:xfrm>
            <a:off x="9525000" y="509588"/>
            <a:ext cx="1723140" cy="1724025"/>
          </a:xfrm>
        </p:spPr>
        <p:txBody>
          <a:bodyPr anchor="ctr">
            <a:normAutofit/>
          </a:bodyPr>
          <a:lstStyle>
            <a:lvl1pPr marL="0" indent="0" algn="ctr">
              <a:buNone/>
              <a:defRPr sz="2000"/>
            </a:lvl1pPr>
          </a:lstStyle>
          <a:p>
            <a:r>
              <a:rPr lang="en-US"/>
              <a:t>Chart</a:t>
            </a:r>
          </a:p>
        </p:txBody>
      </p:sp>
      <p:sp>
        <p:nvSpPr>
          <p:cNvPr id="30" name="Chart Placeholder 11">
            <a:extLst>
              <a:ext uri="{FF2B5EF4-FFF2-40B4-BE49-F238E27FC236}">
                <a16:creationId xmlns:a16="http://schemas.microsoft.com/office/drawing/2014/main" id="{0EA37DD6-EBD8-7484-D864-A35CF4F3C0CF}"/>
              </a:ext>
            </a:extLst>
          </p:cNvPr>
          <p:cNvSpPr>
            <a:spLocks noGrp="1"/>
          </p:cNvSpPr>
          <p:nvPr>
            <p:ph type="chart" sz="quarter" idx="57" hasCustomPrompt="1"/>
          </p:nvPr>
        </p:nvSpPr>
        <p:spPr>
          <a:xfrm>
            <a:off x="7645712" y="2437150"/>
            <a:ext cx="1723140" cy="1724025"/>
          </a:xfrm>
        </p:spPr>
        <p:txBody>
          <a:bodyPr anchor="ctr">
            <a:normAutofit/>
          </a:bodyPr>
          <a:lstStyle>
            <a:lvl1pPr marL="0" indent="0" algn="ctr">
              <a:buNone/>
              <a:defRPr sz="2000"/>
            </a:lvl1pPr>
          </a:lstStyle>
          <a:p>
            <a:r>
              <a:rPr lang="en-US"/>
              <a:t>Chart</a:t>
            </a:r>
          </a:p>
        </p:txBody>
      </p:sp>
      <p:sp>
        <p:nvSpPr>
          <p:cNvPr id="31" name="Chart Placeholder 11">
            <a:extLst>
              <a:ext uri="{FF2B5EF4-FFF2-40B4-BE49-F238E27FC236}">
                <a16:creationId xmlns:a16="http://schemas.microsoft.com/office/drawing/2014/main" id="{F218EF0B-389B-5269-E539-4634AFD3EBEC}"/>
              </a:ext>
            </a:extLst>
          </p:cNvPr>
          <p:cNvSpPr>
            <a:spLocks noGrp="1"/>
          </p:cNvSpPr>
          <p:nvPr>
            <p:ph type="chart" sz="quarter" idx="58" hasCustomPrompt="1"/>
          </p:nvPr>
        </p:nvSpPr>
        <p:spPr>
          <a:xfrm>
            <a:off x="9525000" y="2437150"/>
            <a:ext cx="1723140" cy="1724025"/>
          </a:xfrm>
        </p:spPr>
        <p:txBody>
          <a:bodyPr anchor="ctr">
            <a:normAutofit/>
          </a:bodyPr>
          <a:lstStyle>
            <a:lvl1pPr marL="0" indent="0" algn="ctr">
              <a:buNone/>
              <a:defRPr sz="2000"/>
            </a:lvl1pPr>
          </a:lstStyle>
          <a:p>
            <a:r>
              <a:rPr lang="en-US"/>
              <a:t>Chart</a:t>
            </a:r>
          </a:p>
        </p:txBody>
      </p:sp>
      <p:sp>
        <p:nvSpPr>
          <p:cNvPr id="32" name="Chart Placeholder 11">
            <a:extLst>
              <a:ext uri="{FF2B5EF4-FFF2-40B4-BE49-F238E27FC236}">
                <a16:creationId xmlns:a16="http://schemas.microsoft.com/office/drawing/2014/main" id="{757B5271-0A18-70EA-934F-315BFEE190DB}"/>
              </a:ext>
            </a:extLst>
          </p:cNvPr>
          <p:cNvSpPr>
            <a:spLocks noGrp="1"/>
          </p:cNvSpPr>
          <p:nvPr>
            <p:ph type="chart" sz="quarter" idx="59" hasCustomPrompt="1"/>
          </p:nvPr>
        </p:nvSpPr>
        <p:spPr>
          <a:xfrm>
            <a:off x="7645712" y="4404610"/>
            <a:ext cx="1723140" cy="1724025"/>
          </a:xfrm>
        </p:spPr>
        <p:txBody>
          <a:bodyPr anchor="ctr">
            <a:normAutofit/>
          </a:bodyPr>
          <a:lstStyle>
            <a:lvl1pPr marL="0" indent="0" algn="ctr">
              <a:buNone/>
              <a:defRPr sz="2000"/>
            </a:lvl1pPr>
          </a:lstStyle>
          <a:p>
            <a:r>
              <a:rPr lang="en-US"/>
              <a:t>Chart</a:t>
            </a:r>
          </a:p>
        </p:txBody>
      </p:sp>
      <p:sp>
        <p:nvSpPr>
          <p:cNvPr id="33" name="Chart Placeholder 11">
            <a:extLst>
              <a:ext uri="{FF2B5EF4-FFF2-40B4-BE49-F238E27FC236}">
                <a16:creationId xmlns:a16="http://schemas.microsoft.com/office/drawing/2014/main" id="{9751C894-3B07-9883-9779-E4CE2501182B}"/>
              </a:ext>
            </a:extLst>
          </p:cNvPr>
          <p:cNvSpPr>
            <a:spLocks noGrp="1"/>
          </p:cNvSpPr>
          <p:nvPr>
            <p:ph type="chart" sz="quarter" idx="60" hasCustomPrompt="1"/>
          </p:nvPr>
        </p:nvSpPr>
        <p:spPr>
          <a:xfrm>
            <a:off x="9525000" y="4404610"/>
            <a:ext cx="1723140" cy="1724025"/>
          </a:xfrm>
        </p:spPr>
        <p:txBody>
          <a:bodyPr anchor="ctr">
            <a:normAutofit/>
          </a:bodyPr>
          <a:lstStyle>
            <a:lvl1pPr marL="0" indent="0" algn="ctr">
              <a:buNone/>
              <a:defRPr sz="2000"/>
            </a:lvl1pPr>
          </a:lstStyle>
          <a:p>
            <a:r>
              <a:rPr lang="en-US"/>
              <a:t>Chart</a:t>
            </a:r>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4D024D05-E6DA-E748-CA1A-078C07EC3343}"/>
              </a:ext>
            </a:extLst>
          </p:cNvPr>
          <p:cNvSpPr>
            <a:spLocks noGrp="1"/>
          </p:cNvSpPr>
          <p:nvPr>
            <p:ph type="body" sz="quarter" idx="41" hasCustomPrompt="1"/>
          </p:nvPr>
        </p:nvSpPr>
        <p:spPr>
          <a:xfrm>
            <a:off x="6273800" y="16554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5" name="Text Placeholder 16">
            <a:extLst>
              <a:ext uri="{FF2B5EF4-FFF2-40B4-BE49-F238E27FC236}">
                <a16:creationId xmlns:a16="http://schemas.microsoft.com/office/drawing/2014/main" id="{B855203D-3793-4FC0-A513-B2B47AB442C1}"/>
              </a:ext>
            </a:extLst>
          </p:cNvPr>
          <p:cNvSpPr>
            <a:spLocks noGrp="1"/>
          </p:cNvSpPr>
          <p:nvPr>
            <p:ph type="body" sz="quarter" idx="42" hasCustomPrompt="1"/>
          </p:nvPr>
        </p:nvSpPr>
        <p:spPr>
          <a:xfrm>
            <a:off x="6273800" y="18923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D9457618-99FB-EDA2-EE44-16959AD21CC3}"/>
              </a:ext>
            </a:extLst>
          </p:cNvPr>
          <p:cNvSpPr>
            <a:spLocks noGrp="1"/>
          </p:cNvSpPr>
          <p:nvPr>
            <p:ph type="body" sz="quarter" idx="43" hasCustomPrompt="1"/>
          </p:nvPr>
        </p:nvSpPr>
        <p:spPr>
          <a:xfrm>
            <a:off x="6273800" y="35731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7" name="Text Placeholder 16">
            <a:extLst>
              <a:ext uri="{FF2B5EF4-FFF2-40B4-BE49-F238E27FC236}">
                <a16:creationId xmlns:a16="http://schemas.microsoft.com/office/drawing/2014/main" id="{F0DA17F6-1B4F-D046-F003-59ECC5951602}"/>
              </a:ext>
            </a:extLst>
          </p:cNvPr>
          <p:cNvSpPr>
            <a:spLocks noGrp="1"/>
          </p:cNvSpPr>
          <p:nvPr>
            <p:ph type="body" sz="quarter" idx="44" hasCustomPrompt="1"/>
          </p:nvPr>
        </p:nvSpPr>
        <p:spPr>
          <a:xfrm>
            <a:off x="6273800" y="38100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CB3FB7F6-571B-44C1-922C-3C672C3E7CF3}"/>
              </a:ext>
            </a:extLst>
          </p:cNvPr>
          <p:cNvSpPr>
            <a:spLocks noGrp="1"/>
          </p:cNvSpPr>
          <p:nvPr>
            <p:ph type="body" sz="quarter" idx="45" hasCustomPrompt="1"/>
          </p:nvPr>
        </p:nvSpPr>
        <p:spPr>
          <a:xfrm>
            <a:off x="6273800" y="55162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EDD490AA-411F-6ACB-BFE8-B8BD2C31C3A4}"/>
              </a:ext>
            </a:extLst>
          </p:cNvPr>
          <p:cNvSpPr>
            <a:spLocks noGrp="1"/>
          </p:cNvSpPr>
          <p:nvPr>
            <p:ph type="body" sz="quarter" idx="46" hasCustomPrompt="1"/>
          </p:nvPr>
        </p:nvSpPr>
        <p:spPr>
          <a:xfrm>
            <a:off x="6273800" y="57531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0" name="Text Placeholder 16">
            <a:extLst>
              <a:ext uri="{FF2B5EF4-FFF2-40B4-BE49-F238E27FC236}">
                <a16:creationId xmlns:a16="http://schemas.microsoft.com/office/drawing/2014/main" id="{9B88BB15-A4AD-BECA-B170-AF73DF7AE72C}"/>
              </a:ext>
            </a:extLst>
          </p:cNvPr>
          <p:cNvSpPr>
            <a:spLocks noGrp="1"/>
          </p:cNvSpPr>
          <p:nvPr>
            <p:ph type="body" sz="quarter" idx="47" hasCustomPrompt="1"/>
          </p:nvPr>
        </p:nvSpPr>
        <p:spPr>
          <a:xfrm>
            <a:off x="80137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7A0F690C-A08A-F762-C7C8-3E785F269506}"/>
              </a:ext>
            </a:extLst>
          </p:cNvPr>
          <p:cNvSpPr>
            <a:spLocks noGrp="1"/>
          </p:cNvSpPr>
          <p:nvPr>
            <p:ph type="body" sz="quarter" idx="48" hasCustomPrompt="1"/>
          </p:nvPr>
        </p:nvSpPr>
        <p:spPr>
          <a:xfrm>
            <a:off x="99568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5F12CDFB-4DC1-BAFD-8E32-2077D5F0A5BF}"/>
              </a:ext>
            </a:extLst>
          </p:cNvPr>
          <p:cNvSpPr>
            <a:spLocks noGrp="1"/>
          </p:cNvSpPr>
          <p:nvPr>
            <p:ph type="body" sz="quarter" idx="49" hasCustomPrompt="1"/>
          </p:nvPr>
        </p:nvSpPr>
        <p:spPr>
          <a:xfrm>
            <a:off x="8013700"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F14BE73-7DFF-7B9F-2B9F-C4A3757BC69C}"/>
              </a:ext>
            </a:extLst>
          </p:cNvPr>
          <p:cNvSpPr>
            <a:spLocks noGrp="1"/>
          </p:cNvSpPr>
          <p:nvPr>
            <p:ph type="body" sz="quarter" idx="50" hasCustomPrompt="1"/>
          </p:nvPr>
        </p:nvSpPr>
        <p:spPr>
          <a:xfrm>
            <a:off x="9913936"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4C420495-6280-3462-8257-7EB183C94A21}"/>
              </a:ext>
            </a:extLst>
          </p:cNvPr>
          <p:cNvSpPr>
            <a:spLocks noGrp="1"/>
          </p:cNvSpPr>
          <p:nvPr>
            <p:ph type="body" sz="quarter" idx="51" hasCustomPrompt="1"/>
          </p:nvPr>
        </p:nvSpPr>
        <p:spPr>
          <a:xfrm>
            <a:off x="8013700"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73AD044A-FA2D-DFA3-1220-732265423771}"/>
              </a:ext>
            </a:extLst>
          </p:cNvPr>
          <p:cNvSpPr>
            <a:spLocks noGrp="1"/>
          </p:cNvSpPr>
          <p:nvPr>
            <p:ph type="body" sz="quarter" idx="52" hasCustomPrompt="1"/>
          </p:nvPr>
        </p:nvSpPr>
        <p:spPr>
          <a:xfrm>
            <a:off x="9913936"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88A5105-8BB2-8434-7539-5F63905D3678}"/>
              </a:ext>
            </a:extLst>
          </p:cNvPr>
          <p:cNvSpPr>
            <a:spLocks noGrp="1"/>
          </p:cNvSpPr>
          <p:nvPr>
            <p:ph type="body" sz="quarter" idx="53" hasCustomPrompt="1"/>
          </p:nvPr>
        </p:nvSpPr>
        <p:spPr>
          <a:xfrm>
            <a:off x="8013700"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7" name="Text Placeholder 16">
            <a:extLst>
              <a:ext uri="{FF2B5EF4-FFF2-40B4-BE49-F238E27FC236}">
                <a16:creationId xmlns:a16="http://schemas.microsoft.com/office/drawing/2014/main" id="{C23DD8E4-AB10-1137-A467-BFB059ADFF88}"/>
              </a:ext>
            </a:extLst>
          </p:cNvPr>
          <p:cNvSpPr>
            <a:spLocks noGrp="1"/>
          </p:cNvSpPr>
          <p:nvPr>
            <p:ph type="body" sz="quarter" idx="54" hasCustomPrompt="1"/>
          </p:nvPr>
        </p:nvSpPr>
        <p:spPr>
          <a:xfrm>
            <a:off x="9913936"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7" name="Text Placeholder 16">
            <a:extLst>
              <a:ext uri="{FF2B5EF4-FFF2-40B4-BE49-F238E27FC236}">
                <a16:creationId xmlns:a16="http://schemas.microsoft.com/office/drawing/2014/main" id="{EF33049E-D7BC-C9CC-5823-846825F40DE5}"/>
              </a:ext>
            </a:extLst>
          </p:cNvPr>
          <p:cNvSpPr>
            <a:spLocks noGrp="1"/>
          </p:cNvSpPr>
          <p:nvPr>
            <p:ph type="body" sz="quarter" idx="40" hasCustomPrompt="1"/>
          </p:nvPr>
        </p:nvSpPr>
        <p:spPr>
          <a:xfrm>
            <a:off x="1214864" y="5007520"/>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9" name="Text Placeholder 15">
            <a:extLst>
              <a:ext uri="{FF2B5EF4-FFF2-40B4-BE49-F238E27FC236}">
                <a16:creationId xmlns:a16="http://schemas.microsoft.com/office/drawing/2014/main" id="{0CF2BF9D-0AE0-9F69-7476-7BFA501AD8F9}"/>
              </a:ext>
            </a:extLst>
          </p:cNvPr>
          <p:cNvSpPr>
            <a:spLocks noGrp="1"/>
          </p:cNvSpPr>
          <p:nvPr>
            <p:ph type="body" sz="quarter" idx="37" hasCustomPrompt="1"/>
          </p:nvPr>
        </p:nvSpPr>
        <p:spPr>
          <a:xfrm>
            <a:off x="1080272" y="146956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0" name="Text Placeholder 16">
            <a:extLst>
              <a:ext uri="{FF2B5EF4-FFF2-40B4-BE49-F238E27FC236}">
                <a16:creationId xmlns:a16="http://schemas.microsoft.com/office/drawing/2014/main" id="{43596410-884D-CB66-47E4-8089F3C11852}"/>
              </a:ext>
            </a:extLst>
          </p:cNvPr>
          <p:cNvSpPr>
            <a:spLocks noGrp="1"/>
          </p:cNvSpPr>
          <p:nvPr>
            <p:ph type="body" sz="quarter" idx="38" hasCustomPrompt="1"/>
          </p:nvPr>
        </p:nvSpPr>
        <p:spPr>
          <a:xfrm>
            <a:off x="1080272" y="169226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DDC561FA-D96A-FD8A-CC58-E66641C51145}"/>
              </a:ext>
            </a:extLst>
          </p:cNvPr>
          <p:cNvSpPr>
            <a:spLocks noGrp="1"/>
          </p:cNvSpPr>
          <p:nvPr>
            <p:ph type="body" sz="quarter" idx="39" hasCustomPrompt="1"/>
          </p:nvPr>
        </p:nvSpPr>
        <p:spPr>
          <a:xfrm>
            <a:off x="1080272" y="2149464"/>
            <a:ext cx="4472390" cy="1867732"/>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59CB4BE8-E38F-ADEC-AE31-72058FE900E8}"/>
              </a:ext>
            </a:extLst>
          </p:cNvPr>
          <p:cNvSpPr>
            <a:spLocks noGrp="1"/>
          </p:cNvSpPr>
          <p:nvPr>
            <p:ph type="body" sz="quarter" idx="31" hasCustomPrompt="1"/>
          </p:nvPr>
        </p:nvSpPr>
        <p:spPr>
          <a:xfrm>
            <a:off x="1080271" y="4056006"/>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 name="Picture 1">
            <a:extLst>
              <a:ext uri="{FF2B5EF4-FFF2-40B4-BE49-F238E27FC236}">
                <a16:creationId xmlns:a16="http://schemas.microsoft.com/office/drawing/2014/main" id="{4FF83B14-6E52-1575-BC26-3B91668038E2}"/>
              </a:ext>
            </a:extLst>
          </p:cNvPr>
          <p:cNvPicPr>
            <a:picLocks noChangeAspect="1"/>
          </p:cNvPicPr>
          <p:nvPr userDrawn="1"/>
        </p:nvPicPr>
        <p:blipFill>
          <a:blip r:embed="rId2"/>
          <a:srcRect r="58760"/>
          <a:stretch>
            <a:fillRect/>
          </a:stretch>
        </p:blipFill>
        <p:spPr>
          <a:xfrm>
            <a:off x="11089411" y="2673928"/>
            <a:ext cx="1102590" cy="1814944"/>
          </a:xfrm>
          <a:prstGeom prst="rect">
            <a:avLst/>
          </a:prstGeom>
        </p:spPr>
      </p:pic>
      <p:sp>
        <p:nvSpPr>
          <p:cNvPr id="3" name="TextBox 2">
            <a:extLst>
              <a:ext uri="{FF2B5EF4-FFF2-40B4-BE49-F238E27FC236}">
                <a16:creationId xmlns:a16="http://schemas.microsoft.com/office/drawing/2014/main" id="{2673BDE4-2B46-E078-11B5-32211375E96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17467FBE-94A8-D78F-2D20-9056EE84B15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4" name="Text Placeholder 16">
            <a:extLst>
              <a:ext uri="{FF2B5EF4-FFF2-40B4-BE49-F238E27FC236}">
                <a16:creationId xmlns:a16="http://schemas.microsoft.com/office/drawing/2014/main" id="{7F9361F1-3187-DD58-462D-A165DABB279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9627595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Infographic Slide 6">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33" name="Text Placeholder 16">
            <a:extLst>
              <a:ext uri="{FF2B5EF4-FFF2-40B4-BE49-F238E27FC236}">
                <a16:creationId xmlns:a16="http://schemas.microsoft.com/office/drawing/2014/main" id="{884CFACF-1604-3EC3-605D-64E597DCD3FE}"/>
              </a:ext>
            </a:extLst>
          </p:cNvPr>
          <p:cNvSpPr>
            <a:spLocks noGrp="1"/>
          </p:cNvSpPr>
          <p:nvPr>
            <p:ph type="body" sz="quarter" idx="41" hasCustomPrompt="1"/>
          </p:nvPr>
        </p:nvSpPr>
        <p:spPr>
          <a:xfrm>
            <a:off x="5657537" y="1105554"/>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4" name="Text Placeholder 16">
            <a:extLst>
              <a:ext uri="{FF2B5EF4-FFF2-40B4-BE49-F238E27FC236}">
                <a16:creationId xmlns:a16="http://schemas.microsoft.com/office/drawing/2014/main" id="{AE5E2D68-1CC5-1236-D12D-D780D43C5CC3}"/>
              </a:ext>
            </a:extLst>
          </p:cNvPr>
          <p:cNvSpPr>
            <a:spLocks noGrp="1"/>
          </p:cNvSpPr>
          <p:nvPr>
            <p:ph type="body" sz="quarter" idx="42" hasCustomPrompt="1"/>
          </p:nvPr>
        </p:nvSpPr>
        <p:spPr>
          <a:xfrm>
            <a:off x="5657537" y="1342453"/>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5" name="Text Placeholder 16">
            <a:extLst>
              <a:ext uri="{FF2B5EF4-FFF2-40B4-BE49-F238E27FC236}">
                <a16:creationId xmlns:a16="http://schemas.microsoft.com/office/drawing/2014/main" id="{C8DE1A4D-5BD9-7B1E-3BF3-9F7A171E13DA}"/>
              </a:ext>
            </a:extLst>
          </p:cNvPr>
          <p:cNvSpPr>
            <a:spLocks noGrp="1"/>
          </p:cNvSpPr>
          <p:nvPr>
            <p:ph type="body" sz="quarter" idx="43" hasCustomPrompt="1"/>
          </p:nvPr>
        </p:nvSpPr>
        <p:spPr>
          <a:xfrm>
            <a:off x="4875551" y="4218719"/>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6" name="Text Placeholder 16">
            <a:extLst>
              <a:ext uri="{FF2B5EF4-FFF2-40B4-BE49-F238E27FC236}">
                <a16:creationId xmlns:a16="http://schemas.microsoft.com/office/drawing/2014/main" id="{A8DD5C5E-6577-53E2-F153-ACAA3E1F9D4D}"/>
              </a:ext>
            </a:extLst>
          </p:cNvPr>
          <p:cNvSpPr>
            <a:spLocks noGrp="1"/>
          </p:cNvSpPr>
          <p:nvPr>
            <p:ph type="body" sz="quarter" idx="44" hasCustomPrompt="1"/>
          </p:nvPr>
        </p:nvSpPr>
        <p:spPr>
          <a:xfrm>
            <a:off x="4875551" y="4455618"/>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7" name="Text Placeholder 16">
            <a:extLst>
              <a:ext uri="{FF2B5EF4-FFF2-40B4-BE49-F238E27FC236}">
                <a16:creationId xmlns:a16="http://schemas.microsoft.com/office/drawing/2014/main" id="{14370933-EC01-3F79-0BC0-13F9B3BC6175}"/>
              </a:ext>
            </a:extLst>
          </p:cNvPr>
          <p:cNvSpPr>
            <a:spLocks noGrp="1"/>
          </p:cNvSpPr>
          <p:nvPr>
            <p:ph type="body" sz="quarter" idx="45" hasCustomPrompt="1"/>
          </p:nvPr>
        </p:nvSpPr>
        <p:spPr>
          <a:xfrm>
            <a:off x="7931254" y="5676096"/>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8" name="Text Placeholder 16">
            <a:extLst>
              <a:ext uri="{FF2B5EF4-FFF2-40B4-BE49-F238E27FC236}">
                <a16:creationId xmlns:a16="http://schemas.microsoft.com/office/drawing/2014/main" id="{DC076AB8-D402-074F-04C6-156AC2869D1E}"/>
              </a:ext>
            </a:extLst>
          </p:cNvPr>
          <p:cNvSpPr>
            <a:spLocks noGrp="1"/>
          </p:cNvSpPr>
          <p:nvPr>
            <p:ph type="body" sz="quarter" idx="46" hasCustomPrompt="1"/>
          </p:nvPr>
        </p:nvSpPr>
        <p:spPr>
          <a:xfrm>
            <a:off x="7931254" y="5912995"/>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0" name="Text Placeholder 16">
            <a:extLst>
              <a:ext uri="{FF2B5EF4-FFF2-40B4-BE49-F238E27FC236}">
                <a16:creationId xmlns:a16="http://schemas.microsoft.com/office/drawing/2014/main" id="{D3465750-B4B6-0D2A-26CD-99297EBC4213}"/>
              </a:ext>
            </a:extLst>
          </p:cNvPr>
          <p:cNvSpPr>
            <a:spLocks noGrp="1"/>
          </p:cNvSpPr>
          <p:nvPr>
            <p:ph type="body" sz="quarter" idx="47" hasCustomPrompt="1"/>
          </p:nvPr>
        </p:nvSpPr>
        <p:spPr>
          <a:xfrm>
            <a:off x="10163747" y="40507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1" name="Text Placeholder 16">
            <a:extLst>
              <a:ext uri="{FF2B5EF4-FFF2-40B4-BE49-F238E27FC236}">
                <a16:creationId xmlns:a16="http://schemas.microsoft.com/office/drawing/2014/main" id="{1F4AA006-3B59-5EAA-40B8-4676ECF53D63}"/>
              </a:ext>
            </a:extLst>
          </p:cNvPr>
          <p:cNvSpPr>
            <a:spLocks noGrp="1"/>
          </p:cNvSpPr>
          <p:nvPr>
            <p:ph type="body" sz="quarter" idx="48" hasCustomPrompt="1"/>
          </p:nvPr>
        </p:nvSpPr>
        <p:spPr>
          <a:xfrm>
            <a:off x="10163747" y="42876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3" name="Text Placeholder 16">
            <a:extLst>
              <a:ext uri="{FF2B5EF4-FFF2-40B4-BE49-F238E27FC236}">
                <a16:creationId xmlns:a16="http://schemas.microsoft.com/office/drawing/2014/main" id="{F17B9B67-5907-9254-5465-15FA4CF616A1}"/>
              </a:ext>
            </a:extLst>
          </p:cNvPr>
          <p:cNvSpPr>
            <a:spLocks noGrp="1"/>
          </p:cNvSpPr>
          <p:nvPr>
            <p:ph type="body" sz="quarter" idx="49" hasCustomPrompt="1"/>
          </p:nvPr>
        </p:nvSpPr>
        <p:spPr>
          <a:xfrm>
            <a:off x="9343245" y="10535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4" name="Text Placeholder 16">
            <a:extLst>
              <a:ext uri="{FF2B5EF4-FFF2-40B4-BE49-F238E27FC236}">
                <a16:creationId xmlns:a16="http://schemas.microsoft.com/office/drawing/2014/main" id="{582D4CC7-D6EE-A94C-D84E-4CB3AFF321DF}"/>
              </a:ext>
            </a:extLst>
          </p:cNvPr>
          <p:cNvSpPr>
            <a:spLocks noGrp="1"/>
          </p:cNvSpPr>
          <p:nvPr>
            <p:ph type="body" sz="quarter" idx="50" hasCustomPrompt="1"/>
          </p:nvPr>
        </p:nvSpPr>
        <p:spPr>
          <a:xfrm>
            <a:off x="9343245" y="12904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5" name="Text Placeholder 16">
            <a:extLst>
              <a:ext uri="{FF2B5EF4-FFF2-40B4-BE49-F238E27FC236}">
                <a16:creationId xmlns:a16="http://schemas.microsoft.com/office/drawing/2014/main" id="{89A52E84-C23B-CCDB-A859-952DD2113556}"/>
              </a:ext>
            </a:extLst>
          </p:cNvPr>
          <p:cNvSpPr>
            <a:spLocks noGrp="1"/>
          </p:cNvSpPr>
          <p:nvPr>
            <p:ph type="body" sz="quarter" idx="51" hasCustomPrompt="1"/>
          </p:nvPr>
        </p:nvSpPr>
        <p:spPr>
          <a:xfrm>
            <a:off x="7302500" y="2971800"/>
            <a:ext cx="1358900" cy="2921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6" name="Text Placeholder 16">
            <a:extLst>
              <a:ext uri="{FF2B5EF4-FFF2-40B4-BE49-F238E27FC236}">
                <a16:creationId xmlns:a16="http://schemas.microsoft.com/office/drawing/2014/main" id="{56F698D2-3D2E-A870-F035-37E2571E7AD3}"/>
              </a:ext>
            </a:extLst>
          </p:cNvPr>
          <p:cNvSpPr>
            <a:spLocks noGrp="1"/>
          </p:cNvSpPr>
          <p:nvPr>
            <p:ph type="body" sz="quarter" idx="52" hasCustomPrompt="1"/>
          </p:nvPr>
        </p:nvSpPr>
        <p:spPr>
          <a:xfrm>
            <a:off x="7296150" y="3310299"/>
            <a:ext cx="1371600" cy="423501"/>
          </a:xfrm>
        </p:spPr>
        <p:txBody>
          <a:bodyPr>
            <a:noAutofit/>
          </a:bodyPr>
          <a:lstStyle>
            <a:lvl1pPr marL="0" indent="0" algn="ctr">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Chart Placeholder 9">
            <a:extLst>
              <a:ext uri="{FF2B5EF4-FFF2-40B4-BE49-F238E27FC236}">
                <a16:creationId xmlns:a16="http://schemas.microsoft.com/office/drawing/2014/main" id="{0A4C99DA-F340-BE2E-E748-1C628DCB4AFC}"/>
              </a:ext>
            </a:extLst>
          </p:cNvPr>
          <p:cNvSpPr>
            <a:spLocks noGrp="1"/>
          </p:cNvSpPr>
          <p:nvPr>
            <p:ph type="chart" sz="quarter" idx="53" hasCustomPrompt="1"/>
          </p:nvPr>
        </p:nvSpPr>
        <p:spPr>
          <a:xfrm>
            <a:off x="5006975" y="495300"/>
            <a:ext cx="6640513" cy="5695950"/>
          </a:xfrm>
        </p:spPr>
        <p:txBody>
          <a:bodyPr anchor="ctr">
            <a:normAutofit/>
          </a:bodyPr>
          <a:lstStyle>
            <a:lvl1pPr marL="0" indent="0" algn="ctr">
              <a:buNone/>
              <a:defRPr sz="2000"/>
            </a:lvl1pPr>
          </a:lstStyle>
          <a:p>
            <a:r>
              <a:rPr lang="en-US"/>
              <a:t>Chart</a:t>
            </a:r>
          </a:p>
        </p:txBody>
      </p:sp>
      <p:pic>
        <p:nvPicPr>
          <p:cNvPr id="7" name="Picture 6">
            <a:extLst>
              <a:ext uri="{FF2B5EF4-FFF2-40B4-BE49-F238E27FC236}">
                <a16:creationId xmlns:a16="http://schemas.microsoft.com/office/drawing/2014/main" id="{DE0A4384-D7E7-CB37-6BA6-537E4FFFC1A4}"/>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5E8F9751-8E3E-05F1-6542-ABC467522F9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BC0419B6-41FF-5207-C9E4-388EE75ACA59}"/>
              </a:ext>
            </a:extLst>
          </p:cNvPr>
          <p:cNvSpPr>
            <a:spLocks noGrp="1"/>
          </p:cNvSpPr>
          <p:nvPr>
            <p:ph type="body" sz="quarter" idx="38" hasCustomPrompt="1"/>
          </p:nvPr>
        </p:nvSpPr>
        <p:spPr>
          <a:xfrm>
            <a:off x="1054874" y="2019225"/>
            <a:ext cx="3506852"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8" name="Text Placeholder 16">
            <a:extLst>
              <a:ext uri="{FF2B5EF4-FFF2-40B4-BE49-F238E27FC236}">
                <a16:creationId xmlns:a16="http://schemas.microsoft.com/office/drawing/2014/main" id="{67897561-876C-A911-AEAB-F13A247C7530}"/>
              </a:ext>
            </a:extLst>
          </p:cNvPr>
          <p:cNvSpPr>
            <a:spLocks noGrp="1"/>
          </p:cNvSpPr>
          <p:nvPr>
            <p:ph type="body" sz="quarter" idx="39" hasCustomPrompt="1"/>
          </p:nvPr>
        </p:nvSpPr>
        <p:spPr>
          <a:xfrm>
            <a:off x="1054873" y="3259940"/>
            <a:ext cx="35171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67616FC3-C192-3A0B-BFE7-60321B480A4F}"/>
              </a:ext>
            </a:extLst>
          </p:cNvPr>
          <p:cNvSpPr>
            <a:spLocks noGrp="1"/>
          </p:cNvSpPr>
          <p:nvPr>
            <p:ph type="body" sz="quarter" idx="40" hasCustomPrompt="1"/>
          </p:nvPr>
        </p:nvSpPr>
        <p:spPr>
          <a:xfrm>
            <a:off x="1054874" y="2578845"/>
            <a:ext cx="3496578"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2849672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Highlight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43EFF26-820C-F675-16AE-6C370D759C5B}"/>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B4E4A07B-D024-0D0A-1CE8-DE7530A2CFB3}"/>
              </a:ext>
            </a:extLst>
          </p:cNvPr>
          <p:cNvSpPr/>
          <p:nvPr userDrawn="1"/>
        </p:nvSpPr>
        <p:spPr>
          <a:xfrm>
            <a:off x="10795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20">
            <a:extLst>
              <a:ext uri="{FF2B5EF4-FFF2-40B4-BE49-F238E27FC236}">
                <a16:creationId xmlns:a16="http://schemas.microsoft.com/office/drawing/2014/main" id="{028493FB-8327-5F3E-CC0D-129C9D119452}"/>
              </a:ext>
            </a:extLst>
          </p:cNvPr>
          <p:cNvSpPr>
            <a:spLocks noGrp="1"/>
          </p:cNvSpPr>
          <p:nvPr>
            <p:ph type="pic" sz="quarter" idx="33" hasCustomPrompt="1"/>
          </p:nvPr>
        </p:nvSpPr>
        <p:spPr>
          <a:xfrm>
            <a:off x="14141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0" name="Text Placeholder 15">
            <a:extLst>
              <a:ext uri="{FF2B5EF4-FFF2-40B4-BE49-F238E27FC236}">
                <a16:creationId xmlns:a16="http://schemas.microsoft.com/office/drawing/2014/main" id="{5E8FB5AB-95C8-6A68-A560-2027E2B5A3AA}"/>
              </a:ext>
            </a:extLst>
          </p:cNvPr>
          <p:cNvSpPr>
            <a:spLocks noGrp="1"/>
          </p:cNvSpPr>
          <p:nvPr>
            <p:ph type="body" sz="quarter" idx="29" hasCustomPrompt="1"/>
          </p:nvPr>
        </p:nvSpPr>
        <p:spPr>
          <a:xfrm>
            <a:off x="11984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1" name="Text Placeholder 16">
            <a:extLst>
              <a:ext uri="{FF2B5EF4-FFF2-40B4-BE49-F238E27FC236}">
                <a16:creationId xmlns:a16="http://schemas.microsoft.com/office/drawing/2014/main" id="{FB5741F8-7015-97FA-9320-02022A4F3A35}"/>
              </a:ext>
            </a:extLst>
          </p:cNvPr>
          <p:cNvSpPr>
            <a:spLocks noGrp="1"/>
          </p:cNvSpPr>
          <p:nvPr>
            <p:ph type="body" sz="quarter" idx="15" hasCustomPrompt="1"/>
          </p:nvPr>
        </p:nvSpPr>
        <p:spPr>
          <a:xfrm>
            <a:off x="11984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2" name="Text Placeholder 16">
            <a:extLst>
              <a:ext uri="{FF2B5EF4-FFF2-40B4-BE49-F238E27FC236}">
                <a16:creationId xmlns:a16="http://schemas.microsoft.com/office/drawing/2014/main" id="{CF8E4713-9628-B72A-47EF-844BAFB3CA4F}"/>
              </a:ext>
            </a:extLst>
          </p:cNvPr>
          <p:cNvSpPr>
            <a:spLocks noGrp="1"/>
          </p:cNvSpPr>
          <p:nvPr>
            <p:ph type="body" sz="quarter" idx="30" hasCustomPrompt="1"/>
          </p:nvPr>
        </p:nvSpPr>
        <p:spPr>
          <a:xfrm>
            <a:off x="11984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1" name="Rectangle 10">
            <a:extLst>
              <a:ext uri="{FF2B5EF4-FFF2-40B4-BE49-F238E27FC236}">
                <a16:creationId xmlns:a16="http://schemas.microsoft.com/office/drawing/2014/main" id="{2AD4EF9A-88A5-9488-C9FE-B6C561376EDF}"/>
              </a:ext>
            </a:extLst>
          </p:cNvPr>
          <p:cNvSpPr/>
          <p:nvPr userDrawn="1"/>
        </p:nvSpPr>
        <p:spPr>
          <a:xfrm>
            <a:off x="38100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20">
            <a:extLst>
              <a:ext uri="{FF2B5EF4-FFF2-40B4-BE49-F238E27FC236}">
                <a16:creationId xmlns:a16="http://schemas.microsoft.com/office/drawing/2014/main" id="{C6094B5C-4F89-DDD8-CCF8-0AB9DB9C930E}"/>
              </a:ext>
            </a:extLst>
          </p:cNvPr>
          <p:cNvSpPr>
            <a:spLocks noGrp="1"/>
          </p:cNvSpPr>
          <p:nvPr>
            <p:ph type="pic" sz="quarter" idx="34" hasCustomPrompt="1"/>
          </p:nvPr>
        </p:nvSpPr>
        <p:spPr>
          <a:xfrm>
            <a:off x="41446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Text Placeholder 15">
            <a:extLst>
              <a:ext uri="{FF2B5EF4-FFF2-40B4-BE49-F238E27FC236}">
                <a16:creationId xmlns:a16="http://schemas.microsoft.com/office/drawing/2014/main" id="{22F25D5F-2405-77E8-9E18-8245F9516ED2}"/>
              </a:ext>
            </a:extLst>
          </p:cNvPr>
          <p:cNvSpPr>
            <a:spLocks noGrp="1"/>
          </p:cNvSpPr>
          <p:nvPr>
            <p:ph type="body" sz="quarter" idx="35" hasCustomPrompt="1"/>
          </p:nvPr>
        </p:nvSpPr>
        <p:spPr>
          <a:xfrm>
            <a:off x="39289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15" name="Text Placeholder 16">
            <a:extLst>
              <a:ext uri="{FF2B5EF4-FFF2-40B4-BE49-F238E27FC236}">
                <a16:creationId xmlns:a16="http://schemas.microsoft.com/office/drawing/2014/main" id="{BCE65500-573D-45F9-1550-22BB42722F73}"/>
              </a:ext>
            </a:extLst>
          </p:cNvPr>
          <p:cNvSpPr>
            <a:spLocks noGrp="1"/>
          </p:cNvSpPr>
          <p:nvPr>
            <p:ph type="body" sz="quarter" idx="36" hasCustomPrompt="1"/>
          </p:nvPr>
        </p:nvSpPr>
        <p:spPr>
          <a:xfrm>
            <a:off x="39289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16" name="Text Placeholder 16">
            <a:extLst>
              <a:ext uri="{FF2B5EF4-FFF2-40B4-BE49-F238E27FC236}">
                <a16:creationId xmlns:a16="http://schemas.microsoft.com/office/drawing/2014/main" id="{A6A8C9C1-769B-77B7-6CAC-34A68A8F7F53}"/>
              </a:ext>
            </a:extLst>
          </p:cNvPr>
          <p:cNvSpPr>
            <a:spLocks noGrp="1"/>
          </p:cNvSpPr>
          <p:nvPr>
            <p:ph type="body" sz="quarter" idx="37" hasCustomPrompt="1"/>
          </p:nvPr>
        </p:nvSpPr>
        <p:spPr>
          <a:xfrm>
            <a:off x="39289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Rectangle 16">
            <a:extLst>
              <a:ext uri="{FF2B5EF4-FFF2-40B4-BE49-F238E27FC236}">
                <a16:creationId xmlns:a16="http://schemas.microsoft.com/office/drawing/2014/main" id="{87F4E23E-D8D5-4056-525C-2FE8411E7A46}"/>
              </a:ext>
            </a:extLst>
          </p:cNvPr>
          <p:cNvSpPr/>
          <p:nvPr userDrawn="1"/>
        </p:nvSpPr>
        <p:spPr>
          <a:xfrm>
            <a:off x="65233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Picture Placeholder 20">
            <a:extLst>
              <a:ext uri="{FF2B5EF4-FFF2-40B4-BE49-F238E27FC236}">
                <a16:creationId xmlns:a16="http://schemas.microsoft.com/office/drawing/2014/main" id="{B20656F7-E055-2EFA-F1FE-F13E46CCE5A9}"/>
              </a:ext>
            </a:extLst>
          </p:cNvPr>
          <p:cNvSpPr>
            <a:spLocks noGrp="1"/>
          </p:cNvSpPr>
          <p:nvPr>
            <p:ph type="pic" sz="quarter" idx="38" hasCustomPrompt="1"/>
          </p:nvPr>
        </p:nvSpPr>
        <p:spPr>
          <a:xfrm>
            <a:off x="68580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Text Placeholder 15">
            <a:extLst>
              <a:ext uri="{FF2B5EF4-FFF2-40B4-BE49-F238E27FC236}">
                <a16:creationId xmlns:a16="http://schemas.microsoft.com/office/drawing/2014/main" id="{BE56BD2F-94A8-B728-F697-A77D6F50D610}"/>
              </a:ext>
            </a:extLst>
          </p:cNvPr>
          <p:cNvSpPr>
            <a:spLocks noGrp="1"/>
          </p:cNvSpPr>
          <p:nvPr>
            <p:ph type="body" sz="quarter" idx="39" hasCustomPrompt="1"/>
          </p:nvPr>
        </p:nvSpPr>
        <p:spPr>
          <a:xfrm>
            <a:off x="66423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0" name="Text Placeholder 16">
            <a:extLst>
              <a:ext uri="{FF2B5EF4-FFF2-40B4-BE49-F238E27FC236}">
                <a16:creationId xmlns:a16="http://schemas.microsoft.com/office/drawing/2014/main" id="{517410CD-64BD-DEE5-D219-E5188F25CB35}"/>
              </a:ext>
            </a:extLst>
          </p:cNvPr>
          <p:cNvSpPr>
            <a:spLocks noGrp="1"/>
          </p:cNvSpPr>
          <p:nvPr>
            <p:ph type="body" sz="quarter" idx="40" hasCustomPrompt="1"/>
          </p:nvPr>
        </p:nvSpPr>
        <p:spPr>
          <a:xfrm>
            <a:off x="66423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1" name="Text Placeholder 16">
            <a:extLst>
              <a:ext uri="{FF2B5EF4-FFF2-40B4-BE49-F238E27FC236}">
                <a16:creationId xmlns:a16="http://schemas.microsoft.com/office/drawing/2014/main" id="{E2DF95B5-445C-3C63-B739-76F16029349A}"/>
              </a:ext>
            </a:extLst>
          </p:cNvPr>
          <p:cNvSpPr>
            <a:spLocks noGrp="1"/>
          </p:cNvSpPr>
          <p:nvPr>
            <p:ph type="body" sz="quarter" idx="41" hasCustomPrompt="1"/>
          </p:nvPr>
        </p:nvSpPr>
        <p:spPr>
          <a:xfrm>
            <a:off x="66423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26" name="Rectangle 25">
            <a:extLst>
              <a:ext uri="{FF2B5EF4-FFF2-40B4-BE49-F238E27FC236}">
                <a16:creationId xmlns:a16="http://schemas.microsoft.com/office/drawing/2014/main" id="{DFDFF03C-4616-6C96-109A-D6F630B399BC}"/>
              </a:ext>
            </a:extLst>
          </p:cNvPr>
          <p:cNvSpPr/>
          <p:nvPr userDrawn="1"/>
        </p:nvSpPr>
        <p:spPr>
          <a:xfrm>
            <a:off x="92665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0">
            <a:extLst>
              <a:ext uri="{FF2B5EF4-FFF2-40B4-BE49-F238E27FC236}">
                <a16:creationId xmlns:a16="http://schemas.microsoft.com/office/drawing/2014/main" id="{5FE173F5-6834-3099-2D0E-769E780236AD}"/>
              </a:ext>
            </a:extLst>
          </p:cNvPr>
          <p:cNvSpPr>
            <a:spLocks noGrp="1"/>
          </p:cNvSpPr>
          <p:nvPr>
            <p:ph type="pic" sz="quarter" idx="42" hasCustomPrompt="1"/>
          </p:nvPr>
        </p:nvSpPr>
        <p:spPr>
          <a:xfrm>
            <a:off x="96012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8" name="Text Placeholder 15">
            <a:extLst>
              <a:ext uri="{FF2B5EF4-FFF2-40B4-BE49-F238E27FC236}">
                <a16:creationId xmlns:a16="http://schemas.microsoft.com/office/drawing/2014/main" id="{0B6C6120-32E3-110C-2250-9B03A4FFB2C8}"/>
              </a:ext>
            </a:extLst>
          </p:cNvPr>
          <p:cNvSpPr>
            <a:spLocks noGrp="1"/>
          </p:cNvSpPr>
          <p:nvPr>
            <p:ph type="body" sz="quarter" idx="43" hasCustomPrompt="1"/>
          </p:nvPr>
        </p:nvSpPr>
        <p:spPr>
          <a:xfrm>
            <a:off x="93855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3" name="Text Placeholder 16">
            <a:extLst>
              <a:ext uri="{FF2B5EF4-FFF2-40B4-BE49-F238E27FC236}">
                <a16:creationId xmlns:a16="http://schemas.microsoft.com/office/drawing/2014/main" id="{18743627-0E88-70D4-1921-AB4F2FBC6086}"/>
              </a:ext>
            </a:extLst>
          </p:cNvPr>
          <p:cNvSpPr>
            <a:spLocks noGrp="1"/>
          </p:cNvSpPr>
          <p:nvPr>
            <p:ph type="body" sz="quarter" idx="44" hasCustomPrompt="1"/>
          </p:nvPr>
        </p:nvSpPr>
        <p:spPr>
          <a:xfrm>
            <a:off x="93855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4" name="Text Placeholder 16">
            <a:extLst>
              <a:ext uri="{FF2B5EF4-FFF2-40B4-BE49-F238E27FC236}">
                <a16:creationId xmlns:a16="http://schemas.microsoft.com/office/drawing/2014/main" id="{24ACD730-F053-9448-DCB7-5B0687EC534B}"/>
              </a:ext>
            </a:extLst>
          </p:cNvPr>
          <p:cNvSpPr>
            <a:spLocks noGrp="1"/>
          </p:cNvSpPr>
          <p:nvPr>
            <p:ph type="body" sz="quarter" idx="45" hasCustomPrompt="1"/>
          </p:nvPr>
        </p:nvSpPr>
        <p:spPr>
          <a:xfrm>
            <a:off x="93855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4" name="TextBox 3">
            <a:extLst>
              <a:ext uri="{FF2B5EF4-FFF2-40B4-BE49-F238E27FC236}">
                <a16:creationId xmlns:a16="http://schemas.microsoft.com/office/drawing/2014/main" id="{54155C1C-2C7F-017B-3771-617C2104DFD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1F0B776-9FED-CFDC-FBBE-9FBAFB7BF1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65F2ACDF-A2F1-F3E4-DBA2-94DCD5CC959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9370227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Highlight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E15E4-B122-D821-BF7F-C2D647EDAA98}"/>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E4A07B-D024-0D0A-1CE8-DE7530A2CFB3}"/>
              </a:ext>
            </a:extLst>
          </p:cNvPr>
          <p:cNvSpPr/>
          <p:nvPr userDrawn="1"/>
        </p:nvSpPr>
        <p:spPr>
          <a:xfrm>
            <a:off x="108585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7162609B-AE70-4B7A-3501-DD85CDDDC8B6}"/>
              </a:ext>
            </a:extLst>
          </p:cNvPr>
          <p:cNvSpPr>
            <a:spLocks noGrp="1"/>
          </p:cNvSpPr>
          <p:nvPr>
            <p:ph type="pic" sz="quarter" idx="46" hasCustomPrompt="1"/>
          </p:nvPr>
        </p:nvSpPr>
        <p:spPr>
          <a:xfrm>
            <a:off x="108585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15">
            <a:extLst>
              <a:ext uri="{FF2B5EF4-FFF2-40B4-BE49-F238E27FC236}">
                <a16:creationId xmlns:a16="http://schemas.microsoft.com/office/drawing/2014/main" id="{204B77FD-728F-BC8F-C92D-7D5DA5FA98CE}"/>
              </a:ext>
            </a:extLst>
          </p:cNvPr>
          <p:cNvSpPr>
            <a:spLocks noGrp="1"/>
          </p:cNvSpPr>
          <p:nvPr>
            <p:ph type="body" sz="quarter" idx="29" hasCustomPrompt="1"/>
          </p:nvPr>
        </p:nvSpPr>
        <p:spPr>
          <a:xfrm>
            <a:off x="119846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6" name="Text Placeholder 16">
            <a:extLst>
              <a:ext uri="{FF2B5EF4-FFF2-40B4-BE49-F238E27FC236}">
                <a16:creationId xmlns:a16="http://schemas.microsoft.com/office/drawing/2014/main" id="{132BC1B8-5E19-45BC-7892-88087C5CB9FB}"/>
              </a:ext>
            </a:extLst>
          </p:cNvPr>
          <p:cNvSpPr>
            <a:spLocks noGrp="1"/>
          </p:cNvSpPr>
          <p:nvPr>
            <p:ph type="body" sz="quarter" idx="15" hasCustomPrompt="1"/>
          </p:nvPr>
        </p:nvSpPr>
        <p:spPr>
          <a:xfrm>
            <a:off x="119846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7" name="Text Placeholder 16">
            <a:extLst>
              <a:ext uri="{FF2B5EF4-FFF2-40B4-BE49-F238E27FC236}">
                <a16:creationId xmlns:a16="http://schemas.microsoft.com/office/drawing/2014/main" id="{BC9F8C5E-FDFC-E65D-C1FC-0A86DA424CBD}"/>
              </a:ext>
            </a:extLst>
          </p:cNvPr>
          <p:cNvSpPr>
            <a:spLocks noGrp="1"/>
          </p:cNvSpPr>
          <p:nvPr>
            <p:ph type="body" sz="quarter" idx="30" hasCustomPrompt="1"/>
          </p:nvPr>
        </p:nvSpPr>
        <p:spPr>
          <a:xfrm>
            <a:off x="119846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6" name="Rectangle 15">
            <a:extLst>
              <a:ext uri="{FF2B5EF4-FFF2-40B4-BE49-F238E27FC236}">
                <a16:creationId xmlns:a16="http://schemas.microsoft.com/office/drawing/2014/main" id="{2DD4377E-B898-4E6C-2B50-330CF6E6ED8B}"/>
              </a:ext>
            </a:extLst>
          </p:cNvPr>
          <p:cNvSpPr/>
          <p:nvPr userDrawn="1"/>
        </p:nvSpPr>
        <p:spPr>
          <a:xfrm>
            <a:off x="381246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8">
            <a:extLst>
              <a:ext uri="{FF2B5EF4-FFF2-40B4-BE49-F238E27FC236}">
                <a16:creationId xmlns:a16="http://schemas.microsoft.com/office/drawing/2014/main" id="{A6BC6BF4-DA3B-C7AF-DBA2-BF6BE3FBBE51}"/>
              </a:ext>
            </a:extLst>
          </p:cNvPr>
          <p:cNvSpPr>
            <a:spLocks noGrp="1"/>
          </p:cNvSpPr>
          <p:nvPr>
            <p:ph type="pic" sz="quarter" idx="47" hasCustomPrompt="1"/>
          </p:nvPr>
        </p:nvSpPr>
        <p:spPr>
          <a:xfrm>
            <a:off x="3812460" y="1554251"/>
            <a:ext cx="2391490"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6" name="Text Placeholder 15">
            <a:extLst>
              <a:ext uri="{FF2B5EF4-FFF2-40B4-BE49-F238E27FC236}">
                <a16:creationId xmlns:a16="http://schemas.microsoft.com/office/drawing/2014/main" id="{F211FA6A-4FE9-3CA6-0158-B9143C431655}"/>
              </a:ext>
            </a:extLst>
          </p:cNvPr>
          <p:cNvSpPr>
            <a:spLocks noGrp="1"/>
          </p:cNvSpPr>
          <p:nvPr>
            <p:ph type="body" sz="quarter" idx="48" hasCustomPrompt="1"/>
          </p:nvPr>
        </p:nvSpPr>
        <p:spPr>
          <a:xfrm>
            <a:off x="392507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7" name="Text Placeholder 16">
            <a:extLst>
              <a:ext uri="{FF2B5EF4-FFF2-40B4-BE49-F238E27FC236}">
                <a16:creationId xmlns:a16="http://schemas.microsoft.com/office/drawing/2014/main" id="{68F208FD-0CC5-BD51-C25A-759808FAC63A}"/>
              </a:ext>
            </a:extLst>
          </p:cNvPr>
          <p:cNvSpPr>
            <a:spLocks noGrp="1"/>
          </p:cNvSpPr>
          <p:nvPr>
            <p:ph type="body" sz="quarter" idx="49" hasCustomPrompt="1"/>
          </p:nvPr>
        </p:nvSpPr>
        <p:spPr>
          <a:xfrm>
            <a:off x="392507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8" name="Text Placeholder 16">
            <a:extLst>
              <a:ext uri="{FF2B5EF4-FFF2-40B4-BE49-F238E27FC236}">
                <a16:creationId xmlns:a16="http://schemas.microsoft.com/office/drawing/2014/main" id="{57579927-77FE-183A-6A2D-B26D25DDF412}"/>
              </a:ext>
            </a:extLst>
          </p:cNvPr>
          <p:cNvSpPr>
            <a:spLocks noGrp="1"/>
          </p:cNvSpPr>
          <p:nvPr>
            <p:ph type="body" sz="quarter" idx="50" hasCustomPrompt="1"/>
          </p:nvPr>
        </p:nvSpPr>
        <p:spPr>
          <a:xfrm>
            <a:off x="392507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3" name="Rectangle 32">
            <a:extLst>
              <a:ext uri="{FF2B5EF4-FFF2-40B4-BE49-F238E27FC236}">
                <a16:creationId xmlns:a16="http://schemas.microsoft.com/office/drawing/2014/main" id="{05A4ACE6-EF6D-7B80-1C88-8A03339223EC}"/>
              </a:ext>
            </a:extLst>
          </p:cNvPr>
          <p:cNvSpPr/>
          <p:nvPr userDrawn="1"/>
        </p:nvSpPr>
        <p:spPr>
          <a:xfrm>
            <a:off x="655812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Picture Placeholder 8">
            <a:extLst>
              <a:ext uri="{FF2B5EF4-FFF2-40B4-BE49-F238E27FC236}">
                <a16:creationId xmlns:a16="http://schemas.microsoft.com/office/drawing/2014/main" id="{0BBE48BF-8921-44AB-91AF-218B7C27FDC4}"/>
              </a:ext>
            </a:extLst>
          </p:cNvPr>
          <p:cNvSpPr>
            <a:spLocks noGrp="1"/>
          </p:cNvSpPr>
          <p:nvPr>
            <p:ph type="pic" sz="quarter" idx="51" hasCustomPrompt="1"/>
          </p:nvPr>
        </p:nvSpPr>
        <p:spPr>
          <a:xfrm>
            <a:off x="655812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69D43202-5CAB-9EC4-03A8-903CB73DD17A}"/>
              </a:ext>
            </a:extLst>
          </p:cNvPr>
          <p:cNvSpPr>
            <a:spLocks noGrp="1"/>
          </p:cNvSpPr>
          <p:nvPr>
            <p:ph type="body" sz="quarter" idx="52" hasCustomPrompt="1"/>
          </p:nvPr>
        </p:nvSpPr>
        <p:spPr>
          <a:xfrm>
            <a:off x="667073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7" name="Text Placeholder 16">
            <a:extLst>
              <a:ext uri="{FF2B5EF4-FFF2-40B4-BE49-F238E27FC236}">
                <a16:creationId xmlns:a16="http://schemas.microsoft.com/office/drawing/2014/main" id="{F23B254D-A37E-9B32-E35F-447CE829AA89}"/>
              </a:ext>
            </a:extLst>
          </p:cNvPr>
          <p:cNvSpPr>
            <a:spLocks noGrp="1"/>
          </p:cNvSpPr>
          <p:nvPr>
            <p:ph type="body" sz="quarter" idx="53" hasCustomPrompt="1"/>
          </p:nvPr>
        </p:nvSpPr>
        <p:spPr>
          <a:xfrm>
            <a:off x="667073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8" name="Text Placeholder 16">
            <a:extLst>
              <a:ext uri="{FF2B5EF4-FFF2-40B4-BE49-F238E27FC236}">
                <a16:creationId xmlns:a16="http://schemas.microsoft.com/office/drawing/2014/main" id="{74389661-D8C4-AB3A-A8DB-F4F5804BA98B}"/>
              </a:ext>
            </a:extLst>
          </p:cNvPr>
          <p:cNvSpPr>
            <a:spLocks noGrp="1"/>
          </p:cNvSpPr>
          <p:nvPr>
            <p:ph type="body" sz="quarter" idx="54" hasCustomPrompt="1"/>
          </p:nvPr>
        </p:nvSpPr>
        <p:spPr>
          <a:xfrm>
            <a:off x="667073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9" name="Rectangle 38">
            <a:extLst>
              <a:ext uri="{FF2B5EF4-FFF2-40B4-BE49-F238E27FC236}">
                <a16:creationId xmlns:a16="http://schemas.microsoft.com/office/drawing/2014/main" id="{76CBDBC3-6637-2EEC-7270-F293240304C2}"/>
              </a:ext>
            </a:extLst>
          </p:cNvPr>
          <p:cNvSpPr/>
          <p:nvPr userDrawn="1"/>
        </p:nvSpPr>
        <p:spPr>
          <a:xfrm>
            <a:off x="930378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Picture Placeholder 8">
            <a:extLst>
              <a:ext uri="{FF2B5EF4-FFF2-40B4-BE49-F238E27FC236}">
                <a16:creationId xmlns:a16="http://schemas.microsoft.com/office/drawing/2014/main" id="{DAE9BE50-B137-D2EE-EAC5-39B68ADDA8F4}"/>
              </a:ext>
            </a:extLst>
          </p:cNvPr>
          <p:cNvSpPr>
            <a:spLocks noGrp="1"/>
          </p:cNvSpPr>
          <p:nvPr>
            <p:ph type="pic" sz="quarter" idx="55" hasCustomPrompt="1"/>
          </p:nvPr>
        </p:nvSpPr>
        <p:spPr>
          <a:xfrm>
            <a:off x="930378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2" name="Text Placeholder 15">
            <a:extLst>
              <a:ext uri="{FF2B5EF4-FFF2-40B4-BE49-F238E27FC236}">
                <a16:creationId xmlns:a16="http://schemas.microsoft.com/office/drawing/2014/main" id="{5ACAA000-2AA6-CEF9-F641-895DDFE38B1C}"/>
              </a:ext>
            </a:extLst>
          </p:cNvPr>
          <p:cNvSpPr>
            <a:spLocks noGrp="1"/>
          </p:cNvSpPr>
          <p:nvPr>
            <p:ph type="body" sz="quarter" idx="56" hasCustomPrompt="1"/>
          </p:nvPr>
        </p:nvSpPr>
        <p:spPr>
          <a:xfrm>
            <a:off x="941639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46" name="Text Placeholder 16">
            <a:extLst>
              <a:ext uri="{FF2B5EF4-FFF2-40B4-BE49-F238E27FC236}">
                <a16:creationId xmlns:a16="http://schemas.microsoft.com/office/drawing/2014/main" id="{5A342A98-053F-BABE-32C8-6446F9BB7B0C}"/>
              </a:ext>
            </a:extLst>
          </p:cNvPr>
          <p:cNvSpPr>
            <a:spLocks noGrp="1"/>
          </p:cNvSpPr>
          <p:nvPr>
            <p:ph type="body" sz="quarter" idx="57" hasCustomPrompt="1"/>
          </p:nvPr>
        </p:nvSpPr>
        <p:spPr>
          <a:xfrm>
            <a:off x="941639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47" name="Text Placeholder 16">
            <a:extLst>
              <a:ext uri="{FF2B5EF4-FFF2-40B4-BE49-F238E27FC236}">
                <a16:creationId xmlns:a16="http://schemas.microsoft.com/office/drawing/2014/main" id="{185C0E84-4504-547A-FAC8-AE185BDCB84F}"/>
              </a:ext>
            </a:extLst>
          </p:cNvPr>
          <p:cNvSpPr>
            <a:spLocks noGrp="1"/>
          </p:cNvSpPr>
          <p:nvPr>
            <p:ph type="body" sz="quarter" idx="58" hasCustomPrompt="1"/>
          </p:nvPr>
        </p:nvSpPr>
        <p:spPr>
          <a:xfrm>
            <a:off x="941639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Text Placeholder 15">
            <a:extLst>
              <a:ext uri="{FF2B5EF4-FFF2-40B4-BE49-F238E27FC236}">
                <a16:creationId xmlns:a16="http://schemas.microsoft.com/office/drawing/2014/main" id="{9E41053C-BEFC-003C-846D-F5BEC52F3DB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8" name="Straight Connector 17">
            <a:extLst>
              <a:ext uri="{FF2B5EF4-FFF2-40B4-BE49-F238E27FC236}">
                <a16:creationId xmlns:a16="http://schemas.microsoft.com/office/drawing/2014/main" id="{8846E8C7-8454-1719-E5F9-5B1C6C1C8316}"/>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70465AF8-16AA-4FF7-958E-14089EEBD5E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 name="Text Placeholder 16">
            <a:extLst>
              <a:ext uri="{FF2B5EF4-FFF2-40B4-BE49-F238E27FC236}">
                <a16:creationId xmlns:a16="http://schemas.microsoft.com/office/drawing/2014/main" id="{FAFD12BB-AE70-B444-A586-E7ED47C40982}"/>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 name="Text Placeholder 16">
            <a:extLst>
              <a:ext uri="{FF2B5EF4-FFF2-40B4-BE49-F238E27FC236}">
                <a16:creationId xmlns:a16="http://schemas.microsoft.com/office/drawing/2014/main" id="{F52014E0-78FE-D43E-8BD9-1551D70C715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716127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Highlight Slide 3">
    <p:bg>
      <p:bgPr>
        <a:gradFill>
          <a:gsLst>
            <a:gs pos="87000">
              <a:srgbClr val="263765"/>
            </a:gs>
            <a:gs pos="0">
              <a:srgbClr val="0A5EA4"/>
            </a:gs>
          </a:gsLst>
          <a:lin ang="12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5" name="Picture Placeholder 20">
            <a:extLst>
              <a:ext uri="{FF2B5EF4-FFF2-40B4-BE49-F238E27FC236}">
                <a16:creationId xmlns:a16="http://schemas.microsoft.com/office/drawing/2014/main" id="{4602D244-9F3D-3D54-54FE-929C77AA98A5}"/>
              </a:ext>
            </a:extLst>
          </p:cNvPr>
          <p:cNvSpPr>
            <a:spLocks noGrp="1"/>
          </p:cNvSpPr>
          <p:nvPr>
            <p:ph type="pic" sz="quarter" idx="33" hasCustomPrompt="1"/>
          </p:nvPr>
        </p:nvSpPr>
        <p:spPr>
          <a:xfrm>
            <a:off x="1337958"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27" name="Text Placeholder 15">
            <a:extLst>
              <a:ext uri="{FF2B5EF4-FFF2-40B4-BE49-F238E27FC236}">
                <a16:creationId xmlns:a16="http://schemas.microsoft.com/office/drawing/2014/main" id="{1E8A7B49-6A61-9AFB-8E58-BA5F962120CE}"/>
              </a:ext>
            </a:extLst>
          </p:cNvPr>
          <p:cNvSpPr>
            <a:spLocks noGrp="1"/>
          </p:cNvSpPr>
          <p:nvPr>
            <p:ph type="body" sz="quarter" idx="29" hasCustomPrompt="1"/>
          </p:nvPr>
        </p:nvSpPr>
        <p:spPr>
          <a:xfrm>
            <a:off x="3318621"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D660C309-4D64-A0FB-E210-C39CB64C82AC}"/>
              </a:ext>
            </a:extLst>
          </p:cNvPr>
          <p:cNvSpPr>
            <a:spLocks noGrp="1"/>
          </p:cNvSpPr>
          <p:nvPr>
            <p:ph type="body" sz="quarter" idx="15" hasCustomPrompt="1"/>
          </p:nvPr>
        </p:nvSpPr>
        <p:spPr>
          <a:xfrm>
            <a:off x="3318621"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3" name="Text Placeholder 16">
            <a:extLst>
              <a:ext uri="{FF2B5EF4-FFF2-40B4-BE49-F238E27FC236}">
                <a16:creationId xmlns:a16="http://schemas.microsoft.com/office/drawing/2014/main" id="{A60233DF-3EC2-93FD-6053-F45D3028ED29}"/>
              </a:ext>
            </a:extLst>
          </p:cNvPr>
          <p:cNvSpPr>
            <a:spLocks noGrp="1"/>
          </p:cNvSpPr>
          <p:nvPr>
            <p:ph type="body" sz="quarter" idx="30" hasCustomPrompt="1"/>
          </p:nvPr>
        </p:nvSpPr>
        <p:spPr>
          <a:xfrm>
            <a:off x="3318621"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4" name="Picture Placeholder 20">
            <a:extLst>
              <a:ext uri="{FF2B5EF4-FFF2-40B4-BE49-F238E27FC236}">
                <a16:creationId xmlns:a16="http://schemas.microsoft.com/office/drawing/2014/main" id="{7283DB79-8724-61E8-0514-81FECBF02761}"/>
              </a:ext>
            </a:extLst>
          </p:cNvPr>
          <p:cNvSpPr>
            <a:spLocks noGrp="1"/>
          </p:cNvSpPr>
          <p:nvPr>
            <p:ph type="pic" sz="quarter" idx="34" hasCustomPrompt="1"/>
          </p:nvPr>
        </p:nvSpPr>
        <p:spPr>
          <a:xfrm>
            <a:off x="6477000"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2EDEA950-CE3C-D7F8-97A5-DF38A2069D2B}"/>
              </a:ext>
            </a:extLst>
          </p:cNvPr>
          <p:cNvSpPr>
            <a:spLocks noGrp="1"/>
          </p:cNvSpPr>
          <p:nvPr>
            <p:ph type="body" sz="quarter" idx="35" hasCustomPrompt="1"/>
          </p:nvPr>
        </p:nvSpPr>
        <p:spPr>
          <a:xfrm>
            <a:off x="8457663"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7" name="Text Placeholder 16">
            <a:extLst>
              <a:ext uri="{FF2B5EF4-FFF2-40B4-BE49-F238E27FC236}">
                <a16:creationId xmlns:a16="http://schemas.microsoft.com/office/drawing/2014/main" id="{C44C1378-7562-3D67-4E23-5F91E1060209}"/>
              </a:ext>
            </a:extLst>
          </p:cNvPr>
          <p:cNvSpPr>
            <a:spLocks noGrp="1"/>
          </p:cNvSpPr>
          <p:nvPr>
            <p:ph type="body" sz="quarter" idx="36" hasCustomPrompt="1"/>
          </p:nvPr>
        </p:nvSpPr>
        <p:spPr>
          <a:xfrm>
            <a:off x="8457663"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8" name="Text Placeholder 16">
            <a:extLst>
              <a:ext uri="{FF2B5EF4-FFF2-40B4-BE49-F238E27FC236}">
                <a16:creationId xmlns:a16="http://schemas.microsoft.com/office/drawing/2014/main" id="{32E27C01-43D5-4F0C-F220-29BA634C9269}"/>
              </a:ext>
            </a:extLst>
          </p:cNvPr>
          <p:cNvSpPr>
            <a:spLocks noGrp="1"/>
          </p:cNvSpPr>
          <p:nvPr>
            <p:ph type="body" sz="quarter" idx="37" hasCustomPrompt="1"/>
          </p:nvPr>
        </p:nvSpPr>
        <p:spPr>
          <a:xfrm>
            <a:off x="8457663"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9" name="Picture Placeholder 20">
            <a:extLst>
              <a:ext uri="{FF2B5EF4-FFF2-40B4-BE49-F238E27FC236}">
                <a16:creationId xmlns:a16="http://schemas.microsoft.com/office/drawing/2014/main" id="{96F53DD3-245A-DED7-C095-21FF9BD9FE92}"/>
              </a:ext>
            </a:extLst>
          </p:cNvPr>
          <p:cNvSpPr>
            <a:spLocks noGrp="1"/>
          </p:cNvSpPr>
          <p:nvPr>
            <p:ph type="pic" sz="quarter" idx="38" hasCustomPrompt="1"/>
          </p:nvPr>
        </p:nvSpPr>
        <p:spPr>
          <a:xfrm>
            <a:off x="1337958"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0" name="Text Placeholder 15">
            <a:extLst>
              <a:ext uri="{FF2B5EF4-FFF2-40B4-BE49-F238E27FC236}">
                <a16:creationId xmlns:a16="http://schemas.microsoft.com/office/drawing/2014/main" id="{0A8BBA8D-CFA6-A9A4-B6E5-4C8F55CF019F}"/>
              </a:ext>
            </a:extLst>
          </p:cNvPr>
          <p:cNvSpPr>
            <a:spLocks noGrp="1"/>
          </p:cNvSpPr>
          <p:nvPr>
            <p:ph type="body" sz="quarter" idx="39" hasCustomPrompt="1"/>
          </p:nvPr>
        </p:nvSpPr>
        <p:spPr>
          <a:xfrm>
            <a:off x="3318621"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2" name="Text Placeholder 16">
            <a:extLst>
              <a:ext uri="{FF2B5EF4-FFF2-40B4-BE49-F238E27FC236}">
                <a16:creationId xmlns:a16="http://schemas.microsoft.com/office/drawing/2014/main" id="{32596372-197E-5763-8F97-1118931E9B47}"/>
              </a:ext>
            </a:extLst>
          </p:cNvPr>
          <p:cNvSpPr>
            <a:spLocks noGrp="1"/>
          </p:cNvSpPr>
          <p:nvPr>
            <p:ph type="body" sz="quarter" idx="40" hasCustomPrompt="1"/>
          </p:nvPr>
        </p:nvSpPr>
        <p:spPr>
          <a:xfrm>
            <a:off x="3318621"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46" name="Text Placeholder 16">
            <a:extLst>
              <a:ext uri="{FF2B5EF4-FFF2-40B4-BE49-F238E27FC236}">
                <a16:creationId xmlns:a16="http://schemas.microsoft.com/office/drawing/2014/main" id="{1C04461E-AC52-2ADD-EFD0-B3756D6F6199}"/>
              </a:ext>
            </a:extLst>
          </p:cNvPr>
          <p:cNvSpPr>
            <a:spLocks noGrp="1"/>
          </p:cNvSpPr>
          <p:nvPr>
            <p:ph type="body" sz="quarter" idx="41" hasCustomPrompt="1"/>
          </p:nvPr>
        </p:nvSpPr>
        <p:spPr>
          <a:xfrm>
            <a:off x="3318621"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47" name="Picture Placeholder 20">
            <a:extLst>
              <a:ext uri="{FF2B5EF4-FFF2-40B4-BE49-F238E27FC236}">
                <a16:creationId xmlns:a16="http://schemas.microsoft.com/office/drawing/2014/main" id="{18B75471-1F6E-5333-6F40-3A29992384D8}"/>
              </a:ext>
            </a:extLst>
          </p:cNvPr>
          <p:cNvSpPr>
            <a:spLocks noGrp="1"/>
          </p:cNvSpPr>
          <p:nvPr>
            <p:ph type="pic" sz="quarter" idx="42" hasCustomPrompt="1"/>
          </p:nvPr>
        </p:nvSpPr>
        <p:spPr>
          <a:xfrm>
            <a:off x="6477000"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8" name="Text Placeholder 15">
            <a:extLst>
              <a:ext uri="{FF2B5EF4-FFF2-40B4-BE49-F238E27FC236}">
                <a16:creationId xmlns:a16="http://schemas.microsoft.com/office/drawing/2014/main" id="{6E48ED58-C504-F347-A238-0D4E39535F62}"/>
              </a:ext>
            </a:extLst>
          </p:cNvPr>
          <p:cNvSpPr>
            <a:spLocks noGrp="1"/>
          </p:cNvSpPr>
          <p:nvPr>
            <p:ph type="body" sz="quarter" idx="43" hasCustomPrompt="1"/>
          </p:nvPr>
        </p:nvSpPr>
        <p:spPr>
          <a:xfrm>
            <a:off x="8457663"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9" name="Text Placeholder 16">
            <a:extLst>
              <a:ext uri="{FF2B5EF4-FFF2-40B4-BE49-F238E27FC236}">
                <a16:creationId xmlns:a16="http://schemas.microsoft.com/office/drawing/2014/main" id="{9BAF3029-A2AA-CDC6-F1FE-E038FB58BB19}"/>
              </a:ext>
            </a:extLst>
          </p:cNvPr>
          <p:cNvSpPr>
            <a:spLocks noGrp="1"/>
          </p:cNvSpPr>
          <p:nvPr>
            <p:ph type="body" sz="quarter" idx="44" hasCustomPrompt="1"/>
          </p:nvPr>
        </p:nvSpPr>
        <p:spPr>
          <a:xfrm>
            <a:off x="8457663"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50" name="Text Placeholder 16">
            <a:extLst>
              <a:ext uri="{FF2B5EF4-FFF2-40B4-BE49-F238E27FC236}">
                <a16:creationId xmlns:a16="http://schemas.microsoft.com/office/drawing/2014/main" id="{7A01EF0D-C211-7B9D-5642-68F2B3FDDB61}"/>
              </a:ext>
            </a:extLst>
          </p:cNvPr>
          <p:cNvSpPr>
            <a:spLocks noGrp="1"/>
          </p:cNvSpPr>
          <p:nvPr>
            <p:ph type="body" sz="quarter" idx="45" hasCustomPrompt="1"/>
          </p:nvPr>
        </p:nvSpPr>
        <p:spPr>
          <a:xfrm>
            <a:off x="8457663"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2" name="TextBox 1">
            <a:extLst>
              <a:ext uri="{FF2B5EF4-FFF2-40B4-BE49-F238E27FC236}">
                <a16:creationId xmlns:a16="http://schemas.microsoft.com/office/drawing/2014/main" id="{1086D285-2B25-05AA-451B-863A9404B4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 name="Text Placeholder 4">
            <a:extLst>
              <a:ext uri="{FF2B5EF4-FFF2-40B4-BE49-F238E27FC236}">
                <a16:creationId xmlns:a16="http://schemas.microsoft.com/office/drawing/2014/main" id="{5ADC3F18-01B1-60C9-2787-97A8712E4118}"/>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 name="Text Placeholder 16">
            <a:extLst>
              <a:ext uri="{FF2B5EF4-FFF2-40B4-BE49-F238E27FC236}">
                <a16:creationId xmlns:a16="http://schemas.microsoft.com/office/drawing/2014/main" id="{9D4BCA53-F5FF-B453-B603-84C380CA82C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4B95A07-248F-0AFC-6D19-BEBC7C97F68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3824788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Highlight Slide 4">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18BE39-25DF-A2A3-EB0C-779130B107D7}"/>
              </a:ext>
            </a:extLst>
          </p:cNvPr>
          <p:cNvSpPr/>
          <p:nvPr userDrawn="1"/>
        </p:nvSpPr>
        <p:spPr>
          <a:xfrm>
            <a:off x="0" y="0"/>
            <a:ext cx="12192000" cy="5164111"/>
          </a:xfrm>
          <a:prstGeom prst="rect">
            <a:avLst/>
          </a:prstGeom>
          <a:gradFill>
            <a:gsLst>
              <a:gs pos="81000">
                <a:srgbClr val="114E8A">
                  <a:lumMod val="84000"/>
                </a:srgbClr>
              </a:gs>
              <a:gs pos="44000">
                <a:srgbClr val="263765"/>
              </a:gs>
              <a:gs pos="99000">
                <a:srgbClr val="0061A8">
                  <a:lumMod val="80509"/>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Text Placeholder 16">
            <a:extLst>
              <a:ext uri="{FF2B5EF4-FFF2-40B4-BE49-F238E27FC236}">
                <a16:creationId xmlns:a16="http://schemas.microsoft.com/office/drawing/2014/main" id="{865C3B73-7524-64B3-3778-3B1A38A1488C}"/>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591E5087-8B8A-1C56-2F81-BA6DB77331CF}"/>
              </a:ext>
            </a:extLst>
          </p:cNvPr>
          <p:cNvSpPr>
            <a:spLocks noGrp="1"/>
          </p:cNvSpPr>
          <p:nvPr>
            <p:ph type="body" sz="quarter" idx="39" hasCustomPrompt="1"/>
          </p:nvPr>
        </p:nvSpPr>
        <p:spPr>
          <a:xfrm>
            <a:off x="1092972" y="2040740"/>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32113D7-6759-1707-A279-3D065D48F536}"/>
              </a:ext>
            </a:extLst>
          </p:cNvPr>
          <p:cNvSpPr>
            <a:spLocks noGrp="1"/>
          </p:cNvSpPr>
          <p:nvPr>
            <p:ph type="body" sz="quarter" idx="40" hasCustomPrompt="1"/>
          </p:nvPr>
        </p:nvSpPr>
        <p:spPr>
          <a:xfrm>
            <a:off x="1092974" y="1346945"/>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5E3CFCAA-81B6-C405-07D1-E418546E9336}"/>
              </a:ext>
            </a:extLst>
          </p:cNvPr>
          <p:cNvSpPr>
            <a:spLocks noGrp="1"/>
          </p:cNvSpPr>
          <p:nvPr>
            <p:ph type="body" sz="quarter" idx="41" hasCustomPrompt="1"/>
          </p:nvPr>
        </p:nvSpPr>
        <p:spPr>
          <a:xfrm>
            <a:off x="51943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6" name="Text Placeholder 16">
            <a:extLst>
              <a:ext uri="{FF2B5EF4-FFF2-40B4-BE49-F238E27FC236}">
                <a16:creationId xmlns:a16="http://schemas.microsoft.com/office/drawing/2014/main" id="{F79636A1-7D98-BB52-3935-AA21436B2C1D}"/>
              </a:ext>
            </a:extLst>
          </p:cNvPr>
          <p:cNvSpPr>
            <a:spLocks noGrp="1"/>
          </p:cNvSpPr>
          <p:nvPr>
            <p:ph type="body" sz="quarter" idx="42" hasCustomPrompt="1"/>
          </p:nvPr>
        </p:nvSpPr>
        <p:spPr>
          <a:xfrm>
            <a:off x="51943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360903E5-4157-3298-5675-C31B7EBDE3DC}"/>
              </a:ext>
            </a:extLst>
          </p:cNvPr>
          <p:cNvSpPr>
            <a:spLocks noGrp="1"/>
          </p:cNvSpPr>
          <p:nvPr>
            <p:ph type="body" sz="quarter" idx="43" hasCustomPrompt="1"/>
          </p:nvPr>
        </p:nvSpPr>
        <p:spPr>
          <a:xfrm>
            <a:off x="52070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2" name="Text Placeholder 16">
            <a:extLst>
              <a:ext uri="{FF2B5EF4-FFF2-40B4-BE49-F238E27FC236}">
                <a16:creationId xmlns:a16="http://schemas.microsoft.com/office/drawing/2014/main" id="{3A7C8438-9D38-601D-BD0A-9DAE8EF93766}"/>
              </a:ext>
            </a:extLst>
          </p:cNvPr>
          <p:cNvSpPr>
            <a:spLocks noGrp="1"/>
          </p:cNvSpPr>
          <p:nvPr>
            <p:ph type="body" sz="quarter" idx="44" hasCustomPrompt="1"/>
          </p:nvPr>
        </p:nvSpPr>
        <p:spPr>
          <a:xfrm>
            <a:off x="83820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127884D-A63F-B047-7AB3-1A584473F96D}"/>
              </a:ext>
            </a:extLst>
          </p:cNvPr>
          <p:cNvSpPr>
            <a:spLocks noGrp="1"/>
          </p:cNvSpPr>
          <p:nvPr>
            <p:ph type="body" sz="quarter" idx="45" hasCustomPrompt="1"/>
          </p:nvPr>
        </p:nvSpPr>
        <p:spPr>
          <a:xfrm>
            <a:off x="83820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F9412AF9-D1A6-DA2E-7DD6-EDBAF7031954}"/>
              </a:ext>
            </a:extLst>
          </p:cNvPr>
          <p:cNvSpPr>
            <a:spLocks noGrp="1"/>
          </p:cNvSpPr>
          <p:nvPr>
            <p:ph type="body" sz="quarter" idx="46" hasCustomPrompt="1"/>
          </p:nvPr>
        </p:nvSpPr>
        <p:spPr>
          <a:xfrm>
            <a:off x="83947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5" name="Text Placeholder 16">
            <a:extLst>
              <a:ext uri="{FF2B5EF4-FFF2-40B4-BE49-F238E27FC236}">
                <a16:creationId xmlns:a16="http://schemas.microsoft.com/office/drawing/2014/main" id="{12F9CFBE-91EB-E1F1-D45D-F44A7C26F878}"/>
              </a:ext>
            </a:extLst>
          </p:cNvPr>
          <p:cNvSpPr>
            <a:spLocks noGrp="1"/>
          </p:cNvSpPr>
          <p:nvPr>
            <p:ph type="body" sz="quarter" idx="47" hasCustomPrompt="1"/>
          </p:nvPr>
        </p:nvSpPr>
        <p:spPr>
          <a:xfrm>
            <a:off x="51943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0ABD5CE3-0450-56C5-F320-FDD8BF85E463}"/>
              </a:ext>
            </a:extLst>
          </p:cNvPr>
          <p:cNvSpPr>
            <a:spLocks noGrp="1"/>
          </p:cNvSpPr>
          <p:nvPr>
            <p:ph type="body" sz="quarter" idx="48" hasCustomPrompt="1"/>
          </p:nvPr>
        </p:nvSpPr>
        <p:spPr>
          <a:xfrm>
            <a:off x="51943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0FF41A18-2C0B-5CA2-2C9F-EEAB84BE7E45}"/>
              </a:ext>
            </a:extLst>
          </p:cNvPr>
          <p:cNvSpPr>
            <a:spLocks noGrp="1"/>
          </p:cNvSpPr>
          <p:nvPr>
            <p:ph type="body" sz="quarter" idx="49" hasCustomPrompt="1"/>
          </p:nvPr>
        </p:nvSpPr>
        <p:spPr>
          <a:xfrm>
            <a:off x="52070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8" name="Text Placeholder 16">
            <a:extLst>
              <a:ext uri="{FF2B5EF4-FFF2-40B4-BE49-F238E27FC236}">
                <a16:creationId xmlns:a16="http://schemas.microsoft.com/office/drawing/2014/main" id="{A809B891-B118-D25E-B5EB-0F57560173C8}"/>
              </a:ext>
            </a:extLst>
          </p:cNvPr>
          <p:cNvSpPr>
            <a:spLocks noGrp="1"/>
          </p:cNvSpPr>
          <p:nvPr>
            <p:ph type="body" sz="quarter" idx="50" hasCustomPrompt="1"/>
          </p:nvPr>
        </p:nvSpPr>
        <p:spPr>
          <a:xfrm>
            <a:off x="83820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9" name="Text Placeholder 16">
            <a:extLst>
              <a:ext uri="{FF2B5EF4-FFF2-40B4-BE49-F238E27FC236}">
                <a16:creationId xmlns:a16="http://schemas.microsoft.com/office/drawing/2014/main" id="{19E3C14A-010A-12BF-4BCC-10E42CAFEF90}"/>
              </a:ext>
            </a:extLst>
          </p:cNvPr>
          <p:cNvSpPr>
            <a:spLocks noGrp="1"/>
          </p:cNvSpPr>
          <p:nvPr>
            <p:ph type="body" sz="quarter" idx="51" hasCustomPrompt="1"/>
          </p:nvPr>
        </p:nvSpPr>
        <p:spPr>
          <a:xfrm>
            <a:off x="83820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pic>
        <p:nvPicPr>
          <p:cNvPr id="4" name="Picture 3">
            <a:extLst>
              <a:ext uri="{FF2B5EF4-FFF2-40B4-BE49-F238E27FC236}">
                <a16:creationId xmlns:a16="http://schemas.microsoft.com/office/drawing/2014/main" id="{A3C990D6-4DEC-B09A-A241-996BA7DB34BA}"/>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30" name="Text Placeholder 16">
            <a:extLst>
              <a:ext uri="{FF2B5EF4-FFF2-40B4-BE49-F238E27FC236}">
                <a16:creationId xmlns:a16="http://schemas.microsoft.com/office/drawing/2014/main" id="{18AB13CE-E809-2162-A9FE-940AF3367CA6}"/>
              </a:ext>
            </a:extLst>
          </p:cNvPr>
          <p:cNvSpPr>
            <a:spLocks noGrp="1"/>
          </p:cNvSpPr>
          <p:nvPr>
            <p:ph type="body" sz="quarter" idx="52" hasCustomPrompt="1"/>
          </p:nvPr>
        </p:nvSpPr>
        <p:spPr>
          <a:xfrm>
            <a:off x="83947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0" name="TextBox 9">
            <a:extLst>
              <a:ext uri="{FF2B5EF4-FFF2-40B4-BE49-F238E27FC236}">
                <a16:creationId xmlns:a16="http://schemas.microsoft.com/office/drawing/2014/main" id="{A6DA229C-DA69-2933-A03E-E31194E0A826}"/>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4032609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Highlight Slide 5">
    <p:bg>
      <p:bgPr>
        <a:blipFill dpi="0" rotWithShape="1">
          <a:blip r:embed="rId2" cstate="screen">
            <a:lum/>
            <a:extLst>
              <a:ext uri="{28A0092B-C50C-407E-A947-70E740481C1C}">
                <a14:useLocalDpi xmlns:a14="http://schemas.microsoft.com/office/drawing/2010/main"/>
              </a:ext>
            </a:extLst>
          </a:blip>
          <a:srcRect/>
          <a:stretch>
            <a:fillRect l="-28000" t="-16000" r="28000" b="-16000"/>
          </a:stretch>
        </a:blipFill>
        <a:effectLst/>
      </p:bgPr>
    </p:bg>
    <p:spTree>
      <p:nvGrpSpPr>
        <p:cNvPr id="1" name=""/>
        <p:cNvGrpSpPr/>
        <p:nvPr/>
      </p:nvGrpSpPr>
      <p:grpSpPr>
        <a:xfrm>
          <a:off x="0" y="0"/>
          <a:ext cx="0" cy="0"/>
          <a:chOff x="0" y="0"/>
          <a:chExt cx="0" cy="0"/>
        </a:xfrm>
      </p:grpSpPr>
      <p:sp>
        <p:nvSpPr>
          <p:cNvPr id="6" name="Text Placeholder 16">
            <a:extLst>
              <a:ext uri="{FF2B5EF4-FFF2-40B4-BE49-F238E27FC236}">
                <a16:creationId xmlns:a16="http://schemas.microsoft.com/office/drawing/2014/main" id="{E61B6157-92B5-0D2B-6702-71739F9540A4}"/>
              </a:ext>
            </a:extLst>
          </p:cNvPr>
          <p:cNvSpPr>
            <a:spLocks noGrp="1"/>
          </p:cNvSpPr>
          <p:nvPr>
            <p:ph type="body" sz="quarter" idx="27" hasCustomPrompt="1"/>
          </p:nvPr>
        </p:nvSpPr>
        <p:spPr>
          <a:xfrm>
            <a:off x="-114300" y="3641588"/>
            <a:ext cx="5499100" cy="2517912"/>
          </a:xfrm>
        </p:spPr>
        <p:txBody>
          <a:bodyPr>
            <a:noAutofit/>
          </a:bodyPr>
          <a:lstStyle>
            <a:lvl1pPr marL="0" indent="0">
              <a:buNone/>
              <a:defRPr sz="21000" b="1" i="0" spc="30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0" name="Freeform 9">
            <a:extLst>
              <a:ext uri="{FF2B5EF4-FFF2-40B4-BE49-F238E27FC236}">
                <a16:creationId xmlns:a16="http://schemas.microsoft.com/office/drawing/2014/main" id="{2179582D-A5F8-BA95-F606-79226D181897}"/>
              </a:ext>
            </a:extLst>
          </p:cNvPr>
          <p:cNvSpPr/>
          <p:nvPr userDrawn="1"/>
        </p:nvSpPr>
        <p:spPr>
          <a:xfrm rot="10800000" flipV="1">
            <a:off x="5500160" y="0"/>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38000">
                <a:srgbClr val="263766"/>
              </a:gs>
              <a:gs pos="100000">
                <a:srgbClr val="0061A8">
                  <a:lumMod val="96000"/>
                  <a:lumOff val="400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 Placeholder 16">
            <a:extLst>
              <a:ext uri="{FF2B5EF4-FFF2-40B4-BE49-F238E27FC236}">
                <a16:creationId xmlns:a16="http://schemas.microsoft.com/office/drawing/2014/main" id="{9987B320-2B8D-CB8D-31C3-1319807819CC}"/>
              </a:ext>
            </a:extLst>
          </p:cNvPr>
          <p:cNvSpPr>
            <a:spLocks noGrp="1"/>
          </p:cNvSpPr>
          <p:nvPr>
            <p:ph type="body" sz="quarter" idx="28" hasCustomPrompt="1"/>
          </p:nvPr>
        </p:nvSpPr>
        <p:spPr>
          <a:xfrm>
            <a:off x="8788400" y="2781300"/>
            <a:ext cx="2667000" cy="1295400"/>
          </a:xfrm>
        </p:spPr>
        <p:txBody>
          <a:bodyPr>
            <a:noAutofit/>
          </a:bodyPr>
          <a:lstStyle>
            <a:lvl1pPr marL="0" indent="0">
              <a:buNone/>
              <a:defRPr sz="2200" b="1" i="0" spc="0">
                <a:solidFill>
                  <a:schemeClr val="bg1"/>
                </a:solidFill>
                <a:latin typeface="Arial" panose="020B0604020202020204" pitchFamily="34" charset="0"/>
                <a:cs typeface="Arial" panose="020B0604020202020204" pitchFamily="34" charset="0"/>
              </a:defRPr>
            </a:lvl1pPr>
          </a:lstStyle>
          <a:p>
            <a:pPr algn="r"/>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endParaRPr lang="en-US">
              <a:effectLst/>
              <a:latin typeface="Arial" panose="020B0604020202020204" pitchFamily="34" charset="0"/>
            </a:endParaRPr>
          </a:p>
        </p:txBody>
      </p:sp>
    </p:spTree>
    <p:extLst>
      <p:ext uri="{BB962C8B-B14F-4D97-AF65-F5344CB8AC3E}">
        <p14:creationId xmlns:p14="http://schemas.microsoft.com/office/powerpoint/2010/main" val="20214006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Highlight Slide 6">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pic>
        <p:nvPicPr>
          <p:cNvPr id="27" name="Picture 26" descr="A picture containing building, dome&#10;&#10;AI-generated content may be incorrect.">
            <a:extLst>
              <a:ext uri="{FF2B5EF4-FFF2-40B4-BE49-F238E27FC236}">
                <a16:creationId xmlns:a16="http://schemas.microsoft.com/office/drawing/2014/main" id="{39C674C3-74CF-5229-08D5-3B4C4D7E0521}"/>
              </a:ext>
            </a:extLst>
          </p:cNvPr>
          <p:cNvPicPr>
            <a:picLocks noChangeAspect="1"/>
          </p:cNvPicPr>
          <p:nvPr userDrawn="1"/>
        </p:nvPicPr>
        <p:blipFill>
          <a:blip r:embed="rId2" cstate="screen">
            <a:extLst>
              <a:ext uri="{28A0092B-C50C-407E-A947-70E740481C1C}">
                <a14:useLocalDpi xmlns:a14="http://schemas.microsoft.com/office/drawing/2010/main"/>
              </a:ext>
            </a:extLst>
          </a:blip>
          <a:srcRect b="41490"/>
          <a:stretch/>
        </p:blipFill>
        <p:spPr>
          <a:xfrm>
            <a:off x="0" y="5461000"/>
            <a:ext cx="4064000" cy="1397000"/>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CF404366-3F96-579A-3F82-D61A83D4FAC2}"/>
              </a:ext>
            </a:extLst>
          </p:cNvPr>
          <p:cNvSpPr/>
          <p:nvPr userDrawn="1"/>
        </p:nvSpPr>
        <p:spPr>
          <a:xfrm>
            <a:off x="1155700" y="0"/>
            <a:ext cx="3543300" cy="5168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6">
            <a:extLst>
              <a:ext uri="{FF2B5EF4-FFF2-40B4-BE49-F238E27FC236}">
                <a16:creationId xmlns:a16="http://schemas.microsoft.com/office/drawing/2014/main" id="{DE124C29-324C-9F90-C512-EED8EF4CDB69}"/>
              </a:ext>
            </a:extLst>
          </p:cNvPr>
          <p:cNvSpPr>
            <a:spLocks noGrp="1"/>
          </p:cNvSpPr>
          <p:nvPr>
            <p:ph type="body" sz="quarter" idx="38" hasCustomPrompt="1"/>
          </p:nvPr>
        </p:nvSpPr>
        <p:spPr>
          <a:xfrm>
            <a:off x="1194574" y="2844725"/>
            <a:ext cx="3454885" cy="686708"/>
          </a:xfrm>
        </p:spPr>
        <p:txBody>
          <a:bodyPr>
            <a:noAutofit/>
          </a:bodyPr>
          <a:lstStyle>
            <a:lvl1pPr marL="0" indent="0">
              <a:buNone/>
              <a:defRPr sz="4500" b="0" i="0">
                <a:solidFill>
                  <a:srgbClr val="263766"/>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E1BC5130-8EB4-E3EB-FAB2-A1A2857A2508}"/>
              </a:ext>
            </a:extLst>
          </p:cNvPr>
          <p:cNvSpPr>
            <a:spLocks noGrp="1"/>
          </p:cNvSpPr>
          <p:nvPr>
            <p:ph type="body" sz="quarter" idx="39" hasCustomPrompt="1"/>
          </p:nvPr>
        </p:nvSpPr>
        <p:spPr>
          <a:xfrm>
            <a:off x="1194573" y="4057053"/>
            <a:ext cx="3466328" cy="1061047"/>
          </a:xfrm>
        </p:spPr>
        <p:txBody>
          <a:bodyPr>
            <a:noAutofit/>
          </a:bodyPr>
          <a:lstStyle>
            <a:lvl1pPr marL="0" indent="0">
              <a:spcBef>
                <a:spcPts val="1600"/>
              </a:spcBef>
              <a:buNone/>
              <a:defRPr sz="1400" b="0" i="0">
                <a:solidFill>
                  <a:schemeClr val="tx1">
                    <a:lumMod val="75000"/>
                    <a:lumOff val="25000"/>
                  </a:schemeClr>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2873F5D7-0745-AB0D-8C5F-5ACB0F2D807A}"/>
              </a:ext>
            </a:extLst>
          </p:cNvPr>
          <p:cNvSpPr>
            <a:spLocks noGrp="1"/>
          </p:cNvSpPr>
          <p:nvPr>
            <p:ph type="body" sz="quarter" idx="40" hasCustomPrompt="1"/>
          </p:nvPr>
        </p:nvSpPr>
        <p:spPr>
          <a:xfrm>
            <a:off x="1194574" y="3381187"/>
            <a:ext cx="3466327" cy="686708"/>
          </a:xfrm>
        </p:spPr>
        <p:txBody>
          <a:bodyPr>
            <a:noAutofit/>
          </a:bodyPr>
          <a:lstStyle>
            <a:lvl1pPr marL="0" indent="0">
              <a:buNone/>
              <a:defRPr sz="4500" b="1" i="0">
                <a:solidFill>
                  <a:srgbClr val="263766"/>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D141624D-9C4B-F0A9-D8F3-B9A88BBAAE1E}"/>
              </a:ext>
            </a:extLst>
          </p:cNvPr>
          <p:cNvSpPr>
            <a:spLocks noGrp="1"/>
          </p:cNvSpPr>
          <p:nvPr>
            <p:ph type="body" sz="quarter" idx="41" hasCustomPrompt="1"/>
          </p:nvPr>
        </p:nvSpPr>
        <p:spPr>
          <a:xfrm>
            <a:off x="56007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5" name="Text Placeholder 16">
            <a:extLst>
              <a:ext uri="{FF2B5EF4-FFF2-40B4-BE49-F238E27FC236}">
                <a16:creationId xmlns:a16="http://schemas.microsoft.com/office/drawing/2014/main" id="{35C8E95D-370D-894D-5A30-62EE35961CB3}"/>
              </a:ext>
            </a:extLst>
          </p:cNvPr>
          <p:cNvSpPr>
            <a:spLocks noGrp="1"/>
          </p:cNvSpPr>
          <p:nvPr>
            <p:ph type="body" sz="quarter" idx="42" hasCustomPrompt="1"/>
          </p:nvPr>
        </p:nvSpPr>
        <p:spPr>
          <a:xfrm>
            <a:off x="56007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279BF7A5-F96A-A7E1-FD9E-D5DEC3C81933}"/>
              </a:ext>
            </a:extLst>
          </p:cNvPr>
          <p:cNvSpPr>
            <a:spLocks noGrp="1"/>
          </p:cNvSpPr>
          <p:nvPr>
            <p:ph type="body" sz="quarter" idx="43" hasCustomPrompt="1"/>
          </p:nvPr>
        </p:nvSpPr>
        <p:spPr>
          <a:xfrm>
            <a:off x="56134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7" name="Text Placeholder 16">
            <a:extLst>
              <a:ext uri="{FF2B5EF4-FFF2-40B4-BE49-F238E27FC236}">
                <a16:creationId xmlns:a16="http://schemas.microsoft.com/office/drawing/2014/main" id="{2635B405-D8AD-B5D4-CAF5-192D7813428B}"/>
              </a:ext>
            </a:extLst>
          </p:cNvPr>
          <p:cNvSpPr>
            <a:spLocks noGrp="1"/>
          </p:cNvSpPr>
          <p:nvPr>
            <p:ph type="body" sz="quarter" idx="44" hasCustomPrompt="1"/>
          </p:nvPr>
        </p:nvSpPr>
        <p:spPr>
          <a:xfrm>
            <a:off x="87884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4487FCEF-B50B-54D4-542C-C80562A28CBF}"/>
              </a:ext>
            </a:extLst>
          </p:cNvPr>
          <p:cNvSpPr>
            <a:spLocks noGrp="1"/>
          </p:cNvSpPr>
          <p:nvPr>
            <p:ph type="body" sz="quarter" idx="45" hasCustomPrompt="1"/>
          </p:nvPr>
        </p:nvSpPr>
        <p:spPr>
          <a:xfrm>
            <a:off x="87884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41EECA5D-CD20-EDAA-D973-1667C38786B2}"/>
              </a:ext>
            </a:extLst>
          </p:cNvPr>
          <p:cNvSpPr>
            <a:spLocks noGrp="1"/>
          </p:cNvSpPr>
          <p:nvPr>
            <p:ph type="body" sz="quarter" idx="46" hasCustomPrompt="1"/>
          </p:nvPr>
        </p:nvSpPr>
        <p:spPr>
          <a:xfrm>
            <a:off x="88011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0" name="Text Placeholder 16">
            <a:extLst>
              <a:ext uri="{FF2B5EF4-FFF2-40B4-BE49-F238E27FC236}">
                <a16:creationId xmlns:a16="http://schemas.microsoft.com/office/drawing/2014/main" id="{5217E52D-D736-ADED-2918-FC8280141F82}"/>
              </a:ext>
            </a:extLst>
          </p:cNvPr>
          <p:cNvSpPr>
            <a:spLocks noGrp="1"/>
          </p:cNvSpPr>
          <p:nvPr>
            <p:ph type="body" sz="quarter" idx="47" hasCustomPrompt="1"/>
          </p:nvPr>
        </p:nvSpPr>
        <p:spPr>
          <a:xfrm>
            <a:off x="56007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1" name="Text Placeholder 16">
            <a:extLst>
              <a:ext uri="{FF2B5EF4-FFF2-40B4-BE49-F238E27FC236}">
                <a16:creationId xmlns:a16="http://schemas.microsoft.com/office/drawing/2014/main" id="{196934C4-2295-C4EA-451D-3FEF79EB8D73}"/>
              </a:ext>
            </a:extLst>
          </p:cNvPr>
          <p:cNvSpPr>
            <a:spLocks noGrp="1"/>
          </p:cNvSpPr>
          <p:nvPr>
            <p:ph type="body" sz="quarter" idx="48" hasCustomPrompt="1"/>
          </p:nvPr>
        </p:nvSpPr>
        <p:spPr>
          <a:xfrm>
            <a:off x="56007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D1E9DAC8-9A2C-6D2E-7B52-A97960738A5D}"/>
              </a:ext>
            </a:extLst>
          </p:cNvPr>
          <p:cNvSpPr>
            <a:spLocks noGrp="1"/>
          </p:cNvSpPr>
          <p:nvPr>
            <p:ph type="body" sz="quarter" idx="49" hasCustomPrompt="1"/>
          </p:nvPr>
        </p:nvSpPr>
        <p:spPr>
          <a:xfrm>
            <a:off x="56134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3" name="Text Placeholder 16">
            <a:extLst>
              <a:ext uri="{FF2B5EF4-FFF2-40B4-BE49-F238E27FC236}">
                <a16:creationId xmlns:a16="http://schemas.microsoft.com/office/drawing/2014/main" id="{1752B721-0569-0958-0E77-54D13C97AF6E}"/>
              </a:ext>
            </a:extLst>
          </p:cNvPr>
          <p:cNvSpPr>
            <a:spLocks noGrp="1"/>
          </p:cNvSpPr>
          <p:nvPr>
            <p:ph type="body" sz="quarter" idx="50" hasCustomPrompt="1"/>
          </p:nvPr>
        </p:nvSpPr>
        <p:spPr>
          <a:xfrm>
            <a:off x="87884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AD2C256B-6BE5-75EB-A981-3B18D6137F7A}"/>
              </a:ext>
            </a:extLst>
          </p:cNvPr>
          <p:cNvSpPr>
            <a:spLocks noGrp="1"/>
          </p:cNvSpPr>
          <p:nvPr>
            <p:ph type="body" sz="quarter" idx="51" hasCustomPrompt="1"/>
          </p:nvPr>
        </p:nvSpPr>
        <p:spPr>
          <a:xfrm>
            <a:off x="87884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5" name="Text Placeholder 16">
            <a:extLst>
              <a:ext uri="{FF2B5EF4-FFF2-40B4-BE49-F238E27FC236}">
                <a16:creationId xmlns:a16="http://schemas.microsoft.com/office/drawing/2014/main" id="{A6EC1986-6DBF-324B-9104-2AFA96D0864C}"/>
              </a:ext>
            </a:extLst>
          </p:cNvPr>
          <p:cNvSpPr>
            <a:spLocks noGrp="1"/>
          </p:cNvSpPr>
          <p:nvPr>
            <p:ph type="body" sz="quarter" idx="52" hasCustomPrompt="1"/>
          </p:nvPr>
        </p:nvSpPr>
        <p:spPr>
          <a:xfrm>
            <a:off x="88011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4" name="TextBox 3">
            <a:extLst>
              <a:ext uri="{FF2B5EF4-FFF2-40B4-BE49-F238E27FC236}">
                <a16:creationId xmlns:a16="http://schemas.microsoft.com/office/drawing/2014/main" id="{C3AA8479-FBBB-C5EC-9EFC-59538CC074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2537225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Highlight Slide 7">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8DF88AB-0216-5B62-64AE-6DB925632CFE}"/>
              </a:ext>
            </a:extLst>
          </p:cNvPr>
          <p:cNvSpPr/>
          <p:nvPr userDrawn="1"/>
        </p:nvSpPr>
        <p:spPr>
          <a:xfrm>
            <a:off x="0" y="1892300"/>
            <a:ext cx="12192000" cy="4965700"/>
          </a:xfrm>
          <a:prstGeom prst="rect">
            <a:avLst/>
          </a:prstGeom>
          <a:gradFill>
            <a:gsLst>
              <a:gs pos="61000">
                <a:srgbClr val="263765"/>
              </a:gs>
              <a:gs pos="100000">
                <a:srgbClr val="0A5EA4"/>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37720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2197100"/>
            <a:ext cx="0" cy="4318000"/>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1" name="Picture 30" descr="Logo&#10;&#10;AI-generated content may be incorrect.">
            <a:extLst>
              <a:ext uri="{FF2B5EF4-FFF2-40B4-BE49-F238E27FC236}">
                <a16:creationId xmlns:a16="http://schemas.microsoft.com/office/drawing/2014/main" id="{719F0109-5F5F-E54A-A970-2E850F19A085}"/>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8924" r="34572"/>
          <a:stretch/>
        </p:blipFill>
        <p:spPr>
          <a:xfrm>
            <a:off x="7721600" y="0"/>
            <a:ext cx="4470400" cy="5549900"/>
          </a:xfrm>
          <a:prstGeom prst="rect">
            <a:avLst/>
          </a:prstGeom>
        </p:spPr>
      </p:pic>
      <p:sp>
        <p:nvSpPr>
          <p:cNvPr id="12" name="Text Placeholder 16">
            <a:extLst>
              <a:ext uri="{FF2B5EF4-FFF2-40B4-BE49-F238E27FC236}">
                <a16:creationId xmlns:a16="http://schemas.microsoft.com/office/drawing/2014/main" id="{4CF4B482-2301-BC19-B712-D73946CD7DBE}"/>
              </a:ext>
            </a:extLst>
          </p:cNvPr>
          <p:cNvSpPr>
            <a:spLocks noGrp="1"/>
          </p:cNvSpPr>
          <p:nvPr>
            <p:ph type="body" sz="quarter" idx="54" hasCustomPrompt="1"/>
          </p:nvPr>
        </p:nvSpPr>
        <p:spPr>
          <a:xfrm>
            <a:off x="120258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3" name="Text Placeholder 16">
            <a:extLst>
              <a:ext uri="{FF2B5EF4-FFF2-40B4-BE49-F238E27FC236}">
                <a16:creationId xmlns:a16="http://schemas.microsoft.com/office/drawing/2014/main" id="{3D637C9A-A4D9-081C-2E19-49FA0E50FBCE}"/>
              </a:ext>
            </a:extLst>
          </p:cNvPr>
          <p:cNvSpPr>
            <a:spLocks noGrp="1"/>
          </p:cNvSpPr>
          <p:nvPr>
            <p:ph type="body" sz="quarter" idx="55" hasCustomPrompt="1"/>
          </p:nvPr>
        </p:nvSpPr>
        <p:spPr>
          <a:xfrm>
            <a:off x="120258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4" name="Text Placeholder 16">
            <a:extLst>
              <a:ext uri="{FF2B5EF4-FFF2-40B4-BE49-F238E27FC236}">
                <a16:creationId xmlns:a16="http://schemas.microsoft.com/office/drawing/2014/main" id="{5EF48182-4C30-500F-EAB7-C4B82B876B3D}"/>
              </a:ext>
            </a:extLst>
          </p:cNvPr>
          <p:cNvSpPr>
            <a:spLocks noGrp="1"/>
          </p:cNvSpPr>
          <p:nvPr>
            <p:ph type="body" sz="quarter" idx="56" hasCustomPrompt="1"/>
          </p:nvPr>
        </p:nvSpPr>
        <p:spPr>
          <a:xfrm>
            <a:off x="39624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5" name="Text Placeholder 16">
            <a:extLst>
              <a:ext uri="{FF2B5EF4-FFF2-40B4-BE49-F238E27FC236}">
                <a16:creationId xmlns:a16="http://schemas.microsoft.com/office/drawing/2014/main" id="{70558C3B-CFE1-1C6C-7BF7-55DD7AC22005}"/>
              </a:ext>
            </a:extLst>
          </p:cNvPr>
          <p:cNvSpPr>
            <a:spLocks noGrp="1"/>
          </p:cNvSpPr>
          <p:nvPr>
            <p:ph type="body" sz="quarter" idx="57" hasCustomPrompt="1"/>
          </p:nvPr>
        </p:nvSpPr>
        <p:spPr>
          <a:xfrm>
            <a:off x="39624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7" name="Text Placeholder 16">
            <a:extLst>
              <a:ext uri="{FF2B5EF4-FFF2-40B4-BE49-F238E27FC236}">
                <a16:creationId xmlns:a16="http://schemas.microsoft.com/office/drawing/2014/main" id="{D22F69EB-8B4B-15EC-6E50-A7292D406C1E}"/>
              </a:ext>
            </a:extLst>
          </p:cNvPr>
          <p:cNvSpPr>
            <a:spLocks noGrp="1"/>
          </p:cNvSpPr>
          <p:nvPr>
            <p:ph type="body" sz="quarter" idx="58" hasCustomPrompt="1"/>
          </p:nvPr>
        </p:nvSpPr>
        <p:spPr>
          <a:xfrm>
            <a:off x="67310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8" name="Text Placeholder 16">
            <a:extLst>
              <a:ext uri="{FF2B5EF4-FFF2-40B4-BE49-F238E27FC236}">
                <a16:creationId xmlns:a16="http://schemas.microsoft.com/office/drawing/2014/main" id="{6818DA9D-B615-7DAF-74B7-8CD40DFE35D1}"/>
              </a:ext>
            </a:extLst>
          </p:cNvPr>
          <p:cNvSpPr>
            <a:spLocks noGrp="1"/>
          </p:cNvSpPr>
          <p:nvPr>
            <p:ph type="body" sz="quarter" idx="59" hasCustomPrompt="1"/>
          </p:nvPr>
        </p:nvSpPr>
        <p:spPr>
          <a:xfrm>
            <a:off x="67310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6">
            <a:extLst>
              <a:ext uri="{FF2B5EF4-FFF2-40B4-BE49-F238E27FC236}">
                <a16:creationId xmlns:a16="http://schemas.microsoft.com/office/drawing/2014/main" id="{15335CCD-56FE-9A81-EB8F-732A12E58BBA}"/>
              </a:ext>
            </a:extLst>
          </p:cNvPr>
          <p:cNvSpPr>
            <a:spLocks noGrp="1"/>
          </p:cNvSpPr>
          <p:nvPr>
            <p:ph type="body" sz="quarter" idx="60" hasCustomPrompt="1"/>
          </p:nvPr>
        </p:nvSpPr>
        <p:spPr>
          <a:xfrm>
            <a:off x="95123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20" name="Text Placeholder 16">
            <a:extLst>
              <a:ext uri="{FF2B5EF4-FFF2-40B4-BE49-F238E27FC236}">
                <a16:creationId xmlns:a16="http://schemas.microsoft.com/office/drawing/2014/main" id="{E62897D9-15CA-5A90-933E-7C37F09DDFDE}"/>
              </a:ext>
            </a:extLst>
          </p:cNvPr>
          <p:cNvSpPr>
            <a:spLocks noGrp="1"/>
          </p:cNvSpPr>
          <p:nvPr>
            <p:ph type="body" sz="quarter" idx="61" hasCustomPrompt="1"/>
          </p:nvPr>
        </p:nvSpPr>
        <p:spPr>
          <a:xfrm>
            <a:off x="95123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6" name="Text Placeholder 5">
            <a:extLst>
              <a:ext uri="{FF2B5EF4-FFF2-40B4-BE49-F238E27FC236}">
                <a16:creationId xmlns:a16="http://schemas.microsoft.com/office/drawing/2014/main" id="{04CEAE72-5A1C-2A38-0046-FD9D8606EE25}"/>
              </a:ext>
            </a:extLst>
          </p:cNvPr>
          <p:cNvSpPr>
            <a:spLocks noGrp="1"/>
          </p:cNvSpPr>
          <p:nvPr>
            <p:ph type="body" sz="quarter" idx="62" hasCustomPrompt="1"/>
          </p:nvPr>
        </p:nvSpPr>
        <p:spPr>
          <a:xfrm>
            <a:off x="680757" y="447956"/>
            <a:ext cx="3425078" cy="1093973"/>
          </a:xfrm>
        </p:spPr>
        <p:txBody>
          <a:bodyPr/>
          <a:lstStyle>
            <a:lvl1pPr marL="17463" indent="-17463">
              <a:buNone/>
              <a:tabLst/>
              <a:defRPr sz="2500" b="1">
                <a:solidFill>
                  <a:schemeClr val="accent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en-US"/>
              <a:t>Lorem Ipsum dolor sit </a:t>
            </a:r>
            <a:r>
              <a:rPr lang="en-US" err="1"/>
              <a:t>amet</a:t>
            </a:r>
            <a:r>
              <a:rPr lang="en-US"/>
              <a:t>, </a:t>
            </a:r>
            <a:r>
              <a:rPr lang="en-US" err="1"/>
              <a:t>consectetur</a:t>
            </a:r>
            <a:r>
              <a:rPr lang="en-US"/>
              <a:t> </a:t>
            </a:r>
            <a:r>
              <a:rPr lang="en-US" err="1"/>
              <a:t>adipiscing</a:t>
            </a:r>
            <a:endParaRPr lang="en-US"/>
          </a:p>
        </p:txBody>
      </p:sp>
      <p:sp>
        <p:nvSpPr>
          <p:cNvPr id="2" name="TextBox 1">
            <a:extLst>
              <a:ext uri="{FF2B5EF4-FFF2-40B4-BE49-F238E27FC236}">
                <a16:creationId xmlns:a16="http://schemas.microsoft.com/office/drawing/2014/main" id="{7DA04144-3188-B03C-7AC9-AFC8AEE2C2A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 name="Text Placeholder 16">
            <a:extLst>
              <a:ext uri="{FF2B5EF4-FFF2-40B4-BE49-F238E27FC236}">
                <a16:creationId xmlns:a16="http://schemas.microsoft.com/office/drawing/2014/main" id="{200CF040-4E2D-9351-5A07-6D2BA157A340}"/>
              </a:ext>
            </a:extLst>
          </p:cNvPr>
          <p:cNvSpPr>
            <a:spLocks noGrp="1"/>
          </p:cNvSpPr>
          <p:nvPr>
            <p:ph type="body" sz="quarter" idx="26" hasCustomPrompt="1"/>
          </p:nvPr>
        </p:nvSpPr>
        <p:spPr>
          <a:xfrm>
            <a:off x="801756" y="2122433"/>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68C4CD5-C51F-EBCE-7907-055A5FF52A2C}"/>
              </a:ext>
            </a:extLst>
          </p:cNvPr>
          <p:cNvSpPr>
            <a:spLocks noGrp="1"/>
          </p:cNvSpPr>
          <p:nvPr>
            <p:ph type="body" sz="quarter" idx="27" hasCustomPrompt="1"/>
          </p:nvPr>
        </p:nvSpPr>
        <p:spPr>
          <a:xfrm>
            <a:off x="801756" y="249232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6" name="Text Placeholder 15">
            <a:extLst>
              <a:ext uri="{FF2B5EF4-FFF2-40B4-BE49-F238E27FC236}">
                <a16:creationId xmlns:a16="http://schemas.microsoft.com/office/drawing/2014/main" id="{694D4F8E-8D15-9DE6-F1B3-16A90BCCE3EF}"/>
              </a:ext>
            </a:extLst>
          </p:cNvPr>
          <p:cNvSpPr>
            <a:spLocks noGrp="1"/>
          </p:cNvSpPr>
          <p:nvPr>
            <p:ph type="body" sz="quarter" idx="63" hasCustomPrompt="1"/>
          </p:nvPr>
        </p:nvSpPr>
        <p:spPr>
          <a:xfrm>
            <a:off x="4284382" y="644712"/>
            <a:ext cx="2457076" cy="664135"/>
          </a:xfrm>
        </p:spPr>
        <p:txBody>
          <a:bodyPr/>
          <a:lstStyle>
            <a:lvl1pPr marL="17463" indent="0">
              <a:buNone/>
              <a:tabLst/>
              <a:defRPr sz="14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Lorem ipsum dolor sit </a:t>
            </a:r>
            <a:r>
              <a:rPr lang="en-US" err="1"/>
              <a:t>amet</a:t>
            </a:r>
            <a:r>
              <a:rPr lang="en-US"/>
              <a:t>, </a:t>
            </a:r>
            <a:r>
              <a:rPr lang="en-US" err="1"/>
              <a:t>consecteur</a:t>
            </a:r>
            <a:r>
              <a:rPr lang="en-US"/>
              <a:t> </a:t>
            </a:r>
            <a:r>
              <a:rPr lang="en-US" err="1"/>
              <a:t>adipiscing</a:t>
            </a:r>
            <a:r>
              <a:rPr lang="en-US"/>
              <a:t> </a:t>
            </a:r>
            <a:r>
              <a:rPr lang="en-US" err="1"/>
              <a:t>elit</a:t>
            </a:r>
            <a:r>
              <a:rPr lang="en-US"/>
              <a:t>. Mauris auctor dui diam</a:t>
            </a:r>
          </a:p>
        </p:txBody>
      </p:sp>
    </p:spTree>
    <p:extLst>
      <p:ext uri="{BB962C8B-B14F-4D97-AF65-F5344CB8AC3E}">
        <p14:creationId xmlns:p14="http://schemas.microsoft.com/office/powerpoint/2010/main" val="39140114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Highlight Slide 8">
    <p:bg>
      <p:bgPr>
        <a:solidFill>
          <a:srgbClr val="263766"/>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EE2EC168-C769-E7CB-EC44-1BAA0F636B7E}"/>
              </a:ext>
            </a:extLst>
          </p:cNvPr>
          <p:cNvSpPr/>
          <p:nvPr userDrawn="1"/>
        </p:nvSpPr>
        <p:spPr>
          <a:xfrm flipV="1">
            <a:off x="0" y="0"/>
            <a:ext cx="617220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71000">
                <a:srgbClr val="00A6DE">
                  <a:alpha val="41000"/>
                </a:srgbClr>
              </a:gs>
              <a:gs pos="33000">
                <a:srgbClr val="263766">
                  <a:alpha val="51355"/>
                </a:srgbClr>
              </a:gs>
              <a:gs pos="0">
                <a:srgbClr val="263766">
                  <a:alpha val="74067"/>
                </a:srgbClr>
              </a:gs>
              <a:gs pos="100000">
                <a:srgbClr val="00A6DE">
                  <a:lumMod val="40000"/>
                  <a:lumOff val="60000"/>
                  <a:alpha val="49235"/>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Icon&#10;&#10;AI-generated content may be incorrect.">
            <a:extLst>
              <a:ext uri="{FF2B5EF4-FFF2-40B4-BE49-F238E27FC236}">
                <a16:creationId xmlns:a16="http://schemas.microsoft.com/office/drawing/2014/main" id="{035B7D07-20FD-DC7A-8BB7-5C2381DE34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48" t="13672" r="1234" b="57205"/>
          <a:stretch/>
        </p:blipFill>
        <p:spPr>
          <a:xfrm>
            <a:off x="755209" y="1724755"/>
            <a:ext cx="495947" cy="502025"/>
          </a:xfrm>
          <a:prstGeom prst="rect">
            <a:avLst/>
          </a:prstGeom>
        </p:spPr>
      </p:pic>
      <p:sp>
        <p:nvSpPr>
          <p:cNvPr id="12" name="Text Placeholder 4">
            <a:extLst>
              <a:ext uri="{FF2B5EF4-FFF2-40B4-BE49-F238E27FC236}">
                <a16:creationId xmlns:a16="http://schemas.microsoft.com/office/drawing/2014/main" id="{907CE2F4-AB04-3ADA-09AE-3EA4E558A397}"/>
              </a:ext>
            </a:extLst>
          </p:cNvPr>
          <p:cNvSpPr>
            <a:spLocks noGrp="1"/>
          </p:cNvSpPr>
          <p:nvPr>
            <p:ph type="body" sz="quarter" idx="10" hasCustomPrompt="1"/>
          </p:nvPr>
        </p:nvSpPr>
        <p:spPr>
          <a:xfrm>
            <a:off x="683959" y="2227153"/>
            <a:ext cx="429444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3" name="Text Placeholder 11">
            <a:extLst>
              <a:ext uri="{FF2B5EF4-FFF2-40B4-BE49-F238E27FC236}">
                <a16:creationId xmlns:a16="http://schemas.microsoft.com/office/drawing/2014/main" id="{98412264-5915-EA96-2118-3488F0614E58}"/>
              </a:ext>
            </a:extLst>
          </p:cNvPr>
          <p:cNvSpPr>
            <a:spLocks noGrp="1"/>
          </p:cNvSpPr>
          <p:nvPr>
            <p:ph type="body" sz="quarter" idx="11" hasCustomPrompt="1"/>
          </p:nvPr>
        </p:nvSpPr>
        <p:spPr>
          <a:xfrm>
            <a:off x="2891800" y="4808706"/>
            <a:ext cx="2109272"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8" name="Rounded Rectangle 17">
            <a:extLst>
              <a:ext uri="{FF2B5EF4-FFF2-40B4-BE49-F238E27FC236}">
                <a16:creationId xmlns:a16="http://schemas.microsoft.com/office/drawing/2014/main" id="{50FD0594-499C-BC15-2BD1-4E436E490B62}"/>
              </a:ext>
            </a:extLst>
          </p:cNvPr>
          <p:cNvSpPr/>
          <p:nvPr userDrawn="1"/>
        </p:nvSpPr>
        <p:spPr>
          <a:xfrm>
            <a:off x="6946900" y="736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20">
            <a:extLst>
              <a:ext uri="{FF2B5EF4-FFF2-40B4-BE49-F238E27FC236}">
                <a16:creationId xmlns:a16="http://schemas.microsoft.com/office/drawing/2014/main" id="{4FB3FA7E-5A65-284C-E1AE-094D465595E5}"/>
              </a:ext>
            </a:extLst>
          </p:cNvPr>
          <p:cNvSpPr>
            <a:spLocks noGrp="1"/>
          </p:cNvSpPr>
          <p:nvPr>
            <p:ph type="pic" sz="quarter" idx="44" hasCustomPrompt="1"/>
          </p:nvPr>
        </p:nvSpPr>
        <p:spPr>
          <a:xfrm>
            <a:off x="6502400" y="625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16">
            <a:extLst>
              <a:ext uri="{FF2B5EF4-FFF2-40B4-BE49-F238E27FC236}">
                <a16:creationId xmlns:a16="http://schemas.microsoft.com/office/drawing/2014/main" id="{FADBCBDB-DA53-E2CF-44D1-D5781F360CDC}"/>
              </a:ext>
            </a:extLst>
          </p:cNvPr>
          <p:cNvSpPr>
            <a:spLocks noGrp="1"/>
          </p:cNvSpPr>
          <p:nvPr>
            <p:ph type="body" sz="quarter" idx="31" hasCustomPrompt="1"/>
          </p:nvPr>
        </p:nvSpPr>
        <p:spPr>
          <a:xfrm>
            <a:off x="7750921" y="817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2" name="Text Placeholder 16">
            <a:extLst>
              <a:ext uri="{FF2B5EF4-FFF2-40B4-BE49-F238E27FC236}">
                <a16:creationId xmlns:a16="http://schemas.microsoft.com/office/drawing/2014/main" id="{6EA03056-4432-BA22-77D6-79C9355EF6B7}"/>
              </a:ext>
            </a:extLst>
          </p:cNvPr>
          <p:cNvSpPr>
            <a:spLocks noGrp="1"/>
          </p:cNvSpPr>
          <p:nvPr>
            <p:ph type="body" sz="quarter" idx="33" hasCustomPrompt="1"/>
          </p:nvPr>
        </p:nvSpPr>
        <p:spPr>
          <a:xfrm>
            <a:off x="7750921" y="1079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3" name="Rounded Rectangle 22">
            <a:extLst>
              <a:ext uri="{FF2B5EF4-FFF2-40B4-BE49-F238E27FC236}">
                <a16:creationId xmlns:a16="http://schemas.microsoft.com/office/drawing/2014/main" id="{E81B5336-8295-C42B-53BB-14B22431D347}"/>
              </a:ext>
            </a:extLst>
          </p:cNvPr>
          <p:cNvSpPr/>
          <p:nvPr userDrawn="1"/>
        </p:nvSpPr>
        <p:spPr>
          <a:xfrm>
            <a:off x="6946900" y="22225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Picture Placeholder 20">
            <a:extLst>
              <a:ext uri="{FF2B5EF4-FFF2-40B4-BE49-F238E27FC236}">
                <a16:creationId xmlns:a16="http://schemas.microsoft.com/office/drawing/2014/main" id="{452DE93A-E724-A672-6697-C32330AA86E6}"/>
              </a:ext>
            </a:extLst>
          </p:cNvPr>
          <p:cNvSpPr>
            <a:spLocks noGrp="1"/>
          </p:cNvSpPr>
          <p:nvPr>
            <p:ph type="pic" sz="quarter" idx="45" hasCustomPrompt="1"/>
          </p:nvPr>
        </p:nvSpPr>
        <p:spPr>
          <a:xfrm>
            <a:off x="6502400" y="21116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5" name="Text Placeholder 16">
            <a:extLst>
              <a:ext uri="{FF2B5EF4-FFF2-40B4-BE49-F238E27FC236}">
                <a16:creationId xmlns:a16="http://schemas.microsoft.com/office/drawing/2014/main" id="{6AC0C18E-6247-1654-F131-889FD2039EAB}"/>
              </a:ext>
            </a:extLst>
          </p:cNvPr>
          <p:cNvSpPr>
            <a:spLocks noGrp="1"/>
          </p:cNvSpPr>
          <p:nvPr>
            <p:ph type="body" sz="quarter" idx="46" hasCustomPrompt="1"/>
          </p:nvPr>
        </p:nvSpPr>
        <p:spPr>
          <a:xfrm>
            <a:off x="7750921" y="23031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6" name="Text Placeholder 16">
            <a:extLst>
              <a:ext uri="{FF2B5EF4-FFF2-40B4-BE49-F238E27FC236}">
                <a16:creationId xmlns:a16="http://schemas.microsoft.com/office/drawing/2014/main" id="{288CFC03-DD4C-17C8-6605-AF03F28AC07F}"/>
              </a:ext>
            </a:extLst>
          </p:cNvPr>
          <p:cNvSpPr>
            <a:spLocks noGrp="1"/>
          </p:cNvSpPr>
          <p:nvPr>
            <p:ph type="body" sz="quarter" idx="47" hasCustomPrompt="1"/>
          </p:nvPr>
        </p:nvSpPr>
        <p:spPr>
          <a:xfrm>
            <a:off x="7750921" y="25655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7" name="Rounded Rectangle 26">
            <a:extLst>
              <a:ext uri="{FF2B5EF4-FFF2-40B4-BE49-F238E27FC236}">
                <a16:creationId xmlns:a16="http://schemas.microsoft.com/office/drawing/2014/main" id="{05B71A5C-F76D-2A55-097A-E07DCA9F06BB}"/>
              </a:ext>
            </a:extLst>
          </p:cNvPr>
          <p:cNvSpPr/>
          <p:nvPr userDrawn="1"/>
        </p:nvSpPr>
        <p:spPr>
          <a:xfrm>
            <a:off x="6946900" y="37084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Picture Placeholder 20">
            <a:extLst>
              <a:ext uri="{FF2B5EF4-FFF2-40B4-BE49-F238E27FC236}">
                <a16:creationId xmlns:a16="http://schemas.microsoft.com/office/drawing/2014/main" id="{4B549481-1823-4BA2-8207-2068D63B5183}"/>
              </a:ext>
            </a:extLst>
          </p:cNvPr>
          <p:cNvSpPr>
            <a:spLocks noGrp="1"/>
          </p:cNvSpPr>
          <p:nvPr>
            <p:ph type="pic" sz="quarter" idx="48" hasCustomPrompt="1"/>
          </p:nvPr>
        </p:nvSpPr>
        <p:spPr>
          <a:xfrm>
            <a:off x="6502400" y="35975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92943BBA-D4AF-65A0-3FBC-C6E3E8E4FC76}"/>
              </a:ext>
            </a:extLst>
          </p:cNvPr>
          <p:cNvSpPr>
            <a:spLocks noGrp="1"/>
          </p:cNvSpPr>
          <p:nvPr>
            <p:ph type="body" sz="quarter" idx="49" hasCustomPrompt="1"/>
          </p:nvPr>
        </p:nvSpPr>
        <p:spPr>
          <a:xfrm>
            <a:off x="7750921" y="37890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32" name="Text Placeholder 16">
            <a:extLst>
              <a:ext uri="{FF2B5EF4-FFF2-40B4-BE49-F238E27FC236}">
                <a16:creationId xmlns:a16="http://schemas.microsoft.com/office/drawing/2014/main" id="{1AD20FEF-6367-13CA-4342-9447CE53D99E}"/>
              </a:ext>
            </a:extLst>
          </p:cNvPr>
          <p:cNvSpPr>
            <a:spLocks noGrp="1"/>
          </p:cNvSpPr>
          <p:nvPr>
            <p:ph type="body" sz="quarter" idx="50" hasCustomPrompt="1"/>
          </p:nvPr>
        </p:nvSpPr>
        <p:spPr>
          <a:xfrm>
            <a:off x="7750921" y="40514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39" name="Rounded Rectangle 38">
            <a:extLst>
              <a:ext uri="{FF2B5EF4-FFF2-40B4-BE49-F238E27FC236}">
                <a16:creationId xmlns:a16="http://schemas.microsoft.com/office/drawing/2014/main" id="{5E95A096-7CB8-3B20-1060-BB2891791BE7}"/>
              </a:ext>
            </a:extLst>
          </p:cNvPr>
          <p:cNvSpPr/>
          <p:nvPr userDrawn="1"/>
        </p:nvSpPr>
        <p:spPr>
          <a:xfrm>
            <a:off x="6946900" y="5181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Picture Placeholder 20">
            <a:extLst>
              <a:ext uri="{FF2B5EF4-FFF2-40B4-BE49-F238E27FC236}">
                <a16:creationId xmlns:a16="http://schemas.microsoft.com/office/drawing/2014/main" id="{2D093698-999C-62DC-7C5C-4B8AD8ADC18C}"/>
              </a:ext>
            </a:extLst>
          </p:cNvPr>
          <p:cNvSpPr>
            <a:spLocks noGrp="1"/>
          </p:cNvSpPr>
          <p:nvPr>
            <p:ph type="pic" sz="quarter" idx="51" hasCustomPrompt="1"/>
          </p:nvPr>
        </p:nvSpPr>
        <p:spPr>
          <a:xfrm>
            <a:off x="6502400" y="5070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7" name="Text Placeholder 16">
            <a:extLst>
              <a:ext uri="{FF2B5EF4-FFF2-40B4-BE49-F238E27FC236}">
                <a16:creationId xmlns:a16="http://schemas.microsoft.com/office/drawing/2014/main" id="{C07085CE-12F0-1D20-7AFA-44DB17CF2034}"/>
              </a:ext>
            </a:extLst>
          </p:cNvPr>
          <p:cNvSpPr>
            <a:spLocks noGrp="1"/>
          </p:cNvSpPr>
          <p:nvPr>
            <p:ph type="body" sz="quarter" idx="52" hasCustomPrompt="1"/>
          </p:nvPr>
        </p:nvSpPr>
        <p:spPr>
          <a:xfrm>
            <a:off x="7750921" y="5262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48" name="Text Placeholder 16">
            <a:extLst>
              <a:ext uri="{FF2B5EF4-FFF2-40B4-BE49-F238E27FC236}">
                <a16:creationId xmlns:a16="http://schemas.microsoft.com/office/drawing/2014/main" id="{0C0DDAEC-D8CE-EBE4-97B3-526EEB629361}"/>
              </a:ext>
            </a:extLst>
          </p:cNvPr>
          <p:cNvSpPr>
            <a:spLocks noGrp="1"/>
          </p:cNvSpPr>
          <p:nvPr>
            <p:ph type="body" sz="quarter" idx="53" hasCustomPrompt="1"/>
          </p:nvPr>
        </p:nvSpPr>
        <p:spPr>
          <a:xfrm>
            <a:off x="7750921" y="5524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Tree>
    <p:extLst>
      <p:ext uri="{BB962C8B-B14F-4D97-AF65-F5344CB8AC3E}">
        <p14:creationId xmlns:p14="http://schemas.microsoft.com/office/powerpoint/2010/main" val="8582879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Highlight Slide 9">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4" name="Picture Placeholder 20">
            <a:extLst>
              <a:ext uri="{FF2B5EF4-FFF2-40B4-BE49-F238E27FC236}">
                <a16:creationId xmlns:a16="http://schemas.microsoft.com/office/drawing/2014/main" id="{6DA15CAF-D4F7-5994-6A0A-8B5EF959EBB8}"/>
              </a:ext>
            </a:extLst>
          </p:cNvPr>
          <p:cNvSpPr>
            <a:spLocks noGrp="1"/>
          </p:cNvSpPr>
          <p:nvPr>
            <p:ph type="pic" sz="quarter" idx="33" hasCustomPrompt="1"/>
          </p:nvPr>
        </p:nvSpPr>
        <p:spPr>
          <a:xfrm>
            <a:off x="5672779" y="1007758"/>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0">
            <a:extLst>
              <a:ext uri="{FF2B5EF4-FFF2-40B4-BE49-F238E27FC236}">
                <a16:creationId xmlns:a16="http://schemas.microsoft.com/office/drawing/2014/main" id="{A3C7E3E3-4A5B-7269-C047-32B6A4DD1266}"/>
              </a:ext>
            </a:extLst>
          </p:cNvPr>
          <p:cNvSpPr>
            <a:spLocks noGrp="1"/>
          </p:cNvSpPr>
          <p:nvPr>
            <p:ph type="pic" sz="quarter" idx="34" hasCustomPrompt="1"/>
          </p:nvPr>
        </p:nvSpPr>
        <p:spPr>
          <a:xfrm>
            <a:off x="5672779" y="3666179"/>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Picture Placeholder 20">
            <a:extLst>
              <a:ext uri="{FF2B5EF4-FFF2-40B4-BE49-F238E27FC236}">
                <a16:creationId xmlns:a16="http://schemas.microsoft.com/office/drawing/2014/main" id="{04C6D191-599A-446D-546A-E4C53266F56C}"/>
              </a:ext>
            </a:extLst>
          </p:cNvPr>
          <p:cNvSpPr>
            <a:spLocks noGrp="1"/>
          </p:cNvSpPr>
          <p:nvPr>
            <p:ph type="pic" sz="quarter" idx="35" hasCustomPrompt="1"/>
          </p:nvPr>
        </p:nvSpPr>
        <p:spPr>
          <a:xfrm>
            <a:off x="8454079" y="3667252"/>
            <a:ext cx="2141842" cy="2139696"/>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 name="Oval 6">
            <a:extLst>
              <a:ext uri="{FF2B5EF4-FFF2-40B4-BE49-F238E27FC236}">
                <a16:creationId xmlns:a16="http://schemas.microsoft.com/office/drawing/2014/main" id="{47BE9738-72BC-7C16-73D3-0FF88EB4CDEB}"/>
              </a:ext>
            </a:extLst>
          </p:cNvPr>
          <p:cNvSpPr/>
          <p:nvPr userDrawn="1"/>
        </p:nvSpPr>
        <p:spPr>
          <a:xfrm>
            <a:off x="5499100" y="8382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D95FC1B-EAF1-8D17-9BBD-25F775C019D4}"/>
              </a:ext>
            </a:extLst>
          </p:cNvPr>
          <p:cNvSpPr/>
          <p:nvPr userDrawn="1"/>
        </p:nvSpPr>
        <p:spPr>
          <a:xfrm rot="2930165">
            <a:off x="8280400" y="34925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B36AF8A-C6C6-219F-9EDF-E4C925CF1481}"/>
              </a:ext>
            </a:extLst>
          </p:cNvPr>
          <p:cNvSpPr/>
          <p:nvPr userDrawn="1"/>
        </p:nvSpPr>
        <p:spPr>
          <a:xfrm>
            <a:off x="8455152" y="990600"/>
            <a:ext cx="2139696" cy="21396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6">
            <a:extLst>
              <a:ext uri="{FF2B5EF4-FFF2-40B4-BE49-F238E27FC236}">
                <a16:creationId xmlns:a16="http://schemas.microsoft.com/office/drawing/2014/main" id="{5322C88F-68C9-3AC0-671A-6A1E538964F2}"/>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0" name="Text Placeholder 16">
            <a:extLst>
              <a:ext uri="{FF2B5EF4-FFF2-40B4-BE49-F238E27FC236}">
                <a16:creationId xmlns:a16="http://schemas.microsoft.com/office/drawing/2014/main" id="{AD9C4083-1555-88D2-F715-1051109A714C}"/>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28" name="Text Placeholder 16">
            <a:extLst>
              <a:ext uri="{FF2B5EF4-FFF2-40B4-BE49-F238E27FC236}">
                <a16:creationId xmlns:a16="http://schemas.microsoft.com/office/drawing/2014/main" id="{A22578AF-01D2-4293-BD62-F239601B35E3}"/>
              </a:ext>
            </a:extLst>
          </p:cNvPr>
          <p:cNvSpPr>
            <a:spLocks noGrp="1"/>
          </p:cNvSpPr>
          <p:nvPr>
            <p:ph type="body" sz="quarter" idx="40" hasCustomPrompt="1"/>
          </p:nvPr>
        </p:nvSpPr>
        <p:spPr>
          <a:xfrm>
            <a:off x="1054874" y="2578845"/>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 name="Picture 1">
            <a:extLst>
              <a:ext uri="{FF2B5EF4-FFF2-40B4-BE49-F238E27FC236}">
                <a16:creationId xmlns:a16="http://schemas.microsoft.com/office/drawing/2014/main" id="{270ED156-A952-D6DA-E44C-2DAA0935A0A7}"/>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451BCD60-DFD8-B989-44C6-89AAC2767962}"/>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B3237765-6217-8413-0422-5FD243A1D71C}"/>
              </a:ext>
            </a:extLst>
          </p:cNvPr>
          <p:cNvSpPr>
            <a:spLocks noGrp="1"/>
          </p:cNvSpPr>
          <p:nvPr>
            <p:ph type="body" sz="quarter" idx="53" hasCustomPrompt="1"/>
          </p:nvPr>
        </p:nvSpPr>
        <p:spPr>
          <a:xfrm>
            <a:off x="9043488" y="1447800"/>
            <a:ext cx="963024" cy="635000"/>
          </a:xfrm>
        </p:spPr>
        <p:txBody>
          <a:bodyPr>
            <a:noAutofit/>
          </a:bodyPr>
          <a:lstStyle>
            <a:lvl1pPr marL="0" indent="0" algn="ctr">
              <a:buNone/>
              <a:defRPr sz="5000" b="1" i="0">
                <a:solidFill>
                  <a:srgbClr val="002060"/>
                </a:solidFill>
                <a:latin typeface="Arial" panose="020B0604020202020204" pitchFamily="34" charset="0"/>
                <a:cs typeface="Arial" panose="020B0604020202020204" pitchFamily="34" charset="0"/>
              </a:defRPr>
            </a:lvl1pPr>
          </a:lstStyle>
          <a:p>
            <a:pPr lvl="0"/>
            <a:r>
              <a:rPr lang="en-US"/>
              <a:t>##</a:t>
            </a:r>
          </a:p>
        </p:txBody>
      </p:sp>
      <p:sp>
        <p:nvSpPr>
          <p:cNvPr id="10" name="Text Placeholder 16">
            <a:extLst>
              <a:ext uri="{FF2B5EF4-FFF2-40B4-BE49-F238E27FC236}">
                <a16:creationId xmlns:a16="http://schemas.microsoft.com/office/drawing/2014/main" id="{0891EEA0-E434-99FC-138E-C049A48D743D}"/>
              </a:ext>
            </a:extLst>
          </p:cNvPr>
          <p:cNvSpPr>
            <a:spLocks noGrp="1"/>
          </p:cNvSpPr>
          <p:nvPr>
            <p:ph type="body" sz="quarter" idx="54" hasCustomPrompt="1"/>
          </p:nvPr>
        </p:nvSpPr>
        <p:spPr>
          <a:xfrm>
            <a:off x="8777819" y="2197309"/>
            <a:ext cx="1494363" cy="504328"/>
          </a:xfrm>
        </p:spPr>
        <p:txBody>
          <a:bodyPr>
            <a:noAutofit/>
          </a:bodyPr>
          <a:lstStyle>
            <a:lvl1pPr marL="0" indent="0" algn="ctr">
              <a:spcBef>
                <a:spcPts val="1600"/>
              </a:spcBef>
              <a:buNone/>
              <a:defRPr sz="1400" b="0" i="0">
                <a:solidFill>
                  <a:srgbClr val="002060"/>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a:t>
            </a:r>
          </a:p>
        </p:txBody>
      </p:sp>
    </p:spTree>
    <p:extLst>
      <p:ext uri="{BB962C8B-B14F-4D97-AF65-F5344CB8AC3E}">
        <p14:creationId xmlns:p14="http://schemas.microsoft.com/office/powerpoint/2010/main" val="9941058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Highlight Slide 10">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6">
            <a:extLst>
              <a:ext uri="{FF2B5EF4-FFF2-40B4-BE49-F238E27FC236}">
                <a16:creationId xmlns:a16="http://schemas.microsoft.com/office/drawing/2014/main" id="{F206A0CF-BD84-BE85-B1A2-4B25EDA7E6F6}"/>
              </a:ext>
            </a:extLst>
          </p:cNvPr>
          <p:cNvSpPr>
            <a:spLocks noGrp="1"/>
          </p:cNvSpPr>
          <p:nvPr>
            <p:ph type="body" sz="quarter" idx="15" hasCustomPrompt="1"/>
          </p:nvPr>
        </p:nvSpPr>
        <p:spPr>
          <a:xfrm>
            <a:off x="906367" y="1425097"/>
            <a:ext cx="6672304"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1536F58C-7C43-EF7B-51E5-A0F50817CBEF}"/>
              </a:ext>
            </a:extLst>
          </p:cNvPr>
          <p:cNvSpPr>
            <a:spLocks noGrp="1"/>
          </p:cNvSpPr>
          <p:nvPr>
            <p:ph type="body" sz="quarter" idx="30" hasCustomPrompt="1"/>
          </p:nvPr>
        </p:nvSpPr>
        <p:spPr>
          <a:xfrm>
            <a:off x="906367" y="1827957"/>
            <a:ext cx="6672304" cy="135703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12" name="Text Placeholder 16">
            <a:extLst>
              <a:ext uri="{FF2B5EF4-FFF2-40B4-BE49-F238E27FC236}">
                <a16:creationId xmlns:a16="http://schemas.microsoft.com/office/drawing/2014/main" id="{843194E5-2B3D-91A1-84F2-F7D45DAC42CC}"/>
              </a:ext>
            </a:extLst>
          </p:cNvPr>
          <p:cNvSpPr>
            <a:spLocks noGrp="1"/>
          </p:cNvSpPr>
          <p:nvPr>
            <p:ph type="body" sz="quarter" idx="31" hasCustomPrompt="1"/>
          </p:nvPr>
        </p:nvSpPr>
        <p:spPr>
          <a:xfrm>
            <a:off x="906367" y="3209353"/>
            <a:ext cx="6672304" cy="587819"/>
          </a:xfrm>
        </p:spPr>
        <p:txBody>
          <a:bodyPr>
            <a:noAutofit/>
          </a:bodyPr>
          <a:lstStyle>
            <a:lvl1pPr marL="165100" indent="-165100">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9B677487-9A8B-F4BC-848F-517EFD7D319D}"/>
              </a:ext>
            </a:extLst>
          </p:cNvPr>
          <p:cNvSpPr>
            <a:spLocks noGrp="1"/>
          </p:cNvSpPr>
          <p:nvPr>
            <p:ph type="body" sz="quarter" idx="41" hasCustomPrompt="1"/>
          </p:nvPr>
        </p:nvSpPr>
        <p:spPr>
          <a:xfrm>
            <a:off x="927099"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218AE7FB-0CF0-9D3A-2372-1F97D24D7257}"/>
              </a:ext>
            </a:extLst>
          </p:cNvPr>
          <p:cNvSpPr>
            <a:spLocks noGrp="1"/>
          </p:cNvSpPr>
          <p:nvPr>
            <p:ph type="body" sz="quarter" idx="42" hasCustomPrompt="1"/>
          </p:nvPr>
        </p:nvSpPr>
        <p:spPr>
          <a:xfrm>
            <a:off x="927099"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B298FBB5-95BE-20C9-488B-2955A5F0D722}"/>
              </a:ext>
            </a:extLst>
          </p:cNvPr>
          <p:cNvSpPr>
            <a:spLocks noGrp="1"/>
          </p:cNvSpPr>
          <p:nvPr>
            <p:ph type="body" sz="quarter" idx="43" hasCustomPrompt="1"/>
          </p:nvPr>
        </p:nvSpPr>
        <p:spPr>
          <a:xfrm>
            <a:off x="927099"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2" name="Text Placeholder 16">
            <a:extLst>
              <a:ext uri="{FF2B5EF4-FFF2-40B4-BE49-F238E27FC236}">
                <a16:creationId xmlns:a16="http://schemas.microsoft.com/office/drawing/2014/main" id="{337BAC71-5EE0-0CCB-3451-DF8DBAD571C9}"/>
              </a:ext>
            </a:extLst>
          </p:cNvPr>
          <p:cNvSpPr>
            <a:spLocks noGrp="1"/>
          </p:cNvSpPr>
          <p:nvPr>
            <p:ph type="body" sz="quarter" idx="44" hasCustomPrompt="1"/>
          </p:nvPr>
        </p:nvSpPr>
        <p:spPr>
          <a:xfrm>
            <a:off x="33655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5DEC6291-8ECD-664D-1558-199C41DF0F7D}"/>
              </a:ext>
            </a:extLst>
          </p:cNvPr>
          <p:cNvSpPr>
            <a:spLocks noGrp="1"/>
          </p:cNvSpPr>
          <p:nvPr>
            <p:ph type="body" sz="quarter" idx="45" hasCustomPrompt="1"/>
          </p:nvPr>
        </p:nvSpPr>
        <p:spPr>
          <a:xfrm>
            <a:off x="33655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43ACEF95-A0E4-901E-EFD9-55E04F4A9F68}"/>
              </a:ext>
            </a:extLst>
          </p:cNvPr>
          <p:cNvSpPr>
            <a:spLocks noGrp="1"/>
          </p:cNvSpPr>
          <p:nvPr>
            <p:ph type="body" sz="quarter" idx="46" hasCustomPrompt="1"/>
          </p:nvPr>
        </p:nvSpPr>
        <p:spPr>
          <a:xfrm>
            <a:off x="33655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5" name="Text Placeholder 16">
            <a:extLst>
              <a:ext uri="{FF2B5EF4-FFF2-40B4-BE49-F238E27FC236}">
                <a16:creationId xmlns:a16="http://schemas.microsoft.com/office/drawing/2014/main" id="{D9FD5A67-EBD5-12B4-7B9F-41D6CD02D42D}"/>
              </a:ext>
            </a:extLst>
          </p:cNvPr>
          <p:cNvSpPr>
            <a:spLocks noGrp="1"/>
          </p:cNvSpPr>
          <p:nvPr>
            <p:ph type="body" sz="quarter" idx="47" hasCustomPrompt="1"/>
          </p:nvPr>
        </p:nvSpPr>
        <p:spPr>
          <a:xfrm>
            <a:off x="57912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31BE26D-A8F1-DFC0-86FC-73E674680BFF}"/>
              </a:ext>
            </a:extLst>
          </p:cNvPr>
          <p:cNvSpPr>
            <a:spLocks noGrp="1"/>
          </p:cNvSpPr>
          <p:nvPr>
            <p:ph type="body" sz="quarter" idx="48" hasCustomPrompt="1"/>
          </p:nvPr>
        </p:nvSpPr>
        <p:spPr>
          <a:xfrm>
            <a:off x="57912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DAD2FDDC-6AE8-9F05-D586-664A19814718}"/>
              </a:ext>
            </a:extLst>
          </p:cNvPr>
          <p:cNvSpPr>
            <a:spLocks noGrp="1"/>
          </p:cNvSpPr>
          <p:nvPr>
            <p:ph type="body" sz="quarter" idx="49" hasCustomPrompt="1"/>
          </p:nvPr>
        </p:nvSpPr>
        <p:spPr>
          <a:xfrm>
            <a:off x="57912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pic>
        <p:nvPicPr>
          <p:cNvPr id="30" name="Picture 29" descr="A picture containing icon&#10;&#10;AI-generated content may be incorrect.">
            <a:extLst>
              <a:ext uri="{FF2B5EF4-FFF2-40B4-BE49-F238E27FC236}">
                <a16:creationId xmlns:a16="http://schemas.microsoft.com/office/drawing/2014/main" id="{108DF0EF-62EC-39EC-117C-6D624181A45D}"/>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3928" t="21307" r="51815" b="21113"/>
          <a:stretch/>
        </p:blipFill>
        <p:spPr>
          <a:xfrm>
            <a:off x="8115300" y="0"/>
            <a:ext cx="4076700" cy="6858000"/>
          </a:xfrm>
          <a:prstGeom prst="rect">
            <a:avLst/>
          </a:prstGeom>
        </p:spPr>
      </p:pic>
      <p:sp>
        <p:nvSpPr>
          <p:cNvPr id="31" name="Text Placeholder 16">
            <a:extLst>
              <a:ext uri="{FF2B5EF4-FFF2-40B4-BE49-F238E27FC236}">
                <a16:creationId xmlns:a16="http://schemas.microsoft.com/office/drawing/2014/main" id="{A939EC13-57C7-CBD0-437F-B05CFA96C99A}"/>
              </a:ext>
            </a:extLst>
          </p:cNvPr>
          <p:cNvSpPr>
            <a:spLocks noGrp="1"/>
          </p:cNvSpPr>
          <p:nvPr>
            <p:ph type="body" sz="quarter" idx="50" hasCustomPrompt="1"/>
          </p:nvPr>
        </p:nvSpPr>
        <p:spPr>
          <a:xfrm rot="16200000">
            <a:off x="10363202" y="5105401"/>
            <a:ext cx="2222501"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019DC810-0530-5FD0-A539-3F41A675D16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5D5A7D6-B80F-2694-DB0C-D5256A996A0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DDE0D0-32C6-30B8-8D00-29388123630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6231608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lank Page 1">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16368CE5-A140-D491-E31F-B7B26D736A7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6E20974-5EC2-CFC9-8D7D-2AF05995744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095EA7C-2410-BC7D-EAA9-36163A203EE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133399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lank Page 2">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3100BC9-3359-6C3B-4CB7-BCC92E71C7C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145C225-D9C7-2367-58B2-0FF594EA1FE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5DC01FD-2B9D-0113-F222-804905A30FB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2628278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lank Page 3">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91518B97-3DCD-761F-C48E-727A58EC82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CB72773-68E7-6631-0FD6-47BBD914A25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9E9B298-0ED3-AE33-39AF-FF4401E2DE1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3401109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nk Page 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16">
            <a:extLst>
              <a:ext uri="{FF2B5EF4-FFF2-40B4-BE49-F238E27FC236}">
                <a16:creationId xmlns:a16="http://schemas.microsoft.com/office/drawing/2014/main" id="{411DF7AF-B503-F1AB-95D5-604F61593967}"/>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13" name="Text Placeholder 16">
            <a:extLst>
              <a:ext uri="{FF2B5EF4-FFF2-40B4-BE49-F238E27FC236}">
                <a16:creationId xmlns:a16="http://schemas.microsoft.com/office/drawing/2014/main" id="{86D72A96-F2E9-B134-8D9A-22EC94F4F656}"/>
              </a:ext>
            </a:extLst>
          </p:cNvPr>
          <p:cNvSpPr>
            <a:spLocks noGrp="1"/>
          </p:cNvSpPr>
          <p:nvPr>
            <p:ph type="body" sz="quarter" idx="39" hasCustomPrompt="1"/>
          </p:nvPr>
        </p:nvSpPr>
        <p:spPr>
          <a:xfrm>
            <a:off x="1092972" y="2022811"/>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6C9B432A-D743-68BE-47EC-FEDCCC41D1FD}"/>
              </a:ext>
            </a:extLst>
          </p:cNvPr>
          <p:cNvSpPr>
            <a:spLocks noGrp="1"/>
          </p:cNvSpPr>
          <p:nvPr>
            <p:ph type="body" sz="quarter" idx="40" hasCustomPrompt="1"/>
          </p:nvPr>
        </p:nvSpPr>
        <p:spPr>
          <a:xfrm>
            <a:off x="1092974" y="1329016"/>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3" name="Picture 2">
            <a:extLst>
              <a:ext uri="{FF2B5EF4-FFF2-40B4-BE49-F238E27FC236}">
                <a16:creationId xmlns:a16="http://schemas.microsoft.com/office/drawing/2014/main" id="{49291235-DA4B-0502-9375-A8DE515E6CE0}"/>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ECD15B55-945C-0A67-0A31-56F215AA5AB5}"/>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58387664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nk Page 5">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528FB822-BCEA-9418-56AF-FFFB296D5D92}"/>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D353D1CE-299B-54FE-A2BB-6AEA24E31B7B}"/>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8131D2A-7347-E460-3E8E-7E8052327B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E57DDD50-98DB-92C1-4906-370C314AABE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3177812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nk Page 6">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Picture Placeholder 17">
            <a:extLst>
              <a:ext uri="{FF2B5EF4-FFF2-40B4-BE49-F238E27FC236}">
                <a16:creationId xmlns:a16="http://schemas.microsoft.com/office/drawing/2014/main" id="{D8B845D5-6DE5-512E-DDBB-EB4DF0CD6C8B}"/>
              </a:ext>
            </a:extLst>
          </p:cNvPr>
          <p:cNvSpPr>
            <a:spLocks noGrp="1"/>
          </p:cNvSpPr>
          <p:nvPr>
            <p:ph type="pic" sz="quarter" idx="29" hasCustomPrompt="1"/>
          </p:nvPr>
        </p:nvSpPr>
        <p:spPr>
          <a:xfrm>
            <a:off x="5460772" y="1"/>
            <a:ext cx="6735455" cy="6857999"/>
          </a:xfrm>
          <a:custGeom>
            <a:avLst/>
            <a:gdLst>
              <a:gd name="connsiteX0" fmla="*/ 0 w 9710737"/>
              <a:gd name="connsiteY0" fmla="*/ 6858000 h 6858000"/>
              <a:gd name="connsiteX1" fmla="*/ 1170181 w 9710737"/>
              <a:gd name="connsiteY1" fmla="*/ 0 h 6858000"/>
              <a:gd name="connsiteX2" fmla="*/ 9710737 w 9710737"/>
              <a:gd name="connsiteY2" fmla="*/ 0 h 6858000"/>
              <a:gd name="connsiteX3" fmla="*/ 8540556 w 9710737"/>
              <a:gd name="connsiteY3" fmla="*/ 6858000 h 6858000"/>
              <a:gd name="connsiteX4" fmla="*/ 0 w 9710737"/>
              <a:gd name="connsiteY4" fmla="*/ 6858000 h 6858000"/>
              <a:gd name="connsiteX0" fmla="*/ 0 w 9710737"/>
              <a:gd name="connsiteY0" fmla="*/ 6858000 h 6858000"/>
              <a:gd name="connsiteX1" fmla="*/ 1170181 w 9710737"/>
              <a:gd name="connsiteY1" fmla="*/ 0 h 6858000"/>
              <a:gd name="connsiteX2" fmla="*/ 9710737 w 9710737"/>
              <a:gd name="connsiteY2" fmla="*/ 0 h 6858000"/>
              <a:gd name="connsiteX3" fmla="*/ 6738261 w 9710737"/>
              <a:gd name="connsiteY3" fmla="*/ 6858000 h 6858000"/>
              <a:gd name="connsiteX4" fmla="*/ 0 w 9710737"/>
              <a:gd name="connsiteY4" fmla="*/ 6858000 h 6858000"/>
              <a:gd name="connsiteX0" fmla="*/ 0 w 6782006"/>
              <a:gd name="connsiteY0" fmla="*/ 6858000 h 6858000"/>
              <a:gd name="connsiteX1" fmla="*/ 1170181 w 6782006"/>
              <a:gd name="connsiteY1" fmla="*/ 0 h 6858000"/>
              <a:gd name="connsiteX2" fmla="*/ 6782006 w 6782006"/>
              <a:gd name="connsiteY2" fmla="*/ 0 h 6858000"/>
              <a:gd name="connsiteX3" fmla="*/ 6738261 w 6782006"/>
              <a:gd name="connsiteY3" fmla="*/ 6858000 h 6858000"/>
              <a:gd name="connsiteX4" fmla="*/ 0 w 6782006"/>
              <a:gd name="connsiteY4" fmla="*/ 6858000 h 6858000"/>
              <a:gd name="connsiteX0" fmla="*/ 0 w 6786268"/>
              <a:gd name="connsiteY0" fmla="*/ 6858000 h 6861175"/>
              <a:gd name="connsiteX1" fmla="*/ 1170181 w 6786268"/>
              <a:gd name="connsiteY1" fmla="*/ 0 h 6861175"/>
              <a:gd name="connsiteX2" fmla="*/ 6782006 w 6786268"/>
              <a:gd name="connsiteY2" fmla="*/ 0 h 6861175"/>
              <a:gd name="connsiteX3" fmla="*/ 6786268 w 6786268"/>
              <a:gd name="connsiteY3" fmla="*/ 6861175 h 6861175"/>
              <a:gd name="connsiteX4" fmla="*/ 0 w 6786268"/>
              <a:gd name="connsiteY4" fmla="*/ 6858000 h 6861175"/>
              <a:gd name="connsiteX0" fmla="*/ 0 w 6789468"/>
              <a:gd name="connsiteY0" fmla="*/ 6861175 h 6861175"/>
              <a:gd name="connsiteX1" fmla="*/ 1173381 w 6789468"/>
              <a:gd name="connsiteY1" fmla="*/ 0 h 6861175"/>
              <a:gd name="connsiteX2" fmla="*/ 6785206 w 6789468"/>
              <a:gd name="connsiteY2" fmla="*/ 0 h 6861175"/>
              <a:gd name="connsiteX3" fmla="*/ 6789468 w 6789468"/>
              <a:gd name="connsiteY3" fmla="*/ 6861175 h 6861175"/>
              <a:gd name="connsiteX4" fmla="*/ 0 w 6789468"/>
              <a:gd name="connsiteY4" fmla="*/ 6861175 h 6861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9468" h="6861175">
                <a:moveTo>
                  <a:pt x="0" y="6861175"/>
                </a:moveTo>
                <a:lnTo>
                  <a:pt x="1173381" y="0"/>
                </a:lnTo>
                <a:lnTo>
                  <a:pt x="6785206" y="0"/>
                </a:lnTo>
                <a:cubicBezTo>
                  <a:pt x="6786627" y="2287058"/>
                  <a:pt x="6788047" y="4574117"/>
                  <a:pt x="6789468" y="6861175"/>
                </a:cubicBezTo>
                <a:lnTo>
                  <a:pt x="0" y="6861175"/>
                </a:lnTo>
                <a:close/>
              </a:path>
            </a:pathLst>
          </a:custGeom>
          <a:solidFill>
            <a:schemeClr val="tx1">
              <a:lumMod val="65000"/>
              <a:lumOff val="35000"/>
            </a:schemeClr>
          </a:solidFill>
        </p:spPr>
        <p:txBody>
          <a:bodyPr anchor="ctr"/>
          <a:lstStyle>
            <a:lvl1pPr marL="0" indent="0" algn="ctr">
              <a:buNone/>
              <a:defRPr/>
            </a:lvl1pPr>
          </a:lstStyle>
          <a:p>
            <a:r>
              <a:rPr lang="en-US"/>
              <a:t>Photo</a:t>
            </a:r>
          </a:p>
        </p:txBody>
      </p:sp>
      <p:sp>
        <p:nvSpPr>
          <p:cNvPr id="2" name="TextBox 1">
            <a:extLst>
              <a:ext uri="{FF2B5EF4-FFF2-40B4-BE49-F238E27FC236}">
                <a16:creationId xmlns:a16="http://schemas.microsoft.com/office/drawing/2014/main" id="{6945CBC7-76A8-DDCE-9FA2-02D545838C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E744341A-CE27-AEF2-8025-6EC2505F2377}"/>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6EF0FA1-1AFF-7B99-42BA-C63C8408A5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6099618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nk Page 7">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6" name="Picture 5" descr="Icon&#10;&#10;AI-generated content may be incorrect.">
            <a:extLst>
              <a:ext uri="{FF2B5EF4-FFF2-40B4-BE49-F238E27FC236}">
                <a16:creationId xmlns:a16="http://schemas.microsoft.com/office/drawing/2014/main" id="{30FEBBCF-C8D1-10E8-C78F-6D20D3BFD06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2" name="TextBox 1">
            <a:extLst>
              <a:ext uri="{FF2B5EF4-FFF2-40B4-BE49-F238E27FC236}">
                <a16:creationId xmlns:a16="http://schemas.microsoft.com/office/drawing/2014/main" id="{616FF311-326A-DDE6-6576-20BCB504F73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21141379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_Blank Page 7">
    <p:bg>
      <p:bgPr>
        <a:solidFill>
          <a:srgbClr val="26376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6FF311-326A-DDE6-6576-20BCB504F730}"/>
              </a:ext>
            </a:extLst>
          </p:cNvPr>
          <p:cNvSpPr txBox="1"/>
          <p:nvPr userDrawn="1"/>
        </p:nvSpPr>
        <p:spPr>
          <a:xfrm>
            <a:off x="27710" y="6476882"/>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6881079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Blank Page 8">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 Placeholder 16">
            <a:extLst>
              <a:ext uri="{FF2B5EF4-FFF2-40B4-BE49-F238E27FC236}">
                <a16:creationId xmlns:a16="http://schemas.microsoft.com/office/drawing/2014/main" id="{BF089AF3-ECDB-22E1-058C-330D14F800E5}"/>
              </a:ext>
            </a:extLst>
          </p:cNvPr>
          <p:cNvSpPr>
            <a:spLocks noGrp="1"/>
          </p:cNvSpPr>
          <p:nvPr>
            <p:ph type="body" sz="quarter" idx="38" hasCustomPrompt="1"/>
          </p:nvPr>
        </p:nvSpPr>
        <p:spPr>
          <a:xfrm>
            <a:off x="1092974" y="1807012"/>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3" name="Text Placeholder 16">
            <a:extLst>
              <a:ext uri="{FF2B5EF4-FFF2-40B4-BE49-F238E27FC236}">
                <a16:creationId xmlns:a16="http://schemas.microsoft.com/office/drawing/2014/main" id="{8D2C708F-8158-0CA2-F54F-7F3C51195589}"/>
              </a:ext>
            </a:extLst>
          </p:cNvPr>
          <p:cNvSpPr>
            <a:spLocks noGrp="1"/>
          </p:cNvSpPr>
          <p:nvPr>
            <p:ph type="body" sz="quarter" idx="39" hasCustomPrompt="1"/>
          </p:nvPr>
        </p:nvSpPr>
        <p:spPr>
          <a:xfrm>
            <a:off x="1092972" y="3073127"/>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4" name="Text Placeholder 16">
            <a:extLst>
              <a:ext uri="{FF2B5EF4-FFF2-40B4-BE49-F238E27FC236}">
                <a16:creationId xmlns:a16="http://schemas.microsoft.com/office/drawing/2014/main" id="{BF899138-8DE5-C2A0-6597-90D686345EF8}"/>
              </a:ext>
            </a:extLst>
          </p:cNvPr>
          <p:cNvSpPr>
            <a:spLocks noGrp="1"/>
          </p:cNvSpPr>
          <p:nvPr>
            <p:ph type="body" sz="quarter" idx="40" hasCustomPrompt="1"/>
          </p:nvPr>
        </p:nvSpPr>
        <p:spPr>
          <a:xfrm>
            <a:off x="1092974" y="2361403"/>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8" name="Picture 7" descr="Icon&#10;&#10;AI-generated content may be incorrect.">
            <a:extLst>
              <a:ext uri="{FF2B5EF4-FFF2-40B4-BE49-F238E27FC236}">
                <a16:creationId xmlns:a16="http://schemas.microsoft.com/office/drawing/2014/main" id="{59179161-4D82-04A2-AE35-40B571A19C34}"/>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5" name="TextBox 4">
            <a:extLst>
              <a:ext uri="{FF2B5EF4-FFF2-40B4-BE49-F238E27FC236}">
                <a16:creationId xmlns:a16="http://schemas.microsoft.com/office/drawing/2014/main" id="{8C95A37D-0D4B-12AC-049D-BCA0DD89F7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3451FDA9-0806-81F8-E033-33DC3B79DD6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2" name="Text Placeholder 16">
            <a:extLst>
              <a:ext uri="{FF2B5EF4-FFF2-40B4-BE49-F238E27FC236}">
                <a16:creationId xmlns:a16="http://schemas.microsoft.com/office/drawing/2014/main" id="{9D53A547-0CFE-24EC-DB59-EB47BB2FC37D}"/>
              </a:ext>
            </a:extLst>
          </p:cNvPr>
          <p:cNvSpPr>
            <a:spLocks noGrp="1"/>
          </p:cNvSpPr>
          <p:nvPr>
            <p:ph type="body" sz="quarter" idx="27" hasCustomPrompt="1"/>
          </p:nvPr>
        </p:nvSpPr>
        <p:spPr>
          <a:xfrm>
            <a:off x="801756" y="644816"/>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82011103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Blank Page 9">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D6F2B762-1FFF-9023-1C7E-2795C55490DE}"/>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302A1DFC-348E-8C19-570B-308F0C9D0D49}"/>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9469DAB-F487-0882-EFF2-F569B6FBE29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11317785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Blank Page 10">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AE1E56E7-580E-F6DD-9FED-6E027B25F6C0}"/>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204E9C1A-0756-A799-94F5-2440D698A902}"/>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68364EEA-5988-C58E-7D8F-F8757CC00D4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0531130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Blank Page 11">
    <p:bg>
      <p:bgPr>
        <a:blipFill dpi="0" rotWithShape="1">
          <a:blip r:embed="rId2" cstate="screen">
            <a:lum/>
            <a:extLst>
              <a:ext uri="{28A0092B-C50C-407E-A947-70E740481C1C}">
                <a14:useLocalDpi xmlns:a14="http://schemas.microsoft.com/office/drawing/2010/main"/>
              </a:ext>
            </a:extLst>
          </a:blip>
          <a:srcRect/>
          <a:stretch>
            <a:fillRect t="-36000" b="-36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12E9CB36-B1AB-3DEE-9BDF-D3EB58DA88FA}"/>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8A02F229-D60D-FCB6-4F96-24E5486614E1}"/>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F096590-CD39-6AA5-27B9-F3F13A5B78E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36677801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End Slide">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392F8DE-21DF-3613-975D-E66BEDF10865}"/>
              </a:ext>
            </a:extLst>
          </p:cNvPr>
          <p:cNvSpPr/>
          <p:nvPr userDrawn="1"/>
        </p:nvSpPr>
        <p:spPr>
          <a:xfrm>
            <a:off x="0" y="0"/>
            <a:ext cx="12192000" cy="6858000"/>
          </a:xfrm>
          <a:prstGeom prst="rect">
            <a:avLst/>
          </a:prstGeom>
          <a:gradFill>
            <a:gsLst>
              <a:gs pos="92000">
                <a:srgbClr val="453A97"/>
              </a:gs>
              <a:gs pos="56000">
                <a:srgbClr val="453A97">
                  <a:alpha val="0"/>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hape, arrow&#10;&#10;AI-generated content may be incorrect.">
            <a:extLst>
              <a:ext uri="{FF2B5EF4-FFF2-40B4-BE49-F238E27FC236}">
                <a16:creationId xmlns:a16="http://schemas.microsoft.com/office/drawing/2014/main" id="{0E48FEB2-FC96-3EDD-5CBD-E84735EBD3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342423" y="2401697"/>
            <a:ext cx="2046654" cy="1787584"/>
          </a:xfrm>
          <a:prstGeom prst="rect">
            <a:avLst/>
          </a:prstGeom>
        </p:spPr>
      </p:pic>
      <p:sp>
        <p:nvSpPr>
          <p:cNvPr id="9" name="TextBox 8">
            <a:extLst>
              <a:ext uri="{FF2B5EF4-FFF2-40B4-BE49-F238E27FC236}">
                <a16:creationId xmlns:a16="http://schemas.microsoft.com/office/drawing/2014/main" id="{4161AD75-66D6-96A6-14C7-998B3CEAC625}"/>
              </a:ext>
            </a:extLst>
          </p:cNvPr>
          <p:cNvSpPr txBox="1"/>
          <p:nvPr userDrawn="1"/>
        </p:nvSpPr>
        <p:spPr>
          <a:xfrm>
            <a:off x="6308624" y="3959631"/>
            <a:ext cx="6216444" cy="553998"/>
          </a:xfrm>
          <a:prstGeom prst="rect">
            <a:avLst/>
          </a:prstGeom>
          <a:noFill/>
        </p:spPr>
        <p:txBody>
          <a:bodyPr wrap="square">
            <a:spAutoFit/>
          </a:bodyPr>
          <a:lstStyle/>
          <a:p>
            <a:pPr algn="l"/>
            <a:r>
              <a:rPr lang="en-US" sz="3000">
                <a:solidFill>
                  <a:schemeClr val="bg1"/>
                </a:solidFill>
                <a:effectLst/>
                <a:latin typeface="Inter" panose="02000503000000020004" pitchFamily="2" charset="0"/>
              </a:rPr>
              <a:t>Your Home. </a:t>
            </a:r>
          </a:p>
        </p:txBody>
      </p:sp>
      <p:sp>
        <p:nvSpPr>
          <p:cNvPr id="10" name="TextBox 9">
            <a:extLst>
              <a:ext uri="{FF2B5EF4-FFF2-40B4-BE49-F238E27FC236}">
                <a16:creationId xmlns:a16="http://schemas.microsoft.com/office/drawing/2014/main" id="{4F0DDEA7-86D5-204D-D424-C802942338E7}"/>
              </a:ext>
            </a:extLst>
          </p:cNvPr>
          <p:cNvSpPr txBox="1"/>
          <p:nvPr userDrawn="1"/>
        </p:nvSpPr>
        <p:spPr>
          <a:xfrm>
            <a:off x="8052619" y="4351516"/>
            <a:ext cx="3392129" cy="677108"/>
          </a:xfrm>
          <a:prstGeom prst="rect">
            <a:avLst/>
          </a:prstGeom>
          <a:noFill/>
        </p:spPr>
        <p:txBody>
          <a:bodyPr wrap="square">
            <a:spAutoFit/>
          </a:bodyPr>
          <a:lstStyle/>
          <a:p>
            <a:pPr algn="l"/>
            <a:r>
              <a:rPr lang="en-US" sz="3800" b="1">
                <a:solidFill>
                  <a:schemeClr val="bg1"/>
                </a:solidFill>
                <a:effectLst/>
                <a:latin typeface="Inter" panose="02000503000000020004" pitchFamily="2" charset="0"/>
              </a:rPr>
              <a:t>Our Mission.</a:t>
            </a:r>
          </a:p>
        </p:txBody>
      </p:sp>
      <p:sp>
        <p:nvSpPr>
          <p:cNvPr id="11" name="TextBox 10">
            <a:extLst>
              <a:ext uri="{FF2B5EF4-FFF2-40B4-BE49-F238E27FC236}">
                <a16:creationId xmlns:a16="http://schemas.microsoft.com/office/drawing/2014/main" id="{E5D11427-7BC6-E3F3-DE44-B575BEB180A2}"/>
              </a:ext>
            </a:extLst>
          </p:cNvPr>
          <p:cNvSpPr txBox="1"/>
          <p:nvPr userDrawn="1"/>
        </p:nvSpPr>
        <p:spPr>
          <a:xfrm>
            <a:off x="7101348" y="5107857"/>
            <a:ext cx="3089788" cy="338554"/>
          </a:xfrm>
          <a:prstGeom prst="rect">
            <a:avLst/>
          </a:prstGeom>
          <a:noFill/>
        </p:spPr>
        <p:txBody>
          <a:bodyPr wrap="square">
            <a:spAutoFit/>
          </a:bodyPr>
          <a:lstStyle/>
          <a:p>
            <a:pPr algn="ctr"/>
            <a:r>
              <a:rPr lang="en-US" sz="1600" b="0" err="1">
                <a:solidFill>
                  <a:schemeClr val="bg1"/>
                </a:solidFill>
                <a:effectLst/>
                <a:latin typeface="Inter" panose="02000503000000020004" pitchFamily="2" charset="0"/>
              </a:rPr>
              <a:t>science.nasa.gov</a:t>
            </a:r>
            <a:r>
              <a:rPr lang="en-US" sz="1600" b="0">
                <a:solidFill>
                  <a:schemeClr val="bg1"/>
                </a:solidFill>
                <a:effectLst/>
                <a:latin typeface="Inter" panose="02000503000000020004" pitchFamily="2" charset="0"/>
              </a:rPr>
              <a:t>/earth</a:t>
            </a:r>
          </a:p>
        </p:txBody>
      </p:sp>
      <p:pic>
        <p:nvPicPr>
          <p:cNvPr id="12" name="Picture 11" descr="A black background with white text&#10;&#10;AI-generated content may be incorrect.">
            <a:extLst>
              <a:ext uri="{FF2B5EF4-FFF2-40B4-BE49-F238E27FC236}">
                <a16:creationId xmlns:a16="http://schemas.microsoft.com/office/drawing/2014/main" id="{D94B47A3-8A52-F96D-CAB6-2E92E994CC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341806" y="2608243"/>
            <a:ext cx="4665390" cy="1432816"/>
          </a:xfrm>
          <a:prstGeom prst="rect">
            <a:avLst/>
          </a:prstGeom>
        </p:spPr>
      </p:pic>
      <p:pic>
        <p:nvPicPr>
          <p:cNvPr id="5" name="Picture 4" descr="A picture containing dishware&#10;&#10;AI-generated content may be incorrect.">
            <a:extLst>
              <a:ext uri="{FF2B5EF4-FFF2-40B4-BE49-F238E27FC236}">
                <a16:creationId xmlns:a16="http://schemas.microsoft.com/office/drawing/2014/main" id="{919E667C-C4FF-348A-DD12-47DFABAA92B2}"/>
              </a:ext>
            </a:extLst>
          </p:cNvPr>
          <p:cNvPicPr>
            <a:picLocks noChangeAspect="1"/>
          </p:cNvPicPr>
          <p:nvPr userDrawn="1"/>
        </p:nvPicPr>
        <p:blipFill>
          <a:blip r:embed="rId4" cstate="screen">
            <a:extLst>
              <a:ext uri="{28A0092B-C50C-407E-A947-70E740481C1C}">
                <a14:useLocalDpi xmlns:a14="http://schemas.microsoft.com/office/drawing/2010/main"/>
              </a:ext>
            </a:extLst>
          </a:blip>
          <a:srcRect l="52163" t="7838" b="5746"/>
          <a:stretch>
            <a:fillRect/>
          </a:stretch>
        </p:blipFill>
        <p:spPr>
          <a:xfrm>
            <a:off x="0" y="-18056"/>
            <a:ext cx="3806232" cy="6876056"/>
          </a:xfrm>
          <a:prstGeom prst="rect">
            <a:avLst/>
          </a:prstGeom>
        </p:spPr>
      </p:pic>
    </p:spTree>
    <p:extLst>
      <p:ext uri="{BB962C8B-B14F-4D97-AF65-F5344CB8AC3E}">
        <p14:creationId xmlns:p14="http://schemas.microsoft.com/office/powerpoint/2010/main" val="227147547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ext slid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itle 5">
            <a:extLst>
              <a:ext uri="{FF2B5EF4-FFF2-40B4-BE49-F238E27FC236}">
                <a16:creationId xmlns:a16="http://schemas.microsoft.com/office/drawing/2014/main" id="{3118E579-8A2E-2F88-F0AF-490943C2A308}"/>
              </a:ext>
            </a:extLst>
          </p:cNvPr>
          <p:cNvSpPr>
            <a:spLocks noGrp="1"/>
          </p:cNvSpPr>
          <p:nvPr>
            <p:ph type="title" hasCustomPrompt="1"/>
          </p:nvPr>
        </p:nvSpPr>
        <p:spPr>
          <a:xfrm>
            <a:off x="604909" y="1043538"/>
            <a:ext cx="10668515" cy="590931"/>
          </a:xfrm>
        </p:spPr>
        <p:txBody>
          <a:bodyPr/>
          <a:lstStyle>
            <a:lvl1pPr algn="ctr">
              <a:defRPr sz="3600" b="1" i="0">
                <a:latin typeface="Arial" panose="020B0604020202020204" pitchFamily="34" charset="0"/>
                <a:cs typeface="Arial" panose="020B0604020202020204" pitchFamily="34" charset="0"/>
              </a:defRPr>
            </a:lvl1pPr>
          </a:lstStyle>
          <a:p>
            <a:r>
              <a:rPr lang="en-US"/>
              <a:t>Title here</a:t>
            </a:r>
          </a:p>
        </p:txBody>
      </p:sp>
      <p:sp>
        <p:nvSpPr>
          <p:cNvPr id="3" name="Text Placeholder 15">
            <a:extLst>
              <a:ext uri="{FF2B5EF4-FFF2-40B4-BE49-F238E27FC236}">
                <a16:creationId xmlns:a16="http://schemas.microsoft.com/office/drawing/2014/main" id="{10805BB9-5666-F79C-ECB6-E0ABD45226DA}"/>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5" name="Rectangle 4">
            <a:extLst>
              <a:ext uri="{FF2B5EF4-FFF2-40B4-BE49-F238E27FC236}">
                <a16:creationId xmlns:a16="http://schemas.microsoft.com/office/drawing/2014/main" id="{162460DE-326F-2B97-384D-8A113726FAC5}"/>
              </a:ext>
            </a:extLst>
          </p:cNvPr>
          <p:cNvSpPr/>
          <p:nvPr userDrawn="1"/>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651A92B1-D0C6-720D-2208-89B11347DDB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8" name="Slide Number Placeholder 5">
            <a:extLst>
              <a:ext uri="{FF2B5EF4-FFF2-40B4-BE49-F238E27FC236}">
                <a16:creationId xmlns:a16="http://schemas.microsoft.com/office/drawing/2014/main" id="{A759259A-97DC-A8F8-9FFD-84867396CD2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201507601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1_USE THI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userDrawn="1"/>
        </p:nvSpPr>
        <p:spPr>
          <a:xfrm rot="10800000">
            <a:off x="-18167" y="0"/>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3980279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03CDB0-F7B5-9C39-BF14-6D546735B8D6}"/>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10350" y="-22887"/>
            <a:ext cx="12270208" cy="6901992"/>
          </a:xfrm>
          <a:prstGeom prst="rect">
            <a:avLst/>
          </a:prstGeom>
        </p:spPr>
      </p:pic>
      <p:pic>
        <p:nvPicPr>
          <p:cNvPr id="5" name="Picture 4">
            <a:extLst>
              <a:ext uri="{FF2B5EF4-FFF2-40B4-BE49-F238E27FC236}">
                <a16:creationId xmlns:a16="http://schemas.microsoft.com/office/drawing/2014/main" id="{B2BB0110-F8FE-A954-B345-ADA0109A791B}"/>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49599" y="2122367"/>
            <a:ext cx="4251609" cy="2137614"/>
          </a:xfrm>
          <a:prstGeom prst="rect">
            <a:avLst/>
          </a:prstGeom>
        </p:spPr>
      </p:pic>
      <p:sp>
        <p:nvSpPr>
          <p:cNvPr id="8" name="Subtitle 2">
            <a:extLst>
              <a:ext uri="{FF2B5EF4-FFF2-40B4-BE49-F238E27FC236}">
                <a16:creationId xmlns:a16="http://schemas.microsoft.com/office/drawing/2014/main" id="{7F76313A-54CC-0F30-2F0A-5F9C6F07E3DB}"/>
              </a:ext>
            </a:extLst>
          </p:cNvPr>
          <p:cNvSpPr>
            <a:spLocks noGrp="1"/>
          </p:cNvSpPr>
          <p:nvPr>
            <p:ph type="subTitle" idx="1" hasCustomPrompt="1"/>
          </p:nvPr>
        </p:nvSpPr>
        <p:spPr>
          <a:xfrm>
            <a:off x="557707" y="4383173"/>
            <a:ext cx="5212080" cy="341632"/>
          </a:xfrm>
        </p:spPr>
        <p:txBody>
          <a:bodyPr wrap="square">
            <a:spAutoFit/>
          </a:bodyPr>
          <a:lstStyle>
            <a:lvl1pPr marL="0" indent="0" algn="l">
              <a:buNone/>
              <a:defRPr sz="1800" b="1" i="0">
                <a:solidFill>
                  <a:schemeClr val="tx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 here</a:t>
            </a:r>
          </a:p>
        </p:txBody>
      </p:sp>
      <p:pic>
        <p:nvPicPr>
          <p:cNvPr id="10" name="Picture 9">
            <a:extLst>
              <a:ext uri="{FF2B5EF4-FFF2-40B4-BE49-F238E27FC236}">
                <a16:creationId xmlns:a16="http://schemas.microsoft.com/office/drawing/2014/main" id="{2CC9324C-291B-DEDE-BA1B-165CF0963A3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77688" y="346938"/>
            <a:ext cx="1075663" cy="905392"/>
          </a:xfrm>
          <a:prstGeom prst="rect">
            <a:avLst/>
          </a:prstGeom>
        </p:spPr>
      </p:pic>
      <p:cxnSp>
        <p:nvCxnSpPr>
          <p:cNvPr id="11" name="Straight Connector 10">
            <a:extLst>
              <a:ext uri="{FF2B5EF4-FFF2-40B4-BE49-F238E27FC236}">
                <a16:creationId xmlns:a16="http://schemas.microsoft.com/office/drawing/2014/main" id="{95161582-0127-0CCD-5131-55A2D02E4D9A}"/>
              </a:ext>
            </a:extLst>
          </p:cNvPr>
          <p:cNvCxnSpPr/>
          <p:nvPr/>
        </p:nvCxnSpPr>
        <p:spPr>
          <a:xfrm>
            <a:off x="1495740" y="450064"/>
            <a:ext cx="0" cy="73445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DB5D795-5D20-35C8-58F0-7731CA2858E1}"/>
              </a:ext>
            </a:extLst>
          </p:cNvPr>
          <p:cNvSpPr txBox="1"/>
          <p:nvPr/>
        </p:nvSpPr>
        <p:spPr>
          <a:xfrm>
            <a:off x="1567874" y="624950"/>
            <a:ext cx="1608133" cy="400110"/>
          </a:xfrm>
          <a:prstGeom prst="rect">
            <a:avLst/>
          </a:prstGeom>
          <a:noFill/>
        </p:spPr>
        <p:txBody>
          <a:bodyPr wrap="none" rtlCol="0">
            <a:spAutoFit/>
          </a:bodyPr>
          <a:lstStyle/>
          <a:p>
            <a:r>
              <a:rPr lang="en-US" sz="1000">
                <a:solidFill>
                  <a:schemeClr val="tx1"/>
                </a:solidFill>
                <a:latin typeface="Helvetica" pitchFamily="2" charset="0"/>
              </a:rPr>
              <a:t>National Aeronautics and</a:t>
            </a:r>
          </a:p>
          <a:p>
            <a:r>
              <a:rPr lang="en-US" sz="1000">
                <a:solidFill>
                  <a:schemeClr val="tx1"/>
                </a:solidFill>
                <a:latin typeface="Helvetica" pitchFamily="2" charset="0"/>
              </a:rPr>
              <a:t>Space Administration</a:t>
            </a:r>
          </a:p>
        </p:txBody>
      </p:sp>
      <p:sp>
        <p:nvSpPr>
          <p:cNvPr id="15" name="Text Placeholder 12">
            <a:extLst>
              <a:ext uri="{FF2B5EF4-FFF2-40B4-BE49-F238E27FC236}">
                <a16:creationId xmlns:a16="http://schemas.microsoft.com/office/drawing/2014/main" id="{5574A3B4-E63D-1A4E-8198-878F42CDFF98}"/>
              </a:ext>
            </a:extLst>
          </p:cNvPr>
          <p:cNvSpPr>
            <a:spLocks noGrp="1"/>
          </p:cNvSpPr>
          <p:nvPr>
            <p:ph type="body" sz="quarter" idx="15" hasCustomPrompt="1"/>
          </p:nvPr>
        </p:nvSpPr>
        <p:spPr>
          <a:xfrm>
            <a:off x="557707" y="5474070"/>
            <a:ext cx="5212080" cy="343235"/>
          </a:xfrm>
        </p:spPr>
        <p:txBody>
          <a:bodyPr/>
          <a:lstStyle>
            <a:lvl1pPr marL="0" indent="0">
              <a:buNone/>
              <a:defRPr lang="en-US" sz="1800" b="1" i="0" dirty="0">
                <a:solidFill>
                  <a:schemeClr val="tx1"/>
                </a:solidFill>
                <a:latin typeface="Arial" panose="020B0604020202020204" pitchFamily="34" charset="0"/>
                <a:cs typeface="Arial" panose="020B0604020202020204" pitchFamily="34" charset="0"/>
              </a:defRPr>
            </a:lvl1pPr>
          </a:lstStyle>
          <a:p>
            <a:pPr>
              <a:spcBef>
                <a:spcPts val="400"/>
              </a:spcBef>
            </a:pPr>
            <a:r>
              <a:rPr lang="en-US"/>
              <a:t>Presenter Name</a:t>
            </a:r>
          </a:p>
        </p:txBody>
      </p:sp>
      <p:sp>
        <p:nvSpPr>
          <p:cNvPr id="16" name="Text Placeholder 12">
            <a:extLst>
              <a:ext uri="{FF2B5EF4-FFF2-40B4-BE49-F238E27FC236}">
                <a16:creationId xmlns:a16="http://schemas.microsoft.com/office/drawing/2014/main" id="{88921C8E-0A5B-7595-A011-82AEBA92513D}"/>
              </a:ext>
            </a:extLst>
          </p:cNvPr>
          <p:cNvSpPr>
            <a:spLocks noGrp="1"/>
          </p:cNvSpPr>
          <p:nvPr>
            <p:ph type="body" sz="quarter" idx="16" hasCustomPrompt="1"/>
          </p:nvPr>
        </p:nvSpPr>
        <p:spPr>
          <a:xfrm>
            <a:off x="557707" y="5806672"/>
            <a:ext cx="5212080" cy="287515"/>
          </a:xfrm>
        </p:spPr>
        <p:txBody>
          <a:bodyPr/>
          <a:lstStyle>
            <a:lvl1pPr marL="0" indent="0">
              <a:buNone/>
              <a:defRPr lang="en-US" sz="1400" b="0" i="0" dirty="0">
                <a:solidFill>
                  <a:schemeClr val="tx1"/>
                </a:solidFill>
                <a:latin typeface="Arial" panose="020B0604020202020204" pitchFamily="34" charset="0"/>
                <a:cs typeface="Arial" panose="020B0604020202020204" pitchFamily="34" charset="0"/>
              </a:defRPr>
            </a:lvl1pPr>
          </a:lstStyle>
          <a:p>
            <a:pPr>
              <a:spcBef>
                <a:spcPts val="400"/>
              </a:spcBef>
            </a:pPr>
            <a:r>
              <a:rPr lang="en-US"/>
              <a:t>Presenter Title</a:t>
            </a:r>
          </a:p>
        </p:txBody>
      </p:sp>
      <p:sp>
        <p:nvSpPr>
          <p:cNvPr id="3" name="TextBox 2">
            <a:extLst>
              <a:ext uri="{FF2B5EF4-FFF2-40B4-BE49-F238E27FC236}">
                <a16:creationId xmlns:a16="http://schemas.microsoft.com/office/drawing/2014/main" id="{DD0EC219-7738-E551-294B-3F5B50C61E1B}"/>
              </a:ext>
            </a:extLst>
          </p:cNvPr>
          <p:cNvSpPr txBox="1"/>
          <p:nvPr/>
        </p:nvSpPr>
        <p:spPr>
          <a:xfrm>
            <a:off x="555584" y="6076708"/>
            <a:ext cx="5509549"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solidFill>
                  <a:schemeClr val="tx1"/>
                </a:solidFill>
              </a:rPr>
              <a:t>Earth Science Division</a:t>
            </a:r>
          </a:p>
        </p:txBody>
      </p:sp>
      <p:sp>
        <p:nvSpPr>
          <p:cNvPr id="4" name="TextBox 3">
            <a:extLst>
              <a:ext uri="{FF2B5EF4-FFF2-40B4-BE49-F238E27FC236}">
                <a16:creationId xmlns:a16="http://schemas.microsoft.com/office/drawing/2014/main" id="{0C816C9A-5E44-FE9A-36A2-0D4D5F853761}"/>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09054794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ayout with Graphic">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FD22F3-CCDA-3BFF-3CCE-784C31885337}"/>
              </a:ext>
            </a:extLst>
          </p:cNvPr>
          <p:cNvPicPr>
            <a:picLocks noChangeAspect="1"/>
          </p:cNvPicPr>
          <p:nvPr/>
        </p:nvPicPr>
        <p:blipFill>
          <a:blip r:embed="rId2"/>
          <a:srcRect/>
          <a:stretch/>
        </p:blipFill>
        <p:spPr>
          <a:xfrm>
            <a:off x="0" y="-1"/>
            <a:ext cx="12192000" cy="6858000"/>
          </a:xfrm>
          <a:prstGeom prst="rect">
            <a:avLst/>
          </a:prstGeom>
          <a:solidFill>
            <a:srgbClr val="7C87AD"/>
          </a:solidFill>
        </p:spPr>
      </p:pic>
      <p:sp>
        <p:nvSpPr>
          <p:cNvPr id="5" name="Rectangle 4">
            <a:extLst>
              <a:ext uri="{FF2B5EF4-FFF2-40B4-BE49-F238E27FC236}">
                <a16:creationId xmlns:a16="http://schemas.microsoft.com/office/drawing/2014/main" id="{C43036FE-1FDB-C1E1-58E4-C69C643DE1BB}"/>
              </a:ext>
            </a:extLst>
          </p:cNvPr>
          <p:cNvSpPr/>
          <p:nvPr/>
        </p:nvSpPr>
        <p:spPr>
          <a:xfrm>
            <a:off x="0" y="0"/>
            <a:ext cx="925975" cy="6858000"/>
          </a:xfrm>
          <a:prstGeom prst="rect">
            <a:avLst/>
          </a:prstGeom>
          <a:gradFill>
            <a:gsLst>
              <a:gs pos="18000">
                <a:srgbClr val="01599D"/>
              </a:gs>
              <a:gs pos="92000">
                <a:schemeClr val="bg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6D56AB58-EF7D-4F98-4E7E-7767191A8D13}"/>
              </a:ext>
            </a:extLst>
          </p:cNvPr>
          <p:cNvSpPr>
            <a:spLocks noGrp="1"/>
          </p:cNvSpPr>
          <p:nvPr>
            <p:ph type="body" sz="quarter" idx="13" hasCustomPrompt="1"/>
          </p:nvPr>
        </p:nvSpPr>
        <p:spPr>
          <a:xfrm rot="16200000">
            <a:off x="-2606770" y="3212260"/>
            <a:ext cx="6369611" cy="410882"/>
          </a:xfrm>
        </p:spPr>
        <p:txBody>
          <a:bodyPr/>
          <a:lstStyle>
            <a:lvl1pPr algn="r">
              <a:defRPr sz="2300">
                <a:solidFill>
                  <a:schemeClr val="bg1"/>
                </a:solidFill>
              </a:defRPr>
            </a:lvl1pPr>
          </a:lstStyle>
          <a:p>
            <a:pPr lvl="0"/>
            <a:r>
              <a:rPr lang="en-US"/>
              <a:t>CLOUDS AND RAIN</a:t>
            </a:r>
          </a:p>
        </p:txBody>
      </p:sp>
      <p:sp>
        <p:nvSpPr>
          <p:cNvPr id="3" name="Text Placeholder 2">
            <a:extLst>
              <a:ext uri="{FF2B5EF4-FFF2-40B4-BE49-F238E27FC236}">
                <a16:creationId xmlns:a16="http://schemas.microsoft.com/office/drawing/2014/main" id="{DBCFA0BB-138A-B5AE-7863-8CF0AC0235C2}"/>
              </a:ext>
            </a:extLst>
          </p:cNvPr>
          <p:cNvSpPr>
            <a:spLocks noGrp="1"/>
          </p:cNvSpPr>
          <p:nvPr>
            <p:ph type="body" sz="quarter" idx="12" hasCustomPrompt="1"/>
          </p:nvPr>
        </p:nvSpPr>
        <p:spPr>
          <a:xfrm>
            <a:off x="1382713" y="1776413"/>
            <a:ext cx="5984875" cy="3498394"/>
          </a:xfrm>
        </p:spPr>
        <p:txBody>
          <a:bodyPr/>
          <a:lstStyle>
            <a:lvl1pPr marL="0" indent="0">
              <a:lnSpc>
                <a:spcPct val="100000"/>
              </a:lnSpc>
              <a:spcAft>
                <a:spcPts val="600"/>
              </a:spcAft>
              <a:buNone/>
              <a:defRPr sz="1600">
                <a:solidFill>
                  <a:schemeClr val="tx1"/>
                </a:solidFill>
              </a:defRPr>
            </a:lvl1pPr>
            <a:lvl2pPr marL="457200" indent="0">
              <a:buNone/>
              <a:defRPr/>
            </a:lvl2pPr>
          </a:lstStyle>
          <a:p>
            <a:pPr>
              <a:spcBef>
                <a:spcPts val="1000"/>
              </a:spcBef>
              <a:spcAft>
                <a:spcPts val="600"/>
              </a:spcAft>
            </a:pPr>
            <a:r>
              <a:rPr lang="en-US">
                <a:solidFill>
                  <a:schemeClr val="tx1"/>
                </a:solidFill>
              </a:rPr>
              <a:t>Body Copy </a:t>
            </a:r>
            <a:r>
              <a:rPr lang="en-US" sz="1600">
                <a:solidFill>
                  <a:schemeClr val="tx1"/>
                </a:solidFill>
              </a:rPr>
              <a:t>Lorem ipsum dolor sit </a:t>
            </a:r>
            <a:r>
              <a:rPr lang="en-US" sz="1600" err="1">
                <a:solidFill>
                  <a:schemeClr val="tx1"/>
                </a:solidFill>
              </a:rPr>
              <a:t>amet</a:t>
            </a:r>
            <a:r>
              <a:rPr lang="en-US" sz="1600">
                <a:solidFill>
                  <a:schemeClr val="tx1"/>
                </a:solidFill>
              </a:rPr>
              <a:t>, </a:t>
            </a:r>
            <a:r>
              <a:rPr lang="en-US" sz="1600" err="1">
                <a:solidFill>
                  <a:schemeClr val="tx1"/>
                </a:solidFill>
              </a:rPr>
              <a:t>consectetuer</a:t>
            </a:r>
            <a:r>
              <a:rPr lang="en-US" sz="1600">
                <a:solidFill>
                  <a:schemeClr val="tx1"/>
                </a:solidFill>
              </a:rPr>
              <a:t> </a:t>
            </a:r>
            <a:r>
              <a:rPr lang="en-US" sz="1600" err="1">
                <a:solidFill>
                  <a:schemeClr val="tx1"/>
                </a:solidFill>
              </a:rPr>
              <a:t>adipiscing</a:t>
            </a:r>
            <a:r>
              <a:rPr lang="en-US" sz="1600">
                <a:solidFill>
                  <a:schemeClr val="tx1"/>
                </a:solidFill>
              </a:rPr>
              <a:t> </a:t>
            </a:r>
            <a:r>
              <a:rPr lang="en-US" sz="1600" err="1">
                <a:solidFill>
                  <a:schemeClr val="tx1"/>
                </a:solidFill>
              </a:rPr>
              <a:t>elit</a:t>
            </a:r>
            <a:r>
              <a:rPr lang="en-US" sz="1600">
                <a:solidFill>
                  <a:schemeClr val="tx1"/>
                </a:solidFill>
              </a:rPr>
              <a:t>, sed diam </a:t>
            </a:r>
            <a:r>
              <a:rPr lang="en-US" sz="1600" err="1">
                <a:solidFill>
                  <a:schemeClr val="tx1"/>
                </a:solidFill>
              </a:rPr>
              <a:t>nonummy</a:t>
            </a:r>
            <a:r>
              <a:rPr lang="en-US" sz="1600">
                <a:solidFill>
                  <a:schemeClr val="tx1"/>
                </a:solidFill>
              </a:rPr>
              <a:t> </a:t>
            </a:r>
            <a:r>
              <a:rPr lang="en-US" sz="1600" err="1">
                <a:solidFill>
                  <a:schemeClr val="tx1"/>
                </a:solidFill>
              </a:rPr>
              <a:t>nibh</a:t>
            </a:r>
            <a:r>
              <a:rPr lang="en-US" sz="1600">
                <a:solidFill>
                  <a:schemeClr val="tx1"/>
                </a:solidFill>
              </a:rPr>
              <a:t> </a:t>
            </a:r>
            <a:r>
              <a:rPr lang="en-US" sz="1600" err="1">
                <a:solidFill>
                  <a:schemeClr val="tx1"/>
                </a:solidFill>
              </a:rPr>
              <a:t>euismod</a:t>
            </a:r>
            <a:r>
              <a:rPr lang="en-US" sz="1600">
                <a:solidFill>
                  <a:schemeClr val="tx1"/>
                </a:solidFill>
              </a:rPr>
              <a:t> </a:t>
            </a:r>
            <a:r>
              <a:rPr lang="en-US" sz="1600" err="1">
                <a:solidFill>
                  <a:schemeClr val="tx1"/>
                </a:solidFill>
              </a:rPr>
              <a:t>tincidunt</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laoreet</a:t>
            </a:r>
            <a:r>
              <a:rPr lang="en-US" sz="1600">
                <a:solidFill>
                  <a:schemeClr val="tx1"/>
                </a:solidFill>
              </a:rPr>
              <a:t> dolore magna </a:t>
            </a:r>
            <a:r>
              <a:rPr lang="en-US" sz="1600" err="1">
                <a:solidFill>
                  <a:schemeClr val="tx1"/>
                </a:solidFill>
              </a:rPr>
              <a:t>aliquam</a:t>
            </a:r>
            <a:r>
              <a:rPr lang="en-US" sz="1600">
                <a:solidFill>
                  <a:schemeClr val="tx1"/>
                </a:solidFill>
              </a:rPr>
              <a:t> </a:t>
            </a:r>
            <a:r>
              <a:rPr lang="en-US" sz="1600" err="1">
                <a:solidFill>
                  <a:schemeClr val="tx1"/>
                </a:solidFill>
              </a:rPr>
              <a:t>erat</a:t>
            </a:r>
            <a:r>
              <a:rPr lang="en-US" sz="1600">
                <a:solidFill>
                  <a:schemeClr val="tx1"/>
                </a:solidFill>
              </a:rPr>
              <a:t> </a:t>
            </a:r>
            <a:r>
              <a:rPr lang="en-US" sz="1600" err="1">
                <a:solidFill>
                  <a:schemeClr val="tx1"/>
                </a:solidFill>
              </a:rPr>
              <a:t>volutpat</a:t>
            </a:r>
            <a:r>
              <a:rPr lang="en-US" sz="1600">
                <a:solidFill>
                  <a:schemeClr val="tx1"/>
                </a:solidFill>
              </a:rPr>
              <a:t>. Ut </a:t>
            </a:r>
            <a:r>
              <a:rPr lang="en-US" sz="1600" err="1">
                <a:solidFill>
                  <a:schemeClr val="tx1"/>
                </a:solidFill>
              </a:rPr>
              <a:t>wisi</a:t>
            </a:r>
            <a:r>
              <a:rPr lang="en-US" sz="1600">
                <a:solidFill>
                  <a:schemeClr val="tx1"/>
                </a:solidFill>
              </a:rPr>
              <a:t> </a:t>
            </a:r>
            <a:r>
              <a:rPr lang="en-US" sz="1600" err="1">
                <a:solidFill>
                  <a:schemeClr val="tx1"/>
                </a:solidFill>
              </a:rPr>
              <a:t>enim</a:t>
            </a:r>
            <a:r>
              <a:rPr lang="en-US" sz="1600">
                <a:solidFill>
                  <a:schemeClr val="tx1"/>
                </a:solidFill>
              </a:rPr>
              <a:t> ad minim </a:t>
            </a:r>
            <a:r>
              <a:rPr lang="en-US" sz="1600" err="1">
                <a:solidFill>
                  <a:schemeClr val="tx1"/>
                </a:solidFill>
              </a:rPr>
              <a:t>veniam</a:t>
            </a:r>
            <a:r>
              <a:rPr lang="en-US" sz="1600">
                <a:solidFill>
                  <a:schemeClr val="tx1"/>
                </a:solidFill>
              </a:rPr>
              <a:t>, </a:t>
            </a:r>
            <a:r>
              <a:rPr lang="en-US" sz="1600" err="1">
                <a:solidFill>
                  <a:schemeClr val="tx1"/>
                </a:solidFill>
              </a:rPr>
              <a:t>quis</a:t>
            </a:r>
            <a:r>
              <a:rPr lang="en-US" sz="1600">
                <a:solidFill>
                  <a:schemeClr val="tx1"/>
                </a:solidFill>
              </a:rPr>
              <a:t> </a:t>
            </a:r>
            <a:r>
              <a:rPr lang="en-US" sz="1600" err="1">
                <a:solidFill>
                  <a:schemeClr val="tx1"/>
                </a:solidFill>
              </a:rPr>
              <a:t>nostrud</a:t>
            </a:r>
            <a:r>
              <a:rPr lang="en-US" sz="1600">
                <a:solidFill>
                  <a:schemeClr val="tx1"/>
                </a:solidFill>
              </a:rPr>
              <a:t> </a:t>
            </a:r>
            <a:r>
              <a:rPr lang="en-US" sz="1600" err="1">
                <a:solidFill>
                  <a:schemeClr val="tx1"/>
                </a:solidFill>
              </a:rPr>
              <a:t>exerci</a:t>
            </a:r>
            <a:r>
              <a:rPr lang="en-US" sz="1600">
                <a:solidFill>
                  <a:schemeClr val="tx1"/>
                </a:solidFill>
              </a:rPr>
              <a:t> </a:t>
            </a:r>
            <a:r>
              <a:rPr lang="en-US" sz="1600" err="1">
                <a:solidFill>
                  <a:schemeClr val="tx1"/>
                </a:solidFill>
              </a:rPr>
              <a:t>tation</a:t>
            </a:r>
            <a:r>
              <a:rPr lang="en-US" sz="1600">
                <a:solidFill>
                  <a:schemeClr val="tx1"/>
                </a:solidFill>
              </a:rPr>
              <a:t> </a:t>
            </a:r>
            <a:r>
              <a:rPr lang="en-US" sz="1600" err="1">
                <a:solidFill>
                  <a:schemeClr val="tx1"/>
                </a:solidFill>
              </a:rPr>
              <a:t>ullamcorper</a:t>
            </a:r>
            <a:r>
              <a:rPr lang="en-US" sz="1600">
                <a:solidFill>
                  <a:schemeClr val="tx1"/>
                </a:solidFill>
              </a:rPr>
              <a:t> </a:t>
            </a:r>
            <a:r>
              <a:rPr lang="en-US" sz="1600" err="1">
                <a:solidFill>
                  <a:schemeClr val="tx1"/>
                </a:solidFill>
              </a:rPr>
              <a:t>suscipit</a:t>
            </a:r>
            <a:r>
              <a:rPr lang="en-US" sz="1600">
                <a:solidFill>
                  <a:schemeClr val="tx1"/>
                </a:solidFill>
              </a:rPr>
              <a:t> </a:t>
            </a:r>
            <a:r>
              <a:rPr lang="en-US" sz="1600" err="1">
                <a:solidFill>
                  <a:schemeClr val="tx1"/>
                </a:solidFill>
              </a:rPr>
              <a:t>lobortis</a:t>
            </a:r>
            <a:r>
              <a:rPr lang="en-US" sz="1600">
                <a:solidFill>
                  <a:schemeClr val="tx1"/>
                </a:solidFill>
              </a:rPr>
              <a:t> </a:t>
            </a:r>
            <a:r>
              <a:rPr lang="en-US" sz="1600" err="1">
                <a:solidFill>
                  <a:schemeClr val="tx1"/>
                </a:solidFill>
              </a:rPr>
              <a:t>nisl</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aliquip</a:t>
            </a:r>
            <a:r>
              <a:rPr lang="en-US" sz="1600">
                <a:solidFill>
                  <a:schemeClr val="tx1"/>
                </a:solidFill>
              </a:rPr>
              <a:t> ex </a:t>
            </a:r>
            <a:r>
              <a:rPr lang="en-US" sz="1600" err="1">
                <a:solidFill>
                  <a:schemeClr val="tx1"/>
                </a:solidFill>
              </a:rPr>
              <a:t>ea</a:t>
            </a:r>
            <a:r>
              <a:rPr lang="en-US" sz="1600">
                <a:solidFill>
                  <a:schemeClr val="tx1"/>
                </a:solidFill>
              </a:rPr>
              <a:t> </a:t>
            </a:r>
            <a:r>
              <a:rPr lang="en-US" sz="1600" err="1">
                <a:solidFill>
                  <a:schemeClr val="tx1"/>
                </a:solidFill>
              </a:rPr>
              <a:t>commodo</a:t>
            </a:r>
            <a:r>
              <a:rPr lang="en-US" sz="1600">
                <a:solidFill>
                  <a:schemeClr val="tx1"/>
                </a:solidFill>
              </a:rPr>
              <a:t> </a:t>
            </a:r>
            <a:r>
              <a:rPr lang="en-US" sz="1600" err="1">
                <a:solidFill>
                  <a:schemeClr val="tx1"/>
                </a:solidFill>
              </a:rPr>
              <a:t>consequat</a:t>
            </a:r>
            <a:r>
              <a:rPr lang="en-US" sz="1600">
                <a:solidFill>
                  <a:schemeClr val="tx1"/>
                </a:solidFill>
              </a:rPr>
              <a:t>. Duis autem vel </a:t>
            </a:r>
            <a:r>
              <a:rPr lang="en-US" sz="1600" err="1">
                <a:solidFill>
                  <a:schemeClr val="tx1"/>
                </a:solidFill>
              </a:rPr>
              <a:t>eum</a:t>
            </a:r>
            <a:r>
              <a:rPr lang="en-US" sz="1600">
                <a:solidFill>
                  <a:schemeClr val="tx1"/>
                </a:solidFill>
              </a:rPr>
              <a:t> </a:t>
            </a:r>
            <a:r>
              <a:rPr lang="en-US" sz="1600" err="1">
                <a:solidFill>
                  <a:schemeClr val="tx1"/>
                </a:solidFill>
              </a:rPr>
              <a:t>iriure</a:t>
            </a:r>
            <a:r>
              <a:rPr lang="en-US" sz="1600">
                <a:solidFill>
                  <a:schemeClr val="tx1"/>
                </a:solidFill>
              </a:rPr>
              <a:t> dolor in </a:t>
            </a:r>
            <a:r>
              <a:rPr lang="en-US" sz="1600" err="1">
                <a:solidFill>
                  <a:schemeClr val="tx1"/>
                </a:solidFill>
              </a:rPr>
              <a:t>hendrerit</a:t>
            </a:r>
            <a:r>
              <a:rPr lang="en-US" sz="1600">
                <a:solidFill>
                  <a:schemeClr val="tx1"/>
                </a:solidFill>
              </a:rPr>
              <a:t> in </a:t>
            </a:r>
            <a:r>
              <a:rPr lang="en-US" sz="1600" err="1">
                <a:solidFill>
                  <a:schemeClr val="tx1"/>
                </a:solidFill>
              </a:rPr>
              <a:t>vulputate</a:t>
            </a:r>
            <a:r>
              <a:rPr lang="en-US" sz="1600">
                <a:solidFill>
                  <a:schemeClr val="tx1"/>
                </a:solidFill>
              </a:rPr>
              <a:t> </a:t>
            </a:r>
            <a:r>
              <a:rPr lang="en-US" sz="1600" err="1">
                <a:solidFill>
                  <a:schemeClr val="tx1"/>
                </a:solidFill>
              </a:rPr>
              <a:t>velit</a:t>
            </a:r>
            <a:r>
              <a:rPr lang="en-US" sz="1600">
                <a:solidFill>
                  <a:schemeClr val="tx1"/>
                </a:solidFill>
              </a:rPr>
              <a:t> </a:t>
            </a:r>
            <a:r>
              <a:rPr lang="en-US" sz="1600" err="1">
                <a:solidFill>
                  <a:schemeClr val="tx1"/>
                </a:solidFill>
              </a:rPr>
              <a:t>esse</a:t>
            </a:r>
            <a:r>
              <a:rPr lang="en-US" sz="1600">
                <a:solidFill>
                  <a:schemeClr val="tx1"/>
                </a:solidFill>
              </a:rPr>
              <a:t> </a:t>
            </a:r>
            <a:r>
              <a:rPr lang="en-US" sz="1600" err="1">
                <a:solidFill>
                  <a:schemeClr val="tx1"/>
                </a:solidFill>
              </a:rPr>
              <a:t>molestie</a:t>
            </a:r>
            <a:r>
              <a:rPr lang="en-US" sz="1600">
                <a:solidFill>
                  <a:schemeClr val="tx1"/>
                </a:solidFill>
              </a:rPr>
              <a:t> </a:t>
            </a:r>
            <a:r>
              <a:rPr lang="en-US" sz="1600" err="1">
                <a:solidFill>
                  <a:schemeClr val="tx1"/>
                </a:solidFill>
              </a:rPr>
              <a:t>consequat</a:t>
            </a:r>
            <a:r>
              <a:rPr lang="en-US" sz="1600">
                <a:solidFill>
                  <a:schemeClr val="tx1"/>
                </a:solidFill>
              </a:rPr>
              <a:t>, vel illum dolore </a:t>
            </a:r>
            <a:r>
              <a:rPr lang="en-US" sz="1600" err="1">
                <a:solidFill>
                  <a:schemeClr val="tx1"/>
                </a:solidFill>
              </a:rPr>
              <a:t>eu</a:t>
            </a:r>
            <a:r>
              <a:rPr lang="en-US" sz="1600">
                <a:solidFill>
                  <a:schemeClr val="tx1"/>
                </a:solidFill>
              </a:rPr>
              <a:t> </a:t>
            </a:r>
            <a:r>
              <a:rPr lang="en-US" sz="1600" err="1">
                <a:solidFill>
                  <a:schemeClr val="tx1"/>
                </a:solidFill>
              </a:rPr>
              <a:t>feugiat</a:t>
            </a:r>
            <a:r>
              <a:rPr lang="en-US" sz="1600">
                <a:solidFill>
                  <a:schemeClr val="tx1"/>
                </a:solidFill>
              </a:rPr>
              <a:t> </a:t>
            </a:r>
            <a:r>
              <a:rPr lang="en-US" sz="1600" err="1">
                <a:solidFill>
                  <a:schemeClr val="tx1"/>
                </a:solidFill>
              </a:rPr>
              <a:t>nulla</a:t>
            </a:r>
            <a:r>
              <a:rPr lang="en-US" sz="1600">
                <a:solidFill>
                  <a:schemeClr val="tx1"/>
                </a:solidFill>
              </a:rPr>
              <a:t> </a:t>
            </a:r>
            <a:r>
              <a:rPr lang="en-US" sz="1600" err="1">
                <a:solidFill>
                  <a:schemeClr val="tx1"/>
                </a:solidFill>
              </a:rPr>
              <a:t>facilisis</a:t>
            </a:r>
            <a:r>
              <a:rPr lang="en-US" sz="1600">
                <a:solidFill>
                  <a:schemeClr val="tx1"/>
                </a:solidFill>
              </a:rPr>
              <a:t> at </a:t>
            </a:r>
            <a:r>
              <a:rPr lang="en-US" sz="1600" err="1">
                <a:solidFill>
                  <a:schemeClr val="tx1"/>
                </a:solidFill>
              </a:rPr>
              <a:t>vero</a:t>
            </a:r>
            <a:r>
              <a:rPr lang="en-US" sz="1600">
                <a:solidFill>
                  <a:schemeClr val="tx1"/>
                </a:solidFill>
              </a:rPr>
              <a:t> eros et </a:t>
            </a:r>
            <a:r>
              <a:rPr lang="en-US" sz="1600" err="1">
                <a:solidFill>
                  <a:schemeClr val="tx1"/>
                </a:solidFill>
              </a:rPr>
              <a:t>accumsan</a:t>
            </a:r>
            <a:r>
              <a:rPr lang="en-US" sz="1600">
                <a:solidFill>
                  <a:schemeClr val="tx1"/>
                </a:solidFill>
              </a:rPr>
              <a:t> et </a:t>
            </a:r>
            <a:r>
              <a:rPr lang="en-US" sz="1600" err="1">
                <a:solidFill>
                  <a:schemeClr val="tx1"/>
                </a:solidFill>
              </a:rPr>
              <a:t>iusto</a:t>
            </a:r>
            <a:r>
              <a:rPr lang="en-US" sz="1600">
                <a:solidFill>
                  <a:schemeClr val="tx1"/>
                </a:solidFill>
              </a:rPr>
              <a:t> </a:t>
            </a:r>
            <a:r>
              <a:rPr lang="en-US" sz="1600" err="1">
                <a:solidFill>
                  <a:schemeClr val="tx1"/>
                </a:solidFill>
              </a:rPr>
              <a:t>odio</a:t>
            </a:r>
            <a:r>
              <a:rPr lang="en-US" sz="1600">
                <a:solidFill>
                  <a:schemeClr val="tx1"/>
                </a:solidFill>
              </a:rPr>
              <a:t> </a:t>
            </a:r>
            <a:r>
              <a:rPr lang="en-US" sz="1600" err="1">
                <a:solidFill>
                  <a:schemeClr val="tx1"/>
                </a:solidFill>
              </a:rPr>
              <a:t>dignissim</a:t>
            </a:r>
            <a:r>
              <a:rPr lang="en-US" sz="1600">
                <a:solidFill>
                  <a:schemeClr val="tx1"/>
                </a:solidFill>
              </a:rPr>
              <a:t> qui </a:t>
            </a:r>
            <a:r>
              <a:rPr lang="en-US" sz="1600" err="1">
                <a:solidFill>
                  <a:schemeClr val="tx1"/>
                </a:solidFill>
              </a:rPr>
              <a:t>blandit</a:t>
            </a:r>
            <a:r>
              <a:rPr lang="en-US" sz="1600">
                <a:solidFill>
                  <a:schemeClr val="tx1"/>
                </a:solidFill>
              </a:rPr>
              <a:t> </a:t>
            </a:r>
            <a:r>
              <a:rPr lang="en-US" sz="1600" err="1">
                <a:solidFill>
                  <a:schemeClr val="tx1"/>
                </a:solidFill>
              </a:rPr>
              <a:t>praesent</a:t>
            </a:r>
            <a:r>
              <a:rPr lang="en-US" sz="1600">
                <a:solidFill>
                  <a:schemeClr val="tx1"/>
                </a:solidFill>
              </a:rPr>
              <a:t> </a:t>
            </a:r>
            <a:r>
              <a:rPr lang="en-US" sz="1600" err="1">
                <a:solidFill>
                  <a:schemeClr val="tx1"/>
                </a:solidFill>
              </a:rPr>
              <a:t>luptatum</a:t>
            </a:r>
            <a:r>
              <a:rPr lang="en-US" sz="1600">
                <a:solidFill>
                  <a:schemeClr val="tx1"/>
                </a:solidFill>
              </a:rPr>
              <a:t> </a:t>
            </a:r>
            <a:r>
              <a:rPr lang="en-US" sz="1600" err="1">
                <a:solidFill>
                  <a:schemeClr val="tx1"/>
                </a:solidFill>
              </a:rPr>
              <a:t>zzril</a:t>
            </a:r>
            <a:r>
              <a:rPr lang="en-US" sz="1600">
                <a:solidFill>
                  <a:schemeClr val="tx1"/>
                </a:solidFill>
              </a:rPr>
              <a:t> </a:t>
            </a:r>
            <a:r>
              <a:rPr lang="en-US" sz="1600" err="1">
                <a:solidFill>
                  <a:schemeClr val="tx1"/>
                </a:solidFill>
              </a:rPr>
              <a:t>delenit</a:t>
            </a:r>
            <a:r>
              <a:rPr lang="en-US" sz="1600">
                <a:solidFill>
                  <a:schemeClr val="tx1"/>
                </a:solidFill>
              </a:rPr>
              <a:t>.</a:t>
            </a:r>
          </a:p>
          <a:p>
            <a:pPr>
              <a:spcBef>
                <a:spcPts val="1000"/>
              </a:spcBef>
              <a:spcAft>
                <a:spcPts val="600"/>
              </a:spcAft>
            </a:pPr>
            <a:r>
              <a:rPr lang="en-US" sz="1600">
                <a:solidFill>
                  <a:schemeClr val="tx1"/>
                </a:solidFill>
              </a:rPr>
              <a:t>Lorem ipsum dolor sit </a:t>
            </a:r>
            <a:r>
              <a:rPr lang="en-US" sz="1600" err="1">
                <a:solidFill>
                  <a:schemeClr val="tx1"/>
                </a:solidFill>
              </a:rPr>
              <a:t>amet</a:t>
            </a:r>
            <a:r>
              <a:rPr lang="en-US" sz="1600">
                <a:solidFill>
                  <a:schemeClr val="tx1"/>
                </a:solidFill>
              </a:rPr>
              <a:t>, cons </a:t>
            </a:r>
            <a:r>
              <a:rPr lang="en-US" sz="1600" err="1">
                <a:solidFill>
                  <a:schemeClr val="tx1"/>
                </a:solidFill>
              </a:rPr>
              <a:t>ectetuer</a:t>
            </a:r>
            <a:r>
              <a:rPr lang="en-US" sz="1600">
                <a:solidFill>
                  <a:schemeClr val="tx1"/>
                </a:solidFill>
              </a:rPr>
              <a:t> </a:t>
            </a:r>
            <a:r>
              <a:rPr lang="en-US" sz="1600" err="1">
                <a:solidFill>
                  <a:schemeClr val="tx1"/>
                </a:solidFill>
              </a:rPr>
              <a:t>adipiscing</a:t>
            </a:r>
            <a:r>
              <a:rPr lang="en-US" sz="1600">
                <a:solidFill>
                  <a:schemeClr val="tx1"/>
                </a:solidFill>
              </a:rPr>
              <a:t> </a:t>
            </a:r>
            <a:r>
              <a:rPr lang="en-US" sz="1600" err="1">
                <a:solidFill>
                  <a:schemeClr val="tx1"/>
                </a:solidFill>
              </a:rPr>
              <a:t>elit</a:t>
            </a:r>
            <a:r>
              <a:rPr lang="en-US" sz="1600">
                <a:solidFill>
                  <a:schemeClr val="tx1"/>
                </a:solidFill>
              </a:rPr>
              <a:t>, sed diam </a:t>
            </a:r>
            <a:r>
              <a:rPr lang="en-US" sz="1600" err="1">
                <a:solidFill>
                  <a:schemeClr val="tx1"/>
                </a:solidFill>
              </a:rPr>
              <a:t>nonummy</a:t>
            </a:r>
            <a:r>
              <a:rPr lang="en-US" sz="1600">
                <a:solidFill>
                  <a:schemeClr val="tx1"/>
                </a:solidFill>
              </a:rPr>
              <a:t> </a:t>
            </a:r>
            <a:r>
              <a:rPr lang="en-US" sz="1600" err="1">
                <a:solidFill>
                  <a:schemeClr val="tx1"/>
                </a:solidFill>
              </a:rPr>
              <a:t>nibh</a:t>
            </a:r>
            <a:r>
              <a:rPr lang="en-US" sz="1600">
                <a:solidFill>
                  <a:schemeClr val="tx1"/>
                </a:solidFill>
              </a:rPr>
              <a:t> </a:t>
            </a:r>
            <a:r>
              <a:rPr lang="en-US" sz="1600" err="1">
                <a:solidFill>
                  <a:schemeClr val="tx1"/>
                </a:solidFill>
              </a:rPr>
              <a:t>euismod</a:t>
            </a:r>
            <a:r>
              <a:rPr lang="en-US" sz="1600">
                <a:solidFill>
                  <a:schemeClr val="tx1"/>
                </a:solidFill>
              </a:rPr>
              <a:t> </a:t>
            </a:r>
            <a:r>
              <a:rPr lang="en-US" sz="1600" err="1">
                <a:solidFill>
                  <a:schemeClr val="tx1"/>
                </a:solidFill>
              </a:rPr>
              <a:t>tincidunt</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laoreet</a:t>
            </a:r>
            <a:r>
              <a:rPr lang="en-US" sz="1600">
                <a:solidFill>
                  <a:schemeClr val="tx1"/>
                </a:solidFill>
              </a:rPr>
              <a:t> dolore magna </a:t>
            </a:r>
            <a:r>
              <a:rPr lang="en-US" sz="1600" err="1">
                <a:solidFill>
                  <a:schemeClr val="tx1"/>
                </a:solidFill>
              </a:rPr>
              <a:t>aliquam</a:t>
            </a:r>
            <a:r>
              <a:rPr lang="en-US" sz="1600">
                <a:solidFill>
                  <a:schemeClr val="tx1"/>
                </a:solidFill>
              </a:rPr>
              <a:t> </a:t>
            </a:r>
            <a:r>
              <a:rPr lang="en-US" sz="1600" err="1">
                <a:solidFill>
                  <a:schemeClr val="tx1"/>
                </a:solidFill>
              </a:rPr>
              <a:t>erat</a:t>
            </a:r>
            <a:r>
              <a:rPr lang="en-US" sz="1600">
                <a:solidFill>
                  <a:schemeClr val="tx1"/>
                </a:solidFill>
              </a:rPr>
              <a:t> </a:t>
            </a:r>
            <a:r>
              <a:rPr lang="en-US" sz="1600" err="1">
                <a:solidFill>
                  <a:schemeClr val="tx1"/>
                </a:solidFill>
              </a:rPr>
              <a:t>volutpat</a:t>
            </a:r>
            <a:r>
              <a:rPr lang="en-US" sz="1600">
                <a:solidFill>
                  <a:schemeClr val="tx1"/>
                </a:solidFill>
              </a:rPr>
              <a:t>. Ut </a:t>
            </a:r>
            <a:r>
              <a:rPr lang="en-US" sz="1600" err="1">
                <a:solidFill>
                  <a:schemeClr val="tx1"/>
                </a:solidFill>
              </a:rPr>
              <a:t>wisi</a:t>
            </a:r>
            <a:r>
              <a:rPr lang="en-US" sz="1600">
                <a:solidFill>
                  <a:schemeClr val="tx1"/>
                </a:solidFill>
              </a:rPr>
              <a:t> </a:t>
            </a:r>
            <a:r>
              <a:rPr lang="en-US" sz="1600" err="1">
                <a:solidFill>
                  <a:schemeClr val="tx1"/>
                </a:solidFill>
              </a:rPr>
              <a:t>enim</a:t>
            </a:r>
            <a:r>
              <a:rPr lang="en-US" sz="1600">
                <a:solidFill>
                  <a:schemeClr val="tx1"/>
                </a:solidFill>
              </a:rPr>
              <a:t> ad minim </a:t>
            </a:r>
            <a:r>
              <a:rPr lang="en-US" sz="1600" err="1">
                <a:solidFill>
                  <a:schemeClr val="tx1"/>
                </a:solidFill>
              </a:rPr>
              <a:t>veniam</a:t>
            </a:r>
            <a:r>
              <a:rPr lang="en-US" sz="1600">
                <a:solidFill>
                  <a:schemeClr val="tx1"/>
                </a:solidFill>
              </a:rPr>
              <a:t>, </a:t>
            </a:r>
            <a:r>
              <a:rPr lang="en-US" sz="1600" err="1">
                <a:solidFill>
                  <a:schemeClr val="tx1"/>
                </a:solidFill>
              </a:rPr>
              <a:t>quis</a:t>
            </a:r>
            <a:r>
              <a:rPr lang="en-US" sz="1600">
                <a:solidFill>
                  <a:schemeClr val="tx1"/>
                </a:solidFill>
              </a:rPr>
              <a:t> </a:t>
            </a:r>
            <a:r>
              <a:rPr lang="en-US" sz="1600" err="1">
                <a:solidFill>
                  <a:schemeClr val="tx1"/>
                </a:solidFill>
              </a:rPr>
              <a:t>nostrud</a:t>
            </a:r>
            <a:r>
              <a:rPr lang="en-US" sz="1600">
                <a:solidFill>
                  <a:schemeClr val="tx1"/>
                </a:solidFill>
              </a:rPr>
              <a:t> </a:t>
            </a:r>
            <a:r>
              <a:rPr lang="en-US" sz="1600" err="1">
                <a:solidFill>
                  <a:schemeClr val="tx1"/>
                </a:solidFill>
              </a:rPr>
              <a:t>exerci</a:t>
            </a:r>
            <a:r>
              <a:rPr lang="en-US" sz="1600">
                <a:solidFill>
                  <a:schemeClr val="tx1"/>
                </a:solidFill>
              </a:rPr>
              <a:t> </a:t>
            </a:r>
            <a:r>
              <a:rPr lang="en-US" sz="1600" err="1">
                <a:solidFill>
                  <a:schemeClr val="tx1"/>
                </a:solidFill>
              </a:rPr>
              <a:t>tation</a:t>
            </a:r>
            <a:r>
              <a:rPr lang="en-US" sz="1600">
                <a:solidFill>
                  <a:schemeClr val="tx1"/>
                </a:solidFill>
              </a:rPr>
              <a:t> </a:t>
            </a:r>
            <a:r>
              <a:rPr lang="en-US" sz="1600" err="1">
                <a:solidFill>
                  <a:schemeClr val="tx1"/>
                </a:solidFill>
              </a:rPr>
              <a:t>ullamcorper</a:t>
            </a:r>
            <a:r>
              <a:rPr lang="en-US" sz="1600">
                <a:solidFill>
                  <a:schemeClr val="tx1"/>
                </a:solidFill>
              </a:rPr>
              <a:t> </a:t>
            </a:r>
            <a:r>
              <a:rPr lang="en-US" sz="1600" err="1">
                <a:solidFill>
                  <a:schemeClr val="tx1"/>
                </a:solidFill>
              </a:rPr>
              <a:t>suscipit</a:t>
            </a:r>
            <a:r>
              <a:rPr lang="en-US" sz="1600">
                <a:solidFill>
                  <a:schemeClr val="tx1"/>
                </a:solidFill>
              </a:rPr>
              <a:t> </a:t>
            </a:r>
            <a:r>
              <a:rPr lang="en-US" sz="1600" err="1">
                <a:solidFill>
                  <a:schemeClr val="tx1"/>
                </a:solidFill>
              </a:rPr>
              <a:t>lobortis</a:t>
            </a:r>
            <a:r>
              <a:rPr lang="en-US" sz="1600">
                <a:solidFill>
                  <a:schemeClr val="tx1"/>
                </a:solidFill>
              </a:rPr>
              <a:t> </a:t>
            </a:r>
            <a:r>
              <a:rPr lang="en-US" sz="1600" err="1">
                <a:solidFill>
                  <a:schemeClr val="tx1"/>
                </a:solidFill>
              </a:rPr>
              <a:t>nisl</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aliquip</a:t>
            </a:r>
            <a:r>
              <a:rPr lang="en-US" sz="1600">
                <a:solidFill>
                  <a:schemeClr val="tx1"/>
                </a:solidFill>
              </a:rPr>
              <a:t> ex </a:t>
            </a:r>
            <a:r>
              <a:rPr lang="en-US" sz="1600" err="1">
                <a:solidFill>
                  <a:schemeClr val="tx1"/>
                </a:solidFill>
              </a:rPr>
              <a:t>ea</a:t>
            </a:r>
            <a:r>
              <a:rPr lang="en-US" sz="1600">
                <a:solidFill>
                  <a:schemeClr val="tx1"/>
                </a:solidFill>
              </a:rPr>
              <a:t> </a:t>
            </a:r>
            <a:r>
              <a:rPr lang="en-US" sz="1600" err="1">
                <a:solidFill>
                  <a:schemeClr val="tx1"/>
                </a:solidFill>
              </a:rPr>
              <a:t>commodo</a:t>
            </a:r>
            <a:r>
              <a:rPr lang="en-US" sz="1600">
                <a:solidFill>
                  <a:schemeClr val="tx1"/>
                </a:solidFill>
              </a:rPr>
              <a:t> </a:t>
            </a:r>
            <a:r>
              <a:rPr lang="en-US" sz="1600" err="1">
                <a:solidFill>
                  <a:schemeClr val="tx1"/>
                </a:solidFill>
              </a:rPr>
              <a:t>consequat</a:t>
            </a:r>
            <a:r>
              <a:rPr lang="en-US" sz="1600">
                <a:solidFill>
                  <a:schemeClr val="tx1"/>
                </a:solidFill>
              </a:rPr>
              <a:t>.</a:t>
            </a:r>
          </a:p>
        </p:txBody>
      </p:sp>
      <p:sp>
        <p:nvSpPr>
          <p:cNvPr id="11" name="Title 4">
            <a:extLst>
              <a:ext uri="{FF2B5EF4-FFF2-40B4-BE49-F238E27FC236}">
                <a16:creationId xmlns:a16="http://schemas.microsoft.com/office/drawing/2014/main" id="{ADE32384-EDE5-44BC-E1A7-63040A5F96A6}"/>
              </a:ext>
            </a:extLst>
          </p:cNvPr>
          <p:cNvSpPr>
            <a:spLocks noGrp="1"/>
          </p:cNvSpPr>
          <p:nvPr>
            <p:ph type="title" hasCustomPrompt="1"/>
          </p:nvPr>
        </p:nvSpPr>
        <p:spPr>
          <a:xfrm>
            <a:off x="1382632" y="911346"/>
            <a:ext cx="5947558" cy="701731"/>
          </a:xfrm>
        </p:spPr>
        <p:txBody>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2" name="TextBox 1">
            <a:extLst>
              <a:ext uri="{FF2B5EF4-FFF2-40B4-BE49-F238E27FC236}">
                <a16:creationId xmlns:a16="http://schemas.microsoft.com/office/drawing/2014/main" id="{06DBE5DD-5C8F-683F-D241-F3874CA83B2C}"/>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22276229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ayout without Graphic">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06D3233-6D71-9BBF-6A79-7E70A4298433}"/>
              </a:ext>
            </a:extLst>
          </p:cNvPr>
          <p:cNvSpPr/>
          <p:nvPr/>
        </p:nvSpPr>
        <p:spPr>
          <a:xfrm>
            <a:off x="0" y="0"/>
            <a:ext cx="925975" cy="6858000"/>
          </a:xfrm>
          <a:prstGeom prst="rect">
            <a:avLst/>
          </a:prstGeom>
          <a:gradFill>
            <a:gsLst>
              <a:gs pos="56000">
                <a:srgbClr val="01599D"/>
              </a:gs>
              <a:gs pos="100000">
                <a:schemeClr val="bg1">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BD3D1651-D6C4-75B4-8B48-D389E735C502}"/>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2" name="Title 1">
            <a:extLst>
              <a:ext uri="{FF2B5EF4-FFF2-40B4-BE49-F238E27FC236}">
                <a16:creationId xmlns:a16="http://schemas.microsoft.com/office/drawing/2014/main" id="{9701B597-00A6-23F9-94CC-5C485402F4C4}"/>
              </a:ext>
            </a:extLst>
          </p:cNvPr>
          <p:cNvSpPr>
            <a:spLocks noGrp="1"/>
          </p:cNvSpPr>
          <p:nvPr>
            <p:ph type="title" hasCustomPrompt="1"/>
          </p:nvPr>
        </p:nvSpPr>
        <p:spPr>
          <a:xfrm>
            <a:off x="1399978" y="988138"/>
            <a:ext cx="10161545"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3" name="Content Placeholder 2">
            <a:extLst>
              <a:ext uri="{FF2B5EF4-FFF2-40B4-BE49-F238E27FC236}">
                <a16:creationId xmlns:a16="http://schemas.microsoft.com/office/drawing/2014/main" id="{8A9503ED-E057-56DD-CA4C-454258CBF9B3}"/>
              </a:ext>
            </a:extLst>
          </p:cNvPr>
          <p:cNvSpPr>
            <a:spLocks noGrp="1"/>
          </p:cNvSpPr>
          <p:nvPr>
            <p:ph idx="1" hasCustomPrompt="1"/>
          </p:nvPr>
        </p:nvSpPr>
        <p:spPr>
          <a:xfrm>
            <a:off x="1445699" y="1889198"/>
            <a:ext cx="10130562" cy="2267287"/>
          </a:xfrm>
        </p:spPr>
        <p:txBody>
          <a:bodyPr wrap="square">
            <a:spAutoFit/>
          </a:bodyPr>
          <a:lstStyle>
            <a:lvl1pPr marL="0" indent="0">
              <a:lnSpc>
                <a:spcPct val="100000"/>
              </a:lnSpc>
              <a:spcAft>
                <a:spcPts val="600"/>
              </a:spcAft>
              <a:buNone/>
              <a:defRPr sz="1600" b="0" i="0">
                <a:solidFill>
                  <a:schemeClr val="tx1"/>
                </a:solidFill>
                <a:latin typeface="Arial" panose="020B0604020202020204" pitchFamily="34" charset="0"/>
                <a:cs typeface="Arial" panose="020B0604020202020204" pitchFamily="34" charset="0"/>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spcBef>
                <a:spcPts val="1000"/>
              </a:spcBef>
              <a:spcAft>
                <a:spcPts val="600"/>
              </a:spcAft>
            </a:pPr>
            <a:r>
              <a:rPr lang="en-US"/>
              <a:t>Body Copy Lorem ipsum dolor sit </a:t>
            </a:r>
            <a:r>
              <a:rPr lang="en-US" err="1"/>
              <a:t>amet</a:t>
            </a:r>
            <a:r>
              <a:rPr lang="en-US"/>
              <a:t>, </a:t>
            </a:r>
            <a:r>
              <a:rPr lang="en-US" err="1"/>
              <a:t>consectetuer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autem vel </a:t>
            </a:r>
            <a:r>
              <a:rPr lang="en-US" err="1"/>
              <a:t>eum</a:t>
            </a:r>
            <a:r>
              <a:rPr lang="en-US"/>
              <a:t> </a:t>
            </a:r>
            <a:r>
              <a:rPr lang="en-US" err="1"/>
              <a:t>iriure</a:t>
            </a:r>
            <a:r>
              <a:rPr lang="en-US"/>
              <a:t> dolor in </a:t>
            </a:r>
            <a:r>
              <a:rPr lang="en-US" err="1"/>
              <a:t>hendrerit</a:t>
            </a:r>
            <a:r>
              <a:rPr lang="en-US"/>
              <a:t> in </a:t>
            </a:r>
            <a:r>
              <a:rPr lang="en-US" err="1"/>
              <a:t>vulputate</a:t>
            </a:r>
            <a:r>
              <a:rPr lang="en-US"/>
              <a:t> </a:t>
            </a:r>
            <a:r>
              <a:rPr lang="en-US" err="1"/>
              <a:t>velit</a:t>
            </a:r>
            <a:r>
              <a:rPr lang="en-US"/>
              <a:t> </a:t>
            </a:r>
            <a:r>
              <a:rPr lang="en-US" err="1"/>
              <a:t>esse</a:t>
            </a:r>
            <a:r>
              <a:rPr lang="en-US"/>
              <a:t> </a:t>
            </a:r>
            <a:r>
              <a:rPr lang="en-US" err="1"/>
              <a:t>molestie</a:t>
            </a:r>
            <a:r>
              <a:rPr lang="en-US"/>
              <a:t> </a:t>
            </a:r>
            <a:r>
              <a:rPr lang="en-US" err="1"/>
              <a:t>consequat</a:t>
            </a:r>
            <a:r>
              <a:rPr lang="en-US"/>
              <a:t>, vel illum dolore </a:t>
            </a:r>
            <a:r>
              <a:rPr lang="en-US" err="1"/>
              <a:t>eu</a:t>
            </a:r>
            <a:r>
              <a:rPr lang="en-US"/>
              <a:t> </a:t>
            </a:r>
            <a:r>
              <a:rPr lang="en-US" err="1"/>
              <a:t>feugiat</a:t>
            </a:r>
            <a:r>
              <a:rPr lang="en-US"/>
              <a:t> </a:t>
            </a:r>
            <a:r>
              <a:rPr lang="en-US" err="1"/>
              <a:t>nulla</a:t>
            </a:r>
            <a:r>
              <a:rPr lang="en-US"/>
              <a:t> </a:t>
            </a:r>
            <a:r>
              <a:rPr lang="en-US" err="1"/>
              <a:t>facilisis</a:t>
            </a:r>
            <a:r>
              <a:rPr lang="en-US"/>
              <a:t> at </a:t>
            </a:r>
            <a:r>
              <a:rPr lang="en-US" err="1"/>
              <a:t>vero</a:t>
            </a:r>
            <a:r>
              <a:rPr lang="en-US"/>
              <a:t> eros et </a:t>
            </a:r>
            <a:r>
              <a:rPr lang="en-US" err="1"/>
              <a:t>accumsan</a:t>
            </a:r>
            <a:r>
              <a:rPr lang="en-US"/>
              <a:t> et </a:t>
            </a:r>
            <a:r>
              <a:rPr lang="en-US" err="1"/>
              <a:t>iusto</a:t>
            </a:r>
            <a:r>
              <a:rPr lang="en-US"/>
              <a:t> </a:t>
            </a:r>
            <a:r>
              <a:rPr lang="en-US" err="1"/>
              <a:t>odio</a:t>
            </a:r>
            <a:r>
              <a:rPr lang="en-US"/>
              <a:t> </a:t>
            </a:r>
            <a:r>
              <a:rPr lang="en-US" err="1"/>
              <a:t>dignissim</a:t>
            </a:r>
            <a:r>
              <a:rPr lang="en-US"/>
              <a:t> qui </a:t>
            </a:r>
            <a:r>
              <a:rPr lang="en-US" err="1"/>
              <a:t>blandit</a:t>
            </a:r>
            <a:r>
              <a:rPr lang="en-US"/>
              <a:t> </a:t>
            </a:r>
            <a:r>
              <a:rPr lang="en-US" err="1"/>
              <a:t>praesent</a:t>
            </a:r>
            <a:r>
              <a:rPr lang="en-US"/>
              <a:t> </a:t>
            </a:r>
            <a:r>
              <a:rPr lang="en-US" err="1"/>
              <a:t>luptatum</a:t>
            </a:r>
            <a:r>
              <a:rPr lang="en-US"/>
              <a:t> </a:t>
            </a:r>
            <a:r>
              <a:rPr lang="en-US" err="1"/>
              <a:t>zzril</a:t>
            </a:r>
            <a:r>
              <a:rPr lang="en-US"/>
              <a:t> </a:t>
            </a:r>
            <a:r>
              <a:rPr lang="en-US" err="1"/>
              <a:t>delenit</a:t>
            </a:r>
            <a:r>
              <a:rPr lang="en-US"/>
              <a:t> </a:t>
            </a:r>
            <a:r>
              <a:rPr lang="en-US" err="1"/>
              <a:t>augue</a:t>
            </a:r>
            <a:r>
              <a:rPr lang="en-US"/>
              <a:t> </a:t>
            </a:r>
            <a:r>
              <a:rPr lang="en-US" err="1"/>
              <a:t>duis</a:t>
            </a:r>
            <a:r>
              <a:rPr lang="en-US"/>
              <a:t>.</a:t>
            </a:r>
          </a:p>
          <a:p>
            <a:pPr>
              <a:spcBef>
                <a:spcPts val="1000"/>
              </a:spcBef>
              <a:spcAft>
                <a:spcPts val="600"/>
              </a:spcAft>
            </a:pPr>
            <a:r>
              <a:rPr lang="en-US"/>
              <a:t>Lorem ipsum dolor sit </a:t>
            </a:r>
            <a:r>
              <a:rPr lang="en-US" err="1"/>
              <a:t>amet</a:t>
            </a:r>
            <a:r>
              <a:rPr lang="en-US"/>
              <a:t>, cons </a:t>
            </a:r>
            <a:r>
              <a:rPr lang="en-US" err="1"/>
              <a:t>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8" name="Text Placeholder 6">
            <a:extLst>
              <a:ext uri="{FF2B5EF4-FFF2-40B4-BE49-F238E27FC236}">
                <a16:creationId xmlns:a16="http://schemas.microsoft.com/office/drawing/2014/main" id="{A3C7313F-CD5B-4872-7158-DEDAD63C8964}"/>
              </a:ext>
            </a:extLst>
          </p:cNvPr>
          <p:cNvSpPr>
            <a:spLocks noGrp="1"/>
          </p:cNvSpPr>
          <p:nvPr>
            <p:ph type="body" sz="quarter" idx="13" hasCustomPrompt="1"/>
          </p:nvPr>
        </p:nvSpPr>
        <p:spPr>
          <a:xfrm rot="16200000">
            <a:off x="-2606770" y="3212260"/>
            <a:ext cx="6369611" cy="410882"/>
          </a:xfrm>
        </p:spPr>
        <p:txBody>
          <a:bodyPr/>
          <a:lstStyle>
            <a:lvl1pPr algn="r">
              <a:defRPr sz="2300">
                <a:solidFill>
                  <a:schemeClr val="bg1"/>
                </a:solidFill>
              </a:defRPr>
            </a:lvl1pPr>
          </a:lstStyle>
          <a:p>
            <a:pPr lvl="0"/>
            <a:r>
              <a:rPr lang="en-US"/>
              <a:t>CLOUDS AND RAIN</a:t>
            </a:r>
          </a:p>
        </p:txBody>
      </p:sp>
    </p:spTree>
    <p:extLst>
      <p:ext uri="{BB962C8B-B14F-4D97-AF65-F5344CB8AC3E}">
        <p14:creationId xmlns:p14="http://schemas.microsoft.com/office/powerpoint/2010/main" val="422361774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hree column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31A628-ABFF-BC1D-EDE9-747D5691C09F}"/>
              </a:ext>
            </a:extLst>
          </p:cNvPr>
          <p:cNvSpPr/>
          <p:nvPr/>
        </p:nvSpPr>
        <p:spPr>
          <a:xfrm>
            <a:off x="0" y="-37214"/>
            <a:ext cx="12192000" cy="6895214"/>
          </a:xfrm>
          <a:prstGeom prst="rect">
            <a:avLst/>
          </a:prstGeom>
          <a:gradFill>
            <a:gsLst>
              <a:gs pos="89000">
                <a:srgbClr val="869BC1">
                  <a:lumMod val="59000"/>
                  <a:lumOff val="41000"/>
                </a:srgbClr>
              </a:gs>
              <a:gs pos="0">
                <a:srgbClr val="01599D">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C1E9876-E285-0796-7998-DBFBFBD4E431}"/>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BD0B57A3-ABE9-8637-BE67-E4C96D025B55}"/>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27">
            <a:extLst>
              <a:ext uri="{FF2B5EF4-FFF2-40B4-BE49-F238E27FC236}">
                <a16:creationId xmlns:a16="http://schemas.microsoft.com/office/drawing/2014/main" id="{2ECBC9AD-6C67-0686-94E3-79A393AC4F86}"/>
              </a:ext>
            </a:extLst>
          </p:cNvPr>
          <p:cNvSpPr>
            <a:spLocks noGrp="1"/>
          </p:cNvSpPr>
          <p:nvPr>
            <p:ph type="body" sz="quarter" idx="14" hasCustomPrompt="1"/>
          </p:nvPr>
        </p:nvSpPr>
        <p:spPr>
          <a:xfrm>
            <a:off x="876369" y="1157668"/>
            <a:ext cx="10428940" cy="701731"/>
          </a:xfrm>
        </p:spPr>
        <p:txBody>
          <a:bodyPr/>
          <a:lstStyle>
            <a:lvl1pPr marL="0" indent="0" algn="l">
              <a:buNone/>
              <a:defRPr sz="4400" b="1" i="0">
                <a:solidFill>
                  <a:srgbClr val="01599D"/>
                </a:solidFill>
                <a:latin typeface="Arial" panose="020B060402020202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Science Themes</a:t>
            </a:r>
          </a:p>
        </p:txBody>
      </p:sp>
      <p:sp>
        <p:nvSpPr>
          <p:cNvPr id="11" name="Text Placeholder 18">
            <a:extLst>
              <a:ext uri="{FF2B5EF4-FFF2-40B4-BE49-F238E27FC236}">
                <a16:creationId xmlns:a16="http://schemas.microsoft.com/office/drawing/2014/main" id="{F517558C-8A6F-CC08-BF9B-DCA9C419EF3C}"/>
              </a:ext>
            </a:extLst>
          </p:cNvPr>
          <p:cNvSpPr>
            <a:spLocks noGrp="1"/>
          </p:cNvSpPr>
          <p:nvPr>
            <p:ph type="body" sz="quarter" idx="12" hasCustomPrompt="1"/>
          </p:nvPr>
        </p:nvSpPr>
        <p:spPr>
          <a:xfrm>
            <a:off x="4539795" y="4628980"/>
            <a:ext cx="3200400"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2</a:t>
            </a:r>
            <a:endParaRPr lang="en-US"/>
          </a:p>
        </p:txBody>
      </p:sp>
      <p:sp>
        <p:nvSpPr>
          <p:cNvPr id="15" name="Text Placeholder 20">
            <a:extLst>
              <a:ext uri="{FF2B5EF4-FFF2-40B4-BE49-F238E27FC236}">
                <a16:creationId xmlns:a16="http://schemas.microsoft.com/office/drawing/2014/main" id="{D6AD7E88-4D79-879B-A49D-7C91F4BF5363}"/>
              </a:ext>
            </a:extLst>
          </p:cNvPr>
          <p:cNvSpPr>
            <a:spLocks noGrp="1"/>
          </p:cNvSpPr>
          <p:nvPr>
            <p:ph type="body" sz="quarter" idx="13" hasCustomPrompt="1"/>
          </p:nvPr>
        </p:nvSpPr>
        <p:spPr>
          <a:xfrm>
            <a:off x="8093168" y="4628980"/>
            <a:ext cx="3208570"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3</a:t>
            </a:r>
            <a:endParaRPr lang="en-US"/>
          </a:p>
        </p:txBody>
      </p:sp>
      <p:sp>
        <p:nvSpPr>
          <p:cNvPr id="16" name="Text Placeholder 29">
            <a:extLst>
              <a:ext uri="{FF2B5EF4-FFF2-40B4-BE49-F238E27FC236}">
                <a16:creationId xmlns:a16="http://schemas.microsoft.com/office/drawing/2014/main" id="{EA0FD7EE-B95E-B6F3-FE0A-BB0A98511155}"/>
              </a:ext>
            </a:extLst>
          </p:cNvPr>
          <p:cNvSpPr>
            <a:spLocks noGrp="1"/>
          </p:cNvSpPr>
          <p:nvPr>
            <p:ph type="body" sz="quarter" idx="15" hasCustomPrompt="1"/>
          </p:nvPr>
        </p:nvSpPr>
        <p:spPr>
          <a:xfrm>
            <a:off x="965827" y="4628980"/>
            <a:ext cx="3207174"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1</a:t>
            </a:r>
            <a:endParaRPr lang="en-US"/>
          </a:p>
        </p:txBody>
      </p:sp>
      <p:sp>
        <p:nvSpPr>
          <p:cNvPr id="17" name="Content Placeholder 35">
            <a:extLst>
              <a:ext uri="{FF2B5EF4-FFF2-40B4-BE49-F238E27FC236}">
                <a16:creationId xmlns:a16="http://schemas.microsoft.com/office/drawing/2014/main" id="{6B646BF0-5141-D034-456D-FD0E5F8A388D}"/>
              </a:ext>
            </a:extLst>
          </p:cNvPr>
          <p:cNvSpPr>
            <a:spLocks noGrp="1"/>
          </p:cNvSpPr>
          <p:nvPr>
            <p:ph sz="quarter" idx="19" hasCustomPrompt="1"/>
          </p:nvPr>
        </p:nvSpPr>
        <p:spPr>
          <a:xfrm>
            <a:off x="969214"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8" name="Content Placeholder 35">
            <a:extLst>
              <a:ext uri="{FF2B5EF4-FFF2-40B4-BE49-F238E27FC236}">
                <a16:creationId xmlns:a16="http://schemas.microsoft.com/office/drawing/2014/main" id="{E4BD7F18-75AE-9F30-940F-6525D50597BF}"/>
              </a:ext>
            </a:extLst>
          </p:cNvPr>
          <p:cNvSpPr>
            <a:spLocks noGrp="1"/>
          </p:cNvSpPr>
          <p:nvPr>
            <p:ph sz="quarter" idx="20" hasCustomPrompt="1"/>
          </p:nvPr>
        </p:nvSpPr>
        <p:spPr>
          <a:xfrm>
            <a:off x="4539795"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9" name="Content Placeholder 35">
            <a:extLst>
              <a:ext uri="{FF2B5EF4-FFF2-40B4-BE49-F238E27FC236}">
                <a16:creationId xmlns:a16="http://schemas.microsoft.com/office/drawing/2014/main" id="{E6CEC075-8866-B747-D574-1E9E9DC4D0C1}"/>
              </a:ext>
            </a:extLst>
          </p:cNvPr>
          <p:cNvSpPr>
            <a:spLocks noGrp="1"/>
          </p:cNvSpPr>
          <p:nvPr>
            <p:ph sz="quarter" idx="21" hasCustomPrompt="1"/>
          </p:nvPr>
        </p:nvSpPr>
        <p:spPr>
          <a:xfrm>
            <a:off x="8097253"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20" name="Slide Number Placeholder 5">
            <a:extLst>
              <a:ext uri="{FF2B5EF4-FFF2-40B4-BE49-F238E27FC236}">
                <a16:creationId xmlns:a16="http://schemas.microsoft.com/office/drawing/2014/main" id="{9812A2B3-DDEA-9F13-27BB-C822FEDBA8F4}"/>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extBox 1">
            <a:extLst>
              <a:ext uri="{FF2B5EF4-FFF2-40B4-BE49-F238E27FC236}">
                <a16:creationId xmlns:a16="http://schemas.microsoft.com/office/drawing/2014/main" id="{5419EF4E-9BED-9577-250D-D4C18D481803}"/>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Tree>
    <p:extLst>
      <p:ext uri="{BB962C8B-B14F-4D97-AF65-F5344CB8AC3E}">
        <p14:creationId xmlns:p14="http://schemas.microsoft.com/office/powerpoint/2010/main" val="105217110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Layout with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63D85-E63A-A16D-7E22-BB8CB93DBF20}"/>
              </a:ext>
            </a:extLst>
          </p:cNvPr>
          <p:cNvSpPr/>
          <p:nvPr/>
        </p:nvSpPr>
        <p:spPr>
          <a:xfrm>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A20EE26-B65D-D802-0D5A-4019D123CD62}"/>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2">
            <a:extLst>
              <a:ext uri="{FF2B5EF4-FFF2-40B4-BE49-F238E27FC236}">
                <a16:creationId xmlns:a16="http://schemas.microsoft.com/office/drawing/2014/main" id="{6241417A-E115-F2E2-EDD4-0F655948F214}"/>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6FCDBCD-5243-8A37-2B0F-EECB519C9470}"/>
              </a:ext>
            </a:extLst>
          </p:cNvPr>
          <p:cNvSpPr>
            <a:spLocks noGrp="1"/>
          </p:cNvSpPr>
          <p:nvPr>
            <p:ph type="title" hasCustomPrompt="1"/>
          </p:nvPr>
        </p:nvSpPr>
        <p:spPr>
          <a:xfrm>
            <a:off x="5220517" y="988138"/>
            <a:ext cx="6481488"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6" name="Content Placeholder 2">
            <a:extLst>
              <a:ext uri="{FF2B5EF4-FFF2-40B4-BE49-F238E27FC236}">
                <a16:creationId xmlns:a16="http://schemas.microsoft.com/office/drawing/2014/main" id="{0F055783-1324-8688-2540-8BD7B588BDC2}"/>
              </a:ext>
            </a:extLst>
          </p:cNvPr>
          <p:cNvSpPr>
            <a:spLocks noGrp="1"/>
          </p:cNvSpPr>
          <p:nvPr>
            <p:ph idx="1" hasCustomPrompt="1"/>
          </p:nvPr>
        </p:nvSpPr>
        <p:spPr>
          <a:xfrm>
            <a:off x="5243378" y="1889198"/>
            <a:ext cx="6435767" cy="3498394"/>
          </a:xfrm>
        </p:spPr>
        <p:txBody>
          <a:bodyPr wrap="square">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 </a:t>
            </a:r>
            <a:r>
              <a:rPr lang="en-US" sz="1600" err="1"/>
              <a:t>consequat</a:t>
            </a:r>
            <a:r>
              <a:rPr lang="en-US" sz="1600"/>
              <a:t>.</a:t>
            </a:r>
          </a:p>
        </p:txBody>
      </p:sp>
      <p:sp>
        <p:nvSpPr>
          <p:cNvPr id="10" name="Slide Number Placeholder 5">
            <a:extLst>
              <a:ext uri="{FF2B5EF4-FFF2-40B4-BE49-F238E27FC236}">
                <a16:creationId xmlns:a16="http://schemas.microsoft.com/office/drawing/2014/main" id="{FCE8316D-E83D-0E12-EF49-1B460820C047}"/>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Content Placeholder 35">
            <a:extLst>
              <a:ext uri="{FF2B5EF4-FFF2-40B4-BE49-F238E27FC236}">
                <a16:creationId xmlns:a16="http://schemas.microsoft.com/office/drawing/2014/main" id="{583911EE-6895-17DA-83B2-50EE72C24018}"/>
              </a:ext>
            </a:extLst>
          </p:cNvPr>
          <p:cNvSpPr>
            <a:spLocks noGrp="1"/>
          </p:cNvSpPr>
          <p:nvPr>
            <p:ph sz="quarter" idx="19" hasCustomPrompt="1"/>
          </p:nvPr>
        </p:nvSpPr>
        <p:spPr>
          <a:xfrm>
            <a:off x="-1" y="458548"/>
            <a:ext cx="4540380" cy="63994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4" name="Content Placeholder 2">
            <a:extLst>
              <a:ext uri="{FF2B5EF4-FFF2-40B4-BE49-F238E27FC236}">
                <a16:creationId xmlns:a16="http://schemas.microsoft.com/office/drawing/2014/main" id="{11524E25-67BC-11D8-91C6-A5F624DA4C53}"/>
              </a:ext>
            </a:extLst>
          </p:cNvPr>
          <p:cNvSpPr>
            <a:spLocks noGrp="1"/>
          </p:cNvSpPr>
          <p:nvPr>
            <p:ph idx="20" hasCustomPrompt="1"/>
          </p:nvPr>
        </p:nvSpPr>
        <p:spPr>
          <a:xfrm>
            <a:off x="5266238" y="6228343"/>
            <a:ext cx="6435767" cy="272382"/>
          </a:xfrm>
        </p:spPr>
        <p:txBody>
          <a:bodyPr wrap="square">
            <a:spAutoFit/>
          </a:bodyPr>
          <a:lstStyle>
            <a:lvl1pPr marL="0" indent="0">
              <a:buNone/>
              <a:defRPr sz="13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CAPTION – Caption text here</a:t>
            </a:r>
          </a:p>
        </p:txBody>
      </p:sp>
      <p:sp>
        <p:nvSpPr>
          <p:cNvPr id="7" name="TextBox 6">
            <a:extLst>
              <a:ext uri="{FF2B5EF4-FFF2-40B4-BE49-F238E27FC236}">
                <a16:creationId xmlns:a16="http://schemas.microsoft.com/office/drawing/2014/main" id="{106F786C-563A-8229-5DC5-5DC8D04C7ED7}"/>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2" name="TextBox 1">
            <a:extLst>
              <a:ext uri="{FF2B5EF4-FFF2-40B4-BE49-F238E27FC236}">
                <a16:creationId xmlns:a16="http://schemas.microsoft.com/office/drawing/2014/main" id="{69CEDA65-8168-7070-CBCC-AFE1846D05DA}"/>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15786253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wo column layou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80B022-718D-AD88-4ECC-99A8E87707D7}"/>
              </a:ext>
            </a:extLst>
          </p:cNvPr>
          <p:cNvSpPr/>
          <p:nvPr/>
        </p:nvSpPr>
        <p:spPr>
          <a:xfrm>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443414-744A-9A4A-1AC4-522FE6BC084D}"/>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2">
            <a:extLst>
              <a:ext uri="{FF2B5EF4-FFF2-40B4-BE49-F238E27FC236}">
                <a16:creationId xmlns:a16="http://schemas.microsoft.com/office/drawing/2014/main" id="{8693D320-B336-BFA5-A553-76AC18C959CF}"/>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35">
            <a:extLst>
              <a:ext uri="{FF2B5EF4-FFF2-40B4-BE49-F238E27FC236}">
                <a16:creationId xmlns:a16="http://schemas.microsoft.com/office/drawing/2014/main" id="{6CFA8CBC-40B1-C633-DF83-4774A2DE995F}"/>
              </a:ext>
            </a:extLst>
          </p:cNvPr>
          <p:cNvSpPr>
            <a:spLocks noGrp="1"/>
          </p:cNvSpPr>
          <p:nvPr>
            <p:ph sz="quarter" idx="19" hasCustomPrompt="1"/>
          </p:nvPr>
        </p:nvSpPr>
        <p:spPr>
          <a:xfrm>
            <a:off x="1272636" y="1845359"/>
            <a:ext cx="4448921" cy="2386584"/>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7" name="Title 1">
            <a:extLst>
              <a:ext uri="{FF2B5EF4-FFF2-40B4-BE49-F238E27FC236}">
                <a16:creationId xmlns:a16="http://schemas.microsoft.com/office/drawing/2014/main" id="{A526BABF-EAC2-3562-8831-7E40A644A58E}"/>
              </a:ext>
            </a:extLst>
          </p:cNvPr>
          <p:cNvSpPr>
            <a:spLocks noGrp="1"/>
          </p:cNvSpPr>
          <p:nvPr>
            <p:ph type="title" hasCustomPrompt="1"/>
          </p:nvPr>
        </p:nvSpPr>
        <p:spPr>
          <a:xfrm>
            <a:off x="1169719" y="999085"/>
            <a:ext cx="6481488"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8" name="Slide Number Placeholder 5">
            <a:extLst>
              <a:ext uri="{FF2B5EF4-FFF2-40B4-BE49-F238E27FC236}">
                <a16:creationId xmlns:a16="http://schemas.microsoft.com/office/drawing/2014/main" id="{BDDA6A10-646B-BC8B-6DD5-EB6B456D19EC}"/>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1" name="Content Placeholder 2">
            <a:extLst>
              <a:ext uri="{FF2B5EF4-FFF2-40B4-BE49-F238E27FC236}">
                <a16:creationId xmlns:a16="http://schemas.microsoft.com/office/drawing/2014/main" id="{FE27A64B-1D50-F8D2-64BC-C3075EE9316F}"/>
              </a:ext>
            </a:extLst>
          </p:cNvPr>
          <p:cNvSpPr>
            <a:spLocks noGrp="1"/>
          </p:cNvSpPr>
          <p:nvPr>
            <p:ph idx="20" hasCustomPrompt="1"/>
          </p:nvPr>
        </p:nvSpPr>
        <p:spPr>
          <a:xfrm>
            <a:off x="1143288" y="4408838"/>
            <a:ext cx="4578269" cy="461665"/>
          </a:xfrm>
        </p:spPr>
        <p:txBody>
          <a:bodyPr wrap="square">
            <a:spAutoFit/>
          </a:bodyPr>
          <a:lstStyle>
            <a:lvl1pPr>
              <a:defRPr sz="12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CAPTION – </a:t>
            </a:r>
            <a:r>
              <a:rPr lang="en-US" sz="1200"/>
              <a:t>Lorem ipsum dolor sit </a:t>
            </a:r>
            <a:r>
              <a:rPr lang="en-US" sz="1200" err="1"/>
              <a:t>amet</a:t>
            </a:r>
            <a:r>
              <a:rPr lang="en-US" sz="1200"/>
              <a:t>, </a:t>
            </a:r>
            <a:r>
              <a:rPr lang="en-US" sz="1200" err="1"/>
              <a:t>consectetur</a:t>
            </a:r>
            <a:r>
              <a:rPr lang="en-US" sz="1200"/>
              <a:t> </a:t>
            </a:r>
            <a:r>
              <a:rPr lang="en-US" sz="1200" err="1"/>
              <a:t>adipiscing</a:t>
            </a:r>
            <a:r>
              <a:rPr lang="en-US" sz="1200"/>
              <a:t> </a:t>
            </a:r>
            <a:r>
              <a:rPr lang="en-US" sz="1200" err="1"/>
              <a:t>elit</a:t>
            </a:r>
            <a:r>
              <a:rPr lang="en-US" sz="1200"/>
              <a:t> sed do </a:t>
            </a:r>
            <a:r>
              <a:rPr lang="en-US" sz="1200" err="1"/>
              <a:t>eiusmod</a:t>
            </a:r>
            <a:r>
              <a:rPr lang="en-US" sz="1200"/>
              <a:t> </a:t>
            </a:r>
            <a:r>
              <a:rPr lang="en-US" sz="1200" err="1"/>
              <a:t>tempor</a:t>
            </a:r>
            <a:r>
              <a:rPr lang="en-US" sz="1200"/>
              <a:t> .</a:t>
            </a:r>
            <a:endParaRPr lang="en-US" sz="1200">
              <a:solidFill>
                <a:schemeClr val="bg1"/>
              </a:solidFill>
            </a:endParaRPr>
          </a:p>
        </p:txBody>
      </p:sp>
      <p:sp>
        <p:nvSpPr>
          <p:cNvPr id="15" name="Content Placeholder 2">
            <a:extLst>
              <a:ext uri="{FF2B5EF4-FFF2-40B4-BE49-F238E27FC236}">
                <a16:creationId xmlns:a16="http://schemas.microsoft.com/office/drawing/2014/main" id="{70B83C1F-AC53-31FB-D1A3-3F92D6744F00}"/>
              </a:ext>
            </a:extLst>
          </p:cNvPr>
          <p:cNvSpPr>
            <a:spLocks noGrp="1"/>
          </p:cNvSpPr>
          <p:nvPr>
            <p:ph idx="23" hasCustomPrompt="1"/>
          </p:nvPr>
        </p:nvSpPr>
        <p:spPr>
          <a:xfrm>
            <a:off x="6096000" y="4408838"/>
            <a:ext cx="4578270" cy="461665"/>
          </a:xfrm>
        </p:spPr>
        <p:txBody>
          <a:bodyPr wrap="square">
            <a:spAutoFit/>
          </a:bodyPr>
          <a:lstStyle>
            <a:lvl1pPr>
              <a:defRPr sz="12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CAPTION – </a:t>
            </a:r>
            <a:r>
              <a:rPr lang="en-US" sz="1200"/>
              <a:t>Lorem ipsum dolor sit </a:t>
            </a:r>
            <a:r>
              <a:rPr lang="en-US" sz="1200" err="1"/>
              <a:t>amet</a:t>
            </a:r>
            <a:r>
              <a:rPr lang="en-US" sz="1200"/>
              <a:t>, </a:t>
            </a:r>
            <a:r>
              <a:rPr lang="en-US" sz="1200" err="1"/>
              <a:t>consectetur</a:t>
            </a:r>
            <a:r>
              <a:rPr lang="en-US" sz="1200"/>
              <a:t> </a:t>
            </a:r>
            <a:r>
              <a:rPr lang="en-US" sz="1200" err="1"/>
              <a:t>adipiscing</a:t>
            </a:r>
            <a:r>
              <a:rPr lang="en-US" sz="1200"/>
              <a:t> </a:t>
            </a:r>
            <a:r>
              <a:rPr lang="en-US" sz="1200" err="1"/>
              <a:t>elit</a:t>
            </a:r>
            <a:r>
              <a:rPr lang="en-US" sz="1200"/>
              <a:t> sed do </a:t>
            </a:r>
            <a:r>
              <a:rPr lang="en-US" sz="1200" err="1"/>
              <a:t>eiusmod</a:t>
            </a:r>
            <a:r>
              <a:rPr lang="en-US" sz="1200"/>
              <a:t> </a:t>
            </a:r>
            <a:r>
              <a:rPr lang="en-US" sz="1200" err="1"/>
              <a:t>tempor</a:t>
            </a:r>
            <a:r>
              <a:rPr lang="en-US" sz="1200"/>
              <a:t> .</a:t>
            </a:r>
            <a:endParaRPr lang="en-US" sz="1200">
              <a:solidFill>
                <a:schemeClr val="bg1"/>
              </a:solidFill>
            </a:endParaRPr>
          </a:p>
        </p:txBody>
      </p:sp>
      <p:sp>
        <p:nvSpPr>
          <p:cNvPr id="16" name="Content Placeholder 35">
            <a:extLst>
              <a:ext uri="{FF2B5EF4-FFF2-40B4-BE49-F238E27FC236}">
                <a16:creationId xmlns:a16="http://schemas.microsoft.com/office/drawing/2014/main" id="{EAE3A7EC-B397-D076-FE38-28965478C0E5}"/>
              </a:ext>
            </a:extLst>
          </p:cNvPr>
          <p:cNvSpPr>
            <a:spLocks noGrp="1"/>
          </p:cNvSpPr>
          <p:nvPr>
            <p:ph sz="quarter" idx="24" hasCustomPrompt="1"/>
          </p:nvPr>
        </p:nvSpPr>
        <p:spPr>
          <a:xfrm>
            <a:off x="6189663" y="1845359"/>
            <a:ext cx="4448921" cy="2386584"/>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2" name="TextBox 1">
            <a:extLst>
              <a:ext uri="{FF2B5EF4-FFF2-40B4-BE49-F238E27FC236}">
                <a16:creationId xmlns:a16="http://schemas.microsoft.com/office/drawing/2014/main" id="{91239A88-09DA-024C-844F-811FED28DBA0}"/>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14" name="Text Placeholder 13">
            <a:extLst>
              <a:ext uri="{FF2B5EF4-FFF2-40B4-BE49-F238E27FC236}">
                <a16:creationId xmlns:a16="http://schemas.microsoft.com/office/drawing/2014/main" id="{A02E116F-9892-53E1-438D-740E7A9A3241}"/>
              </a:ext>
            </a:extLst>
          </p:cNvPr>
          <p:cNvSpPr>
            <a:spLocks noGrp="1"/>
          </p:cNvSpPr>
          <p:nvPr>
            <p:ph type="body" sz="quarter" idx="25" hasCustomPrompt="1"/>
          </p:nvPr>
        </p:nvSpPr>
        <p:spPr>
          <a:xfrm>
            <a:off x="1131888" y="5115168"/>
            <a:ext cx="9577387" cy="83099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vl2pPr marL="457200" indent="0">
              <a:buNone/>
              <a:defRPr/>
            </a:lvl2pPr>
          </a:lstStyle>
          <a:p>
            <a:r>
              <a:rPr lang="en-US" sz="1600"/>
              <a:t>Body Copy Lorem ipsum dolor sit </a:t>
            </a:r>
            <a:r>
              <a:rPr lang="en-US" sz="1600" err="1"/>
              <a:t>amet</a:t>
            </a:r>
            <a:r>
              <a:rPr lang="en-US" sz="1600"/>
              <a:t>, </a:t>
            </a:r>
            <a:r>
              <a:rPr lang="en-US" sz="1600" err="1"/>
              <a:t>consectetur</a:t>
            </a:r>
            <a:r>
              <a:rPr lang="en-US" sz="1600"/>
              <a:t> </a:t>
            </a:r>
            <a:r>
              <a:rPr lang="en-US" sz="1600" err="1"/>
              <a:t>adipiscing</a:t>
            </a:r>
            <a:r>
              <a:rPr lang="en-US" sz="1600"/>
              <a:t> </a:t>
            </a:r>
            <a:r>
              <a:rPr lang="en-US" sz="1600" err="1"/>
              <a:t>elit</a:t>
            </a:r>
            <a:r>
              <a:rPr lang="en-US" sz="1600"/>
              <a:t>, sed do </a:t>
            </a:r>
            <a:r>
              <a:rPr lang="en-US" sz="1600" err="1"/>
              <a:t>eiusmod</a:t>
            </a:r>
            <a:r>
              <a:rPr lang="en-US" sz="1600"/>
              <a:t> </a:t>
            </a:r>
            <a:r>
              <a:rPr lang="en-US" sz="1600" err="1"/>
              <a:t>tempor</a:t>
            </a:r>
            <a:r>
              <a:rPr lang="en-US" sz="1600"/>
              <a:t> </a:t>
            </a:r>
            <a:r>
              <a:rPr lang="en-US" sz="1600" err="1"/>
              <a:t>incididunt</a:t>
            </a:r>
            <a:r>
              <a:rPr lang="en-US" sz="1600"/>
              <a:t> </a:t>
            </a:r>
            <a:r>
              <a:rPr lang="en-US" sz="1600" err="1"/>
              <a:t>ut</a:t>
            </a:r>
            <a:r>
              <a:rPr lang="en-US" sz="1600"/>
              <a:t> labore et do lore magna </a:t>
            </a:r>
            <a:r>
              <a:rPr lang="en-US" sz="1600" err="1"/>
              <a:t>aliqua</a:t>
            </a:r>
            <a:r>
              <a:rPr lang="en-US" sz="1600"/>
              <a:t>. Ut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exercitation </a:t>
            </a:r>
            <a:r>
              <a:rPr lang="en-US" sz="1600" err="1"/>
              <a:t>ullamco</a:t>
            </a:r>
            <a:r>
              <a:rPr lang="en-US" sz="1600"/>
              <a:t> </a:t>
            </a:r>
            <a:r>
              <a:rPr lang="en-US" sz="1600" err="1"/>
              <a:t>laboris</a:t>
            </a:r>
            <a:r>
              <a:rPr lang="en-US" sz="1600"/>
              <a:t> nisi </a:t>
            </a:r>
            <a:r>
              <a:rPr lang="en-US" sz="1600" err="1"/>
              <a:t>ut</a:t>
            </a:r>
            <a:r>
              <a:rPr lang="en-US" sz="1600"/>
              <a:t> </a:t>
            </a:r>
            <a:r>
              <a:rPr lang="en-US" sz="1600" err="1"/>
              <a:t>aliquip</a:t>
            </a:r>
            <a:r>
              <a:rPr lang="en-US" sz="1600"/>
              <a:t> ex </a:t>
            </a:r>
            <a:r>
              <a:rPr lang="en-US" sz="1600" err="1"/>
              <a:t>ea</a:t>
            </a:r>
            <a:r>
              <a:rPr lang="en-US" sz="1600"/>
              <a:t> comm. Duis </a:t>
            </a:r>
            <a:r>
              <a:rPr lang="en-US" sz="1600" err="1"/>
              <a:t>aute</a:t>
            </a:r>
            <a:r>
              <a:rPr lang="en-US" sz="1600"/>
              <a:t> </a:t>
            </a:r>
            <a:r>
              <a:rPr lang="en-US" sz="1600" err="1"/>
              <a:t>irure</a:t>
            </a:r>
            <a:r>
              <a:rPr lang="en-US" sz="1600"/>
              <a:t> dolor in </a:t>
            </a:r>
            <a:r>
              <a:rPr lang="en-US" sz="1600" err="1"/>
              <a:t>reprehenderit</a:t>
            </a:r>
            <a:r>
              <a:rPr lang="en-US" sz="1600"/>
              <a:t> in </a:t>
            </a:r>
            <a:r>
              <a:rPr lang="en-US" sz="1600" err="1"/>
              <a:t>volu</a:t>
            </a:r>
            <a:r>
              <a:rPr lang="en-US" sz="1600"/>
              <a:t> </a:t>
            </a:r>
            <a:r>
              <a:rPr lang="en-US" sz="1600" err="1"/>
              <a:t>ptate</a:t>
            </a:r>
            <a:r>
              <a:rPr lang="en-US" sz="1600"/>
              <a:t> </a:t>
            </a:r>
            <a:r>
              <a:rPr lang="en-US" sz="1600" err="1"/>
              <a:t>velit</a:t>
            </a:r>
            <a:r>
              <a:rPr lang="en-US" sz="1600"/>
              <a:t> </a:t>
            </a:r>
            <a:r>
              <a:rPr lang="en-US" sz="1600" err="1"/>
              <a:t>esse</a:t>
            </a:r>
            <a:r>
              <a:rPr lang="en-US" sz="1600"/>
              <a:t> </a:t>
            </a:r>
            <a:r>
              <a:rPr lang="en-US" sz="1600" err="1"/>
              <a:t>cillum</a:t>
            </a:r>
            <a:r>
              <a:rPr lang="en-US" sz="1600"/>
              <a:t> dolore </a:t>
            </a:r>
            <a:r>
              <a:rPr lang="en-US" sz="1600" err="1"/>
              <a:t>eu</a:t>
            </a:r>
            <a:r>
              <a:rPr lang="en-US" sz="1600"/>
              <a:t>.</a:t>
            </a:r>
          </a:p>
        </p:txBody>
      </p:sp>
      <p:sp>
        <p:nvSpPr>
          <p:cNvPr id="3" name="TextBox 2">
            <a:extLst>
              <a:ext uri="{FF2B5EF4-FFF2-40B4-BE49-F238E27FC236}">
                <a16:creationId xmlns:a16="http://schemas.microsoft.com/office/drawing/2014/main" id="{9ADCBBB1-8D99-CE73-D899-41A421AB40DD}"/>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77951865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ayout with graphic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51C2E2-CBD2-B6A0-57EE-E665AF1FDE5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5682"/>
          <a:stretch/>
        </p:blipFill>
        <p:spPr>
          <a:xfrm>
            <a:off x="66102" y="0"/>
            <a:ext cx="6290785" cy="6878309"/>
          </a:xfrm>
          <a:prstGeom prst="rect">
            <a:avLst/>
          </a:prstGeom>
        </p:spPr>
      </p:pic>
      <p:sp>
        <p:nvSpPr>
          <p:cNvPr id="7" name="Freeform 9">
            <a:extLst>
              <a:ext uri="{FF2B5EF4-FFF2-40B4-BE49-F238E27FC236}">
                <a16:creationId xmlns:a16="http://schemas.microsoft.com/office/drawing/2014/main" id="{51210053-E5CB-D085-6617-B587B6CA0EF9}"/>
              </a:ext>
            </a:extLst>
          </p:cNvPr>
          <p:cNvSpPr>
            <a:spLocks/>
          </p:cNvSpPr>
          <p:nvPr/>
        </p:nvSpPr>
        <p:spPr bwMode="auto">
          <a:xfrm>
            <a:off x="-422655" y="541"/>
            <a:ext cx="2070763" cy="6857459"/>
          </a:xfrm>
          <a:custGeom>
            <a:avLst/>
            <a:gdLst>
              <a:gd name="T0" fmla="*/ 417 w 652"/>
              <a:gd name="T1" fmla="*/ 298 h 2160"/>
              <a:gd name="T2" fmla="*/ 566 w 652"/>
              <a:gd name="T3" fmla="*/ 0 h 2160"/>
              <a:gd name="T4" fmla="*/ 126 w 652"/>
              <a:gd name="T5" fmla="*/ 0 h 2160"/>
              <a:gd name="T6" fmla="*/ 126 w 652"/>
              <a:gd name="T7" fmla="*/ 2160 h 2160"/>
              <a:gd name="T8" fmla="*/ 475 w 652"/>
              <a:gd name="T9" fmla="*/ 2160 h 2160"/>
              <a:gd name="T10" fmla="*/ 309 w 652"/>
              <a:gd name="T11" fmla="*/ 1515 h 2160"/>
              <a:gd name="T12" fmla="*/ 595 w 652"/>
              <a:gd name="T13" fmla="*/ 2160 h 2160"/>
              <a:gd name="T14" fmla="*/ 652 w 652"/>
              <a:gd name="T15" fmla="*/ 2160 h 2160"/>
              <a:gd name="T16" fmla="*/ 417 w 652"/>
              <a:gd name="T17" fmla="*/ 298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2" h="2160">
                <a:moveTo>
                  <a:pt x="417" y="298"/>
                </a:moveTo>
                <a:cubicBezTo>
                  <a:pt x="464" y="189"/>
                  <a:pt x="512" y="94"/>
                  <a:pt x="566" y="0"/>
                </a:cubicBezTo>
                <a:cubicBezTo>
                  <a:pt x="126" y="0"/>
                  <a:pt x="126" y="0"/>
                  <a:pt x="126" y="0"/>
                </a:cubicBezTo>
                <a:cubicBezTo>
                  <a:pt x="126" y="2160"/>
                  <a:pt x="126" y="2160"/>
                  <a:pt x="126" y="2160"/>
                </a:cubicBezTo>
                <a:cubicBezTo>
                  <a:pt x="475" y="2160"/>
                  <a:pt x="475" y="2160"/>
                  <a:pt x="475" y="2160"/>
                </a:cubicBezTo>
                <a:cubicBezTo>
                  <a:pt x="324" y="1797"/>
                  <a:pt x="309" y="1515"/>
                  <a:pt x="309" y="1515"/>
                </a:cubicBezTo>
                <a:cubicBezTo>
                  <a:pt x="372" y="1772"/>
                  <a:pt x="476" y="1986"/>
                  <a:pt x="595" y="2160"/>
                </a:cubicBezTo>
                <a:cubicBezTo>
                  <a:pt x="652" y="2160"/>
                  <a:pt x="652" y="2160"/>
                  <a:pt x="652" y="2160"/>
                </a:cubicBezTo>
                <a:cubicBezTo>
                  <a:pt x="0" y="1268"/>
                  <a:pt x="417" y="298"/>
                  <a:pt x="417" y="29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10">
            <a:extLst>
              <a:ext uri="{FF2B5EF4-FFF2-40B4-BE49-F238E27FC236}">
                <a16:creationId xmlns:a16="http://schemas.microsoft.com/office/drawing/2014/main" id="{B1C6BC1E-35B1-2CC6-4350-3AE568F776B3}"/>
              </a:ext>
            </a:extLst>
          </p:cNvPr>
          <p:cNvSpPr>
            <a:spLocks/>
          </p:cNvSpPr>
          <p:nvPr/>
        </p:nvSpPr>
        <p:spPr bwMode="auto">
          <a:xfrm>
            <a:off x="1490927" y="2369"/>
            <a:ext cx="10701073" cy="6857459"/>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70" h="2161">
                <a:moveTo>
                  <a:pt x="1146" y="0"/>
                </a:moveTo>
                <a:cubicBezTo>
                  <a:pt x="143" y="904"/>
                  <a:pt x="705" y="1933"/>
                  <a:pt x="705" y="1933"/>
                </a:cubicBezTo>
                <a:cubicBezTo>
                  <a:pt x="192" y="1139"/>
                  <a:pt x="296" y="464"/>
                  <a:pt x="511" y="1"/>
                </a:cubicBezTo>
                <a:cubicBezTo>
                  <a:pt x="512" y="0"/>
                  <a:pt x="420" y="1"/>
                  <a:pt x="420" y="1"/>
                </a:cubicBezTo>
                <a:cubicBezTo>
                  <a:pt x="0" y="1063"/>
                  <a:pt x="650" y="1903"/>
                  <a:pt x="650" y="1903"/>
                </a:cubicBezTo>
                <a:cubicBezTo>
                  <a:pt x="729" y="2000"/>
                  <a:pt x="808" y="2085"/>
                  <a:pt x="888" y="2161"/>
                </a:cubicBezTo>
                <a:cubicBezTo>
                  <a:pt x="3370" y="2161"/>
                  <a:pt x="3370" y="2161"/>
                  <a:pt x="3370" y="2161"/>
                </a:cubicBezTo>
                <a:cubicBezTo>
                  <a:pt x="3370" y="0"/>
                  <a:pt x="3370" y="0"/>
                  <a:pt x="3370" y="0"/>
                </a:cubicBezTo>
                <a:lnTo>
                  <a:pt x="114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itle Placeholder 1">
            <a:extLst>
              <a:ext uri="{FF2B5EF4-FFF2-40B4-BE49-F238E27FC236}">
                <a16:creationId xmlns:a16="http://schemas.microsoft.com/office/drawing/2014/main" id="{644B66B1-8222-1362-089F-3FA46A93BBE6}"/>
              </a:ext>
            </a:extLst>
          </p:cNvPr>
          <p:cNvSpPr>
            <a:spLocks noGrp="1"/>
          </p:cNvSpPr>
          <p:nvPr>
            <p:ph type="title" hasCustomPrompt="1"/>
          </p:nvPr>
        </p:nvSpPr>
        <p:spPr>
          <a:xfrm>
            <a:off x="4901938" y="1074489"/>
            <a:ext cx="6672111" cy="705642"/>
          </a:xfrm>
          <a:prstGeom prst="rect">
            <a:avLst/>
          </a:prstGeom>
        </p:spPr>
        <p:txBody>
          <a:bodyPr vert="horz" wrap="square" lIns="91440" tIns="45720" rIns="91440" bIns="45720" rtlCol="0" anchor="ctr">
            <a:spAutoFit/>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8" name="Text Placeholder 2">
            <a:extLst>
              <a:ext uri="{FF2B5EF4-FFF2-40B4-BE49-F238E27FC236}">
                <a16:creationId xmlns:a16="http://schemas.microsoft.com/office/drawing/2014/main" id="{F1287B9C-ED7B-A179-2616-05193CCEF278}"/>
              </a:ext>
            </a:extLst>
          </p:cNvPr>
          <p:cNvSpPr>
            <a:spLocks noGrp="1"/>
          </p:cNvSpPr>
          <p:nvPr>
            <p:ph idx="1" hasCustomPrompt="1"/>
          </p:nvPr>
        </p:nvSpPr>
        <p:spPr>
          <a:xfrm>
            <a:off x="4901939" y="2214710"/>
            <a:ext cx="6678104" cy="3252172"/>
          </a:xfrm>
          <a:prstGeom prst="rect">
            <a:avLst/>
          </a:prstGeom>
        </p:spPr>
        <p:txBody>
          <a:bodyPr vert="horz" lIns="91440" tIns="45720" rIns="91440" bIns="45720" rtlCol="0">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a:t>
            </a:r>
          </a:p>
        </p:txBody>
      </p:sp>
      <p:sp>
        <p:nvSpPr>
          <p:cNvPr id="2" name="Slide Number Placeholder 5">
            <a:extLst>
              <a:ext uri="{FF2B5EF4-FFF2-40B4-BE49-F238E27FC236}">
                <a16:creationId xmlns:a16="http://schemas.microsoft.com/office/drawing/2014/main" id="{42144160-A779-0255-D9C3-CD1E14A1BA61}"/>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3" name="TextBox 2">
            <a:extLst>
              <a:ext uri="{FF2B5EF4-FFF2-40B4-BE49-F238E27FC236}">
                <a16:creationId xmlns:a16="http://schemas.microsoft.com/office/drawing/2014/main" id="{5857B709-D5F2-2558-8D37-752DF961DDBE}"/>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63979612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ayout with graphic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1F2629-BCB8-3B8D-6ACE-80CE03826FD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503870" y="-22887"/>
            <a:ext cx="10698480" cy="6901992"/>
          </a:xfrm>
          <a:prstGeom prst="rect">
            <a:avLst/>
          </a:prstGeom>
        </p:spPr>
      </p:pic>
      <p:sp>
        <p:nvSpPr>
          <p:cNvPr id="3" name="Freeform 9">
            <a:extLst>
              <a:ext uri="{FF2B5EF4-FFF2-40B4-BE49-F238E27FC236}">
                <a16:creationId xmlns:a16="http://schemas.microsoft.com/office/drawing/2014/main" id="{2BE3719D-2D01-0FC8-6C44-A43A166CEE06}"/>
              </a:ext>
            </a:extLst>
          </p:cNvPr>
          <p:cNvSpPr>
            <a:spLocks/>
          </p:cNvSpPr>
          <p:nvPr/>
        </p:nvSpPr>
        <p:spPr bwMode="auto">
          <a:xfrm flipH="1">
            <a:off x="10562077" y="541"/>
            <a:ext cx="2066543" cy="6857459"/>
          </a:xfrm>
          <a:custGeom>
            <a:avLst/>
            <a:gdLst>
              <a:gd name="T0" fmla="*/ 417 w 652"/>
              <a:gd name="T1" fmla="*/ 298 h 2160"/>
              <a:gd name="T2" fmla="*/ 566 w 652"/>
              <a:gd name="T3" fmla="*/ 0 h 2160"/>
              <a:gd name="T4" fmla="*/ 126 w 652"/>
              <a:gd name="T5" fmla="*/ 0 h 2160"/>
              <a:gd name="T6" fmla="*/ 126 w 652"/>
              <a:gd name="T7" fmla="*/ 2160 h 2160"/>
              <a:gd name="T8" fmla="*/ 475 w 652"/>
              <a:gd name="T9" fmla="*/ 2160 h 2160"/>
              <a:gd name="T10" fmla="*/ 309 w 652"/>
              <a:gd name="T11" fmla="*/ 1515 h 2160"/>
              <a:gd name="T12" fmla="*/ 595 w 652"/>
              <a:gd name="T13" fmla="*/ 2160 h 2160"/>
              <a:gd name="T14" fmla="*/ 652 w 652"/>
              <a:gd name="T15" fmla="*/ 2160 h 2160"/>
              <a:gd name="T16" fmla="*/ 417 w 652"/>
              <a:gd name="T17" fmla="*/ 298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2" h="2160">
                <a:moveTo>
                  <a:pt x="417" y="298"/>
                </a:moveTo>
                <a:cubicBezTo>
                  <a:pt x="464" y="189"/>
                  <a:pt x="512" y="94"/>
                  <a:pt x="566" y="0"/>
                </a:cubicBezTo>
                <a:cubicBezTo>
                  <a:pt x="126" y="0"/>
                  <a:pt x="126" y="0"/>
                  <a:pt x="126" y="0"/>
                </a:cubicBezTo>
                <a:cubicBezTo>
                  <a:pt x="126" y="2160"/>
                  <a:pt x="126" y="2160"/>
                  <a:pt x="126" y="2160"/>
                </a:cubicBezTo>
                <a:cubicBezTo>
                  <a:pt x="475" y="2160"/>
                  <a:pt x="475" y="2160"/>
                  <a:pt x="475" y="2160"/>
                </a:cubicBezTo>
                <a:cubicBezTo>
                  <a:pt x="324" y="1797"/>
                  <a:pt x="309" y="1515"/>
                  <a:pt x="309" y="1515"/>
                </a:cubicBezTo>
                <a:cubicBezTo>
                  <a:pt x="372" y="1772"/>
                  <a:pt x="476" y="1986"/>
                  <a:pt x="595" y="2160"/>
                </a:cubicBezTo>
                <a:cubicBezTo>
                  <a:pt x="652" y="2160"/>
                  <a:pt x="652" y="2160"/>
                  <a:pt x="652" y="2160"/>
                </a:cubicBezTo>
                <a:cubicBezTo>
                  <a:pt x="0" y="1268"/>
                  <a:pt x="417" y="298"/>
                  <a:pt x="417" y="29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 name="Freeform 10">
            <a:extLst>
              <a:ext uri="{FF2B5EF4-FFF2-40B4-BE49-F238E27FC236}">
                <a16:creationId xmlns:a16="http://schemas.microsoft.com/office/drawing/2014/main" id="{B50D787C-D3C7-7581-A8C8-2FEE5839A9F5}"/>
              </a:ext>
            </a:extLst>
          </p:cNvPr>
          <p:cNvSpPr>
            <a:spLocks/>
          </p:cNvSpPr>
          <p:nvPr/>
        </p:nvSpPr>
        <p:spPr bwMode="auto">
          <a:xfrm flipH="1">
            <a:off x="-10350" y="11093"/>
            <a:ext cx="10698480" cy="6857459"/>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70" h="2161">
                <a:moveTo>
                  <a:pt x="1146" y="0"/>
                </a:moveTo>
                <a:cubicBezTo>
                  <a:pt x="143" y="904"/>
                  <a:pt x="705" y="1933"/>
                  <a:pt x="705" y="1933"/>
                </a:cubicBezTo>
                <a:cubicBezTo>
                  <a:pt x="192" y="1139"/>
                  <a:pt x="296" y="464"/>
                  <a:pt x="511" y="1"/>
                </a:cubicBezTo>
                <a:cubicBezTo>
                  <a:pt x="512" y="0"/>
                  <a:pt x="420" y="1"/>
                  <a:pt x="420" y="1"/>
                </a:cubicBezTo>
                <a:cubicBezTo>
                  <a:pt x="0" y="1063"/>
                  <a:pt x="650" y="1903"/>
                  <a:pt x="650" y="1903"/>
                </a:cubicBezTo>
                <a:cubicBezTo>
                  <a:pt x="729" y="2000"/>
                  <a:pt x="808" y="2085"/>
                  <a:pt x="888" y="2161"/>
                </a:cubicBezTo>
                <a:cubicBezTo>
                  <a:pt x="3370" y="2161"/>
                  <a:pt x="3370" y="2161"/>
                  <a:pt x="3370" y="2161"/>
                </a:cubicBezTo>
                <a:cubicBezTo>
                  <a:pt x="3370" y="0"/>
                  <a:pt x="3370" y="0"/>
                  <a:pt x="3370" y="0"/>
                </a:cubicBezTo>
                <a:lnTo>
                  <a:pt x="114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Title 5">
            <a:extLst>
              <a:ext uri="{FF2B5EF4-FFF2-40B4-BE49-F238E27FC236}">
                <a16:creationId xmlns:a16="http://schemas.microsoft.com/office/drawing/2014/main" id="{1F2FEE42-533A-0954-C1D0-8C66A73DC7A6}"/>
              </a:ext>
            </a:extLst>
          </p:cNvPr>
          <p:cNvSpPr>
            <a:spLocks noGrp="1"/>
          </p:cNvSpPr>
          <p:nvPr>
            <p:ph type="title" hasCustomPrompt="1"/>
          </p:nvPr>
        </p:nvSpPr>
        <p:spPr>
          <a:xfrm>
            <a:off x="630275" y="1464046"/>
            <a:ext cx="6816649" cy="705642"/>
          </a:xfrm>
        </p:spPr>
        <p:txBody>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1" name="Text Placeholder 2">
            <a:extLst>
              <a:ext uri="{FF2B5EF4-FFF2-40B4-BE49-F238E27FC236}">
                <a16:creationId xmlns:a16="http://schemas.microsoft.com/office/drawing/2014/main" id="{85B6DF05-17D1-5782-0BB0-E9D526CE3D39}"/>
              </a:ext>
            </a:extLst>
          </p:cNvPr>
          <p:cNvSpPr>
            <a:spLocks noGrp="1"/>
          </p:cNvSpPr>
          <p:nvPr>
            <p:ph idx="1" hasCustomPrompt="1"/>
          </p:nvPr>
        </p:nvSpPr>
        <p:spPr>
          <a:xfrm>
            <a:off x="651776" y="2543323"/>
            <a:ext cx="6801209" cy="3252172"/>
          </a:xfrm>
          <a:prstGeom prst="rect">
            <a:avLst/>
          </a:prstGeom>
        </p:spPr>
        <p:txBody>
          <a:bodyPr vert="horz" wrap="square" lIns="91440" tIns="45720" rIns="91440" bIns="45720" rtlCol="0">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a:t>
            </a:r>
          </a:p>
        </p:txBody>
      </p:sp>
      <p:sp>
        <p:nvSpPr>
          <p:cNvPr id="4" name="TextBox 3">
            <a:extLst>
              <a:ext uri="{FF2B5EF4-FFF2-40B4-BE49-F238E27FC236}">
                <a16:creationId xmlns:a16="http://schemas.microsoft.com/office/drawing/2014/main" id="{C71FCD10-1060-66ED-75B2-00854424FA3D}"/>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74982116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Text slide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2C2FDC-81C0-D75C-5796-27B961B040DA}"/>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380BE22-01AF-8D32-7305-F04C6A08A078}"/>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2">
            <a:extLst>
              <a:ext uri="{FF2B5EF4-FFF2-40B4-BE49-F238E27FC236}">
                <a16:creationId xmlns:a16="http://schemas.microsoft.com/office/drawing/2014/main" id="{9A77E9DA-6791-090B-4538-649F1A86F377}"/>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5B5AEE0-8E1B-B264-B24F-58E820DD5951}"/>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Title 5">
            <a:extLst>
              <a:ext uri="{FF2B5EF4-FFF2-40B4-BE49-F238E27FC236}">
                <a16:creationId xmlns:a16="http://schemas.microsoft.com/office/drawing/2014/main" id="{95C1D026-14CA-9A36-0FF1-72AE552AA8D0}"/>
              </a:ext>
            </a:extLst>
          </p:cNvPr>
          <p:cNvSpPr>
            <a:spLocks noGrp="1"/>
          </p:cNvSpPr>
          <p:nvPr>
            <p:ph type="title" hasCustomPrompt="1"/>
          </p:nvPr>
        </p:nvSpPr>
        <p:spPr>
          <a:xfrm>
            <a:off x="604909" y="1043538"/>
            <a:ext cx="10668515" cy="590931"/>
          </a:xfrm>
        </p:spPr>
        <p:txBody>
          <a:bodyPr/>
          <a:lstStyle>
            <a:lvl1pPr algn="l">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6" name="Text Placeholder 15">
            <a:extLst>
              <a:ext uri="{FF2B5EF4-FFF2-40B4-BE49-F238E27FC236}">
                <a16:creationId xmlns:a16="http://schemas.microsoft.com/office/drawing/2014/main" id="{76F61DA1-8341-127D-9998-5AAAAB1CEBCF}"/>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4" name="TextBox 3">
            <a:extLst>
              <a:ext uri="{FF2B5EF4-FFF2-40B4-BE49-F238E27FC236}">
                <a16:creationId xmlns:a16="http://schemas.microsoft.com/office/drawing/2014/main" id="{7DFF7B03-293A-5877-E331-E3DE1B6E63A0}"/>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77179980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1_Text slide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2C2FDC-81C0-D75C-5796-27B961B040DA}"/>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380BE22-01AF-8D32-7305-F04C6A08A078}"/>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2">
            <a:extLst>
              <a:ext uri="{FF2B5EF4-FFF2-40B4-BE49-F238E27FC236}">
                <a16:creationId xmlns:a16="http://schemas.microsoft.com/office/drawing/2014/main" id="{9A77E9DA-6791-090B-4538-649F1A86F377}"/>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5B5AEE0-8E1B-B264-B24F-58E820DD5951}"/>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Title 5">
            <a:extLst>
              <a:ext uri="{FF2B5EF4-FFF2-40B4-BE49-F238E27FC236}">
                <a16:creationId xmlns:a16="http://schemas.microsoft.com/office/drawing/2014/main" id="{95C1D026-14CA-9A36-0FF1-72AE552AA8D0}"/>
              </a:ext>
            </a:extLst>
          </p:cNvPr>
          <p:cNvSpPr>
            <a:spLocks noGrp="1"/>
          </p:cNvSpPr>
          <p:nvPr>
            <p:ph type="title" hasCustomPrompt="1"/>
          </p:nvPr>
        </p:nvSpPr>
        <p:spPr>
          <a:xfrm>
            <a:off x="316674" y="665851"/>
            <a:ext cx="11530769" cy="590931"/>
          </a:xfrm>
        </p:spPr>
        <p:txBody>
          <a:bodyPr/>
          <a:lstStyle>
            <a:lvl1pPr algn="l">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6" name="Text Placeholder 15">
            <a:extLst>
              <a:ext uri="{FF2B5EF4-FFF2-40B4-BE49-F238E27FC236}">
                <a16:creationId xmlns:a16="http://schemas.microsoft.com/office/drawing/2014/main" id="{76F61DA1-8341-127D-9998-5AAAAB1CEBCF}"/>
              </a:ext>
            </a:extLst>
          </p:cNvPr>
          <p:cNvSpPr>
            <a:spLocks noGrp="1"/>
          </p:cNvSpPr>
          <p:nvPr>
            <p:ph type="body" sz="quarter" idx="16" hasCustomPrompt="1"/>
          </p:nvPr>
        </p:nvSpPr>
        <p:spPr>
          <a:xfrm>
            <a:off x="316674" y="1464087"/>
            <a:ext cx="11530769" cy="1515800"/>
          </a:xfrm>
        </p:spPr>
        <p:txBody>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sz="2400" b="1" i="0">
                <a:solidFill>
                  <a:schemeClr val="tx1"/>
                </a:solidFill>
                <a:latin typeface="Arial" panose="020B0604020202020204" pitchFamily="34" charset="0"/>
                <a:cs typeface="Arial" panose="020B0604020202020204" pitchFamily="34" charset="0"/>
              </a:defRPr>
            </a:lvl1pPr>
            <a:lvl2pPr marL="9715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2200"/>
            </a:lvl2pPr>
            <a:lvl3pPr marL="14287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lvl3pPr>
          </a:lstStyle>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Major Bullet</a:t>
            </a:r>
          </a:p>
          <a:p>
            <a:pPr marL="971550" marR="0" lvl="1"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mn-lt"/>
                <a:ea typeface="+mn-ea"/>
                <a:cs typeface="+mn-cs"/>
              </a:rPr>
              <a:t>Sub-bullet</a:t>
            </a:r>
          </a:p>
          <a:p>
            <a:pPr marL="1428750" marR="0" lvl="2"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mn-lt"/>
                <a:ea typeface="+mn-ea"/>
                <a:cs typeface="+mn-cs"/>
              </a:rPr>
              <a:t>Sub-bullet</a:t>
            </a:r>
            <a:endParaRPr kumimoji="0" lang="en-US" sz="1600" b="0" i="0" u="none" strike="noStrike" kern="1200" cap="none" spc="0" normalizeH="0" baseline="0" noProof="0">
              <a:ln>
                <a:noFill/>
              </a:ln>
              <a:solidFill>
                <a:prstClr val="black"/>
              </a:solidFill>
              <a:effectLst/>
              <a:uLnTx/>
              <a:uFillTx/>
              <a:latin typeface="+mn-lt"/>
              <a:ea typeface="+mn-ea"/>
              <a:cs typeface="+mn-cs"/>
            </a:endParaRPr>
          </a:p>
          <a:p>
            <a:pPr marL="0" marR="0" lvl="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sp>
        <p:nvSpPr>
          <p:cNvPr id="4" name="Slide Number Placeholder 3">
            <a:extLst>
              <a:ext uri="{FF2B5EF4-FFF2-40B4-BE49-F238E27FC236}">
                <a16:creationId xmlns:a16="http://schemas.microsoft.com/office/drawing/2014/main" id="{2404ECD7-30ED-98A9-55BD-0E9B55BA43EC}"/>
              </a:ext>
            </a:extLst>
          </p:cNvPr>
          <p:cNvSpPr>
            <a:spLocks noGrp="1"/>
          </p:cNvSpPr>
          <p:nvPr>
            <p:ph type="sldNum" sz="quarter" idx="17"/>
          </p:nvPr>
        </p:nvSpPr>
        <p:spPr/>
        <p:txBody>
          <a:bodyPr/>
          <a:lstStyle/>
          <a:p>
            <a:fld id="{A89129EE-1859-43CE-8A57-A3ECCC064FC9}" type="slidenum">
              <a:rPr lang="en-US" smtClean="0"/>
              <a:t>‹#›</a:t>
            </a:fld>
            <a:endParaRPr lang="en-US"/>
          </a:p>
        </p:txBody>
      </p:sp>
      <p:sp>
        <p:nvSpPr>
          <p:cNvPr id="9" name="TextBox 8">
            <a:extLst>
              <a:ext uri="{FF2B5EF4-FFF2-40B4-BE49-F238E27FC236}">
                <a16:creationId xmlns:a16="http://schemas.microsoft.com/office/drawing/2014/main" id="{4EC8FD09-4ADA-32C8-EA55-FDAD85426625}"/>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36163016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ext slide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7BF2C5-374C-C5AF-80E0-A402CD35B92B}"/>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2" name="Title 5">
            <a:extLst>
              <a:ext uri="{FF2B5EF4-FFF2-40B4-BE49-F238E27FC236}">
                <a16:creationId xmlns:a16="http://schemas.microsoft.com/office/drawing/2014/main" id="{3118E579-8A2E-2F88-F0AF-490943C2A308}"/>
              </a:ext>
            </a:extLst>
          </p:cNvPr>
          <p:cNvSpPr>
            <a:spLocks noGrp="1"/>
          </p:cNvSpPr>
          <p:nvPr>
            <p:ph type="title" hasCustomPrompt="1"/>
          </p:nvPr>
        </p:nvSpPr>
        <p:spPr>
          <a:xfrm>
            <a:off x="604909" y="1043538"/>
            <a:ext cx="10668515" cy="590931"/>
          </a:xfrm>
        </p:spPr>
        <p:txBody>
          <a:bodyPr/>
          <a:lstStyle>
            <a:lvl1pPr algn="ctr">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3" name="Text Placeholder 15">
            <a:extLst>
              <a:ext uri="{FF2B5EF4-FFF2-40B4-BE49-F238E27FC236}">
                <a16:creationId xmlns:a16="http://schemas.microsoft.com/office/drawing/2014/main" id="{10805BB9-5666-F79C-ECB6-E0ABD45226DA}"/>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4" name="TextBox 3">
            <a:extLst>
              <a:ext uri="{FF2B5EF4-FFF2-40B4-BE49-F238E27FC236}">
                <a16:creationId xmlns:a16="http://schemas.microsoft.com/office/drawing/2014/main" id="{E6091F8A-7E2D-071A-1B51-AB9237F9DAE9}"/>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18757619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A close-up of a planet earth&#10;&#10;Description automatically generated">
            <a:extLst>
              <a:ext uri="{FF2B5EF4-FFF2-40B4-BE49-F238E27FC236}">
                <a16:creationId xmlns:a16="http://schemas.microsoft.com/office/drawing/2014/main" id="{D671CD26-3539-03AC-E90E-8ABA94DEB13B}"/>
              </a:ext>
            </a:extLst>
          </p:cNvPr>
          <p:cNvPicPr>
            <a:picLocks noChangeAspect="1"/>
          </p:cNvPicPr>
          <p:nvPr/>
        </p:nvPicPr>
        <p:blipFill>
          <a:blip r:embed="rId2"/>
          <a:stretch>
            <a:fillRect/>
          </a:stretch>
        </p:blipFill>
        <p:spPr>
          <a:xfrm>
            <a:off x="0" y="0"/>
            <a:ext cx="12192000" cy="6858000"/>
          </a:xfrm>
          <a:prstGeom prst="rect">
            <a:avLst/>
          </a:prstGeom>
        </p:spPr>
      </p:pic>
      <p:sp>
        <p:nvSpPr>
          <p:cNvPr id="18" name="TextBox 17">
            <a:extLst>
              <a:ext uri="{FF2B5EF4-FFF2-40B4-BE49-F238E27FC236}">
                <a16:creationId xmlns:a16="http://schemas.microsoft.com/office/drawing/2014/main" id="{7A2082E2-C342-9B46-4438-55D822BADC85}"/>
              </a:ext>
            </a:extLst>
          </p:cNvPr>
          <p:cNvSpPr txBox="1"/>
          <p:nvPr/>
        </p:nvSpPr>
        <p:spPr>
          <a:xfrm>
            <a:off x="8129736" y="4341816"/>
            <a:ext cx="2557110" cy="369332"/>
          </a:xfrm>
          <a:prstGeom prst="rect">
            <a:avLst/>
          </a:prstGeom>
          <a:noFill/>
        </p:spPr>
        <p:txBody>
          <a:bodyPr wrap="none" rtlCol="0">
            <a:spAutoFit/>
          </a:bodyPr>
          <a:lstStyle/>
          <a:p>
            <a:r>
              <a:rPr lang="en-US" b="0" i="0">
                <a:solidFill>
                  <a:schemeClr val="tx1"/>
                </a:solidFill>
                <a:latin typeface="Helvetica" pitchFamily="2" charset="0"/>
              </a:rPr>
              <a:t>science.nasa.gov/earth</a:t>
            </a:r>
          </a:p>
        </p:txBody>
      </p:sp>
      <p:sp>
        <p:nvSpPr>
          <p:cNvPr id="2" name="TextBox 1">
            <a:extLst>
              <a:ext uri="{FF2B5EF4-FFF2-40B4-BE49-F238E27FC236}">
                <a16:creationId xmlns:a16="http://schemas.microsoft.com/office/drawing/2014/main" id="{B3CCC6E8-698F-950F-6D0F-4C5FC1CCE5F3}"/>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52217052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p:cSld name="10_Title and Content">
    <p:spTree>
      <p:nvGrpSpPr>
        <p:cNvPr id="1" name=""/>
        <p:cNvGrpSpPr/>
        <p:nvPr/>
      </p:nvGrpSpPr>
      <p:grpSpPr>
        <a:xfrm>
          <a:off x="0" y="0"/>
          <a:ext cx="0" cy="0"/>
          <a:chOff x="0" y="0"/>
          <a:chExt cx="0" cy="0"/>
        </a:xfrm>
      </p:grpSpPr>
      <p:pic>
        <p:nvPicPr>
          <p:cNvPr id="3" name="Picture 2" descr="A galaxy in space&#10;&#10;Description automatically generated with low confidence">
            <a:extLst>
              <a:ext uri="{FF2B5EF4-FFF2-40B4-BE49-F238E27FC236}">
                <a16:creationId xmlns:a16="http://schemas.microsoft.com/office/drawing/2014/main" id="{A5BBE690-5621-D267-75E7-1B76D18725F1}"/>
              </a:ext>
            </a:extLst>
          </p:cNvPr>
          <p:cNvPicPr>
            <a:picLocks noChangeAspect="1"/>
          </p:cNvPicPr>
          <p:nvPr/>
        </p:nvPicPr>
        <p:blipFill rotWithShape="1">
          <a:blip r:embed="rId2">
            <a:alphaModFix amt="88000"/>
            <a:extLst>
              <a:ext uri="{28A0092B-C50C-407E-A947-70E740481C1C}">
                <a14:useLocalDpi xmlns:a14="http://schemas.microsoft.com/office/drawing/2010/main" val="0"/>
              </a:ext>
            </a:extLst>
          </a:blip>
          <a:srcRect l="1" t="28400" r="1"/>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B6A81FF6-946A-DC43-A10A-05616ECCCDBA}"/>
              </a:ext>
            </a:extLst>
          </p:cNvPr>
          <p:cNvSpPr/>
          <p:nvPr/>
        </p:nvSpPr>
        <p:spPr>
          <a:xfrm>
            <a:off x="0" y="0"/>
            <a:ext cx="12192000" cy="6858000"/>
          </a:xfrm>
          <a:prstGeom prst="rect">
            <a:avLst/>
          </a:prstGeom>
          <a:gradFill flip="none" rotWithShape="1">
            <a:gsLst>
              <a:gs pos="100000">
                <a:srgbClr val="133B70">
                  <a:alpha val="34000"/>
                  <a:lumMod val="93000"/>
                  <a:lumOff val="7000"/>
                </a:srgbClr>
              </a:gs>
              <a:gs pos="0">
                <a:srgbClr val="010F23">
                  <a:alpha val="93937"/>
                </a:srgbClr>
              </a:gs>
              <a:gs pos="81000">
                <a:srgbClr val="0B284E">
                  <a:alpha val="84000"/>
                  <a:lumMod val="71351"/>
                </a:srgbClr>
              </a:gs>
              <a:gs pos="36000">
                <a:srgbClr val="010F23">
                  <a:alpha val="93000"/>
                </a:srgb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F406491-0B05-0746-CAC5-E72289EACBA3}"/>
              </a:ext>
            </a:extLst>
          </p:cNvPr>
          <p:cNvSpPr/>
          <p:nvPr/>
        </p:nvSpPr>
        <p:spPr>
          <a:xfrm>
            <a:off x="0" y="0"/>
            <a:ext cx="12192000" cy="6858000"/>
          </a:xfrm>
          <a:prstGeom prst="rect">
            <a:avLst/>
          </a:prstGeom>
          <a:gradFill flip="none" rotWithShape="1">
            <a:gsLst>
              <a:gs pos="100000">
                <a:srgbClr val="631D7F">
                  <a:alpha val="63423"/>
                  <a:lumMod val="83000"/>
                  <a:lumOff val="17000"/>
                </a:srgbClr>
              </a:gs>
              <a:gs pos="0">
                <a:srgbClr val="010F23">
                  <a:alpha val="0"/>
                </a:srgbClr>
              </a:gs>
              <a:gs pos="52000">
                <a:srgbClr val="0B284E">
                  <a:lumMod val="71351"/>
                  <a:alpha val="48000"/>
                </a:srgbClr>
              </a:gs>
              <a:gs pos="22000">
                <a:srgbClr val="010F23">
                  <a:alpha val="0"/>
                </a:srgb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t with rings around it&#10;&#10;Description automatically generated">
            <a:extLst>
              <a:ext uri="{FF2B5EF4-FFF2-40B4-BE49-F238E27FC236}">
                <a16:creationId xmlns:a16="http://schemas.microsoft.com/office/drawing/2014/main" id="{083761B7-B54E-A308-6EA6-138A56474D0A}"/>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96569437"/>
      </p:ext>
    </p:extLst>
  </p:cSld>
  <p:clrMapOvr>
    <a:masterClrMapping/>
  </p:clrMapOvr>
  <p:extLst>
    <p:ext uri="{DCECCB84-F9BA-43D5-87BE-67443E8EF086}">
      <p15:sldGuideLst xmlns:p15="http://schemas.microsoft.com/office/powerpoint/2012/main">
        <p15:guide id="1" orient="horz" pos="528">
          <p15:clr>
            <a:srgbClr val="FBAE40"/>
          </p15:clr>
        </p15:guide>
        <p15:guide id="2" pos="3408">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7531-5978-D47F-4B95-4961B5A41F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8D972D-4A21-90FE-C6A4-A76C6BCD3C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38AAE2-345F-B1F4-7D49-D6632A184D15}"/>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9557CFF-E9B2-1FA6-8374-F5C4D67AAB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E3C6E-776B-C476-FD0B-4A3017937D86}"/>
              </a:ext>
            </a:extLst>
          </p:cNvPr>
          <p:cNvSpPr>
            <a:spLocks noGrp="1"/>
          </p:cNvSpPr>
          <p:nvPr>
            <p:ph type="sldNum" sz="quarter" idx="12"/>
          </p:nvPr>
        </p:nvSpPr>
        <p:spPr/>
        <p:txBody>
          <a:bodyPr/>
          <a:lstStyle/>
          <a:p>
            <a:fld id="{A89129EE-1859-43CE-8A57-A3ECCC064FC9}" type="slidenum">
              <a:rPr lang="en-US" smtClean="0"/>
              <a:t>‹#›</a:t>
            </a:fld>
            <a:endParaRPr lang="en-US"/>
          </a:p>
        </p:txBody>
      </p:sp>
    </p:spTree>
    <p:extLst>
      <p:ext uri="{BB962C8B-B14F-4D97-AF65-F5344CB8AC3E}">
        <p14:creationId xmlns:p14="http://schemas.microsoft.com/office/powerpoint/2010/main" val="413173530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1_End Slide">
    <p:bg>
      <p:bgPr>
        <a:solidFill>
          <a:schemeClr val="bg1"/>
        </a:solidFill>
        <a:effectLst/>
      </p:bgPr>
    </p:bg>
    <p:spTree>
      <p:nvGrpSpPr>
        <p:cNvPr id="1" name=""/>
        <p:cNvGrpSpPr/>
        <p:nvPr/>
      </p:nvGrpSpPr>
      <p:grpSpPr>
        <a:xfrm>
          <a:off x="0" y="0"/>
          <a:ext cx="0" cy="0"/>
          <a:chOff x="0" y="0"/>
          <a:chExt cx="0" cy="0"/>
        </a:xfrm>
      </p:grpSpPr>
      <p:pic>
        <p:nvPicPr>
          <p:cNvPr id="4" name="Picture 3" descr="A close-up of a planet earth&#10;&#10;Description automatically generated">
            <a:extLst>
              <a:ext uri="{FF2B5EF4-FFF2-40B4-BE49-F238E27FC236}">
                <a16:creationId xmlns:a16="http://schemas.microsoft.com/office/drawing/2014/main" id="{D671CD26-3539-03AC-E90E-8ABA94DEB13B}"/>
              </a:ext>
            </a:extLst>
          </p:cNvPr>
          <p:cNvPicPr>
            <a:picLocks noChangeAspect="1"/>
          </p:cNvPicPr>
          <p:nvPr/>
        </p:nvPicPr>
        <p:blipFill>
          <a:blip r:embed="rId2"/>
          <a:stretch>
            <a:fillRect/>
          </a:stretch>
        </p:blipFill>
        <p:spPr>
          <a:xfrm>
            <a:off x="0" y="0"/>
            <a:ext cx="12192000" cy="6858000"/>
          </a:xfrm>
          <a:prstGeom prst="rect">
            <a:avLst/>
          </a:prstGeom>
        </p:spPr>
      </p:pic>
      <p:sp>
        <p:nvSpPr>
          <p:cNvPr id="18" name="TextBox 17">
            <a:extLst>
              <a:ext uri="{FF2B5EF4-FFF2-40B4-BE49-F238E27FC236}">
                <a16:creationId xmlns:a16="http://schemas.microsoft.com/office/drawing/2014/main" id="{7A2082E2-C342-9B46-4438-55D822BADC85}"/>
              </a:ext>
            </a:extLst>
          </p:cNvPr>
          <p:cNvSpPr txBox="1"/>
          <p:nvPr/>
        </p:nvSpPr>
        <p:spPr>
          <a:xfrm>
            <a:off x="8129736" y="4341816"/>
            <a:ext cx="2557110" cy="369332"/>
          </a:xfrm>
          <a:prstGeom prst="rect">
            <a:avLst/>
          </a:prstGeom>
          <a:noFill/>
        </p:spPr>
        <p:txBody>
          <a:bodyPr wrap="none" rtlCol="0">
            <a:spAutoFit/>
          </a:bodyPr>
          <a:lstStyle/>
          <a:p>
            <a:r>
              <a:rPr lang="en-US" b="0" i="0">
                <a:solidFill>
                  <a:schemeClr val="tx1"/>
                </a:solidFill>
                <a:latin typeface="Helvetica" pitchFamily="2" charset="0"/>
              </a:rPr>
              <a:t>science.nasa.gov/earth</a:t>
            </a:r>
          </a:p>
        </p:txBody>
      </p:sp>
    </p:spTree>
    <p:extLst>
      <p:ext uri="{BB962C8B-B14F-4D97-AF65-F5344CB8AC3E}">
        <p14:creationId xmlns:p14="http://schemas.microsoft.com/office/powerpoint/2010/main" val="179008656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1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69967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cSld name="3_Title and Content">
    <p:spTree>
      <p:nvGrpSpPr>
        <p:cNvPr id="1" name=""/>
        <p:cNvGrpSpPr/>
        <p:nvPr/>
      </p:nvGrpSpPr>
      <p:grpSpPr>
        <a:xfrm>
          <a:off x="0" y="0"/>
          <a:ext cx="0" cy="0"/>
          <a:chOff x="0" y="0"/>
          <a:chExt cx="0" cy="0"/>
        </a:xfrm>
      </p:grpSpPr>
      <p:sp>
        <p:nvSpPr>
          <p:cNvPr id="20" name="Freeform 5">
            <a:extLst>
              <a:ext uri="{FF2B5EF4-FFF2-40B4-BE49-F238E27FC236}">
                <a16:creationId xmlns:a16="http://schemas.microsoft.com/office/drawing/2014/main" id="{9952507F-5269-DD44-B0B4-BE319763C9BE}"/>
              </a:ext>
            </a:extLst>
          </p:cNvPr>
          <p:cNvSpPr>
            <a:spLocks/>
          </p:cNvSpPr>
          <p:nvPr/>
        </p:nvSpPr>
        <p:spPr bwMode="auto">
          <a:xfrm>
            <a:off x="-128989" y="-8427"/>
            <a:ext cx="12653912" cy="6858000"/>
          </a:xfrm>
          <a:custGeom>
            <a:avLst/>
            <a:gdLst>
              <a:gd name="T0" fmla="*/ 1003 w 3986"/>
              <a:gd name="T1" fmla="*/ 0 h 2160"/>
              <a:gd name="T2" fmla="*/ 561 w 3986"/>
              <a:gd name="T3" fmla="*/ 1933 h 2160"/>
              <a:gd name="T4" fmla="*/ 368 w 3986"/>
              <a:gd name="T5" fmla="*/ 0 h 2160"/>
              <a:gd name="T6" fmla="*/ 277 w 3986"/>
              <a:gd name="T7" fmla="*/ 0 h 2160"/>
              <a:gd name="T8" fmla="*/ 146 w 3986"/>
              <a:gd name="T9" fmla="*/ 530 h 2160"/>
              <a:gd name="T10" fmla="*/ 146 w 3986"/>
              <a:gd name="T11" fmla="*/ 929 h 2160"/>
              <a:gd name="T12" fmla="*/ 507 w 3986"/>
              <a:gd name="T13" fmla="*/ 1903 h 2160"/>
              <a:gd name="T14" fmla="*/ 743 w 3986"/>
              <a:gd name="T15" fmla="*/ 2160 h 2160"/>
              <a:gd name="T16" fmla="*/ 3986 w 3986"/>
              <a:gd name="T17" fmla="*/ 2160 h 2160"/>
              <a:gd name="T18" fmla="*/ 3986 w 3986"/>
              <a:gd name="T19" fmla="*/ 0 h 2160"/>
              <a:gd name="T20" fmla="*/ 1003 w 3986"/>
              <a:gd name="T21"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86" h="2160">
                <a:moveTo>
                  <a:pt x="1003" y="0"/>
                </a:moveTo>
                <a:cubicBezTo>
                  <a:pt x="0" y="904"/>
                  <a:pt x="561" y="1933"/>
                  <a:pt x="561" y="1933"/>
                </a:cubicBezTo>
                <a:cubicBezTo>
                  <a:pt x="48" y="1139"/>
                  <a:pt x="153" y="463"/>
                  <a:pt x="368" y="0"/>
                </a:cubicBezTo>
                <a:cubicBezTo>
                  <a:pt x="277" y="0"/>
                  <a:pt x="277" y="0"/>
                  <a:pt x="277" y="0"/>
                </a:cubicBezTo>
                <a:cubicBezTo>
                  <a:pt x="204" y="184"/>
                  <a:pt x="163" y="362"/>
                  <a:pt x="146" y="530"/>
                </a:cubicBezTo>
                <a:cubicBezTo>
                  <a:pt x="146" y="929"/>
                  <a:pt x="146" y="929"/>
                  <a:pt x="146" y="929"/>
                </a:cubicBezTo>
                <a:cubicBezTo>
                  <a:pt x="206" y="1513"/>
                  <a:pt x="507" y="1903"/>
                  <a:pt x="507" y="1903"/>
                </a:cubicBezTo>
                <a:cubicBezTo>
                  <a:pt x="585" y="1999"/>
                  <a:pt x="665" y="2085"/>
                  <a:pt x="743" y="2160"/>
                </a:cubicBezTo>
                <a:cubicBezTo>
                  <a:pt x="744" y="2160"/>
                  <a:pt x="3986" y="2160"/>
                  <a:pt x="3986" y="2160"/>
                </a:cubicBezTo>
                <a:cubicBezTo>
                  <a:pt x="3986" y="0"/>
                  <a:pt x="3986" y="0"/>
                  <a:pt x="3986" y="0"/>
                </a:cubicBezTo>
                <a:lnTo>
                  <a:pt x="100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952500" y="1104144"/>
            <a:ext cx="10393680" cy="646331"/>
          </a:xfrm>
        </p:spPr>
        <p:txBody>
          <a:bodyPr>
            <a:spAutoFit/>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952500" y="2271860"/>
            <a:ext cx="10619923" cy="1623008"/>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55A95B-EA76-8B4B-809B-5350F164FF1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E7ECC2B-9CA4-F049-B8DF-124C0111761C}"/>
              </a:ext>
            </a:extLst>
          </p:cNvPr>
          <p:cNvSpPr>
            <a:spLocks noGrp="1"/>
          </p:cNvSpPr>
          <p:nvPr>
            <p:ph type="ftr" sz="quarter" idx="11"/>
          </p:nvPr>
        </p:nvSpPr>
        <p:spPr/>
        <p:txBody>
          <a:bodyPr/>
          <a:lstStyle>
            <a:lvl1pPr>
              <a:defRPr>
                <a:solidFill>
                  <a:schemeClr val="bg2"/>
                </a:solidFill>
              </a:defRPr>
            </a:lvl1pPr>
          </a:lstStyle>
          <a:p>
            <a:endParaRPr lang="en-US"/>
          </a:p>
        </p:txBody>
      </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p:txBody>
          <a:bodyPr/>
          <a:lstStyle>
            <a:lvl1pPr>
              <a:defRPr>
                <a:solidFill>
                  <a:schemeClr val="bg1"/>
                </a:solidFill>
              </a:defRPr>
            </a:lvl1pPr>
          </a:lstStyle>
          <a:p>
            <a:fld id="{A89129EE-1859-43CE-8A57-A3ECCC064FC9}" type="slidenum">
              <a:rPr lang="en-US" smtClean="0"/>
              <a:t>‹#›</a:t>
            </a:fld>
            <a:endParaRPr lang="en-US"/>
          </a:p>
        </p:txBody>
      </p:sp>
      <p:pic>
        <p:nvPicPr>
          <p:cNvPr id="9" name="Picture 8" descr="A planet earth with blue and purple colors&#10;&#10;Description automatically generated with medium confidence">
            <a:extLst>
              <a:ext uri="{FF2B5EF4-FFF2-40B4-BE49-F238E27FC236}">
                <a16:creationId xmlns:a16="http://schemas.microsoft.com/office/drawing/2014/main" id="{6F2651B3-D56C-10AC-00DD-8FA85742823B}"/>
              </a:ext>
              <a:ext uri="{C183D7F6-B498-43B3-948B-1728B52AA6E4}">
                <adec:decorative xmlns:adec="http://schemas.microsoft.com/office/drawing/2017/decorative" val="0"/>
              </a:ext>
            </a:extLst>
          </p:cNvPr>
          <p:cNvPicPr>
            <a:picLocks/>
          </p:cNvPicPr>
          <p:nvPr/>
        </p:nvPicPr>
        <p:blipFill rotWithShape="1">
          <a:blip r:embed="rId2"/>
          <a:srcRect l="50205" t="4749" r="18007" b="39155"/>
          <a:stretch/>
        </p:blipFill>
        <p:spPr>
          <a:xfrm>
            <a:off x="-128989" y="-12700"/>
            <a:ext cx="3886200" cy="6858000"/>
          </a:xfrm>
          <a:prstGeom prst="rect">
            <a:avLst/>
          </a:prstGeom>
        </p:spPr>
      </p:pic>
      <p:sp>
        <p:nvSpPr>
          <p:cNvPr id="8" name="Freeform 5">
            <a:extLst>
              <a:ext uri="{FF2B5EF4-FFF2-40B4-BE49-F238E27FC236}">
                <a16:creationId xmlns:a16="http://schemas.microsoft.com/office/drawing/2014/main" id="{7E05AD83-3CDC-48D6-DA04-35CC9D31E936}"/>
              </a:ext>
            </a:extLst>
          </p:cNvPr>
          <p:cNvSpPr>
            <a:spLocks/>
          </p:cNvSpPr>
          <p:nvPr/>
        </p:nvSpPr>
        <p:spPr bwMode="auto">
          <a:xfrm>
            <a:off x="-128989" y="-12700"/>
            <a:ext cx="12653912" cy="6858000"/>
          </a:xfrm>
          <a:custGeom>
            <a:avLst/>
            <a:gdLst>
              <a:gd name="T0" fmla="*/ 1003 w 3986"/>
              <a:gd name="T1" fmla="*/ 0 h 2160"/>
              <a:gd name="T2" fmla="*/ 561 w 3986"/>
              <a:gd name="T3" fmla="*/ 1933 h 2160"/>
              <a:gd name="T4" fmla="*/ 368 w 3986"/>
              <a:gd name="T5" fmla="*/ 0 h 2160"/>
              <a:gd name="T6" fmla="*/ 277 w 3986"/>
              <a:gd name="T7" fmla="*/ 0 h 2160"/>
              <a:gd name="T8" fmla="*/ 146 w 3986"/>
              <a:gd name="T9" fmla="*/ 530 h 2160"/>
              <a:gd name="T10" fmla="*/ 146 w 3986"/>
              <a:gd name="T11" fmla="*/ 929 h 2160"/>
              <a:gd name="T12" fmla="*/ 507 w 3986"/>
              <a:gd name="T13" fmla="*/ 1903 h 2160"/>
              <a:gd name="T14" fmla="*/ 743 w 3986"/>
              <a:gd name="T15" fmla="*/ 2160 h 2160"/>
              <a:gd name="T16" fmla="*/ 3986 w 3986"/>
              <a:gd name="T17" fmla="*/ 2160 h 2160"/>
              <a:gd name="T18" fmla="*/ 3986 w 3986"/>
              <a:gd name="T19" fmla="*/ 0 h 2160"/>
              <a:gd name="T20" fmla="*/ 1003 w 3986"/>
              <a:gd name="T21"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86" h="2160">
                <a:moveTo>
                  <a:pt x="1003" y="0"/>
                </a:moveTo>
                <a:cubicBezTo>
                  <a:pt x="0" y="904"/>
                  <a:pt x="561" y="1933"/>
                  <a:pt x="561" y="1933"/>
                </a:cubicBezTo>
                <a:cubicBezTo>
                  <a:pt x="48" y="1139"/>
                  <a:pt x="153" y="463"/>
                  <a:pt x="368" y="0"/>
                </a:cubicBezTo>
                <a:cubicBezTo>
                  <a:pt x="277" y="0"/>
                  <a:pt x="277" y="0"/>
                  <a:pt x="277" y="0"/>
                </a:cubicBezTo>
                <a:cubicBezTo>
                  <a:pt x="204" y="184"/>
                  <a:pt x="163" y="362"/>
                  <a:pt x="146" y="530"/>
                </a:cubicBezTo>
                <a:cubicBezTo>
                  <a:pt x="146" y="929"/>
                  <a:pt x="146" y="929"/>
                  <a:pt x="146" y="929"/>
                </a:cubicBezTo>
                <a:cubicBezTo>
                  <a:pt x="206" y="1513"/>
                  <a:pt x="507" y="1903"/>
                  <a:pt x="507" y="1903"/>
                </a:cubicBezTo>
                <a:cubicBezTo>
                  <a:pt x="585" y="1999"/>
                  <a:pt x="665" y="2085"/>
                  <a:pt x="743" y="2160"/>
                </a:cubicBezTo>
                <a:cubicBezTo>
                  <a:pt x="744" y="2160"/>
                  <a:pt x="3986" y="2160"/>
                  <a:pt x="3986" y="2160"/>
                </a:cubicBezTo>
                <a:cubicBezTo>
                  <a:pt x="3986" y="0"/>
                  <a:pt x="3986" y="0"/>
                  <a:pt x="3986" y="0"/>
                </a:cubicBezTo>
                <a:lnTo>
                  <a:pt x="100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543122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cSld name="2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1399978" y="1043538"/>
            <a:ext cx="10393680" cy="590931"/>
          </a:xfrm>
        </p:spPr>
        <p:txBody>
          <a:bodyP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1445698" y="1889198"/>
            <a:ext cx="10361989" cy="1733808"/>
          </a:xfrm>
        </p:spPr>
        <p:txBody>
          <a:bodyPr wrap="square">
            <a:spAutoFit/>
          </a:bodyPr>
          <a:lstStyle>
            <a:lvl1pPr>
              <a:lnSpc>
                <a:spcPct val="100000"/>
              </a:lnSpc>
              <a:defRPr>
                <a:solidFill>
                  <a:schemeClr val="tx1"/>
                </a:solidFill>
              </a:defRPr>
            </a:lvl1pPr>
            <a:lvl2pPr>
              <a:lnSpc>
                <a:spcPct val="100000"/>
              </a:lnSpc>
              <a:defRPr>
                <a:solidFill>
                  <a:schemeClr val="tx1"/>
                </a:solidFill>
              </a:defRPr>
            </a:lvl2pPr>
            <a:lvl3pPr>
              <a:lnSpc>
                <a:spcPct val="100000"/>
              </a:lnSpc>
              <a:defRPr>
                <a:solidFill>
                  <a:schemeClr val="tx1"/>
                </a:solidFill>
              </a:defRPr>
            </a:lvl3pPr>
            <a:lvl4pPr>
              <a:lnSpc>
                <a:spcPct val="100000"/>
              </a:lnSpc>
              <a:defRPr>
                <a:solidFill>
                  <a:schemeClr val="tx1"/>
                </a:solidFill>
              </a:defRPr>
            </a:lvl4pPr>
            <a:lvl5pPr>
              <a:lnSpc>
                <a:spcPct val="100000"/>
              </a:lnSpc>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5">
            <a:extLst>
              <a:ext uri="{FF2B5EF4-FFF2-40B4-BE49-F238E27FC236}">
                <a16:creationId xmlns:a16="http://schemas.microsoft.com/office/drawing/2014/main" id="{9C0D16C8-00C9-77D6-73C7-E0CE7E2A09A5}"/>
              </a:ext>
            </a:extLst>
          </p:cNvPr>
          <p:cNvSpPr txBox="1">
            <a:spLocks/>
          </p:cNvSpPr>
          <p:nvPr/>
        </p:nvSpPr>
        <p:spPr>
          <a:xfrm>
            <a:off x="9322421" y="641559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E8C51FE-49D9-314D-9957-ABBF7DDE8782}" type="slidenum">
              <a:rPr lang="en-US" smtClean="0">
                <a:solidFill>
                  <a:schemeClr val="tx1"/>
                </a:solidFill>
              </a:rPr>
              <a:pPr algn="r"/>
              <a:t>‹#›</a:t>
            </a:fld>
            <a:endParaRPr lang="en-US">
              <a:solidFill>
                <a:schemeClr val="tx1"/>
              </a:solidFill>
            </a:endParaRPr>
          </a:p>
        </p:txBody>
      </p:sp>
      <p:sp>
        <p:nvSpPr>
          <p:cNvPr id="4" name="Rectangle 3">
            <a:extLst>
              <a:ext uri="{FF2B5EF4-FFF2-40B4-BE49-F238E27FC236}">
                <a16:creationId xmlns:a16="http://schemas.microsoft.com/office/drawing/2014/main" id="{518CE763-2C1C-E339-F56F-E679EB599C39}"/>
              </a:ext>
            </a:extLst>
          </p:cNvPr>
          <p:cNvSpPr/>
          <p:nvPr/>
        </p:nvSpPr>
        <p:spPr>
          <a:xfrm>
            <a:off x="0" y="0"/>
            <a:ext cx="925975" cy="6858000"/>
          </a:xfrm>
          <a:prstGeom prst="rect">
            <a:avLst/>
          </a:prstGeom>
          <a:gradFill>
            <a:gsLst>
              <a:gs pos="18000">
                <a:srgbClr val="01599D"/>
              </a:gs>
              <a:gs pos="92000">
                <a:schemeClr val="bg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3910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cSld name="2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5CF8F0A-362E-A9BE-A08B-EFCA44B837FE}"/>
              </a:ext>
            </a:extLst>
          </p:cNvPr>
          <p:cNvSpPr/>
          <p:nvPr/>
        </p:nvSpPr>
        <p:spPr>
          <a:xfrm>
            <a:off x="-9817" y="-23529"/>
            <a:ext cx="12210167" cy="6891801"/>
          </a:xfrm>
          <a:prstGeom prst="rect">
            <a:avLst/>
          </a:prstGeom>
          <a:gradFill flip="none" rotWithShape="1">
            <a:gsLst>
              <a:gs pos="18000">
                <a:srgbClr val="CB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36D5C96-228D-0F53-CAD9-36D02CE63105}"/>
              </a:ext>
            </a:extLst>
          </p:cNvPr>
          <p:cNvSpPr/>
          <p:nvPr/>
        </p:nvSpPr>
        <p:spPr>
          <a:xfrm>
            <a:off x="0" y="-37213"/>
            <a:ext cx="12192000" cy="495760"/>
          </a:xfrm>
          <a:prstGeom prst="rect">
            <a:avLst/>
          </a:prstGeom>
          <a:gradFill>
            <a:gsLst>
              <a:gs pos="18000">
                <a:srgbClr val="01599D"/>
              </a:gs>
              <a:gs pos="92000">
                <a:schemeClr val="bg1">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5429247" y="1131844"/>
            <a:ext cx="6139363" cy="590931"/>
          </a:xfrm>
        </p:spPr>
        <p:txBody>
          <a:bodyPr wrap="square">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5429248" y="2300436"/>
            <a:ext cx="6139363" cy="1733808"/>
          </a:xfrm>
        </p:spPr>
        <p:txBody>
          <a:bodyPr wrap="square">
            <a:spAutoFit/>
          </a:bodyPr>
          <a:lstStyle>
            <a:lvl1pPr>
              <a:lnSpc>
                <a:spcPct val="100000"/>
              </a:lnSpc>
              <a:defRPr>
                <a:solidFill>
                  <a:schemeClr val="tx1"/>
                </a:solidFill>
              </a:defRPr>
            </a:lvl1pPr>
            <a:lvl2pPr>
              <a:lnSpc>
                <a:spcPct val="100000"/>
              </a:lnSpc>
              <a:defRPr>
                <a:solidFill>
                  <a:schemeClr val="tx1"/>
                </a:solidFill>
              </a:defRPr>
            </a:lvl2pPr>
            <a:lvl3pPr>
              <a:lnSpc>
                <a:spcPct val="100000"/>
              </a:lnSpc>
              <a:defRPr>
                <a:solidFill>
                  <a:schemeClr val="tx1"/>
                </a:solidFill>
              </a:defRPr>
            </a:lvl3pPr>
            <a:lvl4pPr>
              <a:lnSpc>
                <a:spcPct val="100000"/>
              </a:lnSpc>
              <a:defRPr>
                <a:solidFill>
                  <a:schemeClr val="tx1"/>
                </a:solidFill>
              </a:defRPr>
            </a:lvl4pPr>
            <a:lvl5pPr>
              <a:lnSpc>
                <a:spcPct val="100000"/>
              </a:lnSpc>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5">
            <a:extLst>
              <a:ext uri="{FF2B5EF4-FFF2-40B4-BE49-F238E27FC236}">
                <a16:creationId xmlns:a16="http://schemas.microsoft.com/office/drawing/2014/main" id="{35CDD729-115E-573D-EB74-713A1F641CAC}"/>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lumMod val="75000"/>
                    <a:lumOff val="25000"/>
                  </a:schemeClr>
                </a:solidFill>
              </a:rPr>
              <a:pPr/>
              <a:t>‹#›</a:t>
            </a:fld>
            <a:endParaRPr lang="en-US">
              <a:solidFill>
                <a:schemeClr val="tx1">
                  <a:lumMod val="75000"/>
                  <a:lumOff val="25000"/>
                </a:schemeClr>
              </a:solidFill>
            </a:endParaRPr>
          </a:p>
        </p:txBody>
      </p:sp>
      <p:sp>
        <p:nvSpPr>
          <p:cNvPr id="20" name="Text Placeholder 29">
            <a:extLst>
              <a:ext uri="{FF2B5EF4-FFF2-40B4-BE49-F238E27FC236}">
                <a16:creationId xmlns:a16="http://schemas.microsoft.com/office/drawing/2014/main" id="{855DABE6-FC8A-6012-6204-B2261535D187}"/>
              </a:ext>
            </a:extLst>
          </p:cNvPr>
          <p:cNvSpPr>
            <a:spLocks noGrp="1"/>
          </p:cNvSpPr>
          <p:nvPr>
            <p:ph type="body" sz="quarter" idx="15" hasCustomPrompt="1"/>
          </p:nvPr>
        </p:nvSpPr>
        <p:spPr>
          <a:xfrm>
            <a:off x="630275" y="77285"/>
            <a:ext cx="3207174" cy="338554"/>
          </a:xfrm>
        </p:spPr>
        <p:txBody>
          <a:bodyPr/>
          <a:lstStyle>
            <a:lvl1pPr algn="l">
              <a:defRPr sz="1600" b="0" i="0">
                <a:solidFill>
                  <a:schemeClr val="bg1"/>
                </a:solidFill>
                <a:latin typeface="Arial" panose="020B0604020202020204" pitchFamily="34" charset="0"/>
                <a:cs typeface="Arial"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pPr lvl="0"/>
            <a:r>
              <a:rPr lang="en-US"/>
              <a:t>EARTH SCIENCE DIVISION</a:t>
            </a:r>
          </a:p>
        </p:txBody>
      </p:sp>
    </p:spTree>
    <p:extLst>
      <p:ext uri="{BB962C8B-B14F-4D97-AF65-F5344CB8AC3E}">
        <p14:creationId xmlns:p14="http://schemas.microsoft.com/office/powerpoint/2010/main" val="580184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cSld name="14_Title and Conten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98042DD-0AE9-B134-5320-62ADF39AB434}"/>
              </a:ext>
            </a:extLst>
          </p:cNvPr>
          <p:cNvSpPr/>
          <p:nvPr/>
        </p:nvSpPr>
        <p:spPr>
          <a:xfrm>
            <a:off x="0" y="-37213"/>
            <a:ext cx="12192000" cy="495760"/>
          </a:xfrm>
          <a:prstGeom prst="rect">
            <a:avLst/>
          </a:prstGeom>
          <a:solidFill>
            <a:srgbClr val="036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630276" y="2698482"/>
            <a:ext cx="8013852" cy="2318583"/>
          </a:xfrm>
        </p:spPr>
        <p:txBody>
          <a:bodyPr wrap="square">
            <a:spAutoFit/>
          </a:bodyPr>
          <a:lstStyle>
            <a:lvl1pPr>
              <a:lnSpc>
                <a:spcPct val="100000"/>
              </a:lnSpc>
              <a:spcAft>
                <a:spcPts val="600"/>
              </a:spcAft>
              <a:defRPr>
                <a:solidFill>
                  <a:schemeClr val="bg1"/>
                </a:solidFill>
              </a:defRPr>
            </a:lvl1pPr>
            <a:lvl2pPr>
              <a:lnSpc>
                <a:spcPct val="100000"/>
              </a:lnSpc>
              <a:spcAft>
                <a:spcPts val="600"/>
              </a:spcAft>
              <a:defRPr>
                <a:solidFill>
                  <a:schemeClr val="bg1"/>
                </a:solidFill>
              </a:defRPr>
            </a:lvl2pPr>
            <a:lvl3pPr>
              <a:lnSpc>
                <a:spcPct val="100000"/>
              </a:lnSpc>
              <a:spcAft>
                <a:spcPts val="600"/>
              </a:spcAft>
              <a:defRPr>
                <a:solidFill>
                  <a:schemeClr val="bg1"/>
                </a:solidFill>
              </a:defRPr>
            </a:lvl3pPr>
            <a:lvl4pPr>
              <a:lnSpc>
                <a:spcPct val="100000"/>
              </a:lnSpc>
              <a:spcAft>
                <a:spcPts val="600"/>
              </a:spcAft>
              <a:defRPr>
                <a:solidFill>
                  <a:schemeClr val="bg1"/>
                </a:solidFill>
              </a:defRPr>
            </a:lvl4pPr>
            <a:lvl5pPr>
              <a:lnSpc>
                <a:spcPct val="100000"/>
              </a:lnSpc>
              <a:spcAft>
                <a:spcPts val="600"/>
              </a:spcAft>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5">
            <a:extLst>
              <a:ext uri="{FF2B5EF4-FFF2-40B4-BE49-F238E27FC236}">
                <a16:creationId xmlns:a16="http://schemas.microsoft.com/office/drawing/2014/main" id="{34A534BB-1B8F-A75B-85F1-6C35FFAB4F7E}"/>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z="1200" smtClean="0"/>
              <a:pPr/>
              <a:t>‹#›</a:t>
            </a:fld>
            <a:endParaRPr lang="en-US" sz="1200"/>
          </a:p>
        </p:txBody>
      </p:sp>
      <p:sp>
        <p:nvSpPr>
          <p:cNvPr id="26" name="Text Placeholder 29">
            <a:extLst>
              <a:ext uri="{FF2B5EF4-FFF2-40B4-BE49-F238E27FC236}">
                <a16:creationId xmlns:a16="http://schemas.microsoft.com/office/drawing/2014/main" id="{6F64EEF6-CC47-9FC4-D604-71A1FF7C36D8}"/>
              </a:ext>
            </a:extLst>
          </p:cNvPr>
          <p:cNvSpPr>
            <a:spLocks noGrp="1"/>
          </p:cNvSpPr>
          <p:nvPr>
            <p:ph type="body" sz="quarter" idx="15" hasCustomPrompt="1"/>
          </p:nvPr>
        </p:nvSpPr>
        <p:spPr>
          <a:xfrm>
            <a:off x="630275" y="77285"/>
            <a:ext cx="3846787" cy="313932"/>
          </a:xfrm>
        </p:spPr>
        <p:txBody>
          <a:bodyPr/>
          <a:lstStyle>
            <a:lvl1pPr marL="0" indent="0" algn="l">
              <a:buNone/>
              <a:defRPr sz="1600" b="1" i="0">
                <a:solidFill>
                  <a:schemeClr val="bg1"/>
                </a:solidFill>
                <a:latin typeface="Arial Narrow" panose="020B0604020202020204" pitchFamily="34" charset="0"/>
                <a:cs typeface="Arial Narrow"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pPr lvl="0"/>
            <a:r>
              <a:rPr lang="en-US"/>
              <a:t>EARTH SCIENCE DIVISION - EARTH ACTION</a:t>
            </a:r>
          </a:p>
        </p:txBody>
      </p:sp>
      <p:sp>
        <p:nvSpPr>
          <p:cNvPr id="4" name="Title 3">
            <a:extLst>
              <a:ext uri="{FF2B5EF4-FFF2-40B4-BE49-F238E27FC236}">
                <a16:creationId xmlns:a16="http://schemas.microsoft.com/office/drawing/2014/main" id="{CECD16D5-5625-E38F-1213-326125F981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35729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1680">
          <p15:clr>
            <a:srgbClr val="FBAE40"/>
          </p15:clr>
        </p15:guide>
        <p15:guide id="2" pos="3840">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519D9-BEC9-1624-A4FC-352DD2CB5B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EEAFFAA-B600-66C2-5B4B-0E4B5F2544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939BF68-5D93-6F1E-55BC-117B9B690F7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3D19EC1B-8C84-1721-DFBC-90477EB282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A7EB4-C18D-2361-1987-B106DF72240E}"/>
              </a:ext>
            </a:extLst>
          </p:cNvPr>
          <p:cNvSpPr>
            <a:spLocks noGrp="1"/>
          </p:cNvSpPr>
          <p:nvPr>
            <p:ph type="sldNum" sz="quarter" idx="12"/>
          </p:nvPr>
        </p:nvSpPr>
        <p:spPr/>
        <p:txBody>
          <a:bodyPr/>
          <a:lstStyle/>
          <a:p>
            <a:fld id="{A89129EE-1859-43CE-8A57-A3ECCC064FC9}" type="slidenum">
              <a:rPr lang="en-US" smtClean="0"/>
              <a:t>‹#›</a:t>
            </a:fld>
            <a:endParaRPr lang="en-US"/>
          </a:p>
        </p:txBody>
      </p:sp>
    </p:spTree>
    <p:extLst>
      <p:ext uri="{BB962C8B-B14F-4D97-AF65-F5344CB8AC3E}">
        <p14:creationId xmlns:p14="http://schemas.microsoft.com/office/powerpoint/2010/main" val="353990469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userDrawn="1">
  <p:cSld name="11_Title and Content">
    <p:bg>
      <p:bgPr>
        <a:solidFill>
          <a:schemeClr val="tx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427E1A3-E8AE-E494-A560-E98168F616B3}"/>
              </a:ext>
            </a:extLst>
          </p:cNvPr>
          <p:cNvSpPr/>
          <p:nvPr userDrawn="1"/>
        </p:nvSpPr>
        <p:spPr>
          <a:xfrm>
            <a:off x="0" y="0"/>
            <a:ext cx="12192000" cy="6858000"/>
          </a:xfrm>
          <a:prstGeom prst="rect">
            <a:avLst/>
          </a:prstGeom>
          <a:gradFill flip="none" rotWithShape="1">
            <a:gsLst>
              <a:gs pos="28000">
                <a:srgbClr val="363B59">
                  <a:alpha val="0"/>
                </a:srgbClr>
              </a:gs>
              <a:gs pos="98000">
                <a:srgbClr val="363B59">
                  <a:alpha val="76000"/>
                </a:srgb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F429B396-D341-CD89-F22D-273DA83669AB}"/>
              </a:ext>
            </a:extLst>
          </p:cNvPr>
          <p:cNvSpPr>
            <a:spLocks noGrp="1"/>
          </p:cNvSpPr>
          <p:nvPr>
            <p:ph idx="20" hasCustomPrompt="1"/>
          </p:nvPr>
        </p:nvSpPr>
        <p:spPr>
          <a:xfrm>
            <a:off x="5266238" y="6231411"/>
            <a:ext cx="6435767" cy="307777"/>
          </a:xfrm>
        </p:spPr>
        <p:txBody>
          <a:bodyPr wrap="square">
            <a:spAutoFit/>
          </a:bodyPr>
          <a:lstStyle>
            <a:lvl1pPr>
              <a:defRPr sz="1400" b="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CAPTION – Caption text here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5266238" y="2714388"/>
            <a:ext cx="6435767" cy="335989"/>
          </a:xfrm>
        </p:spPr>
        <p:txBody>
          <a:bodyPr wrap="square">
            <a:spAutoFit/>
          </a:bodyPr>
          <a:lstStyle>
            <a:lvl1pPr>
              <a:lnSpc>
                <a:spcPct val="100000"/>
              </a:lnSpc>
              <a:buFontTx/>
              <a:buNone/>
              <a:defRPr>
                <a:solidFill>
                  <a:schemeClr val="bg1"/>
                </a:solidFill>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lgn="l" rtl="0" fontAlgn="base">
              <a:lnSpc>
                <a:spcPts val="1875"/>
              </a:lnSpc>
              <a:buFont typeface="Arial" panose="020B0604020202020204" pitchFamily="34" charset="0"/>
              <a:buChar char="•"/>
            </a:pPr>
            <a:endParaRPr lang="en-US" b="0" i="0" u="none" strike="noStrike">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5220517" y="1656498"/>
            <a:ext cx="6481488" cy="480131"/>
          </a:xfrm>
        </p:spPr>
        <p:txBody>
          <a:bodyPr wrap="square">
            <a:spAutoFit/>
          </a:bodyPr>
          <a:lstStyle>
            <a:lvl1pPr>
              <a:defRPr sz="2800" b="0">
                <a:solidFill>
                  <a:schemeClr val="bg1"/>
                </a:solidFill>
                <a:latin typeface="Arial" panose="020B0604020202020204" pitchFamily="34" charset="0"/>
                <a:cs typeface="Arial" panose="020B0604020202020204" pitchFamily="34" charset="0"/>
              </a:defRPr>
            </a:lvl1pPr>
          </a:lstStyle>
          <a:p>
            <a:endParaRPr lang="en-US"/>
          </a:p>
        </p:txBody>
      </p:sp>
      <p:sp>
        <p:nvSpPr>
          <p:cNvPr id="16" name="Slide Number Placeholder 5">
            <a:extLst>
              <a:ext uri="{FF2B5EF4-FFF2-40B4-BE49-F238E27FC236}">
                <a16:creationId xmlns:a16="http://schemas.microsoft.com/office/drawing/2014/main" id="{9C0D16C8-00C9-77D6-73C7-E0CE7E2A09A5}"/>
              </a:ext>
            </a:extLst>
          </p:cNvPr>
          <p:cNvSpPr txBox="1">
            <a:spLocks/>
          </p:cNvSpPr>
          <p:nvPr userDrawn="1"/>
        </p:nvSpPr>
        <p:spPr>
          <a:xfrm>
            <a:off x="9382698" y="6454421"/>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pPr/>
              <a:t>‹#›</a:t>
            </a:fld>
            <a:endParaRPr lang="en-US"/>
          </a:p>
        </p:txBody>
      </p:sp>
    </p:spTree>
    <p:extLst>
      <p:ext uri="{BB962C8B-B14F-4D97-AF65-F5344CB8AC3E}">
        <p14:creationId xmlns:p14="http://schemas.microsoft.com/office/powerpoint/2010/main" val="1951000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slideLayout" Target="../slideLayouts/slideLayout92.xml"/><Relationship Id="rId18" Type="http://schemas.openxmlformats.org/officeDocument/2006/relationships/slideLayout" Target="../slideLayouts/slideLayout97.xml"/><Relationship Id="rId3" Type="http://schemas.openxmlformats.org/officeDocument/2006/relationships/slideLayout" Target="../slideLayouts/slideLayout82.xml"/><Relationship Id="rId21" Type="http://schemas.openxmlformats.org/officeDocument/2006/relationships/slideLayout" Target="../slideLayouts/slideLayout100.xml"/><Relationship Id="rId7" Type="http://schemas.openxmlformats.org/officeDocument/2006/relationships/slideLayout" Target="../slideLayouts/slideLayout86.xml"/><Relationship Id="rId12" Type="http://schemas.openxmlformats.org/officeDocument/2006/relationships/slideLayout" Target="../slideLayouts/slideLayout91.xml"/><Relationship Id="rId17" Type="http://schemas.openxmlformats.org/officeDocument/2006/relationships/slideLayout" Target="../slideLayouts/slideLayout96.xml"/><Relationship Id="rId2" Type="http://schemas.openxmlformats.org/officeDocument/2006/relationships/slideLayout" Target="../slideLayouts/slideLayout81.xml"/><Relationship Id="rId16" Type="http://schemas.openxmlformats.org/officeDocument/2006/relationships/slideLayout" Target="../slideLayouts/slideLayout95.xml"/><Relationship Id="rId20" Type="http://schemas.openxmlformats.org/officeDocument/2006/relationships/slideLayout" Target="../slideLayouts/slideLayout99.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5" Type="http://schemas.openxmlformats.org/officeDocument/2006/relationships/slideLayout" Target="../slideLayouts/slideLayout94.xml"/><Relationship Id="rId23" Type="http://schemas.openxmlformats.org/officeDocument/2006/relationships/theme" Target="../theme/theme2.xml"/><Relationship Id="rId10" Type="http://schemas.openxmlformats.org/officeDocument/2006/relationships/slideLayout" Target="../slideLayouts/slideLayout89.xml"/><Relationship Id="rId19" Type="http://schemas.openxmlformats.org/officeDocument/2006/relationships/slideLayout" Target="../slideLayouts/slideLayout98.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slideLayout" Target="../slideLayouts/slideLayout93.xml"/><Relationship Id="rId22" Type="http://schemas.openxmlformats.org/officeDocument/2006/relationships/slideLayout" Target="../slideLayouts/slideLayout10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F53D0-D28E-D2A5-1205-599566E38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A69B7A-33DB-B00A-0DD6-C3EF1F82D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234172-524E-E154-C021-82D1F511B6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5" name="Footer Placeholder 4">
            <a:extLst>
              <a:ext uri="{FF2B5EF4-FFF2-40B4-BE49-F238E27FC236}">
                <a16:creationId xmlns:a16="http://schemas.microsoft.com/office/drawing/2014/main" id="{F4C43E60-1531-1A82-FF72-8D5C2DACD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9695AC-0B48-DD9D-13B2-5D95FE8D30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28F148D-C876-C740-87DB-2DF2E42174E1}" type="slidenum">
              <a:rPr lang="en-US" smtClean="0"/>
              <a:pPr/>
              <a:t>‹#›</a:t>
            </a:fld>
            <a:endParaRPr lang="en-US"/>
          </a:p>
        </p:txBody>
      </p:sp>
    </p:spTree>
    <p:extLst>
      <p:ext uri="{BB962C8B-B14F-4D97-AF65-F5344CB8AC3E}">
        <p14:creationId xmlns:p14="http://schemas.microsoft.com/office/powerpoint/2010/main" val="550808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727" r:id="rId7"/>
    <p:sldLayoutId id="2147483728" r:id="rId8"/>
    <p:sldLayoutId id="2147483655" r:id="rId9"/>
    <p:sldLayoutId id="2147483660" r:id="rId10"/>
    <p:sldLayoutId id="2147483661" r:id="rId11"/>
    <p:sldLayoutId id="2147483719" r:id="rId12"/>
    <p:sldLayoutId id="2147483657" r:id="rId13"/>
    <p:sldLayoutId id="2147483720" r:id="rId14"/>
    <p:sldLayoutId id="2147483662" r:id="rId15"/>
    <p:sldLayoutId id="2147483721" r:id="rId16"/>
    <p:sldLayoutId id="2147483659" r:id="rId17"/>
    <p:sldLayoutId id="2147483663" r:id="rId18"/>
    <p:sldLayoutId id="2147483664" r:id="rId19"/>
    <p:sldLayoutId id="2147483665" r:id="rId20"/>
    <p:sldLayoutId id="2147483666" r:id="rId21"/>
    <p:sldLayoutId id="2147483667" r:id="rId22"/>
    <p:sldLayoutId id="2147483668" r:id="rId23"/>
    <p:sldLayoutId id="2147483669" r:id="rId24"/>
    <p:sldLayoutId id="2147483670" r:id="rId25"/>
    <p:sldLayoutId id="2147483671" r:id="rId26"/>
    <p:sldLayoutId id="2147483672" r:id="rId27"/>
    <p:sldLayoutId id="2147483673" r:id="rId28"/>
    <p:sldLayoutId id="2147483674" r:id="rId29"/>
    <p:sldLayoutId id="2147483675" r:id="rId30"/>
    <p:sldLayoutId id="2147483676" r:id="rId31"/>
    <p:sldLayoutId id="2147483707" r:id="rId32"/>
    <p:sldLayoutId id="2147483677" r:id="rId33"/>
    <p:sldLayoutId id="2147483678" r:id="rId34"/>
    <p:sldLayoutId id="2147483679" r:id="rId35"/>
    <p:sldLayoutId id="2147483724" r:id="rId36"/>
    <p:sldLayoutId id="2147483686" r:id="rId37"/>
    <p:sldLayoutId id="2147483687" r:id="rId38"/>
    <p:sldLayoutId id="2147483688" r:id="rId39"/>
    <p:sldLayoutId id="2147483690" r:id="rId40"/>
    <p:sldLayoutId id="2147483680" r:id="rId41"/>
    <p:sldLayoutId id="2147483681" r:id="rId42"/>
    <p:sldLayoutId id="2147483689" r:id="rId43"/>
    <p:sldLayoutId id="2147483682" r:id="rId44"/>
    <p:sldLayoutId id="2147483683" r:id="rId45"/>
    <p:sldLayoutId id="2147483685" r:id="rId46"/>
    <p:sldLayoutId id="2147483726" r:id="rId47"/>
    <p:sldLayoutId id="2147483697" r:id="rId48"/>
    <p:sldLayoutId id="2147483698" r:id="rId49"/>
    <p:sldLayoutId id="2147483818" r:id="rId50"/>
    <p:sldLayoutId id="2147483699" r:id="rId51"/>
    <p:sldLayoutId id="2147483700" r:id="rId52"/>
    <p:sldLayoutId id="2147483701" r:id="rId53"/>
    <p:sldLayoutId id="2147483702" r:id="rId54"/>
    <p:sldLayoutId id="2147483694" r:id="rId55"/>
    <p:sldLayoutId id="2147483695" r:id="rId56"/>
    <p:sldLayoutId id="2147483696" r:id="rId57"/>
    <p:sldLayoutId id="2147483691" r:id="rId58"/>
    <p:sldLayoutId id="2147483692" r:id="rId59"/>
    <p:sldLayoutId id="2147483693" r:id="rId60"/>
    <p:sldLayoutId id="2147483703" r:id="rId61"/>
    <p:sldLayoutId id="2147483704" r:id="rId62"/>
    <p:sldLayoutId id="2147483705" r:id="rId63"/>
    <p:sldLayoutId id="2147483706" r:id="rId64"/>
    <p:sldLayoutId id="2147483708" r:id="rId65"/>
    <p:sldLayoutId id="2147483716" r:id="rId66"/>
    <p:sldLayoutId id="2147483725" r:id="rId67"/>
    <p:sldLayoutId id="2147483709" r:id="rId68"/>
    <p:sldLayoutId id="2147483710" r:id="rId69"/>
    <p:sldLayoutId id="2147483711" r:id="rId70"/>
    <p:sldLayoutId id="2147483712" r:id="rId71"/>
    <p:sldLayoutId id="2147483791" r:id="rId72"/>
    <p:sldLayoutId id="2147483713" r:id="rId73"/>
    <p:sldLayoutId id="2147483715" r:id="rId74"/>
    <p:sldLayoutId id="2147483718" r:id="rId75"/>
    <p:sldLayoutId id="2147483722" r:id="rId76"/>
    <p:sldLayoutId id="2147483717" r:id="rId77"/>
    <p:sldLayoutId id="2147483816" r:id="rId78"/>
    <p:sldLayoutId id="2147483819" r:id="rId79"/>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Title Placeholder 1">
            <a:extLst>
              <a:ext uri="{FF2B5EF4-FFF2-40B4-BE49-F238E27FC236}">
                <a16:creationId xmlns:a16="http://schemas.microsoft.com/office/drawing/2014/main" id="{F561FEA0-6552-448A-B177-773BBF10B09B}"/>
              </a:ext>
            </a:extLst>
          </p:cNvPr>
          <p:cNvSpPr>
            <a:spLocks noGrp="1"/>
          </p:cNvSpPr>
          <p:nvPr>
            <p:ph type="title"/>
          </p:nvPr>
        </p:nvSpPr>
        <p:spPr>
          <a:xfrm>
            <a:off x="630275" y="1161303"/>
            <a:ext cx="6816649" cy="1311128"/>
          </a:xfrm>
          <a:prstGeom prst="rect">
            <a:avLst/>
          </a:prstGeom>
        </p:spPr>
        <p:txBody>
          <a:bodyPr vert="horz" lIns="91440" tIns="45720" rIns="91440" bIns="45720" rtlCol="0" anchor="ctr">
            <a:spAutoFit/>
          </a:bodyPr>
          <a:lstStyle/>
          <a:p>
            <a:r>
              <a:rPr lang="en-US"/>
              <a:t>Click to edit Master title style</a:t>
            </a:r>
          </a:p>
        </p:txBody>
      </p:sp>
      <p:sp>
        <p:nvSpPr>
          <p:cNvPr id="9" name="Text Placeholder 2">
            <a:extLst>
              <a:ext uri="{FF2B5EF4-FFF2-40B4-BE49-F238E27FC236}">
                <a16:creationId xmlns:a16="http://schemas.microsoft.com/office/drawing/2014/main" id="{D93BABF1-A032-983D-DA4A-0C539A750014}"/>
              </a:ext>
            </a:extLst>
          </p:cNvPr>
          <p:cNvSpPr>
            <a:spLocks noGrp="1"/>
          </p:cNvSpPr>
          <p:nvPr>
            <p:ph type="body" idx="1"/>
          </p:nvPr>
        </p:nvSpPr>
        <p:spPr>
          <a:xfrm>
            <a:off x="630276" y="2677419"/>
            <a:ext cx="6678104" cy="482633"/>
          </a:xfrm>
          <a:prstGeom prst="rect">
            <a:avLst/>
          </a:prstGeom>
        </p:spPr>
        <p:txBody>
          <a:bodyPr vert="horz" lIns="91440" tIns="45720" rIns="91440" bIns="45720" rtlCol="0">
            <a:spAutoFit/>
          </a:bodyPr>
          <a:lstStyle/>
          <a:p>
            <a:pPr lvl="0"/>
            <a:r>
              <a:rPr lang="en-US"/>
              <a:t>Edit Master text styles</a:t>
            </a:r>
          </a:p>
        </p:txBody>
      </p:sp>
      <p:sp>
        <p:nvSpPr>
          <p:cNvPr id="10" name="Slide Number Placeholder 5">
            <a:extLst>
              <a:ext uri="{FF2B5EF4-FFF2-40B4-BE49-F238E27FC236}">
                <a16:creationId xmlns:a16="http://schemas.microsoft.com/office/drawing/2014/main" id="{AF644C3D-AEEB-CC5E-DDAE-20E7BC526791}"/>
              </a:ext>
            </a:extLst>
          </p:cNvPr>
          <p:cNvSpPr>
            <a:spLocks noGrp="1"/>
          </p:cNvSpPr>
          <p:nvPr>
            <p:ph type="sldNum" sz="quarter" idx="4"/>
          </p:nvPr>
        </p:nvSpPr>
        <p:spPr>
          <a:xfrm>
            <a:off x="9382698" y="43573"/>
            <a:ext cx="2743200" cy="365125"/>
          </a:xfrm>
          <a:prstGeom prst="rect">
            <a:avLst/>
          </a:prstGeom>
        </p:spPr>
        <p:txBody>
          <a:bodyPr vert="horz" lIns="91440" tIns="45720" rIns="91440" bIns="45720" rtlCol="0" anchor="ctr"/>
          <a:lstStyle>
            <a:lvl1pPr algn="r">
              <a:defRPr sz="1200" b="1" i="0">
                <a:solidFill>
                  <a:schemeClr val="bg1"/>
                </a:solidFill>
                <a:latin typeface="Arial Narrow" panose="020B0604020202020204" pitchFamily="34" charset="0"/>
                <a:cs typeface="Arial Narrow" panose="020B0604020202020204" pitchFamily="34" charset="0"/>
              </a:defRPr>
            </a:lvl1pPr>
          </a:lstStyle>
          <a:p>
            <a:fld id="{A89129EE-1859-43CE-8A57-A3ECCC064FC9}" type="slidenum">
              <a:rPr lang="en-US" smtClean="0"/>
              <a:t>‹#›</a:t>
            </a:fld>
            <a:endParaRPr lang="en-US"/>
          </a:p>
        </p:txBody>
      </p:sp>
      <p:sp>
        <p:nvSpPr>
          <p:cNvPr id="2" name="TextBox 1">
            <a:extLst>
              <a:ext uri="{FF2B5EF4-FFF2-40B4-BE49-F238E27FC236}">
                <a16:creationId xmlns:a16="http://schemas.microsoft.com/office/drawing/2014/main" id="{9F34653A-2EE0-4C77-E07A-DD44898F6ACB}"/>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526114926"/>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image" Target="../media/image84.png"/><Relationship Id="rId13" Type="http://schemas.openxmlformats.org/officeDocument/2006/relationships/image" Target="../media/image89.jpeg"/><Relationship Id="rId3" Type="http://schemas.openxmlformats.org/officeDocument/2006/relationships/image" Target="../media/image79.jpeg"/><Relationship Id="rId7" Type="http://schemas.openxmlformats.org/officeDocument/2006/relationships/image" Target="../media/image83.jpeg"/><Relationship Id="rId12" Type="http://schemas.openxmlformats.org/officeDocument/2006/relationships/image" Target="../media/image88.png"/><Relationship Id="rId17" Type="http://schemas.openxmlformats.org/officeDocument/2006/relationships/image" Target="../media/image93.png"/><Relationship Id="rId2" Type="http://schemas.openxmlformats.org/officeDocument/2006/relationships/notesSlide" Target="../notesSlides/notesSlide1.xml"/><Relationship Id="rId16" Type="http://schemas.openxmlformats.org/officeDocument/2006/relationships/image" Target="../media/image92.jpeg"/><Relationship Id="rId1" Type="http://schemas.openxmlformats.org/officeDocument/2006/relationships/slideLayout" Target="../slideLayouts/slideLayout66.xml"/><Relationship Id="rId6" Type="http://schemas.openxmlformats.org/officeDocument/2006/relationships/image" Target="../media/image82.png"/><Relationship Id="rId11" Type="http://schemas.openxmlformats.org/officeDocument/2006/relationships/image" Target="../media/image87.png"/><Relationship Id="rId5" Type="http://schemas.openxmlformats.org/officeDocument/2006/relationships/image" Target="../media/image81.png"/><Relationship Id="rId15" Type="http://schemas.openxmlformats.org/officeDocument/2006/relationships/image" Target="../media/image91.png"/><Relationship Id="rId10" Type="http://schemas.openxmlformats.org/officeDocument/2006/relationships/image" Target="../media/image86.png"/><Relationship Id="rId4" Type="http://schemas.openxmlformats.org/officeDocument/2006/relationships/image" Target="../media/image80.png"/><Relationship Id="rId9" Type="http://schemas.openxmlformats.org/officeDocument/2006/relationships/image" Target="../media/image85.jpeg"/><Relationship Id="rId14" Type="http://schemas.openxmlformats.org/officeDocument/2006/relationships/image" Target="../media/image90.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6.xml"/></Relationships>
</file>

<file path=ppt/slides/_rels/slide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6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xml"/><Relationship Id="rId1" Type="http://schemas.openxmlformats.org/officeDocument/2006/relationships/slideLayout" Target="../slideLayouts/slideLayout66.xml"/></Relationships>
</file>

<file path=ppt/slides/_rels/slide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0.xml"/><Relationship Id="rId1" Type="http://schemas.openxmlformats.org/officeDocument/2006/relationships/slideLayout" Target="../slideLayouts/slideLayout32.xml"/><Relationship Id="rId4" Type="http://schemas.openxmlformats.org/officeDocument/2006/relationships/image" Target="../media/image9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16.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slideLayout" Target="../slideLayouts/slideLayout17.xml"/><Relationship Id="rId7" Type="http://schemas.openxmlformats.org/officeDocument/2006/relationships/image" Target="../media/image10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17.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11.png"/><Relationship Id="rId7" Type="http://schemas.openxmlformats.org/officeDocument/2006/relationships/image" Target="../media/image115.png"/><Relationship Id="rId2" Type="http://schemas.openxmlformats.org/officeDocument/2006/relationships/image" Target="../media/image110.png"/><Relationship Id="rId1" Type="http://schemas.openxmlformats.org/officeDocument/2006/relationships/slideLayout" Target="../slideLayouts/slideLayout17.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 Id="rId9" Type="http://schemas.openxmlformats.org/officeDocument/2006/relationships/image" Target="../media/image117.png"/></Relationships>
</file>

<file path=ppt/slides/_rels/slide1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17.xml"/><Relationship Id="rId5" Type="http://schemas.openxmlformats.org/officeDocument/2006/relationships/image" Target="../media/image121.png"/><Relationship Id="rId4" Type="http://schemas.openxmlformats.org/officeDocument/2006/relationships/image" Target="../media/image120.png"/></Relationships>
</file>

<file path=ppt/slides/_rels/slide1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17.xml"/><Relationship Id="rId5" Type="http://schemas.openxmlformats.org/officeDocument/2006/relationships/image" Target="../media/image125.png"/><Relationship Id="rId4" Type="http://schemas.openxmlformats.org/officeDocument/2006/relationships/image" Target="../media/image124.png"/></Relationships>
</file>

<file path=ppt/slides/_rels/slide20.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7.xml"/><Relationship Id="rId4" Type="http://schemas.openxmlformats.org/officeDocument/2006/relationships/image" Target="../media/image12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4C720AE-C376-E9B9-C2EC-B439E1C529F7}"/>
              </a:ext>
            </a:extLst>
          </p:cNvPr>
          <p:cNvSpPr>
            <a:spLocks noGrp="1"/>
          </p:cNvSpPr>
          <p:nvPr>
            <p:ph type="body" sz="quarter" idx="13"/>
          </p:nvPr>
        </p:nvSpPr>
        <p:spPr/>
        <p:txBody>
          <a:bodyPr/>
          <a:lstStyle/>
          <a:p>
            <a:r>
              <a:rPr lang="en-US" dirty="0"/>
              <a:t>Amber E. Emory</a:t>
            </a:r>
          </a:p>
          <a:p>
            <a:endParaRPr lang="en-US" dirty="0"/>
          </a:p>
        </p:txBody>
      </p:sp>
      <p:sp>
        <p:nvSpPr>
          <p:cNvPr id="3" name="Text Placeholder 2">
            <a:extLst>
              <a:ext uri="{FF2B5EF4-FFF2-40B4-BE49-F238E27FC236}">
                <a16:creationId xmlns:a16="http://schemas.microsoft.com/office/drawing/2014/main" id="{569A8348-169E-56E2-D2A8-5BAB90C7A257}"/>
              </a:ext>
            </a:extLst>
          </p:cNvPr>
          <p:cNvSpPr>
            <a:spLocks noGrp="1"/>
          </p:cNvSpPr>
          <p:nvPr>
            <p:ph type="body" sz="quarter" idx="14"/>
          </p:nvPr>
        </p:nvSpPr>
        <p:spPr>
          <a:xfrm>
            <a:off x="514350" y="5794332"/>
            <a:ext cx="6425069" cy="360123"/>
          </a:xfrm>
        </p:spPr>
        <p:txBody>
          <a:bodyPr/>
          <a:lstStyle/>
          <a:p>
            <a:r>
              <a:rPr lang="en-US" dirty="0"/>
              <a:t>Decadal Survey Incubation Program Manager</a:t>
            </a:r>
          </a:p>
          <a:p>
            <a:endParaRPr lang="en-US" dirty="0"/>
          </a:p>
        </p:txBody>
      </p:sp>
      <p:sp>
        <p:nvSpPr>
          <p:cNvPr id="4" name="Text Placeholder 3">
            <a:extLst>
              <a:ext uri="{FF2B5EF4-FFF2-40B4-BE49-F238E27FC236}">
                <a16:creationId xmlns:a16="http://schemas.microsoft.com/office/drawing/2014/main" id="{CF6C616D-C1CE-A471-0328-DAAA1A566FD7}"/>
              </a:ext>
            </a:extLst>
          </p:cNvPr>
          <p:cNvSpPr>
            <a:spLocks noGrp="1"/>
          </p:cNvSpPr>
          <p:nvPr>
            <p:ph type="body" sz="quarter" idx="10"/>
          </p:nvPr>
        </p:nvSpPr>
        <p:spPr>
          <a:xfrm>
            <a:off x="514349" y="2472672"/>
            <a:ext cx="6162023" cy="541743"/>
          </a:xfrm>
        </p:spPr>
        <p:txBody>
          <a:bodyPr/>
          <a:lstStyle/>
          <a:p>
            <a:r>
              <a:rPr lang="en-US" dirty="0"/>
              <a:t>ESTO: Earth Science Technology Office</a:t>
            </a:r>
            <a:br>
              <a:rPr lang="en-US" dirty="0"/>
            </a:br>
            <a:endParaRPr lang="en-US" dirty="0"/>
          </a:p>
        </p:txBody>
      </p:sp>
      <p:sp>
        <p:nvSpPr>
          <p:cNvPr id="5" name="Text Placeholder 4">
            <a:extLst>
              <a:ext uri="{FF2B5EF4-FFF2-40B4-BE49-F238E27FC236}">
                <a16:creationId xmlns:a16="http://schemas.microsoft.com/office/drawing/2014/main" id="{47822472-BD83-C198-51F5-01DB75CA4C63}"/>
              </a:ext>
            </a:extLst>
          </p:cNvPr>
          <p:cNvSpPr>
            <a:spLocks noGrp="1"/>
          </p:cNvSpPr>
          <p:nvPr>
            <p:ph type="body" sz="quarter" idx="11"/>
          </p:nvPr>
        </p:nvSpPr>
        <p:spPr>
          <a:xfrm>
            <a:off x="614558" y="4161681"/>
            <a:ext cx="4104743" cy="485384"/>
          </a:xfrm>
        </p:spPr>
        <p:txBody>
          <a:bodyPr/>
          <a:lstStyle/>
          <a:p>
            <a:r>
              <a:rPr lang="en-US" dirty="0"/>
              <a:t>2026 – ESTO </a:t>
            </a:r>
            <a:r>
              <a:rPr lang="en-US" i="1" dirty="0"/>
              <a:t>101 Slides</a:t>
            </a:r>
          </a:p>
        </p:txBody>
      </p:sp>
    </p:spTree>
    <p:extLst>
      <p:ext uri="{BB962C8B-B14F-4D97-AF65-F5344CB8AC3E}">
        <p14:creationId xmlns:p14="http://schemas.microsoft.com/office/powerpoint/2010/main" val="3585070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7D4BFF-C446-56AB-AB13-0C7CA6D26D71}"/>
              </a:ext>
            </a:extLst>
          </p:cNvPr>
          <p:cNvSpPr>
            <a:spLocks noGrp="1"/>
          </p:cNvSpPr>
          <p:nvPr>
            <p:ph type="body" sz="quarter" idx="12"/>
          </p:nvPr>
        </p:nvSpPr>
        <p:spPr/>
        <p:txBody>
          <a:bodyPr/>
          <a:lstStyle/>
          <a:p>
            <a:r>
              <a:rPr lang="en-US"/>
              <a:t>Earth Science Division</a:t>
            </a:r>
          </a:p>
          <a:p>
            <a:endParaRPr lang="en-US"/>
          </a:p>
        </p:txBody>
      </p:sp>
      <p:sp>
        <p:nvSpPr>
          <p:cNvPr id="3" name="Text Placeholder 2">
            <a:extLst>
              <a:ext uri="{FF2B5EF4-FFF2-40B4-BE49-F238E27FC236}">
                <a16:creationId xmlns:a16="http://schemas.microsoft.com/office/drawing/2014/main" id="{45BFE1D3-D763-7B34-136C-09E5FA41009A}"/>
              </a:ext>
            </a:extLst>
          </p:cNvPr>
          <p:cNvSpPr>
            <a:spLocks noGrp="1"/>
          </p:cNvSpPr>
          <p:nvPr>
            <p:ph type="body" sz="quarter" idx="26"/>
          </p:nvPr>
        </p:nvSpPr>
        <p:spPr>
          <a:xfrm>
            <a:off x="954160" y="346642"/>
            <a:ext cx="2773651" cy="331304"/>
          </a:xfrm>
        </p:spPr>
        <p:txBody>
          <a:bodyPr/>
          <a:lstStyle/>
          <a:p>
            <a:r>
              <a:rPr lang="en-US"/>
              <a:t>NASA HQ</a:t>
            </a:r>
          </a:p>
        </p:txBody>
      </p:sp>
      <p:sp>
        <p:nvSpPr>
          <p:cNvPr id="4" name="Text Placeholder 3">
            <a:extLst>
              <a:ext uri="{FF2B5EF4-FFF2-40B4-BE49-F238E27FC236}">
                <a16:creationId xmlns:a16="http://schemas.microsoft.com/office/drawing/2014/main" id="{5E6DB5DD-1A60-5D47-6452-7962E5A17B82}"/>
              </a:ext>
            </a:extLst>
          </p:cNvPr>
          <p:cNvSpPr>
            <a:spLocks noGrp="1"/>
          </p:cNvSpPr>
          <p:nvPr>
            <p:ph type="body" sz="quarter" idx="27"/>
          </p:nvPr>
        </p:nvSpPr>
        <p:spPr>
          <a:xfrm>
            <a:off x="954160" y="716532"/>
            <a:ext cx="3199557" cy="331304"/>
          </a:xfrm>
        </p:spPr>
        <p:txBody>
          <a:bodyPr/>
          <a:lstStyle/>
          <a:p>
            <a:r>
              <a:rPr lang="en-US"/>
              <a:t>Earth Science Division Leadership</a:t>
            </a:r>
          </a:p>
        </p:txBody>
      </p:sp>
      <p:sp>
        <p:nvSpPr>
          <p:cNvPr id="19" name="Rounded Rectangle 18">
            <a:extLst>
              <a:ext uri="{FF2B5EF4-FFF2-40B4-BE49-F238E27FC236}">
                <a16:creationId xmlns:a16="http://schemas.microsoft.com/office/drawing/2014/main" id="{E7E3B452-5984-BCC5-3392-A7C5DCA69ED3}"/>
              </a:ext>
            </a:extLst>
          </p:cNvPr>
          <p:cNvSpPr/>
          <p:nvPr/>
        </p:nvSpPr>
        <p:spPr>
          <a:xfrm>
            <a:off x="7668342" y="3427829"/>
            <a:ext cx="2025475" cy="3107861"/>
          </a:xfrm>
          <a:prstGeom prst="roundRect">
            <a:avLst>
              <a:gd name="adj" fmla="val 4562"/>
            </a:avLst>
          </a:prstGeom>
          <a:gradFill>
            <a:gsLst>
              <a:gs pos="85000">
                <a:srgbClr val="207C7C">
                  <a:alpha val="0"/>
                </a:srgbClr>
              </a:gs>
              <a:gs pos="0">
                <a:srgbClr val="207C7C">
                  <a:lumMod val="66000"/>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ounded Rectangle 19">
            <a:extLst>
              <a:ext uri="{FF2B5EF4-FFF2-40B4-BE49-F238E27FC236}">
                <a16:creationId xmlns:a16="http://schemas.microsoft.com/office/drawing/2014/main" id="{A2A639EB-F092-BF82-57EC-8052FB5EC213}"/>
              </a:ext>
            </a:extLst>
          </p:cNvPr>
          <p:cNvSpPr/>
          <p:nvPr/>
        </p:nvSpPr>
        <p:spPr>
          <a:xfrm>
            <a:off x="3149577" y="3427829"/>
            <a:ext cx="2027449" cy="3107861"/>
          </a:xfrm>
          <a:prstGeom prst="roundRect">
            <a:avLst>
              <a:gd name="adj" fmla="val 4562"/>
            </a:avLst>
          </a:prstGeom>
          <a:gradFill>
            <a:gsLst>
              <a:gs pos="92000">
                <a:schemeClr val="accent1">
                  <a:lumMod val="75000"/>
                  <a:alpha val="0"/>
                </a:schemeClr>
              </a:gs>
              <a:gs pos="0">
                <a:schemeClr val="accent1">
                  <a:lumMod val="55175"/>
                </a:scheme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ounded Rectangle 20">
            <a:extLst>
              <a:ext uri="{FF2B5EF4-FFF2-40B4-BE49-F238E27FC236}">
                <a16:creationId xmlns:a16="http://schemas.microsoft.com/office/drawing/2014/main" id="{68140C9B-E1A1-E124-C9D7-64B1ABC1ADA8}"/>
              </a:ext>
            </a:extLst>
          </p:cNvPr>
          <p:cNvSpPr/>
          <p:nvPr/>
        </p:nvSpPr>
        <p:spPr>
          <a:xfrm>
            <a:off x="5397677" y="3427828"/>
            <a:ext cx="2027449" cy="3107861"/>
          </a:xfrm>
          <a:prstGeom prst="roundRect">
            <a:avLst>
              <a:gd name="adj" fmla="val 4562"/>
            </a:avLst>
          </a:prstGeom>
          <a:gradFill>
            <a:gsLst>
              <a:gs pos="93000">
                <a:srgbClr val="7030A0">
                  <a:alpha val="0"/>
                </a:srgbClr>
              </a:gs>
              <a:gs pos="0">
                <a:srgbClr val="7030A0">
                  <a:lumMod val="61000"/>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ounded Rectangle 21">
            <a:extLst>
              <a:ext uri="{FF2B5EF4-FFF2-40B4-BE49-F238E27FC236}">
                <a16:creationId xmlns:a16="http://schemas.microsoft.com/office/drawing/2014/main" id="{1146EAB8-0CD0-164C-F7B9-2AB004605D7D}"/>
              </a:ext>
            </a:extLst>
          </p:cNvPr>
          <p:cNvSpPr/>
          <p:nvPr/>
        </p:nvSpPr>
        <p:spPr>
          <a:xfrm>
            <a:off x="853861" y="3427828"/>
            <a:ext cx="2027449" cy="3107861"/>
          </a:xfrm>
          <a:prstGeom prst="roundRect">
            <a:avLst>
              <a:gd name="adj" fmla="val 4562"/>
            </a:avLst>
          </a:prstGeom>
          <a:gradFill>
            <a:gsLst>
              <a:gs pos="96000">
                <a:srgbClr val="C55A11">
                  <a:alpha val="0"/>
                </a:srgbClr>
              </a:gs>
              <a:gs pos="0">
                <a:srgbClr val="C55A11">
                  <a:lumMod val="60357"/>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22">
            <a:extLst>
              <a:ext uri="{FF2B5EF4-FFF2-40B4-BE49-F238E27FC236}">
                <a16:creationId xmlns:a16="http://schemas.microsoft.com/office/drawing/2014/main" id="{DB30586F-F1EE-42A3-EEA3-06F8ADA84B29}"/>
              </a:ext>
            </a:extLst>
          </p:cNvPr>
          <p:cNvSpPr/>
          <p:nvPr/>
        </p:nvSpPr>
        <p:spPr>
          <a:xfrm>
            <a:off x="9949525" y="3427827"/>
            <a:ext cx="2027449" cy="3107861"/>
          </a:xfrm>
          <a:prstGeom prst="roundRect">
            <a:avLst>
              <a:gd name="adj" fmla="val 4562"/>
            </a:avLst>
          </a:prstGeom>
          <a:gradFill>
            <a:gsLst>
              <a:gs pos="98000">
                <a:srgbClr val="D64024">
                  <a:alpha val="0"/>
                </a:srgbClr>
              </a:gs>
              <a:gs pos="0">
                <a:srgbClr val="D64024">
                  <a:lumMod val="49494"/>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1E535558-7AB2-B3F2-E01E-05BBE31D4CF1}"/>
              </a:ext>
            </a:extLst>
          </p:cNvPr>
          <p:cNvSpPr txBox="1"/>
          <p:nvPr/>
        </p:nvSpPr>
        <p:spPr>
          <a:xfrm>
            <a:off x="5607448" y="2944660"/>
            <a:ext cx="1607906" cy="2923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srgbClr val="C9E4FF"/>
                </a:solidFill>
                <a:effectLst/>
                <a:uLnTx/>
                <a:uFillTx/>
                <a:latin typeface="Arial" panose="020B0604020202020204" pitchFamily="34" charset="0"/>
                <a:ea typeface="+mn-ea"/>
                <a:cs typeface="Arial" panose="020B0604020202020204" pitchFamily="34" charset="0"/>
              </a:rPr>
              <a:t>ELEMENTS</a:t>
            </a:r>
            <a:endParaRPr kumimoji="0" lang="en-US" sz="1200" b="0" i="0" u="none" strike="noStrike" kern="1200" cap="none" spc="0" normalizeH="0" baseline="0" noProof="0">
              <a:ln>
                <a:noFill/>
              </a:ln>
              <a:solidFill>
                <a:srgbClr val="C9E4FF"/>
              </a:solidFill>
              <a:effectLst/>
              <a:uLnTx/>
              <a:uFillTx/>
              <a:latin typeface="Arial" panose="020B0604020202020204" pitchFamily="34" charset="0"/>
              <a:ea typeface="+mn-ea"/>
              <a:cs typeface="Arial" panose="020B0604020202020204" pitchFamily="34" charset="0"/>
            </a:endParaRPr>
          </a:p>
        </p:txBody>
      </p:sp>
      <p:sp>
        <p:nvSpPr>
          <p:cNvPr id="25" name="TextBox 24">
            <a:extLst>
              <a:ext uri="{FF2B5EF4-FFF2-40B4-BE49-F238E27FC236}">
                <a16:creationId xmlns:a16="http://schemas.microsoft.com/office/drawing/2014/main" id="{F71B89CE-8FBD-B591-C95D-FDE5BA2F125F}"/>
              </a:ext>
            </a:extLst>
          </p:cNvPr>
          <p:cNvSpPr txBox="1"/>
          <p:nvPr/>
        </p:nvSpPr>
        <p:spPr>
          <a:xfrm>
            <a:off x="1418195" y="4171775"/>
            <a:ext cx="1600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Michael Seablom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 </a:t>
            </a:r>
          </a:p>
        </p:txBody>
      </p:sp>
      <p:sp>
        <p:nvSpPr>
          <p:cNvPr id="26" name="TextBox 25">
            <a:extLst>
              <a:ext uri="{FF2B5EF4-FFF2-40B4-BE49-F238E27FC236}">
                <a16:creationId xmlns:a16="http://schemas.microsoft.com/office/drawing/2014/main" id="{432B5AA6-9AC3-C834-7B81-E93859C76D55}"/>
              </a:ext>
            </a:extLst>
          </p:cNvPr>
          <p:cNvSpPr txBox="1"/>
          <p:nvPr/>
        </p:nvSpPr>
        <p:spPr>
          <a:xfrm>
            <a:off x="1483295" y="4930176"/>
            <a:ext cx="1512517"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Elizabeth Forsbacka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Associate Director</a:t>
            </a:r>
          </a:p>
        </p:txBody>
      </p:sp>
      <p:sp>
        <p:nvSpPr>
          <p:cNvPr id="27" name="TextBox 26">
            <a:extLst>
              <a:ext uri="{FF2B5EF4-FFF2-40B4-BE49-F238E27FC236}">
                <a16:creationId xmlns:a16="http://schemas.microsoft.com/office/drawing/2014/main" id="{A079C676-FF1D-D2A5-7E39-B2D1DF25B460}"/>
              </a:ext>
            </a:extLst>
          </p:cNvPr>
          <p:cNvSpPr txBox="1"/>
          <p:nvPr/>
        </p:nvSpPr>
        <p:spPr>
          <a:xfrm>
            <a:off x="3745586" y="4179469"/>
            <a:ext cx="1547469" cy="44627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Scott Schwinger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a:t>
            </a:r>
          </a:p>
        </p:txBody>
      </p:sp>
      <p:sp>
        <p:nvSpPr>
          <p:cNvPr id="28" name="TextBox 27">
            <a:extLst>
              <a:ext uri="{FF2B5EF4-FFF2-40B4-BE49-F238E27FC236}">
                <a16:creationId xmlns:a16="http://schemas.microsoft.com/office/drawing/2014/main" id="{AD3184D0-85ED-6985-54FD-144D508972B9}"/>
              </a:ext>
            </a:extLst>
          </p:cNvPr>
          <p:cNvSpPr txBox="1"/>
          <p:nvPr/>
        </p:nvSpPr>
        <p:spPr>
          <a:xfrm>
            <a:off x="3772186" y="5022509"/>
            <a:ext cx="1409418"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Antonios</a:t>
            </a: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Seas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Associate Director</a:t>
            </a:r>
          </a:p>
        </p:txBody>
      </p:sp>
      <p:sp>
        <p:nvSpPr>
          <p:cNvPr id="29" name="TextBox 28">
            <a:extLst>
              <a:ext uri="{FF2B5EF4-FFF2-40B4-BE49-F238E27FC236}">
                <a16:creationId xmlns:a16="http://schemas.microsoft.com/office/drawing/2014/main" id="{0C583E03-31D0-CFCF-B8DB-A9F7884CD78E}"/>
              </a:ext>
            </a:extLst>
          </p:cNvPr>
          <p:cNvSpPr txBox="1"/>
          <p:nvPr/>
        </p:nvSpPr>
        <p:spPr>
          <a:xfrm>
            <a:off x="3149234" y="3492578"/>
            <a:ext cx="2022358"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Flight </a:t>
            </a:r>
            <a:b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b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Programs</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CDA8131-C96B-7936-BC2A-867C00E23FEF}"/>
              </a:ext>
            </a:extLst>
          </p:cNvPr>
          <p:cNvSpPr txBox="1"/>
          <p:nvPr/>
        </p:nvSpPr>
        <p:spPr>
          <a:xfrm>
            <a:off x="5413336" y="3492578"/>
            <a:ext cx="1960219"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Science</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Data Systems</a:t>
            </a:r>
          </a:p>
        </p:txBody>
      </p:sp>
      <p:sp>
        <p:nvSpPr>
          <p:cNvPr id="31" name="TextBox 30">
            <a:extLst>
              <a:ext uri="{FF2B5EF4-FFF2-40B4-BE49-F238E27FC236}">
                <a16:creationId xmlns:a16="http://schemas.microsoft.com/office/drawing/2014/main" id="{184D38E5-5E5C-BCF9-D6D8-FCAE093197F0}"/>
              </a:ext>
            </a:extLst>
          </p:cNvPr>
          <p:cNvSpPr txBox="1"/>
          <p:nvPr/>
        </p:nvSpPr>
        <p:spPr>
          <a:xfrm>
            <a:off x="6029081" y="4179469"/>
            <a:ext cx="1396957" cy="44627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Katie Baynes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Data Officer</a:t>
            </a:r>
          </a:p>
        </p:txBody>
      </p:sp>
      <p:sp>
        <p:nvSpPr>
          <p:cNvPr id="32" name="TextBox 31">
            <a:extLst>
              <a:ext uri="{FF2B5EF4-FFF2-40B4-BE49-F238E27FC236}">
                <a16:creationId xmlns:a16="http://schemas.microsoft.com/office/drawing/2014/main" id="{A08345A5-D550-E46E-A5E3-97FB728C6777}"/>
              </a:ext>
            </a:extLst>
          </p:cNvPr>
          <p:cNvSpPr txBox="1"/>
          <p:nvPr/>
        </p:nvSpPr>
        <p:spPr>
          <a:xfrm>
            <a:off x="6029082" y="5022509"/>
            <a:ext cx="1346644"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Jim O'Sullivan</a:t>
            </a:r>
            <a:endPar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Deputy Earth </a:t>
            </a:r>
            <a:br>
              <a:rPr lang="en-US" sz="1100" b="0" i="0" u="none" strike="noStrike" kern="1200" cap="none" spc="0" normalizeH="0" baseline="0" noProof="0">
                <a:ln>
                  <a:noFill/>
                </a:ln>
                <a:effectLst/>
                <a:uLnTx/>
                <a:uFillTx/>
                <a:latin typeface="Arial" panose="020B0604020202020204" pitchFamily="34" charset="0"/>
                <a:cs typeface="Arial" panose="020B0604020202020204" pitchFamily="34" charset="0"/>
              </a:rPr>
            </a:br>
            <a:r>
              <a:rPr kumimoji="0" lang="en-US" sz="1100" b="0" i="0" u="none" strike="noStrike" kern="1200" cap="none" spc="0" normalizeH="0" baseline="0" noProof="0">
                <a:ln>
                  <a:noFill/>
                </a:ln>
                <a:solidFill>
                  <a:prstClr val="white"/>
                </a:solidFill>
                <a:effectLst/>
                <a:uLnTx/>
                <a:uFillTx/>
                <a:latin typeface="Arial"/>
                <a:cs typeface="Arial"/>
              </a:rPr>
              <a:t>Data Officer</a:t>
            </a:r>
            <a:endParaRPr lang="en-US" sz="1100" b="0" i="0" u="none" strike="noStrike" kern="1200" cap="none" spc="0" normalizeH="0" baseline="0" noProof="0">
              <a:ln>
                <a:noFill/>
              </a:ln>
              <a:solidFill>
                <a:prstClr val="white"/>
              </a:solidFill>
              <a:effectLst/>
              <a:uLnTx/>
              <a:uFillTx/>
              <a:latin typeface="Arial"/>
              <a:cs typeface="Arial"/>
            </a:endParaRPr>
          </a:p>
        </p:txBody>
      </p:sp>
      <p:sp>
        <p:nvSpPr>
          <p:cNvPr id="33" name="TextBox 32">
            <a:extLst>
              <a:ext uri="{FF2B5EF4-FFF2-40B4-BE49-F238E27FC236}">
                <a16:creationId xmlns:a16="http://schemas.microsoft.com/office/drawing/2014/main" id="{F07690AE-C7C6-C3BF-1577-F3A089358B1B}"/>
              </a:ext>
            </a:extLst>
          </p:cNvPr>
          <p:cNvSpPr txBox="1"/>
          <p:nvPr/>
        </p:nvSpPr>
        <p:spPr>
          <a:xfrm>
            <a:off x="7656736" y="3492578"/>
            <a:ext cx="2048975"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System Science Research Program</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6CAF54A3-64BD-8EE9-9D75-DDEB5F61EAA3}"/>
              </a:ext>
            </a:extLst>
          </p:cNvPr>
          <p:cNvSpPr txBox="1"/>
          <p:nvPr/>
        </p:nvSpPr>
        <p:spPr>
          <a:xfrm>
            <a:off x="8256037" y="4178518"/>
            <a:ext cx="1437779" cy="446276"/>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Barry Lefer</a:t>
            </a:r>
            <a:endParaRPr kumimoji="0"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a:defRPr/>
            </a:pPr>
            <a:r>
              <a:rPr lang="en-US" sz="1100">
                <a:solidFill>
                  <a:prstClr val="white"/>
                </a:solidFill>
                <a:latin typeface="Arial"/>
                <a:cs typeface="Arial"/>
              </a:rPr>
              <a:t>Associate</a:t>
            </a:r>
            <a:r>
              <a:rPr kumimoji="0" lang="en-US" sz="1100" b="0" i="0" u="none" strike="noStrike" kern="1200" cap="none" spc="0" normalizeH="0" baseline="0" noProof="0">
                <a:ln>
                  <a:noFill/>
                </a:ln>
                <a:solidFill>
                  <a:prstClr val="white"/>
                </a:solidFill>
                <a:effectLst/>
                <a:uLnTx/>
                <a:uFillTx/>
                <a:latin typeface="Arial"/>
                <a:cs typeface="Arial"/>
              </a:rPr>
              <a:t> Director</a:t>
            </a:r>
            <a:endParaRPr lang="en-US">
              <a:solidFill>
                <a:prstClr val="white"/>
              </a:solidFill>
            </a:endParaRPr>
          </a:p>
        </p:txBody>
      </p:sp>
      <p:sp>
        <p:nvSpPr>
          <p:cNvPr id="35" name="TextBox 34">
            <a:extLst>
              <a:ext uri="{FF2B5EF4-FFF2-40B4-BE49-F238E27FC236}">
                <a16:creationId xmlns:a16="http://schemas.microsoft.com/office/drawing/2014/main" id="{009384DC-58D2-A309-7E5C-F6FE2B9819A7}"/>
              </a:ext>
            </a:extLst>
          </p:cNvPr>
          <p:cNvSpPr txBox="1"/>
          <p:nvPr/>
        </p:nvSpPr>
        <p:spPr>
          <a:xfrm>
            <a:off x="10006938" y="3492578"/>
            <a:ext cx="1944983"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a:t>
            </a:r>
            <a:b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b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Action</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7ED76238-7FCE-DD35-0A54-1D6234F5C530}"/>
              </a:ext>
            </a:extLst>
          </p:cNvPr>
          <p:cNvSpPr txBox="1"/>
          <p:nvPr/>
        </p:nvSpPr>
        <p:spPr>
          <a:xfrm>
            <a:off x="10558566" y="4171775"/>
            <a:ext cx="153586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Thomas Wagner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a:t>
            </a:r>
          </a:p>
        </p:txBody>
      </p:sp>
      <p:sp>
        <p:nvSpPr>
          <p:cNvPr id="37" name="TextBox 36">
            <a:extLst>
              <a:ext uri="{FF2B5EF4-FFF2-40B4-BE49-F238E27FC236}">
                <a16:creationId xmlns:a16="http://schemas.microsoft.com/office/drawing/2014/main" id="{133F4F6B-C26E-C99F-0B83-AF69A3202069}"/>
              </a:ext>
            </a:extLst>
          </p:cNvPr>
          <p:cNvSpPr txBox="1"/>
          <p:nvPr/>
        </p:nvSpPr>
        <p:spPr>
          <a:xfrm>
            <a:off x="10558566" y="4930176"/>
            <a:ext cx="1796664" cy="80021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a:cs typeface="Arial"/>
              </a:rPr>
              <a:t>Emily </a:t>
            </a:r>
            <a:r>
              <a:rPr kumimoji="0" lang="en-US" sz="1200" b="1" i="0" u="none" strike="noStrike" kern="1200" cap="none" spc="0" normalizeH="0" baseline="0" noProof="0" err="1">
                <a:ln>
                  <a:noFill/>
                </a:ln>
                <a:solidFill>
                  <a:prstClr val="white"/>
                </a:solidFill>
                <a:effectLst/>
                <a:uLnTx/>
                <a:uFillTx/>
                <a:latin typeface="Arial"/>
                <a:cs typeface="Arial"/>
              </a:rPr>
              <a:t>Sylak</a:t>
            </a:r>
            <a:r>
              <a:rPr kumimoji="0" lang="en-US" sz="1200" b="1" i="0" u="none" strike="noStrike" kern="1200" cap="none" spc="0" normalizeH="0" baseline="0" noProof="0">
                <a:ln>
                  <a:noFill/>
                </a:ln>
                <a:solidFill>
                  <a:prstClr val="white"/>
                </a:solidFill>
                <a:effectLst/>
                <a:uLnTx/>
                <a:uFillTx/>
                <a:latin typeface="Arial"/>
                <a:cs typeface="Arial"/>
              </a:rPr>
              <a:t>-Glassman</a:t>
            </a:r>
          </a:p>
          <a:p>
            <a:pPr>
              <a:defRPr/>
            </a:pPr>
            <a:r>
              <a:rPr kumimoji="0" lang="en-US" sz="1100" b="0" i="0" u="none" strike="noStrike" kern="1200" cap="none" spc="0" normalizeH="0" baseline="0" noProof="0">
                <a:ln>
                  <a:noFill/>
                </a:ln>
                <a:solidFill>
                  <a:prstClr val="white"/>
                </a:solidFill>
                <a:effectLst/>
                <a:uLnTx/>
                <a:uFillTx/>
                <a:latin typeface="Arial"/>
                <a:cs typeface="Arial"/>
              </a:rPr>
              <a:t>Deputy Associate </a:t>
            </a:r>
            <a:endParaRPr lang="en-US" sz="1100">
              <a:solidFill>
                <a:prstClr val="white"/>
              </a:solidFill>
              <a:latin typeface="Arial"/>
              <a:cs typeface="Arial"/>
            </a:endParaRPr>
          </a:p>
          <a:p>
            <a:pPr marL="0" marR="0" lvl="0" indent="0" algn="l" defTabSz="914400">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Director</a:t>
            </a:r>
            <a:endParaRPr lang="en-US">
              <a:solidFill>
                <a:prstClr val="white"/>
              </a:solidFill>
            </a:endParaRPr>
          </a:p>
        </p:txBody>
      </p:sp>
      <p:grpSp>
        <p:nvGrpSpPr>
          <p:cNvPr id="38" name="Group 37">
            <a:extLst>
              <a:ext uri="{FF2B5EF4-FFF2-40B4-BE49-F238E27FC236}">
                <a16:creationId xmlns:a16="http://schemas.microsoft.com/office/drawing/2014/main" id="{10D50A8C-E03A-9FBE-52CD-0D80D71854E5}"/>
              </a:ext>
            </a:extLst>
          </p:cNvPr>
          <p:cNvGrpSpPr/>
          <p:nvPr/>
        </p:nvGrpSpPr>
        <p:grpSpPr>
          <a:xfrm>
            <a:off x="4610917" y="1007911"/>
            <a:ext cx="3605386" cy="1488335"/>
            <a:chOff x="4160751" y="461328"/>
            <a:chExt cx="3605386" cy="1488335"/>
          </a:xfrm>
        </p:grpSpPr>
        <p:sp>
          <p:nvSpPr>
            <p:cNvPr id="39" name="TextBox 38">
              <a:extLst>
                <a:ext uri="{FF2B5EF4-FFF2-40B4-BE49-F238E27FC236}">
                  <a16:creationId xmlns:a16="http://schemas.microsoft.com/office/drawing/2014/main" id="{C0EF59AE-91B0-B7B8-66A6-6579F20A7F3D}"/>
                </a:ext>
              </a:extLst>
            </p:cNvPr>
            <p:cNvSpPr txBox="1"/>
            <p:nvPr/>
          </p:nvSpPr>
          <p:spPr>
            <a:xfrm>
              <a:off x="4160751" y="1472609"/>
              <a:ext cx="1826690" cy="4770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Karen St. Germain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Division Director</a:t>
              </a:r>
            </a:p>
          </p:txBody>
        </p:sp>
        <p:sp>
          <p:nvSpPr>
            <p:cNvPr id="40" name="TextBox 39">
              <a:extLst>
                <a:ext uri="{FF2B5EF4-FFF2-40B4-BE49-F238E27FC236}">
                  <a16:creationId xmlns:a16="http://schemas.microsoft.com/office/drawing/2014/main" id="{2F86E51F-4903-0D53-40A0-D10BB6926FAA}"/>
                </a:ext>
              </a:extLst>
            </p:cNvPr>
            <p:cNvSpPr txBox="1"/>
            <p:nvPr/>
          </p:nvSpPr>
          <p:spPr>
            <a:xfrm>
              <a:off x="6037545" y="1472609"/>
              <a:ext cx="1728592" cy="4770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Julie Robinson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Director</a:t>
              </a:r>
            </a:p>
          </p:txBody>
        </p:sp>
        <p:pic>
          <p:nvPicPr>
            <p:cNvPr id="41" name="Picture 40">
              <a:extLst>
                <a:ext uri="{FF2B5EF4-FFF2-40B4-BE49-F238E27FC236}">
                  <a16:creationId xmlns:a16="http://schemas.microsoft.com/office/drawing/2014/main" id="{193DEA0B-F3EA-3DB9-6794-4764E0A845D9}"/>
                </a:ext>
              </a:extLst>
            </p:cNvPr>
            <p:cNvPicPr>
              <a:picLocks/>
            </p:cNvPicPr>
            <p:nvPr/>
          </p:nvPicPr>
          <p:blipFill rotWithShape="1">
            <a:blip r:embed="rId3"/>
            <a:srcRect t="6010" b="6010"/>
            <a:stretch/>
          </p:blipFill>
          <p:spPr>
            <a:xfrm>
              <a:off x="4616896" y="461328"/>
              <a:ext cx="914400" cy="914400"/>
            </a:xfrm>
            <a:prstGeom prst="ellipse">
              <a:avLst/>
            </a:prstGeom>
            <a:noFill/>
            <a:ln w="95250">
              <a:gradFill>
                <a:gsLst>
                  <a:gs pos="0">
                    <a:srgbClr val="00ADEF"/>
                  </a:gs>
                  <a:gs pos="91000">
                    <a:schemeClr val="accent5">
                      <a:alpha val="0"/>
                    </a:schemeClr>
                  </a:gs>
                </a:gsLst>
                <a:lin ang="5400000" scaled="1"/>
              </a:gradFill>
            </a:ln>
          </p:spPr>
        </p:pic>
        <p:pic>
          <p:nvPicPr>
            <p:cNvPr id="42" name="Picture 41" descr="A person smiling at the camera&#10;&#10;Description automatically generated">
              <a:extLst>
                <a:ext uri="{FF2B5EF4-FFF2-40B4-BE49-F238E27FC236}">
                  <a16:creationId xmlns:a16="http://schemas.microsoft.com/office/drawing/2014/main" id="{1D5C9CEB-8368-FC31-6F2D-A5152E75B6E3}"/>
                </a:ext>
              </a:extLst>
            </p:cNvPr>
            <p:cNvPicPr>
              <a:picLocks noChangeAspect="1"/>
            </p:cNvPicPr>
            <p:nvPr/>
          </p:nvPicPr>
          <p:blipFill>
            <a:blip r:embed="rId4"/>
            <a:stretch>
              <a:fillRect/>
            </a:stretch>
          </p:blipFill>
          <p:spPr>
            <a:xfrm>
              <a:off x="6444641" y="461328"/>
              <a:ext cx="914400" cy="914400"/>
            </a:xfrm>
            <a:prstGeom prst="ellipse">
              <a:avLst/>
            </a:prstGeom>
            <a:ln w="95250">
              <a:gradFill>
                <a:gsLst>
                  <a:gs pos="95000">
                    <a:schemeClr val="accent5">
                      <a:alpha val="0"/>
                    </a:schemeClr>
                  </a:gs>
                  <a:gs pos="0">
                    <a:srgbClr val="00ADEF"/>
                  </a:gs>
                </a:gsLst>
                <a:lin ang="5400000" scaled="1"/>
              </a:gradFill>
            </a:ln>
          </p:spPr>
        </p:pic>
      </p:grpSp>
      <p:pic>
        <p:nvPicPr>
          <p:cNvPr id="43" name="Picture 42">
            <a:extLst>
              <a:ext uri="{FF2B5EF4-FFF2-40B4-BE49-F238E27FC236}">
                <a16:creationId xmlns:a16="http://schemas.microsoft.com/office/drawing/2014/main" id="{866ECF38-7183-870B-BBA9-BAEB3BFC2B8D}"/>
              </a:ext>
            </a:extLst>
          </p:cNvPr>
          <p:cNvPicPr>
            <a:picLocks noChangeAspect="1"/>
          </p:cNvPicPr>
          <p:nvPr/>
        </p:nvPicPr>
        <p:blipFill rotWithShape="1">
          <a:blip r:embed="rId5"/>
          <a:srcRect l="10997" r="-37" b="11026"/>
          <a:stretch/>
        </p:blipFill>
        <p:spPr>
          <a:xfrm rot="21183493">
            <a:off x="5395550" y="4105427"/>
            <a:ext cx="594360" cy="594360"/>
          </a:xfrm>
          <a:prstGeom prst="ellipse">
            <a:avLst/>
          </a:prstGeom>
          <a:ln w="88900">
            <a:gradFill>
              <a:gsLst>
                <a:gs pos="0">
                  <a:srgbClr val="7030A0"/>
                </a:gs>
                <a:gs pos="87000">
                  <a:srgbClr val="7030A0">
                    <a:alpha val="0"/>
                  </a:srgbClr>
                </a:gs>
              </a:gsLst>
              <a:lin ang="0" scaled="0"/>
            </a:gradFill>
          </a:ln>
        </p:spPr>
      </p:pic>
      <p:cxnSp>
        <p:nvCxnSpPr>
          <p:cNvPr id="44" name="Straight Connector 43">
            <a:extLst>
              <a:ext uri="{FF2B5EF4-FFF2-40B4-BE49-F238E27FC236}">
                <a16:creationId xmlns:a16="http://schemas.microsoft.com/office/drawing/2014/main" id="{21495432-8D8E-90EB-4C88-B2E798E0D087}"/>
              </a:ext>
            </a:extLst>
          </p:cNvPr>
          <p:cNvCxnSpPr>
            <a:cxnSpLocks/>
          </p:cNvCxnSpPr>
          <p:nvPr/>
        </p:nvCxnSpPr>
        <p:spPr>
          <a:xfrm>
            <a:off x="816283" y="3098389"/>
            <a:ext cx="5148198" cy="0"/>
          </a:xfrm>
          <a:prstGeom prst="line">
            <a:avLst/>
          </a:prstGeom>
          <a:ln w="15875" cap="rnd">
            <a:gradFill>
              <a:gsLst>
                <a:gs pos="10000">
                  <a:srgbClr val="06A6E7">
                    <a:alpha val="0"/>
                  </a:srgbClr>
                </a:gs>
                <a:gs pos="99000">
                  <a:srgbClr val="06A6E7"/>
                </a:gs>
              </a:gsLst>
              <a:lin ang="8400000" scaled="0"/>
            </a:gra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FE7A592-117A-279F-7791-772C3E40958A}"/>
              </a:ext>
            </a:extLst>
          </p:cNvPr>
          <p:cNvCxnSpPr>
            <a:cxnSpLocks/>
          </p:cNvCxnSpPr>
          <p:nvPr/>
        </p:nvCxnSpPr>
        <p:spPr>
          <a:xfrm>
            <a:off x="6977001" y="3098389"/>
            <a:ext cx="5025025" cy="0"/>
          </a:xfrm>
          <a:prstGeom prst="line">
            <a:avLst/>
          </a:prstGeom>
          <a:ln w="15875" cap="rnd">
            <a:gradFill>
              <a:gsLst>
                <a:gs pos="92000">
                  <a:srgbClr val="06A6E7">
                    <a:alpha val="0"/>
                  </a:srgbClr>
                </a:gs>
                <a:gs pos="0">
                  <a:srgbClr val="06A6E7"/>
                </a:gs>
              </a:gsLst>
              <a:lin ang="8400000" scaled="0"/>
            </a:gradFill>
            <a:round/>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263304E-BF5A-CE69-FD5E-D5FF2E56EBA6}"/>
              </a:ext>
            </a:extLst>
          </p:cNvPr>
          <p:cNvSpPr txBox="1"/>
          <p:nvPr/>
        </p:nvSpPr>
        <p:spPr>
          <a:xfrm>
            <a:off x="859897" y="3482850"/>
            <a:ext cx="2029034"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Science Technology Office</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47" name="Picture 46" descr="A person in a suit and tie&#10;&#10;Description automatically generated">
            <a:extLst>
              <a:ext uri="{FF2B5EF4-FFF2-40B4-BE49-F238E27FC236}">
                <a16:creationId xmlns:a16="http://schemas.microsoft.com/office/drawing/2014/main" id="{82E35F5F-58D7-5046-91A9-EC4AEA37E26B}"/>
              </a:ext>
            </a:extLst>
          </p:cNvPr>
          <p:cNvPicPr>
            <a:picLocks noChangeAspect="1"/>
          </p:cNvPicPr>
          <p:nvPr/>
        </p:nvPicPr>
        <p:blipFill rotWithShape="1">
          <a:blip r:embed="rId6"/>
          <a:srcRect l="8802" t="5416" r="14968" b="28354"/>
          <a:stretch/>
        </p:blipFill>
        <p:spPr>
          <a:xfrm>
            <a:off x="9913342" y="4105363"/>
            <a:ext cx="594241" cy="594360"/>
          </a:xfrm>
          <a:prstGeom prst="ellipse">
            <a:avLst/>
          </a:prstGeom>
          <a:ln w="79375">
            <a:gradFill>
              <a:gsLst>
                <a:gs pos="0">
                  <a:srgbClr val="D64024"/>
                </a:gs>
                <a:gs pos="78000">
                  <a:srgbClr val="D64024">
                    <a:alpha val="0"/>
                  </a:srgbClr>
                </a:gs>
              </a:gsLst>
              <a:lin ang="1200000" scaled="0"/>
            </a:gradFill>
          </a:ln>
        </p:spPr>
      </p:pic>
      <p:pic>
        <p:nvPicPr>
          <p:cNvPr id="48" name="Picture 47" descr="A person smiling in front of a poster&#10;&#10;Description automatically generated">
            <a:extLst>
              <a:ext uri="{FF2B5EF4-FFF2-40B4-BE49-F238E27FC236}">
                <a16:creationId xmlns:a16="http://schemas.microsoft.com/office/drawing/2014/main" id="{1365133B-3F64-E373-859F-AB834913FB15}"/>
              </a:ext>
            </a:extLst>
          </p:cNvPr>
          <p:cNvPicPr>
            <a:picLocks noChangeAspect="1"/>
          </p:cNvPicPr>
          <p:nvPr/>
        </p:nvPicPr>
        <p:blipFill rotWithShape="1">
          <a:blip r:embed="rId7"/>
          <a:srcRect l="24704" t="241" r="16194" b="39372"/>
          <a:stretch/>
        </p:blipFill>
        <p:spPr>
          <a:xfrm>
            <a:off x="9913341" y="5033105"/>
            <a:ext cx="594360" cy="594360"/>
          </a:xfrm>
          <a:prstGeom prst="ellipse">
            <a:avLst/>
          </a:prstGeom>
          <a:ln w="88900">
            <a:gradFill>
              <a:gsLst>
                <a:gs pos="0">
                  <a:srgbClr val="D64024"/>
                </a:gs>
                <a:gs pos="82000">
                  <a:srgbClr val="D64024">
                    <a:alpha val="0"/>
                  </a:srgbClr>
                </a:gs>
              </a:gsLst>
              <a:lin ang="1200000" scaled="0"/>
            </a:gradFill>
          </a:ln>
        </p:spPr>
      </p:pic>
      <p:pic>
        <p:nvPicPr>
          <p:cNvPr id="49" name="Picture Placeholder 113">
            <a:extLst>
              <a:ext uri="{FF2B5EF4-FFF2-40B4-BE49-F238E27FC236}">
                <a16:creationId xmlns:a16="http://schemas.microsoft.com/office/drawing/2014/main" id="{8EDAB11D-46D3-6E05-BAEA-E177D3610AD1}"/>
              </a:ext>
            </a:extLst>
          </p:cNvPr>
          <p:cNvPicPr>
            <a:picLocks noChangeAspect="1"/>
          </p:cNvPicPr>
          <p:nvPr/>
        </p:nvPicPr>
        <p:blipFill rotWithShape="1">
          <a:blip r:embed="rId8">
            <a:extLst>
              <a:ext uri="{28A0092B-C50C-407E-A947-70E740481C1C}">
                <a14:useLocalDpi xmlns:a14="http://schemas.microsoft.com/office/drawing/2010/main" val="0"/>
              </a:ext>
            </a:extLst>
          </a:blip>
          <a:srcRect l="17534" t="3562" r="22466" b="36438"/>
          <a:stretch/>
        </p:blipFill>
        <p:spPr>
          <a:xfrm>
            <a:off x="3105903" y="4105427"/>
            <a:ext cx="594359" cy="594360"/>
          </a:xfrm>
          <a:prstGeom prst="ellipse">
            <a:avLst/>
          </a:prstGeom>
          <a:ln w="88900">
            <a:gradFill>
              <a:gsLst>
                <a:gs pos="0">
                  <a:srgbClr val="3864B3"/>
                </a:gs>
                <a:gs pos="95000">
                  <a:schemeClr val="accent1">
                    <a:alpha val="0"/>
                    <a:lumMod val="42000"/>
                  </a:schemeClr>
                </a:gs>
              </a:gsLst>
              <a:lin ang="0" scaled="0"/>
            </a:gradFill>
          </a:ln>
          <a:effectLst/>
          <a:scene3d>
            <a:camera prst="orthographicFront">
              <a:rot lat="0" lon="0" rev="0"/>
            </a:camera>
            <a:lightRig rig="balanced" dir="t">
              <a:rot lat="0" lon="0" rev="8700000"/>
            </a:lightRig>
          </a:scene3d>
          <a:sp3d/>
        </p:spPr>
      </p:pic>
      <p:pic>
        <p:nvPicPr>
          <p:cNvPr id="50" name="Picture 49">
            <a:extLst>
              <a:ext uri="{FF2B5EF4-FFF2-40B4-BE49-F238E27FC236}">
                <a16:creationId xmlns:a16="http://schemas.microsoft.com/office/drawing/2014/main" id="{471DBB60-B8F3-FFE2-315B-FB00B86F5609}"/>
              </a:ext>
            </a:extLst>
          </p:cNvPr>
          <p:cNvPicPr>
            <a:picLocks/>
          </p:cNvPicPr>
          <p:nvPr/>
        </p:nvPicPr>
        <p:blipFill rotWithShape="1">
          <a:blip r:embed="rId9"/>
          <a:srcRect l="713" t="3571" r="6427" b="3571"/>
          <a:stretch/>
        </p:blipFill>
        <p:spPr>
          <a:xfrm>
            <a:off x="3102284" y="5033105"/>
            <a:ext cx="594360" cy="594360"/>
          </a:xfrm>
          <a:prstGeom prst="ellipse">
            <a:avLst/>
          </a:prstGeom>
          <a:ln w="88900">
            <a:gradFill>
              <a:gsLst>
                <a:gs pos="0">
                  <a:schemeClr val="accent1">
                    <a:lumMod val="89000"/>
                  </a:schemeClr>
                </a:gs>
                <a:gs pos="99000">
                  <a:schemeClr val="accent1">
                    <a:lumMod val="75000"/>
                    <a:alpha val="0"/>
                  </a:schemeClr>
                </a:gs>
              </a:gsLst>
              <a:lin ang="0" scaled="0"/>
            </a:gradFill>
          </a:ln>
        </p:spPr>
      </p:pic>
      <p:pic>
        <p:nvPicPr>
          <p:cNvPr id="51" name="Picture 50" descr="A person in a suit and tie&#10;&#10;Description automatically generated">
            <a:extLst>
              <a:ext uri="{FF2B5EF4-FFF2-40B4-BE49-F238E27FC236}">
                <a16:creationId xmlns:a16="http://schemas.microsoft.com/office/drawing/2014/main" id="{8DB066AE-C50A-E8B7-2810-0ECCDDCE2754}"/>
              </a:ext>
            </a:extLst>
          </p:cNvPr>
          <p:cNvPicPr>
            <a:picLocks noChangeAspect="1"/>
          </p:cNvPicPr>
          <p:nvPr/>
        </p:nvPicPr>
        <p:blipFill rotWithShape="1">
          <a:blip r:embed="rId10"/>
          <a:srcRect l="15469" t="6014" r="11469" b="39098"/>
          <a:stretch/>
        </p:blipFill>
        <p:spPr>
          <a:xfrm>
            <a:off x="7624305" y="4105702"/>
            <a:ext cx="594871" cy="594360"/>
          </a:xfrm>
          <a:prstGeom prst="ellipse">
            <a:avLst/>
          </a:prstGeom>
          <a:ln w="88900">
            <a:gradFill>
              <a:gsLst>
                <a:gs pos="0">
                  <a:srgbClr val="207C7C"/>
                </a:gs>
                <a:gs pos="100000">
                  <a:srgbClr val="207C7C">
                    <a:alpha val="0"/>
                  </a:srgbClr>
                </a:gs>
              </a:gsLst>
              <a:lin ang="0" scaled="0"/>
            </a:gradFill>
          </a:ln>
        </p:spPr>
      </p:pic>
      <p:pic>
        <p:nvPicPr>
          <p:cNvPr id="52" name="Picture Placeholder 8">
            <a:extLst>
              <a:ext uri="{FF2B5EF4-FFF2-40B4-BE49-F238E27FC236}">
                <a16:creationId xmlns:a16="http://schemas.microsoft.com/office/drawing/2014/main" id="{4DA8F3ED-4422-C8D3-4F3E-C2979E6BC08F}"/>
              </a:ext>
            </a:extLst>
          </p:cNvPr>
          <p:cNvPicPr>
            <a:picLocks noChangeAspect="1"/>
          </p:cNvPicPr>
          <p:nvPr/>
        </p:nvPicPr>
        <p:blipFill rotWithShape="1">
          <a:blip r:embed="rId11">
            <a:extLst>
              <a:ext uri="{28A0092B-C50C-407E-A947-70E740481C1C}">
                <a14:useLocalDpi xmlns:a14="http://schemas.microsoft.com/office/drawing/2010/main" val="0"/>
              </a:ext>
            </a:extLst>
          </a:blip>
          <a:srcRect l="4400" t="4400" r="4400" b="4400"/>
          <a:stretch/>
        </p:blipFill>
        <p:spPr>
          <a:xfrm>
            <a:off x="7610769" y="5033105"/>
            <a:ext cx="594360" cy="594360"/>
          </a:xfrm>
          <a:prstGeom prst="ellipse">
            <a:avLst/>
          </a:prstGeom>
          <a:ln w="88900">
            <a:gradFill>
              <a:gsLst>
                <a:gs pos="0">
                  <a:srgbClr val="207C7C"/>
                </a:gs>
                <a:gs pos="99000">
                  <a:srgbClr val="207C7C">
                    <a:alpha val="0"/>
                  </a:srgbClr>
                </a:gs>
              </a:gsLst>
              <a:lin ang="0" scaled="0"/>
            </a:gradFill>
          </a:ln>
        </p:spPr>
      </p:pic>
      <p:pic>
        <p:nvPicPr>
          <p:cNvPr id="53" name="Picture Placeholder 8">
            <a:extLst>
              <a:ext uri="{FF2B5EF4-FFF2-40B4-BE49-F238E27FC236}">
                <a16:creationId xmlns:a16="http://schemas.microsoft.com/office/drawing/2014/main" id="{58165B1A-045B-CDF4-F6C7-F3E0BDCFC8D8}"/>
              </a:ext>
            </a:extLst>
          </p:cNvPr>
          <p:cNvPicPr>
            <a:picLocks/>
          </p:cNvPicPr>
          <p:nvPr/>
        </p:nvPicPr>
        <p:blipFill>
          <a:blip r:embed="rId12"/>
          <a:srcRect l="4764" r="4764"/>
          <a:stretch/>
        </p:blipFill>
        <p:spPr>
          <a:xfrm>
            <a:off x="788353" y="5030690"/>
            <a:ext cx="594360" cy="599191"/>
          </a:xfrm>
          <a:prstGeom prst="ellipse">
            <a:avLst/>
          </a:prstGeom>
          <a:ln w="88900">
            <a:gradFill>
              <a:gsLst>
                <a:gs pos="0">
                  <a:srgbClr val="C55A11"/>
                </a:gs>
                <a:gs pos="80000">
                  <a:srgbClr val="C55A11">
                    <a:alpha val="0"/>
                  </a:srgbClr>
                </a:gs>
              </a:gsLst>
              <a:lin ang="0" scaled="0"/>
            </a:gradFill>
          </a:ln>
        </p:spPr>
      </p:pic>
      <p:pic>
        <p:nvPicPr>
          <p:cNvPr id="54" name="Picture Placeholder 8">
            <a:extLst>
              <a:ext uri="{FF2B5EF4-FFF2-40B4-BE49-F238E27FC236}">
                <a16:creationId xmlns:a16="http://schemas.microsoft.com/office/drawing/2014/main" id="{34F5B9CC-9D90-B008-D975-33822850591B}"/>
              </a:ext>
            </a:extLst>
          </p:cNvPr>
          <p:cNvPicPr>
            <a:picLocks noChangeAspect="1"/>
          </p:cNvPicPr>
          <p:nvPr/>
        </p:nvPicPr>
        <p:blipFill>
          <a:blip r:embed="rId13"/>
          <a:srcRect t="7666" b="7666"/>
          <a:stretch/>
        </p:blipFill>
        <p:spPr>
          <a:xfrm>
            <a:off x="5389688" y="5033105"/>
            <a:ext cx="594360" cy="594360"/>
          </a:xfrm>
          <a:prstGeom prst="ellipse">
            <a:avLst/>
          </a:prstGeom>
          <a:ln w="88900">
            <a:gradFill>
              <a:gsLst>
                <a:gs pos="0">
                  <a:srgbClr val="7030A0"/>
                </a:gs>
                <a:gs pos="80000">
                  <a:srgbClr val="7030A0">
                    <a:alpha val="0"/>
                  </a:srgbClr>
                </a:gs>
              </a:gsLst>
              <a:lin ang="0" scaled="0"/>
            </a:gradFill>
          </a:ln>
        </p:spPr>
      </p:pic>
      <p:sp>
        <p:nvSpPr>
          <p:cNvPr id="55" name="TextBox 54">
            <a:extLst>
              <a:ext uri="{FF2B5EF4-FFF2-40B4-BE49-F238E27FC236}">
                <a16:creationId xmlns:a16="http://schemas.microsoft.com/office/drawing/2014/main" id="{6AF0AE84-B8D6-D80C-9F8A-00465078D5C6}"/>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03.18.2026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7" name="ember28024" descr="Barry Lefer">
            <a:extLst>
              <a:ext uri="{FF2B5EF4-FFF2-40B4-BE49-F238E27FC236}">
                <a16:creationId xmlns:a16="http://schemas.microsoft.com/office/drawing/2014/main" id="{DD98A584-CC56-4CF7-07E3-AEBA8677F632}"/>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1713" t="13120" r="13783" b="10522"/>
          <a:stretch/>
        </p:blipFill>
        <p:spPr bwMode="auto">
          <a:xfrm>
            <a:off x="7621943" y="4094049"/>
            <a:ext cx="594360" cy="618157"/>
          </a:xfrm>
          <a:prstGeom prst="ellipse">
            <a:avLst/>
          </a:prstGeom>
          <a:noFill/>
          <a:extLst>
            <a:ext uri="{909E8E84-426E-40DD-AFC4-6F175D3DCCD1}">
              <a14:hiddenFill xmlns:a14="http://schemas.microsoft.com/office/drawing/2010/main">
                <a:solidFill>
                  <a:srgbClr val="FFFFFF"/>
                </a:solidFill>
              </a14:hiddenFill>
            </a:ext>
          </a:extLst>
        </p:spPr>
      </p:pic>
      <p:pic>
        <p:nvPicPr>
          <p:cNvPr id="58" name="Picture 57">
            <a:extLst>
              <a:ext uri="{FF2B5EF4-FFF2-40B4-BE49-F238E27FC236}">
                <a16:creationId xmlns:a16="http://schemas.microsoft.com/office/drawing/2014/main" id="{56BF22B2-D33A-0195-1DB1-668E768FEC19}"/>
              </a:ext>
            </a:extLst>
          </p:cNvPr>
          <p:cNvPicPr>
            <a:picLocks noChangeAspect="1"/>
          </p:cNvPicPr>
          <p:nvPr/>
        </p:nvPicPr>
        <p:blipFill>
          <a:blip r:embed="rId15"/>
          <a:stretch>
            <a:fillRect/>
          </a:stretch>
        </p:blipFill>
        <p:spPr>
          <a:xfrm>
            <a:off x="3012420" y="5875667"/>
            <a:ext cx="760562" cy="785723"/>
          </a:xfrm>
          <a:prstGeom prst="rect">
            <a:avLst/>
          </a:prstGeom>
        </p:spPr>
      </p:pic>
      <p:sp>
        <p:nvSpPr>
          <p:cNvPr id="59" name="TextBox 58">
            <a:extLst>
              <a:ext uri="{FF2B5EF4-FFF2-40B4-BE49-F238E27FC236}">
                <a16:creationId xmlns:a16="http://schemas.microsoft.com/office/drawing/2014/main" id="{9C328C3E-C36D-4190-488C-E7E459FEC0C5}"/>
              </a:ext>
            </a:extLst>
          </p:cNvPr>
          <p:cNvSpPr txBox="1"/>
          <p:nvPr/>
        </p:nvSpPr>
        <p:spPr>
          <a:xfrm>
            <a:off x="3815317" y="5967820"/>
            <a:ext cx="1409418"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Beth Weinstein</a:t>
            </a:r>
            <a:endParaRPr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Deputy Associate Director</a:t>
            </a:r>
            <a:endParaRPr lang="en-US" sz="1100" b="0" i="0" u="none" strike="noStrike" kern="1200" cap="none" spc="0" normalizeH="0" baseline="0" noProof="0">
              <a:ln>
                <a:noFill/>
              </a:ln>
              <a:solidFill>
                <a:prstClr val="white"/>
              </a:solidFill>
              <a:effectLst/>
              <a:uLnTx/>
              <a:uFillTx/>
              <a:latin typeface="Arial"/>
              <a:cs typeface="Arial"/>
            </a:endParaRPr>
          </a:p>
        </p:txBody>
      </p:sp>
      <p:pic>
        <p:nvPicPr>
          <p:cNvPr id="60" name="Picture Placeholder 8">
            <a:extLst>
              <a:ext uri="{FF2B5EF4-FFF2-40B4-BE49-F238E27FC236}">
                <a16:creationId xmlns:a16="http://schemas.microsoft.com/office/drawing/2014/main" id="{6779D49A-5391-1BCF-DAA9-D1CE1F85478B}"/>
              </a:ext>
            </a:extLst>
          </p:cNvPr>
          <p:cNvPicPr>
            <a:picLocks noChangeAspect="1"/>
          </p:cNvPicPr>
          <p:nvPr/>
        </p:nvPicPr>
        <p:blipFill rotWithShape="1">
          <a:blip r:embed="rId16"/>
          <a:srcRect l="25833" t="4573" r="20469" b="14870"/>
          <a:stretch/>
        </p:blipFill>
        <p:spPr>
          <a:xfrm>
            <a:off x="792483" y="4072212"/>
            <a:ext cx="594360" cy="594360"/>
          </a:xfrm>
          <a:prstGeom prst="ellipse">
            <a:avLst/>
          </a:prstGeom>
          <a:ln w="88900">
            <a:gradFill>
              <a:gsLst>
                <a:gs pos="0">
                  <a:srgbClr val="C55A11"/>
                </a:gs>
                <a:gs pos="80000">
                  <a:srgbClr val="C55A11">
                    <a:alpha val="0"/>
                  </a:srgbClr>
                </a:gs>
              </a:gsLst>
              <a:lin ang="0" scaled="0"/>
            </a:gradFill>
          </a:ln>
        </p:spPr>
      </p:pic>
      <p:pic>
        <p:nvPicPr>
          <p:cNvPr id="61" name="Picture 60">
            <a:extLst>
              <a:ext uri="{FF2B5EF4-FFF2-40B4-BE49-F238E27FC236}">
                <a16:creationId xmlns:a16="http://schemas.microsoft.com/office/drawing/2014/main" id="{9184F5F9-5E67-C690-FDC1-1DE7D282F8D6}"/>
              </a:ext>
            </a:extLst>
          </p:cNvPr>
          <p:cNvPicPr>
            <a:picLocks noChangeAspect="1"/>
          </p:cNvPicPr>
          <p:nvPr/>
        </p:nvPicPr>
        <p:blipFill>
          <a:blip r:embed="rId17"/>
          <a:stretch>
            <a:fillRect/>
          </a:stretch>
        </p:blipFill>
        <p:spPr>
          <a:xfrm>
            <a:off x="7611347" y="5037390"/>
            <a:ext cx="594360" cy="594360"/>
          </a:xfrm>
          <a:prstGeom prst="ellipse">
            <a:avLst/>
          </a:prstGeom>
          <a:ln w="88900">
            <a:gradFill>
              <a:gsLst>
                <a:gs pos="0">
                  <a:srgbClr val="207C7C"/>
                </a:gs>
                <a:gs pos="100000">
                  <a:srgbClr val="207C7C">
                    <a:alpha val="0"/>
                  </a:srgbClr>
                </a:gs>
              </a:gsLst>
              <a:lin ang="0" scaled="0"/>
            </a:gradFill>
          </a:ln>
        </p:spPr>
      </p:pic>
      <p:sp>
        <p:nvSpPr>
          <p:cNvPr id="62" name="TextBox 61">
            <a:extLst>
              <a:ext uri="{FF2B5EF4-FFF2-40B4-BE49-F238E27FC236}">
                <a16:creationId xmlns:a16="http://schemas.microsoft.com/office/drawing/2014/main" id="{D9AE8FD3-C4C4-268D-D9A6-1DE09298755E}"/>
              </a:ext>
            </a:extLst>
          </p:cNvPr>
          <p:cNvSpPr txBox="1"/>
          <p:nvPr/>
        </p:nvSpPr>
        <p:spPr>
          <a:xfrm>
            <a:off x="8263618" y="5038179"/>
            <a:ext cx="1532519"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Michelle Hawkins</a:t>
            </a:r>
            <a:endParaRPr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a:defRPr/>
            </a:pPr>
            <a:r>
              <a:rPr kumimoji="0" lang="en-US" sz="1100" b="0" i="0" u="none" strike="noStrike" kern="1200" cap="none" spc="0" normalizeH="0" baseline="0" noProof="0">
                <a:ln>
                  <a:noFill/>
                </a:ln>
                <a:solidFill>
                  <a:prstClr val="white"/>
                </a:solidFill>
                <a:effectLst/>
                <a:uLnTx/>
                <a:uFillTx/>
                <a:latin typeface="Arial"/>
                <a:cs typeface="Arial"/>
              </a:rPr>
              <a:t>Deputy Associate </a:t>
            </a:r>
            <a:r>
              <a:rPr lang="en-US" sz="1100">
                <a:solidFill>
                  <a:prstClr val="white"/>
                </a:solidFill>
                <a:latin typeface="Arial"/>
                <a:cs typeface="Arial"/>
              </a:rPr>
              <a:t>Director</a:t>
            </a:r>
            <a:endParaRPr lang="en-US" sz="1100" b="0" i="0" u="none" strike="noStrike" kern="1200" cap="none" spc="0" normalizeH="0" baseline="0" noProof="0">
              <a:ln>
                <a:noFill/>
              </a:ln>
              <a:solidFill>
                <a:prstClr val="white"/>
              </a:solidFill>
              <a:effectLst/>
              <a:uLnTx/>
              <a:uFillTx/>
              <a:latin typeface="Arial"/>
              <a:cs typeface="Arial"/>
            </a:endParaRPr>
          </a:p>
        </p:txBody>
      </p:sp>
    </p:spTree>
    <p:extLst>
      <p:ext uri="{BB962C8B-B14F-4D97-AF65-F5344CB8AC3E}">
        <p14:creationId xmlns:p14="http://schemas.microsoft.com/office/powerpoint/2010/main" val="2643500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71CFC9C-636B-8B84-0657-BCE3614D465D}"/>
              </a:ext>
            </a:extLst>
          </p:cNvPr>
          <p:cNvSpPr>
            <a:spLocks noGrp="1"/>
          </p:cNvSpPr>
          <p:nvPr>
            <p:ph type="body" sz="quarter" idx="12"/>
          </p:nvPr>
        </p:nvSpPr>
        <p:spPr/>
        <p:txBody>
          <a:bodyPr/>
          <a:lstStyle/>
          <a:p>
            <a:r>
              <a:rPr lang="en-US"/>
              <a:t>Earth Science Division</a:t>
            </a:r>
          </a:p>
          <a:p>
            <a:endParaRPr lang="en-US"/>
          </a:p>
        </p:txBody>
      </p:sp>
      <p:sp>
        <p:nvSpPr>
          <p:cNvPr id="3" name="Text Placeholder 2">
            <a:extLst>
              <a:ext uri="{FF2B5EF4-FFF2-40B4-BE49-F238E27FC236}">
                <a16:creationId xmlns:a16="http://schemas.microsoft.com/office/drawing/2014/main" id="{0679B83C-57F3-B38F-BAEE-7D3197B14222}"/>
              </a:ext>
            </a:extLst>
          </p:cNvPr>
          <p:cNvSpPr>
            <a:spLocks noGrp="1"/>
          </p:cNvSpPr>
          <p:nvPr>
            <p:ph type="body" sz="quarter" idx="26"/>
          </p:nvPr>
        </p:nvSpPr>
        <p:spPr>
          <a:xfrm>
            <a:off x="801756" y="346641"/>
            <a:ext cx="3813787" cy="360461"/>
          </a:xfrm>
        </p:spPr>
        <p:txBody>
          <a:bodyPr/>
          <a:lstStyle/>
          <a:p>
            <a:r>
              <a:rPr lang="en-US" b="1"/>
              <a:t>Three Major Objectives in Implementing Earth Science in 2026 </a:t>
            </a:r>
          </a:p>
        </p:txBody>
      </p:sp>
      <p:grpSp>
        <p:nvGrpSpPr>
          <p:cNvPr id="5" name="Group 4">
            <a:extLst>
              <a:ext uri="{FF2B5EF4-FFF2-40B4-BE49-F238E27FC236}">
                <a16:creationId xmlns:a16="http://schemas.microsoft.com/office/drawing/2014/main" id="{2EE104B9-7E26-E3DF-B260-2921AA418B85}"/>
              </a:ext>
            </a:extLst>
          </p:cNvPr>
          <p:cNvGrpSpPr/>
          <p:nvPr/>
        </p:nvGrpSpPr>
        <p:grpSpPr>
          <a:xfrm>
            <a:off x="660523" y="1723518"/>
            <a:ext cx="11487935" cy="3389073"/>
            <a:chOff x="1943208" y="1638706"/>
            <a:chExt cx="9636824" cy="3206332"/>
          </a:xfrm>
        </p:grpSpPr>
        <p:sp>
          <p:nvSpPr>
            <p:cNvPr id="6" name="Rectangle: Rounded Corners 5">
              <a:extLst>
                <a:ext uri="{FF2B5EF4-FFF2-40B4-BE49-F238E27FC236}">
                  <a16:creationId xmlns:a16="http://schemas.microsoft.com/office/drawing/2014/main" id="{FFCE7F2B-C9F8-9BCA-98BD-666F136CE727}"/>
                </a:ext>
              </a:extLst>
            </p:cNvPr>
            <p:cNvSpPr/>
            <p:nvPr/>
          </p:nvSpPr>
          <p:spPr>
            <a:xfrm>
              <a:off x="1943208" y="1638706"/>
              <a:ext cx="9625118" cy="346038"/>
            </a:xfrm>
            <a:prstGeom prst="roundRect">
              <a:avLst/>
            </a:prstGeom>
            <a:solidFill>
              <a:srgbClr val="3974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r>
                <a:rPr lang="en-US" b="1">
                  <a:solidFill>
                    <a:schemeClr val="bg1"/>
                  </a:solidFill>
                  <a:ea typeface="Calibri" panose="020F0502020204030204" pitchFamily="34" charset="0"/>
                  <a:cs typeface="Calibri" panose="020F0502020204030204" pitchFamily="34" charset="0"/>
                </a:rPr>
                <a:t>Drive Alignment with Presidential Priorities</a:t>
              </a:r>
            </a:p>
          </p:txBody>
        </p:sp>
        <p:sp>
          <p:nvSpPr>
            <p:cNvPr id="7" name="Rectangle 6">
              <a:extLst>
                <a:ext uri="{FF2B5EF4-FFF2-40B4-BE49-F238E27FC236}">
                  <a16:creationId xmlns:a16="http://schemas.microsoft.com/office/drawing/2014/main" id="{3DEF581C-4C7C-320C-58AB-CBC4744C59FB}"/>
                </a:ext>
              </a:extLst>
            </p:cNvPr>
            <p:cNvSpPr/>
            <p:nvPr/>
          </p:nvSpPr>
          <p:spPr>
            <a:xfrm>
              <a:off x="1954914" y="2075545"/>
              <a:ext cx="9625118" cy="10410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endParaRPr lang="en-US" sz="1600">
                <a:solidFill>
                  <a:schemeClr val="tx1"/>
                </a:solidFill>
                <a:highlight>
                  <a:srgbClr val="FFFF00"/>
                </a:highlight>
              </a:endParaRPr>
            </a:p>
          </p:txBody>
        </p:sp>
        <p:sp>
          <p:nvSpPr>
            <p:cNvPr id="8" name="Rectangle: Rounded Corners 7">
              <a:extLst>
                <a:ext uri="{FF2B5EF4-FFF2-40B4-BE49-F238E27FC236}">
                  <a16:creationId xmlns:a16="http://schemas.microsoft.com/office/drawing/2014/main" id="{04915AF4-E676-C921-D55C-B768B7822AB3}"/>
                </a:ext>
              </a:extLst>
            </p:cNvPr>
            <p:cNvSpPr/>
            <p:nvPr/>
          </p:nvSpPr>
          <p:spPr>
            <a:xfrm>
              <a:off x="1954913" y="3128981"/>
              <a:ext cx="9625117" cy="349869"/>
            </a:xfrm>
            <a:prstGeom prst="roundRect">
              <a:avLst/>
            </a:prstGeom>
            <a:solidFill>
              <a:srgbClr val="3974C7"/>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lvl="0" algn="ctr"/>
              <a:r>
                <a:rPr lang="en-US" b="1"/>
                <a:t>Focus on Impact</a:t>
              </a:r>
              <a:endParaRPr lang="en-US" b="1">
                <a:cs typeface="Calibri"/>
              </a:endParaRPr>
            </a:p>
          </p:txBody>
        </p:sp>
        <p:sp>
          <p:nvSpPr>
            <p:cNvPr id="9" name="Rectangle 8">
              <a:extLst>
                <a:ext uri="{FF2B5EF4-FFF2-40B4-BE49-F238E27FC236}">
                  <a16:creationId xmlns:a16="http://schemas.microsoft.com/office/drawing/2014/main" id="{F45161DF-6AD9-8636-4190-AB6383717C74}"/>
                </a:ext>
              </a:extLst>
            </p:cNvPr>
            <p:cNvSpPr/>
            <p:nvPr/>
          </p:nvSpPr>
          <p:spPr>
            <a:xfrm>
              <a:off x="1954914" y="3410435"/>
              <a:ext cx="9625118" cy="14346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a:solidFill>
                    <a:schemeClr val="bg1"/>
                  </a:solidFill>
                </a:rPr>
                <a:t>Reduce programmatic complexity of ES Research and Applied and Responsive Earth Sciences </a:t>
              </a:r>
            </a:p>
            <a:p>
              <a:pPr marL="285750" indent="-285750">
                <a:buFont typeface="Arial" panose="020B0604020202020204" pitchFamily="34" charset="0"/>
                <a:buChar char="•"/>
              </a:pPr>
              <a:r>
                <a:rPr lang="en-US" sz="1600" i="1">
                  <a:solidFill>
                    <a:schemeClr val="bg1"/>
                  </a:solidFill>
                </a:rPr>
                <a:t>Multisource Integrated Observatory</a:t>
              </a:r>
              <a:r>
                <a:rPr lang="en-US" sz="1600">
                  <a:solidFill>
                    <a:schemeClr val="bg1"/>
                  </a:solidFill>
                </a:rPr>
                <a:t> to maximize science and applications value from NASA and commercial missions</a:t>
              </a:r>
            </a:p>
            <a:p>
              <a:pPr marL="285750" indent="-285750">
                <a:buFont typeface="Arial" panose="020B0604020202020204" pitchFamily="34" charset="0"/>
                <a:buChar char="•"/>
              </a:pPr>
              <a:r>
                <a:rPr lang="en-US" sz="1600">
                  <a:solidFill>
                    <a:schemeClr val="bg1"/>
                  </a:solidFill>
                </a:rPr>
                <a:t>Modeling integration to answer complex questions</a:t>
              </a:r>
            </a:p>
            <a:p>
              <a:pPr marL="285750" indent="-285750">
                <a:buFont typeface="Arial" panose="020B0604020202020204" pitchFamily="34" charset="0"/>
                <a:buChar char="•"/>
              </a:pPr>
              <a:r>
                <a:rPr lang="en-US" sz="1600">
                  <a:solidFill>
                    <a:schemeClr val="bg1"/>
                  </a:solidFill>
                </a:rPr>
                <a:t>Engage the broader Earth Observation community including private sector service providers and end-users, academia, commercial EO industry, and state and local governments</a:t>
              </a:r>
            </a:p>
          </p:txBody>
        </p:sp>
      </p:grpSp>
      <p:sp>
        <p:nvSpPr>
          <p:cNvPr id="12" name="Rectangle 11">
            <a:extLst>
              <a:ext uri="{FF2B5EF4-FFF2-40B4-BE49-F238E27FC236}">
                <a16:creationId xmlns:a16="http://schemas.microsoft.com/office/drawing/2014/main" id="{6DAC7989-A29A-7E56-12BA-D686ED14F8EA}"/>
              </a:ext>
            </a:extLst>
          </p:cNvPr>
          <p:cNvSpPr/>
          <p:nvPr/>
        </p:nvSpPr>
        <p:spPr>
          <a:xfrm>
            <a:off x="674473" y="2024240"/>
            <a:ext cx="11473980" cy="15163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panose="020B0604020202020204" pitchFamily="34" charset="0"/>
              <a:buChar char="•"/>
            </a:pPr>
            <a:r>
              <a:rPr lang="en-US" sz="1600">
                <a:solidFill>
                  <a:schemeClr val="bg1"/>
                </a:solidFill>
                <a:ea typeface="+mn-lt"/>
                <a:cs typeface="+mn-lt"/>
              </a:rPr>
              <a:t>Advance Gold Standard Science and understanding of the Earth System</a:t>
            </a:r>
          </a:p>
          <a:p>
            <a:pPr marL="285750" indent="-285750">
              <a:buFont typeface="Arial,Sans-Serif" panose="020B0604020202020204" pitchFamily="34" charset="0"/>
              <a:buChar char="•"/>
            </a:pPr>
            <a:r>
              <a:rPr lang="en-US" sz="1600">
                <a:solidFill>
                  <a:schemeClr val="bg1"/>
                </a:solidFill>
                <a:ea typeface="+mn-lt"/>
                <a:cs typeface="+mn-lt"/>
              </a:rPr>
              <a:t>Technology Innovation &amp; Advancement</a:t>
            </a:r>
          </a:p>
          <a:p>
            <a:pPr marL="285750" lvl="0" indent="-285750">
              <a:buFont typeface="Arial" panose="020B0604020202020204" pitchFamily="34" charset="0"/>
              <a:buChar char="•"/>
            </a:pPr>
            <a:r>
              <a:rPr lang="en-US" sz="1600">
                <a:solidFill>
                  <a:schemeClr val="bg1"/>
                </a:solidFill>
              </a:rPr>
              <a:t>Economic Growth</a:t>
            </a:r>
            <a:endParaRPr lang="en-US">
              <a:solidFill>
                <a:schemeClr val="bg1"/>
              </a:solidFill>
              <a:cs typeface="Arial"/>
            </a:endParaRPr>
          </a:p>
          <a:p>
            <a:pPr marL="285750" lvl="0" indent="-285750">
              <a:buFont typeface="Arial" panose="020B0604020202020204" pitchFamily="34" charset="0"/>
              <a:buChar char="•"/>
            </a:pPr>
            <a:r>
              <a:rPr lang="en-US" sz="1600">
                <a:solidFill>
                  <a:schemeClr val="bg1"/>
                </a:solidFill>
              </a:rPr>
              <a:t>Strengthen National, Regional and Local Preparedness and Resilience</a:t>
            </a:r>
            <a:endParaRPr lang="en-US" sz="1600">
              <a:solidFill>
                <a:schemeClr val="bg1"/>
              </a:solidFill>
              <a:cs typeface="Arial"/>
            </a:endParaRPr>
          </a:p>
          <a:p>
            <a:pPr marL="285750" lvl="0" indent="-285750">
              <a:buFont typeface="Arial" panose="020B0604020202020204" pitchFamily="34" charset="0"/>
              <a:buChar char="•"/>
            </a:pPr>
            <a:endParaRPr lang="en-US" sz="1600">
              <a:solidFill>
                <a:schemeClr val="bg1"/>
              </a:solidFill>
              <a:cs typeface="Arial"/>
            </a:endParaRPr>
          </a:p>
        </p:txBody>
      </p:sp>
      <p:sp>
        <p:nvSpPr>
          <p:cNvPr id="4" name="Rectangle: Rounded Corners 7">
            <a:extLst>
              <a:ext uri="{FF2B5EF4-FFF2-40B4-BE49-F238E27FC236}">
                <a16:creationId xmlns:a16="http://schemas.microsoft.com/office/drawing/2014/main" id="{874D1C82-CAAD-6A1A-49B5-92ACA5A1C982}"/>
              </a:ext>
            </a:extLst>
          </p:cNvPr>
          <p:cNvSpPr/>
          <p:nvPr/>
        </p:nvSpPr>
        <p:spPr>
          <a:xfrm>
            <a:off x="660521" y="5102013"/>
            <a:ext cx="11473979" cy="369809"/>
          </a:xfrm>
          <a:prstGeom prst="roundRect">
            <a:avLst/>
          </a:prstGeom>
          <a:solidFill>
            <a:srgbClr val="3974C7"/>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lvl="0" algn="ctr"/>
            <a:r>
              <a:rPr lang="en-US" b="1"/>
              <a:t>Drive Efficiency</a:t>
            </a:r>
            <a:endParaRPr lang="en-US" b="1">
              <a:cs typeface="Calibri"/>
            </a:endParaRPr>
          </a:p>
        </p:txBody>
      </p:sp>
      <p:sp>
        <p:nvSpPr>
          <p:cNvPr id="14" name="Rectangle 13">
            <a:extLst>
              <a:ext uri="{FF2B5EF4-FFF2-40B4-BE49-F238E27FC236}">
                <a16:creationId xmlns:a16="http://schemas.microsoft.com/office/drawing/2014/main" id="{B1DBDB29-B266-1D0D-1352-27EC2E7F3DA1}"/>
              </a:ext>
            </a:extLst>
          </p:cNvPr>
          <p:cNvSpPr/>
          <p:nvPr/>
        </p:nvSpPr>
        <p:spPr>
          <a:xfrm>
            <a:off x="660521" y="5591159"/>
            <a:ext cx="11473980" cy="8988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US" sz="1600">
                <a:solidFill>
                  <a:schemeClr val="bg1"/>
                </a:solidFill>
              </a:rPr>
              <a:t>Improved fidelity of planning for DAAC transition to Science Enabling Teams</a:t>
            </a:r>
          </a:p>
          <a:p>
            <a:pPr marL="285750" lvl="0" indent="-285750">
              <a:buFont typeface="Arial" panose="020B0604020202020204" pitchFamily="34" charset="0"/>
              <a:buChar char="•"/>
            </a:pPr>
            <a:r>
              <a:rPr lang="en-US" sz="1600">
                <a:solidFill>
                  <a:schemeClr val="bg1"/>
                </a:solidFill>
              </a:rPr>
              <a:t>Focus on more rapid mission development timelines</a:t>
            </a:r>
          </a:p>
          <a:p>
            <a:pPr marL="285750" lvl="0" indent="-285750">
              <a:buFont typeface="Arial" panose="020B0604020202020204" pitchFamily="34" charset="0"/>
              <a:buChar char="•"/>
            </a:pPr>
            <a:r>
              <a:rPr lang="en-US" sz="1600">
                <a:solidFill>
                  <a:schemeClr val="bg1"/>
                </a:solidFill>
              </a:rPr>
              <a:t>Streamlined and faster ROSES solicitations</a:t>
            </a:r>
          </a:p>
          <a:p>
            <a:pPr marL="285750" lvl="0" indent="-285750">
              <a:buFont typeface="Arial" panose="020B0604020202020204" pitchFamily="34" charset="0"/>
              <a:buChar char="•"/>
            </a:pPr>
            <a:endParaRPr lang="en-US" sz="1600">
              <a:solidFill>
                <a:schemeClr val="bg1"/>
              </a:solidFill>
            </a:endParaRPr>
          </a:p>
        </p:txBody>
      </p:sp>
    </p:spTree>
    <p:extLst>
      <p:ext uri="{BB962C8B-B14F-4D97-AF65-F5344CB8AC3E}">
        <p14:creationId xmlns:p14="http://schemas.microsoft.com/office/powerpoint/2010/main" val="1629514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52CA5D1-0BE5-266A-5F08-4615CF737291}"/>
              </a:ext>
            </a:extLst>
          </p:cNvPr>
          <p:cNvSpPr>
            <a:spLocks noGrp="1"/>
          </p:cNvSpPr>
          <p:nvPr>
            <p:ph type="body" sz="quarter" idx="12"/>
          </p:nvPr>
        </p:nvSpPr>
        <p:spPr/>
        <p:txBody>
          <a:bodyPr/>
          <a:lstStyle/>
          <a:p>
            <a:r>
              <a:rPr lang="en-US"/>
              <a:t>Earth Science Division</a:t>
            </a:r>
          </a:p>
          <a:p>
            <a:endParaRPr lang="en-US"/>
          </a:p>
        </p:txBody>
      </p:sp>
      <p:sp>
        <p:nvSpPr>
          <p:cNvPr id="3" name="Text Placeholder 2">
            <a:extLst>
              <a:ext uri="{FF2B5EF4-FFF2-40B4-BE49-F238E27FC236}">
                <a16:creationId xmlns:a16="http://schemas.microsoft.com/office/drawing/2014/main" id="{2F705C39-CB10-6747-BD95-55809C0FA43D}"/>
              </a:ext>
            </a:extLst>
          </p:cNvPr>
          <p:cNvSpPr>
            <a:spLocks noGrp="1"/>
          </p:cNvSpPr>
          <p:nvPr>
            <p:ph type="body" sz="quarter" idx="26"/>
          </p:nvPr>
        </p:nvSpPr>
        <p:spPr>
          <a:xfrm>
            <a:off x="801756" y="346642"/>
            <a:ext cx="3363844" cy="331304"/>
          </a:xfrm>
        </p:spPr>
        <p:txBody>
          <a:bodyPr/>
          <a:lstStyle/>
          <a:p>
            <a:r>
              <a:rPr lang="en-US"/>
              <a:t>NASA’s End-to-end</a:t>
            </a:r>
          </a:p>
        </p:txBody>
      </p:sp>
      <p:sp>
        <p:nvSpPr>
          <p:cNvPr id="4" name="Text Placeholder 3">
            <a:extLst>
              <a:ext uri="{FF2B5EF4-FFF2-40B4-BE49-F238E27FC236}">
                <a16:creationId xmlns:a16="http://schemas.microsoft.com/office/drawing/2014/main" id="{D19D35B9-4666-4864-74EE-AB7DB65BC3C5}"/>
              </a:ext>
            </a:extLst>
          </p:cNvPr>
          <p:cNvSpPr>
            <a:spLocks noGrp="1"/>
          </p:cNvSpPr>
          <p:nvPr>
            <p:ph type="body" sz="quarter" idx="27"/>
          </p:nvPr>
        </p:nvSpPr>
        <p:spPr>
          <a:xfrm>
            <a:off x="801756" y="716533"/>
            <a:ext cx="5918358" cy="166928"/>
          </a:xfrm>
        </p:spPr>
        <p:txBody>
          <a:bodyPr/>
          <a:lstStyle/>
          <a:p>
            <a:r>
              <a:rPr lang="en-US"/>
              <a:t>Earth System Science Capability</a:t>
            </a:r>
          </a:p>
        </p:txBody>
      </p:sp>
      <p:sp>
        <p:nvSpPr>
          <p:cNvPr id="6" name="TextBox 5">
            <a:extLst>
              <a:ext uri="{FF2B5EF4-FFF2-40B4-BE49-F238E27FC236}">
                <a16:creationId xmlns:a16="http://schemas.microsoft.com/office/drawing/2014/main" id="{776AF8BE-443B-6B1B-B129-A8ED6CAD3E72}"/>
              </a:ext>
            </a:extLst>
          </p:cNvPr>
          <p:cNvSpPr txBox="1"/>
          <p:nvPr/>
        </p:nvSpPr>
        <p:spPr>
          <a:xfrm>
            <a:off x="7435154" y="5263140"/>
            <a:ext cx="1602303" cy="9541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Over 1,300 </a:t>
            </a:r>
            <a:r>
              <a:rPr lang="en-US" sz="1400" b="1">
                <a:solidFill>
                  <a:prstClr val="white"/>
                </a:solidFill>
                <a:latin typeface="Arial"/>
                <a:cs typeface="Arial"/>
              </a:rPr>
              <a:t>a</a:t>
            </a:r>
            <a:r>
              <a:rPr kumimoji="0" lang="en-US" sz="1400" b="1" i="0" u="none" strike="noStrike" kern="1200" cap="none" spc="0" normalizeH="0" baseline="0" noProof="0" err="1">
                <a:ln>
                  <a:noFill/>
                </a:ln>
                <a:solidFill>
                  <a:prstClr val="white"/>
                </a:solidFill>
                <a:effectLst/>
                <a:uLnTx/>
                <a:uFillTx/>
                <a:latin typeface="Arial"/>
                <a:ea typeface="+mn-ea"/>
                <a:cs typeface="Arial"/>
              </a:rPr>
              <a:t>ctive</a:t>
            </a:r>
            <a:r>
              <a:rPr kumimoji="0" lang="en-US" sz="1400" b="1" i="0" u="none" strike="noStrike" kern="1200" cap="none" spc="0" normalizeH="0" baseline="0" noProof="0">
                <a:ln>
                  <a:noFill/>
                </a:ln>
                <a:solidFill>
                  <a:prstClr val="white"/>
                </a:solidFill>
                <a:effectLst/>
                <a:uLnTx/>
                <a:uFillTx/>
                <a:latin typeface="Arial"/>
                <a:ea typeface="+mn-ea"/>
                <a:cs typeface="Arial"/>
              </a:rPr>
              <a:t> </a:t>
            </a:r>
            <a:r>
              <a:rPr lang="en-US" sz="1400" b="1">
                <a:solidFill>
                  <a:prstClr val="white"/>
                </a:solidFill>
                <a:latin typeface="Arial"/>
                <a:cs typeface="Arial"/>
              </a:rPr>
              <a:t>r</a:t>
            </a:r>
            <a:r>
              <a:rPr kumimoji="0" lang="en-US" sz="1400" b="1" i="0" u="none" strike="noStrike" kern="1200" cap="none" spc="0" normalizeH="0" baseline="0" noProof="0" err="1">
                <a:ln>
                  <a:noFill/>
                </a:ln>
                <a:solidFill>
                  <a:prstClr val="white"/>
                </a:solidFill>
                <a:effectLst/>
                <a:uLnTx/>
                <a:uFillTx/>
                <a:latin typeface="Arial"/>
                <a:ea typeface="+mn-ea"/>
                <a:cs typeface="Arial"/>
              </a:rPr>
              <a:t>esearch</a:t>
            </a:r>
            <a:r>
              <a:rPr kumimoji="0" lang="en-US" sz="1400" b="1" i="0" u="none" strike="noStrike" kern="1200" cap="none" spc="0" normalizeH="0" baseline="0" noProof="0">
                <a:ln>
                  <a:noFill/>
                </a:ln>
                <a:solidFill>
                  <a:prstClr val="white"/>
                </a:solidFill>
                <a:effectLst/>
                <a:uLnTx/>
                <a:uFillTx/>
                <a:latin typeface="Arial"/>
                <a:ea typeface="+mn-ea"/>
                <a:cs typeface="Arial"/>
              </a:rPr>
              <a:t> </a:t>
            </a:r>
            <a:r>
              <a:rPr lang="en-US" sz="1400" b="1">
                <a:solidFill>
                  <a:prstClr val="white"/>
                </a:solidFill>
                <a:latin typeface="Arial"/>
                <a:cs typeface="Arial"/>
              </a:rPr>
              <a:t>p</a:t>
            </a:r>
            <a:r>
              <a:rPr kumimoji="0" lang="en-US" sz="1400" b="1" i="0" u="none" strike="noStrike" kern="1200" cap="none" spc="0" normalizeH="0" baseline="0" noProof="0" err="1">
                <a:ln>
                  <a:noFill/>
                </a:ln>
                <a:solidFill>
                  <a:prstClr val="white"/>
                </a:solidFill>
                <a:effectLst/>
                <a:uLnTx/>
                <a:uFillTx/>
                <a:latin typeface="Arial"/>
                <a:ea typeface="+mn-ea"/>
                <a:cs typeface="Arial"/>
              </a:rPr>
              <a:t>rojects</a:t>
            </a:r>
            <a:r>
              <a:rPr kumimoji="0" lang="en-US" sz="1400" b="1" i="0" u="none" strike="noStrike" kern="1200" cap="none" spc="0" normalizeH="0" baseline="0" noProof="0">
                <a:ln>
                  <a:noFill/>
                </a:ln>
                <a:solidFill>
                  <a:prstClr val="white"/>
                </a:solidFill>
                <a:effectLst/>
                <a:uLnTx/>
                <a:uFillTx/>
                <a:latin typeface="Arial"/>
                <a:ea typeface="+mn-ea"/>
                <a:cs typeface="Arial"/>
              </a:rPr>
              <a:t> across the USA</a:t>
            </a:r>
          </a:p>
        </p:txBody>
      </p:sp>
      <p:sp>
        <p:nvSpPr>
          <p:cNvPr id="7" name="TextBox 6">
            <a:extLst>
              <a:ext uri="{FF2B5EF4-FFF2-40B4-BE49-F238E27FC236}">
                <a16:creationId xmlns:a16="http://schemas.microsoft.com/office/drawing/2014/main" id="{382B9125-EF6C-220E-F567-7298C676F7B1}"/>
              </a:ext>
            </a:extLst>
          </p:cNvPr>
          <p:cNvSpPr txBox="1"/>
          <p:nvPr/>
        </p:nvSpPr>
        <p:spPr>
          <a:xfrm>
            <a:off x="3204521" y="5301438"/>
            <a:ext cx="1461604" cy="4801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24 missions on orbit</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 name="TextBox 7">
            <a:extLst>
              <a:ext uri="{FF2B5EF4-FFF2-40B4-BE49-F238E27FC236}">
                <a16:creationId xmlns:a16="http://schemas.microsoft.com/office/drawing/2014/main" id="{D65AED61-4BC6-A1BE-9353-1E8B7546338E}"/>
              </a:ext>
            </a:extLst>
          </p:cNvPr>
          <p:cNvSpPr txBox="1"/>
          <p:nvPr/>
        </p:nvSpPr>
        <p:spPr>
          <a:xfrm>
            <a:off x="5083957" y="5294687"/>
            <a:ext cx="2087832" cy="9541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Collect 160 TB/Day,</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a:cs typeface="Arial"/>
              </a:rPr>
              <a:t>s</a:t>
            </a:r>
            <a:r>
              <a:rPr kumimoji="0" lang="en-US" sz="1400" b="1" i="0" u="none" strike="noStrike" kern="1200" cap="none" spc="0" normalizeH="0" baseline="0" noProof="0" err="1">
                <a:ln>
                  <a:noFill/>
                </a:ln>
                <a:solidFill>
                  <a:prstClr val="white"/>
                </a:solidFill>
                <a:effectLst/>
                <a:uLnTx/>
                <a:uFillTx/>
                <a:latin typeface="Arial"/>
                <a:ea typeface="+mn-ea"/>
                <a:cs typeface="Arial"/>
              </a:rPr>
              <a:t>erving</a:t>
            </a:r>
            <a:r>
              <a:rPr kumimoji="0" lang="en-US" sz="1400" b="1" i="0" u="none" strike="noStrike" kern="1200" cap="none" spc="0" normalizeH="0" baseline="0" noProof="0">
                <a:ln>
                  <a:noFill/>
                </a:ln>
                <a:solidFill>
                  <a:prstClr val="white"/>
                </a:solidFill>
                <a:effectLst/>
                <a:uLnTx/>
                <a:uFillTx/>
                <a:latin typeface="Arial"/>
                <a:ea typeface="+mn-ea"/>
                <a:cs typeface="Arial"/>
              </a:rPr>
              <a:t> 600 TB/Day,</a:t>
            </a:r>
            <a:endParaRPr kumimoji="0" lang="en-US" sz="1400" b="0" i="0" u="none" strike="noStrike" kern="1200" cap="none" spc="0" normalizeH="0" baseline="0" noProof="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&gt;10M users of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a:cs typeface="Arial"/>
              </a:rPr>
              <a:t>w</a:t>
            </a:r>
            <a:r>
              <a:rPr kumimoji="0" lang="en-US" sz="1400" b="1" i="0" u="none" strike="noStrike" kern="1200" cap="none" spc="0" normalizeH="0" baseline="0" noProof="0" err="1">
                <a:ln>
                  <a:noFill/>
                </a:ln>
                <a:solidFill>
                  <a:prstClr val="white"/>
                </a:solidFill>
                <a:effectLst/>
                <a:uLnTx/>
                <a:uFillTx/>
                <a:latin typeface="Arial"/>
                <a:ea typeface="+mn-ea"/>
                <a:cs typeface="Arial"/>
              </a:rPr>
              <a:t>orld</a:t>
            </a:r>
            <a:r>
              <a:rPr kumimoji="0" lang="en-US" sz="1400" b="1" i="0" u="none" strike="noStrike" kern="1200" cap="none" spc="0" normalizeH="0" baseline="0" noProof="0">
                <a:ln>
                  <a:noFill/>
                </a:ln>
                <a:solidFill>
                  <a:prstClr val="white"/>
                </a:solidFill>
                <a:effectLst/>
                <a:uLnTx/>
                <a:uFillTx/>
                <a:latin typeface="Arial"/>
                <a:ea typeface="+mn-ea"/>
                <a:cs typeface="Arial"/>
              </a:rPr>
              <a:t>-class models</a:t>
            </a:r>
            <a:endParaRPr kumimoji="0" lang="en-US" sz="1400" b="0" i="0" u="none" strike="noStrike" kern="1200" cap="none" spc="0" normalizeH="0" baseline="0" noProof="0">
              <a:ln>
                <a:noFill/>
              </a:ln>
              <a:solidFill>
                <a:prstClr val="white"/>
              </a:solidFill>
              <a:effectLst/>
              <a:uLnTx/>
              <a:uFillTx/>
              <a:latin typeface="Arial"/>
              <a:ea typeface="+mn-ea"/>
              <a:cs typeface="Arial"/>
            </a:endParaRPr>
          </a:p>
        </p:txBody>
      </p:sp>
      <p:sp>
        <p:nvSpPr>
          <p:cNvPr id="9" name="TextBox 8">
            <a:extLst>
              <a:ext uri="{FF2B5EF4-FFF2-40B4-BE49-F238E27FC236}">
                <a16:creationId xmlns:a16="http://schemas.microsoft.com/office/drawing/2014/main" id="{13FF89D9-F78A-95DE-88E8-04BD298C9550}"/>
              </a:ext>
            </a:extLst>
          </p:cNvPr>
          <p:cNvSpPr txBox="1"/>
          <p:nvPr/>
        </p:nvSpPr>
        <p:spPr>
          <a:xfrm>
            <a:off x="9646270" y="5286864"/>
            <a:ext cx="1632087" cy="116955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Agriculture,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panose="020B0604020202020204" pitchFamily="34" charset="0"/>
                <a:cs typeface="Arial" panose="020B0604020202020204" pitchFamily="34" charset="0"/>
              </a:rPr>
              <a:t>En</a:t>
            </a:r>
            <a:r>
              <a:rPr kumimoji="0" lang="en-US" sz="1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ergy</a:t>
            </a: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Disasters,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Wildfires,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&amp; more</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B5C38E68-DBC9-E727-1749-02ABC81E916A}"/>
              </a:ext>
            </a:extLst>
          </p:cNvPr>
          <p:cNvSpPr txBox="1"/>
          <p:nvPr/>
        </p:nvSpPr>
        <p:spPr>
          <a:xfrm>
            <a:off x="936854" y="5294687"/>
            <a:ext cx="1741439" cy="4455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81481"/>
              </a:lnSpc>
              <a:spcBef>
                <a:spcPts val="0"/>
              </a:spcBef>
              <a:spcAft>
                <a:spcPts val="0"/>
              </a:spcAft>
              <a:buClrTx/>
              <a:buSzTx/>
              <a:buFontTx/>
              <a:buNone/>
              <a:tabLst/>
              <a:defRPr/>
            </a:pPr>
            <a:r>
              <a:rPr kumimoji="0" lang="en-US" sz="1400" b="1" i="0" u="none" kern="1200" cap="none" spc="0" normalizeH="0" baseline="0" noProof="0">
                <a:ln>
                  <a:noFill/>
                </a:ln>
                <a:solidFill>
                  <a:prstClr val="white"/>
                </a:solidFill>
                <a:effectLst/>
                <a:uLnTx/>
                <a:uFillTx/>
                <a:latin typeface="Arial"/>
                <a:cs typeface="Arial"/>
              </a:rPr>
              <a:t>10 tech infusions/year</a:t>
            </a:r>
            <a:endParaRPr lang="en-US" sz="1400" b="1" i="0" u="none" kern="1200" cap="none" spc="0" normalizeH="0" baseline="0" noProof="0">
              <a:ln>
                <a:noFill/>
              </a:ln>
              <a:solidFill>
                <a:prstClr val="white"/>
              </a:solidFill>
              <a:effectLst/>
              <a:uLnTx/>
              <a:uFillTx/>
              <a:latin typeface="Arial"/>
              <a:cs typeface="Arial"/>
            </a:endParaRPr>
          </a:p>
        </p:txBody>
      </p:sp>
      <p:sp>
        <p:nvSpPr>
          <p:cNvPr id="11" name="Rounded Rectangle 10">
            <a:extLst>
              <a:ext uri="{FF2B5EF4-FFF2-40B4-BE49-F238E27FC236}">
                <a16:creationId xmlns:a16="http://schemas.microsoft.com/office/drawing/2014/main" id="{685A7E20-B934-F672-C8AC-1C59F959529C}"/>
              </a:ext>
            </a:extLst>
          </p:cNvPr>
          <p:cNvSpPr/>
          <p:nvPr/>
        </p:nvSpPr>
        <p:spPr>
          <a:xfrm rot="5400000">
            <a:off x="9731030" y="734445"/>
            <a:ext cx="1064300" cy="2030353"/>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2" name="Rounded Rectangle 11">
            <a:extLst>
              <a:ext uri="{FF2B5EF4-FFF2-40B4-BE49-F238E27FC236}">
                <a16:creationId xmlns:a16="http://schemas.microsoft.com/office/drawing/2014/main" id="{9A8A2070-33D5-1969-2861-6AB4FA0FF08D}"/>
              </a:ext>
            </a:extLst>
          </p:cNvPr>
          <p:cNvSpPr/>
          <p:nvPr/>
        </p:nvSpPr>
        <p:spPr>
          <a:xfrm rot="5400000">
            <a:off x="7625243" y="728857"/>
            <a:ext cx="1064300" cy="2041525"/>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3" name="Rounded Rectangle 12">
            <a:extLst>
              <a:ext uri="{FF2B5EF4-FFF2-40B4-BE49-F238E27FC236}">
                <a16:creationId xmlns:a16="http://schemas.microsoft.com/office/drawing/2014/main" id="{D2736780-1FA3-5E2A-5F9C-5E034874C2B2}"/>
              </a:ext>
            </a:extLst>
          </p:cNvPr>
          <p:cNvSpPr/>
          <p:nvPr/>
        </p:nvSpPr>
        <p:spPr>
          <a:xfrm rot="5400000">
            <a:off x="5506734" y="731047"/>
            <a:ext cx="1064300" cy="2037144"/>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4" name="Rounded Rectangle 13">
            <a:extLst>
              <a:ext uri="{FF2B5EF4-FFF2-40B4-BE49-F238E27FC236}">
                <a16:creationId xmlns:a16="http://schemas.microsoft.com/office/drawing/2014/main" id="{5DC06E28-B45F-CE7E-EE47-208B333406AE}"/>
              </a:ext>
            </a:extLst>
          </p:cNvPr>
          <p:cNvSpPr/>
          <p:nvPr/>
        </p:nvSpPr>
        <p:spPr>
          <a:xfrm rot="5400000">
            <a:off x="3403173" y="726361"/>
            <a:ext cx="1064300" cy="2046514"/>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ounded Rectangle 14">
            <a:extLst>
              <a:ext uri="{FF2B5EF4-FFF2-40B4-BE49-F238E27FC236}">
                <a16:creationId xmlns:a16="http://schemas.microsoft.com/office/drawing/2014/main" id="{810EF8E8-4040-A40C-D25E-A9662D8A3F30}"/>
              </a:ext>
            </a:extLst>
          </p:cNvPr>
          <p:cNvSpPr/>
          <p:nvPr/>
        </p:nvSpPr>
        <p:spPr>
          <a:xfrm rot="5400000">
            <a:off x="1280459" y="726360"/>
            <a:ext cx="1064300" cy="2046515"/>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TextBox 15">
            <a:extLst>
              <a:ext uri="{FF2B5EF4-FFF2-40B4-BE49-F238E27FC236}">
                <a16:creationId xmlns:a16="http://schemas.microsoft.com/office/drawing/2014/main" id="{2FBC1404-F23A-E080-021F-FAE0A72FBDFF}"/>
              </a:ext>
            </a:extLst>
          </p:cNvPr>
          <p:cNvSpPr txBox="1"/>
          <p:nvPr/>
        </p:nvSpPr>
        <p:spPr>
          <a:xfrm>
            <a:off x="801756" y="1533117"/>
            <a:ext cx="202713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Technology</a:t>
            </a:r>
          </a:p>
        </p:txBody>
      </p:sp>
      <p:sp>
        <p:nvSpPr>
          <p:cNvPr id="17" name="TextBox 16">
            <a:extLst>
              <a:ext uri="{FF2B5EF4-FFF2-40B4-BE49-F238E27FC236}">
                <a16:creationId xmlns:a16="http://schemas.microsoft.com/office/drawing/2014/main" id="{D50DB16F-116F-D3B2-56C6-90CD08800115}"/>
              </a:ext>
            </a:extLst>
          </p:cNvPr>
          <p:cNvSpPr txBox="1"/>
          <p:nvPr/>
        </p:nvSpPr>
        <p:spPr>
          <a:xfrm>
            <a:off x="2912066" y="1533117"/>
            <a:ext cx="202858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Flight</a:t>
            </a:r>
          </a:p>
        </p:txBody>
      </p:sp>
      <p:sp>
        <p:nvSpPr>
          <p:cNvPr id="18" name="TextBox 17">
            <a:extLst>
              <a:ext uri="{FF2B5EF4-FFF2-40B4-BE49-F238E27FC236}">
                <a16:creationId xmlns:a16="http://schemas.microsoft.com/office/drawing/2014/main" id="{9E7A2B48-7725-6294-8E18-3C0AD0CA53FE}"/>
              </a:ext>
            </a:extLst>
          </p:cNvPr>
          <p:cNvSpPr txBox="1"/>
          <p:nvPr/>
        </p:nvSpPr>
        <p:spPr>
          <a:xfrm>
            <a:off x="7171789" y="1575115"/>
            <a:ext cx="2006367" cy="29655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1481"/>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Research </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9" name="TextBox 18">
            <a:extLst>
              <a:ext uri="{FF2B5EF4-FFF2-40B4-BE49-F238E27FC236}">
                <a16:creationId xmlns:a16="http://schemas.microsoft.com/office/drawing/2014/main" id="{42E5B790-23BE-9717-C433-836C25358BA8}"/>
              </a:ext>
            </a:extLst>
          </p:cNvPr>
          <p:cNvSpPr txBox="1"/>
          <p:nvPr/>
        </p:nvSpPr>
        <p:spPr>
          <a:xfrm>
            <a:off x="5034779" y="1575115"/>
            <a:ext cx="2022677" cy="29655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1481"/>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Data and Modeling</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TextBox 19">
            <a:extLst>
              <a:ext uri="{FF2B5EF4-FFF2-40B4-BE49-F238E27FC236}">
                <a16:creationId xmlns:a16="http://schemas.microsoft.com/office/drawing/2014/main" id="{850976EF-081E-D2FD-BE33-833178461E38}"/>
              </a:ext>
            </a:extLst>
          </p:cNvPr>
          <p:cNvSpPr txBox="1"/>
          <p:nvPr/>
        </p:nvSpPr>
        <p:spPr>
          <a:xfrm>
            <a:off x="9265417" y="1533117"/>
            <a:ext cx="201293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Action</a:t>
            </a:r>
          </a:p>
        </p:txBody>
      </p:sp>
      <p:pic>
        <p:nvPicPr>
          <p:cNvPr id="21" name="Picture 20">
            <a:extLst>
              <a:ext uri="{FF2B5EF4-FFF2-40B4-BE49-F238E27FC236}">
                <a16:creationId xmlns:a16="http://schemas.microsoft.com/office/drawing/2014/main" id="{40DB0289-E08D-256E-39A9-5879E03F94CA}"/>
              </a:ext>
            </a:extLst>
          </p:cNvPr>
          <p:cNvPicPr>
            <a:picLocks noChangeAspect="1"/>
          </p:cNvPicPr>
          <p:nvPr/>
        </p:nvPicPr>
        <p:blipFill>
          <a:blip r:embed="rId2"/>
          <a:srcRect t="10417"/>
          <a:stretch>
            <a:fillRect/>
          </a:stretch>
        </p:blipFill>
        <p:spPr>
          <a:xfrm>
            <a:off x="577714" y="1821839"/>
            <a:ext cx="10944642" cy="3488576"/>
          </a:xfrm>
          <a:prstGeom prst="rect">
            <a:avLst/>
          </a:prstGeom>
        </p:spPr>
      </p:pic>
      <p:sp>
        <p:nvSpPr>
          <p:cNvPr id="23" name="TextBox 22">
            <a:extLst>
              <a:ext uri="{FF2B5EF4-FFF2-40B4-BE49-F238E27FC236}">
                <a16:creationId xmlns:a16="http://schemas.microsoft.com/office/drawing/2014/main" id="{FF9C1EE2-8146-9C11-6E2B-1B6F09133CC6}"/>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03.17.2026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3151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F037C14-4A9B-9311-76B5-FC5CE872716D}"/>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0A4C79DA-EB8B-D493-EBDB-44FA93BEBA9F}"/>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9" name="Text Placeholder 3">
            <a:extLst>
              <a:ext uri="{FF2B5EF4-FFF2-40B4-BE49-F238E27FC236}">
                <a16:creationId xmlns:a16="http://schemas.microsoft.com/office/drawing/2014/main" id="{AAB48F4D-E3BA-98DA-1E3D-F338FE77479E}"/>
              </a:ext>
            </a:extLst>
          </p:cNvPr>
          <p:cNvSpPr txBox="1">
            <a:spLocks/>
          </p:cNvSpPr>
          <p:nvPr/>
        </p:nvSpPr>
        <p:spPr>
          <a:xfrm>
            <a:off x="954156" y="1312917"/>
            <a:ext cx="8202296" cy="326439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Font typeface="Arial" panose="020B0604020202020204" pitchFamily="34" charset="0"/>
              <a:buNone/>
            </a:pPr>
            <a:r>
              <a:rPr lang="en-US" sz="2400" kern="100" dirty="0">
                <a:latin typeface="+mj-lt"/>
                <a:ea typeface="Calibri" panose="020F0502020204030204" pitchFamily="34" charset="0"/>
              </a:rPr>
              <a:t>ESTO executes the nation’s premier program for developing Earth observation and intelligent systems technologies. </a:t>
            </a:r>
          </a:p>
          <a:p>
            <a:pPr marL="0" indent="0">
              <a:lnSpc>
                <a:spcPct val="107000"/>
              </a:lnSpc>
              <a:spcBef>
                <a:spcPts val="0"/>
              </a:spcBef>
              <a:spcAft>
                <a:spcPts val="800"/>
              </a:spcAft>
              <a:buFont typeface="Arial" panose="020B0604020202020204" pitchFamily="34" charset="0"/>
              <a:buNone/>
            </a:pPr>
            <a:endParaRPr lang="en-US" sz="2400" kern="100" dirty="0">
              <a:latin typeface="+mj-lt"/>
              <a:ea typeface="Calibri" panose="020F0502020204030204" pitchFamily="34" charset="0"/>
            </a:endParaRPr>
          </a:p>
          <a:p>
            <a:pPr marL="0" indent="0">
              <a:lnSpc>
                <a:spcPct val="107000"/>
              </a:lnSpc>
              <a:spcBef>
                <a:spcPts val="0"/>
              </a:spcBef>
              <a:spcAft>
                <a:spcPts val="800"/>
              </a:spcAft>
              <a:buFont typeface="Arial" panose="020B0604020202020204" pitchFamily="34" charset="0"/>
              <a:buNone/>
            </a:pPr>
            <a:r>
              <a:rPr lang="en-US" sz="2400" kern="100" dirty="0">
                <a:latin typeface="+mj-lt"/>
                <a:ea typeface="Calibri" panose="020F0502020204030204" pitchFamily="34" charset="0"/>
              </a:rPr>
              <a:t>Widely emulated within NASA and beyond, ESTO’s strategy is innovative, analytics-driven, and continually-evolving to retire risk, generate groundbreaking capabilities, and ensure U.S. leadership for science, national security, and commercialization.</a:t>
            </a:r>
          </a:p>
        </p:txBody>
      </p:sp>
      <p:sp>
        <p:nvSpPr>
          <p:cNvPr id="10" name="Text Placeholder 3">
            <a:extLst>
              <a:ext uri="{FF2B5EF4-FFF2-40B4-BE49-F238E27FC236}">
                <a16:creationId xmlns:a16="http://schemas.microsoft.com/office/drawing/2014/main" id="{3F5ABAE6-FBEE-E832-ABAA-E65C237E1F41}"/>
              </a:ext>
            </a:extLst>
          </p:cNvPr>
          <p:cNvSpPr txBox="1">
            <a:spLocks/>
          </p:cNvSpPr>
          <p:nvPr/>
        </p:nvSpPr>
        <p:spPr>
          <a:xfrm>
            <a:off x="1865523" y="4658362"/>
            <a:ext cx="8460954" cy="663515"/>
          </a:xfrm>
          <a:prstGeom prst="rect">
            <a:avLst/>
          </a:prstGeom>
          <a:solidFill>
            <a:srgbClr val="00A7DE"/>
          </a:solidFill>
          <a:effectLst>
            <a:outerShdw blurRad="816884" dist="38100" dir="18900000" algn="bl" rotWithShape="0">
              <a:prstClr val="black">
                <a:alpha val="25000"/>
              </a:prstClr>
            </a:outerShdw>
          </a:effectLst>
        </p:spPr>
        <p:txBody>
          <a:bodyPr vert="horz" wrap="square" lIns="91440" tIns="45720" rIns="91440" bIns="45720" rtlCol="0">
            <a:sp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sz="2400" b="1" i="0" kern="1200">
                <a:solidFill>
                  <a:schemeClr val="tx1"/>
                </a:solidFill>
                <a:latin typeface="Arial" panose="020B0604020202020204" pitchFamily="34" charset="0"/>
                <a:ea typeface="+mn-ea"/>
                <a:cs typeface="Arial" panose="020B0604020202020204" pitchFamily="34" charset="0"/>
              </a:defRPr>
            </a:lvl1pPr>
            <a:lvl2pPr marL="9715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2200" kern="1200">
                <a:solidFill>
                  <a:schemeClr val="tx1"/>
                </a:solidFill>
                <a:latin typeface="+mn-lt"/>
                <a:ea typeface="+mn-ea"/>
                <a:cs typeface="+mn-cs"/>
              </a:defRPr>
            </a:lvl2pPr>
            <a:lvl3pPr marL="14287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1800" b="1"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ESTO investments </a:t>
            </a:r>
            <a:r>
              <a:rPr kumimoji="0" lang="en-US" sz="18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inject novel, cost-effective technologies into missions across NASA, other Federal agencies, and the commercial space sector</a:t>
            </a:r>
            <a:endParaRPr kumimoji="0" lang="en-US" sz="1800" b="1"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4" name="Text Placeholder 10">
            <a:extLst>
              <a:ext uri="{FF2B5EF4-FFF2-40B4-BE49-F238E27FC236}">
                <a16:creationId xmlns:a16="http://schemas.microsoft.com/office/drawing/2014/main" id="{C00DE8E4-A0C7-F402-BE6F-C53D9C2BF8A7}"/>
              </a:ext>
            </a:extLst>
          </p:cNvPr>
          <p:cNvSpPr txBox="1">
            <a:spLocks/>
          </p:cNvSpPr>
          <p:nvPr/>
        </p:nvSpPr>
        <p:spPr>
          <a:xfrm>
            <a:off x="954156" y="486203"/>
            <a:ext cx="4201857"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Strategy</a:t>
            </a:r>
          </a:p>
          <a:p>
            <a:endParaRPr lang="en-US" dirty="0"/>
          </a:p>
        </p:txBody>
      </p:sp>
    </p:spTree>
    <p:extLst>
      <p:ext uri="{BB962C8B-B14F-4D97-AF65-F5344CB8AC3E}">
        <p14:creationId xmlns:p14="http://schemas.microsoft.com/office/powerpoint/2010/main" val="2908549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9BD7C-963C-68A5-CEAC-360324830351}"/>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0D48FD7E-E07E-3E96-0FA1-6E14FD9F456D}"/>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6238AD59-7A5D-4600-56DA-0FFA8ACA2B7A}"/>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7FB2EB95-575E-E095-8DFD-0816339B775F}"/>
              </a:ext>
            </a:extLst>
          </p:cNvPr>
          <p:cNvSpPr txBox="1">
            <a:spLocks/>
          </p:cNvSpPr>
          <p:nvPr/>
        </p:nvSpPr>
        <p:spPr>
          <a:xfrm>
            <a:off x="954156" y="330755"/>
            <a:ext cx="4201857"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Programs</a:t>
            </a:r>
          </a:p>
          <a:p>
            <a:endParaRPr lang="en-US" dirty="0"/>
          </a:p>
        </p:txBody>
      </p:sp>
      <p:sp>
        <p:nvSpPr>
          <p:cNvPr id="3" name="Rectangle 2">
            <a:extLst>
              <a:ext uri="{FF2B5EF4-FFF2-40B4-BE49-F238E27FC236}">
                <a16:creationId xmlns:a16="http://schemas.microsoft.com/office/drawing/2014/main" id="{56EF24AC-8530-5B13-B2BD-1AB1B9C3FF36}"/>
              </a:ext>
            </a:extLst>
          </p:cNvPr>
          <p:cNvSpPr/>
          <p:nvPr/>
        </p:nvSpPr>
        <p:spPr>
          <a:xfrm rot="5400000">
            <a:off x="7694007" y="2231724"/>
            <a:ext cx="2856923" cy="5334924"/>
          </a:xfrm>
          <a:prstGeom prst="rect">
            <a:avLst/>
          </a:prstGeom>
          <a:gradFill>
            <a:gsLst>
              <a:gs pos="100000">
                <a:srgbClr val="0070C0"/>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B2218F9-2074-3914-2F11-9106897A4319}"/>
              </a:ext>
            </a:extLst>
          </p:cNvPr>
          <p:cNvSpPr/>
          <p:nvPr/>
        </p:nvSpPr>
        <p:spPr>
          <a:xfrm rot="5400000">
            <a:off x="8999471" y="1706604"/>
            <a:ext cx="2990333" cy="2590588"/>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6563BD-3056-D296-F386-40598B794DBA}"/>
              </a:ext>
            </a:extLst>
          </p:cNvPr>
          <p:cNvSpPr/>
          <p:nvPr/>
        </p:nvSpPr>
        <p:spPr>
          <a:xfrm rot="5400000">
            <a:off x="812639" y="1706604"/>
            <a:ext cx="2990333" cy="2590588"/>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49E5101-EFD2-82EC-1EF2-A1D6C2E35897}"/>
              </a:ext>
            </a:extLst>
          </p:cNvPr>
          <p:cNvSpPr/>
          <p:nvPr/>
        </p:nvSpPr>
        <p:spPr>
          <a:xfrm rot="5400000">
            <a:off x="3541583" y="1706604"/>
            <a:ext cx="2990333" cy="2590588"/>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CFC04A-070C-6C1C-DBB8-4EDD36D4B23E}"/>
              </a:ext>
            </a:extLst>
          </p:cNvPr>
          <p:cNvSpPr/>
          <p:nvPr/>
        </p:nvSpPr>
        <p:spPr>
          <a:xfrm rot="5400000">
            <a:off x="6270527" y="1706604"/>
            <a:ext cx="2990333" cy="2590588"/>
          </a:xfrm>
          <a:prstGeom prst="rect">
            <a:avLst/>
          </a:prstGeom>
          <a:gradFill>
            <a:gsLst>
              <a:gs pos="99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DCF3BC4A-4CD5-2AAF-0A38-B914D79F071A}"/>
              </a:ext>
            </a:extLst>
          </p:cNvPr>
          <p:cNvSpPr txBox="1"/>
          <p:nvPr/>
        </p:nvSpPr>
        <p:spPr>
          <a:xfrm>
            <a:off x="954156" y="686630"/>
            <a:ext cx="8600686" cy="738664"/>
          </a:xfrm>
          <a:prstGeom prst="rect">
            <a:avLst/>
          </a:prstGeom>
          <a:noFill/>
        </p:spPr>
        <p:txBody>
          <a:bodyPr wrap="square" lIns="91440" tIns="45720" rIns="91440" bIns="45720" rtlCol="0" anchor="t">
            <a:spAutoFit/>
          </a:bodyPr>
          <a:lstStyle/>
          <a:p>
            <a:r>
              <a:rPr lang="en-US" sz="1400" i="1" dirty="0">
                <a:solidFill>
                  <a:srgbClr val="FFFFFF"/>
                </a:solidFill>
                <a:latin typeface="Arial"/>
                <a:cs typeface="Arial"/>
              </a:rPr>
              <a:t>The Earth</a:t>
            </a:r>
            <a:r>
              <a:rPr lang="en-US" sz="1400" b="0" i="1" dirty="0">
                <a:solidFill>
                  <a:srgbClr val="FFFFFF"/>
                </a:solidFill>
                <a:effectLst/>
                <a:latin typeface="Arial"/>
                <a:cs typeface="Arial"/>
              </a:rPr>
              <a:t> </a:t>
            </a:r>
            <a:r>
              <a:rPr lang="en-US" sz="1400" i="1" dirty="0">
                <a:solidFill>
                  <a:srgbClr val="FFFFFF"/>
                </a:solidFill>
                <a:latin typeface="Arial"/>
                <a:cs typeface="Arial"/>
              </a:rPr>
              <a:t>Science Technology Office </a:t>
            </a:r>
            <a:r>
              <a:rPr lang="en-US" sz="1400" b="0" i="1" dirty="0">
                <a:solidFill>
                  <a:srgbClr val="FFFFFF"/>
                </a:solidFill>
                <a:effectLst/>
                <a:latin typeface="Lato"/>
                <a:ea typeface="Lato"/>
                <a:cs typeface="Lato"/>
              </a:rPr>
              <a:t>funds new technologies to study Earth. From initial </a:t>
            </a:r>
            <a:r>
              <a:rPr lang="en-US" sz="1400" i="1" dirty="0">
                <a:solidFill>
                  <a:srgbClr val="FFFFFF"/>
                </a:solidFill>
                <a:latin typeface="Lato"/>
                <a:ea typeface="Lato"/>
                <a:cs typeface="Lato"/>
              </a:rPr>
              <a:t>concepts to</a:t>
            </a:r>
            <a:r>
              <a:rPr lang="en-US" sz="1400" b="0" i="1" dirty="0">
                <a:solidFill>
                  <a:srgbClr val="FFFFFF"/>
                </a:solidFill>
                <a:effectLst/>
                <a:latin typeface="Lato"/>
                <a:ea typeface="Lato"/>
                <a:cs typeface="Lato"/>
              </a:rPr>
              <a:t> in-space validation, we work with researchers </a:t>
            </a:r>
            <a:r>
              <a:rPr lang="en-US" sz="1400" i="1" dirty="0">
                <a:solidFill>
                  <a:srgbClr val="FFFFFF"/>
                </a:solidFill>
                <a:latin typeface="Lato"/>
                <a:ea typeface="Lato"/>
                <a:cs typeface="Lato"/>
              </a:rPr>
              <a:t>across industry, academia, and Federal labs </a:t>
            </a:r>
            <a:r>
              <a:rPr lang="en-US" sz="1400" b="0" i="1" dirty="0">
                <a:solidFill>
                  <a:srgbClr val="FFFFFF"/>
                </a:solidFill>
                <a:effectLst/>
                <a:latin typeface="Lato"/>
                <a:ea typeface="Lato"/>
                <a:cs typeface="Lato"/>
              </a:rPr>
              <a:t>to build and develop new ideas that advance </a:t>
            </a:r>
            <a:r>
              <a:rPr lang="en-US" sz="1400" i="1" dirty="0">
                <a:solidFill>
                  <a:srgbClr val="FFFFFF"/>
                </a:solidFill>
                <a:latin typeface="Lato"/>
                <a:ea typeface="Lato"/>
                <a:cs typeface="Lato"/>
              </a:rPr>
              <a:t>science and meet national imperatives.</a:t>
            </a:r>
            <a:endParaRPr lang="en-US" sz="1400" b="0" i="1" dirty="0">
              <a:solidFill>
                <a:schemeClr val="bg1"/>
              </a:solidFill>
              <a:effectLst/>
              <a:latin typeface="Lato"/>
              <a:ea typeface="Lato"/>
              <a:cs typeface="Lato"/>
            </a:endParaRPr>
          </a:p>
        </p:txBody>
      </p:sp>
      <p:grpSp>
        <p:nvGrpSpPr>
          <p:cNvPr id="14" name="Group 13">
            <a:extLst>
              <a:ext uri="{FF2B5EF4-FFF2-40B4-BE49-F238E27FC236}">
                <a16:creationId xmlns:a16="http://schemas.microsoft.com/office/drawing/2014/main" id="{D428CC22-789F-D62C-A412-E4B9813DF858}"/>
              </a:ext>
            </a:extLst>
          </p:cNvPr>
          <p:cNvGrpSpPr/>
          <p:nvPr/>
        </p:nvGrpSpPr>
        <p:grpSpPr>
          <a:xfrm>
            <a:off x="3806134" y="1578378"/>
            <a:ext cx="2543793" cy="1749197"/>
            <a:chOff x="1252798" y="2857277"/>
            <a:chExt cx="2543793" cy="1749197"/>
          </a:xfrm>
        </p:grpSpPr>
        <p:sp>
          <p:nvSpPr>
            <p:cNvPr id="15" name="TextBox 14">
              <a:extLst>
                <a:ext uri="{FF2B5EF4-FFF2-40B4-BE49-F238E27FC236}">
                  <a16:creationId xmlns:a16="http://schemas.microsoft.com/office/drawing/2014/main" id="{4898CF7A-69C0-164F-4C0E-60F4CE1FDE7F}"/>
                </a:ext>
              </a:extLst>
            </p:cNvPr>
            <p:cNvSpPr txBox="1"/>
            <p:nvPr/>
          </p:nvSpPr>
          <p:spPr>
            <a:xfrm>
              <a:off x="1252798" y="2857277"/>
              <a:ext cx="2543793" cy="1749197"/>
            </a:xfrm>
            <a:prstGeom prst="rect">
              <a:avLst/>
            </a:prstGeom>
            <a:noFill/>
          </p:spPr>
          <p:txBody>
            <a:bodyPr wrap="square" lIns="91440" tIns="45720" rIns="91440" bIns="45720" rtlCol="0" anchor="t">
              <a:spAutoFit/>
            </a:bodyPr>
            <a:lstStyle/>
            <a:p>
              <a:pPr>
                <a:spcAft>
                  <a:spcPts val="2000"/>
                </a:spcAft>
              </a:pPr>
              <a:r>
                <a:rPr lang="en-US" sz="1700" b="1" i="0" dirty="0">
                  <a:solidFill>
                    <a:schemeClr val="bg1"/>
                  </a:solidFill>
                  <a:effectLst/>
                  <a:latin typeface="Arial" panose="020B0604020202020204" pitchFamily="34" charset="0"/>
                  <a:cs typeface="Arial" panose="020B0604020202020204" pitchFamily="34" charset="0"/>
                </a:rPr>
                <a:t>Venture Technology Accelerator (VTA)</a:t>
              </a:r>
            </a:p>
            <a:p>
              <a:r>
                <a:rPr lang="en-US" sz="1300" dirty="0">
                  <a:solidFill>
                    <a:schemeClr val="bg1"/>
                  </a:solidFill>
                  <a:latin typeface="Arial" panose="020B0604020202020204" pitchFamily="34" charset="0"/>
                  <a:ea typeface="ヒラギノ角ゴ Pro W3" charset="0"/>
                  <a:cs typeface="Arial" panose="020B0604020202020204" pitchFamily="34" charset="0"/>
                </a:rPr>
                <a:t>Spaceborne validation </a:t>
              </a:r>
              <a:r>
                <a:rPr kumimoji="0" lang="en-US" sz="1300" b="0" i="0" strike="noStrike" kern="1200" cap="none" spc="0" normalizeH="0" baseline="0" noProof="0" dirty="0">
                  <a:ln>
                    <a:noFill/>
                  </a:ln>
                  <a:solidFill>
                    <a:schemeClr val="bg1"/>
                  </a:solidFill>
                  <a:effectLst/>
                  <a:uLnTx/>
                  <a:uFillTx/>
                  <a:latin typeface="Arial" panose="020B0604020202020204" pitchFamily="34" charset="0"/>
                  <a:ea typeface="ヒラギノ角ゴ Pro W3" charset="0"/>
                  <a:cs typeface="Arial" panose="020B0604020202020204" pitchFamily="34" charset="0"/>
                </a:rPr>
                <a:t>and risk </a:t>
              </a:r>
              <a:r>
                <a:rPr lang="en-US" sz="1300" dirty="0">
                  <a:solidFill>
                    <a:schemeClr val="bg1"/>
                  </a:solidFill>
                  <a:latin typeface="Arial" panose="020B0604020202020204" pitchFamily="34" charset="0"/>
                  <a:ea typeface="ヒラギノ角ゴ Pro W3" charset="0"/>
                  <a:cs typeface="Arial" panose="020B0604020202020204" pitchFamily="34" charset="0"/>
                </a:rPr>
                <a:t>reduction with rapid transition to science operations.</a:t>
              </a:r>
            </a:p>
            <a:p>
              <a:endParaRPr lang="en-US"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F704FECC-413A-52B7-C9DB-9CFDCA2318F6}"/>
                </a:ext>
              </a:extLst>
            </p:cNvPr>
            <p:cNvCxnSpPr>
              <a:cxnSpLocks/>
            </p:cNvCxnSpPr>
            <p:nvPr/>
          </p:nvCxnSpPr>
          <p:spPr>
            <a:xfrm>
              <a:off x="1335216" y="3563080"/>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7" name="TextBox 16">
            <a:extLst>
              <a:ext uri="{FF2B5EF4-FFF2-40B4-BE49-F238E27FC236}">
                <a16:creationId xmlns:a16="http://schemas.microsoft.com/office/drawing/2014/main" id="{C5955611-2205-58CB-8DCC-2BA052543829}"/>
              </a:ext>
            </a:extLst>
          </p:cNvPr>
          <p:cNvSpPr txBox="1"/>
          <p:nvPr/>
        </p:nvSpPr>
        <p:spPr>
          <a:xfrm>
            <a:off x="1110854" y="1609155"/>
            <a:ext cx="2353985" cy="1949252"/>
          </a:xfrm>
          <a:prstGeom prst="rect">
            <a:avLst/>
          </a:prstGeom>
          <a:noFill/>
        </p:spPr>
        <p:txBody>
          <a:bodyPr wrap="square" lIns="91440" tIns="45720" rIns="91440" bIns="45720" rtlCol="0" anchor="t">
            <a:spAutoFit/>
          </a:bodyPr>
          <a:lstStyle/>
          <a:p>
            <a:pPr>
              <a:spcAft>
                <a:spcPts val="2000"/>
              </a:spcAft>
            </a:pPr>
            <a:r>
              <a:rPr lang="en-US" sz="1700" b="1" dirty="0">
                <a:solidFill>
                  <a:schemeClr val="bg1"/>
                </a:solidFill>
                <a:latin typeface="Arial" panose="020B0604020202020204" pitchFamily="34" charset="0"/>
                <a:cs typeface="Arial" panose="020B0604020202020204" pitchFamily="34" charset="0"/>
              </a:rPr>
              <a:t>Instrument Incubator Program</a:t>
            </a:r>
            <a:r>
              <a:rPr lang="en-US" sz="1700" b="1" strike="noStrike" dirty="0">
                <a:solidFill>
                  <a:schemeClr val="bg1"/>
                </a:solidFill>
                <a:effectLst/>
                <a:latin typeface="Arial" panose="020B0604020202020204" pitchFamily="34" charset="0"/>
                <a:cs typeface="Arial" panose="020B0604020202020204" pitchFamily="34" charset="0"/>
              </a:rPr>
              <a:t> (</a:t>
            </a:r>
            <a:r>
              <a:rPr lang="en-US" sz="1700" b="1" dirty="0">
                <a:solidFill>
                  <a:schemeClr val="bg1"/>
                </a:solidFill>
                <a:latin typeface="Arial" panose="020B0604020202020204" pitchFamily="34" charset="0"/>
                <a:cs typeface="Arial" panose="020B0604020202020204" pitchFamily="34" charset="0"/>
              </a:rPr>
              <a:t>IIP</a:t>
            </a:r>
            <a:r>
              <a:rPr lang="en-US" sz="1700" b="1" strike="noStrike" dirty="0">
                <a:solidFill>
                  <a:schemeClr val="bg1"/>
                </a:solidFill>
                <a:effectLst/>
                <a:latin typeface="Arial" panose="020B0604020202020204" pitchFamily="34" charset="0"/>
                <a:cs typeface="Arial" panose="020B0604020202020204" pitchFamily="34" charset="0"/>
              </a:rPr>
              <a:t>)</a:t>
            </a:r>
            <a:r>
              <a:rPr lang="en-US" sz="1700" b="1" i="0" dirty="0">
                <a:solidFill>
                  <a:schemeClr val="bg1"/>
                </a:solidFill>
                <a:effectLst/>
                <a:latin typeface="Arial" panose="020B0604020202020204" pitchFamily="34" charset="0"/>
                <a:cs typeface="Arial" panose="020B0604020202020204" pitchFamily="34" charset="0"/>
              </a:rPr>
              <a:t>  </a:t>
            </a:r>
            <a:endParaRPr lang="en-US" sz="1700" b="1" dirty="0">
              <a:solidFill>
                <a:schemeClr val="bg1"/>
              </a:solidFill>
              <a:latin typeface="Arial" panose="020B0604020202020204" pitchFamily="34" charset="0"/>
              <a:cs typeface="Arial" panose="020B0604020202020204" pitchFamily="34" charset="0"/>
            </a:endParaRPr>
          </a:p>
          <a:p>
            <a:r>
              <a:rPr lang="en-US" sz="1300" dirty="0">
                <a:solidFill>
                  <a:schemeClr val="bg1"/>
                </a:solidFill>
                <a:latin typeface="Arial" panose="020B0604020202020204" pitchFamily="34" charset="0"/>
                <a:cs typeface="Arial" panose="020B0604020202020204" pitchFamily="34" charset="0"/>
              </a:rPr>
              <a:t>Innovative remote sensing instrument development from concept through breadboard </a:t>
            </a:r>
            <a:r>
              <a:rPr lang="en-US" sz="1300" b="0" i="0" dirty="0">
                <a:solidFill>
                  <a:schemeClr val="bg1"/>
                </a:solidFill>
                <a:effectLst/>
                <a:latin typeface="Arial" panose="020B0604020202020204" pitchFamily="34" charset="0"/>
                <a:cs typeface="Arial" panose="020B0604020202020204" pitchFamily="34" charset="0"/>
              </a:rPr>
              <a:t>and </a:t>
            </a:r>
            <a:r>
              <a:rPr lang="en-US" sz="1300" dirty="0">
                <a:solidFill>
                  <a:schemeClr val="bg1"/>
                </a:solidFill>
                <a:latin typeface="Arial" panose="020B0604020202020204" pitchFamily="34" charset="0"/>
                <a:cs typeface="Arial" panose="020B0604020202020204" pitchFamily="34" charset="0"/>
              </a:rPr>
              <a:t>demonstration. </a:t>
            </a:r>
            <a:endParaRPr lang="en-US" sz="1400" dirty="0">
              <a:solidFill>
                <a:schemeClr val="bg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BA033DB8-6BBD-93BB-7D47-C14EC729B0D4}"/>
              </a:ext>
            </a:extLst>
          </p:cNvPr>
          <p:cNvCxnSpPr>
            <a:cxnSpLocks/>
          </p:cNvCxnSpPr>
          <p:nvPr/>
        </p:nvCxnSpPr>
        <p:spPr>
          <a:xfrm>
            <a:off x="1195320" y="2316492"/>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C22CDD9D-CA43-7C5D-30BD-9559C429CC2A}"/>
              </a:ext>
            </a:extLst>
          </p:cNvPr>
          <p:cNvSpPr txBox="1"/>
          <p:nvPr/>
        </p:nvSpPr>
        <p:spPr>
          <a:xfrm>
            <a:off x="6544436" y="1592178"/>
            <a:ext cx="2543793" cy="2010807"/>
          </a:xfrm>
          <a:prstGeom prst="rect">
            <a:avLst/>
          </a:prstGeom>
          <a:noFill/>
        </p:spPr>
        <p:txBody>
          <a:bodyPr wrap="square" lIns="91440" tIns="45720" rIns="91440" bIns="45720" rtlCol="0" anchor="t">
            <a:spAutoFit/>
          </a:bodyPr>
          <a:lstStyle/>
          <a:p>
            <a:pPr>
              <a:spcAft>
                <a:spcPts val="2000"/>
              </a:spcAft>
            </a:pPr>
            <a:r>
              <a:rPr lang="en-US" sz="1700" b="1" dirty="0">
                <a:solidFill>
                  <a:schemeClr val="bg1"/>
                </a:solidFill>
                <a:latin typeface="Arial" panose="020B0604020202020204" pitchFamily="34" charset="0"/>
                <a:cs typeface="Arial" panose="020B0604020202020204" pitchFamily="34" charset="0"/>
              </a:rPr>
              <a:t>Advanced Modeling Technologies (AMT)</a:t>
            </a:r>
            <a:endParaRPr lang="en-US" sz="1700" b="1" i="0" dirty="0">
              <a:solidFill>
                <a:schemeClr val="bg1"/>
              </a:solidFill>
              <a:effectLst/>
              <a:latin typeface="Arial" panose="020B0604020202020204" pitchFamily="34" charset="0"/>
              <a:cs typeface="Arial" panose="020B0604020202020204" pitchFamily="34" charset="0"/>
            </a:endParaRPr>
          </a:p>
          <a:p>
            <a:r>
              <a:rPr lang="en-US" sz="1300" dirty="0">
                <a:solidFill>
                  <a:schemeClr val="bg1"/>
                </a:solidFill>
                <a:latin typeface="Arial" panose="020B0604020202020204" pitchFamily="34" charset="0"/>
                <a:ea typeface="ヒラギノ角ゴ Pro W3" charset="0"/>
                <a:cs typeface="Arial" panose="020B0604020202020204" pitchFamily="34" charset="0"/>
              </a:rPr>
              <a:t>Leveraging emerging computer </a:t>
            </a:r>
            <a:r>
              <a:rPr kumimoji="0" lang="en-US" sz="1300" b="0" i="0" strike="noStrike" kern="1200" cap="none" spc="0" normalizeH="0" baseline="0" noProof="0" dirty="0">
                <a:ln>
                  <a:noFill/>
                </a:ln>
                <a:solidFill>
                  <a:schemeClr val="bg1"/>
                </a:solidFill>
                <a:effectLst/>
                <a:uLnTx/>
                <a:uFillTx/>
                <a:latin typeface="Arial" panose="020B0604020202020204" pitchFamily="34" charset="0"/>
                <a:ea typeface="ヒラギノ角ゴ Pro W3" charset="0"/>
                <a:cs typeface="Arial" panose="020B0604020202020204" pitchFamily="34" charset="0"/>
              </a:rPr>
              <a:t>and </a:t>
            </a:r>
            <a:r>
              <a:rPr lang="en-US" sz="1300" dirty="0">
                <a:solidFill>
                  <a:schemeClr val="bg1"/>
                </a:solidFill>
                <a:latin typeface="Arial" panose="020B0604020202020204" pitchFamily="34" charset="0"/>
                <a:ea typeface="ヒラギノ角ゴ Pro W3" charset="0"/>
                <a:cs typeface="Arial" panose="020B0604020202020204" pitchFamily="34" charset="0"/>
              </a:rPr>
              <a:t>information science research </a:t>
            </a:r>
            <a:r>
              <a:rPr kumimoji="0" lang="en-US" sz="1300" b="0" i="0" strike="noStrike" kern="1200" cap="none" spc="0" normalizeH="0" baseline="0" noProof="0" dirty="0">
                <a:ln>
                  <a:noFill/>
                </a:ln>
                <a:solidFill>
                  <a:schemeClr val="bg1"/>
                </a:solidFill>
                <a:effectLst/>
                <a:uLnTx/>
                <a:uFillTx/>
                <a:latin typeface="Arial" panose="020B0604020202020204" pitchFamily="34" charset="0"/>
                <a:ea typeface="ヒラギノ角ゴ Pro W3" charset="0"/>
                <a:cs typeface="Arial" panose="020B0604020202020204" pitchFamily="34" charset="0"/>
              </a:rPr>
              <a:t>for</a:t>
            </a:r>
            <a:r>
              <a:rPr lang="en-US" sz="1300" dirty="0">
                <a:solidFill>
                  <a:schemeClr val="bg1"/>
                </a:solidFill>
                <a:latin typeface="Arial" panose="020B0604020202020204" pitchFamily="34" charset="0"/>
                <a:ea typeface="ヒラギノ角ゴ Pro W3" charset="0"/>
                <a:cs typeface="Arial" panose="020B0604020202020204" pitchFamily="34" charset="0"/>
              </a:rPr>
              <a:t> modeling.</a:t>
            </a:r>
            <a:endParaRPr lang="en-US" dirty="0">
              <a:solidFill>
                <a:schemeClr val="bg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cxnSp>
        <p:nvCxnSpPr>
          <p:cNvPr id="23" name="Straight Connector 22">
            <a:extLst>
              <a:ext uri="{FF2B5EF4-FFF2-40B4-BE49-F238E27FC236}">
                <a16:creationId xmlns:a16="http://schemas.microsoft.com/office/drawing/2014/main" id="{056B854F-C075-96B5-770B-5458EC0EFC95}"/>
              </a:ext>
            </a:extLst>
          </p:cNvPr>
          <p:cNvCxnSpPr>
            <a:cxnSpLocks/>
          </p:cNvCxnSpPr>
          <p:nvPr/>
        </p:nvCxnSpPr>
        <p:spPr>
          <a:xfrm>
            <a:off x="6635819" y="2284181"/>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07E7F7F9-269E-5210-600C-00D047075420}"/>
              </a:ext>
            </a:extLst>
          </p:cNvPr>
          <p:cNvSpPr txBox="1"/>
          <p:nvPr/>
        </p:nvSpPr>
        <p:spPr>
          <a:xfrm>
            <a:off x="6457164" y="3492167"/>
            <a:ext cx="5317972" cy="307777"/>
          </a:xfrm>
          <a:prstGeom prst="rect">
            <a:avLst/>
          </a:prstGeom>
          <a:noFill/>
        </p:spPr>
        <p:txBody>
          <a:bodyPr wrap="square" rtlCol="0">
            <a:spAutoFit/>
          </a:bodyPr>
          <a:lstStyle/>
          <a:p>
            <a:pPr algn="r"/>
            <a:r>
              <a:rPr lang="en-US" sz="1400" b="1" i="1" dirty="0">
                <a:solidFill>
                  <a:schemeClr val="bg1"/>
                </a:solidFill>
              </a:rPr>
              <a:t>Crosscutting Programs</a:t>
            </a:r>
          </a:p>
        </p:txBody>
      </p:sp>
      <p:sp>
        <p:nvSpPr>
          <p:cNvPr id="26" name="TextBox 25">
            <a:extLst>
              <a:ext uri="{FF2B5EF4-FFF2-40B4-BE49-F238E27FC236}">
                <a16:creationId xmlns:a16="http://schemas.microsoft.com/office/drawing/2014/main" id="{2B01F9F5-FE07-E5FE-D193-506F52F7C952}"/>
              </a:ext>
            </a:extLst>
          </p:cNvPr>
          <p:cNvSpPr txBox="1"/>
          <p:nvPr/>
        </p:nvSpPr>
        <p:spPr>
          <a:xfrm>
            <a:off x="9282536" y="1580029"/>
            <a:ext cx="2543793" cy="1779974"/>
          </a:xfrm>
          <a:prstGeom prst="rect">
            <a:avLst/>
          </a:prstGeom>
          <a:noFill/>
        </p:spPr>
        <p:txBody>
          <a:bodyPr wrap="square" lIns="91440" tIns="45720" rIns="91440" bIns="45720" rtlCol="0" anchor="t">
            <a:spAutoFit/>
          </a:bodyPr>
          <a:lstStyle/>
          <a:p>
            <a:pPr>
              <a:spcAft>
                <a:spcPts val="2000"/>
              </a:spcAft>
            </a:pPr>
            <a:r>
              <a:rPr lang="en-US" b="1" dirty="0">
                <a:solidFill>
                  <a:schemeClr val="bg1"/>
                </a:solidFill>
                <a:latin typeface="Arial" panose="020B0604020202020204" pitchFamily="34" charset="0"/>
                <a:cs typeface="Arial" panose="020B0604020202020204" pitchFamily="34" charset="0"/>
              </a:rPr>
              <a:t>Advanced Information Systems Technology (AIST) </a:t>
            </a:r>
          </a:p>
          <a:p>
            <a:pPr>
              <a:spcAft>
                <a:spcPts val="2000"/>
              </a:spcAft>
            </a:pPr>
            <a:r>
              <a:rPr lang="en-US" sz="1300" dirty="0">
                <a:solidFill>
                  <a:schemeClr val="bg1"/>
                </a:solidFill>
                <a:latin typeface="Arial" panose="020B0604020202020204" pitchFamily="34" charset="0"/>
                <a:cs typeface="Arial" panose="020B0604020202020204" pitchFamily="34" charset="0"/>
              </a:rPr>
              <a:t>New capabilities for the communication, processing, and management of data.</a:t>
            </a:r>
            <a:endParaRPr lang="en-US" sz="1300" dirty="0">
              <a:latin typeface="Arial" panose="020B0604020202020204" pitchFamily="34" charset="0"/>
              <a:cs typeface="Arial" panose="020B0604020202020204" pitchFamily="34" charset="0"/>
            </a:endParaRPr>
          </a:p>
        </p:txBody>
      </p:sp>
      <p:cxnSp>
        <p:nvCxnSpPr>
          <p:cNvPr id="27" name="Straight Connector 26">
            <a:extLst>
              <a:ext uri="{FF2B5EF4-FFF2-40B4-BE49-F238E27FC236}">
                <a16:creationId xmlns:a16="http://schemas.microsoft.com/office/drawing/2014/main" id="{9EBB9432-E107-D5F3-EBE3-EFD4EEEF8735}"/>
              </a:ext>
            </a:extLst>
          </p:cNvPr>
          <p:cNvCxnSpPr>
            <a:cxnSpLocks/>
          </p:cNvCxnSpPr>
          <p:nvPr/>
        </p:nvCxnSpPr>
        <p:spPr>
          <a:xfrm>
            <a:off x="9381106" y="2576212"/>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grpSp>
        <p:nvGrpSpPr>
          <p:cNvPr id="28" name="Group 27">
            <a:extLst>
              <a:ext uri="{FF2B5EF4-FFF2-40B4-BE49-F238E27FC236}">
                <a16:creationId xmlns:a16="http://schemas.microsoft.com/office/drawing/2014/main" id="{00A7AE6F-D016-3A18-A94C-A1CFF4845616}"/>
              </a:ext>
            </a:extLst>
          </p:cNvPr>
          <p:cNvGrpSpPr/>
          <p:nvPr/>
        </p:nvGrpSpPr>
        <p:grpSpPr>
          <a:xfrm>
            <a:off x="6555957" y="3829437"/>
            <a:ext cx="5026400" cy="1826141"/>
            <a:chOff x="1284590" y="4112901"/>
            <a:chExt cx="5026400" cy="1826141"/>
          </a:xfrm>
        </p:grpSpPr>
        <p:sp>
          <p:nvSpPr>
            <p:cNvPr id="29" name="TextBox 28">
              <a:extLst>
                <a:ext uri="{FF2B5EF4-FFF2-40B4-BE49-F238E27FC236}">
                  <a16:creationId xmlns:a16="http://schemas.microsoft.com/office/drawing/2014/main" id="{1A52E85B-66DF-BAB3-4D14-B35929FBDF23}"/>
                </a:ext>
              </a:extLst>
            </p:cNvPr>
            <p:cNvSpPr txBox="1"/>
            <p:nvPr/>
          </p:nvSpPr>
          <p:spPr>
            <a:xfrm>
              <a:off x="1284590" y="4112901"/>
              <a:ext cx="5026400" cy="1826141"/>
            </a:xfrm>
            <a:prstGeom prst="rect">
              <a:avLst/>
            </a:prstGeom>
            <a:noFill/>
          </p:spPr>
          <p:txBody>
            <a:bodyPr wrap="square" lIns="91440" tIns="45720" rIns="91440" bIns="45720" rtlCol="0" anchor="t">
              <a:spAutoFit/>
            </a:bodyPr>
            <a:lstStyle/>
            <a:p>
              <a:pPr fontAlgn="base">
                <a:spcAft>
                  <a:spcPts val="2000"/>
                </a:spcAft>
              </a:pPr>
              <a:r>
                <a:rPr lang="en-US" sz="1700" b="1" dirty="0" err="1">
                  <a:solidFill>
                    <a:schemeClr val="bg1"/>
                  </a:solidFill>
                  <a:latin typeface="Arial" panose="020B0604020202020204" pitchFamily="34" charset="0"/>
                  <a:cs typeface="Arial" panose="020B0604020202020204" pitchFamily="34" charset="0"/>
                </a:rPr>
                <a:t>FireSense</a:t>
              </a:r>
              <a:r>
                <a:rPr lang="en-US" sz="1700" b="1" dirty="0">
                  <a:solidFill>
                    <a:schemeClr val="bg1"/>
                  </a:solidFill>
                  <a:latin typeface="Arial" panose="020B0604020202020204" pitchFamily="34" charset="0"/>
                  <a:cs typeface="Arial" panose="020B0604020202020204" pitchFamily="34" charset="0"/>
                </a:rPr>
                <a:t> Technology</a:t>
              </a:r>
              <a:br>
                <a:rPr lang="en-US" sz="1700" b="1" dirty="0">
                  <a:solidFill>
                    <a:schemeClr val="bg1"/>
                  </a:solidFill>
                  <a:latin typeface="Arial" panose="020B0604020202020204" pitchFamily="34" charset="0"/>
                  <a:cs typeface="Arial" panose="020B0604020202020204" pitchFamily="34" charset="0"/>
                </a:rPr>
              </a:br>
              <a:br>
                <a:rPr lang="en-US" sz="1700" b="1"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Innovative observation </a:t>
              </a:r>
              <a:r>
                <a:rPr lang="en-US" sz="1300" i="0" dirty="0">
                  <a:solidFill>
                    <a:schemeClr val="bg1"/>
                  </a:solidFill>
                  <a:effectLst/>
                  <a:latin typeface="Arial" panose="020B0604020202020204" pitchFamily="34" charset="0"/>
                  <a:cs typeface="Arial" panose="020B0604020202020204" pitchFamily="34" charset="0"/>
                </a:rPr>
                <a:t>and </a:t>
              </a:r>
              <a:r>
                <a:rPr lang="en-US" sz="1300" dirty="0">
                  <a:solidFill>
                    <a:schemeClr val="bg1"/>
                  </a:solidFill>
                  <a:latin typeface="Arial" panose="020B0604020202020204" pitchFamily="34" charset="0"/>
                  <a:cs typeface="Arial" panose="020B0604020202020204" pitchFamily="34" charset="0"/>
                </a:rPr>
                <a:t>information systems to predict and manage wildfires and their impacts</a:t>
              </a:r>
              <a:r>
                <a:rPr lang="en-US" sz="1300" i="0" dirty="0">
                  <a:solidFill>
                    <a:schemeClr val="bg1"/>
                  </a:solidFill>
                  <a:effectLst/>
                  <a:latin typeface="Arial" panose="020B0604020202020204" pitchFamily="34" charset="0"/>
                  <a:cs typeface="Arial" panose="020B0604020202020204" pitchFamily="34" charset="0"/>
                </a:rPr>
                <a:t>.</a:t>
              </a:r>
              <a:endParaRPr lang="en-US" sz="1100" dirty="0">
                <a:solidFill>
                  <a:schemeClr val="bg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spcAft>
                  <a:spcPts val="2000"/>
                </a:spcAft>
              </a:pPr>
              <a:endParaRPr lang="en-US" dirty="0">
                <a:latin typeface="Arial" panose="020B0604020202020204" pitchFamily="34" charset="0"/>
                <a:cs typeface="Arial" panose="020B0604020202020204" pitchFamily="34" charset="0"/>
              </a:endParaRPr>
            </a:p>
          </p:txBody>
        </p:sp>
        <p:cxnSp>
          <p:nvCxnSpPr>
            <p:cNvPr id="30" name="Straight Connector 29">
              <a:extLst>
                <a:ext uri="{FF2B5EF4-FFF2-40B4-BE49-F238E27FC236}">
                  <a16:creationId xmlns:a16="http://schemas.microsoft.com/office/drawing/2014/main" id="{EB9F4C11-2039-828A-61DA-6A6F437C4E7B}"/>
                </a:ext>
              </a:extLst>
            </p:cNvPr>
            <p:cNvCxnSpPr>
              <a:cxnSpLocks/>
            </p:cNvCxnSpPr>
            <p:nvPr/>
          </p:nvCxnSpPr>
          <p:spPr>
            <a:xfrm>
              <a:off x="1369056" y="4569591"/>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31" name="Group 30">
            <a:extLst>
              <a:ext uri="{FF2B5EF4-FFF2-40B4-BE49-F238E27FC236}">
                <a16:creationId xmlns:a16="http://schemas.microsoft.com/office/drawing/2014/main" id="{B01DF8AB-FDE0-BB06-AABE-E6BC1B2381E5}"/>
              </a:ext>
            </a:extLst>
          </p:cNvPr>
          <p:cNvGrpSpPr/>
          <p:nvPr/>
        </p:nvGrpSpPr>
        <p:grpSpPr>
          <a:xfrm>
            <a:off x="6555957" y="5037628"/>
            <a:ext cx="5116402" cy="1826141"/>
            <a:chOff x="1284590" y="5476540"/>
            <a:chExt cx="5116402" cy="1826141"/>
          </a:xfrm>
        </p:grpSpPr>
        <p:sp>
          <p:nvSpPr>
            <p:cNvPr id="32" name="TextBox 31">
              <a:extLst>
                <a:ext uri="{FF2B5EF4-FFF2-40B4-BE49-F238E27FC236}">
                  <a16:creationId xmlns:a16="http://schemas.microsoft.com/office/drawing/2014/main" id="{DD34A0B0-B608-E13A-4299-FEA9D283DBE7}"/>
                </a:ext>
              </a:extLst>
            </p:cNvPr>
            <p:cNvSpPr txBox="1"/>
            <p:nvPr/>
          </p:nvSpPr>
          <p:spPr>
            <a:xfrm>
              <a:off x="1284590" y="5476540"/>
              <a:ext cx="5116402" cy="1826141"/>
            </a:xfrm>
            <a:prstGeom prst="rect">
              <a:avLst/>
            </a:prstGeom>
            <a:noFill/>
          </p:spPr>
          <p:txBody>
            <a:bodyPr wrap="square" lIns="91440" tIns="45720" rIns="91440" bIns="45720" rtlCol="0" anchor="t">
              <a:spAutoFit/>
            </a:bodyPr>
            <a:lstStyle/>
            <a:p>
              <a:pPr>
                <a:spcAft>
                  <a:spcPts val="2000"/>
                </a:spcAft>
              </a:pPr>
              <a:r>
                <a:rPr lang="en-US" sz="1700" b="1" dirty="0">
                  <a:solidFill>
                    <a:schemeClr val="bg1"/>
                  </a:solidFill>
                  <a:latin typeface="Arial" panose="020B0604020202020204" pitchFamily="34" charset="0"/>
                  <a:cs typeface="Arial" panose="020B0604020202020204" pitchFamily="34" charset="0"/>
                </a:rPr>
                <a:t>Decadal Survey Incubation (DSI)</a:t>
              </a:r>
              <a:br>
                <a:rPr lang="en-US" sz="1700" b="1" dirty="0">
                  <a:solidFill>
                    <a:schemeClr val="bg1"/>
                  </a:solidFill>
                  <a:latin typeface="Arial" panose="020B0604020202020204" pitchFamily="34" charset="0"/>
                  <a:cs typeface="Arial" panose="020B0604020202020204" pitchFamily="34" charset="0"/>
                </a:rPr>
              </a:br>
              <a:br>
                <a:rPr lang="en-US" sz="1700" b="1"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Accelerating the readiness </a:t>
              </a:r>
              <a:r>
                <a:rPr lang="en-US" sz="1300" b="0" i="0" dirty="0">
                  <a:solidFill>
                    <a:schemeClr val="bg1"/>
                  </a:solidFill>
                  <a:effectLst/>
                  <a:latin typeface="Arial" panose="020B0604020202020204" pitchFamily="34" charset="0"/>
                  <a:cs typeface="Arial" panose="020B0604020202020204" pitchFamily="34" charset="0"/>
                </a:rPr>
                <a:t>of Planetary Boundary Layer (PBL) and Surface Topography and Vegetation (STV) </a:t>
              </a:r>
              <a:r>
                <a:rPr lang="en-US" sz="1300" dirty="0">
                  <a:solidFill>
                    <a:schemeClr val="bg1"/>
                  </a:solidFill>
                  <a:latin typeface="Arial" panose="020B0604020202020204" pitchFamily="34" charset="0"/>
                  <a:cs typeface="Arial" panose="020B0604020202020204" pitchFamily="34" charset="0"/>
                </a:rPr>
                <a:t>observations. </a:t>
              </a:r>
              <a:endParaRPr lang="en-US" dirty="0">
                <a:solidFill>
                  <a:schemeClr val="bg1"/>
                </a:solidFill>
                <a:latin typeface="Arial" panose="020B0604020202020204" pitchFamily="34" charset="0"/>
                <a:cs typeface="Arial" panose="020B0604020202020204" pitchFamily="34" charset="0"/>
              </a:endParaRPr>
            </a:p>
            <a:p>
              <a:pPr>
                <a:defRPr/>
              </a:pPr>
              <a:endParaRPr lang="en-US" dirty="0">
                <a:latin typeface="Arial" panose="020B0604020202020204" pitchFamily="34" charset="0"/>
                <a:cs typeface="Arial" panose="020B0604020202020204" pitchFamily="34" charset="0"/>
              </a:endParaRPr>
            </a:p>
            <a:p>
              <a:pPr marL="0" marR="0" lvl="0" indent="0" defTabSz="914400">
                <a:lnSpc>
                  <a:spcPct val="100000"/>
                </a:lnSpc>
                <a:spcBef>
                  <a:spcPts val="0"/>
                </a:spcBef>
                <a:spcAft>
                  <a:spcPts val="0"/>
                </a:spcAft>
                <a:buNone/>
                <a:tabLst/>
                <a:defRPr/>
              </a:pPr>
              <a:endParaRPr lang="en-US" dirty="0">
                <a:latin typeface="Arial" panose="020B0604020202020204" pitchFamily="34" charset="0"/>
                <a:cs typeface="Arial" panose="020B0604020202020204" pitchFamily="34" charset="0"/>
              </a:endParaRPr>
            </a:p>
          </p:txBody>
        </p:sp>
        <p:cxnSp>
          <p:nvCxnSpPr>
            <p:cNvPr id="33" name="Straight Connector 32">
              <a:extLst>
                <a:ext uri="{FF2B5EF4-FFF2-40B4-BE49-F238E27FC236}">
                  <a16:creationId xmlns:a16="http://schemas.microsoft.com/office/drawing/2014/main" id="{F85F728A-41A3-39C3-46AF-8319F37DB790}"/>
                </a:ext>
              </a:extLst>
            </p:cNvPr>
            <p:cNvCxnSpPr>
              <a:cxnSpLocks/>
            </p:cNvCxnSpPr>
            <p:nvPr/>
          </p:nvCxnSpPr>
          <p:spPr>
            <a:xfrm>
              <a:off x="1369056" y="5899827"/>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34" name="Rectangle 33">
            <a:extLst>
              <a:ext uri="{FF2B5EF4-FFF2-40B4-BE49-F238E27FC236}">
                <a16:creationId xmlns:a16="http://schemas.microsoft.com/office/drawing/2014/main" id="{AD4EBC83-4C85-B919-B54E-C30F79EB2468}"/>
              </a:ext>
            </a:extLst>
          </p:cNvPr>
          <p:cNvSpPr/>
          <p:nvPr/>
        </p:nvSpPr>
        <p:spPr>
          <a:xfrm rot="5400000">
            <a:off x="822275" y="3671959"/>
            <a:ext cx="2990333" cy="2590588"/>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A82B8851-F54B-EF88-342C-FD5BC4062E32}"/>
              </a:ext>
            </a:extLst>
          </p:cNvPr>
          <p:cNvSpPr txBox="1"/>
          <p:nvPr/>
        </p:nvSpPr>
        <p:spPr>
          <a:xfrm>
            <a:off x="1105340" y="3545384"/>
            <a:ext cx="2543793" cy="2000548"/>
          </a:xfrm>
          <a:prstGeom prst="rect">
            <a:avLst/>
          </a:prstGeom>
          <a:noFill/>
        </p:spPr>
        <p:txBody>
          <a:bodyPr wrap="square" lIns="91440" tIns="45720" rIns="91440" bIns="45720" rtlCol="0" anchor="t">
            <a:spAutoFit/>
          </a:bodyPr>
          <a:lstStyle/>
          <a:p>
            <a:r>
              <a:rPr lang="en-US" b="1" dirty="0">
                <a:solidFill>
                  <a:schemeClr val="bg1"/>
                </a:solidFill>
                <a:latin typeface="Arial" panose="020B0604020202020204" pitchFamily="34" charset="0"/>
                <a:cs typeface="Arial" panose="020B0604020202020204" pitchFamily="34" charset="0"/>
              </a:rPr>
              <a:t>Advanced Component Technologies (ACT)</a:t>
            </a:r>
          </a:p>
          <a:p>
            <a:endParaRPr lang="en-US" sz="1300" b="1" dirty="0">
              <a:solidFill>
                <a:schemeClr val="bg1"/>
              </a:solidFill>
              <a:latin typeface="Arial" panose="020B0604020202020204" pitchFamily="34" charset="0"/>
              <a:ea typeface="ヒラギノ角ゴ Pro W3" charset="0"/>
              <a:cs typeface="Arial" panose="020B0604020202020204" pitchFamily="34" charset="0"/>
            </a:endParaRPr>
          </a:p>
          <a:p>
            <a:r>
              <a:rPr lang="en-US" sz="1300" dirty="0">
                <a:solidFill>
                  <a:schemeClr val="bg1"/>
                </a:solidFill>
                <a:latin typeface="Arial" panose="020B0604020202020204" pitchFamily="34" charset="0"/>
                <a:cs typeface="Arial" panose="020B0604020202020204" pitchFamily="34" charset="0"/>
              </a:rPr>
              <a:t>Critical components and subsystems for advanced instruments and systems. </a:t>
            </a:r>
          </a:p>
          <a:p>
            <a:endParaRPr lang="en-US" dirty="0">
              <a:latin typeface="Arial" panose="020B0604020202020204" pitchFamily="34" charset="0"/>
              <a:cs typeface="Arial" panose="020B0604020202020204" pitchFamily="34" charset="0"/>
            </a:endParaRPr>
          </a:p>
        </p:txBody>
      </p:sp>
      <p:cxnSp>
        <p:nvCxnSpPr>
          <p:cNvPr id="36" name="Straight Connector 35">
            <a:extLst>
              <a:ext uri="{FF2B5EF4-FFF2-40B4-BE49-F238E27FC236}">
                <a16:creationId xmlns:a16="http://schemas.microsoft.com/office/drawing/2014/main" id="{F39B1309-0680-C936-CE8F-6CB0202C7FED}"/>
              </a:ext>
            </a:extLst>
          </p:cNvPr>
          <p:cNvCxnSpPr>
            <a:cxnSpLocks/>
          </p:cNvCxnSpPr>
          <p:nvPr/>
        </p:nvCxnSpPr>
        <p:spPr>
          <a:xfrm>
            <a:off x="1203910" y="4504991"/>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sp>
        <p:nvSpPr>
          <p:cNvPr id="37" name="Rectangle 36">
            <a:extLst>
              <a:ext uri="{FF2B5EF4-FFF2-40B4-BE49-F238E27FC236}">
                <a16:creationId xmlns:a16="http://schemas.microsoft.com/office/drawing/2014/main" id="{740D634B-4E59-AC04-7D3D-D64F479604F0}"/>
              </a:ext>
            </a:extLst>
          </p:cNvPr>
          <p:cNvSpPr/>
          <p:nvPr/>
        </p:nvSpPr>
        <p:spPr>
          <a:xfrm rot="5400000">
            <a:off x="3546401" y="3670567"/>
            <a:ext cx="2990333" cy="2590588"/>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Box 37">
            <a:extLst>
              <a:ext uri="{FF2B5EF4-FFF2-40B4-BE49-F238E27FC236}">
                <a16:creationId xmlns:a16="http://schemas.microsoft.com/office/drawing/2014/main" id="{DF0A4E9E-DC71-CCFB-0807-BF56145D9620}"/>
              </a:ext>
            </a:extLst>
          </p:cNvPr>
          <p:cNvSpPr txBox="1"/>
          <p:nvPr/>
        </p:nvSpPr>
        <p:spPr>
          <a:xfrm>
            <a:off x="3829466" y="3543992"/>
            <a:ext cx="2543793" cy="2267287"/>
          </a:xfrm>
          <a:prstGeom prst="rect">
            <a:avLst/>
          </a:prstGeom>
          <a:noFill/>
        </p:spPr>
        <p:txBody>
          <a:bodyPr wrap="square" lIns="91440" tIns="45720" rIns="91440" bIns="45720" rtlCol="0" anchor="t">
            <a:spAutoFit/>
          </a:bodyPr>
          <a:lstStyle/>
          <a:p>
            <a:pPr>
              <a:spcAft>
                <a:spcPts val="2000"/>
              </a:spcAft>
            </a:pPr>
            <a:r>
              <a:rPr lang="en-US" sz="1700" b="1" i="0" dirty="0">
                <a:solidFill>
                  <a:schemeClr val="bg1"/>
                </a:solidFill>
                <a:effectLst/>
                <a:latin typeface="Arial" panose="020B0604020202020204" pitchFamily="34" charset="0"/>
                <a:cs typeface="Arial" panose="020B0604020202020204" pitchFamily="34" charset="0"/>
              </a:rPr>
              <a:t>Quantum Gravity Gradiometer Pathfinder (</a:t>
            </a:r>
            <a:r>
              <a:rPr lang="en-US" sz="1700" b="1" i="0" dirty="0" err="1">
                <a:solidFill>
                  <a:schemeClr val="bg1"/>
                </a:solidFill>
                <a:effectLst/>
                <a:latin typeface="Arial" panose="020B0604020202020204" pitchFamily="34" charset="0"/>
                <a:cs typeface="Arial" panose="020B0604020202020204" pitchFamily="34" charset="0"/>
              </a:rPr>
              <a:t>QGGpf</a:t>
            </a:r>
            <a:r>
              <a:rPr lang="en-US" sz="1700" b="1" i="0" dirty="0">
                <a:solidFill>
                  <a:schemeClr val="bg1"/>
                </a:solidFill>
                <a:effectLst/>
                <a:latin typeface="Arial" panose="020B0604020202020204" pitchFamily="34" charset="0"/>
                <a:cs typeface="Arial" panose="020B0604020202020204" pitchFamily="34" charset="0"/>
              </a:rPr>
              <a:t>) </a:t>
            </a:r>
          </a:p>
          <a:p>
            <a:pPr>
              <a:spcAft>
                <a:spcPts val="2000"/>
              </a:spcAft>
            </a:pPr>
            <a:r>
              <a:rPr lang="en-US" sz="1300" dirty="0">
                <a:solidFill>
                  <a:schemeClr val="bg1"/>
                </a:solidFill>
                <a:latin typeface="Arial" panose="020B0604020202020204" pitchFamily="34" charset="0"/>
                <a:ea typeface="ヒラギノ角ゴ Pro W3" charset="0"/>
                <a:cs typeface="Arial" panose="020B0604020202020204" pitchFamily="34" charset="0"/>
              </a:rPr>
              <a:t>A focused effort to develop and deliver a science-grade QGG for on-orbit testing</a:t>
            </a:r>
            <a:endParaRPr lang="en-US" sz="1400" dirty="0">
              <a:solidFill>
                <a:schemeClr val="bg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cxnSp>
        <p:nvCxnSpPr>
          <p:cNvPr id="39" name="Straight Connector 38">
            <a:extLst>
              <a:ext uri="{FF2B5EF4-FFF2-40B4-BE49-F238E27FC236}">
                <a16:creationId xmlns:a16="http://schemas.microsoft.com/office/drawing/2014/main" id="{86BF5EAF-1036-7623-3E86-23438AE70E58}"/>
              </a:ext>
            </a:extLst>
          </p:cNvPr>
          <p:cNvCxnSpPr>
            <a:cxnSpLocks/>
          </p:cNvCxnSpPr>
          <p:nvPr/>
        </p:nvCxnSpPr>
        <p:spPr>
          <a:xfrm>
            <a:off x="3928036" y="4503599"/>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46E0487D-12F7-8661-888D-2447937C1D48}"/>
              </a:ext>
            </a:extLst>
          </p:cNvPr>
          <p:cNvSpPr/>
          <p:nvPr/>
        </p:nvSpPr>
        <p:spPr>
          <a:xfrm rot="5400000">
            <a:off x="2720146" y="3714453"/>
            <a:ext cx="1913620" cy="5306151"/>
          </a:xfrm>
          <a:prstGeom prst="rect">
            <a:avLst/>
          </a:prstGeom>
          <a:gradFill>
            <a:gsLst>
              <a:gs pos="100000">
                <a:srgbClr val="0066B3"/>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3EEBB313-BD49-0A9C-0F0E-E5A2CE97CBF1}"/>
              </a:ext>
            </a:extLst>
          </p:cNvPr>
          <p:cNvSpPr txBox="1"/>
          <p:nvPr/>
        </p:nvSpPr>
        <p:spPr>
          <a:xfrm>
            <a:off x="1124022" y="5592406"/>
            <a:ext cx="5174539" cy="2046714"/>
          </a:xfrm>
          <a:prstGeom prst="rect">
            <a:avLst/>
          </a:prstGeom>
          <a:noFill/>
        </p:spPr>
        <p:txBody>
          <a:bodyPr wrap="square" lIns="91440" tIns="45720" rIns="91440" bIns="45720" rtlCol="0" anchor="t">
            <a:spAutoFit/>
          </a:bodyPr>
          <a:lstStyle/>
          <a:p>
            <a:r>
              <a:rPr lang="en-US" sz="1500" b="1" dirty="0">
                <a:solidFill>
                  <a:schemeClr val="bg1"/>
                </a:solidFill>
                <a:latin typeface="Arial" panose="020B0604020202020204" pitchFamily="34" charset="0"/>
                <a:cs typeface="Arial" panose="020B0604020202020204" pitchFamily="34" charset="0"/>
              </a:rPr>
              <a:t>Sustainable Land Imaging Tech (SLI-T)</a:t>
            </a:r>
            <a:br>
              <a:rPr lang="en-US" sz="1700" b="1" dirty="0">
                <a:solidFill>
                  <a:schemeClr val="bg1"/>
                </a:solidFill>
                <a:latin typeface="Arial" panose="020B0604020202020204" pitchFamily="34" charset="0"/>
                <a:cs typeface="Arial" panose="020B0604020202020204" pitchFamily="34" charset="0"/>
              </a:rPr>
            </a:br>
            <a:br>
              <a:rPr lang="en-US" sz="1700" b="1"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New technologies </a:t>
            </a:r>
            <a:r>
              <a:rPr lang="en-US" sz="1300" b="0" i="0" dirty="0">
                <a:solidFill>
                  <a:schemeClr val="bg1"/>
                </a:solidFill>
                <a:effectLst/>
                <a:latin typeface="Arial" panose="020B0604020202020204" pitchFamily="34" charset="0"/>
                <a:cs typeface="Arial" panose="020B0604020202020204" pitchFamily="34" charset="0"/>
              </a:rPr>
              <a:t>and approaches for </a:t>
            </a:r>
            <a:r>
              <a:rPr lang="en-US" sz="1300" dirty="0">
                <a:solidFill>
                  <a:schemeClr val="bg1"/>
                </a:solidFill>
                <a:latin typeface="Arial" panose="020B0604020202020204" pitchFamily="34" charset="0"/>
                <a:cs typeface="Arial" panose="020B0604020202020204" pitchFamily="34" charset="0"/>
              </a:rPr>
              <a:t>reducing costs of future land imaging (Landsat).</a:t>
            </a:r>
            <a:br>
              <a:rPr lang="en-US" sz="1300" dirty="0">
                <a:solidFill>
                  <a:schemeClr val="bg1"/>
                </a:solidFill>
                <a:latin typeface="Arial" panose="020B0604020202020204" pitchFamily="34" charset="0"/>
                <a:cs typeface="Arial" panose="020B0604020202020204" pitchFamily="34" charset="0"/>
              </a:rPr>
            </a:br>
            <a:endParaRPr lang="en-US" sz="1300" dirty="0">
              <a:solidFill>
                <a:schemeClr val="bg1"/>
              </a:solidFill>
              <a:latin typeface="Arial" panose="020B0604020202020204" pitchFamily="34" charset="0"/>
              <a:cs typeface="Arial" panose="020B0604020202020204" pitchFamily="34" charset="0"/>
            </a:endParaRPr>
          </a:p>
          <a:p>
            <a:br>
              <a:rPr lang="en-US" sz="1400" b="1" dirty="0">
                <a:solidFill>
                  <a:schemeClr val="bg1"/>
                </a:solidFill>
                <a:latin typeface="Arial" panose="020B0604020202020204" pitchFamily="34" charset="0"/>
                <a:cs typeface="Arial" panose="020B0604020202020204" pitchFamily="34" charset="0"/>
              </a:rPr>
            </a:br>
            <a:br>
              <a:rPr lang="en-US" sz="1400" dirty="0">
                <a:solidFill>
                  <a:schemeClr val="bg1"/>
                </a:solidFill>
                <a:latin typeface="Arial" panose="020B0604020202020204" pitchFamily="34" charset="0"/>
                <a:cs typeface="Arial" panose="020B0604020202020204" pitchFamily="34" charset="0"/>
              </a:rPr>
            </a:br>
            <a:br>
              <a:rPr lang="en-US" sz="1400" b="1" dirty="0">
                <a:solidFill>
                  <a:schemeClr val="bg1"/>
                </a:solidFill>
                <a:latin typeface="Arial" panose="020B0604020202020204" pitchFamily="34" charset="0"/>
                <a:cs typeface="Arial" panose="020B0604020202020204" pitchFamily="34" charset="0"/>
              </a:rPr>
            </a:br>
            <a:endParaRPr lang="en-US" sz="1400" b="1" dirty="0">
              <a:solidFill>
                <a:schemeClr val="bg1"/>
              </a:solidFill>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69C97DE4-81C2-8C43-E0CB-6560D079E055}"/>
              </a:ext>
            </a:extLst>
          </p:cNvPr>
          <p:cNvSpPr txBox="1"/>
          <p:nvPr/>
        </p:nvSpPr>
        <p:spPr>
          <a:xfrm>
            <a:off x="1192835" y="5402791"/>
            <a:ext cx="5118605" cy="523220"/>
          </a:xfrm>
          <a:prstGeom prst="rect">
            <a:avLst/>
          </a:prstGeom>
          <a:noFill/>
        </p:spPr>
        <p:txBody>
          <a:bodyPr wrap="square" rtlCol="0">
            <a:spAutoFit/>
          </a:bodyPr>
          <a:lstStyle/>
          <a:p>
            <a:pPr algn="r"/>
            <a:r>
              <a:rPr lang="en-US" sz="1400" b="1" i="1" dirty="0">
                <a:solidFill>
                  <a:schemeClr val="bg1"/>
                </a:solidFill>
              </a:rPr>
              <a:t>Legacy</a:t>
            </a:r>
            <a:br>
              <a:rPr lang="en-US" sz="1400" b="1" i="1" dirty="0">
                <a:solidFill>
                  <a:schemeClr val="bg1"/>
                </a:solidFill>
              </a:rPr>
            </a:br>
            <a:r>
              <a:rPr lang="en-US" sz="1400" b="1" i="1" dirty="0">
                <a:solidFill>
                  <a:schemeClr val="bg1"/>
                </a:solidFill>
              </a:rPr>
              <a:t> Program</a:t>
            </a:r>
          </a:p>
        </p:txBody>
      </p:sp>
      <p:cxnSp>
        <p:nvCxnSpPr>
          <p:cNvPr id="40" name="Straight Connector 39">
            <a:extLst>
              <a:ext uri="{FF2B5EF4-FFF2-40B4-BE49-F238E27FC236}">
                <a16:creationId xmlns:a16="http://schemas.microsoft.com/office/drawing/2014/main" id="{6CE987C7-0748-3E51-8D8D-59D46D61E750}"/>
              </a:ext>
            </a:extLst>
          </p:cNvPr>
          <p:cNvCxnSpPr>
            <a:cxnSpLocks/>
          </p:cNvCxnSpPr>
          <p:nvPr/>
        </p:nvCxnSpPr>
        <p:spPr>
          <a:xfrm>
            <a:off x="1205540" y="6011453"/>
            <a:ext cx="691979" cy="0"/>
          </a:xfrm>
          <a:prstGeom prst="line">
            <a:avLst/>
          </a:prstGeom>
          <a:ln w="41275">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8849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AA209-44D6-43A7-7308-C7104B106D0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9C6B419-82BF-40EF-785F-D14BC5146A8B}"/>
              </a:ext>
            </a:extLst>
          </p:cNvPr>
          <p:cNvSpPr>
            <a:spLocks noGrp="1"/>
          </p:cNvSpPr>
          <p:nvPr>
            <p:ph type="body" sz="quarter" idx="12"/>
          </p:nvPr>
        </p:nvSpPr>
        <p:spPr>
          <a:xfrm rot="5400000">
            <a:off x="-1736253" y="2210614"/>
            <a:ext cx="4035642" cy="280730"/>
          </a:xfrm>
        </p:spPr>
        <p:txBody>
          <a:bodyPr/>
          <a:lstStyle/>
          <a:p>
            <a:r>
              <a:rPr lang="en-US"/>
              <a:t>Earth Science Technology Office</a:t>
            </a:r>
          </a:p>
        </p:txBody>
      </p:sp>
      <p:sp>
        <p:nvSpPr>
          <p:cNvPr id="3" name="Text Placeholder 2">
            <a:extLst>
              <a:ext uri="{FF2B5EF4-FFF2-40B4-BE49-F238E27FC236}">
                <a16:creationId xmlns:a16="http://schemas.microsoft.com/office/drawing/2014/main" id="{2D06B900-8798-B78A-7B5D-818353DBB38E}"/>
              </a:ext>
            </a:extLst>
          </p:cNvPr>
          <p:cNvSpPr>
            <a:spLocks noGrp="1"/>
          </p:cNvSpPr>
          <p:nvPr>
            <p:ph type="body" sz="quarter" idx="26"/>
          </p:nvPr>
        </p:nvSpPr>
        <p:spPr/>
        <p:txBody>
          <a:bodyPr/>
          <a:lstStyle/>
          <a:p>
            <a:r>
              <a:rPr lang="en-US" sz="2800"/>
              <a:t>Launching the </a:t>
            </a:r>
          </a:p>
        </p:txBody>
      </p:sp>
      <p:sp>
        <p:nvSpPr>
          <p:cNvPr id="4" name="Text Placeholder 3">
            <a:extLst>
              <a:ext uri="{FF2B5EF4-FFF2-40B4-BE49-F238E27FC236}">
                <a16:creationId xmlns:a16="http://schemas.microsoft.com/office/drawing/2014/main" id="{D6A9D79C-C8E5-1E89-EFE3-5AE3CBC5D2EC}"/>
              </a:ext>
            </a:extLst>
          </p:cNvPr>
          <p:cNvSpPr>
            <a:spLocks noGrp="1"/>
          </p:cNvSpPr>
          <p:nvPr>
            <p:ph type="body" sz="quarter" idx="27"/>
          </p:nvPr>
        </p:nvSpPr>
        <p:spPr>
          <a:xfrm>
            <a:off x="801755" y="716532"/>
            <a:ext cx="4666519" cy="324023"/>
          </a:xfrm>
        </p:spPr>
        <p:txBody>
          <a:bodyPr/>
          <a:lstStyle/>
          <a:p>
            <a:r>
              <a:rPr lang="en-US" sz="2800"/>
              <a:t>Venture Tech Accelerator</a:t>
            </a:r>
          </a:p>
        </p:txBody>
      </p:sp>
      <p:sp>
        <p:nvSpPr>
          <p:cNvPr id="5" name="Content Placeholder 2">
            <a:extLst>
              <a:ext uri="{FF2B5EF4-FFF2-40B4-BE49-F238E27FC236}">
                <a16:creationId xmlns:a16="http://schemas.microsoft.com/office/drawing/2014/main" id="{5834421C-A32C-B774-A2B3-998BBBE6A051}"/>
              </a:ext>
            </a:extLst>
          </p:cNvPr>
          <p:cNvSpPr txBox="1">
            <a:spLocks/>
          </p:cNvSpPr>
          <p:nvPr/>
        </p:nvSpPr>
        <p:spPr>
          <a:xfrm>
            <a:off x="754030" y="1188457"/>
            <a:ext cx="10931853" cy="923330"/>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spcBef>
                <a:spcPts val="600"/>
              </a:spcBef>
              <a:spcAft>
                <a:spcPts val="600"/>
              </a:spcAft>
              <a:buClr>
                <a:prstClr val="white"/>
              </a:buClr>
              <a:defRPr/>
            </a:pPr>
            <a:r>
              <a:rPr kumimoji="0" lang="en-US" sz="1800" b="0" i="1" u="none" strike="noStrike" kern="1200" cap="none" spc="0" normalizeH="0" baseline="0" noProof="0">
                <a:ln>
                  <a:noFill/>
                </a:ln>
                <a:solidFill>
                  <a:prstClr val="white"/>
                </a:solidFill>
                <a:effectLst/>
                <a:uLnTx/>
                <a:uFillTx/>
                <a:latin typeface="Arial"/>
                <a:ea typeface="+mn-ea"/>
                <a:cs typeface="Arial"/>
              </a:rPr>
              <a:t>The Venture Technology Accelerator (VTA) program is a new ESTO 'Faster to Science' initiative designed to </a:t>
            </a:r>
            <a:r>
              <a:rPr lang="en-US" i="1">
                <a:solidFill>
                  <a:prstClr val="white"/>
                </a:solidFill>
                <a:latin typeface="Arial"/>
                <a:cs typeface="Arial"/>
              </a:rPr>
              <a:t>accelerate </a:t>
            </a:r>
            <a:r>
              <a:rPr kumimoji="0" lang="en-US" sz="1800" b="0" i="1" u="none" strike="noStrike" kern="1200" cap="none" spc="0" normalizeH="0" baseline="0" noProof="0">
                <a:ln>
                  <a:noFill/>
                </a:ln>
                <a:solidFill>
                  <a:prstClr val="white"/>
                </a:solidFill>
                <a:effectLst/>
                <a:uLnTx/>
                <a:uFillTx/>
                <a:latin typeface="Arial"/>
                <a:ea typeface="+mn-ea"/>
                <a:cs typeface="Arial"/>
              </a:rPr>
              <a:t>transition </a:t>
            </a:r>
            <a:r>
              <a:rPr lang="en-US" i="1">
                <a:solidFill>
                  <a:prstClr val="white"/>
                </a:solidFill>
                <a:latin typeface="Arial"/>
                <a:cs typeface="Arial"/>
              </a:rPr>
              <a:t>of next-generation</a:t>
            </a:r>
            <a:r>
              <a:rPr kumimoji="0" lang="en-US" sz="1800" b="0" i="1" u="none" strike="noStrike" kern="1200" cap="none" spc="0" normalizeH="0" baseline="0" noProof="0">
                <a:ln>
                  <a:noFill/>
                </a:ln>
                <a:solidFill>
                  <a:prstClr val="white"/>
                </a:solidFill>
                <a:effectLst/>
                <a:uLnTx/>
                <a:uFillTx/>
                <a:latin typeface="Arial"/>
                <a:ea typeface="+mn-ea"/>
                <a:cs typeface="Arial"/>
              </a:rPr>
              <a:t> Earth observation </a:t>
            </a:r>
            <a:r>
              <a:rPr lang="en-US" i="1">
                <a:solidFill>
                  <a:prstClr val="white"/>
                </a:solidFill>
                <a:latin typeface="Arial"/>
                <a:cs typeface="Arial"/>
              </a:rPr>
              <a:t>technologies to science missions, operational agencies, and/or commercial providers</a:t>
            </a:r>
            <a:endParaRPr lang="en-US" sz="1800" b="0" i="1" u="none" strike="noStrike" kern="1200" cap="none" spc="0" normalizeH="0" baseline="0" noProof="0">
              <a:ln>
                <a:noFill/>
              </a:ln>
              <a:solidFill>
                <a:prstClr val="white"/>
              </a:solidFill>
              <a:effectLst/>
              <a:uLnTx/>
              <a:uFillTx/>
              <a:latin typeface="Arial"/>
              <a:cs typeface="Arial"/>
            </a:endParaRPr>
          </a:p>
        </p:txBody>
      </p:sp>
      <p:sp>
        <p:nvSpPr>
          <p:cNvPr id="6" name="Content Placeholder 2">
            <a:extLst>
              <a:ext uri="{FF2B5EF4-FFF2-40B4-BE49-F238E27FC236}">
                <a16:creationId xmlns:a16="http://schemas.microsoft.com/office/drawing/2014/main" id="{DC7DC68E-2ABB-26BA-31A0-2855780339A0}"/>
              </a:ext>
            </a:extLst>
          </p:cNvPr>
          <p:cNvSpPr txBox="1">
            <a:spLocks/>
          </p:cNvSpPr>
          <p:nvPr/>
        </p:nvSpPr>
        <p:spPr>
          <a:xfrm>
            <a:off x="801930" y="2268398"/>
            <a:ext cx="5605147" cy="4185761"/>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None/>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Building upon the success of the In-Space Validation of Earth Science Technology (</a:t>
            </a:r>
            <a:r>
              <a:rPr kumimoji="0" lang="en-US" sz="1800" b="0" i="0" u="none" strike="noStrike" kern="1200" cap="none" spc="0" normalizeH="0" baseline="0" noProof="0" err="1">
                <a:ln>
                  <a:noFill/>
                </a:ln>
                <a:solidFill>
                  <a:prstClr val="white"/>
                </a:solidFill>
                <a:effectLst/>
                <a:uLnTx/>
                <a:uFillTx/>
                <a:latin typeface="Arial"/>
                <a:ea typeface="+mn-ea"/>
                <a:cs typeface="Arial"/>
              </a:rPr>
              <a:t>InVEST</a:t>
            </a:r>
            <a:r>
              <a:rPr kumimoji="0" lang="en-US" sz="1800" b="0" i="0" u="none" strike="noStrike" kern="1200" cap="none" spc="0" normalizeH="0" baseline="0" noProof="0">
                <a:ln>
                  <a:noFill/>
                </a:ln>
                <a:solidFill>
                  <a:prstClr val="white"/>
                </a:solidFill>
                <a:effectLst/>
                <a:uLnTx/>
                <a:uFillTx/>
                <a:latin typeface="Arial"/>
                <a:ea typeface="+mn-ea"/>
                <a:cs typeface="Arial"/>
              </a:rPr>
              <a:t>) program model, VTA aims to further accelerate tech impact and adoption by:</a:t>
            </a: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Maturing high-potential Earth-observing technologies;</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Identifying transition pathways early;</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Engaging potential end users in targeted flight demonstrations and on-orbit validation planning;</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Serving as a bridge to commercialization, infusion, and operations</a:t>
            </a:r>
            <a:endParaRPr lang="en-US" sz="1800" b="0" i="0" u="none" strike="noStrike" kern="1200" cap="none" spc="0" normalizeH="0" baseline="0" noProof="0">
              <a:ln>
                <a:noFill/>
              </a:ln>
              <a:solidFill>
                <a:prstClr val="white"/>
              </a:solidFill>
              <a:effectLst/>
              <a:uLnTx/>
              <a:uFillTx/>
              <a:latin typeface="Arial"/>
              <a:cs typeface="Arial"/>
            </a:endParaRPr>
          </a:p>
          <a:p>
            <a:pPr marL="0" marR="0" lvl="0" indent="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Arial"/>
            </a:endParaRPr>
          </a:p>
        </p:txBody>
      </p:sp>
      <p:pic>
        <p:nvPicPr>
          <p:cNvPr id="7" name="Picture 6" descr="A picture containing rocket&#10;&#10;AI-generated content may be incorrect.">
            <a:extLst>
              <a:ext uri="{FF2B5EF4-FFF2-40B4-BE49-F238E27FC236}">
                <a16:creationId xmlns:a16="http://schemas.microsoft.com/office/drawing/2014/main" id="{C74AF101-D608-D99D-E97B-A1B221A4E22D}"/>
              </a:ext>
            </a:extLst>
          </p:cNvPr>
          <p:cNvPicPr>
            <a:picLocks noChangeAspect="1"/>
          </p:cNvPicPr>
          <p:nvPr/>
        </p:nvPicPr>
        <p:blipFill>
          <a:blip r:embed="rId3">
            <a:extLst>
              <a:ext uri="{28A0092B-C50C-407E-A947-70E740481C1C}">
                <a14:useLocalDpi xmlns:a14="http://schemas.microsoft.com/office/drawing/2010/main" val="0"/>
              </a:ext>
            </a:extLst>
          </a:blip>
          <a:srcRect l="32654"/>
          <a:stretch>
            <a:fillRect/>
          </a:stretch>
        </p:blipFill>
        <p:spPr>
          <a:xfrm>
            <a:off x="7214840" y="2055039"/>
            <a:ext cx="4471043" cy="4432848"/>
          </a:xfrm>
          <a:prstGeom prst="rect">
            <a:avLst/>
          </a:prstGeom>
        </p:spPr>
      </p:pic>
    </p:spTree>
    <p:extLst>
      <p:ext uri="{BB962C8B-B14F-4D97-AF65-F5344CB8AC3E}">
        <p14:creationId xmlns:p14="http://schemas.microsoft.com/office/powerpoint/2010/main" val="572905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9DBD4-81F4-99E3-A2BF-1C10449559FF}"/>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F9B2379-4527-67C5-236B-9D9F1A8D4061}"/>
              </a:ext>
            </a:extLst>
          </p:cNvPr>
          <p:cNvSpPr/>
          <p:nvPr/>
        </p:nvSpPr>
        <p:spPr>
          <a:xfrm rot="10800000">
            <a:off x="1678328" y="0"/>
            <a:ext cx="10513671" cy="6858000"/>
          </a:xfrm>
          <a:prstGeom prst="rect">
            <a:avLst/>
          </a:prstGeom>
          <a:gradFill flip="none" rotWithShape="1">
            <a:gsLst>
              <a:gs pos="68000">
                <a:schemeClr val="tx1"/>
              </a:gs>
              <a:gs pos="91000">
                <a:schemeClr val="accent1">
                  <a:shade val="67500"/>
                  <a:satMod val="115000"/>
                </a:schemeClr>
              </a:gs>
              <a:gs pos="100000">
                <a:srgbClr val="233B6C">
                  <a:alpha val="0"/>
                </a:srgb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582838C1-B9B2-B3D6-8542-42CEC7377E7F}"/>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4432377B-962D-BF2C-5B32-9523403F1386}"/>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4C362A55-82B9-1E3C-D803-DC3E58A3C58D}"/>
              </a:ext>
            </a:extLst>
          </p:cNvPr>
          <p:cNvSpPr txBox="1">
            <a:spLocks/>
          </p:cNvSpPr>
          <p:nvPr/>
        </p:nvSpPr>
        <p:spPr>
          <a:xfrm>
            <a:off x="954156" y="499042"/>
            <a:ext cx="4201857"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FY25 Program Metrics</a:t>
            </a:r>
          </a:p>
          <a:p>
            <a:endParaRPr lang="en-US" dirty="0"/>
          </a:p>
        </p:txBody>
      </p:sp>
      <p:pic>
        <p:nvPicPr>
          <p:cNvPr id="7" name="Picture 6">
            <a:extLst>
              <a:ext uri="{FF2B5EF4-FFF2-40B4-BE49-F238E27FC236}">
                <a16:creationId xmlns:a16="http://schemas.microsoft.com/office/drawing/2014/main" id="{EA0AAB13-5EAC-9568-AC0C-0DD2D043A425}"/>
              </a:ext>
            </a:extLst>
          </p:cNvPr>
          <p:cNvPicPr>
            <a:picLocks noChangeAspect="1"/>
          </p:cNvPicPr>
          <p:nvPr/>
        </p:nvPicPr>
        <p:blipFill>
          <a:blip r:embed="rId3" cstate="screen">
            <a:extLst>
              <a:ext uri="{28A0092B-C50C-407E-A947-70E740481C1C}">
                <a14:useLocalDpi xmlns:a14="http://schemas.microsoft.com/office/drawing/2010/main"/>
              </a:ext>
            </a:extLst>
          </a:blip>
          <a:srcRect l="26712" t="16354"/>
          <a:stretch>
            <a:fillRect/>
          </a:stretch>
        </p:blipFill>
        <p:spPr>
          <a:xfrm>
            <a:off x="3124175" y="1034585"/>
            <a:ext cx="8775896" cy="5654554"/>
          </a:xfrm>
          <a:prstGeom prst="rect">
            <a:avLst/>
          </a:prstGeom>
        </p:spPr>
      </p:pic>
      <p:sp>
        <p:nvSpPr>
          <p:cNvPr id="12" name="TextBox 11">
            <a:extLst>
              <a:ext uri="{FF2B5EF4-FFF2-40B4-BE49-F238E27FC236}">
                <a16:creationId xmlns:a16="http://schemas.microsoft.com/office/drawing/2014/main" id="{8E710CE4-0580-C7AD-4D31-F0C262EB9E03}"/>
              </a:ext>
            </a:extLst>
          </p:cNvPr>
          <p:cNvSpPr txBox="1"/>
          <p:nvPr/>
        </p:nvSpPr>
        <p:spPr>
          <a:xfrm>
            <a:off x="954156" y="5858141"/>
            <a:ext cx="5689712" cy="830997"/>
          </a:xfrm>
          <a:prstGeom prst="rect">
            <a:avLst/>
          </a:prstGeom>
          <a:noFill/>
        </p:spPr>
        <p:txBody>
          <a:bodyPr wrap="square" rtlCol="0">
            <a:spAutoFit/>
          </a:bodyPr>
          <a:lstStyle/>
          <a:p>
            <a:r>
              <a:rPr lang="en-US" sz="1600" i="1">
                <a:solidFill>
                  <a:srgbClr val="B2CCEA"/>
                </a:solidFill>
              </a:rPr>
              <a:t>ESTO drives innovation, enables future Earth science observations, and strengthens NASA’s capability for developing and advancing leading-edge technologies. </a:t>
            </a:r>
          </a:p>
        </p:txBody>
      </p:sp>
      <p:sp>
        <p:nvSpPr>
          <p:cNvPr id="5" name="TextBox 4">
            <a:extLst>
              <a:ext uri="{FF2B5EF4-FFF2-40B4-BE49-F238E27FC236}">
                <a16:creationId xmlns:a16="http://schemas.microsoft.com/office/drawing/2014/main" id="{69627245-68FF-66D5-F64D-2FF1CD72EB01}"/>
              </a:ext>
            </a:extLst>
          </p:cNvPr>
          <p:cNvSpPr txBox="1"/>
          <p:nvPr/>
        </p:nvSpPr>
        <p:spPr>
          <a:xfrm>
            <a:off x="954156" y="1949520"/>
            <a:ext cx="3190399" cy="584775"/>
          </a:xfrm>
          <a:prstGeom prst="rect">
            <a:avLst/>
          </a:prstGeom>
          <a:noFill/>
        </p:spPr>
        <p:txBody>
          <a:bodyPr wrap="square" rtlCol="0">
            <a:spAutoFit/>
          </a:bodyPr>
          <a:lstStyle/>
          <a:p>
            <a:r>
              <a:rPr lang="en-US" sz="1600" i="1">
                <a:solidFill>
                  <a:srgbClr val="B2CCEA"/>
                </a:solidFill>
              </a:rPr>
              <a:t>Nearly 1,200 technology investments since 1999 </a:t>
            </a:r>
          </a:p>
        </p:txBody>
      </p:sp>
    </p:spTree>
    <p:extLst>
      <p:ext uri="{BB962C8B-B14F-4D97-AF65-F5344CB8AC3E}">
        <p14:creationId xmlns:p14="http://schemas.microsoft.com/office/powerpoint/2010/main" val="1409663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085EB-6650-2B7E-043C-7C5BEEED8A1F}"/>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28942D6E-FD7C-374A-705C-E59B02DD60BF}"/>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7D2815B3-A50A-AA6B-8975-FA78E6465AFE}"/>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847E9F25-0B74-88B6-D844-6348607DCE82}"/>
              </a:ext>
            </a:extLst>
          </p:cNvPr>
          <p:cNvSpPr txBox="1">
            <a:spLocks/>
          </p:cNvSpPr>
          <p:nvPr/>
        </p:nvSpPr>
        <p:spPr>
          <a:xfrm>
            <a:off x="954156" y="499042"/>
            <a:ext cx="5565516"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Selected Tech Innovations</a:t>
            </a:r>
          </a:p>
          <a:p>
            <a:endParaRPr lang="en-US" dirty="0"/>
          </a:p>
        </p:txBody>
      </p:sp>
      <p:sp>
        <p:nvSpPr>
          <p:cNvPr id="6" name="Content Placeholder 5">
            <a:extLst>
              <a:ext uri="{FF2B5EF4-FFF2-40B4-BE49-F238E27FC236}">
                <a16:creationId xmlns:a16="http://schemas.microsoft.com/office/drawing/2014/main" id="{005A1F27-9F22-2EEC-F8D9-9E0B172E127F}"/>
              </a:ext>
            </a:extLst>
          </p:cNvPr>
          <p:cNvSpPr txBox="1">
            <a:spLocks/>
          </p:cNvSpPr>
          <p:nvPr/>
        </p:nvSpPr>
        <p:spPr>
          <a:xfrm>
            <a:off x="1367642" y="1095979"/>
            <a:ext cx="8200281" cy="5262979"/>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spcBef>
                <a:spcPts val="0"/>
              </a:spcBef>
              <a:buFont typeface="Arial"/>
              <a:buChar char="•"/>
            </a:pPr>
            <a:r>
              <a:rPr lang="en-US" sz="1600" dirty="0">
                <a:solidFill>
                  <a:schemeClr val="bg1"/>
                </a:solidFill>
                <a:latin typeface="Arial"/>
                <a:cs typeface="Arial"/>
              </a:rPr>
              <a:t>First additive-manufactured full instrument for spaceflight (CHAPS-D)</a:t>
            </a:r>
            <a:endParaRPr lang="en-US" sz="1600"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deployment of freeform optics in instrument design</a:t>
            </a:r>
            <a:endParaRPr lang="en-US" sz="1600"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millimeter wave radiometry using Monolithic Microwave Integrated Circuits </a:t>
            </a:r>
            <a:endParaRPr lang="en-US" sz="1600" i="1"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active sensing radar from a CubeSat (</a:t>
            </a:r>
            <a:r>
              <a:rPr lang="en-US" sz="1600" dirty="0" err="1">
                <a:solidFill>
                  <a:schemeClr val="bg1"/>
                </a:solidFill>
                <a:latin typeface="Arial"/>
                <a:cs typeface="Arial"/>
              </a:rPr>
              <a:t>RainCube</a:t>
            </a:r>
            <a:r>
              <a:rPr lang="en-US" sz="1600" dirty="0">
                <a:solidFill>
                  <a:schemeClr val="bg1"/>
                </a:solidFill>
                <a:latin typeface="Arial"/>
                <a:cs typeface="Arial"/>
              </a:rPr>
              <a:t>)</a:t>
            </a:r>
          </a:p>
          <a:p>
            <a:pPr marL="285750" indent="-285750">
              <a:spcBef>
                <a:spcPts val="0"/>
              </a:spcBef>
              <a:buFont typeface="Arial"/>
              <a:buChar char="•"/>
            </a:pPr>
            <a:r>
              <a:rPr lang="en-US" sz="1600" dirty="0">
                <a:solidFill>
                  <a:schemeClr val="bg1"/>
                </a:solidFill>
                <a:latin typeface="Arial"/>
                <a:cs typeface="Arial"/>
              </a:rPr>
              <a:t>First GPS reflectance measurements  (WINDEX)</a:t>
            </a:r>
            <a:endParaRPr lang="en-US" sz="1600"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demonstration of carbon nanotubes as blackbody absorbers  (RAVAN)</a:t>
            </a:r>
          </a:p>
          <a:p>
            <a:pPr marL="285750" indent="-285750">
              <a:spcBef>
                <a:spcPts val="0"/>
              </a:spcBef>
              <a:buFont typeface="Arial"/>
              <a:buChar char="•"/>
            </a:pPr>
            <a:r>
              <a:rPr lang="en-US" sz="1600" dirty="0">
                <a:solidFill>
                  <a:schemeClr val="bg1"/>
                </a:solidFill>
                <a:latin typeface="Arial"/>
                <a:cs typeface="Arial"/>
              </a:rPr>
              <a:t>First multi-frequency RF radiometer on a compact platform (TEMPEST-D)</a:t>
            </a:r>
            <a:endParaRPr lang="en-US" sz="1600"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uncooled microbolometers for thermal imaging (MURI)</a:t>
            </a:r>
            <a:endParaRPr lang="en-US" sz="1600" dirty="0">
              <a:solidFill>
                <a:schemeClr val="bg1"/>
              </a:solidFill>
            </a:endParaRPr>
          </a:p>
          <a:p>
            <a:pPr marL="285750" indent="-285750">
              <a:spcBef>
                <a:spcPts val="0"/>
              </a:spcBef>
              <a:buFont typeface="Arial"/>
              <a:buChar char="•"/>
            </a:pPr>
            <a:r>
              <a:rPr lang="en-US" sz="1600" dirty="0">
                <a:solidFill>
                  <a:schemeClr val="bg1"/>
                </a:solidFill>
                <a:latin typeface="Arial"/>
                <a:cs typeface="Arial"/>
              </a:rPr>
              <a:t>First radio frequency interference (RFI) space demonstration (</a:t>
            </a:r>
            <a:r>
              <a:rPr lang="en-US" sz="1600" dirty="0" err="1">
                <a:solidFill>
                  <a:schemeClr val="bg1"/>
                </a:solidFill>
                <a:latin typeface="Arial"/>
                <a:cs typeface="Arial"/>
              </a:rPr>
              <a:t>CubeRRT</a:t>
            </a:r>
            <a:r>
              <a:rPr lang="en-US" sz="1600" dirty="0">
                <a:solidFill>
                  <a:schemeClr val="bg1"/>
                </a:solidFill>
                <a:latin typeface="Arial"/>
                <a:cs typeface="Arial"/>
              </a:rPr>
              <a:t>)</a:t>
            </a:r>
          </a:p>
          <a:p>
            <a:pPr marL="285750" indent="-285750">
              <a:spcBef>
                <a:spcPts val="0"/>
              </a:spcBef>
              <a:buFont typeface="Arial"/>
              <a:buChar char="•"/>
            </a:pPr>
            <a:r>
              <a:rPr lang="en-US" sz="1600" dirty="0">
                <a:solidFill>
                  <a:schemeClr val="bg1"/>
                </a:solidFill>
                <a:latin typeface="Arial"/>
                <a:cs typeface="Arial"/>
              </a:rPr>
              <a:t>First demonstration of </a:t>
            </a:r>
            <a:r>
              <a:rPr lang="en-US" sz="1600" b="0" i="0" dirty="0">
                <a:solidFill>
                  <a:schemeClr val="bg1"/>
                </a:solidFill>
                <a:effectLst/>
                <a:latin typeface="Arial"/>
                <a:cs typeface="Arial"/>
              </a:rPr>
              <a:t>complete infrared emission spectrum of the Earth</a:t>
            </a:r>
          </a:p>
          <a:p>
            <a:pPr marL="285750" indent="-285750">
              <a:spcBef>
                <a:spcPts val="0"/>
              </a:spcBef>
              <a:buFont typeface="Arial"/>
              <a:buChar char="•"/>
            </a:pPr>
            <a:r>
              <a:rPr lang="en-US" sz="1600" dirty="0">
                <a:solidFill>
                  <a:schemeClr val="bg1"/>
                </a:solidFill>
                <a:latin typeface="Arial"/>
                <a:cs typeface="Arial"/>
              </a:rPr>
              <a:t>First implementation of ultra-stable intra-spacecraft laser ranging for gravity measurements</a:t>
            </a:r>
          </a:p>
          <a:p>
            <a:pPr marL="285750" indent="-285750">
              <a:spcBef>
                <a:spcPts val="0"/>
              </a:spcBef>
              <a:buFont typeface="Arial"/>
              <a:buChar char="•"/>
            </a:pPr>
            <a:r>
              <a:rPr lang="en-US" sz="1600" dirty="0">
                <a:solidFill>
                  <a:schemeClr val="bg1"/>
                </a:solidFill>
                <a:latin typeface="Arial"/>
                <a:cs typeface="Arial"/>
              </a:rPr>
              <a:t>First 2-micron Lidar-based wind measurement </a:t>
            </a:r>
          </a:p>
          <a:p>
            <a:pPr marL="285750" indent="-285750">
              <a:spcBef>
                <a:spcPts val="0"/>
              </a:spcBef>
              <a:buFont typeface="Arial"/>
              <a:buChar char="•"/>
            </a:pPr>
            <a:r>
              <a:rPr lang="en-US" sz="1600" dirty="0">
                <a:solidFill>
                  <a:schemeClr val="bg1"/>
                </a:solidFill>
                <a:latin typeface="Arial"/>
                <a:cs typeface="Arial"/>
              </a:rPr>
              <a:t>First rapid-repeat synthetic aperture radar (UAVSAR)</a:t>
            </a:r>
          </a:p>
          <a:p>
            <a:pPr marL="285750" indent="-285750">
              <a:spcBef>
                <a:spcPts val="0"/>
              </a:spcBef>
              <a:buFont typeface="Arial"/>
              <a:buChar char="•"/>
            </a:pPr>
            <a:r>
              <a:rPr lang="en-US" sz="1600" dirty="0">
                <a:solidFill>
                  <a:schemeClr val="bg1"/>
                </a:solidFill>
                <a:latin typeface="Arial"/>
                <a:cs typeface="Arial"/>
              </a:rPr>
              <a:t>First Radar-based concurrent measurements of ocean winds and currents (</a:t>
            </a:r>
            <a:r>
              <a:rPr lang="en-US" sz="1600" dirty="0" err="1">
                <a:solidFill>
                  <a:schemeClr val="bg1"/>
                </a:solidFill>
                <a:latin typeface="Arial"/>
                <a:cs typeface="Arial"/>
              </a:rPr>
              <a:t>DopplerScatt</a:t>
            </a:r>
            <a:r>
              <a:rPr lang="en-US" sz="1600" dirty="0">
                <a:solidFill>
                  <a:schemeClr val="bg1"/>
                </a:solidFill>
                <a:latin typeface="Arial"/>
                <a:cs typeface="Arial"/>
              </a:rPr>
              <a:t>)</a:t>
            </a:r>
          </a:p>
          <a:p>
            <a:pPr marL="285750" indent="-285750">
              <a:spcBef>
                <a:spcPts val="0"/>
              </a:spcBef>
              <a:buFont typeface="Arial"/>
              <a:buChar char="•"/>
            </a:pPr>
            <a:r>
              <a:rPr lang="en-US" sz="1600" dirty="0">
                <a:solidFill>
                  <a:schemeClr val="bg1"/>
                </a:solidFill>
                <a:latin typeface="Arial"/>
                <a:cs typeface="Arial"/>
              </a:rPr>
              <a:t>First implementation of fluid lensing (FluidCam) x</a:t>
            </a:r>
          </a:p>
          <a:p>
            <a:pPr marL="285750" indent="-285750">
              <a:spcBef>
                <a:spcPts val="0"/>
              </a:spcBef>
              <a:buFont typeface="Arial"/>
              <a:buChar char="•"/>
            </a:pPr>
            <a:r>
              <a:rPr lang="en-US" sz="1600" b="0" i="0" dirty="0">
                <a:solidFill>
                  <a:schemeClr val="bg1"/>
                </a:solidFill>
                <a:effectLst/>
                <a:latin typeface="Arial"/>
                <a:cs typeface="Arial"/>
              </a:rPr>
              <a:t>10x to 100x improvements in onboard computing power (</a:t>
            </a:r>
            <a:r>
              <a:rPr lang="en-US" sz="1600" dirty="0" err="1">
                <a:solidFill>
                  <a:schemeClr val="bg1"/>
                </a:solidFill>
                <a:latin typeface="Arial"/>
                <a:cs typeface="Arial"/>
              </a:rPr>
              <a:t>SpaceCube</a:t>
            </a:r>
            <a:r>
              <a:rPr lang="en-US" sz="1600" b="0" i="0" dirty="0">
                <a:solidFill>
                  <a:schemeClr val="bg1"/>
                </a:solidFill>
                <a:effectLst/>
                <a:latin typeface="Arial"/>
                <a:cs typeface="Arial"/>
              </a:rPr>
              <a:t>)</a:t>
            </a:r>
          </a:p>
          <a:p>
            <a:pPr marL="285750" indent="-285750">
              <a:spcBef>
                <a:spcPts val="0"/>
              </a:spcBef>
              <a:buFont typeface="Arial"/>
              <a:buChar char="•"/>
            </a:pPr>
            <a:r>
              <a:rPr lang="en-US" sz="1600" dirty="0">
                <a:solidFill>
                  <a:schemeClr val="bg1"/>
                </a:solidFill>
                <a:latin typeface="Arial"/>
                <a:cs typeface="Arial"/>
              </a:rPr>
              <a:t>&gt;200x reduction in SWOT data processing (</a:t>
            </a:r>
            <a:r>
              <a:rPr lang="en-US" sz="1600" dirty="0" err="1">
                <a:solidFill>
                  <a:schemeClr val="bg1"/>
                </a:solidFill>
                <a:latin typeface="Arial"/>
                <a:cs typeface="Arial"/>
              </a:rPr>
              <a:t>OceanWorks</a:t>
            </a:r>
            <a:r>
              <a:rPr lang="en-US" sz="1600" dirty="0">
                <a:solidFill>
                  <a:schemeClr val="bg1"/>
                </a:solidFill>
                <a:latin typeface="Arial"/>
                <a:cs typeface="Arial"/>
              </a:rPr>
              <a:t>)</a:t>
            </a:r>
          </a:p>
          <a:p>
            <a:pPr marL="285750" indent="-285750">
              <a:spcBef>
                <a:spcPts val="0"/>
              </a:spcBef>
              <a:buFontTx/>
              <a:buChar char="-"/>
            </a:pPr>
            <a:endParaRPr lang="en-US" sz="1600" dirty="0">
              <a:solidFill>
                <a:schemeClr val="bg1"/>
              </a:solidFill>
            </a:endParaRPr>
          </a:p>
          <a:p>
            <a:pPr>
              <a:spcBef>
                <a:spcPts val="0"/>
              </a:spcBef>
            </a:pPr>
            <a:r>
              <a:rPr lang="en-US" sz="1600" i="1" dirty="0">
                <a:solidFill>
                  <a:schemeClr val="bg1"/>
                </a:solidFill>
                <a:latin typeface="Arial"/>
                <a:cs typeface="Arial"/>
              </a:rPr>
              <a:t>And many, many others</a:t>
            </a:r>
          </a:p>
        </p:txBody>
      </p:sp>
    </p:spTree>
    <p:extLst>
      <p:ext uri="{BB962C8B-B14F-4D97-AF65-F5344CB8AC3E}">
        <p14:creationId xmlns:p14="http://schemas.microsoft.com/office/powerpoint/2010/main" val="3028436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09BC4-9823-A85E-C3A8-A34AE8580F31}"/>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53D9E3B-E029-570D-5629-F148408D14E4}"/>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C884DA0A-E8E1-1552-505F-7E7081AC4431}"/>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F9DBCD7A-209B-CC82-0BF0-C9FB76E9CB9E}"/>
              </a:ext>
            </a:extLst>
          </p:cNvPr>
          <p:cNvSpPr txBox="1">
            <a:spLocks/>
          </p:cNvSpPr>
          <p:nvPr/>
        </p:nvSpPr>
        <p:spPr>
          <a:xfrm>
            <a:off x="954156" y="499042"/>
            <a:ext cx="5565516"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ESTO Impacts</a:t>
            </a:r>
          </a:p>
          <a:p>
            <a:endParaRPr lang="en-US" dirty="0"/>
          </a:p>
        </p:txBody>
      </p:sp>
      <p:sp>
        <p:nvSpPr>
          <p:cNvPr id="3" name="Title 1">
            <a:extLst>
              <a:ext uri="{FF2B5EF4-FFF2-40B4-BE49-F238E27FC236}">
                <a16:creationId xmlns:a16="http://schemas.microsoft.com/office/drawing/2014/main" id="{16D93958-7015-AACE-6DD6-D1503E56A9AD}"/>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endParaRPr lang="en-US" b="1" dirty="0"/>
          </a:p>
        </p:txBody>
      </p:sp>
      <p:sp>
        <p:nvSpPr>
          <p:cNvPr id="5" name="Content Placeholder 5">
            <a:extLst>
              <a:ext uri="{FF2B5EF4-FFF2-40B4-BE49-F238E27FC236}">
                <a16:creationId xmlns:a16="http://schemas.microsoft.com/office/drawing/2014/main" id="{CF24D240-C4CC-B41D-6498-7926C0783CFF}"/>
              </a:ext>
            </a:extLst>
          </p:cNvPr>
          <p:cNvSpPr txBox="1">
            <a:spLocks/>
          </p:cNvSpPr>
          <p:nvPr/>
        </p:nvSpPr>
        <p:spPr>
          <a:xfrm>
            <a:off x="954156" y="1262554"/>
            <a:ext cx="8317669" cy="830997"/>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2400" dirty="0">
                <a:solidFill>
                  <a:schemeClr val="bg1"/>
                </a:solidFill>
                <a:latin typeface="Arial Narrow" panose="020B0604020202020204" pitchFamily="34" charset="0"/>
                <a:cs typeface="Arial Narrow" panose="020B0604020202020204" pitchFamily="34" charset="0"/>
              </a:rPr>
              <a:t>For 26 years, ESTO has managed the development of technologies for future science measurements, with many successes along the way.</a:t>
            </a:r>
          </a:p>
        </p:txBody>
      </p:sp>
      <p:sp>
        <p:nvSpPr>
          <p:cNvPr id="7" name="TextBox 6">
            <a:extLst>
              <a:ext uri="{FF2B5EF4-FFF2-40B4-BE49-F238E27FC236}">
                <a16:creationId xmlns:a16="http://schemas.microsoft.com/office/drawing/2014/main" id="{D845A3F1-4A41-966D-AD12-A6B2C4019D25}"/>
              </a:ext>
            </a:extLst>
          </p:cNvPr>
          <p:cNvSpPr txBox="1"/>
          <p:nvPr/>
        </p:nvSpPr>
        <p:spPr>
          <a:xfrm>
            <a:off x="2261939" y="2407191"/>
            <a:ext cx="3189498" cy="677108"/>
          </a:xfrm>
          <a:prstGeom prst="rect">
            <a:avLst/>
          </a:prstGeom>
          <a:noFill/>
        </p:spPr>
        <p:txBody>
          <a:bodyPr wrap="square" rtlCol="0">
            <a:spAutoFit/>
          </a:bodyPr>
          <a:lstStyle/>
          <a:p>
            <a:r>
              <a:rPr lang="en-US" sz="2400" dirty="0">
                <a:solidFill>
                  <a:schemeClr val="bg1"/>
                </a:solidFill>
                <a:latin typeface="Arial Narrow" panose="020B0604020202020204" pitchFamily="34" charset="0"/>
                <a:cs typeface="Arial Narrow" panose="020B0604020202020204" pitchFamily="34" charset="0"/>
              </a:rPr>
              <a:t>&gt;1,200 projects </a:t>
            </a:r>
            <a:br>
              <a:rPr lang="en-US" sz="3600" dirty="0">
                <a:solidFill>
                  <a:schemeClr val="bg1"/>
                </a:solidFill>
                <a:latin typeface="Arial Narrow" panose="020B0604020202020204" pitchFamily="34" charset="0"/>
                <a:cs typeface="Arial Narrow" panose="020B0604020202020204" pitchFamily="34" charset="0"/>
              </a:rPr>
            </a:br>
            <a:r>
              <a:rPr lang="en-US" sz="1400" dirty="0">
                <a:solidFill>
                  <a:schemeClr val="bg1"/>
                </a:solidFill>
                <a:latin typeface="Arial Narrow" panose="020B0604020202020204" pitchFamily="34" charset="0"/>
                <a:cs typeface="Arial Narrow" panose="020B0604020202020204" pitchFamily="34" charset="0"/>
              </a:rPr>
              <a:t>from &gt;200 organizations in 42 states</a:t>
            </a:r>
            <a:endParaRPr lang="en-US" sz="2300" dirty="0">
              <a:solidFill>
                <a:schemeClr val="bg1"/>
              </a:solidFill>
              <a:latin typeface="Arial Narrow" panose="020B0604020202020204" pitchFamily="34" charset="0"/>
              <a:cs typeface="Arial Narrow" panose="020B0604020202020204" pitchFamily="34" charset="0"/>
            </a:endParaRPr>
          </a:p>
        </p:txBody>
      </p:sp>
      <p:sp>
        <p:nvSpPr>
          <p:cNvPr id="9" name="TextBox 8">
            <a:extLst>
              <a:ext uri="{FF2B5EF4-FFF2-40B4-BE49-F238E27FC236}">
                <a16:creationId xmlns:a16="http://schemas.microsoft.com/office/drawing/2014/main" id="{163021AC-32D6-28CD-7D1B-33371DD17501}"/>
              </a:ext>
            </a:extLst>
          </p:cNvPr>
          <p:cNvSpPr txBox="1"/>
          <p:nvPr/>
        </p:nvSpPr>
        <p:spPr>
          <a:xfrm>
            <a:off x="5689431" y="3267840"/>
            <a:ext cx="3189498" cy="892552"/>
          </a:xfrm>
          <a:prstGeom prst="rect">
            <a:avLst/>
          </a:prstGeom>
          <a:noFill/>
        </p:spPr>
        <p:txBody>
          <a:bodyPr wrap="square" rtlCol="0">
            <a:spAutoFit/>
          </a:bodyPr>
          <a:lstStyle/>
          <a:p>
            <a:r>
              <a:rPr lang="en-US" sz="2400">
                <a:solidFill>
                  <a:schemeClr val="bg1"/>
                </a:solidFill>
                <a:latin typeface="Arial Narrow" panose="020B0604020202020204" pitchFamily="34" charset="0"/>
                <a:cs typeface="Arial Narrow" panose="020B0604020202020204" pitchFamily="34" charset="0"/>
              </a:rPr>
              <a:t>~90% advanced</a:t>
            </a:r>
            <a:br>
              <a:rPr lang="en-US" sz="3600">
                <a:solidFill>
                  <a:schemeClr val="bg1"/>
                </a:solidFill>
                <a:latin typeface="Arial Narrow" panose="020B0604020202020204" pitchFamily="34" charset="0"/>
                <a:cs typeface="Arial Narrow" panose="020B0604020202020204" pitchFamily="34" charset="0"/>
              </a:rPr>
            </a:br>
            <a:r>
              <a:rPr lang="en-US" sz="1400">
                <a:solidFill>
                  <a:schemeClr val="bg1"/>
                </a:solidFill>
                <a:latin typeface="Arial Narrow" panose="020B0604020202020204" pitchFamily="34" charset="0"/>
                <a:cs typeface="Arial Narrow" panose="020B0604020202020204" pitchFamily="34" charset="0"/>
              </a:rPr>
              <a:t>one or more Technology Readiness Levels (TRLs) during funding</a:t>
            </a:r>
            <a:endParaRPr lang="en-US" sz="2300">
              <a:solidFill>
                <a:schemeClr val="bg1"/>
              </a:solidFill>
              <a:latin typeface="Arial Narrow" panose="020B0604020202020204" pitchFamily="34" charset="0"/>
              <a:cs typeface="Arial Narrow" panose="020B0604020202020204" pitchFamily="34" charset="0"/>
            </a:endParaRPr>
          </a:p>
        </p:txBody>
      </p:sp>
      <p:sp>
        <p:nvSpPr>
          <p:cNvPr id="10" name="TextBox 9">
            <a:extLst>
              <a:ext uri="{FF2B5EF4-FFF2-40B4-BE49-F238E27FC236}">
                <a16:creationId xmlns:a16="http://schemas.microsoft.com/office/drawing/2014/main" id="{CBD66153-0803-7027-7CEF-CAF0B562BDAB}"/>
              </a:ext>
            </a:extLst>
          </p:cNvPr>
          <p:cNvSpPr txBox="1"/>
          <p:nvPr/>
        </p:nvSpPr>
        <p:spPr>
          <a:xfrm>
            <a:off x="2261939" y="3327411"/>
            <a:ext cx="3442809" cy="892552"/>
          </a:xfrm>
          <a:prstGeom prst="rect">
            <a:avLst/>
          </a:prstGeom>
          <a:noFill/>
        </p:spPr>
        <p:txBody>
          <a:bodyPr wrap="square" rtlCol="0">
            <a:spAutoFit/>
          </a:bodyPr>
          <a:lstStyle/>
          <a:p>
            <a:r>
              <a:rPr lang="en-US" sz="2400">
                <a:solidFill>
                  <a:schemeClr val="bg1"/>
                </a:solidFill>
                <a:latin typeface="Arial Narrow" panose="020B0604020202020204" pitchFamily="34" charset="0"/>
                <a:cs typeface="Arial Narrow" panose="020B0604020202020204" pitchFamily="34" charset="0"/>
              </a:rPr>
              <a:t>&gt;269 infusions</a:t>
            </a:r>
            <a:br>
              <a:rPr lang="en-US" sz="3600">
                <a:solidFill>
                  <a:schemeClr val="bg1"/>
                </a:solidFill>
                <a:latin typeface="Arial Narrow" panose="020B0604020202020204" pitchFamily="34" charset="0"/>
                <a:cs typeface="Arial Narrow" panose="020B0604020202020204" pitchFamily="34" charset="0"/>
              </a:rPr>
            </a:br>
            <a:r>
              <a:rPr lang="en-US" sz="1400">
                <a:solidFill>
                  <a:schemeClr val="bg1"/>
                </a:solidFill>
                <a:latin typeface="Arial Narrow" panose="020B0604020202020204" pitchFamily="34" charset="0"/>
                <a:cs typeface="Arial Narrow" panose="020B0604020202020204" pitchFamily="34" charset="0"/>
              </a:rPr>
              <a:t>into science missions, campaigns, and other operational or commercial activities</a:t>
            </a:r>
            <a:endParaRPr lang="en-US" sz="2300">
              <a:solidFill>
                <a:schemeClr val="bg1"/>
              </a:solidFill>
              <a:latin typeface="Arial Narrow" panose="020B0604020202020204" pitchFamily="34" charset="0"/>
              <a:cs typeface="Arial Narrow" panose="020B0604020202020204" pitchFamily="34" charset="0"/>
            </a:endParaRPr>
          </a:p>
        </p:txBody>
      </p:sp>
      <p:sp>
        <p:nvSpPr>
          <p:cNvPr id="11" name="TextBox 10">
            <a:extLst>
              <a:ext uri="{FF2B5EF4-FFF2-40B4-BE49-F238E27FC236}">
                <a16:creationId xmlns:a16="http://schemas.microsoft.com/office/drawing/2014/main" id="{75BAF3CD-38B9-3C4D-430C-2701F8E83F51}"/>
              </a:ext>
            </a:extLst>
          </p:cNvPr>
          <p:cNvSpPr txBox="1"/>
          <p:nvPr/>
        </p:nvSpPr>
        <p:spPr>
          <a:xfrm>
            <a:off x="5689432" y="2421856"/>
            <a:ext cx="3324692" cy="677108"/>
          </a:xfrm>
          <a:prstGeom prst="rect">
            <a:avLst/>
          </a:prstGeom>
          <a:noFill/>
        </p:spPr>
        <p:txBody>
          <a:bodyPr wrap="square" rtlCol="0">
            <a:spAutoFit/>
          </a:bodyPr>
          <a:lstStyle/>
          <a:p>
            <a:r>
              <a:rPr lang="en-US" sz="2400" dirty="0">
                <a:solidFill>
                  <a:schemeClr val="bg1"/>
                </a:solidFill>
                <a:latin typeface="Arial Narrow" panose="020B0604020202020204" pitchFamily="34" charset="0"/>
                <a:cs typeface="Arial Narrow" panose="020B0604020202020204" pitchFamily="34" charset="0"/>
              </a:rPr>
              <a:t>&gt;2,000 collaborators </a:t>
            </a:r>
            <a:br>
              <a:rPr lang="en-US" sz="3600" dirty="0">
                <a:solidFill>
                  <a:schemeClr val="bg1"/>
                </a:solidFill>
                <a:latin typeface="Arial Narrow" panose="020B0604020202020204" pitchFamily="34" charset="0"/>
                <a:cs typeface="Arial Narrow" panose="020B0604020202020204" pitchFamily="34" charset="0"/>
              </a:rPr>
            </a:br>
            <a:r>
              <a:rPr lang="en-US" sz="1400" dirty="0">
                <a:solidFill>
                  <a:schemeClr val="bg1"/>
                </a:solidFill>
                <a:latin typeface="Arial Narrow" panose="020B0604020202020204" pitchFamily="34" charset="0"/>
                <a:cs typeface="Arial Narrow" panose="020B0604020202020204" pitchFamily="34" charset="0"/>
              </a:rPr>
              <a:t>from &gt;400 organizations in 44 states</a:t>
            </a:r>
            <a:endParaRPr lang="en-US" sz="2300" dirty="0">
              <a:solidFill>
                <a:schemeClr val="bg1"/>
              </a:solidFill>
              <a:latin typeface="Arial Narrow" panose="020B0604020202020204" pitchFamily="34" charset="0"/>
              <a:cs typeface="Arial Narrow" panose="020B0604020202020204" pitchFamily="34" charset="0"/>
            </a:endParaRPr>
          </a:p>
        </p:txBody>
      </p:sp>
      <p:sp>
        <p:nvSpPr>
          <p:cNvPr id="12" name="TextBox 11">
            <a:extLst>
              <a:ext uri="{FF2B5EF4-FFF2-40B4-BE49-F238E27FC236}">
                <a16:creationId xmlns:a16="http://schemas.microsoft.com/office/drawing/2014/main" id="{4574008B-24AB-BE05-665C-59974BEFA1A6}"/>
              </a:ext>
            </a:extLst>
          </p:cNvPr>
          <p:cNvSpPr txBox="1"/>
          <p:nvPr/>
        </p:nvSpPr>
        <p:spPr>
          <a:xfrm>
            <a:off x="5689431" y="4463075"/>
            <a:ext cx="3189498" cy="677108"/>
          </a:xfrm>
          <a:prstGeom prst="rect">
            <a:avLst/>
          </a:prstGeom>
          <a:noFill/>
        </p:spPr>
        <p:txBody>
          <a:bodyPr wrap="square" rtlCol="0">
            <a:spAutoFit/>
          </a:bodyPr>
          <a:lstStyle/>
          <a:p>
            <a:r>
              <a:rPr lang="en-US" sz="2400">
                <a:solidFill>
                  <a:schemeClr val="bg1"/>
                </a:solidFill>
                <a:latin typeface="Arial Narrow" panose="020B0604020202020204" pitchFamily="34" charset="0"/>
                <a:cs typeface="Arial Narrow" panose="020B0604020202020204" pitchFamily="34" charset="0"/>
              </a:rPr>
              <a:t>At least 23 patents</a:t>
            </a:r>
            <a:br>
              <a:rPr lang="en-US" sz="3600">
                <a:solidFill>
                  <a:schemeClr val="bg1"/>
                </a:solidFill>
                <a:latin typeface="Arial Narrow" panose="020B0604020202020204" pitchFamily="34" charset="0"/>
                <a:cs typeface="Arial Narrow" panose="020B0604020202020204" pitchFamily="34" charset="0"/>
              </a:rPr>
            </a:br>
            <a:r>
              <a:rPr lang="en-US" sz="1400">
                <a:solidFill>
                  <a:schemeClr val="bg1"/>
                </a:solidFill>
                <a:latin typeface="Arial Narrow" panose="020B0604020202020204" pitchFamily="34" charset="0"/>
                <a:cs typeface="Arial Narrow" panose="020B0604020202020204" pitchFamily="34" charset="0"/>
              </a:rPr>
              <a:t>issued for ESTO technologies</a:t>
            </a:r>
            <a:endParaRPr lang="en-US" sz="2300">
              <a:solidFill>
                <a:schemeClr val="bg1"/>
              </a:solidFill>
              <a:latin typeface="Arial Narrow" panose="020B0604020202020204" pitchFamily="34" charset="0"/>
              <a:cs typeface="Arial Narrow" panose="020B0604020202020204" pitchFamily="34" charset="0"/>
            </a:endParaRPr>
          </a:p>
        </p:txBody>
      </p:sp>
      <p:sp>
        <p:nvSpPr>
          <p:cNvPr id="13" name="TextBox 12">
            <a:extLst>
              <a:ext uri="{FF2B5EF4-FFF2-40B4-BE49-F238E27FC236}">
                <a16:creationId xmlns:a16="http://schemas.microsoft.com/office/drawing/2014/main" id="{D737634F-3156-AF1D-FCFE-FA26B38E77E2}"/>
              </a:ext>
            </a:extLst>
          </p:cNvPr>
          <p:cNvSpPr txBox="1"/>
          <p:nvPr/>
        </p:nvSpPr>
        <p:spPr>
          <a:xfrm>
            <a:off x="2261939" y="4463075"/>
            <a:ext cx="3189498" cy="892552"/>
          </a:xfrm>
          <a:prstGeom prst="rect">
            <a:avLst/>
          </a:prstGeom>
          <a:noFill/>
        </p:spPr>
        <p:txBody>
          <a:bodyPr wrap="square" rtlCol="0">
            <a:spAutoFit/>
          </a:bodyPr>
          <a:lstStyle/>
          <a:p>
            <a:r>
              <a:rPr lang="en-US" sz="2400">
                <a:solidFill>
                  <a:schemeClr val="bg1"/>
                </a:solidFill>
                <a:latin typeface="Arial Narrow" panose="020B0604020202020204" pitchFamily="34" charset="0"/>
                <a:cs typeface="Arial Narrow" panose="020B0604020202020204" pitchFamily="34" charset="0"/>
              </a:rPr>
              <a:t>&gt;1,180 students</a:t>
            </a:r>
            <a:br>
              <a:rPr lang="en-US" sz="3600">
                <a:solidFill>
                  <a:schemeClr val="bg1"/>
                </a:solidFill>
                <a:latin typeface="Arial Narrow" panose="020B0604020202020204" pitchFamily="34" charset="0"/>
                <a:cs typeface="Arial Narrow" panose="020B0604020202020204" pitchFamily="34" charset="0"/>
              </a:rPr>
            </a:br>
            <a:r>
              <a:rPr lang="en-US" sz="1400">
                <a:solidFill>
                  <a:schemeClr val="bg1"/>
                </a:solidFill>
                <a:latin typeface="Arial Narrow" panose="020B0604020202020204" pitchFamily="34" charset="0"/>
                <a:cs typeface="Arial Narrow" panose="020B0604020202020204" pitchFamily="34" charset="0"/>
              </a:rPr>
              <a:t>from 171 institutions have participated in development work</a:t>
            </a:r>
            <a:endParaRPr lang="en-US" sz="2300">
              <a:solidFill>
                <a:schemeClr val="bg1"/>
              </a:solidFill>
              <a:latin typeface="Arial Narrow" panose="020B0604020202020204" pitchFamily="34" charset="0"/>
              <a:cs typeface="Arial Narrow" panose="020B0604020202020204" pitchFamily="34" charset="0"/>
            </a:endParaRPr>
          </a:p>
        </p:txBody>
      </p:sp>
    </p:spTree>
    <p:extLst>
      <p:ext uri="{BB962C8B-B14F-4D97-AF65-F5344CB8AC3E}">
        <p14:creationId xmlns:p14="http://schemas.microsoft.com/office/powerpoint/2010/main" val="4218086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609F1-A925-9C8C-8E4F-9A2CAD2CF18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845D2591-4AA0-71E4-BDD3-3D666D64766C}"/>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482CD24F-F756-FC9E-BFF3-AF22FA255244}"/>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46C9842D-15C5-AD9B-60BA-E11F30688A08}"/>
              </a:ext>
            </a:extLst>
          </p:cNvPr>
          <p:cNvSpPr txBox="1">
            <a:spLocks/>
          </p:cNvSpPr>
          <p:nvPr/>
        </p:nvSpPr>
        <p:spPr>
          <a:xfrm>
            <a:off x="954156" y="499042"/>
            <a:ext cx="5565516"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Organizations</a:t>
            </a:r>
          </a:p>
          <a:p>
            <a:endParaRPr lang="en-US" dirty="0"/>
          </a:p>
        </p:txBody>
      </p:sp>
      <p:sp>
        <p:nvSpPr>
          <p:cNvPr id="3" name="Title 1">
            <a:extLst>
              <a:ext uri="{FF2B5EF4-FFF2-40B4-BE49-F238E27FC236}">
                <a16:creationId xmlns:a16="http://schemas.microsoft.com/office/drawing/2014/main" id="{16B82C62-E613-52B0-A930-27BF00801E98}"/>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endParaRPr lang="en-US" b="1" dirty="0"/>
          </a:p>
        </p:txBody>
      </p:sp>
      <p:sp>
        <p:nvSpPr>
          <p:cNvPr id="6" name="Content Placeholder 5">
            <a:extLst>
              <a:ext uri="{FF2B5EF4-FFF2-40B4-BE49-F238E27FC236}">
                <a16:creationId xmlns:a16="http://schemas.microsoft.com/office/drawing/2014/main" id="{EF42C178-0FFF-FB47-3A3A-C30E61FBCFA0}"/>
              </a:ext>
            </a:extLst>
          </p:cNvPr>
          <p:cNvSpPr txBox="1">
            <a:spLocks/>
          </p:cNvSpPr>
          <p:nvPr/>
        </p:nvSpPr>
        <p:spPr>
          <a:xfrm>
            <a:off x="954156" y="1027906"/>
            <a:ext cx="9318186" cy="1200329"/>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dirty="0">
                <a:solidFill>
                  <a:schemeClr val="bg1"/>
                </a:solidFill>
                <a:latin typeface="Arial Narrow" panose="020B0604020202020204" pitchFamily="34" charset="0"/>
                <a:cs typeface="Arial Narrow" panose="020B0604020202020204" pitchFamily="34" charset="0"/>
              </a:rPr>
              <a:t>Since our founding, ESTO has funded Principal investigators at more than 200 different organizations – from colleges and universities to corporations and non-profits to NASA field centers and Federal labs – in 42 states. More than 2,000 collaborators, co-investigators, and other partners have contributed their expertise, from over 400 organizations in 44 states.</a:t>
            </a:r>
          </a:p>
        </p:txBody>
      </p:sp>
      <p:pic>
        <p:nvPicPr>
          <p:cNvPr id="14" name="Picture 13">
            <a:extLst>
              <a:ext uri="{FF2B5EF4-FFF2-40B4-BE49-F238E27FC236}">
                <a16:creationId xmlns:a16="http://schemas.microsoft.com/office/drawing/2014/main" id="{A7002B3F-7D85-CEB9-C34E-7A8C37F90E67}"/>
              </a:ext>
            </a:extLst>
          </p:cNvPr>
          <p:cNvPicPr>
            <a:picLocks noChangeAspect="1"/>
          </p:cNvPicPr>
          <p:nvPr/>
        </p:nvPicPr>
        <p:blipFill>
          <a:blip r:embed="rId3"/>
          <a:stretch>
            <a:fillRect/>
          </a:stretch>
        </p:blipFill>
        <p:spPr>
          <a:xfrm>
            <a:off x="0" y="2647439"/>
            <a:ext cx="12773131" cy="3543988"/>
          </a:xfrm>
          <a:prstGeom prst="rect">
            <a:avLst/>
          </a:prstGeom>
        </p:spPr>
      </p:pic>
    </p:spTree>
    <p:extLst>
      <p:ext uri="{BB962C8B-B14F-4D97-AF65-F5344CB8AC3E}">
        <p14:creationId xmlns:p14="http://schemas.microsoft.com/office/powerpoint/2010/main" val="4245044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F2C25-F369-D226-C049-2DB869CD52E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17465C3-8B72-722B-DB07-D067022F3671}"/>
              </a:ext>
            </a:extLst>
          </p:cNvPr>
          <p:cNvSpPr/>
          <p:nvPr/>
        </p:nvSpPr>
        <p:spPr>
          <a:xfrm>
            <a:off x="6253391" y="2834472"/>
            <a:ext cx="5515884" cy="3028223"/>
          </a:xfrm>
          <a:prstGeom prst="rect">
            <a:avLst/>
          </a:prstGeom>
          <a:solidFill>
            <a:srgbClr val="95C7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C5D201BE-647D-765E-FD15-890BA88C248D}"/>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6423B75A-069C-83D0-5398-BA3E9E91F7B5}"/>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75303910-E179-35F5-3F25-7250DBCCB797}"/>
              </a:ext>
            </a:extLst>
          </p:cNvPr>
          <p:cNvSpPr txBox="1">
            <a:spLocks/>
          </p:cNvSpPr>
          <p:nvPr/>
        </p:nvSpPr>
        <p:spPr>
          <a:xfrm>
            <a:off x="954156" y="499042"/>
            <a:ext cx="6745092"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Advancing Technology Readiness</a:t>
            </a:r>
          </a:p>
          <a:p>
            <a:endParaRPr lang="en-US" dirty="0"/>
          </a:p>
        </p:txBody>
      </p:sp>
      <p:sp>
        <p:nvSpPr>
          <p:cNvPr id="3" name="Title 1">
            <a:extLst>
              <a:ext uri="{FF2B5EF4-FFF2-40B4-BE49-F238E27FC236}">
                <a16:creationId xmlns:a16="http://schemas.microsoft.com/office/drawing/2014/main" id="{5C166236-A6DA-40AE-4C7F-53B453D4CCB0}"/>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endParaRPr lang="en-US" b="1" dirty="0"/>
          </a:p>
        </p:txBody>
      </p:sp>
      <p:sp>
        <p:nvSpPr>
          <p:cNvPr id="5" name="Content Placeholder 5">
            <a:extLst>
              <a:ext uri="{FF2B5EF4-FFF2-40B4-BE49-F238E27FC236}">
                <a16:creationId xmlns:a16="http://schemas.microsoft.com/office/drawing/2014/main" id="{277CEFA9-1102-C9B2-2D7A-CA0904B10A6C}"/>
              </a:ext>
            </a:extLst>
          </p:cNvPr>
          <p:cNvSpPr txBox="1">
            <a:spLocks/>
          </p:cNvSpPr>
          <p:nvPr/>
        </p:nvSpPr>
        <p:spPr>
          <a:xfrm>
            <a:off x="954156" y="1028271"/>
            <a:ext cx="8300503" cy="2164695"/>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dirty="0">
                <a:solidFill>
                  <a:schemeClr val="bg1"/>
                </a:solidFill>
                <a:latin typeface="Arial Narrow" panose="020B0604020202020204" pitchFamily="34" charset="0"/>
                <a:cs typeface="Arial Narrow" panose="020B0604020202020204" pitchFamily="34" charset="0"/>
              </a:rPr>
              <a:t>Regular assessment of Technology Readiness Levels (TRLs) provide a benchmark both for the progress of an individual technology project as well as advancement at the portfolio level. The charts below provide an analysis of the levels of progress achieved by all TRL-reportable projects that have graduated from ESTO funding.</a:t>
            </a:r>
          </a:p>
          <a:p>
            <a:pPr>
              <a:spcAft>
                <a:spcPts val="600"/>
              </a:spcAft>
            </a:pPr>
            <a:endParaRPr lang="en-US" dirty="0">
              <a:solidFill>
                <a:schemeClr val="bg1"/>
              </a:solidFill>
              <a:latin typeface="Arial Narrow" panose="020B0604020202020204" pitchFamily="34" charset="0"/>
              <a:cs typeface="Arial Narrow" panose="020B0604020202020204" pitchFamily="34" charset="0"/>
            </a:endParaRPr>
          </a:p>
          <a:p>
            <a:pPr>
              <a:spcAft>
                <a:spcPts val="600"/>
              </a:spcAft>
            </a:pPr>
            <a:endParaRPr lang="en-US" dirty="0">
              <a:solidFill>
                <a:schemeClr val="bg1"/>
              </a:solidFill>
              <a:latin typeface="Arial Narrow" panose="020B0604020202020204" pitchFamily="34" charset="0"/>
              <a:cs typeface="Arial Narrow" panose="020B0604020202020204" pitchFamily="34" charset="0"/>
            </a:endParaRPr>
          </a:p>
        </p:txBody>
      </p:sp>
      <p:pic>
        <p:nvPicPr>
          <p:cNvPr id="7" name="Picture 6">
            <a:extLst>
              <a:ext uri="{FF2B5EF4-FFF2-40B4-BE49-F238E27FC236}">
                <a16:creationId xmlns:a16="http://schemas.microsoft.com/office/drawing/2014/main" id="{E47C881C-FEE7-F662-E95E-761B58863F4E}"/>
              </a:ext>
            </a:extLst>
          </p:cNvPr>
          <p:cNvPicPr>
            <a:picLocks noChangeAspect="1"/>
          </p:cNvPicPr>
          <p:nvPr/>
        </p:nvPicPr>
        <p:blipFill>
          <a:blip r:embed="rId3"/>
          <a:stretch>
            <a:fillRect/>
          </a:stretch>
        </p:blipFill>
        <p:spPr>
          <a:xfrm>
            <a:off x="6242219" y="3096255"/>
            <a:ext cx="5410173" cy="2766439"/>
          </a:xfrm>
          <a:prstGeom prst="rect">
            <a:avLst/>
          </a:prstGeom>
        </p:spPr>
      </p:pic>
      <p:pic>
        <p:nvPicPr>
          <p:cNvPr id="9" name="Picture 8">
            <a:extLst>
              <a:ext uri="{FF2B5EF4-FFF2-40B4-BE49-F238E27FC236}">
                <a16:creationId xmlns:a16="http://schemas.microsoft.com/office/drawing/2014/main" id="{41CB0AE0-939F-5CE2-D6A6-1D02BF71D314}"/>
              </a:ext>
            </a:extLst>
          </p:cNvPr>
          <p:cNvPicPr>
            <a:picLocks noChangeAspect="1"/>
          </p:cNvPicPr>
          <p:nvPr/>
        </p:nvPicPr>
        <p:blipFill>
          <a:blip r:embed="rId4"/>
          <a:stretch>
            <a:fillRect/>
          </a:stretch>
        </p:blipFill>
        <p:spPr>
          <a:xfrm>
            <a:off x="-472596" y="2508866"/>
            <a:ext cx="7645400" cy="3556000"/>
          </a:xfrm>
          <a:prstGeom prst="rect">
            <a:avLst/>
          </a:prstGeom>
        </p:spPr>
      </p:pic>
    </p:spTree>
    <p:extLst>
      <p:ext uri="{BB962C8B-B14F-4D97-AF65-F5344CB8AC3E}">
        <p14:creationId xmlns:p14="http://schemas.microsoft.com/office/powerpoint/2010/main" val="4021020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C0C3B-B32E-1843-3B7E-3BA34326E777}"/>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80617FB8-2273-7AEB-BE70-C413D8103A11}"/>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97879A5F-842B-889A-4CCD-3B5A790567C6}"/>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7ADD1C68-ECDF-2E56-6F5D-EA8610675AFB}"/>
              </a:ext>
            </a:extLst>
          </p:cNvPr>
          <p:cNvSpPr txBox="1">
            <a:spLocks/>
          </p:cNvSpPr>
          <p:nvPr/>
        </p:nvSpPr>
        <p:spPr>
          <a:xfrm>
            <a:off x="954156" y="499042"/>
            <a:ext cx="6745092"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Infusions Snapshot</a:t>
            </a:r>
          </a:p>
          <a:p>
            <a:endParaRPr lang="en-US" dirty="0"/>
          </a:p>
        </p:txBody>
      </p:sp>
      <p:sp>
        <p:nvSpPr>
          <p:cNvPr id="3" name="Title 1">
            <a:extLst>
              <a:ext uri="{FF2B5EF4-FFF2-40B4-BE49-F238E27FC236}">
                <a16:creationId xmlns:a16="http://schemas.microsoft.com/office/drawing/2014/main" id="{D35196B4-3681-9FA5-5C1B-678B08938BCF}"/>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endParaRPr lang="en-US" b="1" dirty="0"/>
          </a:p>
        </p:txBody>
      </p:sp>
      <p:sp>
        <p:nvSpPr>
          <p:cNvPr id="6" name="TextBox 5">
            <a:extLst>
              <a:ext uri="{FF2B5EF4-FFF2-40B4-BE49-F238E27FC236}">
                <a16:creationId xmlns:a16="http://schemas.microsoft.com/office/drawing/2014/main" id="{EC79BEAE-FCCA-006D-6F2B-0E60CADC7035}"/>
              </a:ext>
            </a:extLst>
          </p:cNvPr>
          <p:cNvSpPr txBox="1"/>
          <p:nvPr/>
        </p:nvSpPr>
        <p:spPr>
          <a:xfrm>
            <a:off x="954156" y="905521"/>
            <a:ext cx="9341988"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ESTO Principal </a:t>
            </a:r>
            <a:r>
              <a:rPr lang="en-US" sz="1400" dirty="0">
                <a:solidFill>
                  <a:schemeClr val="bg1"/>
                </a:solidFill>
                <a:latin typeface="Arial" panose="020B0604020202020204" pitchFamily="34" charset="0"/>
                <a:cs typeface="Arial" panose="020B0604020202020204" pitchFamily="34" charset="0"/>
              </a:rPr>
              <a:t>I</a:t>
            </a:r>
            <a:r>
              <a:rPr kumimoji="0" lang="en-US" sz="1400" u="none" strike="noStrike" kern="1200" cap="none" spc="0" normalizeH="0" baseline="0" noProof="0" dirty="0" err="1">
                <a:ln>
                  <a:noFill/>
                </a:ln>
                <a:solidFill>
                  <a:schemeClr val="bg1"/>
                </a:solidFill>
                <a:effectLst/>
                <a:uLnTx/>
                <a:uFillTx/>
                <a:latin typeface="Arial" panose="020B0604020202020204" pitchFamily="34" charset="0"/>
                <a:cs typeface="Arial" panose="020B0604020202020204" pitchFamily="34" charset="0"/>
              </a:rPr>
              <a:t>nvestigators</a:t>
            </a:r>
            <a:r>
              <a:rPr kumimoji="0" lang="en-US" sz="140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have reported at least 269 infusions of their technologies into Earth science missions, science campaigns, and other operational or commercial activities. What follows is the breakout of verified infusions since 1998, with examples of major missions and campaigns.</a:t>
            </a:r>
          </a:p>
        </p:txBody>
      </p:sp>
      <p:sp>
        <p:nvSpPr>
          <p:cNvPr id="11" name="TextBox 10">
            <a:extLst>
              <a:ext uri="{FF2B5EF4-FFF2-40B4-BE49-F238E27FC236}">
                <a16:creationId xmlns:a16="http://schemas.microsoft.com/office/drawing/2014/main" id="{593682CC-2DAC-5C7E-876B-5C4E1F90248A}"/>
              </a:ext>
            </a:extLst>
          </p:cNvPr>
          <p:cNvSpPr txBox="1"/>
          <p:nvPr/>
        </p:nvSpPr>
        <p:spPr>
          <a:xfrm>
            <a:off x="963833" y="1719360"/>
            <a:ext cx="10758775"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Earth Science Flight Mission Infusions: 65</a:t>
            </a:r>
            <a:br>
              <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NASA: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AIRS, ASCENDS, CATS-ISS, CHARM, CLARREO-PF, CSIM-FD, CYGNSS,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DESDyni</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/NISAR, EO-1, GEOCAPE, GRACE-2, GRACE-FO, MISR, MODIS, NISAR, PACE, SMAP, SNOOPI, SWOT;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Other Government Agencies:</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COSMIC-2, COSMO-</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SkyMed</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MicroMAS</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NOAA/EUMETSAT Sentinel-6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Other (non-ESD) Flight Mission Infusions: </a:t>
            </a:r>
            <a:r>
              <a:rPr lang="en-US" sz="1200" b="1" dirty="0">
                <a:solidFill>
                  <a:srgbClr val="25AAE1"/>
                </a:solidFill>
                <a:latin typeface="Arial" panose="020B0604020202020204" pitchFamily="34" charset="0"/>
                <a:cs typeface="Arial" panose="020B0604020202020204" pitchFamily="34" charset="0"/>
              </a:rPr>
              <a:t>43</a:t>
            </a:r>
            <a:br>
              <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NASA: </a:t>
            </a:r>
            <a:r>
              <a:rPr kumimoji="0" lang="en-US" sz="120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ALHAT,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ARRM, NASA DSN / NSF Green Bank Telescope, INSPIRE mission, ISS Raven,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MaTISSE</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PiCASSO</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Restore-L, RRM3, SDO, Sodium Lidar;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Other Government Agencies:</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AFRL Mid-Star, Air Force Enterprise Ground System, MicroMAS-2, STP-H5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Earth Venture Infusions: 44 </a:t>
            </a:r>
            <a:r>
              <a:rPr kumimoji="0" lang="en-US" sz="1200" b="1" i="1"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(79%</a:t>
            </a:r>
            <a:r>
              <a:rPr lang="en-US" sz="1200" b="1" i="1" dirty="0">
                <a:solidFill>
                  <a:srgbClr val="25AAE1"/>
                </a:solidFill>
                <a:latin typeface="Arial" panose="020B0604020202020204" pitchFamily="34" charset="0"/>
                <a:cs typeface="Arial" panose="020B0604020202020204" pitchFamily="34" charset="0"/>
              </a:rPr>
              <a:t> </a:t>
            </a:r>
            <a:r>
              <a:rPr kumimoji="0" lang="en-US" sz="1200" b="1" i="1"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of Earth Venture selections include ESTO heritage)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EV-Suborbital:</a:t>
            </a:r>
            <a:r>
              <a:rPr kumimoji="0" lang="en-US" sz="1200" b="1"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ABOVE, ACT-America, ACTIVATE,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AirMOSS</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ATTREX, CARVE, Delta-X, DISCOVER-AQ, HS3, IMPACTS, NAAMES, OMG, ORACLES, S-MODE; </a:t>
            </a:r>
            <a:r>
              <a:rPr kumimoji="0" lang="en-US" sz="1200" b="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EV-Instrument:</a:t>
            </a:r>
            <a:r>
              <a:rPr kumimoji="0" lang="en-US" sz="1200" b="1"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ECOSTRESS, GEDI, MAIA, TEMPO, TROPICS,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PolSIR</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EV-Mission:</a:t>
            </a:r>
            <a:r>
              <a:rPr kumimoji="0" lang="en-US" sz="1200" b="1"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GeoCarb</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INCUS; </a:t>
            </a:r>
            <a:r>
              <a:rPr kumimoji="0" lang="en-US" sz="1200" b="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EV-Continuity</a:t>
            </a:r>
            <a:r>
              <a:rPr kumimoji="0" lang="en-US" sz="1200" b="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t>
            </a:r>
            <a:r>
              <a:rPr lang="en-US" sz="1200" i="1" dirty="0">
                <a:solidFill>
                  <a:schemeClr val="bg1"/>
                </a:solidFill>
                <a:latin typeface="Arial" panose="020B0604020202020204" pitchFamily="34" charset="0"/>
                <a:cs typeface="Arial" panose="020B0604020202020204" pitchFamily="34" charset="0"/>
              </a:rPr>
              <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Libera; </a:t>
            </a:r>
            <a:r>
              <a:rPr kumimoji="0" lang="en-US" sz="1200" b="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EV-I Technology: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TEMPEST-D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Airborne Campaign Infusions: 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NASA: </a:t>
            </a:r>
            <a:r>
              <a:rPr lang="en-US" sz="1200" dirty="0">
                <a:solidFill>
                  <a:schemeClr val="bg1"/>
                </a:solidFill>
                <a:latin typeface="Arial" panose="020B0604020202020204" pitchFamily="34" charset="0"/>
                <a:cs typeface="Arial" panose="020B0604020202020204" pitchFamily="34" charset="0"/>
              </a:rPr>
              <a:t>Aeolus Cal/Val,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Cloud Radar System, CORAL, </a:t>
            </a:r>
            <a:r>
              <a:rPr lang="en-US" sz="1200" i="1" dirty="0">
                <a:solidFill>
                  <a:schemeClr val="bg1"/>
                </a:solidFill>
                <a:latin typeface="Arial" panose="020B0604020202020204" pitchFamily="34" charset="0"/>
                <a:cs typeface="Arial" panose="020B0604020202020204" pitchFamily="34" charset="0"/>
              </a:rPr>
              <a:t>CPEX, </a:t>
            </a:r>
            <a:r>
              <a:rPr lang="en-US" sz="1200" i="1" dirty="0" err="1">
                <a:solidFill>
                  <a:schemeClr val="bg1"/>
                </a:solidFill>
                <a:latin typeface="Arial" panose="020B0604020202020204" pitchFamily="34" charset="0"/>
                <a:cs typeface="Arial" panose="020B0604020202020204" pitchFamily="34" charset="0"/>
              </a:rPr>
              <a:t>Cryospheric</a:t>
            </a:r>
            <a:r>
              <a:rPr lang="en-US" sz="1200" i="1" dirty="0">
                <a:solidFill>
                  <a:schemeClr val="bg1"/>
                </a:solidFill>
                <a:latin typeface="Arial" panose="020B0604020202020204" pitchFamily="34" charset="0"/>
                <a:cs typeface="Arial" panose="020B0604020202020204" pitchFamily="34" charset="0"/>
              </a:rPr>
              <a:t> Science Program,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DC3 Field Campaign, GCPEX, GRIP,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IceBridge</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IceSat</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Gap Filler, LASE, MB08, MC3E, MIZOPEX, Polar Winds, SMAPVEX ‘08/’20,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SnowEX</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2020, UAVSAR, University of Guam Freshwater and Coral Project;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Other Government Agencies: </a:t>
            </a:r>
            <a:r>
              <a:rPr kumimoji="0" lang="en-US" sz="120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Italian Antarctic National Program,</a:t>
            </a:r>
            <a:r>
              <a:rPr kumimoji="0" lang="en-US" sz="1200" b="1"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NSF-ORCAS, State of California-Great Southern CA Shakeout, DoE-TCAP, Virginia Coastal Energy Research Consortium - Offshore Wind Turbine Study;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Industry: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Chevron – Airborne Methane Campaign</a:t>
            </a: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Data Centers/Data Access: </a:t>
            </a:r>
            <a:r>
              <a:rPr lang="en-US" sz="1200" b="1" dirty="0">
                <a:solidFill>
                  <a:srgbClr val="25AAE1"/>
                </a:solidFill>
                <a:latin typeface="Arial" panose="020B0604020202020204" pitchFamily="34" charset="0"/>
                <a:cs typeface="Arial" panose="020B0604020202020204" pitchFamily="34" charset="0"/>
              </a:rPr>
              <a:t>56</a:t>
            </a:r>
            <a:endPar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NASA: </a:t>
            </a:r>
            <a:r>
              <a:rPr lang="en-US" sz="1200" dirty="0">
                <a:solidFill>
                  <a:schemeClr val="bg1"/>
                </a:solidFill>
                <a:latin typeface="Arial" panose="020B0604020202020204" pitchFamily="34" charset="0"/>
                <a:cs typeface="Arial" panose="020B0604020202020204" pitchFamily="34" charset="0"/>
              </a:rPr>
              <a:t>Analysis Ready Data (ARD),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Giovanni, NU-WRF, NCCS DASS, PO.DAAC, PROMICE (Greenland), TCIS, TOPS-NEX;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Other Government Agencies: </a:t>
            </a:r>
            <a:r>
              <a:rPr lang="en-US" sz="1200" i="1" dirty="0">
                <a:solidFill>
                  <a:schemeClr val="bg1"/>
                </a:solidFill>
                <a:latin typeface="Arial" panose="020B0604020202020204" pitchFamily="34" charset="0"/>
                <a:cs typeface="Arial" panose="020B0604020202020204" pitchFamily="34" charset="0"/>
              </a:rPr>
              <a:t>California Dept of Water Resources</a:t>
            </a:r>
            <a:r>
              <a:rPr lang="en-US" sz="1200" dirty="0">
                <a:solidFill>
                  <a:schemeClr val="bg1"/>
                </a:solidFill>
                <a:latin typeface="Arial" panose="020B0604020202020204" pitchFamily="34" charset="0"/>
                <a:cs typeface="Arial" panose="020B0604020202020204" pitchFamily="34" charset="0"/>
              </a:rPr>
              <a:t>,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CEOS/GEOSS, Colorado Fire Prediction System (CO-FPS), NOAA ASPEN, NOAA ESRL, NSF Semantic eScience Framework, USGS Hawaiian Volcano Observatory; </a:t>
            </a: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Other: </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Various In-situ Sensor Webs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rPr>
              <a:t>Commercial Application: </a:t>
            </a:r>
            <a:r>
              <a:rPr lang="en-US" sz="1200" b="1" dirty="0">
                <a:solidFill>
                  <a:srgbClr val="25AAE1"/>
                </a:solidFill>
                <a:latin typeface="Arial" panose="020B0604020202020204" pitchFamily="34" charset="0"/>
                <a:cs typeface="Arial" panose="020B0604020202020204" pitchFamily="34" charset="0"/>
              </a:rPr>
              <a:t>9</a:t>
            </a:r>
            <a:endParaRPr kumimoji="0" lang="en-US" sz="1200" b="1" i="0" u="none" strike="noStrike" kern="1200" cap="none" spc="0" normalizeH="0" baseline="0" noProof="0" dirty="0">
              <a:ln>
                <a:noFill/>
              </a:ln>
              <a:solidFill>
                <a:srgbClr val="25AAE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Boeing Next-gen </a:t>
            </a:r>
            <a:r>
              <a:rPr kumimoji="0" lang="en-US" sz="1200" b="0" i="1"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ComSat</a:t>
            </a: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Muon Space Mission, Navy Anti-Submarine Warfare Continuous Trail Unmanned Vessel (ACTUV)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54418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F1215-9DC5-0808-C902-D4B519151A65}"/>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7A6336DE-6404-D997-FA4A-46C0C6C29115}"/>
              </a:ext>
            </a:extLst>
          </p:cNvPr>
          <p:cNvSpPr>
            <a:spLocks noGrp="1"/>
          </p:cNvSpPr>
          <p:nvPr>
            <p:ph type="body" sz="quarter" idx="12"/>
          </p:nvPr>
        </p:nvSpPr>
        <p:spPr>
          <a:xfrm rot="5400000">
            <a:off x="-1605294" y="2123433"/>
            <a:ext cx="3817501" cy="236951"/>
          </a:xfrm>
        </p:spPr>
        <p:txBody>
          <a:bodyPr/>
          <a:lstStyle/>
          <a:p>
            <a:r>
              <a:rPr lang="en-US"/>
              <a:t>Earth Science Technology Office</a:t>
            </a:r>
          </a:p>
        </p:txBody>
      </p:sp>
      <p:sp>
        <p:nvSpPr>
          <p:cNvPr id="8" name="Text Placeholder 10">
            <a:extLst>
              <a:ext uri="{FF2B5EF4-FFF2-40B4-BE49-F238E27FC236}">
                <a16:creationId xmlns:a16="http://schemas.microsoft.com/office/drawing/2014/main" id="{8628CAA0-AB69-8223-ACD9-B5E0528CBD97}"/>
              </a:ext>
            </a:extLst>
          </p:cNvPr>
          <p:cNvSpPr txBox="1">
            <a:spLocks/>
          </p:cNvSpPr>
          <p:nvPr/>
        </p:nvSpPr>
        <p:spPr>
          <a:xfrm>
            <a:off x="801756" y="716532"/>
            <a:ext cx="4201857" cy="3313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endParaRPr lang="en-US"/>
          </a:p>
        </p:txBody>
      </p:sp>
      <p:sp>
        <p:nvSpPr>
          <p:cNvPr id="4" name="Text Placeholder 10">
            <a:extLst>
              <a:ext uri="{FF2B5EF4-FFF2-40B4-BE49-F238E27FC236}">
                <a16:creationId xmlns:a16="http://schemas.microsoft.com/office/drawing/2014/main" id="{E9965022-CF9C-2637-2E82-FF9C7B1A93EF}"/>
              </a:ext>
            </a:extLst>
          </p:cNvPr>
          <p:cNvSpPr txBox="1">
            <a:spLocks/>
          </p:cNvSpPr>
          <p:nvPr/>
        </p:nvSpPr>
        <p:spPr>
          <a:xfrm>
            <a:off x="954156" y="499042"/>
            <a:ext cx="6745092"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Directions</a:t>
            </a:r>
          </a:p>
          <a:p>
            <a:endParaRPr lang="en-US" dirty="0"/>
          </a:p>
        </p:txBody>
      </p:sp>
      <p:sp>
        <p:nvSpPr>
          <p:cNvPr id="3" name="Title 1">
            <a:extLst>
              <a:ext uri="{FF2B5EF4-FFF2-40B4-BE49-F238E27FC236}">
                <a16:creationId xmlns:a16="http://schemas.microsoft.com/office/drawing/2014/main" id="{41ACE3B4-3747-26BC-8707-3BCFCB950FE3}"/>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endParaRPr lang="en-US" b="1" dirty="0"/>
          </a:p>
        </p:txBody>
      </p:sp>
      <p:sp>
        <p:nvSpPr>
          <p:cNvPr id="5" name="Content Placeholder 5">
            <a:extLst>
              <a:ext uri="{FF2B5EF4-FFF2-40B4-BE49-F238E27FC236}">
                <a16:creationId xmlns:a16="http://schemas.microsoft.com/office/drawing/2014/main" id="{DD6B4FFB-D219-E189-CE26-A43B251FB688}"/>
              </a:ext>
            </a:extLst>
          </p:cNvPr>
          <p:cNvSpPr txBox="1">
            <a:spLocks/>
          </p:cNvSpPr>
          <p:nvPr/>
        </p:nvSpPr>
        <p:spPr>
          <a:xfrm>
            <a:off x="1529518" y="4382873"/>
            <a:ext cx="6866029" cy="1831271"/>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b="1" dirty="0">
                <a:solidFill>
                  <a:schemeClr val="bg1"/>
                </a:solidFill>
                <a:latin typeface="Arial"/>
                <a:cs typeface="Arial"/>
              </a:rPr>
              <a:t>ESTO’s long-standing approach also aligns well with the </a:t>
            </a:r>
            <a:br>
              <a:rPr lang="en-US" b="1" dirty="0"/>
            </a:br>
            <a:r>
              <a:rPr lang="en-US" b="1" dirty="0">
                <a:solidFill>
                  <a:schemeClr val="bg1"/>
                </a:solidFill>
                <a:latin typeface="Arial"/>
                <a:cs typeface="Arial"/>
              </a:rPr>
              <a:t>2017 NASA Strategic Technology Investment Plan, which recommends</a:t>
            </a:r>
            <a:r>
              <a:rPr lang="en-US" dirty="0">
                <a:solidFill>
                  <a:schemeClr val="bg1"/>
                </a:solidFill>
                <a:latin typeface="Arial"/>
                <a:cs typeface="Arial"/>
              </a:rPr>
              <a:t>:</a:t>
            </a:r>
          </a:p>
          <a:p>
            <a:pPr marL="742950" lvl="1" indent="-285750">
              <a:spcBef>
                <a:spcPts val="0"/>
              </a:spcBef>
              <a:buFont typeface="Arial" panose="020B0604020202020204" pitchFamily="34" charset="0"/>
              <a:buChar char="•"/>
            </a:pPr>
            <a:r>
              <a:rPr lang="en-US" dirty="0">
                <a:solidFill>
                  <a:schemeClr val="bg1"/>
                </a:solidFill>
                <a:latin typeface="Arial"/>
                <a:cs typeface="Arial"/>
              </a:rPr>
              <a:t>70% mission enabling/critical</a:t>
            </a:r>
          </a:p>
          <a:p>
            <a:pPr marL="742950" lvl="1" indent="-285750">
              <a:spcBef>
                <a:spcPts val="0"/>
              </a:spcBef>
              <a:buFont typeface="Arial" panose="020B0604020202020204" pitchFamily="34" charset="0"/>
              <a:buChar char="•"/>
            </a:pPr>
            <a:r>
              <a:rPr lang="en-US" dirty="0">
                <a:solidFill>
                  <a:schemeClr val="bg1"/>
                </a:solidFill>
                <a:latin typeface="Arial"/>
                <a:cs typeface="Arial"/>
              </a:rPr>
              <a:t>20% mission enhancing</a:t>
            </a:r>
          </a:p>
          <a:p>
            <a:pPr marL="742950" lvl="1" indent="-285750">
              <a:spcBef>
                <a:spcPts val="0"/>
              </a:spcBef>
              <a:buFont typeface="Arial" panose="020B0604020202020204" pitchFamily="34" charset="0"/>
              <a:buChar char="•"/>
            </a:pPr>
            <a:r>
              <a:rPr lang="en-US" dirty="0">
                <a:solidFill>
                  <a:schemeClr val="bg1"/>
                </a:solidFill>
                <a:latin typeface="Arial"/>
                <a:cs typeface="Arial"/>
              </a:rPr>
              <a:t>10% transformational</a:t>
            </a:r>
          </a:p>
        </p:txBody>
      </p:sp>
      <p:sp>
        <p:nvSpPr>
          <p:cNvPr id="7" name="Content Placeholder 5">
            <a:extLst>
              <a:ext uri="{FF2B5EF4-FFF2-40B4-BE49-F238E27FC236}">
                <a16:creationId xmlns:a16="http://schemas.microsoft.com/office/drawing/2014/main" id="{05E7D4FC-09BD-927C-A521-2C8C15C61758}"/>
              </a:ext>
            </a:extLst>
          </p:cNvPr>
          <p:cNvSpPr txBox="1">
            <a:spLocks/>
          </p:cNvSpPr>
          <p:nvPr/>
        </p:nvSpPr>
        <p:spPr>
          <a:xfrm>
            <a:off x="1529518" y="1265326"/>
            <a:ext cx="7267010" cy="2817374"/>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6311"/>
              </a:lnSpc>
              <a:spcAft>
                <a:spcPts val="600"/>
              </a:spcAft>
            </a:pPr>
            <a:r>
              <a:rPr lang="en-US" b="1" dirty="0">
                <a:solidFill>
                  <a:schemeClr val="bg1"/>
                </a:solidFill>
                <a:latin typeface="Arial"/>
                <a:cs typeface="Arial"/>
              </a:rPr>
              <a:t>ESTO is pursuing several emergent technology areas, such as:</a:t>
            </a:r>
          </a:p>
          <a:p>
            <a:pPr marL="742950" lvl="1" indent="-285750">
              <a:spcBef>
                <a:spcPts val="0"/>
              </a:spcBef>
              <a:buFont typeface="Arial" panose="020B0604020202020204" pitchFamily="34" charset="0"/>
              <a:buChar char="•"/>
            </a:pPr>
            <a:r>
              <a:rPr lang="en-US" dirty="0">
                <a:solidFill>
                  <a:schemeClr val="bg1"/>
                </a:solidFill>
                <a:latin typeface="Arial"/>
                <a:cs typeface="Arial"/>
              </a:rPr>
              <a:t>Quantum Sensing</a:t>
            </a:r>
          </a:p>
          <a:p>
            <a:pPr marL="742950" lvl="1" indent="-285750">
              <a:spcBef>
                <a:spcPts val="0"/>
              </a:spcBef>
              <a:buFont typeface="Arial" panose="020B0604020202020204" pitchFamily="34" charset="0"/>
              <a:buChar char="•"/>
            </a:pPr>
            <a:r>
              <a:rPr lang="en-US" dirty="0">
                <a:solidFill>
                  <a:schemeClr val="bg1"/>
                </a:solidFill>
                <a:latin typeface="Arial"/>
                <a:cs typeface="Arial"/>
              </a:rPr>
              <a:t>Digital Twin Architectures </a:t>
            </a:r>
          </a:p>
          <a:p>
            <a:pPr marL="742950" lvl="1" indent="-285750">
              <a:spcBef>
                <a:spcPts val="0"/>
              </a:spcBef>
              <a:buFont typeface="Arial" panose="020B0604020202020204" pitchFamily="34" charset="0"/>
              <a:buChar char="•"/>
            </a:pPr>
            <a:r>
              <a:rPr lang="en-US" dirty="0">
                <a:solidFill>
                  <a:schemeClr val="bg1"/>
                </a:solidFill>
                <a:latin typeface="Arial"/>
                <a:cs typeface="Arial"/>
              </a:rPr>
              <a:t>Metamaterials</a:t>
            </a:r>
          </a:p>
          <a:p>
            <a:pPr marL="742950" lvl="1" indent="-285750">
              <a:spcBef>
                <a:spcPts val="0"/>
              </a:spcBef>
              <a:buFont typeface="Arial" panose="020B0604020202020204" pitchFamily="34" charset="0"/>
              <a:buChar char="•"/>
            </a:pPr>
            <a:r>
              <a:rPr lang="en-US" dirty="0">
                <a:solidFill>
                  <a:schemeClr val="bg1"/>
                </a:solidFill>
                <a:latin typeface="Arial"/>
                <a:cs typeface="Arial"/>
              </a:rPr>
              <a:t>Freeform Optics</a:t>
            </a:r>
          </a:p>
          <a:p>
            <a:pPr marL="742950" lvl="1" indent="-285750">
              <a:spcBef>
                <a:spcPts val="0"/>
              </a:spcBef>
              <a:buFont typeface="Arial" panose="020B0604020202020204" pitchFamily="34" charset="0"/>
              <a:buChar char="•"/>
            </a:pPr>
            <a:r>
              <a:rPr lang="en-US" dirty="0">
                <a:solidFill>
                  <a:schemeClr val="bg1"/>
                </a:solidFill>
                <a:latin typeface="Arial"/>
                <a:cs typeface="Arial"/>
              </a:rPr>
              <a:t>Deployable Structures (antennas, telescopes)</a:t>
            </a:r>
          </a:p>
          <a:p>
            <a:pPr marL="742950" lvl="1" indent="-285750">
              <a:spcBef>
                <a:spcPts val="0"/>
              </a:spcBef>
              <a:buFont typeface="Arial" panose="020B0604020202020204" pitchFamily="34" charset="0"/>
              <a:buChar char="•"/>
            </a:pPr>
            <a:r>
              <a:rPr lang="en-US" dirty="0">
                <a:solidFill>
                  <a:schemeClr val="bg1"/>
                </a:solidFill>
                <a:latin typeface="Arial"/>
                <a:cs typeface="Arial"/>
              </a:rPr>
              <a:t>Novel Observing Strategies</a:t>
            </a:r>
          </a:p>
          <a:p>
            <a:pPr marL="742950" lvl="1" indent="-285750">
              <a:spcBef>
                <a:spcPts val="0"/>
              </a:spcBef>
              <a:buFont typeface="Arial" panose="020B0604020202020204" pitchFamily="34" charset="0"/>
              <a:buChar char="•"/>
            </a:pPr>
            <a:r>
              <a:rPr lang="en-US" dirty="0">
                <a:solidFill>
                  <a:schemeClr val="bg1"/>
                </a:solidFill>
                <a:latin typeface="Arial"/>
                <a:cs typeface="Arial"/>
              </a:rPr>
              <a:t>Photonic Integrated Circuits</a:t>
            </a:r>
          </a:p>
          <a:p>
            <a:pPr marL="742950" lvl="1" indent="-285750">
              <a:spcBef>
                <a:spcPts val="0"/>
              </a:spcBef>
              <a:buFont typeface="Arial" panose="020B0604020202020204" pitchFamily="34" charset="0"/>
              <a:buChar char="•"/>
            </a:pPr>
            <a:r>
              <a:rPr lang="en-US" dirty="0">
                <a:solidFill>
                  <a:schemeClr val="bg1"/>
                </a:solidFill>
                <a:latin typeface="Arial"/>
                <a:cs typeface="Arial"/>
              </a:rPr>
              <a:t>Artificial Intelligence</a:t>
            </a:r>
            <a:endParaRPr lang="en-US" dirty="0">
              <a:solidFill>
                <a:schemeClr val="bg1"/>
              </a:solidFill>
            </a:endParaRPr>
          </a:p>
        </p:txBody>
      </p:sp>
    </p:spTree>
    <p:extLst>
      <p:ext uri="{BB962C8B-B14F-4D97-AF65-F5344CB8AC3E}">
        <p14:creationId xmlns:p14="http://schemas.microsoft.com/office/powerpoint/2010/main" val="4176073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71F2F23-F525-1FD9-B0A7-7FFA9621C025}"/>
              </a:ext>
            </a:extLst>
          </p:cNvPr>
          <p:cNvSpPr>
            <a:spLocks noGrp="1"/>
          </p:cNvSpPr>
          <p:nvPr>
            <p:ph type="body" sz="quarter" idx="4294967295"/>
          </p:nvPr>
        </p:nvSpPr>
        <p:spPr>
          <a:xfrm>
            <a:off x="809852" y="354014"/>
            <a:ext cx="7496866" cy="2349500"/>
          </a:xfrm>
        </p:spPr>
        <p:txBody>
          <a:bodyPr>
            <a:normAutofit/>
          </a:bodyPr>
          <a:lstStyle/>
          <a:p>
            <a:pPr marL="0" indent="0">
              <a:buNone/>
            </a:pPr>
            <a:r>
              <a:rPr lang="en-US"/>
              <a:t>Atmosphere Research Focus Areas</a:t>
            </a:r>
            <a:endParaRPr lang="en-US" dirty="0"/>
          </a:p>
        </p:txBody>
      </p:sp>
      <p:sp>
        <p:nvSpPr>
          <p:cNvPr id="6" name="Text Placeholder 5">
            <a:extLst>
              <a:ext uri="{FF2B5EF4-FFF2-40B4-BE49-F238E27FC236}">
                <a16:creationId xmlns:a16="http://schemas.microsoft.com/office/drawing/2014/main" id="{17B6DF97-56AA-7B4C-855D-496E848BE88F}"/>
              </a:ext>
            </a:extLst>
          </p:cNvPr>
          <p:cNvSpPr>
            <a:spLocks noGrp="1"/>
          </p:cNvSpPr>
          <p:nvPr>
            <p:ph type="body" sz="quarter" idx="4294967295"/>
          </p:nvPr>
        </p:nvSpPr>
        <p:spPr>
          <a:xfrm>
            <a:off x="620479" y="1018903"/>
            <a:ext cx="11305909" cy="5839097"/>
          </a:xfrm>
          <a:solidFill>
            <a:schemeClr val="accent1">
              <a:lumMod val="75000"/>
            </a:schemeClr>
          </a:solidFill>
        </p:spPr>
        <p:txBody>
          <a:bodyPr>
            <a:normAutofit/>
          </a:bodyPr>
          <a:lstStyle/>
          <a:p>
            <a:pPr marL="0" indent="0">
              <a:buNone/>
            </a:pPr>
            <a:r>
              <a:rPr lang="en-US" sz="2400" dirty="0"/>
              <a:t>Atmospheric Composition Modeling &amp; Analysis: Air quality, pollution-sourced aerosols effects on cloud properties, stratospheric chemistry and ozone depletion, atmospheric chemistry</a:t>
            </a:r>
          </a:p>
          <a:p>
            <a:r>
              <a:rPr lang="en-US" sz="2400" dirty="0" err="1"/>
              <a:t>HiMAP</a:t>
            </a:r>
            <a:endParaRPr lang="en-US" sz="2400" dirty="0"/>
          </a:p>
          <a:p>
            <a:r>
              <a:rPr lang="en-US" sz="2400" dirty="0"/>
              <a:t>AQACF </a:t>
            </a:r>
          </a:p>
          <a:p>
            <a:r>
              <a:rPr lang="en-US" sz="2400" dirty="0" err="1"/>
              <a:t>FireAlarm</a:t>
            </a:r>
            <a:endParaRPr lang="en-US" sz="2400" dirty="0"/>
          </a:p>
          <a:p>
            <a:r>
              <a:rPr lang="en-US" sz="2400" dirty="0"/>
              <a:t>AirMSPI-2</a:t>
            </a:r>
          </a:p>
        </p:txBody>
      </p:sp>
      <p:pic>
        <p:nvPicPr>
          <p:cNvPr id="19" name="Picture 18" descr="Diagram&#10;&#10;AI-generated content may be incorrect.">
            <a:extLst>
              <a:ext uri="{FF2B5EF4-FFF2-40B4-BE49-F238E27FC236}">
                <a16:creationId xmlns:a16="http://schemas.microsoft.com/office/drawing/2014/main" id="{4BA85B0C-27FC-21C3-3357-11BA2A91B1F5}"/>
              </a:ext>
            </a:extLst>
          </p:cNvPr>
          <p:cNvPicPr>
            <a:picLocks noChangeAspect="1"/>
          </p:cNvPicPr>
          <p:nvPr/>
        </p:nvPicPr>
        <p:blipFill>
          <a:blip r:embed="rId2"/>
          <a:stretch>
            <a:fillRect/>
          </a:stretch>
        </p:blipFill>
        <p:spPr>
          <a:xfrm>
            <a:off x="4027615" y="4430616"/>
            <a:ext cx="3520440" cy="2043857"/>
          </a:xfrm>
          <a:prstGeom prst="rect">
            <a:avLst/>
          </a:prstGeom>
        </p:spPr>
      </p:pic>
      <p:pic>
        <p:nvPicPr>
          <p:cNvPr id="21" name="Picture 20" descr="Diagram&#10;&#10;AI-generated content may be incorrect.">
            <a:extLst>
              <a:ext uri="{FF2B5EF4-FFF2-40B4-BE49-F238E27FC236}">
                <a16:creationId xmlns:a16="http://schemas.microsoft.com/office/drawing/2014/main" id="{3BF18909-12D7-BE36-00D9-D5CB53EABEE4}"/>
              </a:ext>
            </a:extLst>
          </p:cNvPr>
          <p:cNvPicPr>
            <a:picLocks noChangeAspect="1"/>
          </p:cNvPicPr>
          <p:nvPr/>
        </p:nvPicPr>
        <p:blipFill>
          <a:blip r:embed="rId3"/>
          <a:stretch>
            <a:fillRect/>
          </a:stretch>
        </p:blipFill>
        <p:spPr>
          <a:xfrm>
            <a:off x="4027615" y="1728981"/>
            <a:ext cx="3520440" cy="2149057"/>
          </a:xfrm>
          <a:prstGeom prst="rect">
            <a:avLst/>
          </a:prstGeom>
        </p:spPr>
      </p:pic>
      <p:pic>
        <p:nvPicPr>
          <p:cNvPr id="23" name="Picture 22" descr="Graphical user interface, application, PowerPoint&#10;&#10;AI-generated content may be incorrect.">
            <a:extLst>
              <a:ext uri="{FF2B5EF4-FFF2-40B4-BE49-F238E27FC236}">
                <a16:creationId xmlns:a16="http://schemas.microsoft.com/office/drawing/2014/main" id="{FB83534B-7650-2E96-85D2-EC61BD735CE8}"/>
              </a:ext>
            </a:extLst>
          </p:cNvPr>
          <p:cNvPicPr>
            <a:picLocks noChangeAspect="1"/>
          </p:cNvPicPr>
          <p:nvPr/>
        </p:nvPicPr>
        <p:blipFill>
          <a:blip r:embed="rId4"/>
          <a:stretch>
            <a:fillRect/>
          </a:stretch>
        </p:blipFill>
        <p:spPr>
          <a:xfrm>
            <a:off x="7913687" y="4384732"/>
            <a:ext cx="3520440" cy="2135623"/>
          </a:xfrm>
          <a:prstGeom prst="rect">
            <a:avLst/>
          </a:prstGeom>
        </p:spPr>
      </p:pic>
      <p:pic>
        <p:nvPicPr>
          <p:cNvPr id="25" name="Picture 24" descr="Graphical user interface&#10;&#10;AI-generated content may be incorrect.">
            <a:extLst>
              <a:ext uri="{FF2B5EF4-FFF2-40B4-BE49-F238E27FC236}">
                <a16:creationId xmlns:a16="http://schemas.microsoft.com/office/drawing/2014/main" id="{E20922D1-36B3-D094-4DC6-7B0CEA576EB2}"/>
              </a:ext>
            </a:extLst>
          </p:cNvPr>
          <p:cNvPicPr>
            <a:picLocks noChangeAspect="1"/>
          </p:cNvPicPr>
          <p:nvPr/>
        </p:nvPicPr>
        <p:blipFill>
          <a:blip r:embed="rId5"/>
          <a:stretch>
            <a:fillRect/>
          </a:stretch>
        </p:blipFill>
        <p:spPr>
          <a:xfrm>
            <a:off x="7913687" y="1749638"/>
            <a:ext cx="3520440" cy="2138584"/>
          </a:xfrm>
          <a:prstGeom prst="rect">
            <a:avLst/>
          </a:prstGeom>
        </p:spPr>
      </p:pic>
      <p:sp>
        <p:nvSpPr>
          <p:cNvPr id="26" name="TextBox 25">
            <a:extLst>
              <a:ext uri="{FF2B5EF4-FFF2-40B4-BE49-F238E27FC236}">
                <a16:creationId xmlns:a16="http://schemas.microsoft.com/office/drawing/2014/main" id="{4164BBCA-1270-ACDC-0300-0CE2A713E06F}"/>
              </a:ext>
            </a:extLst>
          </p:cNvPr>
          <p:cNvSpPr txBox="1"/>
          <p:nvPr/>
        </p:nvSpPr>
        <p:spPr>
          <a:xfrm>
            <a:off x="8109253" y="6520355"/>
            <a:ext cx="3070071" cy="230832"/>
          </a:xfrm>
          <a:prstGeom prst="rect">
            <a:avLst/>
          </a:prstGeom>
          <a:noFill/>
        </p:spPr>
        <p:txBody>
          <a:bodyPr wrap="none" rtlCol="0">
            <a:spAutoFit/>
          </a:bodyPr>
          <a:lstStyle/>
          <a:p>
            <a:r>
              <a:rPr lang="en-US" sz="900" b="1" dirty="0">
                <a:solidFill>
                  <a:schemeClr val="bg1"/>
                </a:solidFill>
              </a:rPr>
              <a:t>Air Quality Analytics Collaborative Framework (ACF)</a:t>
            </a:r>
          </a:p>
        </p:txBody>
      </p:sp>
      <p:sp>
        <p:nvSpPr>
          <p:cNvPr id="27" name="TextBox 26">
            <a:extLst>
              <a:ext uri="{FF2B5EF4-FFF2-40B4-BE49-F238E27FC236}">
                <a16:creationId xmlns:a16="http://schemas.microsoft.com/office/drawing/2014/main" id="{B6FED081-3AF6-DB62-AEB3-2D7447E69AC5}"/>
              </a:ext>
            </a:extLst>
          </p:cNvPr>
          <p:cNvSpPr txBox="1"/>
          <p:nvPr/>
        </p:nvSpPr>
        <p:spPr>
          <a:xfrm>
            <a:off x="7913687" y="3943555"/>
            <a:ext cx="3461204" cy="230832"/>
          </a:xfrm>
          <a:prstGeom prst="rect">
            <a:avLst/>
          </a:prstGeom>
          <a:noFill/>
        </p:spPr>
        <p:txBody>
          <a:bodyPr wrap="none" rtlCol="0">
            <a:spAutoFit/>
          </a:bodyPr>
          <a:lstStyle/>
          <a:p>
            <a:r>
              <a:rPr lang="en-US" sz="900" b="1" dirty="0">
                <a:solidFill>
                  <a:schemeClr val="bg1"/>
                </a:solidFill>
              </a:rPr>
              <a:t>Airborne Multiangle </a:t>
            </a:r>
            <a:r>
              <a:rPr lang="en-US" sz="900" b="1" dirty="0" err="1">
                <a:solidFill>
                  <a:schemeClr val="bg1"/>
                </a:solidFill>
              </a:rPr>
              <a:t>SpectroPolarimetric</a:t>
            </a:r>
            <a:r>
              <a:rPr lang="en-US" sz="900" b="1" dirty="0">
                <a:solidFill>
                  <a:schemeClr val="bg1"/>
                </a:solidFill>
              </a:rPr>
              <a:t> Imager (AirMSPI-2)</a:t>
            </a:r>
          </a:p>
        </p:txBody>
      </p:sp>
      <p:sp>
        <p:nvSpPr>
          <p:cNvPr id="29" name="TextBox 28">
            <a:extLst>
              <a:ext uri="{FF2B5EF4-FFF2-40B4-BE49-F238E27FC236}">
                <a16:creationId xmlns:a16="http://schemas.microsoft.com/office/drawing/2014/main" id="{4E0E2EA5-7163-2FA9-B332-177CC9ED13E4}"/>
              </a:ext>
            </a:extLst>
          </p:cNvPr>
          <p:cNvSpPr txBox="1"/>
          <p:nvPr/>
        </p:nvSpPr>
        <p:spPr>
          <a:xfrm>
            <a:off x="3960290" y="3900571"/>
            <a:ext cx="3655090" cy="507831"/>
          </a:xfrm>
          <a:prstGeom prst="rect">
            <a:avLst/>
          </a:prstGeom>
          <a:noFill/>
        </p:spPr>
        <p:txBody>
          <a:bodyPr wrap="square">
            <a:spAutoFit/>
          </a:bodyPr>
          <a:lstStyle/>
          <a:p>
            <a:pPr>
              <a:buNone/>
            </a:pPr>
            <a:r>
              <a:rPr lang="en-US" sz="900" b="1" dirty="0">
                <a:solidFill>
                  <a:schemeClr val="bg1"/>
                </a:solidFill>
              </a:rPr>
              <a:t>High resolution Multispecies Atmospheric Profiler (</a:t>
            </a:r>
            <a:r>
              <a:rPr lang="en-US" sz="900" b="1" dirty="0" err="1">
                <a:solidFill>
                  <a:schemeClr val="bg1"/>
                </a:solidFill>
              </a:rPr>
              <a:t>HiMAP</a:t>
            </a:r>
            <a:r>
              <a:rPr lang="en-US" sz="900" b="1" dirty="0">
                <a:solidFill>
                  <a:schemeClr val="bg1"/>
                </a:solidFill>
              </a:rPr>
              <a:t>) </a:t>
            </a:r>
            <a:r>
              <a:rPr lang="en-US" sz="900" b="1" dirty="0">
                <a:solidFill>
                  <a:schemeClr val="bg1"/>
                </a:solidFill>
                <a:effectLst/>
              </a:rPr>
              <a:t>Substantially improves the capability in measuring gaseous pollutants (O3 and NO2) and aerosols in the PBL</a:t>
            </a:r>
          </a:p>
        </p:txBody>
      </p:sp>
      <p:pic>
        <p:nvPicPr>
          <p:cNvPr id="31" name="Picture 30" descr="A screenshot of a video game&#10;&#10;AI-generated content may be incorrect.">
            <a:extLst>
              <a:ext uri="{FF2B5EF4-FFF2-40B4-BE49-F238E27FC236}">
                <a16:creationId xmlns:a16="http://schemas.microsoft.com/office/drawing/2014/main" id="{EFC3D995-9959-1961-8A1C-238349777ECA}"/>
              </a:ext>
            </a:extLst>
          </p:cNvPr>
          <p:cNvPicPr>
            <a:picLocks noChangeAspect="1"/>
          </p:cNvPicPr>
          <p:nvPr/>
        </p:nvPicPr>
        <p:blipFill>
          <a:blip r:embed="rId6"/>
          <a:stretch>
            <a:fillRect/>
          </a:stretch>
        </p:blipFill>
        <p:spPr>
          <a:xfrm>
            <a:off x="43944" y="3971980"/>
            <a:ext cx="3882683" cy="2202622"/>
          </a:xfrm>
          <a:prstGeom prst="rect">
            <a:avLst/>
          </a:prstGeom>
        </p:spPr>
      </p:pic>
      <p:sp>
        <p:nvSpPr>
          <p:cNvPr id="33" name="TextBox 32">
            <a:extLst>
              <a:ext uri="{FF2B5EF4-FFF2-40B4-BE49-F238E27FC236}">
                <a16:creationId xmlns:a16="http://schemas.microsoft.com/office/drawing/2014/main" id="{43852568-728C-8CA6-445D-13341CA331B3}"/>
              </a:ext>
            </a:extLst>
          </p:cNvPr>
          <p:cNvSpPr txBox="1"/>
          <p:nvPr/>
        </p:nvSpPr>
        <p:spPr>
          <a:xfrm>
            <a:off x="620478" y="6211669"/>
            <a:ext cx="3339811" cy="646331"/>
          </a:xfrm>
          <a:prstGeom prst="rect">
            <a:avLst/>
          </a:prstGeom>
          <a:noFill/>
        </p:spPr>
        <p:txBody>
          <a:bodyPr wrap="square">
            <a:spAutoFit/>
          </a:bodyPr>
          <a:lstStyle/>
          <a:p>
            <a:r>
              <a:rPr lang="en-US" sz="900" b="1" i="0" u="none" strike="noStrike" dirty="0">
                <a:solidFill>
                  <a:schemeClr val="bg1"/>
                </a:solidFill>
                <a:effectLst/>
                <a:latin typeface="Public Sans Web"/>
              </a:rPr>
              <a:t>Near surface concentration of nitrogen oxides (NOx) estimated from nitrogen oxide and nitrogen dioxide produced by NASA’s Goddard Earth Observing System Composition Forecasting (GEOS-CF) model.</a:t>
            </a:r>
            <a:endParaRPr lang="en-US" sz="900" b="1" dirty="0">
              <a:solidFill>
                <a:schemeClr val="bg1"/>
              </a:solidFill>
            </a:endParaRPr>
          </a:p>
        </p:txBody>
      </p:sp>
      <p:sp>
        <p:nvSpPr>
          <p:cNvPr id="36" name="TextBox 35">
            <a:extLst>
              <a:ext uri="{FF2B5EF4-FFF2-40B4-BE49-F238E27FC236}">
                <a16:creationId xmlns:a16="http://schemas.microsoft.com/office/drawing/2014/main" id="{E23B65C4-340E-5416-BA5C-3D9DB4AF288D}"/>
              </a:ext>
            </a:extLst>
          </p:cNvPr>
          <p:cNvSpPr txBox="1"/>
          <p:nvPr/>
        </p:nvSpPr>
        <p:spPr>
          <a:xfrm>
            <a:off x="3926627" y="6481285"/>
            <a:ext cx="3621428" cy="369332"/>
          </a:xfrm>
          <a:prstGeom prst="rect">
            <a:avLst/>
          </a:prstGeom>
          <a:noFill/>
        </p:spPr>
        <p:txBody>
          <a:bodyPr wrap="square">
            <a:spAutoFit/>
          </a:bodyPr>
          <a:lstStyle/>
          <a:p>
            <a:pPr>
              <a:buNone/>
            </a:pPr>
            <a:r>
              <a:rPr lang="en-US" sz="900" b="1" dirty="0">
                <a:solidFill>
                  <a:schemeClr val="bg1"/>
                </a:solidFill>
                <a:effectLst/>
                <a:latin typeface="Arial" panose="020B0604020202020204" pitchFamily="34" charset="0"/>
              </a:rPr>
              <a:t>High-resolution </a:t>
            </a:r>
            <a:r>
              <a:rPr lang="en-US" sz="900" b="1" dirty="0" err="1">
                <a:solidFill>
                  <a:schemeClr val="bg1"/>
                </a:solidFill>
                <a:effectLst/>
                <a:latin typeface="Arial" panose="020B0604020202020204" pitchFamily="34" charset="0"/>
              </a:rPr>
              <a:t>Metagrating</a:t>
            </a:r>
            <a:r>
              <a:rPr lang="en-US" sz="900" b="1" dirty="0">
                <a:solidFill>
                  <a:schemeClr val="bg1"/>
                </a:solidFill>
                <a:effectLst/>
                <a:latin typeface="Arial" panose="020B0604020202020204" pitchFamily="34" charset="0"/>
              </a:rPr>
              <a:t> Spectropolarimeter for Aerosol Profiling (</a:t>
            </a:r>
            <a:r>
              <a:rPr lang="en-US" sz="900" b="1" dirty="0" err="1">
                <a:solidFill>
                  <a:schemeClr val="bg1"/>
                </a:solidFill>
                <a:effectLst/>
                <a:latin typeface="Arial" panose="020B0604020202020204" pitchFamily="34" charset="0"/>
              </a:rPr>
              <a:t>HiMAP</a:t>
            </a:r>
            <a:r>
              <a:rPr lang="en-US" sz="900" b="1" dirty="0">
                <a:solidFill>
                  <a:schemeClr val="bg1"/>
                </a:solidFill>
                <a:effectLst/>
                <a:latin typeface="Arial" panose="020B0604020202020204" pitchFamily="34" charset="0"/>
              </a:rPr>
              <a:t>)</a:t>
            </a:r>
            <a:endParaRPr lang="en-US" sz="90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463269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C6F13-88DD-8522-A426-1043EFBAB99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121EE40-D6DE-7C56-D032-2FAD71CCA0F6}"/>
              </a:ext>
            </a:extLst>
          </p:cNvPr>
          <p:cNvSpPr>
            <a:spLocks noGrp="1"/>
          </p:cNvSpPr>
          <p:nvPr>
            <p:ph type="body" sz="quarter" idx="4294967295"/>
          </p:nvPr>
        </p:nvSpPr>
        <p:spPr>
          <a:xfrm>
            <a:off x="326571" y="103642"/>
            <a:ext cx="6757851" cy="2349500"/>
          </a:xfrm>
        </p:spPr>
        <p:txBody>
          <a:bodyPr>
            <a:normAutofit/>
          </a:bodyPr>
          <a:lstStyle/>
          <a:p>
            <a:pPr marL="0" indent="0">
              <a:buNone/>
            </a:pPr>
            <a:r>
              <a:rPr lang="en-US" dirty="0"/>
              <a:t>Atmosphere Research Focus Areas</a:t>
            </a:r>
          </a:p>
        </p:txBody>
      </p:sp>
      <p:sp>
        <p:nvSpPr>
          <p:cNvPr id="6" name="Text Placeholder 5">
            <a:extLst>
              <a:ext uri="{FF2B5EF4-FFF2-40B4-BE49-F238E27FC236}">
                <a16:creationId xmlns:a16="http://schemas.microsoft.com/office/drawing/2014/main" id="{42A643F9-F410-AEF0-4922-11CD68EEAA5D}"/>
              </a:ext>
            </a:extLst>
          </p:cNvPr>
          <p:cNvSpPr>
            <a:spLocks noGrp="1"/>
          </p:cNvSpPr>
          <p:nvPr>
            <p:ph type="body" sz="quarter" idx="4294967295"/>
          </p:nvPr>
        </p:nvSpPr>
        <p:spPr>
          <a:xfrm>
            <a:off x="326572" y="600891"/>
            <a:ext cx="11560628" cy="5590903"/>
          </a:xfrm>
          <a:solidFill>
            <a:schemeClr val="accent1">
              <a:lumMod val="75000"/>
            </a:schemeClr>
          </a:solidFill>
        </p:spPr>
        <p:txBody>
          <a:bodyPr>
            <a:normAutofit/>
          </a:bodyPr>
          <a:lstStyle/>
          <a:p>
            <a:pPr marL="0" indent="0">
              <a:buNone/>
            </a:pPr>
            <a:r>
              <a:rPr lang="en-US" sz="2400" dirty="0"/>
              <a:t>Atmospheric Physics: Physics and dynamics of the atmosphere, temperature, moisture, and wind, short-term to seasonal weather prediction, atmospheric thermodynamics, dynamics, storm structure and convection, ocean surface properties, and radiation within weather systems</a:t>
            </a:r>
          </a:p>
          <a:p>
            <a:pPr marL="0" indent="0">
              <a:buNone/>
            </a:pPr>
            <a:endParaRPr lang="en-US" sz="2400" dirty="0"/>
          </a:p>
          <a:p>
            <a:r>
              <a:rPr lang="en-US" sz="2400" dirty="0"/>
              <a:t>TEMPEST-D</a:t>
            </a:r>
          </a:p>
          <a:p>
            <a:r>
              <a:rPr lang="en-US" sz="2400" dirty="0"/>
              <a:t>Veery (</a:t>
            </a:r>
            <a:r>
              <a:rPr lang="en-US" sz="2400" dirty="0" err="1"/>
              <a:t>CareWx</a:t>
            </a:r>
            <a:r>
              <a:rPr lang="en-US" sz="2400" dirty="0"/>
              <a:t>)</a:t>
            </a:r>
          </a:p>
          <a:p>
            <a:r>
              <a:rPr lang="en-US" sz="2400" dirty="0"/>
              <a:t>MBARS</a:t>
            </a:r>
          </a:p>
          <a:p>
            <a:r>
              <a:rPr lang="en-US" sz="2400" dirty="0"/>
              <a:t>AWP</a:t>
            </a:r>
          </a:p>
          <a:p>
            <a:r>
              <a:rPr lang="en-US" sz="2400" dirty="0"/>
              <a:t>3D Global Winds OSSEs</a:t>
            </a:r>
            <a:endParaRPr lang="en-US" sz="2400" dirty="0">
              <a:solidFill>
                <a:srgbClr val="FF0000"/>
              </a:solidFill>
            </a:endParaRPr>
          </a:p>
          <a:p>
            <a:r>
              <a:rPr lang="en-US" sz="2400" dirty="0"/>
              <a:t>CMIS</a:t>
            </a:r>
          </a:p>
          <a:p>
            <a:r>
              <a:rPr lang="en-US" sz="2400" dirty="0" err="1"/>
              <a:t>MISTiC</a:t>
            </a:r>
            <a:r>
              <a:rPr lang="en-US" sz="2400" dirty="0"/>
              <a:t> Winds</a:t>
            </a:r>
          </a:p>
        </p:txBody>
      </p:sp>
      <p:pic>
        <p:nvPicPr>
          <p:cNvPr id="4" name="Picture 3" descr="A picture containing text, colorful&#10;&#10;AI-generated content may be incorrect.">
            <a:extLst>
              <a:ext uri="{FF2B5EF4-FFF2-40B4-BE49-F238E27FC236}">
                <a16:creationId xmlns:a16="http://schemas.microsoft.com/office/drawing/2014/main" id="{9056D04E-3FF6-5CD9-873C-090FDAEEAB22}"/>
              </a:ext>
            </a:extLst>
          </p:cNvPr>
          <p:cNvPicPr>
            <a:picLocks noChangeAspect="1"/>
          </p:cNvPicPr>
          <p:nvPr/>
        </p:nvPicPr>
        <p:blipFill>
          <a:blip r:embed="rId4"/>
          <a:stretch>
            <a:fillRect/>
          </a:stretch>
        </p:blipFill>
        <p:spPr>
          <a:xfrm>
            <a:off x="8195919" y="3656291"/>
            <a:ext cx="3005896" cy="1716410"/>
          </a:xfrm>
          <a:prstGeom prst="rect">
            <a:avLst/>
          </a:prstGeom>
        </p:spPr>
      </p:pic>
      <p:sp>
        <p:nvSpPr>
          <p:cNvPr id="9" name="Rectangle 2">
            <a:extLst>
              <a:ext uri="{FF2B5EF4-FFF2-40B4-BE49-F238E27FC236}">
                <a16:creationId xmlns:a16="http://schemas.microsoft.com/office/drawing/2014/main" id="{01BB7F42-1061-5985-855C-AA8EAD01C04D}"/>
              </a:ext>
            </a:extLst>
          </p:cNvPr>
          <p:cNvSpPr>
            <a:spLocks noChangeArrowheads="1"/>
          </p:cNvSpPr>
          <p:nvPr/>
        </p:nvSpPr>
        <p:spPr bwMode="auto">
          <a:xfrm>
            <a:off x="8195919" y="5435999"/>
            <a:ext cx="3669509"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mn-lt"/>
              </a:rPr>
              <a:t>The Next-Generation Aerosol Wind Profiler (AWP) wind lidar </a:t>
            </a:r>
            <a:r>
              <a:rPr lang="en-US" altLang="en-US" sz="900" b="1" dirty="0">
                <a:solidFill>
                  <a:schemeClr val="bg1"/>
                </a:solidFill>
                <a:latin typeface="+mn-lt"/>
              </a:rPr>
              <a:t>can provide </a:t>
            </a:r>
            <a:r>
              <a:rPr kumimoji="0" lang="en-US" altLang="en-US" sz="900" b="1" i="0" u="none" strike="noStrike" cap="none" normalizeH="0" baseline="0" dirty="0">
                <a:ln>
                  <a:noFill/>
                </a:ln>
                <a:solidFill>
                  <a:schemeClr val="bg1"/>
                </a:solidFill>
                <a:effectLst/>
                <a:latin typeface="+mn-lt"/>
              </a:rPr>
              <a:t>near-simultaneous full 3-D wind vector retrievals. The AWP operates with laser pulse energy and has a repetition rate combination for high spatial and vertical resolution wind profiling.</a:t>
            </a:r>
            <a:endParaRPr kumimoji="0" lang="en-US" altLang="en-US" sz="1000" b="1"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mn-lt"/>
              </a:rPr>
              <a:t>Image </a:t>
            </a:r>
            <a:r>
              <a:rPr kumimoji="0" lang="en-US" altLang="en-US" sz="900" b="1" i="0" u="none" strike="noStrike" cap="none" normalizeH="0" baseline="0" dirty="0" err="1">
                <a:ln>
                  <a:noFill/>
                </a:ln>
                <a:solidFill>
                  <a:schemeClr val="bg1"/>
                </a:solidFill>
                <a:effectLst/>
                <a:latin typeface="+mn-lt"/>
              </a:rPr>
              <a:t>Courtesty</a:t>
            </a:r>
            <a:r>
              <a:rPr kumimoji="0" lang="en-US" altLang="en-US" sz="900" b="1" i="0" u="none" strike="noStrike" cap="none" normalizeH="0" baseline="0" dirty="0">
                <a:ln>
                  <a:noFill/>
                </a:ln>
                <a:solidFill>
                  <a:schemeClr val="bg1"/>
                </a:solidFill>
                <a:effectLst/>
                <a:latin typeface="+mn-lt"/>
              </a:rPr>
              <a:t> of NASA/Langley Research Center</a:t>
            </a:r>
            <a:endParaRPr kumimoji="0" lang="en-US" altLang="en-US" sz="1800" b="1" i="0" u="none" strike="noStrike" cap="none" normalizeH="0" baseline="0" dirty="0">
              <a:ln>
                <a:noFill/>
              </a:ln>
              <a:solidFill>
                <a:schemeClr val="bg1"/>
              </a:solidFill>
              <a:effectLst/>
              <a:latin typeface="+mn-lt"/>
            </a:endParaRPr>
          </a:p>
        </p:txBody>
      </p:sp>
      <p:pic>
        <p:nvPicPr>
          <p:cNvPr id="10" name="tempestD_raincube_comp2_1080p30.mp4">
            <a:hlinkClick r:id="" action="ppaction://media"/>
            <a:extLst>
              <a:ext uri="{FF2B5EF4-FFF2-40B4-BE49-F238E27FC236}">
                <a16:creationId xmlns:a16="http://schemas.microsoft.com/office/drawing/2014/main" id="{273A5A07-4D04-155D-9DC9-A6C05B8EE36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56440" y="2013360"/>
            <a:ext cx="3645989" cy="2050869"/>
          </a:xfrm>
          <a:prstGeom prst="rect">
            <a:avLst/>
          </a:prstGeom>
        </p:spPr>
      </p:pic>
      <p:sp>
        <p:nvSpPr>
          <p:cNvPr id="12" name="TextBox 11">
            <a:extLst>
              <a:ext uri="{FF2B5EF4-FFF2-40B4-BE49-F238E27FC236}">
                <a16:creationId xmlns:a16="http://schemas.microsoft.com/office/drawing/2014/main" id="{46C25C10-486F-BD2F-3940-D3CAB4BCC0C6}"/>
              </a:ext>
            </a:extLst>
          </p:cNvPr>
          <p:cNvSpPr txBox="1"/>
          <p:nvPr/>
        </p:nvSpPr>
        <p:spPr>
          <a:xfrm>
            <a:off x="6742045" y="5596852"/>
            <a:ext cx="1319348" cy="646331"/>
          </a:xfrm>
          <a:prstGeom prst="rect">
            <a:avLst/>
          </a:prstGeom>
          <a:noFill/>
        </p:spPr>
        <p:txBody>
          <a:bodyPr wrap="square" rtlCol="0">
            <a:spAutoFit/>
          </a:bodyPr>
          <a:lstStyle/>
          <a:p>
            <a:r>
              <a:rPr lang="en-US" sz="900" b="1" dirty="0">
                <a:solidFill>
                  <a:schemeClr val="bg1"/>
                </a:solidFill>
                <a:cs typeface="Times New Roman" panose="02020603050405020304" pitchFamily="18" charset="0"/>
              </a:rPr>
              <a:t>Microwave </a:t>
            </a:r>
            <a:r>
              <a:rPr lang="en-US" sz="900" b="1" dirty="0" err="1">
                <a:solidFill>
                  <a:schemeClr val="bg1"/>
                </a:solidFill>
                <a:cs typeface="Times New Roman" panose="02020603050405020304" pitchFamily="18" charset="0"/>
              </a:rPr>
              <a:t>BArometric</a:t>
            </a:r>
            <a:r>
              <a:rPr lang="en-US" sz="900" b="1" dirty="0">
                <a:solidFill>
                  <a:schemeClr val="bg1"/>
                </a:solidFill>
                <a:cs typeface="Times New Roman" panose="02020603050405020304" pitchFamily="18" charset="0"/>
              </a:rPr>
              <a:t> Radar and Sounder (MBARS)</a:t>
            </a:r>
          </a:p>
        </p:txBody>
      </p:sp>
      <p:pic>
        <p:nvPicPr>
          <p:cNvPr id="14" name="Picture 13" descr="A picture containing indoor&#10;&#10;AI-generated content may be incorrect.">
            <a:extLst>
              <a:ext uri="{FF2B5EF4-FFF2-40B4-BE49-F238E27FC236}">
                <a16:creationId xmlns:a16="http://schemas.microsoft.com/office/drawing/2014/main" id="{E20EC4E2-0CA5-E9F8-A74E-45C20C1E0E02}"/>
              </a:ext>
            </a:extLst>
          </p:cNvPr>
          <p:cNvPicPr>
            <a:picLocks noChangeAspect="1"/>
          </p:cNvPicPr>
          <p:nvPr/>
        </p:nvPicPr>
        <p:blipFill>
          <a:blip r:embed="rId6"/>
          <a:stretch>
            <a:fillRect/>
          </a:stretch>
        </p:blipFill>
        <p:spPr>
          <a:xfrm>
            <a:off x="6791729" y="3736180"/>
            <a:ext cx="1319349" cy="1894208"/>
          </a:xfrm>
          <a:prstGeom prst="rect">
            <a:avLst/>
          </a:prstGeom>
        </p:spPr>
      </p:pic>
      <p:pic>
        <p:nvPicPr>
          <p:cNvPr id="18" name="Picture 17" descr="Diagram&#10;&#10;AI-generated content may be incorrect.">
            <a:extLst>
              <a:ext uri="{FF2B5EF4-FFF2-40B4-BE49-F238E27FC236}">
                <a16:creationId xmlns:a16="http://schemas.microsoft.com/office/drawing/2014/main" id="{2DE67F85-1331-B82C-D815-7327DF45F6E0}"/>
              </a:ext>
            </a:extLst>
          </p:cNvPr>
          <p:cNvPicPr>
            <a:picLocks noChangeAspect="1"/>
          </p:cNvPicPr>
          <p:nvPr/>
        </p:nvPicPr>
        <p:blipFill>
          <a:blip r:embed="rId7"/>
          <a:stretch>
            <a:fillRect/>
          </a:stretch>
        </p:blipFill>
        <p:spPr>
          <a:xfrm>
            <a:off x="7344793" y="1715912"/>
            <a:ext cx="2956292" cy="1532623"/>
          </a:xfrm>
          <a:prstGeom prst="rect">
            <a:avLst/>
          </a:prstGeom>
        </p:spPr>
      </p:pic>
      <p:sp>
        <p:nvSpPr>
          <p:cNvPr id="20" name="TextBox 19">
            <a:extLst>
              <a:ext uri="{FF2B5EF4-FFF2-40B4-BE49-F238E27FC236}">
                <a16:creationId xmlns:a16="http://schemas.microsoft.com/office/drawing/2014/main" id="{A9234253-DE1B-5A28-D83C-D8504380D40F}"/>
              </a:ext>
            </a:extLst>
          </p:cNvPr>
          <p:cNvSpPr txBox="1"/>
          <p:nvPr/>
        </p:nvSpPr>
        <p:spPr>
          <a:xfrm>
            <a:off x="7230291" y="3248535"/>
            <a:ext cx="3311435" cy="369332"/>
          </a:xfrm>
          <a:prstGeom prst="rect">
            <a:avLst/>
          </a:prstGeom>
          <a:noFill/>
        </p:spPr>
        <p:txBody>
          <a:bodyPr wrap="square">
            <a:spAutoFit/>
          </a:bodyPr>
          <a:lstStyle/>
          <a:p>
            <a:pPr>
              <a:buNone/>
            </a:pPr>
            <a:r>
              <a:rPr lang="en-US" sz="900" b="1" dirty="0">
                <a:solidFill>
                  <a:schemeClr val="bg1"/>
                </a:solidFill>
                <a:effectLst/>
              </a:rPr>
              <a:t>Veery: Flat-panel </a:t>
            </a:r>
            <a:r>
              <a:rPr lang="en-US" sz="900" b="1" dirty="0" err="1">
                <a:solidFill>
                  <a:schemeClr val="bg1"/>
                </a:solidFill>
                <a:effectLst/>
              </a:rPr>
              <a:t>Scatterometer</a:t>
            </a:r>
            <a:r>
              <a:rPr lang="en-US" sz="900" b="1" dirty="0">
                <a:solidFill>
                  <a:schemeClr val="bg1"/>
                </a:solidFill>
                <a:effectLst/>
              </a:rPr>
              <a:t> for Hourly Ocean Surface Vector Winds. Care Weather Technologies  </a:t>
            </a:r>
            <a:endParaRPr lang="en-US" sz="900" dirty="0">
              <a:solidFill>
                <a:schemeClr val="bg1"/>
              </a:solidFill>
              <a:effectLst/>
            </a:endParaRPr>
          </a:p>
        </p:txBody>
      </p:sp>
      <p:pic>
        <p:nvPicPr>
          <p:cNvPr id="22" name="Picture 21" descr="Diagram&#10;&#10;AI-generated content may be incorrect.">
            <a:extLst>
              <a:ext uri="{FF2B5EF4-FFF2-40B4-BE49-F238E27FC236}">
                <a16:creationId xmlns:a16="http://schemas.microsoft.com/office/drawing/2014/main" id="{918E852D-6832-09A2-7790-019CB44B6106}"/>
              </a:ext>
            </a:extLst>
          </p:cNvPr>
          <p:cNvPicPr>
            <a:picLocks noChangeAspect="1"/>
          </p:cNvPicPr>
          <p:nvPr/>
        </p:nvPicPr>
        <p:blipFill>
          <a:blip r:embed="rId8"/>
          <a:stretch>
            <a:fillRect/>
          </a:stretch>
        </p:blipFill>
        <p:spPr>
          <a:xfrm>
            <a:off x="4076974" y="4096110"/>
            <a:ext cx="2683547" cy="1639242"/>
          </a:xfrm>
          <a:prstGeom prst="rect">
            <a:avLst/>
          </a:prstGeom>
        </p:spPr>
      </p:pic>
      <p:sp>
        <p:nvSpPr>
          <p:cNvPr id="23" name="TextBox 22">
            <a:extLst>
              <a:ext uri="{FF2B5EF4-FFF2-40B4-BE49-F238E27FC236}">
                <a16:creationId xmlns:a16="http://schemas.microsoft.com/office/drawing/2014/main" id="{87A45DB2-79EB-00A9-1EED-076604C71937}"/>
              </a:ext>
            </a:extLst>
          </p:cNvPr>
          <p:cNvSpPr txBox="1"/>
          <p:nvPr/>
        </p:nvSpPr>
        <p:spPr>
          <a:xfrm>
            <a:off x="3970294" y="5730753"/>
            <a:ext cx="2745963" cy="507831"/>
          </a:xfrm>
          <a:prstGeom prst="rect">
            <a:avLst/>
          </a:prstGeom>
          <a:noFill/>
        </p:spPr>
        <p:txBody>
          <a:bodyPr wrap="square" rtlCol="0">
            <a:spAutoFit/>
          </a:bodyPr>
          <a:lstStyle/>
          <a:p>
            <a:r>
              <a:rPr lang="en-US" sz="900" b="1" dirty="0" err="1">
                <a:solidFill>
                  <a:schemeClr val="bg1"/>
                </a:solidFill>
              </a:rPr>
              <a:t>MISTiC</a:t>
            </a:r>
            <a:r>
              <a:rPr lang="en-US" sz="900" b="1" dirty="0">
                <a:solidFill>
                  <a:schemeClr val="bg1"/>
                </a:solidFill>
              </a:rPr>
              <a:t> Winds: </a:t>
            </a:r>
            <a:r>
              <a:rPr lang="en-US" sz="900" b="1" dirty="0" err="1">
                <a:solidFill>
                  <a:schemeClr val="bg1"/>
                </a:solidFill>
              </a:rPr>
              <a:t>Midwave</a:t>
            </a:r>
            <a:r>
              <a:rPr lang="en-US" sz="900" b="1" dirty="0">
                <a:solidFill>
                  <a:schemeClr val="bg1"/>
                </a:solidFill>
              </a:rPr>
              <a:t> Infrared Sounding of Temperature and humidity in a Constellation for Winds</a:t>
            </a:r>
          </a:p>
        </p:txBody>
      </p:sp>
    </p:spTree>
    <p:extLst>
      <p:ext uri="{BB962C8B-B14F-4D97-AF65-F5344CB8AC3E}">
        <p14:creationId xmlns:p14="http://schemas.microsoft.com/office/powerpoint/2010/main" val="286522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3C491-D5FA-039B-1B24-BD21773C5CFF}"/>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4E641909-4A81-293C-F3EA-645749CCE084}"/>
              </a:ext>
            </a:extLst>
          </p:cNvPr>
          <p:cNvSpPr>
            <a:spLocks noGrp="1"/>
          </p:cNvSpPr>
          <p:nvPr>
            <p:ph type="body" sz="quarter" idx="4294967295"/>
          </p:nvPr>
        </p:nvSpPr>
        <p:spPr>
          <a:xfrm>
            <a:off x="521465" y="822960"/>
            <a:ext cx="11637295" cy="6035039"/>
          </a:xfrm>
          <a:solidFill>
            <a:schemeClr val="accent1">
              <a:lumMod val="75000"/>
            </a:schemeClr>
          </a:solidFill>
          <a:ln>
            <a:solidFill>
              <a:srgbClr val="FF0000"/>
            </a:solidFill>
          </a:ln>
        </p:spPr>
        <p:txBody>
          <a:bodyPr>
            <a:normAutofit/>
          </a:bodyPr>
          <a:lstStyle/>
          <a:p>
            <a:pPr marL="0" indent="0">
              <a:buNone/>
            </a:pPr>
            <a:r>
              <a:rPr lang="en-US" sz="2000" dirty="0"/>
              <a:t>Planetary Boundary Layer (PBL): Temperature, water vapor, and PBL Height</a:t>
            </a:r>
          </a:p>
          <a:p>
            <a:r>
              <a:rPr lang="en-US" sz="2000" dirty="0"/>
              <a:t>Deployable </a:t>
            </a:r>
            <a:r>
              <a:rPr lang="en-US" sz="2000" dirty="0" err="1"/>
              <a:t>Metalens</a:t>
            </a:r>
            <a:r>
              <a:rPr lang="en-US" sz="2000" dirty="0"/>
              <a:t> for G-band Radar</a:t>
            </a:r>
          </a:p>
          <a:p>
            <a:r>
              <a:rPr lang="en-US" sz="2000" dirty="0" err="1"/>
              <a:t>CoSMIR</a:t>
            </a:r>
            <a:r>
              <a:rPr lang="en-US" sz="2000" dirty="0"/>
              <a:t>-H</a:t>
            </a:r>
          </a:p>
          <a:p>
            <a:r>
              <a:rPr lang="en-US" sz="2000" dirty="0"/>
              <a:t>AURORA</a:t>
            </a:r>
          </a:p>
          <a:p>
            <a:r>
              <a:rPr lang="en-US" sz="2000" dirty="0"/>
              <a:t>VIPR</a:t>
            </a:r>
          </a:p>
          <a:p>
            <a:r>
              <a:rPr lang="en-US" sz="2000" dirty="0"/>
              <a:t>HALO/ABLE</a:t>
            </a:r>
          </a:p>
          <a:p>
            <a:r>
              <a:rPr lang="en-US" sz="2000" dirty="0" err="1"/>
              <a:t>QuARREM</a:t>
            </a:r>
            <a:endParaRPr lang="en-US" sz="2000" dirty="0"/>
          </a:p>
          <a:p>
            <a:endParaRPr lang="en-US" dirty="0"/>
          </a:p>
          <a:p>
            <a:endParaRPr lang="en-US" dirty="0"/>
          </a:p>
        </p:txBody>
      </p:sp>
      <p:pic>
        <p:nvPicPr>
          <p:cNvPr id="3" name="Picture 2">
            <a:extLst>
              <a:ext uri="{FF2B5EF4-FFF2-40B4-BE49-F238E27FC236}">
                <a16:creationId xmlns:a16="http://schemas.microsoft.com/office/drawing/2014/main" id="{13E7E3AA-F3F2-5313-EC65-0612EC1D187A}"/>
              </a:ext>
            </a:extLst>
          </p:cNvPr>
          <p:cNvPicPr>
            <a:picLocks noChangeAspect="1"/>
          </p:cNvPicPr>
          <p:nvPr/>
        </p:nvPicPr>
        <p:blipFill rotWithShape="1">
          <a:blip r:embed="rId2"/>
          <a:srcRect t="681"/>
          <a:stretch/>
        </p:blipFill>
        <p:spPr>
          <a:xfrm>
            <a:off x="8128186" y="3668675"/>
            <a:ext cx="4030574" cy="2583108"/>
          </a:xfrm>
          <a:prstGeom prst="rect">
            <a:avLst/>
          </a:prstGeom>
        </p:spPr>
      </p:pic>
      <p:sp>
        <p:nvSpPr>
          <p:cNvPr id="4" name="Text Placeholder 1">
            <a:extLst>
              <a:ext uri="{FF2B5EF4-FFF2-40B4-BE49-F238E27FC236}">
                <a16:creationId xmlns:a16="http://schemas.microsoft.com/office/drawing/2014/main" id="{DF08C5D4-5B4B-F04F-0E81-23BF932097E6}"/>
              </a:ext>
            </a:extLst>
          </p:cNvPr>
          <p:cNvSpPr txBox="1">
            <a:spLocks/>
          </p:cNvSpPr>
          <p:nvPr/>
        </p:nvSpPr>
        <p:spPr>
          <a:xfrm>
            <a:off x="326571" y="103642"/>
            <a:ext cx="6757851" cy="23495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Atmosphere Research Focus Areas</a:t>
            </a:r>
          </a:p>
        </p:txBody>
      </p:sp>
      <p:pic>
        <p:nvPicPr>
          <p:cNvPr id="7" name="Picture 6" descr="Graphical user interface&#10;&#10;AI-generated content may be incorrect.">
            <a:extLst>
              <a:ext uri="{FF2B5EF4-FFF2-40B4-BE49-F238E27FC236}">
                <a16:creationId xmlns:a16="http://schemas.microsoft.com/office/drawing/2014/main" id="{E2A71B88-4DFE-172B-1971-02F7448D6740}"/>
              </a:ext>
            </a:extLst>
          </p:cNvPr>
          <p:cNvPicPr>
            <a:picLocks noChangeAspect="1"/>
          </p:cNvPicPr>
          <p:nvPr/>
        </p:nvPicPr>
        <p:blipFill>
          <a:blip r:embed="rId3"/>
          <a:stretch>
            <a:fillRect/>
          </a:stretch>
        </p:blipFill>
        <p:spPr>
          <a:xfrm>
            <a:off x="5658550" y="1374389"/>
            <a:ext cx="3520440" cy="2102485"/>
          </a:xfrm>
          <a:prstGeom prst="rect">
            <a:avLst/>
          </a:prstGeom>
        </p:spPr>
      </p:pic>
      <p:pic>
        <p:nvPicPr>
          <p:cNvPr id="8" name="Picture 7">
            <a:extLst>
              <a:ext uri="{FF2B5EF4-FFF2-40B4-BE49-F238E27FC236}">
                <a16:creationId xmlns:a16="http://schemas.microsoft.com/office/drawing/2014/main" id="{2356DA53-9936-3301-3464-8C7477FD5390}"/>
              </a:ext>
            </a:extLst>
          </p:cNvPr>
          <p:cNvPicPr>
            <a:picLocks noChangeAspect="1"/>
          </p:cNvPicPr>
          <p:nvPr/>
        </p:nvPicPr>
        <p:blipFill>
          <a:blip r:embed="rId4"/>
          <a:stretch>
            <a:fillRect/>
          </a:stretch>
        </p:blipFill>
        <p:spPr>
          <a:xfrm>
            <a:off x="9300077" y="2062220"/>
            <a:ext cx="2898399" cy="1426765"/>
          </a:xfrm>
          <a:prstGeom prst="rect">
            <a:avLst/>
          </a:prstGeom>
        </p:spPr>
      </p:pic>
      <p:pic>
        <p:nvPicPr>
          <p:cNvPr id="10" name="Picture 9" descr="A picture containing text, different&#10;&#10;AI-generated content may be incorrect.">
            <a:extLst>
              <a:ext uri="{FF2B5EF4-FFF2-40B4-BE49-F238E27FC236}">
                <a16:creationId xmlns:a16="http://schemas.microsoft.com/office/drawing/2014/main" id="{71A1C344-6D8D-74A0-164E-5F66D4688D58}"/>
              </a:ext>
            </a:extLst>
          </p:cNvPr>
          <p:cNvPicPr>
            <a:picLocks noChangeAspect="1"/>
          </p:cNvPicPr>
          <p:nvPr/>
        </p:nvPicPr>
        <p:blipFill>
          <a:blip r:embed="rId5"/>
          <a:stretch>
            <a:fillRect/>
          </a:stretch>
        </p:blipFill>
        <p:spPr>
          <a:xfrm>
            <a:off x="4391428" y="4265791"/>
            <a:ext cx="3520440" cy="2100775"/>
          </a:xfrm>
          <a:prstGeom prst="rect">
            <a:avLst/>
          </a:prstGeom>
        </p:spPr>
      </p:pic>
      <p:sp>
        <p:nvSpPr>
          <p:cNvPr id="12" name="TextBox 11">
            <a:extLst>
              <a:ext uri="{FF2B5EF4-FFF2-40B4-BE49-F238E27FC236}">
                <a16:creationId xmlns:a16="http://schemas.microsoft.com/office/drawing/2014/main" id="{BC21AFED-233D-5E2D-ED64-DC88D4FF31AF}"/>
              </a:ext>
            </a:extLst>
          </p:cNvPr>
          <p:cNvSpPr txBox="1"/>
          <p:nvPr/>
        </p:nvSpPr>
        <p:spPr>
          <a:xfrm>
            <a:off x="4288351" y="6374374"/>
            <a:ext cx="3697620" cy="369332"/>
          </a:xfrm>
          <a:prstGeom prst="rect">
            <a:avLst/>
          </a:prstGeom>
          <a:noFill/>
        </p:spPr>
        <p:txBody>
          <a:bodyPr wrap="square">
            <a:spAutoFit/>
          </a:bodyPr>
          <a:lstStyle/>
          <a:p>
            <a:pPr>
              <a:buNone/>
            </a:pPr>
            <a:r>
              <a:rPr lang="en-US" sz="900" b="1" dirty="0">
                <a:solidFill>
                  <a:schemeClr val="bg1"/>
                </a:solidFill>
                <a:effectLst/>
                <a:latin typeface="Arial" panose="020B0604020202020204" pitchFamily="34" charset="0"/>
              </a:rPr>
              <a:t>Upgrading Vapor In-cloud Profiling Radar (VIPR) for Routine Pressurized Aircraft Deployment in Science Field Campaigns</a:t>
            </a:r>
          </a:p>
        </p:txBody>
      </p:sp>
      <p:sp>
        <p:nvSpPr>
          <p:cNvPr id="14" name="TextBox 13">
            <a:extLst>
              <a:ext uri="{FF2B5EF4-FFF2-40B4-BE49-F238E27FC236}">
                <a16:creationId xmlns:a16="http://schemas.microsoft.com/office/drawing/2014/main" id="{D2D57ED2-7C18-6104-EFA4-6D7AD4AAD656}"/>
              </a:ext>
            </a:extLst>
          </p:cNvPr>
          <p:cNvSpPr txBox="1"/>
          <p:nvPr/>
        </p:nvSpPr>
        <p:spPr>
          <a:xfrm>
            <a:off x="552386" y="6379700"/>
            <a:ext cx="3633680" cy="369332"/>
          </a:xfrm>
          <a:prstGeom prst="rect">
            <a:avLst/>
          </a:prstGeom>
          <a:noFill/>
        </p:spPr>
        <p:txBody>
          <a:bodyPr wrap="square">
            <a:spAutoFit/>
          </a:bodyPr>
          <a:lstStyle/>
          <a:p>
            <a:pPr>
              <a:buNone/>
            </a:pPr>
            <a:r>
              <a:rPr lang="en-US" sz="900" b="1" dirty="0">
                <a:solidFill>
                  <a:schemeClr val="bg1"/>
                </a:solidFill>
                <a:effectLst/>
                <a:latin typeface="Arial" panose="020B0604020202020204" pitchFamily="34" charset="0"/>
              </a:rPr>
              <a:t>Quantum Atomic Rydberg Radiometer for Earth Measurements (</a:t>
            </a:r>
            <a:r>
              <a:rPr lang="en-US" sz="900" b="1" dirty="0" err="1">
                <a:solidFill>
                  <a:schemeClr val="bg1"/>
                </a:solidFill>
                <a:effectLst/>
                <a:latin typeface="Arial" panose="020B0604020202020204" pitchFamily="34" charset="0"/>
              </a:rPr>
              <a:t>QuARREM</a:t>
            </a:r>
            <a:r>
              <a:rPr lang="en-US" sz="900" b="1" dirty="0">
                <a:solidFill>
                  <a:schemeClr val="bg1"/>
                </a:solidFill>
                <a:effectLst/>
                <a:latin typeface="Arial" panose="020B0604020202020204" pitchFamily="34" charset="0"/>
              </a:rPr>
              <a:t>)</a:t>
            </a:r>
            <a:endParaRPr lang="en-US" sz="900" dirty="0">
              <a:solidFill>
                <a:schemeClr val="bg1"/>
              </a:solidFill>
              <a:effectLst/>
              <a:latin typeface="Arial" panose="020B0604020202020204" pitchFamily="34" charset="0"/>
            </a:endParaRPr>
          </a:p>
        </p:txBody>
      </p:sp>
      <p:pic>
        <p:nvPicPr>
          <p:cNvPr id="18" name="Picture 17" descr="Diagram&#10;&#10;AI-generated content may be incorrect.">
            <a:extLst>
              <a:ext uri="{FF2B5EF4-FFF2-40B4-BE49-F238E27FC236}">
                <a16:creationId xmlns:a16="http://schemas.microsoft.com/office/drawing/2014/main" id="{83B17B10-36F8-580C-9558-4C90F28B41A3}"/>
              </a:ext>
            </a:extLst>
          </p:cNvPr>
          <p:cNvPicPr>
            <a:picLocks noChangeAspect="1"/>
          </p:cNvPicPr>
          <p:nvPr/>
        </p:nvPicPr>
        <p:blipFill>
          <a:blip r:embed="rId6"/>
          <a:stretch>
            <a:fillRect/>
          </a:stretch>
        </p:blipFill>
        <p:spPr>
          <a:xfrm>
            <a:off x="654671" y="4265791"/>
            <a:ext cx="3520440" cy="2113909"/>
          </a:xfrm>
          <a:prstGeom prst="rect">
            <a:avLst/>
          </a:prstGeom>
        </p:spPr>
      </p:pic>
      <p:pic>
        <p:nvPicPr>
          <p:cNvPr id="20" name="Picture 19" descr="A picture containing outdoor, sky, air, clouds&#10;&#10;AI-generated content may be incorrect.">
            <a:extLst>
              <a:ext uri="{FF2B5EF4-FFF2-40B4-BE49-F238E27FC236}">
                <a16:creationId xmlns:a16="http://schemas.microsoft.com/office/drawing/2014/main" id="{976F29EB-DC6A-14E8-74CC-01EC6B044D83}"/>
              </a:ext>
            </a:extLst>
          </p:cNvPr>
          <p:cNvPicPr>
            <a:picLocks noChangeAspect="1"/>
          </p:cNvPicPr>
          <p:nvPr/>
        </p:nvPicPr>
        <p:blipFill>
          <a:blip r:embed="rId7"/>
          <a:stretch>
            <a:fillRect/>
          </a:stretch>
        </p:blipFill>
        <p:spPr>
          <a:xfrm>
            <a:off x="9313291" y="606217"/>
            <a:ext cx="2845469" cy="1301650"/>
          </a:xfrm>
          <a:prstGeom prst="rect">
            <a:avLst/>
          </a:prstGeom>
        </p:spPr>
      </p:pic>
      <p:sp>
        <p:nvSpPr>
          <p:cNvPr id="21" name="TextBox 20">
            <a:extLst>
              <a:ext uri="{FF2B5EF4-FFF2-40B4-BE49-F238E27FC236}">
                <a16:creationId xmlns:a16="http://schemas.microsoft.com/office/drawing/2014/main" id="{52C1E663-AD03-6AB4-1F71-CA3C005F4C71}"/>
              </a:ext>
            </a:extLst>
          </p:cNvPr>
          <p:cNvSpPr txBox="1"/>
          <p:nvPr/>
        </p:nvSpPr>
        <p:spPr>
          <a:xfrm>
            <a:off x="8128186" y="6308749"/>
            <a:ext cx="4197531" cy="230832"/>
          </a:xfrm>
          <a:prstGeom prst="rect">
            <a:avLst/>
          </a:prstGeom>
          <a:noFill/>
        </p:spPr>
        <p:txBody>
          <a:bodyPr wrap="square" rtlCol="0">
            <a:spAutoFit/>
          </a:bodyPr>
          <a:lstStyle/>
          <a:p>
            <a:r>
              <a:rPr lang="en-US" sz="900" b="1" dirty="0">
                <a:solidFill>
                  <a:schemeClr val="bg1"/>
                </a:solidFill>
              </a:rPr>
              <a:t>List of instruments flown on the ER-2 and G-III during WH</a:t>
            </a:r>
            <a:r>
              <a:rPr lang="en-US" sz="900" b="1" baseline="30000" dirty="0">
                <a:solidFill>
                  <a:schemeClr val="bg1"/>
                </a:solidFill>
              </a:rPr>
              <a:t>2</a:t>
            </a:r>
            <a:r>
              <a:rPr lang="en-US" sz="900" b="1" dirty="0">
                <a:solidFill>
                  <a:schemeClr val="bg1"/>
                </a:solidFill>
              </a:rPr>
              <a:t>yMSIE 2024</a:t>
            </a:r>
          </a:p>
        </p:txBody>
      </p:sp>
      <p:pic>
        <p:nvPicPr>
          <p:cNvPr id="22" name="Picture 21" descr="Graphical user interface, chart, histogram&#10;&#10;AI-generated content may be incorrect.">
            <a:extLst>
              <a:ext uri="{FF2B5EF4-FFF2-40B4-BE49-F238E27FC236}">
                <a16:creationId xmlns:a16="http://schemas.microsoft.com/office/drawing/2014/main" id="{D864C5FE-F168-31F2-2BB8-CA6AECB41E20}"/>
              </a:ext>
            </a:extLst>
          </p:cNvPr>
          <p:cNvPicPr>
            <a:picLocks noChangeAspect="1"/>
          </p:cNvPicPr>
          <p:nvPr/>
        </p:nvPicPr>
        <p:blipFill>
          <a:blip r:embed="rId8"/>
          <a:stretch>
            <a:fillRect/>
          </a:stretch>
        </p:blipFill>
        <p:spPr>
          <a:xfrm>
            <a:off x="2208516" y="1582245"/>
            <a:ext cx="3320083" cy="1246596"/>
          </a:xfrm>
          <a:prstGeom prst="rect">
            <a:avLst/>
          </a:prstGeom>
        </p:spPr>
      </p:pic>
      <p:pic>
        <p:nvPicPr>
          <p:cNvPr id="23" name="Picture 22">
            <a:extLst>
              <a:ext uri="{FF2B5EF4-FFF2-40B4-BE49-F238E27FC236}">
                <a16:creationId xmlns:a16="http://schemas.microsoft.com/office/drawing/2014/main" id="{0026B9BB-2A5D-BC05-D845-074B586C7CA9}"/>
              </a:ext>
            </a:extLst>
          </p:cNvPr>
          <p:cNvPicPr>
            <a:picLocks noChangeAspect="1"/>
          </p:cNvPicPr>
          <p:nvPr/>
        </p:nvPicPr>
        <p:blipFill>
          <a:blip r:embed="rId9"/>
          <a:stretch>
            <a:fillRect/>
          </a:stretch>
        </p:blipFill>
        <p:spPr>
          <a:xfrm>
            <a:off x="3115112" y="2871836"/>
            <a:ext cx="1658120" cy="1037289"/>
          </a:xfrm>
          <a:prstGeom prst="rect">
            <a:avLst/>
          </a:prstGeom>
        </p:spPr>
      </p:pic>
      <p:sp>
        <p:nvSpPr>
          <p:cNvPr id="25" name="TextBox 24">
            <a:extLst>
              <a:ext uri="{FF2B5EF4-FFF2-40B4-BE49-F238E27FC236}">
                <a16:creationId xmlns:a16="http://schemas.microsoft.com/office/drawing/2014/main" id="{45F4A665-50E3-538D-487A-94ED39E62FB3}"/>
              </a:ext>
            </a:extLst>
          </p:cNvPr>
          <p:cNvSpPr txBox="1"/>
          <p:nvPr/>
        </p:nvSpPr>
        <p:spPr>
          <a:xfrm>
            <a:off x="1960136" y="3964517"/>
            <a:ext cx="6165668" cy="230832"/>
          </a:xfrm>
          <a:prstGeom prst="rect">
            <a:avLst/>
          </a:prstGeom>
          <a:noFill/>
        </p:spPr>
        <p:txBody>
          <a:bodyPr wrap="square">
            <a:spAutoFit/>
          </a:bodyPr>
          <a:lstStyle/>
          <a:p>
            <a:r>
              <a:rPr lang="en-US" sz="900" b="1" u="sng" dirty="0">
                <a:solidFill>
                  <a:schemeClr val="bg1"/>
                </a:solidFill>
              </a:rPr>
              <a:t>A</a:t>
            </a:r>
            <a:r>
              <a:rPr lang="en-US" sz="900" b="1" dirty="0">
                <a:solidFill>
                  <a:schemeClr val="bg1"/>
                </a:solidFill>
              </a:rPr>
              <a:t>dvanced </a:t>
            </a:r>
            <a:r>
              <a:rPr lang="en-US" sz="900" b="1" u="sng" dirty="0">
                <a:solidFill>
                  <a:schemeClr val="bg1"/>
                </a:solidFill>
              </a:rPr>
              <a:t>U</a:t>
            </a:r>
            <a:r>
              <a:rPr lang="en-US" sz="900" b="1" dirty="0">
                <a:solidFill>
                  <a:schemeClr val="bg1"/>
                </a:solidFill>
              </a:rPr>
              <a:t>ltra-high </a:t>
            </a:r>
            <a:r>
              <a:rPr lang="en-US" sz="900" b="1" u="sng" dirty="0">
                <a:solidFill>
                  <a:schemeClr val="bg1"/>
                </a:solidFill>
              </a:rPr>
              <a:t>R</a:t>
            </a:r>
            <a:r>
              <a:rPr lang="en-US" sz="900" b="1" dirty="0">
                <a:solidFill>
                  <a:schemeClr val="bg1"/>
                </a:solidFill>
              </a:rPr>
              <a:t>esolution </a:t>
            </a:r>
            <a:r>
              <a:rPr lang="en-US" sz="900" b="1" u="sng" dirty="0">
                <a:solidFill>
                  <a:schemeClr val="bg1"/>
                </a:solidFill>
              </a:rPr>
              <a:t>O</a:t>
            </a:r>
            <a:r>
              <a:rPr lang="en-US" sz="900" b="1" dirty="0">
                <a:solidFill>
                  <a:schemeClr val="bg1"/>
                </a:solidFill>
              </a:rPr>
              <a:t>ptical and </a:t>
            </a:r>
            <a:r>
              <a:rPr lang="en-US" sz="900" b="1" u="sng" dirty="0" err="1">
                <a:solidFill>
                  <a:schemeClr val="bg1"/>
                </a:solidFill>
              </a:rPr>
              <a:t>RA</a:t>
            </a:r>
            <a:r>
              <a:rPr lang="en-US" sz="900" b="1" dirty="0" err="1">
                <a:solidFill>
                  <a:schemeClr val="bg1"/>
                </a:solidFill>
              </a:rPr>
              <a:t>diofrequency</a:t>
            </a:r>
            <a:r>
              <a:rPr lang="en-US" sz="900" b="1" dirty="0">
                <a:solidFill>
                  <a:schemeClr val="bg1"/>
                </a:solidFill>
              </a:rPr>
              <a:t> (AURORA) Pathfinder</a:t>
            </a:r>
            <a:endParaRPr lang="en-US" sz="900" dirty="0">
              <a:solidFill>
                <a:schemeClr val="bg1"/>
              </a:solidFill>
            </a:endParaRPr>
          </a:p>
        </p:txBody>
      </p:sp>
    </p:spTree>
    <p:extLst>
      <p:ext uri="{BB962C8B-B14F-4D97-AF65-F5344CB8AC3E}">
        <p14:creationId xmlns:p14="http://schemas.microsoft.com/office/powerpoint/2010/main" val="1487627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5DF57-1EE6-AF49-1BC8-77554DAE6576}"/>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4D7FFC21-7B33-CEF3-8227-D6436B639763}"/>
              </a:ext>
            </a:extLst>
          </p:cNvPr>
          <p:cNvSpPr>
            <a:spLocks noGrp="1"/>
          </p:cNvSpPr>
          <p:nvPr>
            <p:ph type="body" sz="quarter" idx="4294967295"/>
          </p:nvPr>
        </p:nvSpPr>
        <p:spPr>
          <a:xfrm>
            <a:off x="318440" y="616409"/>
            <a:ext cx="11873560" cy="6241591"/>
          </a:xfrm>
          <a:solidFill>
            <a:schemeClr val="accent1">
              <a:lumMod val="75000"/>
            </a:schemeClr>
          </a:solidFill>
        </p:spPr>
        <p:txBody>
          <a:bodyPr>
            <a:normAutofit/>
          </a:bodyPr>
          <a:lstStyle/>
          <a:p>
            <a:pPr marL="0" indent="0">
              <a:buNone/>
            </a:pPr>
            <a:r>
              <a:rPr lang="en-US" sz="2000" dirty="0"/>
              <a:t>Radiation Sciences: Aerosols, clouds, and gas scatter and absorption, solar and terrestrially emitted radiation in the Earth’s atmosphere, radiative transfer, measurements of aerosol and cloud particle concentration, composition, microphysics, and optical properties</a:t>
            </a:r>
          </a:p>
        </p:txBody>
      </p:sp>
      <p:sp>
        <p:nvSpPr>
          <p:cNvPr id="3" name="Text Placeholder 1">
            <a:extLst>
              <a:ext uri="{FF2B5EF4-FFF2-40B4-BE49-F238E27FC236}">
                <a16:creationId xmlns:a16="http://schemas.microsoft.com/office/drawing/2014/main" id="{3F516214-5528-E5EF-E4C0-F358DCC647DC}"/>
              </a:ext>
            </a:extLst>
          </p:cNvPr>
          <p:cNvSpPr txBox="1">
            <a:spLocks/>
          </p:cNvSpPr>
          <p:nvPr/>
        </p:nvSpPr>
        <p:spPr>
          <a:xfrm>
            <a:off x="326571" y="103642"/>
            <a:ext cx="6757851" cy="23495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Atmosphere Research Focus Areas</a:t>
            </a:r>
            <a:endParaRPr lang="en-US" dirty="0"/>
          </a:p>
        </p:txBody>
      </p:sp>
      <p:pic>
        <p:nvPicPr>
          <p:cNvPr id="5" name="Picture 4" descr="A satellite image of the earth&#10;&#10;AI-generated content may be incorrect.">
            <a:extLst>
              <a:ext uri="{FF2B5EF4-FFF2-40B4-BE49-F238E27FC236}">
                <a16:creationId xmlns:a16="http://schemas.microsoft.com/office/drawing/2014/main" id="{6ACB3E0D-CBB8-4244-FA30-777E82D49D29}"/>
              </a:ext>
            </a:extLst>
          </p:cNvPr>
          <p:cNvPicPr>
            <a:picLocks noChangeAspect="1"/>
          </p:cNvPicPr>
          <p:nvPr/>
        </p:nvPicPr>
        <p:blipFill>
          <a:blip r:embed="rId2"/>
          <a:stretch>
            <a:fillRect/>
          </a:stretch>
        </p:blipFill>
        <p:spPr>
          <a:xfrm>
            <a:off x="541091" y="2677393"/>
            <a:ext cx="3520440" cy="1984712"/>
          </a:xfrm>
          <a:prstGeom prst="rect">
            <a:avLst/>
          </a:prstGeom>
        </p:spPr>
      </p:pic>
      <p:pic>
        <p:nvPicPr>
          <p:cNvPr id="8" name="Picture 7" descr="A picture containing graphical user interface&#10;&#10;AI-generated content may be incorrect.">
            <a:extLst>
              <a:ext uri="{FF2B5EF4-FFF2-40B4-BE49-F238E27FC236}">
                <a16:creationId xmlns:a16="http://schemas.microsoft.com/office/drawing/2014/main" id="{4235EEE8-630C-B56A-BE38-0FCCB5FEA115}"/>
              </a:ext>
            </a:extLst>
          </p:cNvPr>
          <p:cNvPicPr>
            <a:picLocks noChangeAspect="1"/>
          </p:cNvPicPr>
          <p:nvPr/>
        </p:nvPicPr>
        <p:blipFill>
          <a:blip r:embed="rId3"/>
          <a:stretch>
            <a:fillRect/>
          </a:stretch>
        </p:blipFill>
        <p:spPr>
          <a:xfrm>
            <a:off x="4332152" y="2567230"/>
            <a:ext cx="3432375" cy="2148840"/>
          </a:xfrm>
          <a:prstGeom prst="rect">
            <a:avLst/>
          </a:prstGeom>
        </p:spPr>
      </p:pic>
      <p:sp>
        <p:nvSpPr>
          <p:cNvPr id="9" name="Rectangle 1">
            <a:extLst>
              <a:ext uri="{FF2B5EF4-FFF2-40B4-BE49-F238E27FC236}">
                <a16:creationId xmlns:a16="http://schemas.microsoft.com/office/drawing/2014/main" id="{1EFC296C-38E8-96E9-7052-04562115F01F}"/>
              </a:ext>
            </a:extLst>
          </p:cNvPr>
          <p:cNvSpPr>
            <a:spLocks noChangeArrowheads="1"/>
          </p:cNvSpPr>
          <p:nvPr/>
        </p:nvSpPr>
        <p:spPr bwMode="auto">
          <a:xfrm>
            <a:off x="455037" y="4917626"/>
            <a:ext cx="3692549"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mn-lt"/>
              </a:rPr>
              <a:t>In June 2020, the “</a:t>
            </a:r>
            <a:r>
              <a:rPr kumimoji="0" lang="en-US" altLang="en-US" sz="900" b="1" i="0" u="none" strike="noStrike" cap="none" normalizeH="0" baseline="0" dirty="0" err="1">
                <a:ln>
                  <a:noFill/>
                </a:ln>
                <a:solidFill>
                  <a:schemeClr val="bg1"/>
                </a:solidFill>
                <a:effectLst/>
                <a:latin typeface="+mn-lt"/>
              </a:rPr>
              <a:t>Dustzilla</a:t>
            </a:r>
            <a:r>
              <a:rPr kumimoji="0" lang="en-US" altLang="en-US" sz="900" b="1" i="0" u="none" strike="noStrike" cap="none" normalizeH="0" baseline="0" dirty="0">
                <a:ln>
                  <a:noFill/>
                </a:ln>
                <a:solidFill>
                  <a:schemeClr val="bg1"/>
                </a:solidFill>
                <a:effectLst/>
                <a:latin typeface="+mn-lt"/>
              </a:rPr>
              <a:t>” event transported Saharan dust across the tropical North Atlantic all the way to the United States. Saharan dust impacted the Earth’s radiation budget by absorbing and scattering light, as well as interacting with cloud and precipitation processes. </a:t>
            </a:r>
            <a:r>
              <a:rPr lang="en-US" altLang="en-US" sz="900" b="1" dirty="0">
                <a:solidFill>
                  <a:schemeClr val="bg1"/>
                </a:solidFill>
                <a:latin typeface="+mn-lt"/>
              </a:rPr>
              <a:t>Image courtesy of </a:t>
            </a:r>
            <a:r>
              <a:rPr kumimoji="0" lang="en-US" altLang="en-US" sz="900" b="1" i="0" u="none" strike="noStrike" cap="none" normalizeH="0" baseline="0" dirty="0">
                <a:ln>
                  <a:noFill/>
                </a:ln>
                <a:solidFill>
                  <a:schemeClr val="bg1"/>
                </a:solidFill>
                <a:effectLst/>
                <a:latin typeface="+mn-lt"/>
              </a:rPr>
              <a:t>NASA/Scientific Visualization Studio </a:t>
            </a:r>
          </a:p>
        </p:txBody>
      </p:sp>
      <p:pic>
        <p:nvPicPr>
          <p:cNvPr id="11" name="Picture 10" descr="Diagram&#10;&#10;AI-generated content may be incorrect.">
            <a:extLst>
              <a:ext uri="{FF2B5EF4-FFF2-40B4-BE49-F238E27FC236}">
                <a16:creationId xmlns:a16="http://schemas.microsoft.com/office/drawing/2014/main" id="{65945BAC-CF77-9448-6695-A02ED346067B}"/>
              </a:ext>
            </a:extLst>
          </p:cNvPr>
          <p:cNvPicPr>
            <a:picLocks noChangeAspect="1"/>
          </p:cNvPicPr>
          <p:nvPr/>
        </p:nvPicPr>
        <p:blipFill>
          <a:blip r:embed="rId4"/>
          <a:stretch>
            <a:fillRect/>
          </a:stretch>
        </p:blipFill>
        <p:spPr>
          <a:xfrm>
            <a:off x="8108660" y="1653656"/>
            <a:ext cx="3520440" cy="2130573"/>
          </a:xfrm>
          <a:prstGeom prst="rect">
            <a:avLst/>
          </a:prstGeom>
        </p:spPr>
      </p:pic>
      <p:sp>
        <p:nvSpPr>
          <p:cNvPr id="12" name="TextBox 11">
            <a:extLst>
              <a:ext uri="{FF2B5EF4-FFF2-40B4-BE49-F238E27FC236}">
                <a16:creationId xmlns:a16="http://schemas.microsoft.com/office/drawing/2014/main" id="{C96F88CE-82DF-F260-91C0-85FA96A30735}"/>
              </a:ext>
            </a:extLst>
          </p:cNvPr>
          <p:cNvSpPr txBox="1"/>
          <p:nvPr/>
        </p:nvSpPr>
        <p:spPr>
          <a:xfrm>
            <a:off x="8039968" y="3839258"/>
            <a:ext cx="2056973" cy="230832"/>
          </a:xfrm>
          <a:prstGeom prst="rect">
            <a:avLst/>
          </a:prstGeom>
          <a:noFill/>
        </p:spPr>
        <p:txBody>
          <a:bodyPr wrap="none" rtlCol="0">
            <a:spAutoFit/>
          </a:bodyPr>
          <a:lstStyle/>
          <a:p>
            <a:r>
              <a:rPr lang="en-US" sz="900" b="1" dirty="0">
                <a:solidFill>
                  <a:schemeClr val="bg1"/>
                </a:solidFill>
              </a:rPr>
              <a:t>SMICES: Smart Ice Cloud Sensing</a:t>
            </a:r>
          </a:p>
        </p:txBody>
      </p:sp>
      <p:pic>
        <p:nvPicPr>
          <p:cNvPr id="14" name="Picture 13" descr="Diagram&#10;&#10;AI-generated content may be incorrect.">
            <a:extLst>
              <a:ext uri="{FF2B5EF4-FFF2-40B4-BE49-F238E27FC236}">
                <a16:creationId xmlns:a16="http://schemas.microsoft.com/office/drawing/2014/main" id="{13243244-B913-DB43-A0FC-DA6D2C7DDAAA}"/>
              </a:ext>
            </a:extLst>
          </p:cNvPr>
          <p:cNvPicPr>
            <a:picLocks noChangeAspect="1"/>
          </p:cNvPicPr>
          <p:nvPr/>
        </p:nvPicPr>
        <p:blipFill>
          <a:blip r:embed="rId5"/>
          <a:stretch>
            <a:fillRect/>
          </a:stretch>
        </p:blipFill>
        <p:spPr>
          <a:xfrm>
            <a:off x="8116791" y="4133119"/>
            <a:ext cx="3520440" cy="2089233"/>
          </a:xfrm>
          <a:prstGeom prst="rect">
            <a:avLst/>
          </a:prstGeom>
        </p:spPr>
      </p:pic>
      <p:sp>
        <p:nvSpPr>
          <p:cNvPr id="18" name="TextBox 17">
            <a:extLst>
              <a:ext uri="{FF2B5EF4-FFF2-40B4-BE49-F238E27FC236}">
                <a16:creationId xmlns:a16="http://schemas.microsoft.com/office/drawing/2014/main" id="{98B027FD-6A9D-FFF6-67C7-78E56908E0DB}"/>
              </a:ext>
            </a:extLst>
          </p:cNvPr>
          <p:cNvSpPr txBox="1"/>
          <p:nvPr/>
        </p:nvSpPr>
        <p:spPr>
          <a:xfrm>
            <a:off x="8065234" y="6317968"/>
            <a:ext cx="3623553" cy="369332"/>
          </a:xfrm>
          <a:prstGeom prst="rect">
            <a:avLst/>
          </a:prstGeom>
          <a:noFill/>
        </p:spPr>
        <p:txBody>
          <a:bodyPr wrap="square">
            <a:spAutoFit/>
          </a:bodyPr>
          <a:lstStyle/>
          <a:p>
            <a:r>
              <a:rPr lang="en-US" sz="900" b="1" i="0" u="none" strike="noStrike" dirty="0">
                <a:solidFill>
                  <a:schemeClr val="bg1"/>
                </a:solidFill>
                <a:effectLst/>
                <a:latin typeface="arial" panose="020B0604020202020204" pitchFamily="34" charset="0"/>
              </a:rPr>
              <a:t>DEMETER: </a:t>
            </a:r>
            <a:r>
              <a:rPr lang="en-US" sz="900" b="1" i="0" u="none" strike="noStrike" dirty="0" err="1">
                <a:solidFill>
                  <a:schemeClr val="bg1"/>
                </a:solidFill>
                <a:effectLst/>
                <a:latin typeface="arial" panose="020B0604020202020204" pitchFamily="34" charset="0"/>
              </a:rPr>
              <a:t>DEMonstrating</a:t>
            </a:r>
            <a:r>
              <a:rPr lang="en-US" sz="900" b="1" i="0" u="none" strike="noStrike" dirty="0">
                <a:solidFill>
                  <a:schemeClr val="bg1"/>
                </a:solidFill>
                <a:effectLst/>
                <a:latin typeface="arial" panose="020B0604020202020204" pitchFamily="34" charset="0"/>
              </a:rPr>
              <a:t> the Emerging Technology for measuring the Earth's Radiation</a:t>
            </a:r>
            <a:endParaRPr lang="en-US" sz="900" b="1" dirty="0">
              <a:solidFill>
                <a:schemeClr val="bg1"/>
              </a:solidFill>
            </a:endParaRPr>
          </a:p>
        </p:txBody>
      </p:sp>
      <p:sp>
        <p:nvSpPr>
          <p:cNvPr id="20" name="TextBox 19">
            <a:extLst>
              <a:ext uri="{FF2B5EF4-FFF2-40B4-BE49-F238E27FC236}">
                <a16:creationId xmlns:a16="http://schemas.microsoft.com/office/drawing/2014/main" id="{4ADAD0E1-26EA-D5CC-2444-12994839F597}"/>
              </a:ext>
            </a:extLst>
          </p:cNvPr>
          <p:cNvSpPr txBox="1"/>
          <p:nvPr/>
        </p:nvSpPr>
        <p:spPr>
          <a:xfrm>
            <a:off x="4233641" y="4869725"/>
            <a:ext cx="3681664" cy="923330"/>
          </a:xfrm>
          <a:prstGeom prst="rect">
            <a:avLst/>
          </a:prstGeom>
          <a:noFill/>
        </p:spPr>
        <p:txBody>
          <a:bodyPr wrap="square">
            <a:spAutoFit/>
          </a:bodyPr>
          <a:lstStyle/>
          <a:p>
            <a:r>
              <a:rPr lang="en-US" sz="900" b="1" i="0" u="none" strike="noStrike" dirty="0">
                <a:solidFill>
                  <a:schemeClr val="bg1"/>
                </a:solidFill>
                <a:effectLst/>
              </a:rPr>
              <a:t>Solar radiation reflected from Earth’s surface back into space, as measured by the Clouds and the Earth’s Radiant Energy System (CERES) instrument aboard the Terra satellite. Monitoring the Earth Radiation Budget (ERB) helps scientist better understand everything from daily weather patterns to climate change. Credit: NASA/NOAA/CERES Team</a:t>
            </a:r>
            <a:endParaRPr lang="en-US" sz="900" b="1" dirty="0">
              <a:solidFill>
                <a:schemeClr val="bg1"/>
              </a:solidFill>
            </a:endParaRPr>
          </a:p>
        </p:txBody>
      </p:sp>
    </p:spTree>
    <p:extLst>
      <p:ext uri="{BB962C8B-B14F-4D97-AF65-F5344CB8AC3E}">
        <p14:creationId xmlns:p14="http://schemas.microsoft.com/office/powerpoint/2010/main" val="372744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03C28-C377-4813-AEDC-1A4B0658E054}"/>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B557B4E9-892D-D84E-6AFE-03D6BBB512F2}"/>
              </a:ext>
            </a:extLst>
          </p:cNvPr>
          <p:cNvSpPr>
            <a:spLocks noGrp="1"/>
          </p:cNvSpPr>
          <p:nvPr>
            <p:ph type="body" sz="quarter" idx="4294967295"/>
          </p:nvPr>
        </p:nvSpPr>
        <p:spPr>
          <a:xfrm>
            <a:off x="729081" y="790848"/>
            <a:ext cx="11116020" cy="5766706"/>
          </a:xfrm>
          <a:solidFill>
            <a:schemeClr val="accent1">
              <a:lumMod val="75000"/>
            </a:schemeClr>
          </a:solidFill>
          <a:ln>
            <a:noFill/>
          </a:ln>
        </p:spPr>
        <p:txBody>
          <a:bodyPr>
            <a:normAutofit/>
          </a:bodyPr>
          <a:lstStyle/>
          <a:p>
            <a:pPr marL="0" indent="0">
              <a:buNone/>
            </a:pPr>
            <a:r>
              <a:rPr lang="en-US" sz="2400" dirty="0"/>
              <a:t>Tropospheric Composition: Global tropospheric ozone and aerosols, including chemical precursors, Air Quality</a:t>
            </a:r>
          </a:p>
          <a:p>
            <a:r>
              <a:rPr lang="en-US" sz="2400" dirty="0" err="1"/>
              <a:t>MLSCube</a:t>
            </a:r>
            <a:endParaRPr lang="en-US" sz="2400" dirty="0"/>
          </a:p>
          <a:p>
            <a:r>
              <a:rPr lang="en-US" sz="2400" dirty="0"/>
              <a:t>CAMLS</a:t>
            </a:r>
          </a:p>
          <a:p>
            <a:r>
              <a:rPr lang="en-US" sz="2400" dirty="0"/>
              <a:t>A-SMLS</a:t>
            </a:r>
          </a:p>
        </p:txBody>
      </p:sp>
      <p:sp>
        <p:nvSpPr>
          <p:cNvPr id="4" name="Text Placeholder 1">
            <a:extLst>
              <a:ext uri="{FF2B5EF4-FFF2-40B4-BE49-F238E27FC236}">
                <a16:creationId xmlns:a16="http://schemas.microsoft.com/office/drawing/2014/main" id="{A5C25D7A-F9AB-F0A7-EBE6-2E63F8718DFE}"/>
              </a:ext>
            </a:extLst>
          </p:cNvPr>
          <p:cNvSpPr txBox="1">
            <a:spLocks/>
          </p:cNvSpPr>
          <p:nvPr/>
        </p:nvSpPr>
        <p:spPr>
          <a:xfrm>
            <a:off x="326571" y="103642"/>
            <a:ext cx="6757851" cy="23495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Atmosphere Research Focus Areas</a:t>
            </a:r>
          </a:p>
        </p:txBody>
      </p:sp>
      <p:sp>
        <p:nvSpPr>
          <p:cNvPr id="8" name="TextBox 7">
            <a:extLst>
              <a:ext uri="{FF2B5EF4-FFF2-40B4-BE49-F238E27FC236}">
                <a16:creationId xmlns:a16="http://schemas.microsoft.com/office/drawing/2014/main" id="{CF317382-F9C8-7CE6-77BE-303E4B7DE2D9}"/>
              </a:ext>
            </a:extLst>
          </p:cNvPr>
          <p:cNvSpPr txBox="1"/>
          <p:nvPr/>
        </p:nvSpPr>
        <p:spPr>
          <a:xfrm>
            <a:off x="7876324" y="6222329"/>
            <a:ext cx="3632105" cy="230832"/>
          </a:xfrm>
          <a:prstGeom prst="rect">
            <a:avLst/>
          </a:prstGeom>
          <a:noFill/>
        </p:spPr>
        <p:txBody>
          <a:bodyPr wrap="square" rtlCol="0">
            <a:spAutoFit/>
          </a:bodyPr>
          <a:lstStyle/>
          <a:p>
            <a:r>
              <a:rPr lang="en-US" sz="900" b="1" dirty="0">
                <a:solidFill>
                  <a:schemeClr val="bg1"/>
                </a:solidFill>
              </a:rPr>
              <a:t>Airborne – Scanning Microwave Limb Sounder (A-SMLS)</a:t>
            </a:r>
          </a:p>
        </p:txBody>
      </p:sp>
      <p:pic>
        <p:nvPicPr>
          <p:cNvPr id="10" name="Picture 9" descr="Graphical user interface&#10;&#10;AI-generated content may be incorrect.">
            <a:extLst>
              <a:ext uri="{FF2B5EF4-FFF2-40B4-BE49-F238E27FC236}">
                <a16:creationId xmlns:a16="http://schemas.microsoft.com/office/drawing/2014/main" id="{6AD84EC6-480F-FB19-A1AA-2042BBC23086}"/>
              </a:ext>
            </a:extLst>
          </p:cNvPr>
          <p:cNvPicPr>
            <a:picLocks noChangeAspect="1"/>
          </p:cNvPicPr>
          <p:nvPr/>
        </p:nvPicPr>
        <p:blipFill>
          <a:blip r:embed="rId2"/>
          <a:stretch>
            <a:fillRect/>
          </a:stretch>
        </p:blipFill>
        <p:spPr>
          <a:xfrm>
            <a:off x="3920163" y="4030624"/>
            <a:ext cx="3511753" cy="2146528"/>
          </a:xfrm>
          <a:prstGeom prst="rect">
            <a:avLst/>
          </a:prstGeom>
        </p:spPr>
      </p:pic>
      <p:grpSp>
        <p:nvGrpSpPr>
          <p:cNvPr id="14" name="Group 13">
            <a:extLst>
              <a:ext uri="{FF2B5EF4-FFF2-40B4-BE49-F238E27FC236}">
                <a16:creationId xmlns:a16="http://schemas.microsoft.com/office/drawing/2014/main" id="{BFAFDE1B-39EA-684A-80F2-E4EB41369138}"/>
              </a:ext>
            </a:extLst>
          </p:cNvPr>
          <p:cNvGrpSpPr/>
          <p:nvPr/>
        </p:nvGrpSpPr>
        <p:grpSpPr>
          <a:xfrm>
            <a:off x="7668001" y="1749463"/>
            <a:ext cx="4001118" cy="4446740"/>
            <a:chOff x="7843982" y="1478054"/>
            <a:chExt cx="4001118" cy="4446740"/>
          </a:xfrm>
        </p:grpSpPr>
        <p:pic>
          <p:nvPicPr>
            <p:cNvPr id="7" name="Picture 6" descr="A picture containing graphical user interface&#10;&#10;AI-generated content may be incorrect.">
              <a:extLst>
                <a:ext uri="{FF2B5EF4-FFF2-40B4-BE49-F238E27FC236}">
                  <a16:creationId xmlns:a16="http://schemas.microsoft.com/office/drawing/2014/main" id="{DAE9B14C-BE0B-E677-7428-B9D105284B1E}"/>
                </a:ext>
              </a:extLst>
            </p:cNvPr>
            <p:cNvPicPr>
              <a:picLocks noChangeAspect="1"/>
            </p:cNvPicPr>
            <p:nvPr/>
          </p:nvPicPr>
          <p:blipFill>
            <a:blip r:embed="rId3"/>
            <a:stretch>
              <a:fillRect/>
            </a:stretch>
          </p:blipFill>
          <p:spPr>
            <a:xfrm>
              <a:off x="7843982" y="1478054"/>
              <a:ext cx="4001118" cy="4446740"/>
            </a:xfrm>
            <a:prstGeom prst="rect">
              <a:avLst/>
            </a:prstGeom>
          </p:spPr>
        </p:pic>
        <p:sp>
          <p:nvSpPr>
            <p:cNvPr id="11" name="Rectangle 10">
              <a:extLst>
                <a:ext uri="{FF2B5EF4-FFF2-40B4-BE49-F238E27FC236}">
                  <a16:creationId xmlns:a16="http://schemas.microsoft.com/office/drawing/2014/main" id="{32270028-A9B7-1643-EF74-CE0A8CB97403}"/>
                </a:ext>
              </a:extLst>
            </p:cNvPr>
            <p:cNvSpPr/>
            <p:nvPr/>
          </p:nvSpPr>
          <p:spPr>
            <a:xfrm>
              <a:off x="7857044" y="4114800"/>
              <a:ext cx="1430647" cy="178386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E0EE821B-0F03-A444-8733-E82235CFB9BB}"/>
              </a:ext>
            </a:extLst>
          </p:cNvPr>
          <p:cNvSpPr txBox="1"/>
          <p:nvPr/>
        </p:nvSpPr>
        <p:spPr>
          <a:xfrm>
            <a:off x="3872563" y="6228126"/>
            <a:ext cx="3244442" cy="230832"/>
          </a:xfrm>
          <a:prstGeom prst="rect">
            <a:avLst/>
          </a:prstGeom>
          <a:noFill/>
        </p:spPr>
        <p:txBody>
          <a:bodyPr wrap="square">
            <a:spAutoFit/>
          </a:bodyPr>
          <a:lstStyle/>
          <a:p>
            <a:r>
              <a:rPr lang="en-US" sz="900" b="1" i="0" u="none" strike="noStrike" dirty="0">
                <a:solidFill>
                  <a:schemeClr val="bg1"/>
                </a:solidFill>
                <a:effectLst/>
                <a:latin typeface="arial" panose="020B0604020202020204" pitchFamily="34" charset="0"/>
              </a:rPr>
              <a:t>Compact Adaptable Microwave Limb Sounder (CAMLS)</a:t>
            </a:r>
            <a:endParaRPr lang="en-US" sz="900" b="1" dirty="0">
              <a:solidFill>
                <a:schemeClr val="bg1"/>
              </a:solidFill>
            </a:endParaRPr>
          </a:p>
        </p:txBody>
      </p:sp>
      <p:pic>
        <p:nvPicPr>
          <p:cNvPr id="18" name="Picture 17" descr="A picture containing chart&#10;&#10;AI-generated content may be incorrect.">
            <a:extLst>
              <a:ext uri="{FF2B5EF4-FFF2-40B4-BE49-F238E27FC236}">
                <a16:creationId xmlns:a16="http://schemas.microsoft.com/office/drawing/2014/main" id="{4F430079-6BC6-65D7-F90D-A382BCAF55D6}"/>
              </a:ext>
            </a:extLst>
          </p:cNvPr>
          <p:cNvPicPr>
            <a:picLocks noChangeAspect="1"/>
          </p:cNvPicPr>
          <p:nvPr/>
        </p:nvPicPr>
        <p:blipFill>
          <a:blip r:embed="rId4"/>
          <a:stretch>
            <a:fillRect/>
          </a:stretch>
        </p:blipFill>
        <p:spPr>
          <a:xfrm>
            <a:off x="3920163" y="1540678"/>
            <a:ext cx="3520440" cy="2100775"/>
          </a:xfrm>
          <a:prstGeom prst="rect">
            <a:avLst/>
          </a:prstGeom>
        </p:spPr>
      </p:pic>
      <p:pic>
        <p:nvPicPr>
          <p:cNvPr id="23" name="Picture 22" descr="Map&#10;&#10;AI-generated content may be incorrect.">
            <a:extLst>
              <a:ext uri="{FF2B5EF4-FFF2-40B4-BE49-F238E27FC236}">
                <a16:creationId xmlns:a16="http://schemas.microsoft.com/office/drawing/2014/main" id="{36176D58-650E-5097-A8F5-5058C934E912}"/>
              </a:ext>
            </a:extLst>
          </p:cNvPr>
          <p:cNvPicPr>
            <a:picLocks noChangeAspect="1"/>
          </p:cNvPicPr>
          <p:nvPr/>
        </p:nvPicPr>
        <p:blipFill>
          <a:blip r:embed="rId5"/>
          <a:stretch>
            <a:fillRect/>
          </a:stretch>
        </p:blipFill>
        <p:spPr>
          <a:xfrm>
            <a:off x="729894" y="3170783"/>
            <a:ext cx="3038104" cy="1719681"/>
          </a:xfrm>
          <a:prstGeom prst="rect">
            <a:avLst/>
          </a:prstGeom>
        </p:spPr>
      </p:pic>
      <p:sp>
        <p:nvSpPr>
          <p:cNvPr id="24" name="Rectangle 1">
            <a:extLst>
              <a:ext uri="{FF2B5EF4-FFF2-40B4-BE49-F238E27FC236}">
                <a16:creationId xmlns:a16="http://schemas.microsoft.com/office/drawing/2014/main" id="{3585CA25-15AE-D418-77F3-0E860C013FE8}"/>
              </a:ext>
            </a:extLst>
          </p:cNvPr>
          <p:cNvSpPr>
            <a:spLocks noChangeArrowheads="1"/>
          </p:cNvSpPr>
          <p:nvPr/>
        </p:nvSpPr>
        <p:spPr bwMode="auto">
          <a:xfrm>
            <a:off x="776682" y="5016123"/>
            <a:ext cx="309588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Public Sans Web"/>
              </a:rPr>
              <a:t>By measuring nitrogen dioxide and formaldehyde, TEMPO can derive the presence of near-surface ozone. The images show nitrogen dioxide and formaldehyde build up in the atmosphere over the city and over the Houston ship channel in the early </a:t>
            </a:r>
            <a:r>
              <a:rPr kumimoji="0" lang="en-US" altLang="en-US" sz="900" b="0" i="0" u="none" strike="noStrike" cap="none" normalizeH="0" baseline="0" dirty="0" err="1">
                <a:ln>
                  <a:noFill/>
                </a:ln>
                <a:solidFill>
                  <a:schemeClr val="bg1"/>
                </a:solidFill>
                <a:effectLst/>
                <a:latin typeface="Public Sans Web"/>
              </a:rPr>
              <a:t>afternoon.</a:t>
            </a:r>
            <a:r>
              <a:rPr lang="en-US" altLang="en-US" sz="1000" dirty="0" err="1">
                <a:solidFill>
                  <a:schemeClr val="bg1"/>
                </a:solidFill>
              </a:rPr>
              <a:t>Image</a:t>
            </a:r>
            <a:r>
              <a:rPr lang="en-US" altLang="en-US" sz="1000" dirty="0">
                <a:solidFill>
                  <a:schemeClr val="bg1"/>
                </a:solidFill>
              </a:rPr>
              <a:t> courtesy </a:t>
            </a:r>
            <a:r>
              <a:rPr kumimoji="0" lang="en-US" altLang="en-US" sz="900" b="0" i="0" u="none" strike="noStrike" cap="none" normalizeH="0" baseline="0" dirty="0">
                <a:ln>
                  <a:noFill/>
                </a:ln>
                <a:solidFill>
                  <a:schemeClr val="bg1"/>
                </a:solidFill>
                <a:effectLst/>
                <a:latin typeface="Public Sans Web"/>
              </a:rPr>
              <a:t>NASA/Scientific Visualization Studio</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26" name="TextBox 25">
            <a:extLst>
              <a:ext uri="{FF2B5EF4-FFF2-40B4-BE49-F238E27FC236}">
                <a16:creationId xmlns:a16="http://schemas.microsoft.com/office/drawing/2014/main" id="{43C05FF6-FD6B-7DB4-6F84-B056CF2FE4A5}"/>
              </a:ext>
            </a:extLst>
          </p:cNvPr>
          <p:cNvSpPr txBox="1"/>
          <p:nvPr/>
        </p:nvSpPr>
        <p:spPr>
          <a:xfrm>
            <a:off x="3817603" y="3651766"/>
            <a:ext cx="3736699" cy="369332"/>
          </a:xfrm>
          <a:prstGeom prst="rect">
            <a:avLst/>
          </a:prstGeom>
          <a:noFill/>
        </p:spPr>
        <p:txBody>
          <a:bodyPr wrap="square">
            <a:spAutoFit/>
          </a:bodyPr>
          <a:lstStyle/>
          <a:p>
            <a:r>
              <a:rPr lang="en-US" sz="900" b="1" i="0" u="none" strike="noStrike" dirty="0" err="1">
                <a:solidFill>
                  <a:schemeClr val="bg1"/>
                </a:solidFill>
                <a:effectLst/>
                <a:latin typeface="arial" panose="020B0604020202020204" pitchFamily="34" charset="0"/>
              </a:rPr>
              <a:t>MLSCube</a:t>
            </a:r>
            <a:r>
              <a:rPr lang="en-US" sz="900" b="1" i="0" u="none" strike="noStrike" dirty="0">
                <a:solidFill>
                  <a:schemeClr val="bg1"/>
                </a:solidFill>
                <a:effectLst/>
                <a:latin typeface="arial" panose="020B0604020202020204" pitchFamily="34" charset="0"/>
              </a:rPr>
              <a:t> – A Microwave Limb Sounder for continuity of stratospheric observations in a 6U-CubeSat form factor</a:t>
            </a:r>
            <a:endParaRPr lang="en-US" sz="900" b="1" dirty="0">
              <a:solidFill>
                <a:schemeClr val="bg1"/>
              </a:solidFill>
            </a:endParaRPr>
          </a:p>
        </p:txBody>
      </p:sp>
    </p:spTree>
    <p:extLst>
      <p:ext uri="{BB962C8B-B14F-4D97-AF65-F5344CB8AC3E}">
        <p14:creationId xmlns:p14="http://schemas.microsoft.com/office/powerpoint/2010/main" val="1130312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EB7D7-557F-0DB4-7579-DAD545A04925}"/>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3C2B4AE2-ADFD-2C30-A626-BC2509CEEBF3}"/>
              </a:ext>
            </a:extLst>
          </p:cNvPr>
          <p:cNvSpPr>
            <a:spLocks noGrp="1"/>
          </p:cNvSpPr>
          <p:nvPr>
            <p:ph type="body" sz="quarter" idx="4294967295"/>
          </p:nvPr>
        </p:nvSpPr>
        <p:spPr>
          <a:xfrm>
            <a:off x="651254" y="1008834"/>
            <a:ext cx="11431889" cy="5627097"/>
          </a:xfrm>
          <a:solidFill>
            <a:schemeClr val="accent1">
              <a:lumMod val="75000"/>
            </a:schemeClr>
          </a:solidFill>
        </p:spPr>
        <p:txBody>
          <a:bodyPr>
            <a:normAutofit/>
          </a:bodyPr>
          <a:lstStyle/>
          <a:p>
            <a:r>
              <a:rPr lang="en-US" dirty="0"/>
              <a:t>Upper Atmosphere: Studies the processes and reaction that control the amount of ozone in the UTLS</a:t>
            </a:r>
          </a:p>
          <a:p>
            <a:r>
              <a:rPr lang="en-US" dirty="0" err="1"/>
              <a:t>GLOTemp</a:t>
            </a:r>
            <a:endParaRPr lang="en-US" dirty="0"/>
          </a:p>
          <a:p>
            <a:r>
              <a:rPr lang="en-US" dirty="0"/>
              <a:t>SWITCH</a:t>
            </a:r>
          </a:p>
        </p:txBody>
      </p:sp>
      <p:sp>
        <p:nvSpPr>
          <p:cNvPr id="3" name="Text Placeholder 1">
            <a:extLst>
              <a:ext uri="{FF2B5EF4-FFF2-40B4-BE49-F238E27FC236}">
                <a16:creationId xmlns:a16="http://schemas.microsoft.com/office/drawing/2014/main" id="{CBE3A1A5-ADA0-0496-1DD7-0D24DDDF966B}"/>
              </a:ext>
            </a:extLst>
          </p:cNvPr>
          <p:cNvSpPr txBox="1">
            <a:spLocks/>
          </p:cNvSpPr>
          <p:nvPr/>
        </p:nvSpPr>
        <p:spPr>
          <a:xfrm>
            <a:off x="326571" y="103642"/>
            <a:ext cx="6757851" cy="23495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Atmosphere Research Focus Areas</a:t>
            </a:r>
          </a:p>
        </p:txBody>
      </p:sp>
      <p:pic>
        <p:nvPicPr>
          <p:cNvPr id="5" name="Picture 4" descr="Diagram&#10;&#10;AI-generated content may be incorrect.">
            <a:extLst>
              <a:ext uri="{FF2B5EF4-FFF2-40B4-BE49-F238E27FC236}">
                <a16:creationId xmlns:a16="http://schemas.microsoft.com/office/drawing/2014/main" id="{1ED90067-09DE-9BFA-CEC8-26140F242219}"/>
              </a:ext>
            </a:extLst>
          </p:cNvPr>
          <p:cNvPicPr>
            <a:picLocks noChangeAspect="1"/>
          </p:cNvPicPr>
          <p:nvPr/>
        </p:nvPicPr>
        <p:blipFill>
          <a:blip r:embed="rId2"/>
          <a:stretch>
            <a:fillRect/>
          </a:stretch>
        </p:blipFill>
        <p:spPr>
          <a:xfrm>
            <a:off x="4114282" y="2627319"/>
            <a:ext cx="3520440" cy="2226160"/>
          </a:xfrm>
          <a:prstGeom prst="rect">
            <a:avLst/>
          </a:prstGeom>
        </p:spPr>
      </p:pic>
      <p:sp>
        <p:nvSpPr>
          <p:cNvPr id="7" name="TextBox 6">
            <a:extLst>
              <a:ext uri="{FF2B5EF4-FFF2-40B4-BE49-F238E27FC236}">
                <a16:creationId xmlns:a16="http://schemas.microsoft.com/office/drawing/2014/main" id="{5882A132-4087-C032-CB0E-6F2E0E732256}"/>
              </a:ext>
            </a:extLst>
          </p:cNvPr>
          <p:cNvSpPr txBox="1"/>
          <p:nvPr/>
        </p:nvSpPr>
        <p:spPr>
          <a:xfrm>
            <a:off x="4084962" y="1895448"/>
            <a:ext cx="3731623" cy="1061829"/>
          </a:xfrm>
          <a:prstGeom prst="rect">
            <a:avLst/>
          </a:prstGeom>
          <a:noFill/>
        </p:spPr>
        <p:txBody>
          <a:bodyPr wrap="square" rtlCol="0">
            <a:spAutoFit/>
          </a:bodyPr>
          <a:lstStyle/>
          <a:p>
            <a:r>
              <a:rPr lang="en-US" sz="1200" b="1" dirty="0">
                <a:solidFill>
                  <a:schemeClr val="bg1"/>
                </a:solidFill>
              </a:rPr>
              <a:t>Gas Filter Correlation Radiometer (GFCR) Limb</a:t>
            </a:r>
          </a:p>
          <a:p>
            <a:r>
              <a:rPr lang="en-US" sz="1200" b="1" dirty="0">
                <a:solidFill>
                  <a:schemeClr val="bg1"/>
                </a:solidFill>
              </a:rPr>
              <a:t>solar </a:t>
            </a:r>
            <a:r>
              <a:rPr lang="en-US" sz="1200" b="1" dirty="0" err="1">
                <a:solidFill>
                  <a:schemeClr val="bg1"/>
                </a:solidFill>
              </a:rPr>
              <a:t>Occulationfor</a:t>
            </a:r>
            <a:r>
              <a:rPr lang="en-US" sz="1200" b="1" dirty="0">
                <a:solidFill>
                  <a:schemeClr val="bg1"/>
                </a:solidFill>
              </a:rPr>
              <a:t> Upper Atmosphere Temperature (</a:t>
            </a:r>
            <a:r>
              <a:rPr lang="en-US" sz="1200" b="1" dirty="0" err="1">
                <a:solidFill>
                  <a:schemeClr val="bg1"/>
                </a:solidFill>
              </a:rPr>
              <a:t>GLOTemp</a:t>
            </a:r>
            <a:r>
              <a:rPr lang="en-US" sz="1200" b="1" dirty="0">
                <a:solidFill>
                  <a:schemeClr val="bg1"/>
                </a:solidFill>
              </a:rPr>
              <a:t>)</a:t>
            </a:r>
          </a:p>
          <a:p>
            <a:endParaRPr lang="en-US" sz="900" b="1" dirty="0">
              <a:solidFill>
                <a:schemeClr val="bg1"/>
              </a:solidFill>
            </a:endParaRPr>
          </a:p>
          <a:p>
            <a:endParaRPr lang="en-US" dirty="0"/>
          </a:p>
        </p:txBody>
      </p:sp>
      <p:sp>
        <p:nvSpPr>
          <p:cNvPr id="9" name="TextBox 8">
            <a:extLst>
              <a:ext uri="{FF2B5EF4-FFF2-40B4-BE49-F238E27FC236}">
                <a16:creationId xmlns:a16="http://schemas.microsoft.com/office/drawing/2014/main" id="{6ED81021-4821-7A34-2E12-19FB6E4D3B5A}"/>
              </a:ext>
            </a:extLst>
          </p:cNvPr>
          <p:cNvSpPr txBox="1"/>
          <p:nvPr/>
        </p:nvSpPr>
        <p:spPr>
          <a:xfrm>
            <a:off x="4008690" y="5155083"/>
            <a:ext cx="3731623" cy="830997"/>
          </a:xfrm>
          <a:prstGeom prst="rect">
            <a:avLst/>
          </a:prstGeom>
          <a:noFill/>
        </p:spPr>
        <p:txBody>
          <a:bodyPr wrap="square">
            <a:spAutoFit/>
          </a:bodyPr>
          <a:lstStyle/>
          <a:p>
            <a:pPr>
              <a:buNone/>
            </a:pPr>
            <a:r>
              <a:rPr lang="en-US" sz="1200" b="1" dirty="0">
                <a:solidFill>
                  <a:schemeClr val="bg1"/>
                </a:solidFill>
                <a:effectLst/>
                <a:latin typeface="Arial" panose="020B0604020202020204" pitchFamily="34" charset="0"/>
              </a:rPr>
              <a:t>Objective: Study transport mechanisms of constituents between upper troposphere and lower stratosphere (UTLS) to identify their roles in climate dynamics</a:t>
            </a:r>
          </a:p>
        </p:txBody>
      </p:sp>
      <p:pic>
        <p:nvPicPr>
          <p:cNvPr id="11" name="Picture 10" descr="Diagram&#10;&#10;AI-generated content may be incorrect.">
            <a:extLst>
              <a:ext uri="{FF2B5EF4-FFF2-40B4-BE49-F238E27FC236}">
                <a16:creationId xmlns:a16="http://schemas.microsoft.com/office/drawing/2014/main" id="{22F5511C-571A-6606-6F5C-1163A44A8E90}"/>
              </a:ext>
            </a:extLst>
          </p:cNvPr>
          <p:cNvPicPr>
            <a:picLocks noChangeAspect="1"/>
          </p:cNvPicPr>
          <p:nvPr/>
        </p:nvPicPr>
        <p:blipFill>
          <a:blip r:embed="rId3"/>
          <a:stretch>
            <a:fillRect/>
          </a:stretch>
        </p:blipFill>
        <p:spPr>
          <a:xfrm>
            <a:off x="7998449" y="2598700"/>
            <a:ext cx="3731624" cy="2283398"/>
          </a:xfrm>
          <a:prstGeom prst="rect">
            <a:avLst/>
          </a:prstGeom>
        </p:spPr>
      </p:pic>
      <p:sp>
        <p:nvSpPr>
          <p:cNvPr id="13" name="TextBox 12">
            <a:extLst>
              <a:ext uri="{FF2B5EF4-FFF2-40B4-BE49-F238E27FC236}">
                <a16:creationId xmlns:a16="http://schemas.microsoft.com/office/drawing/2014/main" id="{89DAB071-42F0-2DC3-AFB5-E8E80FD42C2F}"/>
              </a:ext>
            </a:extLst>
          </p:cNvPr>
          <p:cNvSpPr txBox="1"/>
          <p:nvPr/>
        </p:nvSpPr>
        <p:spPr>
          <a:xfrm>
            <a:off x="7998449" y="2034520"/>
            <a:ext cx="3808554" cy="461665"/>
          </a:xfrm>
          <a:prstGeom prst="rect">
            <a:avLst/>
          </a:prstGeom>
          <a:noFill/>
        </p:spPr>
        <p:txBody>
          <a:bodyPr wrap="square">
            <a:spAutoFit/>
          </a:bodyPr>
          <a:lstStyle/>
          <a:p>
            <a:pPr>
              <a:buNone/>
            </a:pPr>
            <a:r>
              <a:rPr lang="en-US" sz="1200" b="1" dirty="0">
                <a:solidFill>
                  <a:schemeClr val="bg1"/>
                </a:solidFill>
              </a:rPr>
              <a:t>Stratospheric Water Inventory – Tomography of Convective Hydration (SWITCH)</a:t>
            </a:r>
          </a:p>
        </p:txBody>
      </p:sp>
      <p:sp>
        <p:nvSpPr>
          <p:cNvPr id="15" name="TextBox 14">
            <a:extLst>
              <a:ext uri="{FF2B5EF4-FFF2-40B4-BE49-F238E27FC236}">
                <a16:creationId xmlns:a16="http://schemas.microsoft.com/office/drawing/2014/main" id="{734FCD33-6196-85A2-4AA9-B0AEB171A6B3}"/>
              </a:ext>
            </a:extLst>
          </p:cNvPr>
          <p:cNvSpPr txBox="1"/>
          <p:nvPr/>
        </p:nvSpPr>
        <p:spPr>
          <a:xfrm>
            <a:off x="7903030" y="4970418"/>
            <a:ext cx="4288970" cy="1200329"/>
          </a:xfrm>
          <a:prstGeom prst="rect">
            <a:avLst/>
          </a:prstGeom>
          <a:noFill/>
        </p:spPr>
        <p:txBody>
          <a:bodyPr wrap="square">
            <a:spAutoFit/>
          </a:bodyPr>
          <a:lstStyle/>
          <a:p>
            <a:pPr>
              <a:buNone/>
            </a:pPr>
            <a:r>
              <a:rPr lang="en-US" sz="1200" b="1" dirty="0">
                <a:solidFill>
                  <a:schemeClr val="bg1"/>
                </a:solidFill>
                <a:effectLst/>
                <a:latin typeface="Arial" panose="020B0604020202020204" pitchFamily="34" charset="0"/>
              </a:rPr>
              <a:t>Objective: Develop a new “active microwave tomographic” approach for remote sounding of atmospheric composition with unprecedented</a:t>
            </a:r>
          </a:p>
          <a:p>
            <a:pPr>
              <a:buNone/>
            </a:pPr>
            <a:r>
              <a:rPr lang="en-US" sz="1200" b="1" dirty="0">
                <a:solidFill>
                  <a:schemeClr val="bg1"/>
                </a:solidFill>
                <a:effectLst/>
                <a:latin typeface="Arial" panose="020B0604020202020204" pitchFamily="34" charset="0"/>
              </a:rPr>
              <a:t>resolution (500 m vertical, 10 km along track)</a:t>
            </a:r>
          </a:p>
          <a:p>
            <a:pPr>
              <a:buNone/>
            </a:pPr>
            <a:r>
              <a:rPr lang="en-US" sz="1200" b="1" dirty="0">
                <a:solidFill>
                  <a:schemeClr val="bg1"/>
                </a:solidFill>
                <a:effectLst/>
                <a:latin typeface="Arial" panose="020B0604020202020204" pitchFamily="34" charset="0"/>
              </a:rPr>
              <a:t>• Primary target is water vapor in the </a:t>
            </a:r>
            <a:r>
              <a:rPr lang="en-US" sz="1200" b="1" dirty="0">
                <a:solidFill>
                  <a:schemeClr val="bg1"/>
                </a:solidFill>
                <a:latin typeface="Arial" panose="020B0604020202020204" pitchFamily="34" charset="0"/>
              </a:rPr>
              <a:t>UTLS </a:t>
            </a:r>
            <a:r>
              <a:rPr lang="en-US" sz="1200" b="1" dirty="0">
                <a:solidFill>
                  <a:schemeClr val="bg1"/>
                </a:solidFill>
                <a:effectLst/>
                <a:latin typeface="Arial" panose="020B0604020202020204" pitchFamily="34" charset="0"/>
              </a:rPr>
              <a:t>(~10–20 km); other species can also be observed</a:t>
            </a:r>
          </a:p>
        </p:txBody>
      </p:sp>
      <p:pic>
        <p:nvPicPr>
          <p:cNvPr id="19" name="Picture 18" descr="A picture containing chart&#10;&#10;AI-generated content may be incorrect.">
            <a:extLst>
              <a:ext uri="{FF2B5EF4-FFF2-40B4-BE49-F238E27FC236}">
                <a16:creationId xmlns:a16="http://schemas.microsoft.com/office/drawing/2014/main" id="{5636B0F9-5713-662A-13F9-1F27C19FE810}"/>
              </a:ext>
            </a:extLst>
          </p:cNvPr>
          <p:cNvPicPr>
            <a:picLocks noChangeAspect="1"/>
          </p:cNvPicPr>
          <p:nvPr/>
        </p:nvPicPr>
        <p:blipFill>
          <a:blip r:embed="rId4"/>
          <a:stretch>
            <a:fillRect/>
          </a:stretch>
        </p:blipFill>
        <p:spPr>
          <a:xfrm>
            <a:off x="337699" y="3682917"/>
            <a:ext cx="3594719" cy="2166249"/>
          </a:xfrm>
          <a:prstGeom prst="rect">
            <a:avLst/>
          </a:prstGeom>
        </p:spPr>
      </p:pic>
    </p:spTree>
    <p:extLst>
      <p:ext uri="{BB962C8B-B14F-4D97-AF65-F5344CB8AC3E}">
        <p14:creationId xmlns:p14="http://schemas.microsoft.com/office/powerpoint/2010/main" val="2507069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00893"/>
      </p:ext>
    </p:extLst>
  </p:cSld>
  <p:clrMapOvr>
    <a:masterClrMapping/>
  </p:clrMapOvr>
</p:sld>
</file>

<file path=ppt/theme/theme1.xml><?xml version="1.0" encoding="utf-8"?>
<a:theme xmlns:a="http://schemas.openxmlformats.org/drawingml/2006/main" name="Office Theme">
  <a:themeElements>
    <a:clrScheme name="NASA Earth">
      <a:dk1>
        <a:srgbClr val="000000"/>
      </a:dk1>
      <a:lt1>
        <a:srgbClr val="FFFFFF"/>
      </a:lt1>
      <a:dk2>
        <a:srgbClr val="44546A"/>
      </a:dk2>
      <a:lt2>
        <a:srgbClr val="E7E6E6"/>
      </a:lt2>
      <a:accent1>
        <a:srgbClr val="263766"/>
      </a:accent1>
      <a:accent2>
        <a:srgbClr val="0066B2"/>
      </a:accent2>
      <a:accent3>
        <a:srgbClr val="00B3F0"/>
      </a:accent3>
      <a:accent4>
        <a:srgbClr val="614786"/>
      </a:accent4>
      <a:accent5>
        <a:srgbClr val="0A6154"/>
      </a:accent5>
      <a:accent6>
        <a:srgbClr val="5B7B2E"/>
      </a:accent6>
      <a:hlink>
        <a:srgbClr val="0066B2"/>
      </a:hlink>
      <a:folHlink>
        <a:srgbClr val="4C4D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2" id="{D930C377-E1F1-E64E-AFBA-A2533BDAADBB}" vid="{4C65E1E5-0ED3-7F4B-B366-A746CD600B30}"/>
    </a:ext>
  </a:extLst>
</a:theme>
</file>

<file path=ppt/theme/theme2.xml><?xml version="1.0" encoding="utf-8"?>
<a:theme xmlns:a="http://schemas.openxmlformats.org/drawingml/2006/main" name="ESD Theme - FY27 OMB Submi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SD Theme - FY27 OMB Submit" id="{EE48485A-4FFA-428F-ACD3-1FEB691122F4}" vid="{14DB23DF-745F-418D-9677-2DB43A0946A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819EA105161447A50F0657B89EB09A" ma:contentTypeVersion="19" ma:contentTypeDescription="Create a new document." ma:contentTypeScope="" ma:versionID="46e8695ed0bbb3f7006e9f3ba9f39f40">
  <xsd:schema xmlns:xsd="http://www.w3.org/2001/XMLSchema" xmlns:xs="http://www.w3.org/2001/XMLSchema" xmlns:p="http://schemas.microsoft.com/office/2006/metadata/properties" xmlns:ns2="dc580985-2ac0-4b83-9782-36bcf4b44f14" xmlns:ns3="1aa0ef25-282a-4de6-84c9-62d8e9dff098" xmlns:ns4="d900e117-17a0-4b24-9e47-511ef1d02c43" targetNamespace="http://schemas.microsoft.com/office/2006/metadata/properties" ma:root="true" ma:fieldsID="e4dbab9e3fbe95620af46dedd6798e96" ns2:_="" ns3:_="" ns4:_="">
    <xsd:import namespace="dc580985-2ac0-4b83-9782-36bcf4b44f14"/>
    <xsd:import namespace="1aa0ef25-282a-4de6-84c9-62d8e9dff098"/>
    <xsd:import namespace="d900e117-17a0-4b24-9e47-511ef1d02c4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ServiceLocation" minOccurs="0"/>
                <xsd:element ref="ns2:lcf76f155ced4ddcb4097134ff3c332f" minOccurs="0"/>
                <xsd:element ref="ns4:TaxCatchAll" minOccurs="0"/>
                <xsd:element ref="ns2:MediaLengthInSeconds" minOccurs="0"/>
                <xsd:element ref="ns2:MeetingDate" minOccurs="0"/>
                <xsd:element ref="ns2:MediaServiceObjectDetectorVersions" minOccurs="0"/>
                <xsd:element ref="ns2:MediaServiceOCR" minOccurs="0"/>
                <xsd:element ref="ns2:MediaServiceSearchProperties" minOccurs="0"/>
                <xsd:element ref="ns2:MediaServiceBillingMetadata" minOccurs="0"/>
                <xsd:element ref="ns2:Descrip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580985-2ac0-4b83-9782-36bcf4b44f1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LengthInSeconds" ma:index="19" nillable="true" ma:displayName="MediaLengthInSeconds" ma:hidden="true" ma:internalName="MediaLengthInSeconds" ma:readOnly="true">
      <xsd:simpleType>
        <xsd:restriction base="dms:Unknown"/>
      </xsd:simpleType>
    </xsd:element>
    <xsd:element name="MeetingDate" ma:index="20" nillable="true" ma:displayName="Date" ma:format="DateOnly" ma:indexed="true" ma:internalName="MeetingDate">
      <xsd:simpleType>
        <xsd:restriction base="dms:DateTim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element name="Description" ma:index="25" nillable="true" ma:displayName="Description  " ma:description="June 1999 Earth Science Enterprise Technology Strategy document" ma:format="Dropdown" ma:internalName="Description">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aa0ef25-282a-4de6-84c9-62d8e9dff09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00e117-17a0-4b24-9e47-511ef1d02c43"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cc00289f-3003-43cf-81a6-2a8a2aaf5eb5}" ma:internalName="TaxCatchAll" ma:showField="CatchAllData" ma:web="1aa0ef25-282a-4de6-84c9-62d8e9dff09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d900e117-17a0-4b24-9e47-511ef1d02c43" xsi:nil="true"/>
    <lcf76f155ced4ddcb4097134ff3c332f xmlns="dc580985-2ac0-4b83-9782-36bcf4b44f14">
      <Terms xmlns="http://schemas.microsoft.com/office/infopath/2007/PartnerControls"/>
    </lcf76f155ced4ddcb4097134ff3c332f>
    <MeetingDate xmlns="dc580985-2ac0-4b83-9782-36bcf4b44f14" xsi:nil="true"/>
    <Description xmlns="dc580985-2ac0-4b83-9782-36bcf4b44f14" xsi:nil="true"/>
  </documentManagement>
</p:properties>
</file>

<file path=customXml/itemProps1.xml><?xml version="1.0" encoding="utf-8"?>
<ds:datastoreItem xmlns:ds="http://schemas.openxmlformats.org/officeDocument/2006/customXml" ds:itemID="{8524CDC9-AC74-42EE-8A1B-196F1C6B9949}">
  <ds:schemaRefs>
    <ds:schemaRef ds:uri="1aa0ef25-282a-4de6-84c9-62d8e9dff098"/>
    <ds:schemaRef ds:uri="d900e117-17a0-4b24-9e47-511ef1d02c43"/>
    <ds:schemaRef ds:uri="dc580985-2ac0-4b83-9782-36bcf4b44f1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B697885-81F8-43F4-A9E6-E11B29390622}">
  <ds:schemaRefs>
    <ds:schemaRef ds:uri="http://schemas.microsoft.com/sharepoint/v3/contenttype/forms"/>
  </ds:schemaRefs>
</ds:datastoreItem>
</file>

<file path=customXml/itemProps3.xml><?xml version="1.0" encoding="utf-8"?>
<ds:datastoreItem xmlns:ds="http://schemas.openxmlformats.org/officeDocument/2006/customXml" ds:itemID="{3CF0889C-D1C9-41A2-ADD8-9AEC08F21993}">
  <ds:schemaRefs>
    <ds:schemaRef ds:uri="1aa0ef25-282a-4de6-84c9-62d8e9dff098"/>
    <ds:schemaRef ds:uri="d900e117-17a0-4b24-9e47-511ef1d02c43"/>
    <ds:schemaRef ds:uri="dc580985-2ac0-4b83-9782-36bcf4b44f1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Office Theme</Template>
  <TotalTime>5563</TotalTime>
  <Words>2949</Words>
  <Application>Microsoft Macintosh PowerPoint</Application>
  <PresentationFormat>Widescreen</PresentationFormat>
  <Paragraphs>306</Paragraphs>
  <Slides>21</Slides>
  <Notes>12</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21</vt:i4>
      </vt:variant>
    </vt:vector>
  </HeadingPairs>
  <TitlesOfParts>
    <vt:vector size="34" baseType="lpstr">
      <vt:lpstr>Aptos</vt:lpstr>
      <vt:lpstr>Arial</vt:lpstr>
      <vt:lpstr>Arial</vt:lpstr>
      <vt:lpstr>Arial Narrow</vt:lpstr>
      <vt:lpstr>Arial,Sans-Serif</vt:lpstr>
      <vt:lpstr>Calibri</vt:lpstr>
      <vt:lpstr>Helvetica</vt:lpstr>
      <vt:lpstr>Inter</vt:lpstr>
      <vt:lpstr>Lato</vt:lpstr>
      <vt:lpstr>Public Sans Web</vt:lpstr>
      <vt:lpstr>Times New Roman</vt:lpstr>
      <vt:lpstr>Office Theme</vt:lpstr>
      <vt:lpstr>ESD Theme - FY27 OMB Submit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Henderson</dc:creator>
  <cp:lastModifiedBy>Emory, Amber E. (GSFC-4070)</cp:lastModifiedBy>
  <cp:revision>19</cp:revision>
  <dcterms:created xsi:type="dcterms:W3CDTF">2026-02-20T01:09:45Z</dcterms:created>
  <dcterms:modified xsi:type="dcterms:W3CDTF">2026-04-21T15:07:13Z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0x010100DE819EA105161447A50F0657B89EB09A</vt:lpwstr>
  </property>
  <property fmtid="{D5CDD505-2E9C-101B-9397-08002B2CF9AE}" pid="3" name="MediaServiceImageTags">
    <vt:lpwstr/>
  </property>
</Properties>
</file>