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64" r:id="rId5"/>
    <p:sldId id="286" r:id="rId6"/>
    <p:sldId id="387" r:id="rId7"/>
    <p:sldId id="293" r:id="rId8"/>
    <p:sldId id="343" r:id="rId9"/>
    <p:sldId id="315" r:id="rId10"/>
    <p:sldId id="334" r:id="rId11"/>
    <p:sldId id="344" r:id="rId12"/>
    <p:sldId id="2147481577" r:id="rId13"/>
    <p:sldId id="348" r:id="rId14"/>
    <p:sldId id="350" r:id="rId15"/>
    <p:sldId id="351" r:id="rId16"/>
    <p:sldId id="396" r:id="rId17"/>
    <p:sldId id="354" r:id="rId18"/>
    <p:sldId id="357" r:id="rId19"/>
    <p:sldId id="370" r:id="rId20"/>
    <p:sldId id="374" r:id="rId21"/>
    <p:sldId id="3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14D29E-4E96-463E-ABCF-8C9A5024E73B}">
          <p14:sldIdLst>
            <p14:sldId id="264"/>
            <p14:sldId id="286"/>
            <p14:sldId id="387"/>
            <p14:sldId id="293"/>
            <p14:sldId id="343"/>
            <p14:sldId id="315"/>
            <p14:sldId id="334"/>
            <p14:sldId id="344"/>
            <p14:sldId id="2147481577"/>
            <p14:sldId id="348"/>
            <p14:sldId id="350"/>
            <p14:sldId id="351"/>
            <p14:sldId id="396"/>
            <p14:sldId id="354"/>
            <p14:sldId id="357"/>
            <p14:sldId id="370"/>
            <p14:sldId id="374"/>
            <p14:sldId id="375"/>
          </p14:sldIdLst>
        </p14:section>
        <p14:section name="Cover Slides" id="{180182F4-1B5C-1741-A1CB-976AF27A1F3E}">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37E039-2C73-B791-95B8-8C4EB3777EF7}" name="Martin, Meiying Melissa Y. (HQ-DK000)" initials="MM" userId="S::mymarti1@ndc.nasa.gov::3cd07f3d-9848-40e8-807f-8aef6002e652" providerId="AD"/>
  <p188:author id="{DFC3BE60-3E0C-B64A-4950-DFF4B3592791}" name="Brennan, Jennifer L. (GSFC-610.0)[ADNET SYSTEMS INC]" initials="BI" userId="S::jbrennan@ndc.nasa.gov::4833efc3-ad65-4fdb-bed7-c1ac46adfbf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5A03C2-8C28-4770-B795-5860181245FA}" v="6" dt="2026-04-21T02:18:41.2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2" autoAdjust="0"/>
    <p:restoredTop sz="88499" autoAdjust="0"/>
  </p:normalViewPr>
  <p:slideViewPr>
    <p:cSldViewPr snapToGrid="0">
      <p:cViewPr varScale="1">
        <p:scale>
          <a:sx n="66" d="100"/>
          <a:sy n="66" d="100"/>
        </p:scale>
        <p:origin x="1238" y="48"/>
      </p:cViewPr>
      <p:guideLst/>
    </p:cSldViewPr>
  </p:slideViewPr>
  <p:notesTextViewPr>
    <p:cViewPr>
      <p:scale>
        <a:sx n="1" d="1"/>
        <a:sy n="1" d="1"/>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Meiying Melissa Y. (HQ-DK000)" userId="3cd07f3d-9848-40e8-807f-8aef6002e652" providerId="ADAL" clId="{88E7D54C-002E-40CE-8038-704F204919B1}"/>
    <pc:docChg chg="custSel delSld modSld sldOrd modSection">
      <pc:chgData name="Martin, Meiying Melissa Y. (HQ-DK000)" userId="3cd07f3d-9848-40e8-807f-8aef6002e652" providerId="ADAL" clId="{88E7D54C-002E-40CE-8038-704F204919B1}" dt="2026-04-21T12:23:12.560" v="87" actId="47"/>
      <pc:docMkLst>
        <pc:docMk/>
      </pc:docMkLst>
      <pc:sldChg chg="ord">
        <pc:chgData name="Martin, Meiying Melissa Y. (HQ-DK000)" userId="3cd07f3d-9848-40e8-807f-8aef6002e652" providerId="ADAL" clId="{88E7D54C-002E-40CE-8038-704F204919B1}" dt="2026-04-21T01:59:51.773" v="1"/>
        <pc:sldMkLst>
          <pc:docMk/>
          <pc:sldMk cId="3100654813" sldId="286"/>
        </pc:sldMkLst>
      </pc:sldChg>
      <pc:sldChg chg="modSp mod">
        <pc:chgData name="Martin, Meiying Melissa Y. (HQ-DK000)" userId="3cd07f3d-9848-40e8-807f-8aef6002e652" providerId="ADAL" clId="{88E7D54C-002E-40CE-8038-704F204919B1}" dt="2026-04-21T02:18:30.874" v="85" actId="20577"/>
        <pc:sldMkLst>
          <pc:docMk/>
          <pc:sldMk cId="1203444798" sldId="293"/>
        </pc:sldMkLst>
        <pc:spChg chg="mod">
          <ac:chgData name="Martin, Meiying Melissa Y. (HQ-DK000)" userId="3cd07f3d-9848-40e8-807f-8aef6002e652" providerId="ADAL" clId="{88E7D54C-002E-40CE-8038-704F204919B1}" dt="2026-04-21T02:18:30.874" v="85" actId="20577"/>
          <ac:spMkLst>
            <pc:docMk/>
            <pc:sldMk cId="1203444798" sldId="293"/>
            <ac:spMk id="5" creationId="{01E6DA46-1FA6-8E94-400D-0257C8DC778C}"/>
          </ac:spMkLst>
        </pc:spChg>
      </pc:sldChg>
      <pc:sldChg chg="del">
        <pc:chgData name="Martin, Meiying Melissa Y. (HQ-DK000)" userId="3cd07f3d-9848-40e8-807f-8aef6002e652" providerId="ADAL" clId="{88E7D54C-002E-40CE-8038-704F204919B1}" dt="2026-04-21T02:00:23.872" v="5" actId="47"/>
        <pc:sldMkLst>
          <pc:docMk/>
          <pc:sldMk cId="565237885" sldId="327"/>
        </pc:sldMkLst>
      </pc:sldChg>
      <pc:sldChg chg="modSp">
        <pc:chgData name="Martin, Meiying Melissa Y. (HQ-DK000)" userId="3cd07f3d-9848-40e8-807f-8aef6002e652" providerId="ADAL" clId="{88E7D54C-002E-40CE-8038-704F204919B1}" dt="2026-04-21T02:18:41.211" v="86"/>
        <pc:sldMkLst>
          <pc:docMk/>
          <pc:sldMk cId="449744618" sldId="343"/>
        </pc:sldMkLst>
        <pc:spChg chg="mod">
          <ac:chgData name="Martin, Meiying Melissa Y. (HQ-DK000)" userId="3cd07f3d-9848-40e8-807f-8aef6002e652" providerId="ADAL" clId="{88E7D54C-002E-40CE-8038-704F204919B1}" dt="2026-04-21T02:18:41.211" v="86"/>
          <ac:spMkLst>
            <pc:docMk/>
            <pc:sldMk cId="449744618" sldId="343"/>
            <ac:spMk id="5" creationId="{388BCEE8-269A-9968-D7F7-681A3BEAEF4C}"/>
          </ac:spMkLst>
        </pc:spChg>
      </pc:sldChg>
      <pc:sldChg chg="del">
        <pc:chgData name="Martin, Meiying Melissa Y. (HQ-DK000)" userId="3cd07f3d-9848-40e8-807f-8aef6002e652" providerId="ADAL" clId="{88E7D54C-002E-40CE-8038-704F204919B1}" dt="2026-04-21T02:06:18.179" v="74" actId="47"/>
        <pc:sldMkLst>
          <pc:docMk/>
          <pc:sldMk cId="349335457" sldId="345"/>
        </pc:sldMkLst>
      </pc:sldChg>
      <pc:sldChg chg="addSp delSp modSp mod">
        <pc:chgData name="Martin, Meiying Melissa Y. (HQ-DK000)" userId="3cd07f3d-9848-40e8-807f-8aef6002e652" providerId="ADAL" clId="{88E7D54C-002E-40CE-8038-704F204919B1}" dt="2026-04-21T02:06:13.610" v="73" actId="1036"/>
        <pc:sldMkLst>
          <pc:docMk/>
          <pc:sldMk cId="2762067510" sldId="348"/>
        </pc:sldMkLst>
        <pc:spChg chg="del">
          <ac:chgData name="Martin, Meiying Melissa Y. (HQ-DK000)" userId="3cd07f3d-9848-40e8-807f-8aef6002e652" providerId="ADAL" clId="{88E7D54C-002E-40CE-8038-704F204919B1}" dt="2026-04-21T02:04:54.606" v="51" actId="478"/>
          <ac:spMkLst>
            <pc:docMk/>
            <pc:sldMk cId="2762067510" sldId="348"/>
            <ac:spMk id="2" creationId="{86A11323-975F-DE37-E4A7-C3ED29133759}"/>
          </ac:spMkLst>
        </pc:spChg>
        <pc:spChg chg="mod">
          <ac:chgData name="Martin, Meiying Melissa Y. (HQ-DK000)" userId="3cd07f3d-9848-40e8-807f-8aef6002e652" providerId="ADAL" clId="{88E7D54C-002E-40CE-8038-704F204919B1}" dt="2026-04-21T02:06:04.554" v="67" actId="20577"/>
          <ac:spMkLst>
            <pc:docMk/>
            <pc:sldMk cId="2762067510" sldId="348"/>
            <ac:spMk id="4" creationId="{74E902C0-3A55-22C3-F2B9-AB2BDEBC9D70}"/>
          </ac:spMkLst>
        </pc:spChg>
        <pc:spChg chg="mod">
          <ac:chgData name="Martin, Meiying Melissa Y. (HQ-DK000)" userId="3cd07f3d-9848-40e8-807f-8aef6002e652" providerId="ADAL" clId="{88E7D54C-002E-40CE-8038-704F204919B1}" dt="2026-04-21T02:06:13.610" v="73" actId="1036"/>
          <ac:spMkLst>
            <pc:docMk/>
            <pc:sldMk cId="2762067510" sldId="348"/>
            <ac:spMk id="9" creationId="{5199DC3B-FA6D-922E-609D-741AFEB52DC1}"/>
          </ac:spMkLst>
        </pc:spChg>
        <pc:picChg chg="add mod">
          <ac:chgData name="Martin, Meiying Melissa Y. (HQ-DK000)" userId="3cd07f3d-9848-40e8-807f-8aef6002e652" providerId="ADAL" clId="{88E7D54C-002E-40CE-8038-704F204919B1}" dt="2026-04-21T02:05:18.966" v="57" actId="1076"/>
          <ac:picMkLst>
            <pc:docMk/>
            <pc:sldMk cId="2762067510" sldId="348"/>
            <ac:picMk id="3" creationId="{D4C546FD-4D72-1362-42D6-16D1FB244ACB}"/>
          </ac:picMkLst>
        </pc:picChg>
        <pc:picChg chg="mod">
          <ac:chgData name="Martin, Meiying Melissa Y. (HQ-DK000)" userId="3cd07f3d-9848-40e8-807f-8aef6002e652" providerId="ADAL" clId="{88E7D54C-002E-40CE-8038-704F204919B1}" dt="2026-04-21T02:05:34.546" v="59" actId="1076"/>
          <ac:picMkLst>
            <pc:docMk/>
            <pc:sldMk cId="2762067510" sldId="348"/>
            <ac:picMk id="8" creationId="{F793C5F2-31E2-E82B-FE92-CE795608AF3E}"/>
          </ac:picMkLst>
        </pc:picChg>
      </pc:sldChg>
      <pc:sldChg chg="del">
        <pc:chgData name="Martin, Meiying Melissa Y. (HQ-DK000)" userId="3cd07f3d-9848-40e8-807f-8aef6002e652" providerId="ADAL" clId="{88E7D54C-002E-40CE-8038-704F204919B1}" dt="2026-04-21T02:00:26.039" v="6" actId="47"/>
        <pc:sldMkLst>
          <pc:docMk/>
          <pc:sldMk cId="2636336046" sldId="358"/>
        </pc:sldMkLst>
      </pc:sldChg>
      <pc:sldChg chg="del">
        <pc:chgData name="Martin, Meiying Melissa Y. (HQ-DK000)" userId="3cd07f3d-9848-40e8-807f-8aef6002e652" providerId="ADAL" clId="{88E7D54C-002E-40CE-8038-704F204919B1}" dt="2026-04-21T02:00:26.745" v="7" actId="47"/>
        <pc:sldMkLst>
          <pc:docMk/>
          <pc:sldMk cId="2342517379" sldId="359"/>
        </pc:sldMkLst>
      </pc:sldChg>
      <pc:sldChg chg="del">
        <pc:chgData name="Martin, Meiying Melissa Y. (HQ-DK000)" userId="3cd07f3d-9848-40e8-807f-8aef6002e652" providerId="ADAL" clId="{88E7D54C-002E-40CE-8038-704F204919B1}" dt="2026-04-21T02:00:27.420" v="8" actId="47"/>
        <pc:sldMkLst>
          <pc:docMk/>
          <pc:sldMk cId="2113964149" sldId="361"/>
        </pc:sldMkLst>
      </pc:sldChg>
      <pc:sldChg chg="del">
        <pc:chgData name="Martin, Meiying Melissa Y. (HQ-DK000)" userId="3cd07f3d-9848-40e8-807f-8aef6002e652" providerId="ADAL" clId="{88E7D54C-002E-40CE-8038-704F204919B1}" dt="2026-04-21T02:00:27.969" v="9" actId="47"/>
        <pc:sldMkLst>
          <pc:docMk/>
          <pc:sldMk cId="1547406103" sldId="362"/>
        </pc:sldMkLst>
      </pc:sldChg>
      <pc:sldChg chg="del">
        <pc:chgData name="Martin, Meiying Melissa Y. (HQ-DK000)" userId="3cd07f3d-9848-40e8-807f-8aef6002e652" providerId="ADAL" clId="{88E7D54C-002E-40CE-8038-704F204919B1}" dt="2026-04-21T02:00:28.550" v="10" actId="47"/>
        <pc:sldMkLst>
          <pc:docMk/>
          <pc:sldMk cId="4192601547" sldId="365"/>
        </pc:sldMkLst>
      </pc:sldChg>
      <pc:sldChg chg="del">
        <pc:chgData name="Martin, Meiying Melissa Y. (HQ-DK000)" userId="3cd07f3d-9848-40e8-807f-8aef6002e652" providerId="ADAL" clId="{88E7D54C-002E-40CE-8038-704F204919B1}" dt="2026-04-21T02:00:29.006" v="11" actId="47"/>
        <pc:sldMkLst>
          <pc:docMk/>
          <pc:sldMk cId="36836353" sldId="366"/>
        </pc:sldMkLst>
      </pc:sldChg>
      <pc:sldChg chg="del">
        <pc:chgData name="Martin, Meiying Melissa Y. (HQ-DK000)" userId="3cd07f3d-9848-40e8-807f-8aef6002e652" providerId="ADAL" clId="{88E7D54C-002E-40CE-8038-704F204919B1}" dt="2026-04-21T02:00:30.230" v="12" actId="47"/>
        <pc:sldMkLst>
          <pc:docMk/>
          <pc:sldMk cId="1631419407" sldId="369"/>
        </pc:sldMkLst>
      </pc:sldChg>
      <pc:sldChg chg="addSp modSp mod">
        <pc:chgData name="Martin, Meiying Melissa Y. (HQ-DK000)" userId="3cd07f3d-9848-40e8-807f-8aef6002e652" providerId="ADAL" clId="{88E7D54C-002E-40CE-8038-704F204919B1}" dt="2026-04-21T02:01:57.237" v="26" actId="1076"/>
        <pc:sldMkLst>
          <pc:docMk/>
          <pc:sldMk cId="1386461459" sldId="370"/>
        </pc:sldMkLst>
        <pc:spChg chg="mod">
          <ac:chgData name="Martin, Meiying Melissa Y. (HQ-DK000)" userId="3cd07f3d-9848-40e8-807f-8aef6002e652" providerId="ADAL" clId="{88E7D54C-002E-40CE-8038-704F204919B1}" dt="2026-04-21T02:01:45.680" v="23" actId="1076"/>
          <ac:spMkLst>
            <pc:docMk/>
            <pc:sldMk cId="1386461459" sldId="370"/>
            <ac:spMk id="4" creationId="{73AB1B6F-9956-21AF-6CEA-1AB22D18CF7A}"/>
          </ac:spMkLst>
        </pc:spChg>
        <pc:spChg chg="add mod">
          <ac:chgData name="Martin, Meiying Melissa Y. (HQ-DK000)" userId="3cd07f3d-9848-40e8-807f-8aef6002e652" providerId="ADAL" clId="{88E7D54C-002E-40CE-8038-704F204919B1}" dt="2026-04-21T02:01:40.568" v="22" actId="1076"/>
          <ac:spMkLst>
            <pc:docMk/>
            <pc:sldMk cId="1386461459" sldId="370"/>
            <ac:spMk id="5" creationId="{24186DDC-D30D-467E-F2A2-9615FD80D767}"/>
          </ac:spMkLst>
        </pc:spChg>
        <pc:spChg chg="mod">
          <ac:chgData name="Martin, Meiying Melissa Y. (HQ-DK000)" userId="3cd07f3d-9848-40e8-807f-8aef6002e652" providerId="ADAL" clId="{88E7D54C-002E-40CE-8038-704F204919B1}" dt="2026-04-21T02:01:51.211" v="24" actId="1076"/>
          <ac:spMkLst>
            <pc:docMk/>
            <pc:sldMk cId="1386461459" sldId="370"/>
            <ac:spMk id="7" creationId="{538D75CC-7BCC-6744-8043-B76E902CEB24}"/>
          </ac:spMkLst>
        </pc:spChg>
        <pc:spChg chg="mod">
          <ac:chgData name="Martin, Meiying Melissa Y. (HQ-DK000)" userId="3cd07f3d-9848-40e8-807f-8aef6002e652" providerId="ADAL" clId="{88E7D54C-002E-40CE-8038-704F204919B1}" dt="2026-04-21T02:01:57.237" v="26" actId="1076"/>
          <ac:spMkLst>
            <pc:docMk/>
            <pc:sldMk cId="1386461459" sldId="370"/>
            <ac:spMk id="10" creationId="{CBA7F2EA-AD4E-A411-C4DE-7AC98BE4D3DA}"/>
          </ac:spMkLst>
        </pc:spChg>
        <pc:graphicFrameChg chg="add mod modGraphic">
          <ac:chgData name="Martin, Meiying Melissa Y. (HQ-DK000)" userId="3cd07f3d-9848-40e8-807f-8aef6002e652" providerId="ADAL" clId="{88E7D54C-002E-40CE-8038-704F204919B1}" dt="2026-04-21T02:01:13.779" v="17" actId="1076"/>
          <ac:graphicFrameMkLst>
            <pc:docMk/>
            <pc:sldMk cId="1386461459" sldId="370"/>
            <ac:graphicFrameMk id="3" creationId="{2D376BBF-D50B-B2C7-F8DB-5D18077F1016}"/>
          </ac:graphicFrameMkLst>
        </pc:graphicFrameChg>
      </pc:sldChg>
      <pc:sldChg chg="del">
        <pc:chgData name="Martin, Meiying Melissa Y. (HQ-DK000)" userId="3cd07f3d-9848-40e8-807f-8aef6002e652" providerId="ADAL" clId="{88E7D54C-002E-40CE-8038-704F204919B1}" dt="2026-04-21T02:02:03.131" v="27" actId="47"/>
        <pc:sldMkLst>
          <pc:docMk/>
          <pc:sldMk cId="342573021" sldId="371"/>
        </pc:sldMkLst>
      </pc:sldChg>
      <pc:sldChg chg="del">
        <pc:chgData name="Martin, Meiying Melissa Y. (HQ-DK000)" userId="3cd07f3d-9848-40e8-807f-8aef6002e652" providerId="ADAL" clId="{88E7D54C-002E-40CE-8038-704F204919B1}" dt="2026-04-21T02:00:48.154" v="13" actId="47"/>
        <pc:sldMkLst>
          <pc:docMk/>
          <pc:sldMk cId="928520460" sldId="372"/>
        </pc:sldMkLst>
      </pc:sldChg>
      <pc:sldChg chg="del">
        <pc:chgData name="Martin, Meiying Melissa Y. (HQ-DK000)" userId="3cd07f3d-9848-40e8-807f-8aef6002e652" providerId="ADAL" clId="{88E7D54C-002E-40CE-8038-704F204919B1}" dt="2026-04-21T02:03:21.609" v="28" actId="47"/>
        <pc:sldMkLst>
          <pc:docMk/>
          <pc:sldMk cId="1993740944" sldId="373"/>
        </pc:sldMkLst>
      </pc:sldChg>
      <pc:sldChg chg="del">
        <pc:chgData name="Martin, Meiying Melissa Y. (HQ-DK000)" userId="3cd07f3d-9848-40e8-807f-8aef6002e652" providerId="ADAL" clId="{88E7D54C-002E-40CE-8038-704F204919B1}" dt="2026-04-21T12:23:12.560" v="87" actId="47"/>
        <pc:sldMkLst>
          <pc:docMk/>
          <pc:sldMk cId="744063368" sldId="397"/>
        </pc:sldMkLst>
      </pc:sldChg>
      <pc:sldChg chg="del">
        <pc:chgData name="Martin, Meiying Melissa Y. (HQ-DK000)" userId="3cd07f3d-9848-40e8-807f-8aef6002e652" providerId="ADAL" clId="{88E7D54C-002E-40CE-8038-704F204919B1}" dt="2026-04-21T01:59:56.624" v="3" actId="47"/>
        <pc:sldMkLst>
          <pc:docMk/>
          <pc:sldMk cId="672942721" sldId="398"/>
        </pc:sldMkLst>
      </pc:sldChg>
      <pc:sldChg chg="del">
        <pc:chgData name="Martin, Meiying Melissa Y. (HQ-DK000)" userId="3cd07f3d-9848-40e8-807f-8aef6002e652" providerId="ADAL" clId="{88E7D54C-002E-40CE-8038-704F204919B1}" dt="2026-04-21T01:59:57.615" v="4" actId="47"/>
        <pc:sldMkLst>
          <pc:docMk/>
          <pc:sldMk cId="914760281" sldId="399"/>
        </pc:sldMkLst>
      </pc:sldChg>
      <pc:sldChg chg="del">
        <pc:chgData name="Martin, Meiying Melissa Y. (HQ-DK000)" userId="3cd07f3d-9848-40e8-807f-8aef6002e652" providerId="ADAL" clId="{88E7D54C-002E-40CE-8038-704F204919B1}" dt="2026-04-21T01:59:55.728" v="2" actId="47"/>
        <pc:sldMkLst>
          <pc:docMk/>
          <pc:sldMk cId="2110707182" sldId="2147481576"/>
        </pc:sldMkLst>
      </pc:sldChg>
      <pc:sldMasterChg chg="delSldLayout">
        <pc:chgData name="Martin, Meiying Melissa Y. (HQ-DK000)" userId="3cd07f3d-9848-40e8-807f-8aef6002e652" providerId="ADAL" clId="{88E7D54C-002E-40CE-8038-704F204919B1}" dt="2026-04-21T02:02:03.131" v="27" actId="47"/>
        <pc:sldMasterMkLst>
          <pc:docMk/>
          <pc:sldMasterMk cId="1630843136" sldId="2147483648"/>
        </pc:sldMasterMkLst>
        <pc:sldLayoutChg chg="del">
          <pc:chgData name="Martin, Meiying Melissa Y. (HQ-DK000)" userId="3cd07f3d-9848-40e8-807f-8aef6002e652" providerId="ADAL" clId="{88E7D54C-002E-40CE-8038-704F204919B1}" dt="2026-04-21T02:02:03.131" v="27" actId="47"/>
          <pc:sldLayoutMkLst>
            <pc:docMk/>
            <pc:sldMasterMk cId="1630843136" sldId="2147483648"/>
            <pc:sldLayoutMk cId="3077529177" sldId="2147483665"/>
          </pc:sldLayoutMkLst>
        </pc:sldLayoutChg>
        <pc:sldLayoutChg chg="del">
          <pc:chgData name="Martin, Meiying Melissa Y. (HQ-DK000)" userId="3cd07f3d-9848-40e8-807f-8aef6002e652" providerId="ADAL" clId="{88E7D54C-002E-40CE-8038-704F204919B1}" dt="2026-04-21T01:59:55.728" v="2" actId="47"/>
          <pc:sldLayoutMkLst>
            <pc:docMk/>
            <pc:sldMasterMk cId="1630843136" sldId="2147483648"/>
            <pc:sldLayoutMk cId="1139055522" sldId="214748366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C37D58-0914-4C42-8FD5-D7FAB6B98535}"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en-US"/>
        </a:p>
      </dgm:t>
    </dgm:pt>
    <dgm:pt modelId="{51F917C4-9643-4CAB-8785-CFDC74FD38AD}">
      <dgm:prSet phldrT="[Text]"/>
      <dgm:spPr/>
      <dgm:t>
        <a:bodyPr/>
        <a:lstStyle/>
        <a:p>
          <a:r>
            <a:rPr lang="en-US" dirty="0"/>
            <a:t>Are you using commercial data?</a:t>
          </a:r>
        </a:p>
      </dgm:t>
    </dgm:pt>
    <dgm:pt modelId="{370FEC23-0FBF-4777-8F92-E61173514E9B}" type="parTrans" cxnId="{84224BF2-0C44-4BED-8EA9-CF9F3D3DCB44}">
      <dgm:prSet/>
      <dgm:spPr/>
      <dgm:t>
        <a:bodyPr/>
        <a:lstStyle/>
        <a:p>
          <a:endParaRPr lang="en-US"/>
        </a:p>
      </dgm:t>
    </dgm:pt>
    <dgm:pt modelId="{CD9FAABA-FA0C-45DD-B3FF-8D7122A9B95A}" type="sibTrans" cxnId="{84224BF2-0C44-4BED-8EA9-CF9F3D3DCB44}">
      <dgm:prSet/>
      <dgm:spPr/>
      <dgm:t>
        <a:bodyPr/>
        <a:lstStyle/>
        <a:p>
          <a:endParaRPr lang="en-US"/>
        </a:p>
      </dgm:t>
    </dgm:pt>
    <dgm:pt modelId="{3E0AEEEB-AF3C-410D-ADC2-68BEEF3B62E6}">
      <dgm:prSet phldrT="[Text]"/>
      <dgm:spPr/>
      <dgm:t>
        <a:bodyPr/>
        <a:lstStyle/>
        <a:p>
          <a:r>
            <a:rPr lang="en-US" dirty="0"/>
            <a:t>Yes</a:t>
          </a:r>
        </a:p>
      </dgm:t>
    </dgm:pt>
    <dgm:pt modelId="{611E4D91-6692-482D-BF5F-1CF94E0F707E}" type="parTrans" cxnId="{914BAD32-755E-4959-8646-41F00A73408C}">
      <dgm:prSet/>
      <dgm:spPr/>
      <dgm:t>
        <a:bodyPr/>
        <a:lstStyle/>
        <a:p>
          <a:endParaRPr lang="en-US"/>
        </a:p>
      </dgm:t>
    </dgm:pt>
    <dgm:pt modelId="{E94C5E8E-D256-499B-9E2C-99C18C6D1D47}" type="sibTrans" cxnId="{914BAD32-755E-4959-8646-41F00A73408C}">
      <dgm:prSet/>
      <dgm:spPr/>
      <dgm:t>
        <a:bodyPr/>
        <a:lstStyle/>
        <a:p>
          <a:endParaRPr lang="en-US"/>
        </a:p>
      </dgm:t>
    </dgm:pt>
    <dgm:pt modelId="{083CB2A7-9019-423D-BFC1-B31133B16597}">
      <dgm:prSet phldrT="[Text]"/>
      <dgm:spPr/>
      <dgm:t>
        <a:bodyPr/>
        <a:lstStyle/>
        <a:p>
          <a:r>
            <a:rPr lang="en-US" dirty="0"/>
            <a:t>What type of commercial data are you using? </a:t>
          </a:r>
        </a:p>
      </dgm:t>
    </dgm:pt>
    <dgm:pt modelId="{EFCC1EB2-F8CA-4A1F-B8C1-ACCD094B41D1}" type="parTrans" cxnId="{4257B1B7-3418-442E-8772-E05541EA753D}">
      <dgm:prSet/>
      <dgm:spPr>
        <a:ln>
          <a:solidFill>
            <a:schemeClr val="accent5">
              <a:lumMod val="40000"/>
              <a:lumOff val="60000"/>
            </a:schemeClr>
          </a:solidFill>
        </a:ln>
      </dgm:spPr>
      <dgm:t>
        <a:bodyPr/>
        <a:lstStyle/>
        <a:p>
          <a:endParaRPr lang="en-US"/>
        </a:p>
      </dgm:t>
    </dgm:pt>
    <dgm:pt modelId="{70726BE8-692B-4ECB-A4DB-7FB8A17E31BE}" type="sibTrans" cxnId="{4257B1B7-3418-442E-8772-E05541EA753D}">
      <dgm:prSet/>
      <dgm:spPr/>
      <dgm:t>
        <a:bodyPr/>
        <a:lstStyle/>
        <a:p>
          <a:endParaRPr lang="en-US"/>
        </a:p>
      </dgm:t>
    </dgm:pt>
    <dgm:pt modelId="{BD3206D5-767F-4D12-98BB-94DF5E569C09}">
      <dgm:prSet phldrT="[Text]"/>
      <dgm:spPr/>
      <dgm:t>
        <a:bodyPr/>
        <a:lstStyle/>
        <a:p>
          <a:r>
            <a:rPr lang="en-US" b="0" i="0" dirty="0"/>
            <a:t>What is your use case?</a:t>
          </a:r>
        </a:p>
      </dgm:t>
    </dgm:pt>
    <dgm:pt modelId="{373F3C01-B321-4749-AA9B-815B7DC7A0D3}" type="parTrans" cxnId="{F46704D2-526D-4C50-AA95-5F39A46D39E9}">
      <dgm:prSet/>
      <dgm:spPr>
        <a:ln>
          <a:solidFill>
            <a:schemeClr val="accent5">
              <a:lumMod val="40000"/>
              <a:lumOff val="60000"/>
            </a:schemeClr>
          </a:solidFill>
        </a:ln>
      </dgm:spPr>
      <dgm:t>
        <a:bodyPr/>
        <a:lstStyle/>
        <a:p>
          <a:endParaRPr lang="en-US"/>
        </a:p>
      </dgm:t>
    </dgm:pt>
    <dgm:pt modelId="{DD10778D-9F08-4058-93B5-569644244B0B}" type="sibTrans" cxnId="{F46704D2-526D-4C50-AA95-5F39A46D39E9}">
      <dgm:prSet/>
      <dgm:spPr/>
      <dgm:t>
        <a:bodyPr/>
        <a:lstStyle/>
        <a:p>
          <a:endParaRPr lang="en-US"/>
        </a:p>
      </dgm:t>
    </dgm:pt>
    <dgm:pt modelId="{54CDEEC6-E333-4840-9BB3-9F72DE8D300C}">
      <dgm:prSet phldrT="[Text]"/>
      <dgm:spPr/>
      <dgm:t>
        <a:bodyPr/>
        <a:lstStyle/>
        <a:p>
          <a:r>
            <a:rPr lang="en-US" dirty="0"/>
            <a:t>No</a:t>
          </a:r>
        </a:p>
      </dgm:t>
    </dgm:pt>
    <dgm:pt modelId="{D8F6BA92-F27E-4316-B679-E463532A8CF3}" type="parTrans" cxnId="{3A3E6F8C-EB39-4D7D-A9D7-208B219A3460}">
      <dgm:prSet/>
      <dgm:spPr/>
      <dgm:t>
        <a:bodyPr/>
        <a:lstStyle/>
        <a:p>
          <a:endParaRPr lang="en-US"/>
        </a:p>
      </dgm:t>
    </dgm:pt>
    <dgm:pt modelId="{1ABB67AF-3E3E-4CC9-87ED-CFE7ADF998AB}" type="sibTrans" cxnId="{3A3E6F8C-EB39-4D7D-A9D7-208B219A3460}">
      <dgm:prSet/>
      <dgm:spPr/>
      <dgm:t>
        <a:bodyPr/>
        <a:lstStyle/>
        <a:p>
          <a:endParaRPr lang="en-US"/>
        </a:p>
      </dgm:t>
    </dgm:pt>
    <dgm:pt modelId="{DA0679A4-0524-4E49-BE29-2E8DDE092573}">
      <dgm:prSet phldrT="[Text]"/>
      <dgm:spPr/>
      <dgm:t>
        <a:bodyPr/>
        <a:lstStyle/>
        <a:p>
          <a:r>
            <a:rPr lang="en-US" dirty="0"/>
            <a:t>What is preventing you from using commercial data?</a:t>
          </a:r>
        </a:p>
      </dgm:t>
    </dgm:pt>
    <dgm:pt modelId="{1C610909-6A09-40EB-99DB-3827D24CAA66}" type="parTrans" cxnId="{FC07F24A-9F49-48B7-8CDD-E801AA66660B}">
      <dgm:prSet/>
      <dgm:spPr>
        <a:ln>
          <a:solidFill>
            <a:schemeClr val="accent5">
              <a:lumMod val="40000"/>
              <a:lumOff val="60000"/>
            </a:schemeClr>
          </a:solidFill>
        </a:ln>
      </dgm:spPr>
      <dgm:t>
        <a:bodyPr/>
        <a:lstStyle/>
        <a:p>
          <a:endParaRPr lang="en-US"/>
        </a:p>
      </dgm:t>
    </dgm:pt>
    <dgm:pt modelId="{1AB1CA28-EC6A-4A67-81B5-9C579899E2CF}" type="sibTrans" cxnId="{FC07F24A-9F49-48B7-8CDD-E801AA66660B}">
      <dgm:prSet/>
      <dgm:spPr/>
      <dgm:t>
        <a:bodyPr/>
        <a:lstStyle/>
        <a:p>
          <a:endParaRPr lang="en-US"/>
        </a:p>
      </dgm:t>
    </dgm:pt>
    <dgm:pt modelId="{404C77CF-E1F8-47A5-9B9A-EAF783A54F06}">
      <dgm:prSet/>
      <dgm:spPr/>
      <dgm:t>
        <a:bodyPr/>
        <a:lstStyle/>
        <a:p>
          <a:r>
            <a:rPr lang="en-US" dirty="0"/>
            <a:t>What commercial data do you need?</a:t>
          </a:r>
        </a:p>
      </dgm:t>
    </dgm:pt>
    <dgm:pt modelId="{5C752F00-6B47-4CFB-B670-EEBD7CD563C4}" type="parTrans" cxnId="{BCEE2271-B5E9-4870-A2E7-494442B09ECD}">
      <dgm:prSet/>
      <dgm:spPr>
        <a:ln>
          <a:solidFill>
            <a:schemeClr val="accent5">
              <a:lumMod val="40000"/>
              <a:lumOff val="60000"/>
            </a:schemeClr>
          </a:solidFill>
        </a:ln>
      </dgm:spPr>
      <dgm:t>
        <a:bodyPr/>
        <a:lstStyle/>
        <a:p>
          <a:endParaRPr lang="en-US"/>
        </a:p>
      </dgm:t>
    </dgm:pt>
    <dgm:pt modelId="{233F0990-6219-41F8-AC3E-B978EA9B878D}" type="sibTrans" cxnId="{BCEE2271-B5E9-4870-A2E7-494442B09ECD}">
      <dgm:prSet/>
      <dgm:spPr/>
      <dgm:t>
        <a:bodyPr/>
        <a:lstStyle/>
        <a:p>
          <a:endParaRPr lang="en-US"/>
        </a:p>
      </dgm:t>
    </dgm:pt>
    <dgm:pt modelId="{B3C8DCF2-4A97-4651-B48D-24BBE538E596}" type="pres">
      <dgm:prSet presAssocID="{88C37D58-0914-4C42-8FD5-D7FAB6B98535}" presName="diagram" presStyleCnt="0">
        <dgm:presLayoutVars>
          <dgm:chPref val="1"/>
          <dgm:dir/>
          <dgm:animOne val="branch"/>
          <dgm:animLvl val="lvl"/>
          <dgm:resizeHandles val="exact"/>
        </dgm:presLayoutVars>
      </dgm:prSet>
      <dgm:spPr/>
    </dgm:pt>
    <dgm:pt modelId="{29033589-4B38-4BFD-B65A-1F19EE0AC226}" type="pres">
      <dgm:prSet presAssocID="{51F917C4-9643-4CAB-8785-CFDC74FD38AD}" presName="root1" presStyleCnt="0"/>
      <dgm:spPr/>
    </dgm:pt>
    <dgm:pt modelId="{D8F585EE-E9A1-429A-9D1D-E9B101C02B05}" type="pres">
      <dgm:prSet presAssocID="{51F917C4-9643-4CAB-8785-CFDC74FD38AD}" presName="LevelOneTextNode" presStyleLbl="node0" presStyleIdx="0" presStyleCnt="1">
        <dgm:presLayoutVars>
          <dgm:chPref val="3"/>
        </dgm:presLayoutVars>
      </dgm:prSet>
      <dgm:spPr/>
    </dgm:pt>
    <dgm:pt modelId="{AF41E668-2047-49AA-8FE1-930BC1897CC1}" type="pres">
      <dgm:prSet presAssocID="{51F917C4-9643-4CAB-8785-CFDC74FD38AD}" presName="level2hierChild" presStyleCnt="0"/>
      <dgm:spPr/>
    </dgm:pt>
    <dgm:pt modelId="{3E7AF9C8-BBB9-4091-8C32-F09BE2EE417F}" type="pres">
      <dgm:prSet presAssocID="{611E4D91-6692-482D-BF5F-1CF94E0F707E}" presName="conn2-1" presStyleLbl="parChTrans1D2" presStyleIdx="0" presStyleCnt="2"/>
      <dgm:spPr/>
    </dgm:pt>
    <dgm:pt modelId="{11550506-77BC-4B5C-938E-89CC1550B208}" type="pres">
      <dgm:prSet presAssocID="{611E4D91-6692-482D-BF5F-1CF94E0F707E}" presName="connTx" presStyleLbl="parChTrans1D2" presStyleIdx="0" presStyleCnt="2"/>
      <dgm:spPr/>
    </dgm:pt>
    <dgm:pt modelId="{57D78EAB-F941-4CC9-8CA1-1032A1ACC4A5}" type="pres">
      <dgm:prSet presAssocID="{3E0AEEEB-AF3C-410D-ADC2-68BEEF3B62E6}" presName="root2" presStyleCnt="0"/>
      <dgm:spPr/>
    </dgm:pt>
    <dgm:pt modelId="{98086340-EF7A-4FBB-B921-A6881B3B5456}" type="pres">
      <dgm:prSet presAssocID="{3E0AEEEB-AF3C-410D-ADC2-68BEEF3B62E6}" presName="LevelTwoTextNode" presStyleLbl="node2" presStyleIdx="0" presStyleCnt="2">
        <dgm:presLayoutVars>
          <dgm:chPref val="3"/>
        </dgm:presLayoutVars>
      </dgm:prSet>
      <dgm:spPr/>
    </dgm:pt>
    <dgm:pt modelId="{CD2CC9F0-C81E-4956-86F8-3C6F1BD68FF0}" type="pres">
      <dgm:prSet presAssocID="{3E0AEEEB-AF3C-410D-ADC2-68BEEF3B62E6}" presName="level3hierChild" presStyleCnt="0"/>
      <dgm:spPr/>
    </dgm:pt>
    <dgm:pt modelId="{B42ADBE8-FDB5-4BF1-B680-AB8A07A6AC1C}" type="pres">
      <dgm:prSet presAssocID="{EFCC1EB2-F8CA-4A1F-B8C1-ACCD094B41D1}" presName="conn2-1" presStyleLbl="parChTrans1D3" presStyleIdx="0" presStyleCnt="4"/>
      <dgm:spPr/>
    </dgm:pt>
    <dgm:pt modelId="{5BB72062-C5FA-4485-AE21-688A7525A937}" type="pres">
      <dgm:prSet presAssocID="{EFCC1EB2-F8CA-4A1F-B8C1-ACCD094B41D1}" presName="connTx" presStyleLbl="parChTrans1D3" presStyleIdx="0" presStyleCnt="4"/>
      <dgm:spPr/>
    </dgm:pt>
    <dgm:pt modelId="{6EA6C900-D481-4653-AEDE-21BF2F2E0FA6}" type="pres">
      <dgm:prSet presAssocID="{083CB2A7-9019-423D-BFC1-B31133B16597}" presName="root2" presStyleCnt="0"/>
      <dgm:spPr/>
    </dgm:pt>
    <dgm:pt modelId="{D574CF7E-50B1-478A-A745-A8FFF739E056}" type="pres">
      <dgm:prSet presAssocID="{083CB2A7-9019-423D-BFC1-B31133B16597}" presName="LevelTwoTextNode" presStyleLbl="node3" presStyleIdx="0" presStyleCnt="4">
        <dgm:presLayoutVars>
          <dgm:chPref val="3"/>
        </dgm:presLayoutVars>
      </dgm:prSet>
      <dgm:spPr/>
    </dgm:pt>
    <dgm:pt modelId="{928F2407-3A0D-4027-9F91-65C6FD220A74}" type="pres">
      <dgm:prSet presAssocID="{083CB2A7-9019-423D-BFC1-B31133B16597}" presName="level3hierChild" presStyleCnt="0"/>
      <dgm:spPr/>
    </dgm:pt>
    <dgm:pt modelId="{49A751B6-FE79-4080-93BE-FF7823445E20}" type="pres">
      <dgm:prSet presAssocID="{373F3C01-B321-4749-AA9B-815B7DC7A0D3}" presName="conn2-1" presStyleLbl="parChTrans1D3" presStyleIdx="1" presStyleCnt="4"/>
      <dgm:spPr/>
    </dgm:pt>
    <dgm:pt modelId="{403733C0-521B-42EB-8352-86330890D6A4}" type="pres">
      <dgm:prSet presAssocID="{373F3C01-B321-4749-AA9B-815B7DC7A0D3}" presName="connTx" presStyleLbl="parChTrans1D3" presStyleIdx="1" presStyleCnt="4"/>
      <dgm:spPr/>
    </dgm:pt>
    <dgm:pt modelId="{331C42D8-A4A0-48D0-A5D6-9231065B828C}" type="pres">
      <dgm:prSet presAssocID="{BD3206D5-767F-4D12-98BB-94DF5E569C09}" presName="root2" presStyleCnt="0"/>
      <dgm:spPr/>
    </dgm:pt>
    <dgm:pt modelId="{F09CBDBC-A48D-4429-8586-8EB35991B6C6}" type="pres">
      <dgm:prSet presAssocID="{BD3206D5-767F-4D12-98BB-94DF5E569C09}" presName="LevelTwoTextNode" presStyleLbl="node3" presStyleIdx="1" presStyleCnt="4">
        <dgm:presLayoutVars>
          <dgm:chPref val="3"/>
        </dgm:presLayoutVars>
      </dgm:prSet>
      <dgm:spPr/>
    </dgm:pt>
    <dgm:pt modelId="{E0A28C9A-52B7-47AC-B368-018B5ED3DC1B}" type="pres">
      <dgm:prSet presAssocID="{BD3206D5-767F-4D12-98BB-94DF5E569C09}" presName="level3hierChild" presStyleCnt="0"/>
      <dgm:spPr/>
    </dgm:pt>
    <dgm:pt modelId="{16E57492-A06B-4F84-BD81-D7AE1F76DBBA}" type="pres">
      <dgm:prSet presAssocID="{D8F6BA92-F27E-4316-B679-E463532A8CF3}" presName="conn2-1" presStyleLbl="parChTrans1D2" presStyleIdx="1" presStyleCnt="2"/>
      <dgm:spPr/>
    </dgm:pt>
    <dgm:pt modelId="{FB074F18-E828-426C-9DCA-B9E4188CC82D}" type="pres">
      <dgm:prSet presAssocID="{D8F6BA92-F27E-4316-B679-E463532A8CF3}" presName="connTx" presStyleLbl="parChTrans1D2" presStyleIdx="1" presStyleCnt="2"/>
      <dgm:spPr/>
    </dgm:pt>
    <dgm:pt modelId="{60D27479-8C10-41FF-BE96-B92B0B401C86}" type="pres">
      <dgm:prSet presAssocID="{54CDEEC6-E333-4840-9BB3-9F72DE8D300C}" presName="root2" presStyleCnt="0"/>
      <dgm:spPr/>
    </dgm:pt>
    <dgm:pt modelId="{282B47A7-CB1F-45C8-8599-2D33347411F1}" type="pres">
      <dgm:prSet presAssocID="{54CDEEC6-E333-4840-9BB3-9F72DE8D300C}" presName="LevelTwoTextNode" presStyleLbl="node2" presStyleIdx="1" presStyleCnt="2">
        <dgm:presLayoutVars>
          <dgm:chPref val="3"/>
        </dgm:presLayoutVars>
      </dgm:prSet>
      <dgm:spPr/>
    </dgm:pt>
    <dgm:pt modelId="{A3AEA461-F7EC-4A0C-8118-C8B6A8CF5F4B}" type="pres">
      <dgm:prSet presAssocID="{54CDEEC6-E333-4840-9BB3-9F72DE8D300C}" presName="level3hierChild" presStyleCnt="0"/>
      <dgm:spPr/>
    </dgm:pt>
    <dgm:pt modelId="{68FA0B25-E757-4FD6-BD4E-47B0E90E0FB6}" type="pres">
      <dgm:prSet presAssocID="{1C610909-6A09-40EB-99DB-3827D24CAA66}" presName="conn2-1" presStyleLbl="parChTrans1D3" presStyleIdx="2" presStyleCnt="4"/>
      <dgm:spPr/>
    </dgm:pt>
    <dgm:pt modelId="{B5F92C3B-8F0E-459C-A9BA-794F88237939}" type="pres">
      <dgm:prSet presAssocID="{1C610909-6A09-40EB-99DB-3827D24CAA66}" presName="connTx" presStyleLbl="parChTrans1D3" presStyleIdx="2" presStyleCnt="4"/>
      <dgm:spPr/>
    </dgm:pt>
    <dgm:pt modelId="{466D3357-F1A1-4F0D-92AB-331D3FE81C84}" type="pres">
      <dgm:prSet presAssocID="{DA0679A4-0524-4E49-BE29-2E8DDE092573}" presName="root2" presStyleCnt="0"/>
      <dgm:spPr/>
    </dgm:pt>
    <dgm:pt modelId="{F40E9E53-C4FF-4BEB-99F7-7B57143CDB3C}" type="pres">
      <dgm:prSet presAssocID="{DA0679A4-0524-4E49-BE29-2E8DDE092573}" presName="LevelTwoTextNode" presStyleLbl="node3" presStyleIdx="2" presStyleCnt="4">
        <dgm:presLayoutVars>
          <dgm:chPref val="3"/>
        </dgm:presLayoutVars>
      </dgm:prSet>
      <dgm:spPr/>
    </dgm:pt>
    <dgm:pt modelId="{B9F1B14E-3BD0-4C3C-8E1D-B443E202F78C}" type="pres">
      <dgm:prSet presAssocID="{DA0679A4-0524-4E49-BE29-2E8DDE092573}" presName="level3hierChild" presStyleCnt="0"/>
      <dgm:spPr/>
    </dgm:pt>
    <dgm:pt modelId="{E62A5303-691F-415F-ABAC-F2DD0F39F30E}" type="pres">
      <dgm:prSet presAssocID="{5C752F00-6B47-4CFB-B670-EEBD7CD563C4}" presName="conn2-1" presStyleLbl="parChTrans1D3" presStyleIdx="3" presStyleCnt="4"/>
      <dgm:spPr/>
    </dgm:pt>
    <dgm:pt modelId="{9E729336-CCE0-4C0E-9C3A-C4E2D94C87C8}" type="pres">
      <dgm:prSet presAssocID="{5C752F00-6B47-4CFB-B670-EEBD7CD563C4}" presName="connTx" presStyleLbl="parChTrans1D3" presStyleIdx="3" presStyleCnt="4"/>
      <dgm:spPr/>
    </dgm:pt>
    <dgm:pt modelId="{90649B3A-3BD8-45FA-8574-6C5310790BF0}" type="pres">
      <dgm:prSet presAssocID="{404C77CF-E1F8-47A5-9B9A-EAF783A54F06}" presName="root2" presStyleCnt="0"/>
      <dgm:spPr/>
    </dgm:pt>
    <dgm:pt modelId="{047EEAB4-99C3-4652-8930-AD200E507501}" type="pres">
      <dgm:prSet presAssocID="{404C77CF-E1F8-47A5-9B9A-EAF783A54F06}" presName="LevelTwoTextNode" presStyleLbl="node3" presStyleIdx="3" presStyleCnt="4">
        <dgm:presLayoutVars>
          <dgm:chPref val="3"/>
        </dgm:presLayoutVars>
      </dgm:prSet>
      <dgm:spPr/>
    </dgm:pt>
    <dgm:pt modelId="{8C35054D-9245-4F80-B458-E356753831C6}" type="pres">
      <dgm:prSet presAssocID="{404C77CF-E1F8-47A5-9B9A-EAF783A54F06}" presName="level3hierChild" presStyleCnt="0"/>
      <dgm:spPr/>
    </dgm:pt>
  </dgm:ptLst>
  <dgm:cxnLst>
    <dgm:cxn modelId="{11C2B105-9DF7-4CB1-B656-190AFB858DAC}" type="presOf" srcId="{373F3C01-B321-4749-AA9B-815B7DC7A0D3}" destId="{49A751B6-FE79-4080-93BE-FF7823445E20}" srcOrd="0" destOrd="0" presId="urn:microsoft.com/office/officeart/2005/8/layout/hierarchy2"/>
    <dgm:cxn modelId="{C8BC5B14-FE2A-410E-B0B9-751CBC22F84C}" type="presOf" srcId="{373F3C01-B321-4749-AA9B-815B7DC7A0D3}" destId="{403733C0-521B-42EB-8352-86330890D6A4}" srcOrd="1" destOrd="0" presId="urn:microsoft.com/office/officeart/2005/8/layout/hierarchy2"/>
    <dgm:cxn modelId="{6969F516-8B6C-4D3E-B2FD-B1254C30077D}" type="presOf" srcId="{611E4D91-6692-482D-BF5F-1CF94E0F707E}" destId="{11550506-77BC-4B5C-938E-89CC1550B208}" srcOrd="1" destOrd="0" presId="urn:microsoft.com/office/officeart/2005/8/layout/hierarchy2"/>
    <dgm:cxn modelId="{B86EA71A-EADC-4AA1-948D-B15E3BB686A6}" type="presOf" srcId="{EFCC1EB2-F8CA-4A1F-B8C1-ACCD094B41D1}" destId="{B42ADBE8-FDB5-4BF1-B680-AB8A07A6AC1C}" srcOrd="0" destOrd="0" presId="urn:microsoft.com/office/officeart/2005/8/layout/hierarchy2"/>
    <dgm:cxn modelId="{116DCF27-00F4-44EC-BF54-4A3297F5740F}" type="presOf" srcId="{88C37D58-0914-4C42-8FD5-D7FAB6B98535}" destId="{B3C8DCF2-4A97-4651-B48D-24BBE538E596}" srcOrd="0" destOrd="0" presId="urn:microsoft.com/office/officeart/2005/8/layout/hierarchy2"/>
    <dgm:cxn modelId="{914BAD32-755E-4959-8646-41F00A73408C}" srcId="{51F917C4-9643-4CAB-8785-CFDC74FD38AD}" destId="{3E0AEEEB-AF3C-410D-ADC2-68BEEF3B62E6}" srcOrd="0" destOrd="0" parTransId="{611E4D91-6692-482D-BF5F-1CF94E0F707E}" sibTransId="{E94C5E8E-D256-499B-9E2C-99C18C6D1D47}"/>
    <dgm:cxn modelId="{EB7AEA39-6078-4D5F-8DCA-4E5CB66423AB}" type="presOf" srcId="{083CB2A7-9019-423D-BFC1-B31133B16597}" destId="{D574CF7E-50B1-478A-A745-A8FFF739E056}" srcOrd="0" destOrd="0" presId="urn:microsoft.com/office/officeart/2005/8/layout/hierarchy2"/>
    <dgm:cxn modelId="{A947AF3B-3C0A-4644-9373-B15F76AC536F}" type="presOf" srcId="{54CDEEC6-E333-4840-9BB3-9F72DE8D300C}" destId="{282B47A7-CB1F-45C8-8599-2D33347411F1}" srcOrd="0" destOrd="0" presId="urn:microsoft.com/office/officeart/2005/8/layout/hierarchy2"/>
    <dgm:cxn modelId="{51696140-3E2F-43F8-A5D0-87E3936DE64C}" type="presOf" srcId="{D8F6BA92-F27E-4316-B679-E463532A8CF3}" destId="{16E57492-A06B-4F84-BD81-D7AE1F76DBBA}" srcOrd="0" destOrd="0" presId="urn:microsoft.com/office/officeart/2005/8/layout/hierarchy2"/>
    <dgm:cxn modelId="{74AC885D-391F-4395-9856-83D6A1D8B33B}" type="presOf" srcId="{EFCC1EB2-F8CA-4A1F-B8C1-ACCD094B41D1}" destId="{5BB72062-C5FA-4485-AE21-688A7525A937}" srcOrd="1" destOrd="0" presId="urn:microsoft.com/office/officeart/2005/8/layout/hierarchy2"/>
    <dgm:cxn modelId="{4C030F67-834C-4937-AB1D-335ECD9F9228}" type="presOf" srcId="{1C610909-6A09-40EB-99DB-3827D24CAA66}" destId="{B5F92C3B-8F0E-459C-A9BA-794F88237939}" srcOrd="1" destOrd="0" presId="urn:microsoft.com/office/officeart/2005/8/layout/hierarchy2"/>
    <dgm:cxn modelId="{FC07F24A-9F49-48B7-8CDD-E801AA66660B}" srcId="{54CDEEC6-E333-4840-9BB3-9F72DE8D300C}" destId="{DA0679A4-0524-4E49-BE29-2E8DDE092573}" srcOrd="0" destOrd="0" parTransId="{1C610909-6A09-40EB-99DB-3827D24CAA66}" sibTransId="{1AB1CA28-EC6A-4A67-81B5-9C579899E2CF}"/>
    <dgm:cxn modelId="{ADFA444B-F6B8-4D2B-8A0B-4E989F847920}" type="presOf" srcId="{D8F6BA92-F27E-4316-B679-E463532A8CF3}" destId="{FB074F18-E828-426C-9DCA-B9E4188CC82D}" srcOrd="1" destOrd="0" presId="urn:microsoft.com/office/officeart/2005/8/layout/hierarchy2"/>
    <dgm:cxn modelId="{BCEE2271-B5E9-4870-A2E7-494442B09ECD}" srcId="{54CDEEC6-E333-4840-9BB3-9F72DE8D300C}" destId="{404C77CF-E1F8-47A5-9B9A-EAF783A54F06}" srcOrd="1" destOrd="0" parTransId="{5C752F00-6B47-4CFB-B670-EEBD7CD563C4}" sibTransId="{233F0990-6219-41F8-AC3E-B978EA9B878D}"/>
    <dgm:cxn modelId="{277D1553-29B1-4954-9B5E-406EA24B6242}" type="presOf" srcId="{DA0679A4-0524-4E49-BE29-2E8DDE092573}" destId="{F40E9E53-C4FF-4BEB-99F7-7B57143CDB3C}" srcOrd="0" destOrd="0" presId="urn:microsoft.com/office/officeart/2005/8/layout/hierarchy2"/>
    <dgm:cxn modelId="{6FD50E76-CFF3-472A-AFEB-F80AADC70DC0}" type="presOf" srcId="{611E4D91-6692-482D-BF5F-1CF94E0F707E}" destId="{3E7AF9C8-BBB9-4091-8C32-F09BE2EE417F}" srcOrd="0" destOrd="0" presId="urn:microsoft.com/office/officeart/2005/8/layout/hierarchy2"/>
    <dgm:cxn modelId="{BAE81977-A353-41F6-9ABB-19326743DDE1}" type="presOf" srcId="{5C752F00-6B47-4CFB-B670-EEBD7CD563C4}" destId="{9E729336-CCE0-4C0E-9C3A-C4E2D94C87C8}" srcOrd="1" destOrd="0" presId="urn:microsoft.com/office/officeart/2005/8/layout/hierarchy2"/>
    <dgm:cxn modelId="{78391C58-47B1-4DE2-B7C6-ACC85BA11B4C}" type="presOf" srcId="{404C77CF-E1F8-47A5-9B9A-EAF783A54F06}" destId="{047EEAB4-99C3-4652-8930-AD200E507501}" srcOrd="0" destOrd="0" presId="urn:microsoft.com/office/officeart/2005/8/layout/hierarchy2"/>
    <dgm:cxn modelId="{5FBFB378-3DA9-4DE9-9363-98EDF9E8ECF1}" type="presOf" srcId="{1C610909-6A09-40EB-99DB-3827D24CAA66}" destId="{68FA0B25-E757-4FD6-BD4E-47B0E90E0FB6}" srcOrd="0" destOrd="0" presId="urn:microsoft.com/office/officeart/2005/8/layout/hierarchy2"/>
    <dgm:cxn modelId="{3A3E6F8C-EB39-4D7D-A9D7-208B219A3460}" srcId="{51F917C4-9643-4CAB-8785-CFDC74FD38AD}" destId="{54CDEEC6-E333-4840-9BB3-9F72DE8D300C}" srcOrd="1" destOrd="0" parTransId="{D8F6BA92-F27E-4316-B679-E463532A8CF3}" sibTransId="{1ABB67AF-3E3E-4CC9-87ED-CFE7ADF998AB}"/>
    <dgm:cxn modelId="{C9F57396-19C0-4AA5-87AF-403AAD578817}" type="presOf" srcId="{BD3206D5-767F-4D12-98BB-94DF5E569C09}" destId="{F09CBDBC-A48D-4429-8586-8EB35991B6C6}" srcOrd="0" destOrd="0" presId="urn:microsoft.com/office/officeart/2005/8/layout/hierarchy2"/>
    <dgm:cxn modelId="{790C30B1-93F0-4CEC-BDB9-BB566D9A2AC9}" type="presOf" srcId="{5C752F00-6B47-4CFB-B670-EEBD7CD563C4}" destId="{E62A5303-691F-415F-ABAC-F2DD0F39F30E}" srcOrd="0" destOrd="0" presId="urn:microsoft.com/office/officeart/2005/8/layout/hierarchy2"/>
    <dgm:cxn modelId="{4257B1B7-3418-442E-8772-E05541EA753D}" srcId="{3E0AEEEB-AF3C-410D-ADC2-68BEEF3B62E6}" destId="{083CB2A7-9019-423D-BFC1-B31133B16597}" srcOrd="0" destOrd="0" parTransId="{EFCC1EB2-F8CA-4A1F-B8C1-ACCD094B41D1}" sibTransId="{70726BE8-692B-4ECB-A4DB-7FB8A17E31BE}"/>
    <dgm:cxn modelId="{F46704D2-526D-4C50-AA95-5F39A46D39E9}" srcId="{3E0AEEEB-AF3C-410D-ADC2-68BEEF3B62E6}" destId="{BD3206D5-767F-4D12-98BB-94DF5E569C09}" srcOrd="1" destOrd="0" parTransId="{373F3C01-B321-4749-AA9B-815B7DC7A0D3}" sibTransId="{DD10778D-9F08-4058-93B5-569644244B0B}"/>
    <dgm:cxn modelId="{12DD8AD3-EACD-4CF1-83EA-51AAA9D82FB8}" type="presOf" srcId="{3E0AEEEB-AF3C-410D-ADC2-68BEEF3B62E6}" destId="{98086340-EF7A-4FBB-B921-A6881B3B5456}" srcOrd="0" destOrd="0" presId="urn:microsoft.com/office/officeart/2005/8/layout/hierarchy2"/>
    <dgm:cxn modelId="{84224BF2-0C44-4BED-8EA9-CF9F3D3DCB44}" srcId="{88C37D58-0914-4C42-8FD5-D7FAB6B98535}" destId="{51F917C4-9643-4CAB-8785-CFDC74FD38AD}" srcOrd="0" destOrd="0" parTransId="{370FEC23-0FBF-4777-8F92-E61173514E9B}" sibTransId="{CD9FAABA-FA0C-45DD-B3FF-8D7122A9B95A}"/>
    <dgm:cxn modelId="{92DA79F3-54B8-48A0-BE03-8781E580F27A}" type="presOf" srcId="{51F917C4-9643-4CAB-8785-CFDC74FD38AD}" destId="{D8F585EE-E9A1-429A-9D1D-E9B101C02B05}" srcOrd="0" destOrd="0" presId="urn:microsoft.com/office/officeart/2005/8/layout/hierarchy2"/>
    <dgm:cxn modelId="{329568F0-E383-47FC-99D0-FA3C143C1AFA}" type="presParOf" srcId="{B3C8DCF2-4A97-4651-B48D-24BBE538E596}" destId="{29033589-4B38-4BFD-B65A-1F19EE0AC226}" srcOrd="0" destOrd="0" presId="urn:microsoft.com/office/officeart/2005/8/layout/hierarchy2"/>
    <dgm:cxn modelId="{59C68856-BA3D-400A-B922-C8999496F154}" type="presParOf" srcId="{29033589-4B38-4BFD-B65A-1F19EE0AC226}" destId="{D8F585EE-E9A1-429A-9D1D-E9B101C02B05}" srcOrd="0" destOrd="0" presId="urn:microsoft.com/office/officeart/2005/8/layout/hierarchy2"/>
    <dgm:cxn modelId="{4E34390F-0DA1-4CFC-AB91-96E639F0BD17}" type="presParOf" srcId="{29033589-4B38-4BFD-B65A-1F19EE0AC226}" destId="{AF41E668-2047-49AA-8FE1-930BC1897CC1}" srcOrd="1" destOrd="0" presId="urn:microsoft.com/office/officeart/2005/8/layout/hierarchy2"/>
    <dgm:cxn modelId="{4FA7E183-7724-42AC-95D3-E779256EC3C9}" type="presParOf" srcId="{AF41E668-2047-49AA-8FE1-930BC1897CC1}" destId="{3E7AF9C8-BBB9-4091-8C32-F09BE2EE417F}" srcOrd="0" destOrd="0" presId="urn:microsoft.com/office/officeart/2005/8/layout/hierarchy2"/>
    <dgm:cxn modelId="{2E081224-5368-4E5C-94BC-CA3FDADC3017}" type="presParOf" srcId="{3E7AF9C8-BBB9-4091-8C32-F09BE2EE417F}" destId="{11550506-77BC-4B5C-938E-89CC1550B208}" srcOrd="0" destOrd="0" presId="urn:microsoft.com/office/officeart/2005/8/layout/hierarchy2"/>
    <dgm:cxn modelId="{F12725CE-75C8-4B0F-8918-E7E679C810E4}" type="presParOf" srcId="{AF41E668-2047-49AA-8FE1-930BC1897CC1}" destId="{57D78EAB-F941-4CC9-8CA1-1032A1ACC4A5}" srcOrd="1" destOrd="0" presId="urn:microsoft.com/office/officeart/2005/8/layout/hierarchy2"/>
    <dgm:cxn modelId="{9FE89E58-3F61-4703-B904-EE07E6164C9F}" type="presParOf" srcId="{57D78EAB-F941-4CC9-8CA1-1032A1ACC4A5}" destId="{98086340-EF7A-4FBB-B921-A6881B3B5456}" srcOrd="0" destOrd="0" presId="urn:microsoft.com/office/officeart/2005/8/layout/hierarchy2"/>
    <dgm:cxn modelId="{A0E914EC-7BD3-4D5E-AA7E-D191B81C36C6}" type="presParOf" srcId="{57D78EAB-F941-4CC9-8CA1-1032A1ACC4A5}" destId="{CD2CC9F0-C81E-4956-86F8-3C6F1BD68FF0}" srcOrd="1" destOrd="0" presId="urn:microsoft.com/office/officeart/2005/8/layout/hierarchy2"/>
    <dgm:cxn modelId="{16611868-084E-4615-B35D-A87EEF85AAF5}" type="presParOf" srcId="{CD2CC9F0-C81E-4956-86F8-3C6F1BD68FF0}" destId="{B42ADBE8-FDB5-4BF1-B680-AB8A07A6AC1C}" srcOrd="0" destOrd="0" presId="urn:microsoft.com/office/officeart/2005/8/layout/hierarchy2"/>
    <dgm:cxn modelId="{DC269E6E-67DF-46BA-81A8-9206EDFC2754}" type="presParOf" srcId="{B42ADBE8-FDB5-4BF1-B680-AB8A07A6AC1C}" destId="{5BB72062-C5FA-4485-AE21-688A7525A937}" srcOrd="0" destOrd="0" presId="urn:microsoft.com/office/officeart/2005/8/layout/hierarchy2"/>
    <dgm:cxn modelId="{D0CB197D-30A9-4796-83D3-7145BA867993}" type="presParOf" srcId="{CD2CC9F0-C81E-4956-86F8-3C6F1BD68FF0}" destId="{6EA6C900-D481-4653-AEDE-21BF2F2E0FA6}" srcOrd="1" destOrd="0" presId="urn:microsoft.com/office/officeart/2005/8/layout/hierarchy2"/>
    <dgm:cxn modelId="{0435C321-00E7-4BAA-B6B9-CBAF4211454B}" type="presParOf" srcId="{6EA6C900-D481-4653-AEDE-21BF2F2E0FA6}" destId="{D574CF7E-50B1-478A-A745-A8FFF739E056}" srcOrd="0" destOrd="0" presId="urn:microsoft.com/office/officeart/2005/8/layout/hierarchy2"/>
    <dgm:cxn modelId="{BA9B7C09-4A6B-428F-8374-F33A70A82897}" type="presParOf" srcId="{6EA6C900-D481-4653-AEDE-21BF2F2E0FA6}" destId="{928F2407-3A0D-4027-9F91-65C6FD220A74}" srcOrd="1" destOrd="0" presId="urn:microsoft.com/office/officeart/2005/8/layout/hierarchy2"/>
    <dgm:cxn modelId="{2C504C12-97E0-40FD-958B-0A82EBBB19D3}" type="presParOf" srcId="{CD2CC9F0-C81E-4956-86F8-3C6F1BD68FF0}" destId="{49A751B6-FE79-4080-93BE-FF7823445E20}" srcOrd="2" destOrd="0" presId="urn:microsoft.com/office/officeart/2005/8/layout/hierarchy2"/>
    <dgm:cxn modelId="{46A2B814-2AE2-4629-81CF-D0A297E35CC1}" type="presParOf" srcId="{49A751B6-FE79-4080-93BE-FF7823445E20}" destId="{403733C0-521B-42EB-8352-86330890D6A4}" srcOrd="0" destOrd="0" presId="urn:microsoft.com/office/officeart/2005/8/layout/hierarchy2"/>
    <dgm:cxn modelId="{838B96E1-B907-40C5-940B-5D7183F285B2}" type="presParOf" srcId="{CD2CC9F0-C81E-4956-86F8-3C6F1BD68FF0}" destId="{331C42D8-A4A0-48D0-A5D6-9231065B828C}" srcOrd="3" destOrd="0" presId="urn:microsoft.com/office/officeart/2005/8/layout/hierarchy2"/>
    <dgm:cxn modelId="{44FECCAE-8584-4B11-886D-AB563E60D455}" type="presParOf" srcId="{331C42D8-A4A0-48D0-A5D6-9231065B828C}" destId="{F09CBDBC-A48D-4429-8586-8EB35991B6C6}" srcOrd="0" destOrd="0" presId="urn:microsoft.com/office/officeart/2005/8/layout/hierarchy2"/>
    <dgm:cxn modelId="{C025BE26-1879-4648-A890-834B50BD992F}" type="presParOf" srcId="{331C42D8-A4A0-48D0-A5D6-9231065B828C}" destId="{E0A28C9A-52B7-47AC-B368-018B5ED3DC1B}" srcOrd="1" destOrd="0" presId="urn:microsoft.com/office/officeart/2005/8/layout/hierarchy2"/>
    <dgm:cxn modelId="{3E7813A7-FAB5-4F58-B5CE-F0BBE3EE833A}" type="presParOf" srcId="{AF41E668-2047-49AA-8FE1-930BC1897CC1}" destId="{16E57492-A06B-4F84-BD81-D7AE1F76DBBA}" srcOrd="2" destOrd="0" presId="urn:microsoft.com/office/officeart/2005/8/layout/hierarchy2"/>
    <dgm:cxn modelId="{CA990EFF-88FD-48E2-892D-D9050B3EB74B}" type="presParOf" srcId="{16E57492-A06B-4F84-BD81-D7AE1F76DBBA}" destId="{FB074F18-E828-426C-9DCA-B9E4188CC82D}" srcOrd="0" destOrd="0" presId="urn:microsoft.com/office/officeart/2005/8/layout/hierarchy2"/>
    <dgm:cxn modelId="{CC90F488-087D-4CD4-8C48-60E2A30CC65D}" type="presParOf" srcId="{AF41E668-2047-49AA-8FE1-930BC1897CC1}" destId="{60D27479-8C10-41FF-BE96-B92B0B401C86}" srcOrd="3" destOrd="0" presId="urn:microsoft.com/office/officeart/2005/8/layout/hierarchy2"/>
    <dgm:cxn modelId="{F6071997-3E06-43B1-A097-44B0FD782617}" type="presParOf" srcId="{60D27479-8C10-41FF-BE96-B92B0B401C86}" destId="{282B47A7-CB1F-45C8-8599-2D33347411F1}" srcOrd="0" destOrd="0" presId="urn:microsoft.com/office/officeart/2005/8/layout/hierarchy2"/>
    <dgm:cxn modelId="{6C74A954-2AAF-4F88-B676-4A5240EBE377}" type="presParOf" srcId="{60D27479-8C10-41FF-BE96-B92B0B401C86}" destId="{A3AEA461-F7EC-4A0C-8118-C8B6A8CF5F4B}" srcOrd="1" destOrd="0" presId="urn:microsoft.com/office/officeart/2005/8/layout/hierarchy2"/>
    <dgm:cxn modelId="{3858BFF3-71CE-44B8-8124-0735C067420A}" type="presParOf" srcId="{A3AEA461-F7EC-4A0C-8118-C8B6A8CF5F4B}" destId="{68FA0B25-E757-4FD6-BD4E-47B0E90E0FB6}" srcOrd="0" destOrd="0" presId="urn:microsoft.com/office/officeart/2005/8/layout/hierarchy2"/>
    <dgm:cxn modelId="{B1363B2F-00E7-4302-B562-4C7CDFD90C1D}" type="presParOf" srcId="{68FA0B25-E757-4FD6-BD4E-47B0E90E0FB6}" destId="{B5F92C3B-8F0E-459C-A9BA-794F88237939}" srcOrd="0" destOrd="0" presId="urn:microsoft.com/office/officeart/2005/8/layout/hierarchy2"/>
    <dgm:cxn modelId="{40D368C6-0B86-4926-8AE5-5F5468711984}" type="presParOf" srcId="{A3AEA461-F7EC-4A0C-8118-C8B6A8CF5F4B}" destId="{466D3357-F1A1-4F0D-92AB-331D3FE81C84}" srcOrd="1" destOrd="0" presId="urn:microsoft.com/office/officeart/2005/8/layout/hierarchy2"/>
    <dgm:cxn modelId="{C924B82A-1EFA-4601-A6D0-ABE08361B707}" type="presParOf" srcId="{466D3357-F1A1-4F0D-92AB-331D3FE81C84}" destId="{F40E9E53-C4FF-4BEB-99F7-7B57143CDB3C}" srcOrd="0" destOrd="0" presId="urn:microsoft.com/office/officeart/2005/8/layout/hierarchy2"/>
    <dgm:cxn modelId="{D6D2E7E3-DC6F-4FDF-BD84-57E218C6AB89}" type="presParOf" srcId="{466D3357-F1A1-4F0D-92AB-331D3FE81C84}" destId="{B9F1B14E-3BD0-4C3C-8E1D-B443E202F78C}" srcOrd="1" destOrd="0" presId="urn:microsoft.com/office/officeart/2005/8/layout/hierarchy2"/>
    <dgm:cxn modelId="{989E9C9B-E705-4F86-B3E1-9AD4F0A4718A}" type="presParOf" srcId="{A3AEA461-F7EC-4A0C-8118-C8B6A8CF5F4B}" destId="{E62A5303-691F-415F-ABAC-F2DD0F39F30E}" srcOrd="2" destOrd="0" presId="urn:microsoft.com/office/officeart/2005/8/layout/hierarchy2"/>
    <dgm:cxn modelId="{92A3CA82-179C-4FD2-928F-E475C5E739CA}" type="presParOf" srcId="{E62A5303-691F-415F-ABAC-F2DD0F39F30E}" destId="{9E729336-CCE0-4C0E-9C3A-C4E2D94C87C8}" srcOrd="0" destOrd="0" presId="urn:microsoft.com/office/officeart/2005/8/layout/hierarchy2"/>
    <dgm:cxn modelId="{8A442345-41F4-4D97-894F-E9EE7876C8B7}" type="presParOf" srcId="{A3AEA461-F7EC-4A0C-8118-C8B6A8CF5F4B}" destId="{90649B3A-3BD8-45FA-8574-6C5310790BF0}" srcOrd="3" destOrd="0" presId="urn:microsoft.com/office/officeart/2005/8/layout/hierarchy2"/>
    <dgm:cxn modelId="{6FB0DFF2-1CF7-4F9E-97BD-F78096F1C248}" type="presParOf" srcId="{90649B3A-3BD8-45FA-8574-6C5310790BF0}" destId="{047EEAB4-99C3-4652-8930-AD200E507501}" srcOrd="0" destOrd="0" presId="urn:microsoft.com/office/officeart/2005/8/layout/hierarchy2"/>
    <dgm:cxn modelId="{3AC56F08-5CC3-4112-A286-B86B382840BA}" type="presParOf" srcId="{90649B3A-3BD8-45FA-8574-6C5310790BF0}" destId="{8C35054D-9245-4F80-B458-E356753831C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585EE-E9A1-429A-9D1D-E9B101C02B05}">
      <dsp:nvSpPr>
        <dsp:cNvPr id="0" name=""/>
        <dsp:cNvSpPr/>
      </dsp:nvSpPr>
      <dsp:spPr>
        <a:xfrm>
          <a:off x="2116" y="2174875"/>
          <a:ext cx="2137833" cy="106891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Are you using commercial data?</a:t>
          </a:r>
        </a:p>
      </dsp:txBody>
      <dsp:txXfrm>
        <a:off x="33423" y="2206182"/>
        <a:ext cx="2075219" cy="1006302"/>
      </dsp:txXfrm>
    </dsp:sp>
    <dsp:sp modelId="{3E7AF9C8-BBB9-4091-8C32-F09BE2EE417F}">
      <dsp:nvSpPr>
        <dsp:cNvPr id="0" name=""/>
        <dsp:cNvSpPr/>
      </dsp:nvSpPr>
      <dsp:spPr>
        <a:xfrm rot="18289469">
          <a:off x="1818797" y="2076952"/>
          <a:ext cx="1497437" cy="35507"/>
        </a:xfrm>
        <a:custGeom>
          <a:avLst/>
          <a:gdLst/>
          <a:ahLst/>
          <a:cxnLst/>
          <a:rect l="0" t="0" r="0" b="0"/>
          <a:pathLst>
            <a:path>
              <a:moveTo>
                <a:pt x="0" y="17753"/>
              </a:moveTo>
              <a:lnTo>
                <a:pt x="1497437" y="17753"/>
              </a:lnTo>
            </a:path>
          </a:pathLst>
        </a:custGeom>
        <a:noFill/>
        <a:ln w="1905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30080" y="2057270"/>
        <a:ext cx="74871" cy="74871"/>
      </dsp:txXfrm>
    </dsp:sp>
    <dsp:sp modelId="{98086340-EF7A-4FBB-B921-A6881B3B5456}">
      <dsp:nvSpPr>
        <dsp:cNvPr id="0" name=""/>
        <dsp:cNvSpPr/>
      </dsp:nvSpPr>
      <dsp:spPr>
        <a:xfrm>
          <a:off x="2995083" y="945620"/>
          <a:ext cx="2137833" cy="1068916"/>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Yes</a:t>
          </a:r>
        </a:p>
      </dsp:txBody>
      <dsp:txXfrm>
        <a:off x="3026390" y="976927"/>
        <a:ext cx="2075219" cy="1006302"/>
      </dsp:txXfrm>
    </dsp:sp>
    <dsp:sp modelId="{B42ADBE8-FDB5-4BF1-B680-AB8A07A6AC1C}">
      <dsp:nvSpPr>
        <dsp:cNvPr id="0" name=""/>
        <dsp:cNvSpPr/>
      </dsp:nvSpPr>
      <dsp:spPr>
        <a:xfrm rot="19457599">
          <a:off x="5033933" y="1155011"/>
          <a:ext cx="1053099" cy="35507"/>
        </a:xfrm>
        <a:custGeom>
          <a:avLst/>
          <a:gdLst/>
          <a:ahLst/>
          <a:cxnLst/>
          <a:rect l="0" t="0" r="0" b="0"/>
          <a:pathLst>
            <a:path>
              <a:moveTo>
                <a:pt x="0" y="17753"/>
              </a:moveTo>
              <a:lnTo>
                <a:pt x="1053099" y="17753"/>
              </a:lnTo>
            </a:path>
          </a:pathLst>
        </a:custGeom>
        <a:noFill/>
        <a:ln w="19050" cap="flat" cmpd="sng" algn="ctr">
          <a:solidFill>
            <a:schemeClr val="accent5">
              <a:lumMod val="40000"/>
              <a:lumOff val="6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34155" y="1146438"/>
        <a:ext cx="52654" cy="52654"/>
      </dsp:txXfrm>
    </dsp:sp>
    <dsp:sp modelId="{D574CF7E-50B1-478A-A745-A8FFF739E056}">
      <dsp:nvSpPr>
        <dsp:cNvPr id="0" name=""/>
        <dsp:cNvSpPr/>
      </dsp:nvSpPr>
      <dsp:spPr>
        <a:xfrm>
          <a:off x="5988050" y="330993"/>
          <a:ext cx="2137833" cy="1068916"/>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What type of commercial data are you using? </a:t>
          </a:r>
        </a:p>
      </dsp:txBody>
      <dsp:txXfrm>
        <a:off x="6019357" y="362300"/>
        <a:ext cx="2075219" cy="1006302"/>
      </dsp:txXfrm>
    </dsp:sp>
    <dsp:sp modelId="{49A751B6-FE79-4080-93BE-FF7823445E20}">
      <dsp:nvSpPr>
        <dsp:cNvPr id="0" name=""/>
        <dsp:cNvSpPr/>
      </dsp:nvSpPr>
      <dsp:spPr>
        <a:xfrm rot="2142401">
          <a:off x="5033933" y="1769638"/>
          <a:ext cx="1053099" cy="35507"/>
        </a:xfrm>
        <a:custGeom>
          <a:avLst/>
          <a:gdLst/>
          <a:ahLst/>
          <a:cxnLst/>
          <a:rect l="0" t="0" r="0" b="0"/>
          <a:pathLst>
            <a:path>
              <a:moveTo>
                <a:pt x="0" y="17753"/>
              </a:moveTo>
              <a:lnTo>
                <a:pt x="1053099" y="17753"/>
              </a:lnTo>
            </a:path>
          </a:pathLst>
        </a:custGeom>
        <a:noFill/>
        <a:ln w="19050" cap="flat" cmpd="sng" algn="ctr">
          <a:solidFill>
            <a:schemeClr val="accent5">
              <a:lumMod val="40000"/>
              <a:lumOff val="6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34155" y="1761065"/>
        <a:ext cx="52654" cy="52654"/>
      </dsp:txXfrm>
    </dsp:sp>
    <dsp:sp modelId="{F09CBDBC-A48D-4429-8586-8EB35991B6C6}">
      <dsp:nvSpPr>
        <dsp:cNvPr id="0" name=""/>
        <dsp:cNvSpPr/>
      </dsp:nvSpPr>
      <dsp:spPr>
        <a:xfrm>
          <a:off x="5988050" y="1560248"/>
          <a:ext cx="2137833" cy="1068916"/>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kern="1200" dirty="0"/>
            <a:t>What is your use case?</a:t>
          </a:r>
        </a:p>
      </dsp:txBody>
      <dsp:txXfrm>
        <a:off x="6019357" y="1591555"/>
        <a:ext cx="2075219" cy="1006302"/>
      </dsp:txXfrm>
    </dsp:sp>
    <dsp:sp modelId="{16E57492-A06B-4F84-BD81-D7AE1F76DBBA}">
      <dsp:nvSpPr>
        <dsp:cNvPr id="0" name=""/>
        <dsp:cNvSpPr/>
      </dsp:nvSpPr>
      <dsp:spPr>
        <a:xfrm rot="3310531">
          <a:off x="1818797" y="3306206"/>
          <a:ext cx="1497437" cy="35507"/>
        </a:xfrm>
        <a:custGeom>
          <a:avLst/>
          <a:gdLst/>
          <a:ahLst/>
          <a:cxnLst/>
          <a:rect l="0" t="0" r="0" b="0"/>
          <a:pathLst>
            <a:path>
              <a:moveTo>
                <a:pt x="0" y="17753"/>
              </a:moveTo>
              <a:lnTo>
                <a:pt x="1497437" y="17753"/>
              </a:lnTo>
            </a:path>
          </a:pathLst>
        </a:custGeom>
        <a:noFill/>
        <a:ln w="1905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30080" y="3286524"/>
        <a:ext cx="74871" cy="74871"/>
      </dsp:txXfrm>
    </dsp:sp>
    <dsp:sp modelId="{282B47A7-CB1F-45C8-8599-2D33347411F1}">
      <dsp:nvSpPr>
        <dsp:cNvPr id="0" name=""/>
        <dsp:cNvSpPr/>
      </dsp:nvSpPr>
      <dsp:spPr>
        <a:xfrm>
          <a:off x="2995083" y="3404129"/>
          <a:ext cx="2137833" cy="1068916"/>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No</a:t>
          </a:r>
        </a:p>
      </dsp:txBody>
      <dsp:txXfrm>
        <a:off x="3026390" y="3435436"/>
        <a:ext cx="2075219" cy="1006302"/>
      </dsp:txXfrm>
    </dsp:sp>
    <dsp:sp modelId="{68FA0B25-E757-4FD6-BD4E-47B0E90E0FB6}">
      <dsp:nvSpPr>
        <dsp:cNvPr id="0" name=""/>
        <dsp:cNvSpPr/>
      </dsp:nvSpPr>
      <dsp:spPr>
        <a:xfrm rot="19457599">
          <a:off x="5033933" y="3613520"/>
          <a:ext cx="1053099" cy="35507"/>
        </a:xfrm>
        <a:custGeom>
          <a:avLst/>
          <a:gdLst/>
          <a:ahLst/>
          <a:cxnLst/>
          <a:rect l="0" t="0" r="0" b="0"/>
          <a:pathLst>
            <a:path>
              <a:moveTo>
                <a:pt x="0" y="17753"/>
              </a:moveTo>
              <a:lnTo>
                <a:pt x="1053099" y="17753"/>
              </a:lnTo>
            </a:path>
          </a:pathLst>
        </a:custGeom>
        <a:noFill/>
        <a:ln w="19050" cap="flat" cmpd="sng" algn="ctr">
          <a:solidFill>
            <a:schemeClr val="accent5">
              <a:lumMod val="40000"/>
              <a:lumOff val="6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34155" y="3604946"/>
        <a:ext cx="52654" cy="52654"/>
      </dsp:txXfrm>
    </dsp:sp>
    <dsp:sp modelId="{F40E9E53-C4FF-4BEB-99F7-7B57143CDB3C}">
      <dsp:nvSpPr>
        <dsp:cNvPr id="0" name=""/>
        <dsp:cNvSpPr/>
      </dsp:nvSpPr>
      <dsp:spPr>
        <a:xfrm>
          <a:off x="5988050" y="2789502"/>
          <a:ext cx="2137833" cy="1068916"/>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What is preventing you from using commercial data?</a:t>
          </a:r>
        </a:p>
      </dsp:txBody>
      <dsp:txXfrm>
        <a:off x="6019357" y="2820809"/>
        <a:ext cx="2075219" cy="1006302"/>
      </dsp:txXfrm>
    </dsp:sp>
    <dsp:sp modelId="{E62A5303-691F-415F-ABAC-F2DD0F39F30E}">
      <dsp:nvSpPr>
        <dsp:cNvPr id="0" name=""/>
        <dsp:cNvSpPr/>
      </dsp:nvSpPr>
      <dsp:spPr>
        <a:xfrm rot="2142401">
          <a:off x="5033933" y="4228147"/>
          <a:ext cx="1053099" cy="35507"/>
        </a:xfrm>
        <a:custGeom>
          <a:avLst/>
          <a:gdLst/>
          <a:ahLst/>
          <a:cxnLst/>
          <a:rect l="0" t="0" r="0" b="0"/>
          <a:pathLst>
            <a:path>
              <a:moveTo>
                <a:pt x="0" y="17753"/>
              </a:moveTo>
              <a:lnTo>
                <a:pt x="1053099" y="17753"/>
              </a:lnTo>
            </a:path>
          </a:pathLst>
        </a:custGeom>
        <a:noFill/>
        <a:ln w="19050" cap="flat" cmpd="sng" algn="ctr">
          <a:solidFill>
            <a:schemeClr val="accent5">
              <a:lumMod val="40000"/>
              <a:lumOff val="6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34155" y="4219573"/>
        <a:ext cx="52654" cy="52654"/>
      </dsp:txXfrm>
    </dsp:sp>
    <dsp:sp modelId="{047EEAB4-99C3-4652-8930-AD200E507501}">
      <dsp:nvSpPr>
        <dsp:cNvPr id="0" name=""/>
        <dsp:cNvSpPr/>
      </dsp:nvSpPr>
      <dsp:spPr>
        <a:xfrm>
          <a:off x="5988050" y="4018756"/>
          <a:ext cx="2137833" cy="1068916"/>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What commercial data do you need?</a:t>
          </a:r>
        </a:p>
      </dsp:txBody>
      <dsp:txXfrm>
        <a:off x="6019357" y="4050063"/>
        <a:ext cx="2075219" cy="10063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D6D6BA-8A2A-48BA-9ED8-CBA6E2818C9D}" type="datetimeFigureOut">
              <a:rPr lang="en-US" smtClean="0"/>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5D16C5-7581-423D-B507-59D25E90C4BE}" type="slidenum">
              <a:rPr lang="en-US" smtClean="0"/>
              <a:t>‹#›</a:t>
            </a:fld>
            <a:endParaRPr lang="en-US"/>
          </a:p>
        </p:txBody>
      </p:sp>
    </p:spTree>
    <p:extLst>
      <p:ext uri="{BB962C8B-B14F-4D97-AF65-F5344CB8AC3E}">
        <p14:creationId xmlns:p14="http://schemas.microsoft.com/office/powerpoint/2010/main" val="2601832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sdap.earthdata.nasa.gov/signup"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ED5C6A-5C1A-D945-BAEC-B14ADEDD4A69}" type="slidenum">
              <a:rPr lang="en-US" smtClean="0"/>
              <a:t>1</a:t>
            </a:fld>
            <a:endParaRPr lang="en-US"/>
          </a:p>
        </p:txBody>
      </p:sp>
    </p:spTree>
    <p:extLst>
      <p:ext uri="{BB962C8B-B14F-4D97-AF65-F5344CB8AC3E}">
        <p14:creationId xmlns:p14="http://schemas.microsoft.com/office/powerpoint/2010/main" val="2829006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4AD0B-16BF-FC44-E10D-AD3524EC8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A40B7-082A-DC00-CF85-42E611933B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9AC39-1E63-D84C-AD13-B256B62DC1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D80C34-80F8-B8BB-D769-A11AF8AA97B2}"/>
              </a:ext>
            </a:extLst>
          </p:cNvPr>
          <p:cNvSpPr>
            <a:spLocks noGrp="1"/>
          </p:cNvSpPr>
          <p:nvPr>
            <p:ph type="sldNum" sz="quarter" idx="5"/>
          </p:nvPr>
        </p:nvSpPr>
        <p:spPr/>
        <p:txBody>
          <a:bodyPr/>
          <a:lstStyle/>
          <a:p>
            <a:fld id="{9D5D16C5-7581-423D-B507-59D25E90C4BE}" type="slidenum">
              <a:rPr lang="en-US" smtClean="0"/>
              <a:t>3</a:t>
            </a:fld>
            <a:endParaRPr lang="en-US"/>
          </a:p>
        </p:txBody>
      </p:sp>
    </p:spTree>
    <p:extLst>
      <p:ext uri="{BB962C8B-B14F-4D97-AF65-F5344CB8AC3E}">
        <p14:creationId xmlns:p14="http://schemas.microsoft.com/office/powerpoint/2010/main" val="3158995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6F5A4-4FC7-CC94-ADDE-F5FDF7E1C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62381-65C5-26EE-8FDE-9A8D7B759A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B5ABD8-4FC7-806C-59B7-86C2765F7D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334DF9-AAA6-BFDF-68FD-A2984B1A3192}"/>
              </a:ext>
            </a:extLst>
          </p:cNvPr>
          <p:cNvSpPr>
            <a:spLocks noGrp="1"/>
          </p:cNvSpPr>
          <p:nvPr>
            <p:ph type="sldNum" sz="quarter" idx="5"/>
          </p:nvPr>
        </p:nvSpPr>
        <p:spPr/>
        <p:txBody>
          <a:bodyPr/>
          <a:lstStyle/>
          <a:p>
            <a:fld id="{9D5D16C5-7581-423D-B507-59D25E90C4BE}" type="slidenum">
              <a:rPr lang="en-US" smtClean="0"/>
              <a:t>10</a:t>
            </a:fld>
            <a:endParaRPr lang="en-US"/>
          </a:p>
        </p:txBody>
      </p:sp>
    </p:spTree>
    <p:extLst>
      <p:ext uri="{BB962C8B-B14F-4D97-AF65-F5344CB8AC3E}">
        <p14:creationId xmlns:p14="http://schemas.microsoft.com/office/powerpoint/2010/main" val="57086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D16C5-7581-423D-B507-59D25E90C4BE}" type="slidenum">
              <a:rPr lang="en-US" smtClean="0"/>
              <a:t>12</a:t>
            </a:fld>
            <a:endParaRPr lang="en-US"/>
          </a:p>
        </p:txBody>
      </p:sp>
    </p:spTree>
    <p:extLst>
      <p:ext uri="{BB962C8B-B14F-4D97-AF65-F5344CB8AC3E}">
        <p14:creationId xmlns:p14="http://schemas.microsoft.com/office/powerpoint/2010/main" val="320740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lumMod val="40000"/>
                    <a:lumOff val="60000"/>
                  </a:schemeClr>
                </a:solidFill>
                <a:latin typeface="Arial"/>
                <a:ea typeface="Open Sans"/>
                <a:cs typeface="Arial"/>
                <a:hlinkClick r:id="rId3">
                  <a:extLst>
                    <a:ext uri="{A12FA001-AC4F-418D-AE19-62706E023703}">
                      <ahyp:hlinkClr xmlns:ahyp="http://schemas.microsoft.com/office/drawing/2018/hyperlinkcolor" val="tx"/>
                    </a:ext>
                  </a:extLst>
                </a:hlinkClick>
              </a:rPr>
              <a:t>https://csdap.earthdata.nasa.gov/signup</a:t>
            </a:r>
            <a:endParaRPr lang="en-US" sz="1200" dirty="0">
              <a:solidFill>
                <a:schemeClr val="accent1">
                  <a:lumMod val="40000"/>
                  <a:lumOff val="60000"/>
                </a:schemeClr>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9D5D16C5-7581-423D-B507-59D25E90C4BE}" type="slidenum">
              <a:rPr lang="en-US" smtClean="0"/>
              <a:t>14</a:t>
            </a:fld>
            <a:endParaRPr lang="en-US"/>
          </a:p>
        </p:txBody>
      </p:sp>
    </p:spTree>
    <p:extLst>
      <p:ext uri="{BB962C8B-B14F-4D97-AF65-F5344CB8AC3E}">
        <p14:creationId xmlns:p14="http://schemas.microsoft.com/office/powerpoint/2010/main" val="1570468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0DD0-D267-0FFA-5F20-C76937BEA9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F65B0F-25B4-C15C-913E-4A131B7748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A76A10-CDBB-35AC-2F76-9669CAB6473D}"/>
              </a:ext>
            </a:extLst>
          </p:cNvPr>
          <p:cNvSpPr>
            <a:spLocks noGrp="1"/>
          </p:cNvSpPr>
          <p:nvPr>
            <p:ph type="dt" sz="half" idx="10"/>
          </p:nvPr>
        </p:nvSpPr>
        <p:spPr/>
        <p:txBody>
          <a:bodyPr/>
          <a:lstStyle/>
          <a:p>
            <a:fld id="{6B327B9C-E79B-4B8E-8333-CBD366DA9E8A}" type="datetimeFigureOut">
              <a:rPr lang="en-US" smtClean="0"/>
              <a:t>4/20/2026</a:t>
            </a:fld>
            <a:endParaRPr lang="en-US"/>
          </a:p>
        </p:txBody>
      </p:sp>
      <p:sp>
        <p:nvSpPr>
          <p:cNvPr id="5" name="Footer Placeholder 4">
            <a:extLst>
              <a:ext uri="{FF2B5EF4-FFF2-40B4-BE49-F238E27FC236}">
                <a16:creationId xmlns:a16="http://schemas.microsoft.com/office/drawing/2014/main" id="{238C4202-30E6-1028-BE6C-6A98301B2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99E14-A546-34A0-7F0F-659FD41F41AC}"/>
              </a:ext>
            </a:extLst>
          </p:cNvPr>
          <p:cNvSpPr>
            <a:spLocks noGrp="1"/>
          </p:cNvSpPr>
          <p:nvPr>
            <p:ph type="sldNum" sz="quarter" idx="12"/>
          </p:nvPr>
        </p:nvSpPr>
        <p:spPr/>
        <p:txBody>
          <a:bodyPr/>
          <a:lstStyle/>
          <a:p>
            <a:fld id="{E4BB0449-6A17-460A-8199-B529EAD158E5}" type="slidenum">
              <a:rPr lang="en-US" smtClean="0"/>
              <a:t>‹#›</a:t>
            </a:fld>
            <a:endParaRPr lang="en-US"/>
          </a:p>
        </p:txBody>
      </p:sp>
    </p:spTree>
    <p:extLst>
      <p:ext uri="{BB962C8B-B14F-4D97-AF65-F5344CB8AC3E}">
        <p14:creationId xmlns:p14="http://schemas.microsoft.com/office/powerpoint/2010/main" val="147891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4BE58-5F90-B249-E321-775F42D676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6BCA29-8B49-F935-FFAF-E1562AB0D8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83279-FB10-BAE9-B69F-56F29F6C571E}"/>
              </a:ext>
            </a:extLst>
          </p:cNvPr>
          <p:cNvSpPr>
            <a:spLocks noGrp="1"/>
          </p:cNvSpPr>
          <p:nvPr>
            <p:ph type="dt" sz="half" idx="10"/>
          </p:nvPr>
        </p:nvSpPr>
        <p:spPr/>
        <p:txBody>
          <a:bodyPr/>
          <a:lstStyle/>
          <a:p>
            <a:fld id="{6B327B9C-E79B-4B8E-8333-CBD366DA9E8A}" type="datetimeFigureOut">
              <a:rPr lang="en-US" smtClean="0"/>
              <a:t>4/20/2026</a:t>
            </a:fld>
            <a:endParaRPr lang="en-US"/>
          </a:p>
        </p:txBody>
      </p:sp>
      <p:sp>
        <p:nvSpPr>
          <p:cNvPr id="5" name="Footer Placeholder 4">
            <a:extLst>
              <a:ext uri="{FF2B5EF4-FFF2-40B4-BE49-F238E27FC236}">
                <a16:creationId xmlns:a16="http://schemas.microsoft.com/office/drawing/2014/main" id="{6E596834-3FD9-A1A3-EAB0-C9AD36328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91C71-A98B-FA39-3FDE-CFD8000486DC}"/>
              </a:ext>
            </a:extLst>
          </p:cNvPr>
          <p:cNvSpPr>
            <a:spLocks noGrp="1"/>
          </p:cNvSpPr>
          <p:nvPr>
            <p:ph type="sldNum" sz="quarter" idx="12"/>
          </p:nvPr>
        </p:nvSpPr>
        <p:spPr/>
        <p:txBody>
          <a:bodyPr/>
          <a:lstStyle/>
          <a:p>
            <a:fld id="{E4BB0449-6A17-460A-8199-B529EAD158E5}" type="slidenum">
              <a:rPr lang="en-US" smtClean="0"/>
              <a:t>‹#›</a:t>
            </a:fld>
            <a:endParaRPr lang="en-US"/>
          </a:p>
        </p:txBody>
      </p:sp>
    </p:spTree>
    <p:extLst>
      <p:ext uri="{BB962C8B-B14F-4D97-AF65-F5344CB8AC3E}">
        <p14:creationId xmlns:p14="http://schemas.microsoft.com/office/powerpoint/2010/main" val="2281925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438508-EBBC-439E-BC98-521F1C62C6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BCC2F2-2523-01CE-AFE2-587DDEE611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3A5C2-2E66-3C8B-D8AB-7AAB47EDFF41}"/>
              </a:ext>
            </a:extLst>
          </p:cNvPr>
          <p:cNvSpPr>
            <a:spLocks noGrp="1"/>
          </p:cNvSpPr>
          <p:nvPr>
            <p:ph type="dt" sz="half" idx="10"/>
          </p:nvPr>
        </p:nvSpPr>
        <p:spPr/>
        <p:txBody>
          <a:bodyPr/>
          <a:lstStyle/>
          <a:p>
            <a:fld id="{6B327B9C-E79B-4B8E-8333-CBD366DA9E8A}" type="datetimeFigureOut">
              <a:rPr lang="en-US" smtClean="0"/>
              <a:t>4/20/2026</a:t>
            </a:fld>
            <a:endParaRPr lang="en-US"/>
          </a:p>
        </p:txBody>
      </p:sp>
      <p:sp>
        <p:nvSpPr>
          <p:cNvPr id="5" name="Footer Placeholder 4">
            <a:extLst>
              <a:ext uri="{FF2B5EF4-FFF2-40B4-BE49-F238E27FC236}">
                <a16:creationId xmlns:a16="http://schemas.microsoft.com/office/drawing/2014/main" id="{3ADD541A-FF0B-F5C3-A677-77B599FA9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4307F-0E9B-F0D0-BC77-12EA0A83C23E}"/>
              </a:ext>
            </a:extLst>
          </p:cNvPr>
          <p:cNvSpPr>
            <a:spLocks noGrp="1"/>
          </p:cNvSpPr>
          <p:nvPr>
            <p:ph type="sldNum" sz="quarter" idx="12"/>
          </p:nvPr>
        </p:nvSpPr>
        <p:spPr/>
        <p:txBody>
          <a:bodyPr/>
          <a:lstStyle/>
          <a:p>
            <a:fld id="{E4BB0449-6A17-460A-8199-B529EAD158E5}" type="slidenum">
              <a:rPr lang="en-US" smtClean="0"/>
              <a:t>‹#›</a:t>
            </a:fld>
            <a:endParaRPr lang="en-US"/>
          </a:p>
        </p:txBody>
      </p:sp>
    </p:spTree>
    <p:extLst>
      <p:ext uri="{BB962C8B-B14F-4D97-AF65-F5344CB8AC3E}">
        <p14:creationId xmlns:p14="http://schemas.microsoft.com/office/powerpoint/2010/main" val="1993035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2">
    <p:bg>
      <p:bgPr>
        <a:blipFill dpi="0" rotWithShape="1">
          <a:blip r:embed="rId2" cstate="screen">
            <a:lum/>
            <a:extLst>
              <a:ext uri="{28A0092B-C50C-407E-A947-70E740481C1C}">
                <a14:useLocalDpi xmlns:a14="http://schemas.microsoft.com/office/drawing/2010/main"/>
              </a:ext>
            </a:extLst>
          </a:blip>
          <a:srcRect/>
          <a:stretch>
            <a:fillRect l="-40000" t="-39000" r="18000" b="-39000"/>
          </a:stretch>
        </a:blipFill>
        <a:effectLst/>
      </p:bgPr>
    </p:bg>
    <p:spTree>
      <p:nvGrpSpPr>
        <p:cNvPr id="1" name=""/>
        <p:cNvGrpSpPr/>
        <p:nvPr/>
      </p:nvGrpSpPr>
      <p:grpSpPr>
        <a:xfrm>
          <a:off x="0" y="0"/>
          <a:ext cx="0" cy="0"/>
          <a:chOff x="0" y="0"/>
          <a:chExt cx="0" cy="0"/>
        </a:xfrm>
      </p:grpSpPr>
      <p:pic>
        <p:nvPicPr>
          <p:cNvPr id="4" name="Picture 3" descr="A picture containing icon&#10;&#10;AI-generated content may be incorrect.">
            <a:extLst>
              <a:ext uri="{FF2B5EF4-FFF2-40B4-BE49-F238E27FC236}">
                <a16:creationId xmlns:a16="http://schemas.microsoft.com/office/drawing/2014/main" id="{80F31F19-35A7-0F47-6D4D-9EA718C067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t="23242" r="42864" b="23242"/>
          <a:stretch/>
        </p:blipFill>
        <p:spPr>
          <a:xfrm>
            <a:off x="4870107" y="1"/>
            <a:ext cx="7321893" cy="6858000"/>
          </a:xfrm>
          <a:prstGeom prst="rect">
            <a:avLst/>
          </a:prstGeom>
        </p:spPr>
      </p:pic>
      <p:sp>
        <p:nvSpPr>
          <p:cNvPr id="8" name="Freeform 7">
            <a:extLst>
              <a:ext uri="{FF2B5EF4-FFF2-40B4-BE49-F238E27FC236}">
                <a16:creationId xmlns:a16="http://schemas.microsoft.com/office/drawing/2014/main" id="{D6159EC1-EA99-A6D1-BB48-28933BAB8624}"/>
              </a:ext>
            </a:extLst>
          </p:cNvPr>
          <p:cNvSpPr/>
          <p:nvPr userDrawn="1"/>
        </p:nvSpPr>
        <p:spPr>
          <a:xfrm>
            <a:off x="0" y="0"/>
            <a:ext cx="5873954" cy="6858000"/>
          </a:xfrm>
          <a:custGeom>
            <a:avLst/>
            <a:gdLst>
              <a:gd name="connsiteX0" fmla="*/ 0 w 5873954"/>
              <a:gd name="connsiteY0" fmla="*/ 0 h 6858000"/>
              <a:gd name="connsiteX1" fmla="*/ 5873954 w 5873954"/>
              <a:gd name="connsiteY1" fmla="*/ 0 h 6858000"/>
              <a:gd name="connsiteX2" fmla="*/ 5803465 w 5873954"/>
              <a:gd name="connsiteY2" fmla="*/ 109953 h 6858000"/>
              <a:gd name="connsiteX3" fmla="*/ 4876799 w 5873954"/>
              <a:gd name="connsiteY3" fmla="*/ 3429000 h 6858000"/>
              <a:gd name="connsiteX4" fmla="*/ 5803465 w 5873954"/>
              <a:gd name="connsiteY4" fmla="*/ 6748048 h 6858000"/>
              <a:gd name="connsiteX5" fmla="*/ 5873954 w 5873954"/>
              <a:gd name="connsiteY5" fmla="*/ 6858000 h 6858000"/>
              <a:gd name="connsiteX6" fmla="*/ 0 w 58739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3954" h="6858000">
                <a:moveTo>
                  <a:pt x="0" y="0"/>
                </a:moveTo>
                <a:lnTo>
                  <a:pt x="5873954" y="0"/>
                </a:lnTo>
                <a:lnTo>
                  <a:pt x="5803465" y="109953"/>
                </a:lnTo>
                <a:cubicBezTo>
                  <a:pt x="5215426" y="1077734"/>
                  <a:pt x="4876799" y="2213822"/>
                  <a:pt x="4876799" y="3429000"/>
                </a:cubicBezTo>
                <a:cubicBezTo>
                  <a:pt x="4876799" y="4644179"/>
                  <a:pt x="5215426" y="5780266"/>
                  <a:pt x="5803465" y="6748048"/>
                </a:cubicBezTo>
                <a:lnTo>
                  <a:pt x="5873954" y="6858000"/>
                </a:lnTo>
                <a:lnTo>
                  <a:pt x="0" y="6858000"/>
                </a:lnTo>
                <a:close/>
              </a:path>
            </a:pathLst>
          </a:custGeom>
          <a:gradFill>
            <a:gsLst>
              <a:gs pos="79000">
                <a:srgbClr val="0064AE"/>
              </a:gs>
              <a:gs pos="12000">
                <a:srgbClr val="26376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Diagram&#10;&#10;AI-generated content may be incorrect.">
            <a:extLst>
              <a:ext uri="{FF2B5EF4-FFF2-40B4-BE49-F238E27FC236}">
                <a16:creationId xmlns:a16="http://schemas.microsoft.com/office/drawing/2014/main" id="{98445B43-F473-EC95-CB91-47038E872D9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3305" y="113605"/>
            <a:ext cx="2865676" cy="1350174"/>
          </a:xfrm>
          <a:prstGeom prst="rect">
            <a:avLst/>
          </a:prstGeom>
        </p:spPr>
      </p:pic>
      <p:sp>
        <p:nvSpPr>
          <p:cNvPr id="11" name="Text Placeholder 15">
            <a:extLst>
              <a:ext uri="{FF2B5EF4-FFF2-40B4-BE49-F238E27FC236}">
                <a16:creationId xmlns:a16="http://schemas.microsoft.com/office/drawing/2014/main" id="{2288C007-EE80-83A3-7E8C-C364B956C63E}"/>
              </a:ext>
            </a:extLst>
          </p:cNvPr>
          <p:cNvSpPr>
            <a:spLocks noGrp="1"/>
          </p:cNvSpPr>
          <p:nvPr>
            <p:ph type="body" sz="quarter" idx="10" hasCustomPrompt="1"/>
          </p:nvPr>
        </p:nvSpPr>
        <p:spPr>
          <a:xfrm>
            <a:off x="514350" y="3036344"/>
            <a:ext cx="4097407" cy="54174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r>
              <a:rPr lang="en-US" b="1">
                <a:effectLst/>
                <a:latin typeface="Arial" panose="020B0604020202020204" pitchFamily="34" charset="0"/>
              </a:rPr>
              <a:t>Title Goes Here</a:t>
            </a:r>
            <a:endParaRPr lang="en-US">
              <a:effectLst/>
              <a:latin typeface="Arial" panose="020B0604020202020204" pitchFamily="34" charset="0"/>
            </a:endParaRPr>
          </a:p>
        </p:txBody>
      </p:sp>
      <p:sp>
        <p:nvSpPr>
          <p:cNvPr id="12" name="Text Placeholder 15">
            <a:extLst>
              <a:ext uri="{FF2B5EF4-FFF2-40B4-BE49-F238E27FC236}">
                <a16:creationId xmlns:a16="http://schemas.microsoft.com/office/drawing/2014/main" id="{A8CF4CA6-872C-5168-C18A-27B6279A3E50}"/>
              </a:ext>
            </a:extLst>
          </p:cNvPr>
          <p:cNvSpPr>
            <a:spLocks noGrp="1"/>
          </p:cNvSpPr>
          <p:nvPr>
            <p:ph type="body" sz="quarter" idx="11" hasCustomPrompt="1"/>
          </p:nvPr>
        </p:nvSpPr>
        <p:spPr>
          <a:xfrm>
            <a:off x="514350" y="3670893"/>
            <a:ext cx="4104743" cy="485384"/>
          </a:xfrm>
        </p:spPr>
        <p:txBody>
          <a:bodyPr>
            <a:noAutofit/>
          </a:bodyPr>
          <a:lstStyle>
            <a:lvl1pPr marL="0" indent="0">
              <a:buNone/>
              <a:defRPr sz="2500">
                <a:solidFill>
                  <a:schemeClr val="bg1"/>
                </a:solidFill>
              </a:defRPr>
            </a:lvl1pPr>
          </a:lstStyle>
          <a:p>
            <a:r>
              <a:rPr lang="en-US">
                <a:effectLst/>
                <a:latin typeface="Arial" panose="020B0604020202020204" pitchFamily="34" charset="0"/>
              </a:rPr>
              <a:t>Subtitle Goes Here</a:t>
            </a:r>
          </a:p>
        </p:txBody>
      </p:sp>
      <p:sp>
        <p:nvSpPr>
          <p:cNvPr id="13" name="Text Placeholder 15">
            <a:extLst>
              <a:ext uri="{FF2B5EF4-FFF2-40B4-BE49-F238E27FC236}">
                <a16:creationId xmlns:a16="http://schemas.microsoft.com/office/drawing/2014/main" id="{9A2830D5-A5A2-3219-B22B-7D75BEE76284}"/>
              </a:ext>
            </a:extLst>
          </p:cNvPr>
          <p:cNvSpPr>
            <a:spLocks noGrp="1"/>
          </p:cNvSpPr>
          <p:nvPr>
            <p:ph type="body" sz="quarter" idx="12" hasCustomPrompt="1"/>
          </p:nvPr>
        </p:nvSpPr>
        <p:spPr>
          <a:xfrm>
            <a:off x="514350" y="2762487"/>
            <a:ext cx="4100819" cy="273789"/>
          </a:xfrm>
        </p:spPr>
        <p:txBody>
          <a:bodyPr>
            <a:noAutofit/>
          </a:bodyPr>
          <a:lstStyle>
            <a:lvl1pPr marL="0" indent="0">
              <a:buNone/>
              <a:defRPr sz="1200" spc="600">
                <a:solidFill>
                  <a:schemeClr val="bg1"/>
                </a:solidFill>
              </a:defRPr>
            </a:lvl1pPr>
          </a:lstStyle>
          <a:p>
            <a:r>
              <a:rPr lang="en-US">
                <a:effectLst/>
                <a:latin typeface="Arial" panose="020B0604020202020204" pitchFamily="34" charset="0"/>
              </a:rPr>
              <a:t>MISSION / TOPIC</a:t>
            </a:r>
          </a:p>
        </p:txBody>
      </p:sp>
      <p:sp>
        <p:nvSpPr>
          <p:cNvPr id="14" name="Text Placeholder 15">
            <a:extLst>
              <a:ext uri="{FF2B5EF4-FFF2-40B4-BE49-F238E27FC236}">
                <a16:creationId xmlns:a16="http://schemas.microsoft.com/office/drawing/2014/main" id="{06F123A5-CBD1-3223-BD79-C181A472536B}"/>
              </a:ext>
            </a:extLst>
          </p:cNvPr>
          <p:cNvSpPr>
            <a:spLocks noGrp="1"/>
          </p:cNvSpPr>
          <p:nvPr>
            <p:ph type="body" sz="quarter" idx="13" hasCustomPrompt="1"/>
          </p:nvPr>
        </p:nvSpPr>
        <p:spPr>
          <a:xfrm>
            <a:off x="514350" y="5502058"/>
            <a:ext cx="3406297" cy="360123"/>
          </a:xfrm>
        </p:spPr>
        <p:txBody>
          <a:bodyPr>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stStyle>
          <a:p>
            <a:r>
              <a:rPr lang="en-US" b="1">
                <a:effectLst/>
                <a:latin typeface="Arial" panose="020B0604020202020204" pitchFamily="34" charset="0"/>
              </a:rPr>
              <a:t>Presenter Name Goes Here</a:t>
            </a:r>
            <a:endParaRPr lang="en-US">
              <a:effectLst/>
              <a:latin typeface="Arial" panose="020B0604020202020204" pitchFamily="34" charset="0"/>
            </a:endParaRPr>
          </a:p>
        </p:txBody>
      </p:sp>
      <p:sp>
        <p:nvSpPr>
          <p:cNvPr id="15" name="Text Placeholder 15">
            <a:extLst>
              <a:ext uri="{FF2B5EF4-FFF2-40B4-BE49-F238E27FC236}">
                <a16:creationId xmlns:a16="http://schemas.microsoft.com/office/drawing/2014/main" id="{B19AE913-CFCD-F20F-0870-C56A71A39D6E}"/>
              </a:ext>
            </a:extLst>
          </p:cNvPr>
          <p:cNvSpPr>
            <a:spLocks noGrp="1"/>
          </p:cNvSpPr>
          <p:nvPr>
            <p:ph type="body" sz="quarter" idx="14" hasCustomPrompt="1"/>
          </p:nvPr>
        </p:nvSpPr>
        <p:spPr>
          <a:xfrm>
            <a:off x="514350" y="5794332"/>
            <a:ext cx="3406297" cy="360123"/>
          </a:xfrm>
        </p:spPr>
        <p:txBody>
          <a:bodyPr>
            <a:noAutofit/>
          </a:bodyPr>
          <a:lstStyle>
            <a:lvl1pPr marL="0" indent="0">
              <a:buNone/>
              <a:defRPr sz="1800">
                <a:solidFill>
                  <a:schemeClr val="bg1"/>
                </a:solidFill>
              </a:defRPr>
            </a:lvl1pPr>
          </a:lstStyle>
          <a:p>
            <a:r>
              <a:rPr lang="en-US">
                <a:effectLst/>
                <a:latin typeface="Arial" panose="020B0604020202020204" pitchFamily="34" charset="0"/>
              </a:rPr>
              <a:t>Presenter Title</a:t>
            </a:r>
          </a:p>
        </p:txBody>
      </p:sp>
      <p:cxnSp>
        <p:nvCxnSpPr>
          <p:cNvPr id="16" name="Straight Connector 15">
            <a:extLst>
              <a:ext uri="{FF2B5EF4-FFF2-40B4-BE49-F238E27FC236}">
                <a16:creationId xmlns:a16="http://schemas.microsoft.com/office/drawing/2014/main" id="{A89686FF-07C3-E548-F3E0-8FD3D5718F58}"/>
              </a:ext>
            </a:extLst>
          </p:cNvPr>
          <p:cNvCxnSpPr>
            <a:cxnSpLocks/>
          </p:cNvCxnSpPr>
          <p:nvPr userDrawn="1"/>
        </p:nvCxnSpPr>
        <p:spPr>
          <a:xfrm>
            <a:off x="0" y="6275540"/>
            <a:ext cx="3920647" cy="0"/>
          </a:xfrm>
          <a:prstGeom prst="line">
            <a:avLst/>
          </a:prstGeom>
          <a:ln w="63500">
            <a:gradFill>
              <a:gsLst>
                <a:gs pos="0">
                  <a:srgbClr val="00B4F0">
                    <a:alpha val="0"/>
                  </a:srgbClr>
                </a:gs>
                <a:gs pos="100000">
                  <a:srgbClr val="00B4F0"/>
                </a:gs>
              </a:gsLst>
              <a:lin ang="6000000" scaled="0"/>
            </a:gradFill>
          </a:ln>
        </p:spPr>
        <p:style>
          <a:lnRef idx="2">
            <a:schemeClr val="accent1"/>
          </a:lnRef>
          <a:fillRef idx="0">
            <a:schemeClr val="accent1"/>
          </a:fillRef>
          <a:effectRef idx="1">
            <a:schemeClr val="accent1"/>
          </a:effectRef>
          <a:fontRef idx="minor">
            <a:schemeClr val="tx1"/>
          </a:fontRef>
        </p:style>
      </p:cxnSp>
      <p:pic>
        <p:nvPicPr>
          <p:cNvPr id="55" name="Picture 54" descr="A black background with white text&#10;&#10;AI-generated content may be incorrect.">
            <a:extLst>
              <a:ext uri="{FF2B5EF4-FFF2-40B4-BE49-F238E27FC236}">
                <a16:creationId xmlns:a16="http://schemas.microsoft.com/office/drawing/2014/main" id="{97C8E7D7-913F-7E1D-7A16-4EA5E3880DB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90602" y="2755727"/>
            <a:ext cx="4277991" cy="1313840"/>
          </a:xfrm>
          <a:prstGeom prst="rect">
            <a:avLst/>
          </a:prstGeom>
        </p:spPr>
      </p:pic>
      <p:pic>
        <p:nvPicPr>
          <p:cNvPr id="5" name="Picture 4">
            <a:extLst>
              <a:ext uri="{FF2B5EF4-FFF2-40B4-BE49-F238E27FC236}">
                <a16:creationId xmlns:a16="http://schemas.microsoft.com/office/drawing/2014/main" id="{B8456136-9C0C-B9D3-3C7C-259E33AAC274}"/>
              </a:ext>
            </a:extLst>
          </p:cNvPr>
          <p:cNvPicPr>
            <a:picLocks noChangeAspect="1"/>
          </p:cNvPicPr>
          <p:nvPr userDrawn="1"/>
        </p:nvPicPr>
        <p:blipFill>
          <a:blip r:embed="rId6">
            <a:alphaModFix amt="80000"/>
          </a:blip>
          <a:stretch>
            <a:fillRect/>
          </a:stretch>
        </p:blipFill>
        <p:spPr>
          <a:xfrm>
            <a:off x="4148282" y="1097973"/>
            <a:ext cx="3479800" cy="2362200"/>
          </a:xfrm>
          <a:prstGeom prst="rect">
            <a:avLst/>
          </a:prstGeom>
        </p:spPr>
      </p:pic>
    </p:spTree>
    <p:extLst>
      <p:ext uri="{BB962C8B-B14F-4D97-AF65-F5344CB8AC3E}">
        <p14:creationId xmlns:p14="http://schemas.microsoft.com/office/powerpoint/2010/main" val="34411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Slide 5">
    <p:bg>
      <p:bgPr>
        <a:blipFill dpi="0" rotWithShape="1">
          <a:blip r:embed="rId2" cstate="screen">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1B5F9F-1C9B-F9B3-7845-9F290A39DCFA}"/>
              </a:ext>
            </a:extLst>
          </p:cNvPr>
          <p:cNvSpPr/>
          <p:nvPr userDrawn="1"/>
        </p:nvSpPr>
        <p:spPr>
          <a:xfrm>
            <a:off x="0" y="0"/>
            <a:ext cx="12191999" cy="6858000"/>
          </a:xfrm>
          <a:prstGeom prst="rect">
            <a:avLst/>
          </a:prstGeom>
          <a:gradFill>
            <a:gsLst>
              <a:gs pos="22000">
                <a:srgbClr val="263765">
                  <a:alpha val="89824"/>
                </a:srgbClr>
              </a:gs>
              <a:gs pos="32000">
                <a:srgbClr val="263765"/>
              </a:gs>
              <a:gs pos="11000">
                <a:srgbClr val="263765">
                  <a:alpha val="61785"/>
                  <a:lumMod val="68000"/>
                </a:srgbClr>
              </a:gs>
              <a:gs pos="3000">
                <a:srgbClr val="263765">
                  <a:alpha val="0"/>
                  <a:lumMod val="0"/>
                  <a:lumOff val="100000"/>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60C832-F155-2011-0360-3F14E97388B8}"/>
              </a:ext>
            </a:extLst>
          </p:cNvPr>
          <p:cNvSpPr/>
          <p:nvPr userDrawn="1"/>
        </p:nvSpPr>
        <p:spPr>
          <a:xfrm>
            <a:off x="0" y="0"/>
            <a:ext cx="12191999" cy="6858000"/>
          </a:xfrm>
          <a:prstGeom prst="rect">
            <a:avLst/>
          </a:prstGeom>
          <a:gradFill>
            <a:gsLst>
              <a:gs pos="73000">
                <a:srgbClr val="0061A8">
                  <a:alpha val="77000"/>
                </a:srgbClr>
              </a:gs>
              <a:gs pos="0">
                <a:srgbClr val="0061A8">
                  <a:alpha val="0"/>
                </a:srgbClr>
              </a:gs>
              <a:gs pos="38000">
                <a:srgbClr val="0061A8">
                  <a:alpha val="0"/>
                </a:srgbClr>
              </a:gs>
            </a:gsLst>
            <a:lin ang="10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5">
            <a:extLst>
              <a:ext uri="{FF2B5EF4-FFF2-40B4-BE49-F238E27FC236}">
                <a16:creationId xmlns:a16="http://schemas.microsoft.com/office/drawing/2014/main" id="{AA86DE54-320F-5C58-02D6-09F7DFFD22FF}"/>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3" name="Straight Connector 2">
            <a:extLst>
              <a:ext uri="{FF2B5EF4-FFF2-40B4-BE49-F238E27FC236}">
                <a16:creationId xmlns:a16="http://schemas.microsoft.com/office/drawing/2014/main" id="{E924EC1F-B5C8-02C4-D18F-4C9202CA7747}"/>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10" name="Text Placeholder 15">
            <a:extLst>
              <a:ext uri="{FF2B5EF4-FFF2-40B4-BE49-F238E27FC236}">
                <a16:creationId xmlns:a16="http://schemas.microsoft.com/office/drawing/2014/main" id="{2F5BA28C-2682-0942-D526-CF27DBC4B8A2}"/>
              </a:ext>
            </a:extLst>
          </p:cNvPr>
          <p:cNvSpPr>
            <a:spLocks noGrp="1"/>
          </p:cNvSpPr>
          <p:nvPr>
            <p:ph type="body" sz="quarter" idx="29" hasCustomPrompt="1"/>
          </p:nvPr>
        </p:nvSpPr>
        <p:spPr>
          <a:xfrm>
            <a:off x="5041903" y="1387932"/>
            <a:ext cx="2935284"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sp>
        <p:nvSpPr>
          <p:cNvPr id="18" name="Text Placeholder 16">
            <a:extLst>
              <a:ext uri="{FF2B5EF4-FFF2-40B4-BE49-F238E27FC236}">
                <a16:creationId xmlns:a16="http://schemas.microsoft.com/office/drawing/2014/main" id="{D5EFE30F-F99F-E8D2-5844-E1A64F3BC890}"/>
              </a:ext>
            </a:extLst>
          </p:cNvPr>
          <p:cNvSpPr>
            <a:spLocks noGrp="1"/>
          </p:cNvSpPr>
          <p:nvPr>
            <p:ph type="body" sz="quarter" idx="15" hasCustomPrompt="1"/>
          </p:nvPr>
        </p:nvSpPr>
        <p:spPr>
          <a:xfrm>
            <a:off x="5041904" y="1610628"/>
            <a:ext cx="2935283" cy="353291"/>
          </a:xfrm>
        </p:spPr>
        <p:txBody>
          <a:bodyPr>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stStyle>
          <a:p>
            <a:pPr lvl="0"/>
            <a:r>
              <a:rPr lang="en-US"/>
              <a:t>Text Header Goes Here</a:t>
            </a:r>
          </a:p>
        </p:txBody>
      </p:sp>
      <p:sp>
        <p:nvSpPr>
          <p:cNvPr id="19" name="Text Placeholder 16">
            <a:extLst>
              <a:ext uri="{FF2B5EF4-FFF2-40B4-BE49-F238E27FC236}">
                <a16:creationId xmlns:a16="http://schemas.microsoft.com/office/drawing/2014/main" id="{F907488C-F6B2-0D29-0B9B-C19E237C9CCA}"/>
              </a:ext>
            </a:extLst>
          </p:cNvPr>
          <p:cNvSpPr>
            <a:spLocks noGrp="1"/>
          </p:cNvSpPr>
          <p:nvPr>
            <p:ph type="body" sz="quarter" idx="30" hasCustomPrompt="1"/>
          </p:nvPr>
        </p:nvSpPr>
        <p:spPr>
          <a:xfrm>
            <a:off x="5041904" y="1995909"/>
            <a:ext cx="2935283" cy="3026665"/>
          </a:xfrm>
        </p:spPr>
        <p:txBody>
          <a:bodyPr>
            <a:noAutofit/>
          </a:bodyPr>
          <a:lstStyle>
            <a:lvl1pPr marL="0" indent="0">
              <a:lnSpc>
                <a:spcPct val="95000"/>
              </a:lnSpc>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err="1">
                <a:effectLst/>
                <a:latin typeface="Arial" panose="020B0604020202020204" pitchFamily="34" charset="0"/>
              </a:rPr>
              <a:t>Cus</a:t>
            </a:r>
            <a:r>
              <a:rPr lang="en-US">
                <a:effectLst/>
                <a:latin typeface="Arial" panose="020B0604020202020204" pitchFamily="34" charset="0"/>
              </a:rPr>
              <a:t> </a:t>
            </a:r>
            <a:r>
              <a:rPr lang="en-US" err="1">
                <a:effectLst/>
                <a:latin typeface="Arial" panose="020B0604020202020204" pitchFamily="34" charset="0"/>
              </a:rPr>
              <a:t>quamenis</a:t>
            </a:r>
            <a:r>
              <a:rPr lang="en-US">
                <a:effectLst/>
                <a:latin typeface="Arial" panose="020B0604020202020204" pitchFamily="34" charset="0"/>
              </a:rPr>
              <a:t> </a:t>
            </a:r>
            <a:r>
              <a:rPr lang="en-US" err="1">
                <a:effectLst/>
                <a:latin typeface="Arial" panose="020B0604020202020204" pitchFamily="34" charset="0"/>
              </a:rPr>
              <a:t>repra</a:t>
            </a:r>
            <a:r>
              <a:rPr lang="en-US">
                <a:effectLst/>
                <a:latin typeface="Arial" panose="020B0604020202020204" pitchFamily="34" charset="0"/>
              </a:rPr>
              <a:t> </a:t>
            </a:r>
            <a:r>
              <a:rPr lang="en-US" err="1">
                <a:effectLst/>
                <a:latin typeface="Arial" panose="020B0604020202020204" pitchFamily="34" charset="0"/>
              </a:rPr>
              <a:t>nonsequ</a:t>
            </a:r>
            <a:r>
              <a:rPr lang="en-US">
                <a:effectLst/>
                <a:latin typeface="Arial" panose="020B0604020202020204" pitchFamily="34" charset="0"/>
              </a:rPr>
              <a:t> </a:t>
            </a:r>
            <a:r>
              <a:rPr lang="en-US" err="1">
                <a:effectLst/>
                <a:latin typeface="Arial" panose="020B0604020202020204" pitchFamily="34" charset="0"/>
              </a:rPr>
              <a:t>odigeni</a:t>
            </a:r>
            <a:r>
              <a:rPr lang="en-US">
                <a:effectLst/>
                <a:latin typeface="Arial" panose="020B0604020202020204" pitchFamily="34" charset="0"/>
              </a:rPr>
              <a:t> </a:t>
            </a:r>
            <a:r>
              <a:rPr lang="en-US" err="1">
                <a:effectLst/>
                <a:latin typeface="Arial" panose="020B0604020202020204" pitchFamily="34" charset="0"/>
              </a:rPr>
              <a:t>offic</a:t>
            </a:r>
            <a:r>
              <a:rPr lang="en-US">
                <a:effectLst/>
                <a:latin typeface="Arial" panose="020B0604020202020204" pitchFamily="34" charset="0"/>
              </a:rPr>
              <a:t> tor </a:t>
            </a:r>
            <a:r>
              <a:rPr lang="en-US" err="1">
                <a:effectLst/>
                <a:latin typeface="Arial" panose="020B0604020202020204" pitchFamily="34" charset="0"/>
              </a:rPr>
              <a:t>secum</a:t>
            </a:r>
            <a:r>
              <a:rPr lang="en-US">
                <a:effectLst/>
                <a:latin typeface="Arial" panose="020B0604020202020204" pitchFamily="34" charset="0"/>
              </a:rPr>
              <a:t> </a:t>
            </a:r>
            <a:r>
              <a:rPr lang="en-US" err="1">
                <a:effectLst/>
                <a:latin typeface="Arial" panose="020B0604020202020204" pitchFamily="34" charset="0"/>
              </a:rPr>
              <a:t>quissit</a:t>
            </a:r>
            <a:r>
              <a:rPr lang="en-US">
                <a:effectLst/>
                <a:latin typeface="Arial" panose="020B0604020202020204" pitchFamily="34" charset="0"/>
              </a:rPr>
              <a:t> es </a:t>
            </a:r>
            <a:r>
              <a:rPr lang="en-US" err="1">
                <a:effectLst/>
                <a:latin typeface="Arial" panose="020B0604020202020204" pitchFamily="34" charset="0"/>
              </a:rPr>
              <a:t>enia</a:t>
            </a:r>
            <a:r>
              <a:rPr lang="en-US">
                <a:effectLst/>
                <a:latin typeface="Arial" panose="020B0604020202020204" pitchFamily="34" charset="0"/>
              </a:rPr>
              <a:t> </a:t>
            </a:r>
            <a:r>
              <a:rPr lang="en-US" err="1">
                <a:effectLst/>
                <a:latin typeface="Arial" panose="020B0604020202020204" pitchFamily="34" charset="0"/>
              </a:rPr>
              <a:t>eum</a:t>
            </a:r>
            <a:r>
              <a:rPr lang="en-US">
                <a:effectLst/>
                <a:latin typeface="Arial" panose="020B0604020202020204" pitchFamily="34" charset="0"/>
              </a:rPr>
              <a:t> </a:t>
            </a:r>
            <a:r>
              <a:rPr lang="en-US" err="1">
                <a:effectLst/>
                <a:latin typeface="Arial" panose="020B0604020202020204" pitchFamily="34" charset="0"/>
              </a:rPr>
              <a:t>essinvelis</a:t>
            </a:r>
            <a:r>
              <a:rPr lang="en-US">
                <a:effectLst/>
                <a:latin typeface="Arial" panose="020B0604020202020204" pitchFamily="34" charset="0"/>
              </a:rPr>
              <a:t> </a:t>
            </a:r>
            <a:r>
              <a:rPr lang="en-US" err="1">
                <a:effectLst/>
                <a:latin typeface="Arial" panose="020B0604020202020204" pitchFamily="34" charset="0"/>
              </a:rPr>
              <a:t>moluptatur</a:t>
            </a:r>
            <a:r>
              <a:rPr lang="en-US">
                <a:effectLst/>
                <a:latin typeface="Arial" panose="020B0604020202020204" pitchFamily="34" charset="0"/>
              </a:rPr>
              <a:t>? Ra </a:t>
            </a:r>
            <a:r>
              <a:rPr lang="en-US" err="1">
                <a:effectLst/>
                <a:latin typeface="Arial" panose="020B0604020202020204" pitchFamily="34" charset="0"/>
              </a:rPr>
              <a:t>sundam</a:t>
            </a:r>
            <a:r>
              <a:rPr lang="en-US">
                <a:effectLst/>
                <a:latin typeface="Arial" panose="020B0604020202020204" pitchFamily="34" charset="0"/>
              </a:rPr>
              <a:t>, </a:t>
            </a:r>
            <a:r>
              <a:rPr lang="en-US" err="1">
                <a:effectLst/>
                <a:latin typeface="Arial" panose="020B0604020202020204" pitchFamily="34" charset="0"/>
              </a:rPr>
              <a:t>sa</a:t>
            </a:r>
            <a:r>
              <a:rPr lang="en-US">
                <a:effectLst/>
                <a:latin typeface="Arial" panose="020B0604020202020204" pitchFamily="34" charset="0"/>
              </a:rPr>
              <a:t> des </a:t>
            </a:r>
            <a:r>
              <a:rPr lang="en-US" err="1">
                <a:effectLst/>
                <a:latin typeface="Arial" panose="020B0604020202020204" pitchFamily="34" charset="0"/>
              </a:rPr>
              <a:t>dolorem</a:t>
            </a:r>
            <a:r>
              <a:rPr lang="en-US">
                <a:effectLst/>
                <a:latin typeface="Arial" panose="020B0604020202020204" pitchFamily="34" charset="0"/>
              </a:rPr>
              <a:t> </a:t>
            </a:r>
            <a:r>
              <a:rPr lang="en-US" err="1">
                <a:effectLst/>
                <a:latin typeface="Arial" panose="020B0604020202020204" pitchFamily="34" charset="0"/>
              </a:rPr>
              <a:t>oluptaspis</a:t>
            </a:r>
            <a:r>
              <a:rPr lang="en-US">
                <a:effectLst/>
                <a:latin typeface="Arial" panose="020B0604020202020204" pitchFamily="34" charset="0"/>
              </a:rPr>
              <a:t> estrum </a:t>
            </a:r>
            <a:r>
              <a:rPr lang="en-US" err="1">
                <a:effectLst/>
                <a:latin typeface="Arial" panose="020B0604020202020204" pitchFamily="34" charset="0"/>
              </a:rPr>
              <a:t>eum</a:t>
            </a:r>
            <a:r>
              <a:rPr lang="en-US">
                <a:effectLst/>
                <a:latin typeface="Arial" panose="020B0604020202020204" pitchFamily="34" charset="0"/>
              </a:rPr>
              <a:t> il </a:t>
            </a:r>
            <a:r>
              <a:rPr lang="en-US" err="1">
                <a:effectLst/>
                <a:latin typeface="Arial" panose="020B0604020202020204" pitchFamily="34" charset="0"/>
              </a:rPr>
              <a:t>inctae</a:t>
            </a:r>
            <a:r>
              <a:rPr lang="en-US">
                <a:effectLst/>
                <a:latin typeface="Arial" panose="020B0604020202020204" pitchFamily="34" charset="0"/>
              </a:rPr>
              <a:t> </a:t>
            </a:r>
            <a:r>
              <a:rPr lang="en-US" err="1">
                <a:effectLst/>
                <a:latin typeface="Arial" panose="020B0604020202020204" pitchFamily="34" charset="0"/>
              </a:rPr>
              <a:t>verio</a:t>
            </a:r>
            <a:r>
              <a:rPr lang="en-US">
                <a:effectLst/>
                <a:latin typeface="Arial" panose="020B0604020202020204" pitchFamily="34" charset="0"/>
              </a:rPr>
              <a:t>. Qui num, </a:t>
            </a:r>
            <a:r>
              <a:rPr lang="en-US" err="1">
                <a:effectLst/>
                <a:latin typeface="Arial" panose="020B0604020202020204" pitchFamily="34" charset="0"/>
              </a:rPr>
              <a:t>officil</a:t>
            </a:r>
            <a:r>
              <a:rPr lang="en-US">
                <a:effectLst/>
                <a:latin typeface="Arial" panose="020B0604020202020204" pitchFamily="34" charset="0"/>
              </a:rPr>
              <a:t> </a:t>
            </a:r>
            <a:r>
              <a:rPr lang="en-US" err="1">
                <a:effectLst/>
                <a:latin typeface="Arial" panose="020B0604020202020204" pitchFamily="34" charset="0"/>
              </a:rPr>
              <a:t>luptaer</a:t>
            </a:r>
            <a:r>
              <a:rPr lang="en-US">
                <a:effectLst/>
                <a:latin typeface="Arial" panose="020B0604020202020204" pitchFamily="34" charset="0"/>
              </a:rPr>
              <a:t> </a:t>
            </a:r>
            <a:r>
              <a:rPr lang="en-US" err="1">
                <a:effectLst/>
                <a:latin typeface="Arial" panose="020B0604020202020204" pitchFamily="34" charset="0"/>
              </a:rPr>
              <a:t>eptusam</a:t>
            </a:r>
            <a:r>
              <a:rPr lang="en-US">
                <a:effectLst/>
                <a:latin typeface="Arial" panose="020B0604020202020204" pitchFamily="34" charset="0"/>
              </a:rPr>
              <a:t> </a:t>
            </a:r>
            <a:r>
              <a:rPr lang="en-US" err="1">
                <a:effectLst/>
                <a:latin typeface="Arial" panose="020B0604020202020204" pitchFamily="34" charset="0"/>
              </a:rPr>
              <a:t>faci</a:t>
            </a:r>
            <a:r>
              <a:rPr lang="en-US">
                <a:effectLst/>
                <a:latin typeface="Arial" panose="020B0604020202020204" pitchFamily="34" charset="0"/>
              </a:rPr>
              <a:t> </a:t>
            </a:r>
            <a:r>
              <a:rPr lang="en-US" err="1">
                <a:effectLst/>
                <a:latin typeface="Arial" panose="020B0604020202020204" pitchFamily="34" charset="0"/>
              </a:rPr>
              <a:t>toritat</a:t>
            </a:r>
            <a:r>
              <a:rPr lang="en-US">
                <a:effectLst/>
                <a:latin typeface="Arial" panose="020B0604020202020204" pitchFamily="34" charset="0"/>
              </a:rPr>
              <a:t> </a:t>
            </a:r>
            <a:r>
              <a:rPr lang="en-US" err="1">
                <a:effectLst/>
                <a:latin typeface="Arial" panose="020B0604020202020204" pitchFamily="34" charset="0"/>
              </a:rPr>
              <a:t>umquossime</a:t>
            </a:r>
            <a:r>
              <a:rPr lang="en-US">
                <a:effectLst/>
                <a:latin typeface="Arial" panose="020B0604020202020204" pitchFamily="34" charset="0"/>
              </a:rPr>
              <a:t> </a:t>
            </a:r>
            <a:r>
              <a:rPr lang="en-US" err="1">
                <a:effectLst/>
                <a:latin typeface="Arial" panose="020B0604020202020204" pitchFamily="34" charset="0"/>
              </a:rPr>
              <a:t>dolupta</a:t>
            </a:r>
            <a:r>
              <a:rPr lang="en-US">
                <a:effectLst/>
                <a:latin typeface="Arial" panose="020B0604020202020204" pitchFamily="34" charset="0"/>
              </a:rPr>
              <a:t> </a:t>
            </a:r>
            <a:r>
              <a:rPr lang="en-US" err="1">
                <a:effectLst/>
                <a:latin typeface="Arial" panose="020B0604020202020204" pitchFamily="34" charset="0"/>
              </a:rPr>
              <a:t>tquidebis</a:t>
            </a:r>
            <a:r>
              <a:rPr lang="en-US">
                <a:effectLst/>
                <a:latin typeface="Arial" panose="020B0604020202020204" pitchFamily="34" charset="0"/>
              </a:rPr>
              <a:t> </a:t>
            </a:r>
            <a:r>
              <a:rPr lang="en-US" err="1">
                <a:effectLst/>
                <a:latin typeface="Arial" panose="020B0604020202020204" pitchFamily="34" charset="0"/>
              </a:rPr>
              <a:t>explatu</a:t>
            </a:r>
            <a:r>
              <a:rPr lang="en-US">
                <a:effectLst/>
                <a:latin typeface="Arial" panose="020B0604020202020204" pitchFamily="34" charset="0"/>
              </a:rPr>
              <a:t> </a:t>
            </a:r>
            <a:r>
              <a:rPr lang="en-US" err="1">
                <a:effectLst/>
                <a:latin typeface="Arial" panose="020B0604020202020204" pitchFamily="34" charset="0"/>
              </a:rPr>
              <a:t>sandipiet</a:t>
            </a:r>
            <a:r>
              <a:rPr lang="en-US">
                <a:effectLst/>
                <a:latin typeface="Arial" panose="020B0604020202020204" pitchFamily="34" charset="0"/>
              </a:rPr>
              <a:t> </a:t>
            </a:r>
            <a:r>
              <a:rPr lang="en-US" err="1">
                <a:effectLst/>
                <a:latin typeface="Arial" panose="020B0604020202020204" pitchFamily="34" charset="0"/>
              </a:rPr>
              <a:t>estio</a:t>
            </a:r>
            <a:r>
              <a:rPr lang="en-US">
                <a:effectLst/>
                <a:latin typeface="Arial" panose="020B0604020202020204" pitchFamily="34" charset="0"/>
              </a:rPr>
              <a:t> </a:t>
            </a:r>
            <a:r>
              <a:rPr lang="en-US" err="1">
                <a:effectLst/>
                <a:latin typeface="Arial" panose="020B0604020202020204" pitchFamily="34" charset="0"/>
              </a:rPr>
              <a:t>eatiatem</a:t>
            </a:r>
            <a:r>
              <a:rPr lang="en-US">
                <a:effectLst/>
                <a:latin typeface="Arial" panose="020B0604020202020204" pitchFamily="34" charset="0"/>
              </a:rPr>
              <a:t> </a:t>
            </a:r>
            <a:r>
              <a:rPr lang="en-US" err="1">
                <a:effectLst/>
                <a:latin typeface="Arial" panose="020B0604020202020204" pitchFamily="34" charset="0"/>
              </a:rPr>
              <a:t>adignis</a:t>
            </a:r>
            <a:r>
              <a:rPr lang="en-US">
                <a:effectLst/>
                <a:latin typeface="Arial" panose="020B0604020202020204" pitchFamily="34" charset="0"/>
              </a:rPr>
              <a:t> mi, </a:t>
            </a:r>
            <a:r>
              <a:rPr lang="en-US" err="1">
                <a:effectLst/>
                <a:latin typeface="Arial" panose="020B0604020202020204" pitchFamily="34" charset="0"/>
              </a:rPr>
              <a:t>aut</a:t>
            </a:r>
            <a:r>
              <a:rPr lang="en-US">
                <a:effectLst/>
                <a:latin typeface="Arial" panose="020B0604020202020204" pitchFamily="34" charset="0"/>
              </a:rPr>
              <a:t> </a:t>
            </a:r>
            <a:r>
              <a:rPr lang="en-US" err="1">
                <a:effectLst/>
                <a:latin typeface="Arial" panose="020B0604020202020204" pitchFamily="34" charset="0"/>
              </a:rPr>
              <a:t>volum</a:t>
            </a:r>
            <a:r>
              <a:rPr lang="en-US">
                <a:effectLst/>
                <a:latin typeface="Arial" panose="020B0604020202020204" pitchFamily="34" charset="0"/>
              </a:rPr>
              <a:t> </a:t>
            </a:r>
            <a:r>
              <a:rPr lang="en-US" err="1">
                <a:effectLst/>
                <a:latin typeface="Arial" panose="020B0604020202020204" pitchFamily="34" charset="0"/>
              </a:rPr>
              <a:t>remolorum</a:t>
            </a:r>
            <a:r>
              <a:rPr lang="en-US">
                <a:effectLst/>
                <a:latin typeface="Arial" panose="020B0604020202020204" pitchFamily="34" charset="0"/>
              </a:rPr>
              <a:t> </a:t>
            </a:r>
            <a:r>
              <a:rPr lang="en-US" err="1">
                <a:effectLst/>
                <a:latin typeface="Arial" panose="020B0604020202020204" pitchFamily="34" charset="0"/>
              </a:rPr>
              <a:t>ipsam</a:t>
            </a:r>
            <a:r>
              <a:rPr lang="en-US">
                <a:effectLst/>
                <a:latin typeface="Arial" panose="020B0604020202020204" pitchFamily="34" charset="0"/>
              </a:rPr>
              <a:t> et </a:t>
            </a:r>
            <a:r>
              <a:rPr lang="en-US" err="1">
                <a:effectLst/>
                <a:latin typeface="Arial" panose="020B0604020202020204" pitchFamily="34" charset="0"/>
              </a:rPr>
              <a:t>alique</a:t>
            </a:r>
            <a:r>
              <a:rPr lang="en-US">
                <a:effectLst/>
                <a:latin typeface="Arial" panose="020B0604020202020204" pitchFamily="34" charset="0"/>
              </a:rPr>
              <a:t>. 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oluptaspis</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dui diam, es </a:t>
            </a:r>
            <a:r>
              <a:rPr lang="en-US" err="1">
                <a:effectLst/>
                <a:latin typeface="Arial" panose="020B0604020202020204" pitchFamily="34" charset="0"/>
              </a:rPr>
              <a:t>enia</a:t>
            </a:r>
            <a:r>
              <a:rPr lang="en-US">
                <a:effectLst/>
                <a:latin typeface="Arial" panose="020B0604020202020204" pitchFamily="34" charset="0"/>
              </a:rPr>
              <a:t> </a:t>
            </a:r>
            <a:r>
              <a:rPr lang="en-US" err="1">
                <a:effectLst/>
                <a:latin typeface="Arial" panose="020B0604020202020204" pitchFamily="34" charset="0"/>
              </a:rPr>
              <a:t>eum</a:t>
            </a:r>
            <a:r>
              <a:rPr lang="en-US">
                <a:effectLst/>
                <a:latin typeface="Arial" panose="020B0604020202020204" pitchFamily="34" charset="0"/>
              </a:rPr>
              <a:t> </a:t>
            </a:r>
            <a:r>
              <a:rPr lang="en-US" err="1">
                <a:effectLst/>
                <a:latin typeface="Arial" panose="020B0604020202020204" pitchFamily="34" charset="0"/>
              </a:rPr>
              <a:t>essinvelis</a:t>
            </a:r>
            <a:r>
              <a:rPr lang="en-US">
                <a:effectLst/>
                <a:latin typeface="Arial" panose="020B0604020202020204" pitchFamily="34" charset="0"/>
              </a:rPr>
              <a:t> </a:t>
            </a:r>
            <a:r>
              <a:rPr lang="en-US" err="1">
                <a:effectLst/>
                <a:latin typeface="Arial" panose="020B0604020202020204" pitchFamily="34" charset="0"/>
              </a:rPr>
              <a:t>moluptatur</a:t>
            </a:r>
            <a:r>
              <a:rPr lang="en-US">
                <a:effectLst/>
                <a:latin typeface="Arial" panose="020B0604020202020204" pitchFamily="34" charset="0"/>
              </a:rPr>
              <a:t> </a:t>
            </a:r>
            <a:r>
              <a:rPr lang="en-US" err="1">
                <a:effectLst/>
                <a:latin typeface="Arial" panose="020B0604020202020204" pitchFamily="34" charset="0"/>
              </a:rPr>
              <a:t>faci</a:t>
            </a:r>
            <a:r>
              <a:rPr lang="en-US">
                <a:effectLst/>
                <a:latin typeface="Arial" panose="020B0604020202020204" pitchFamily="34" charset="0"/>
              </a:rPr>
              <a:t> </a:t>
            </a:r>
            <a:r>
              <a:rPr lang="en-US" err="1">
                <a:effectLst/>
                <a:latin typeface="Arial" panose="020B0604020202020204" pitchFamily="34" charset="0"/>
              </a:rPr>
              <a:t>toritat</a:t>
            </a:r>
            <a:r>
              <a:rPr lang="en-US">
                <a:effectLst/>
                <a:latin typeface="Arial" panose="020B0604020202020204" pitchFamily="34" charset="0"/>
              </a:rPr>
              <a:t>? </a:t>
            </a:r>
          </a:p>
          <a:p>
            <a:endParaRPr lang="en-US">
              <a:effectLst/>
              <a:latin typeface="Arial" panose="020B0604020202020204" pitchFamily="34" charset="0"/>
            </a:endParaRPr>
          </a:p>
        </p:txBody>
      </p:sp>
      <p:sp>
        <p:nvSpPr>
          <p:cNvPr id="14" name="Text Placeholder 16">
            <a:extLst>
              <a:ext uri="{FF2B5EF4-FFF2-40B4-BE49-F238E27FC236}">
                <a16:creationId xmlns:a16="http://schemas.microsoft.com/office/drawing/2014/main" id="{EF6B4AF4-71A5-4883-EB6B-69AD682A70BA}"/>
              </a:ext>
            </a:extLst>
          </p:cNvPr>
          <p:cNvSpPr>
            <a:spLocks noGrp="1"/>
          </p:cNvSpPr>
          <p:nvPr>
            <p:ph type="body" sz="quarter" idx="31" hasCustomPrompt="1"/>
          </p:nvPr>
        </p:nvSpPr>
        <p:spPr>
          <a:xfrm>
            <a:off x="5041904" y="5042805"/>
            <a:ext cx="2935283" cy="630382"/>
          </a:xfrm>
        </p:spPr>
        <p:txBody>
          <a:bodyPr>
            <a:noAutofit/>
          </a:bodyPr>
          <a:lstStyle>
            <a:lvl1pPr marL="179388" indent="-179388">
              <a:buFont typeface="Arial" panose="020B0604020202020204" pitchFamily="34" charset="0"/>
              <a:buChar char="•"/>
              <a:tabLst/>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In dictum diam </a:t>
            </a:r>
            <a:r>
              <a:rPr lang="en-US" err="1">
                <a:effectLst/>
                <a:latin typeface="Arial" panose="020B0604020202020204" pitchFamily="34" charset="0"/>
              </a:rPr>
              <a:t>porttitor</a:t>
            </a:r>
            <a:r>
              <a:rPr lang="en-US">
                <a:effectLst/>
                <a:latin typeface="Arial" panose="020B0604020202020204" pitchFamily="34" charset="0"/>
              </a:rPr>
              <a:t> vitae. </a:t>
            </a:r>
          </a:p>
        </p:txBody>
      </p:sp>
      <p:sp>
        <p:nvSpPr>
          <p:cNvPr id="9" name="Text Placeholder 15">
            <a:extLst>
              <a:ext uri="{FF2B5EF4-FFF2-40B4-BE49-F238E27FC236}">
                <a16:creationId xmlns:a16="http://schemas.microsoft.com/office/drawing/2014/main" id="{EB9B9F44-AFFB-4274-CE7B-7027AE9CE672}"/>
              </a:ext>
            </a:extLst>
          </p:cNvPr>
          <p:cNvSpPr>
            <a:spLocks noGrp="1"/>
          </p:cNvSpPr>
          <p:nvPr>
            <p:ph type="body" sz="quarter" idx="32" hasCustomPrompt="1"/>
          </p:nvPr>
        </p:nvSpPr>
        <p:spPr>
          <a:xfrm>
            <a:off x="8520111" y="1387932"/>
            <a:ext cx="2935284"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sp>
        <p:nvSpPr>
          <p:cNvPr id="12" name="Text Placeholder 16">
            <a:extLst>
              <a:ext uri="{FF2B5EF4-FFF2-40B4-BE49-F238E27FC236}">
                <a16:creationId xmlns:a16="http://schemas.microsoft.com/office/drawing/2014/main" id="{7C9999A2-AA4B-C713-0748-E525C0DA31C0}"/>
              </a:ext>
            </a:extLst>
          </p:cNvPr>
          <p:cNvSpPr>
            <a:spLocks noGrp="1"/>
          </p:cNvSpPr>
          <p:nvPr>
            <p:ph type="body" sz="quarter" idx="33" hasCustomPrompt="1"/>
          </p:nvPr>
        </p:nvSpPr>
        <p:spPr>
          <a:xfrm>
            <a:off x="8520112" y="1610628"/>
            <a:ext cx="2935283" cy="353291"/>
          </a:xfrm>
        </p:spPr>
        <p:txBody>
          <a:bodyPr>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stStyle>
          <a:p>
            <a:pPr lvl="0"/>
            <a:r>
              <a:rPr lang="en-US"/>
              <a:t>Text Header Goes Here</a:t>
            </a:r>
          </a:p>
        </p:txBody>
      </p:sp>
      <p:sp>
        <p:nvSpPr>
          <p:cNvPr id="13" name="Text Placeholder 16">
            <a:extLst>
              <a:ext uri="{FF2B5EF4-FFF2-40B4-BE49-F238E27FC236}">
                <a16:creationId xmlns:a16="http://schemas.microsoft.com/office/drawing/2014/main" id="{B34366B7-63DB-288E-6F9F-2EDFD3906083}"/>
              </a:ext>
            </a:extLst>
          </p:cNvPr>
          <p:cNvSpPr>
            <a:spLocks noGrp="1"/>
          </p:cNvSpPr>
          <p:nvPr>
            <p:ph type="body" sz="quarter" idx="34" hasCustomPrompt="1"/>
          </p:nvPr>
        </p:nvSpPr>
        <p:spPr>
          <a:xfrm>
            <a:off x="8520112" y="1995909"/>
            <a:ext cx="2935283" cy="3026665"/>
          </a:xfrm>
        </p:spPr>
        <p:txBody>
          <a:bodyPr>
            <a:noAutofit/>
          </a:bodyPr>
          <a:lstStyle>
            <a:lvl1pPr marL="0" indent="0">
              <a:lnSpc>
                <a:spcPct val="95000"/>
              </a:lnSpc>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err="1">
                <a:effectLst/>
                <a:latin typeface="Arial" panose="020B0604020202020204" pitchFamily="34" charset="0"/>
              </a:rPr>
              <a:t>Cus</a:t>
            </a:r>
            <a:r>
              <a:rPr lang="en-US">
                <a:effectLst/>
                <a:latin typeface="Arial" panose="020B0604020202020204" pitchFamily="34" charset="0"/>
              </a:rPr>
              <a:t> </a:t>
            </a:r>
            <a:r>
              <a:rPr lang="en-US" err="1">
                <a:effectLst/>
                <a:latin typeface="Arial" panose="020B0604020202020204" pitchFamily="34" charset="0"/>
              </a:rPr>
              <a:t>quamenis</a:t>
            </a:r>
            <a:r>
              <a:rPr lang="en-US">
                <a:effectLst/>
                <a:latin typeface="Arial" panose="020B0604020202020204" pitchFamily="34" charset="0"/>
              </a:rPr>
              <a:t> </a:t>
            </a:r>
            <a:r>
              <a:rPr lang="en-US" err="1">
                <a:effectLst/>
                <a:latin typeface="Arial" panose="020B0604020202020204" pitchFamily="34" charset="0"/>
              </a:rPr>
              <a:t>repra</a:t>
            </a:r>
            <a:r>
              <a:rPr lang="en-US">
                <a:effectLst/>
                <a:latin typeface="Arial" panose="020B0604020202020204" pitchFamily="34" charset="0"/>
              </a:rPr>
              <a:t> </a:t>
            </a:r>
            <a:r>
              <a:rPr lang="en-US" err="1">
                <a:effectLst/>
                <a:latin typeface="Arial" panose="020B0604020202020204" pitchFamily="34" charset="0"/>
              </a:rPr>
              <a:t>nonsequ</a:t>
            </a:r>
            <a:r>
              <a:rPr lang="en-US">
                <a:effectLst/>
                <a:latin typeface="Arial" panose="020B0604020202020204" pitchFamily="34" charset="0"/>
              </a:rPr>
              <a:t> </a:t>
            </a:r>
            <a:r>
              <a:rPr lang="en-US" err="1">
                <a:effectLst/>
                <a:latin typeface="Arial" panose="020B0604020202020204" pitchFamily="34" charset="0"/>
              </a:rPr>
              <a:t>odigeni</a:t>
            </a:r>
            <a:r>
              <a:rPr lang="en-US">
                <a:effectLst/>
                <a:latin typeface="Arial" panose="020B0604020202020204" pitchFamily="34" charset="0"/>
              </a:rPr>
              <a:t> </a:t>
            </a:r>
            <a:r>
              <a:rPr lang="en-US" err="1">
                <a:effectLst/>
                <a:latin typeface="Arial" panose="020B0604020202020204" pitchFamily="34" charset="0"/>
              </a:rPr>
              <a:t>offic</a:t>
            </a:r>
            <a:r>
              <a:rPr lang="en-US">
                <a:effectLst/>
                <a:latin typeface="Arial" panose="020B0604020202020204" pitchFamily="34" charset="0"/>
              </a:rPr>
              <a:t> tor </a:t>
            </a:r>
            <a:r>
              <a:rPr lang="en-US" err="1">
                <a:effectLst/>
                <a:latin typeface="Arial" panose="020B0604020202020204" pitchFamily="34" charset="0"/>
              </a:rPr>
              <a:t>secum</a:t>
            </a:r>
            <a:r>
              <a:rPr lang="en-US">
                <a:effectLst/>
                <a:latin typeface="Arial" panose="020B0604020202020204" pitchFamily="34" charset="0"/>
              </a:rPr>
              <a:t> </a:t>
            </a:r>
            <a:r>
              <a:rPr lang="en-US" err="1">
                <a:effectLst/>
                <a:latin typeface="Arial" panose="020B0604020202020204" pitchFamily="34" charset="0"/>
              </a:rPr>
              <a:t>quissit</a:t>
            </a:r>
            <a:r>
              <a:rPr lang="en-US">
                <a:effectLst/>
                <a:latin typeface="Arial" panose="020B0604020202020204" pitchFamily="34" charset="0"/>
              </a:rPr>
              <a:t> es </a:t>
            </a:r>
            <a:r>
              <a:rPr lang="en-US" err="1">
                <a:effectLst/>
                <a:latin typeface="Arial" panose="020B0604020202020204" pitchFamily="34" charset="0"/>
              </a:rPr>
              <a:t>enia</a:t>
            </a:r>
            <a:r>
              <a:rPr lang="en-US">
                <a:effectLst/>
                <a:latin typeface="Arial" panose="020B0604020202020204" pitchFamily="34" charset="0"/>
              </a:rPr>
              <a:t> </a:t>
            </a:r>
            <a:r>
              <a:rPr lang="en-US" err="1">
                <a:effectLst/>
                <a:latin typeface="Arial" panose="020B0604020202020204" pitchFamily="34" charset="0"/>
              </a:rPr>
              <a:t>eum</a:t>
            </a:r>
            <a:r>
              <a:rPr lang="en-US">
                <a:effectLst/>
                <a:latin typeface="Arial" panose="020B0604020202020204" pitchFamily="34" charset="0"/>
              </a:rPr>
              <a:t> </a:t>
            </a:r>
            <a:r>
              <a:rPr lang="en-US" err="1">
                <a:effectLst/>
                <a:latin typeface="Arial" panose="020B0604020202020204" pitchFamily="34" charset="0"/>
              </a:rPr>
              <a:t>essinvelis</a:t>
            </a:r>
            <a:r>
              <a:rPr lang="en-US">
                <a:effectLst/>
                <a:latin typeface="Arial" panose="020B0604020202020204" pitchFamily="34" charset="0"/>
              </a:rPr>
              <a:t> </a:t>
            </a:r>
            <a:r>
              <a:rPr lang="en-US" err="1">
                <a:effectLst/>
                <a:latin typeface="Arial" panose="020B0604020202020204" pitchFamily="34" charset="0"/>
              </a:rPr>
              <a:t>moluptatur</a:t>
            </a:r>
            <a:r>
              <a:rPr lang="en-US">
                <a:effectLst/>
                <a:latin typeface="Arial" panose="020B0604020202020204" pitchFamily="34" charset="0"/>
              </a:rPr>
              <a:t>? Ra </a:t>
            </a:r>
            <a:r>
              <a:rPr lang="en-US" err="1">
                <a:effectLst/>
                <a:latin typeface="Arial" panose="020B0604020202020204" pitchFamily="34" charset="0"/>
              </a:rPr>
              <a:t>sundam</a:t>
            </a:r>
            <a:r>
              <a:rPr lang="en-US">
                <a:effectLst/>
                <a:latin typeface="Arial" panose="020B0604020202020204" pitchFamily="34" charset="0"/>
              </a:rPr>
              <a:t>, </a:t>
            </a:r>
            <a:r>
              <a:rPr lang="en-US" err="1">
                <a:effectLst/>
                <a:latin typeface="Arial" panose="020B0604020202020204" pitchFamily="34" charset="0"/>
              </a:rPr>
              <a:t>sa</a:t>
            </a:r>
            <a:r>
              <a:rPr lang="en-US">
                <a:effectLst/>
                <a:latin typeface="Arial" panose="020B0604020202020204" pitchFamily="34" charset="0"/>
              </a:rPr>
              <a:t> des </a:t>
            </a:r>
            <a:r>
              <a:rPr lang="en-US" err="1">
                <a:effectLst/>
                <a:latin typeface="Arial" panose="020B0604020202020204" pitchFamily="34" charset="0"/>
              </a:rPr>
              <a:t>dolorem</a:t>
            </a:r>
            <a:r>
              <a:rPr lang="en-US">
                <a:effectLst/>
                <a:latin typeface="Arial" panose="020B0604020202020204" pitchFamily="34" charset="0"/>
              </a:rPr>
              <a:t> </a:t>
            </a:r>
            <a:r>
              <a:rPr lang="en-US" err="1">
                <a:effectLst/>
                <a:latin typeface="Arial" panose="020B0604020202020204" pitchFamily="34" charset="0"/>
              </a:rPr>
              <a:t>oluptaspis</a:t>
            </a:r>
            <a:r>
              <a:rPr lang="en-US">
                <a:effectLst/>
                <a:latin typeface="Arial" panose="020B0604020202020204" pitchFamily="34" charset="0"/>
              </a:rPr>
              <a:t> estrum </a:t>
            </a:r>
            <a:r>
              <a:rPr lang="en-US" err="1">
                <a:effectLst/>
                <a:latin typeface="Arial" panose="020B0604020202020204" pitchFamily="34" charset="0"/>
              </a:rPr>
              <a:t>eum</a:t>
            </a:r>
            <a:r>
              <a:rPr lang="en-US">
                <a:effectLst/>
                <a:latin typeface="Arial" panose="020B0604020202020204" pitchFamily="34" charset="0"/>
              </a:rPr>
              <a:t> il </a:t>
            </a:r>
            <a:r>
              <a:rPr lang="en-US" err="1">
                <a:effectLst/>
                <a:latin typeface="Arial" panose="020B0604020202020204" pitchFamily="34" charset="0"/>
              </a:rPr>
              <a:t>inctae</a:t>
            </a:r>
            <a:r>
              <a:rPr lang="en-US">
                <a:effectLst/>
                <a:latin typeface="Arial" panose="020B0604020202020204" pitchFamily="34" charset="0"/>
              </a:rPr>
              <a:t> </a:t>
            </a:r>
            <a:r>
              <a:rPr lang="en-US" err="1">
                <a:effectLst/>
                <a:latin typeface="Arial" panose="020B0604020202020204" pitchFamily="34" charset="0"/>
              </a:rPr>
              <a:t>verio</a:t>
            </a:r>
            <a:r>
              <a:rPr lang="en-US">
                <a:effectLst/>
                <a:latin typeface="Arial" panose="020B0604020202020204" pitchFamily="34" charset="0"/>
              </a:rPr>
              <a:t>. Qui num, </a:t>
            </a:r>
            <a:r>
              <a:rPr lang="en-US" err="1">
                <a:effectLst/>
                <a:latin typeface="Arial" panose="020B0604020202020204" pitchFamily="34" charset="0"/>
              </a:rPr>
              <a:t>officil</a:t>
            </a:r>
            <a:r>
              <a:rPr lang="en-US">
                <a:effectLst/>
                <a:latin typeface="Arial" panose="020B0604020202020204" pitchFamily="34" charset="0"/>
              </a:rPr>
              <a:t> </a:t>
            </a:r>
            <a:r>
              <a:rPr lang="en-US" err="1">
                <a:effectLst/>
                <a:latin typeface="Arial" panose="020B0604020202020204" pitchFamily="34" charset="0"/>
              </a:rPr>
              <a:t>luptaer</a:t>
            </a:r>
            <a:r>
              <a:rPr lang="en-US">
                <a:effectLst/>
                <a:latin typeface="Arial" panose="020B0604020202020204" pitchFamily="34" charset="0"/>
              </a:rPr>
              <a:t> </a:t>
            </a:r>
            <a:r>
              <a:rPr lang="en-US" err="1">
                <a:effectLst/>
                <a:latin typeface="Arial" panose="020B0604020202020204" pitchFamily="34" charset="0"/>
              </a:rPr>
              <a:t>eptusam</a:t>
            </a:r>
            <a:r>
              <a:rPr lang="en-US">
                <a:effectLst/>
                <a:latin typeface="Arial" panose="020B0604020202020204" pitchFamily="34" charset="0"/>
              </a:rPr>
              <a:t> </a:t>
            </a:r>
            <a:r>
              <a:rPr lang="en-US" err="1">
                <a:effectLst/>
                <a:latin typeface="Arial" panose="020B0604020202020204" pitchFamily="34" charset="0"/>
              </a:rPr>
              <a:t>faci</a:t>
            </a:r>
            <a:r>
              <a:rPr lang="en-US">
                <a:effectLst/>
                <a:latin typeface="Arial" panose="020B0604020202020204" pitchFamily="34" charset="0"/>
              </a:rPr>
              <a:t> </a:t>
            </a:r>
            <a:r>
              <a:rPr lang="en-US" err="1">
                <a:effectLst/>
                <a:latin typeface="Arial" panose="020B0604020202020204" pitchFamily="34" charset="0"/>
              </a:rPr>
              <a:t>toritat</a:t>
            </a:r>
            <a:r>
              <a:rPr lang="en-US">
                <a:effectLst/>
                <a:latin typeface="Arial" panose="020B0604020202020204" pitchFamily="34" charset="0"/>
              </a:rPr>
              <a:t> </a:t>
            </a:r>
            <a:r>
              <a:rPr lang="en-US" err="1">
                <a:effectLst/>
                <a:latin typeface="Arial" panose="020B0604020202020204" pitchFamily="34" charset="0"/>
              </a:rPr>
              <a:t>umquossime</a:t>
            </a:r>
            <a:r>
              <a:rPr lang="en-US">
                <a:effectLst/>
                <a:latin typeface="Arial" panose="020B0604020202020204" pitchFamily="34" charset="0"/>
              </a:rPr>
              <a:t> </a:t>
            </a:r>
            <a:r>
              <a:rPr lang="en-US" err="1">
                <a:effectLst/>
                <a:latin typeface="Arial" panose="020B0604020202020204" pitchFamily="34" charset="0"/>
              </a:rPr>
              <a:t>dolupta</a:t>
            </a:r>
            <a:r>
              <a:rPr lang="en-US">
                <a:effectLst/>
                <a:latin typeface="Arial" panose="020B0604020202020204" pitchFamily="34" charset="0"/>
              </a:rPr>
              <a:t> </a:t>
            </a:r>
            <a:r>
              <a:rPr lang="en-US" err="1">
                <a:effectLst/>
                <a:latin typeface="Arial" panose="020B0604020202020204" pitchFamily="34" charset="0"/>
              </a:rPr>
              <a:t>tquidebis</a:t>
            </a:r>
            <a:r>
              <a:rPr lang="en-US">
                <a:effectLst/>
                <a:latin typeface="Arial" panose="020B0604020202020204" pitchFamily="34" charset="0"/>
              </a:rPr>
              <a:t> </a:t>
            </a:r>
            <a:r>
              <a:rPr lang="en-US" err="1">
                <a:effectLst/>
                <a:latin typeface="Arial" panose="020B0604020202020204" pitchFamily="34" charset="0"/>
              </a:rPr>
              <a:t>explatu</a:t>
            </a:r>
            <a:r>
              <a:rPr lang="en-US">
                <a:effectLst/>
                <a:latin typeface="Arial" panose="020B0604020202020204" pitchFamily="34" charset="0"/>
              </a:rPr>
              <a:t> </a:t>
            </a:r>
            <a:r>
              <a:rPr lang="en-US" err="1">
                <a:effectLst/>
                <a:latin typeface="Arial" panose="020B0604020202020204" pitchFamily="34" charset="0"/>
              </a:rPr>
              <a:t>sandipiet</a:t>
            </a:r>
            <a:r>
              <a:rPr lang="en-US">
                <a:effectLst/>
                <a:latin typeface="Arial" panose="020B0604020202020204" pitchFamily="34" charset="0"/>
              </a:rPr>
              <a:t> </a:t>
            </a:r>
            <a:r>
              <a:rPr lang="en-US" err="1">
                <a:effectLst/>
                <a:latin typeface="Arial" panose="020B0604020202020204" pitchFamily="34" charset="0"/>
              </a:rPr>
              <a:t>estio</a:t>
            </a:r>
            <a:r>
              <a:rPr lang="en-US">
                <a:effectLst/>
                <a:latin typeface="Arial" panose="020B0604020202020204" pitchFamily="34" charset="0"/>
              </a:rPr>
              <a:t> </a:t>
            </a:r>
            <a:r>
              <a:rPr lang="en-US" err="1">
                <a:effectLst/>
                <a:latin typeface="Arial" panose="020B0604020202020204" pitchFamily="34" charset="0"/>
              </a:rPr>
              <a:t>eatiatem</a:t>
            </a:r>
            <a:r>
              <a:rPr lang="en-US">
                <a:effectLst/>
                <a:latin typeface="Arial" panose="020B0604020202020204" pitchFamily="34" charset="0"/>
              </a:rPr>
              <a:t> </a:t>
            </a:r>
            <a:r>
              <a:rPr lang="en-US" err="1">
                <a:effectLst/>
                <a:latin typeface="Arial" panose="020B0604020202020204" pitchFamily="34" charset="0"/>
              </a:rPr>
              <a:t>adignis</a:t>
            </a:r>
            <a:r>
              <a:rPr lang="en-US">
                <a:effectLst/>
                <a:latin typeface="Arial" panose="020B0604020202020204" pitchFamily="34" charset="0"/>
              </a:rPr>
              <a:t> mi, </a:t>
            </a:r>
            <a:r>
              <a:rPr lang="en-US" err="1">
                <a:effectLst/>
                <a:latin typeface="Arial" panose="020B0604020202020204" pitchFamily="34" charset="0"/>
              </a:rPr>
              <a:t>aut</a:t>
            </a:r>
            <a:r>
              <a:rPr lang="en-US">
                <a:effectLst/>
                <a:latin typeface="Arial" panose="020B0604020202020204" pitchFamily="34" charset="0"/>
              </a:rPr>
              <a:t> </a:t>
            </a:r>
            <a:r>
              <a:rPr lang="en-US" err="1">
                <a:effectLst/>
                <a:latin typeface="Arial" panose="020B0604020202020204" pitchFamily="34" charset="0"/>
              </a:rPr>
              <a:t>volum</a:t>
            </a:r>
            <a:r>
              <a:rPr lang="en-US">
                <a:effectLst/>
                <a:latin typeface="Arial" panose="020B0604020202020204" pitchFamily="34" charset="0"/>
              </a:rPr>
              <a:t> </a:t>
            </a:r>
            <a:r>
              <a:rPr lang="en-US" err="1">
                <a:effectLst/>
                <a:latin typeface="Arial" panose="020B0604020202020204" pitchFamily="34" charset="0"/>
              </a:rPr>
              <a:t>remolorum</a:t>
            </a:r>
            <a:r>
              <a:rPr lang="en-US">
                <a:effectLst/>
                <a:latin typeface="Arial" panose="020B0604020202020204" pitchFamily="34" charset="0"/>
              </a:rPr>
              <a:t> </a:t>
            </a:r>
            <a:r>
              <a:rPr lang="en-US" err="1">
                <a:effectLst/>
                <a:latin typeface="Arial" panose="020B0604020202020204" pitchFamily="34" charset="0"/>
              </a:rPr>
              <a:t>ipsam</a:t>
            </a:r>
            <a:r>
              <a:rPr lang="en-US">
                <a:effectLst/>
                <a:latin typeface="Arial" panose="020B0604020202020204" pitchFamily="34" charset="0"/>
              </a:rPr>
              <a:t> et </a:t>
            </a:r>
            <a:r>
              <a:rPr lang="en-US" err="1">
                <a:effectLst/>
                <a:latin typeface="Arial" panose="020B0604020202020204" pitchFamily="34" charset="0"/>
              </a:rPr>
              <a:t>alique</a:t>
            </a:r>
            <a:r>
              <a:rPr lang="en-US">
                <a:effectLst/>
                <a:latin typeface="Arial" panose="020B0604020202020204" pitchFamily="34" charset="0"/>
              </a:rPr>
              <a:t>. 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oluptaspis</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dui diam, es </a:t>
            </a:r>
            <a:r>
              <a:rPr lang="en-US" err="1">
                <a:effectLst/>
                <a:latin typeface="Arial" panose="020B0604020202020204" pitchFamily="34" charset="0"/>
              </a:rPr>
              <a:t>enia</a:t>
            </a:r>
            <a:r>
              <a:rPr lang="en-US">
                <a:effectLst/>
                <a:latin typeface="Arial" panose="020B0604020202020204" pitchFamily="34" charset="0"/>
              </a:rPr>
              <a:t> </a:t>
            </a:r>
            <a:r>
              <a:rPr lang="en-US" err="1">
                <a:effectLst/>
                <a:latin typeface="Arial" panose="020B0604020202020204" pitchFamily="34" charset="0"/>
              </a:rPr>
              <a:t>eum</a:t>
            </a:r>
            <a:r>
              <a:rPr lang="en-US">
                <a:effectLst/>
                <a:latin typeface="Arial" panose="020B0604020202020204" pitchFamily="34" charset="0"/>
              </a:rPr>
              <a:t> </a:t>
            </a:r>
            <a:r>
              <a:rPr lang="en-US" err="1">
                <a:effectLst/>
                <a:latin typeface="Arial" panose="020B0604020202020204" pitchFamily="34" charset="0"/>
              </a:rPr>
              <a:t>essinvelis</a:t>
            </a:r>
            <a:r>
              <a:rPr lang="en-US">
                <a:effectLst/>
                <a:latin typeface="Arial" panose="020B0604020202020204" pitchFamily="34" charset="0"/>
              </a:rPr>
              <a:t> </a:t>
            </a:r>
            <a:r>
              <a:rPr lang="en-US" err="1">
                <a:effectLst/>
                <a:latin typeface="Arial" panose="020B0604020202020204" pitchFamily="34" charset="0"/>
              </a:rPr>
              <a:t>moluptatur</a:t>
            </a:r>
            <a:r>
              <a:rPr lang="en-US">
                <a:effectLst/>
                <a:latin typeface="Arial" panose="020B0604020202020204" pitchFamily="34" charset="0"/>
              </a:rPr>
              <a:t> </a:t>
            </a:r>
            <a:r>
              <a:rPr lang="en-US" err="1">
                <a:effectLst/>
                <a:latin typeface="Arial" panose="020B0604020202020204" pitchFamily="34" charset="0"/>
              </a:rPr>
              <a:t>faci</a:t>
            </a:r>
            <a:r>
              <a:rPr lang="en-US">
                <a:effectLst/>
                <a:latin typeface="Arial" panose="020B0604020202020204" pitchFamily="34" charset="0"/>
              </a:rPr>
              <a:t> </a:t>
            </a:r>
            <a:r>
              <a:rPr lang="en-US" err="1">
                <a:effectLst/>
                <a:latin typeface="Arial" panose="020B0604020202020204" pitchFamily="34" charset="0"/>
              </a:rPr>
              <a:t>toritat</a:t>
            </a:r>
            <a:r>
              <a:rPr lang="en-US">
                <a:effectLst/>
                <a:latin typeface="Arial" panose="020B0604020202020204" pitchFamily="34" charset="0"/>
              </a:rPr>
              <a:t>? </a:t>
            </a:r>
          </a:p>
          <a:p>
            <a:endParaRPr lang="en-US">
              <a:effectLst/>
              <a:latin typeface="Arial" panose="020B0604020202020204" pitchFamily="34" charset="0"/>
            </a:endParaRPr>
          </a:p>
        </p:txBody>
      </p:sp>
      <p:sp>
        <p:nvSpPr>
          <p:cNvPr id="21" name="Text Placeholder 16">
            <a:extLst>
              <a:ext uri="{FF2B5EF4-FFF2-40B4-BE49-F238E27FC236}">
                <a16:creationId xmlns:a16="http://schemas.microsoft.com/office/drawing/2014/main" id="{B139E5A0-2BAF-0392-A044-67C8F1B90571}"/>
              </a:ext>
            </a:extLst>
          </p:cNvPr>
          <p:cNvSpPr>
            <a:spLocks noGrp="1"/>
          </p:cNvSpPr>
          <p:nvPr>
            <p:ph type="body" sz="quarter" idx="35" hasCustomPrompt="1"/>
          </p:nvPr>
        </p:nvSpPr>
        <p:spPr>
          <a:xfrm>
            <a:off x="8520112" y="5042805"/>
            <a:ext cx="2935283" cy="630382"/>
          </a:xfrm>
        </p:spPr>
        <p:txBody>
          <a:bodyPr>
            <a:noAutofit/>
          </a:bodyPr>
          <a:lstStyle>
            <a:lvl1pPr marL="179388" indent="-179388">
              <a:buFont typeface="Arial" panose="020B0604020202020204" pitchFamily="34" charset="0"/>
              <a:buChar char="•"/>
              <a:tabLst/>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In dictum diam </a:t>
            </a:r>
            <a:r>
              <a:rPr lang="en-US" err="1">
                <a:effectLst/>
                <a:latin typeface="Arial" panose="020B0604020202020204" pitchFamily="34" charset="0"/>
              </a:rPr>
              <a:t>porttitor</a:t>
            </a:r>
            <a:r>
              <a:rPr lang="en-US">
                <a:effectLst/>
                <a:latin typeface="Arial" panose="020B0604020202020204" pitchFamily="34" charset="0"/>
              </a:rPr>
              <a:t> vitae. </a:t>
            </a:r>
          </a:p>
        </p:txBody>
      </p:sp>
      <p:sp>
        <p:nvSpPr>
          <p:cNvPr id="15" name="TextBox 14">
            <a:extLst>
              <a:ext uri="{FF2B5EF4-FFF2-40B4-BE49-F238E27FC236}">
                <a16:creationId xmlns:a16="http://schemas.microsoft.com/office/drawing/2014/main" id="{36233C3F-7B57-1B5C-CE09-B800BC47A007}"/>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25" name="Text Placeholder 16">
            <a:extLst>
              <a:ext uri="{FF2B5EF4-FFF2-40B4-BE49-F238E27FC236}">
                <a16:creationId xmlns:a16="http://schemas.microsoft.com/office/drawing/2014/main" id="{1FED58C9-E5BA-C93E-E3FB-2A00C3467128}"/>
              </a:ext>
            </a:extLst>
          </p:cNvPr>
          <p:cNvSpPr>
            <a:spLocks noGrp="1"/>
          </p:cNvSpPr>
          <p:nvPr>
            <p:ph type="body" sz="quarter" idx="38" hasCustomPrompt="1"/>
          </p:nvPr>
        </p:nvSpPr>
        <p:spPr>
          <a:xfrm>
            <a:off x="1295401" y="1560282"/>
            <a:ext cx="2910840" cy="3982861"/>
          </a:xfrm>
        </p:spPr>
        <p:txBody>
          <a:bodyPr>
            <a:noAutofit/>
          </a:bodyPr>
          <a:lstStyle>
            <a:lvl1pPr marL="0" indent="0">
              <a:lnSpc>
                <a:spcPct val="100000"/>
              </a:lnSpc>
              <a:spcBef>
                <a:spcPts val="1600"/>
              </a:spcBef>
              <a:buNone/>
              <a:defRPr lang="en-US" sz="1600" smtClean="0">
                <a:effectLst/>
              </a:defRPr>
            </a:lvl1pPr>
          </a:lstStyle>
          <a:p>
            <a:r>
              <a:rPr lang="en-US" err="1">
                <a:solidFill>
                  <a:srgbClr val="FFFFFF"/>
                </a:solidFill>
                <a:effectLst/>
                <a:latin typeface="Arial" panose="020B0604020202020204" pitchFamily="34" charset="0"/>
              </a:rPr>
              <a:t>Cus</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quamenis</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repra</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nonsequ</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odigeni</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offic</a:t>
            </a:r>
            <a:r>
              <a:rPr lang="en-US">
                <a:solidFill>
                  <a:srgbClr val="FFFFFF"/>
                </a:solidFill>
                <a:effectLst/>
                <a:latin typeface="Arial" panose="020B0604020202020204" pitchFamily="34" charset="0"/>
              </a:rPr>
              <a:t> tor </a:t>
            </a:r>
            <a:r>
              <a:rPr lang="en-US" err="1">
                <a:solidFill>
                  <a:srgbClr val="FFFFFF"/>
                </a:solidFill>
                <a:effectLst/>
                <a:latin typeface="Arial" panose="020B0604020202020204" pitchFamily="34" charset="0"/>
              </a:rPr>
              <a:t>secum</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quissit</a:t>
            </a:r>
            <a:r>
              <a:rPr lang="en-US">
                <a:solidFill>
                  <a:srgbClr val="FFFFFF"/>
                </a:solidFill>
                <a:effectLst/>
                <a:latin typeface="Arial" panose="020B0604020202020204" pitchFamily="34" charset="0"/>
              </a:rPr>
              <a:t> es </a:t>
            </a:r>
            <a:r>
              <a:rPr lang="en-US" err="1">
                <a:solidFill>
                  <a:srgbClr val="FFFFFF"/>
                </a:solidFill>
                <a:effectLst/>
                <a:latin typeface="Arial" panose="020B0604020202020204" pitchFamily="34" charset="0"/>
              </a:rPr>
              <a:t>enia</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eum</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essinvelis</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moluptatur</a:t>
            </a:r>
            <a:r>
              <a:rPr lang="en-US">
                <a:solidFill>
                  <a:srgbClr val="FFFFFF"/>
                </a:solidFill>
                <a:effectLst/>
                <a:latin typeface="Arial" panose="020B0604020202020204" pitchFamily="34" charset="0"/>
              </a:rPr>
              <a:t>? Ra </a:t>
            </a:r>
            <a:r>
              <a:rPr lang="en-US" err="1">
                <a:solidFill>
                  <a:srgbClr val="FFFFFF"/>
                </a:solidFill>
                <a:effectLst/>
                <a:latin typeface="Arial" panose="020B0604020202020204" pitchFamily="34" charset="0"/>
              </a:rPr>
              <a:t>sundam</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sa</a:t>
            </a:r>
            <a:r>
              <a:rPr lang="en-US">
                <a:solidFill>
                  <a:srgbClr val="FFFFFF"/>
                </a:solidFill>
                <a:effectLst/>
                <a:latin typeface="Arial" panose="020B0604020202020204" pitchFamily="34" charset="0"/>
              </a:rPr>
              <a:t> des </a:t>
            </a:r>
            <a:r>
              <a:rPr lang="en-US" err="1">
                <a:solidFill>
                  <a:srgbClr val="FFFFFF"/>
                </a:solidFill>
                <a:effectLst/>
                <a:latin typeface="Arial" panose="020B0604020202020204" pitchFamily="34" charset="0"/>
              </a:rPr>
              <a:t>dolorem</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oluptaspis</a:t>
            </a:r>
            <a:r>
              <a:rPr lang="en-US">
                <a:solidFill>
                  <a:srgbClr val="FFFFFF"/>
                </a:solidFill>
                <a:effectLst/>
                <a:latin typeface="Arial" panose="020B0604020202020204" pitchFamily="34" charset="0"/>
              </a:rPr>
              <a:t> estrum </a:t>
            </a:r>
            <a:r>
              <a:rPr lang="en-US" err="1">
                <a:solidFill>
                  <a:srgbClr val="FFFFFF"/>
                </a:solidFill>
                <a:effectLst/>
                <a:latin typeface="Arial" panose="020B0604020202020204" pitchFamily="34" charset="0"/>
              </a:rPr>
              <a:t>eum</a:t>
            </a:r>
            <a:r>
              <a:rPr lang="en-US">
                <a:solidFill>
                  <a:srgbClr val="FFFFFF"/>
                </a:solidFill>
                <a:effectLst/>
                <a:latin typeface="Arial" panose="020B0604020202020204" pitchFamily="34" charset="0"/>
              </a:rPr>
              <a:t> il </a:t>
            </a:r>
            <a:r>
              <a:rPr lang="en-US" err="1">
                <a:solidFill>
                  <a:srgbClr val="FFFFFF"/>
                </a:solidFill>
                <a:effectLst/>
                <a:latin typeface="Arial" panose="020B0604020202020204" pitchFamily="34" charset="0"/>
              </a:rPr>
              <a:t>inctae</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verio</a:t>
            </a:r>
            <a:r>
              <a:rPr lang="en-US">
                <a:solidFill>
                  <a:srgbClr val="FFFFFF"/>
                </a:solidFill>
                <a:effectLst/>
                <a:latin typeface="Arial" panose="020B0604020202020204" pitchFamily="34" charset="0"/>
              </a:rPr>
              <a:t>. Qui num, </a:t>
            </a:r>
            <a:r>
              <a:rPr lang="en-US" err="1">
                <a:solidFill>
                  <a:srgbClr val="FFFFFF"/>
                </a:solidFill>
                <a:effectLst/>
                <a:latin typeface="Arial" panose="020B0604020202020204" pitchFamily="34" charset="0"/>
              </a:rPr>
              <a:t>officil</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luptaer</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eptusam</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faci</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toritat</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umquossime</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dolupta</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tquidebis</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explatu</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sandipiet</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estio</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eatiatem</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adignis</a:t>
            </a:r>
            <a:r>
              <a:rPr lang="en-US">
                <a:solidFill>
                  <a:srgbClr val="FFFFFF"/>
                </a:solidFill>
                <a:effectLst/>
                <a:latin typeface="Arial" panose="020B0604020202020204" pitchFamily="34" charset="0"/>
              </a:rPr>
              <a:t> mi, </a:t>
            </a:r>
            <a:r>
              <a:rPr lang="en-US" err="1">
                <a:solidFill>
                  <a:srgbClr val="FFFFFF"/>
                </a:solidFill>
                <a:effectLst/>
                <a:latin typeface="Arial" panose="020B0604020202020204" pitchFamily="34" charset="0"/>
              </a:rPr>
              <a:t>aut</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volum</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remolorum</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ipsam</a:t>
            </a:r>
            <a:r>
              <a:rPr lang="en-US">
                <a:solidFill>
                  <a:srgbClr val="FFFFFF"/>
                </a:solidFill>
                <a:effectLst/>
                <a:latin typeface="Arial" panose="020B0604020202020204" pitchFamily="34" charset="0"/>
              </a:rPr>
              <a:t> et </a:t>
            </a:r>
            <a:r>
              <a:rPr lang="en-US" err="1">
                <a:solidFill>
                  <a:srgbClr val="FFFFFF"/>
                </a:solidFill>
                <a:effectLst/>
                <a:latin typeface="Arial" panose="020B0604020202020204" pitchFamily="34" charset="0"/>
              </a:rPr>
              <a:t>alique</a:t>
            </a:r>
            <a:r>
              <a:rPr lang="en-US">
                <a:solidFill>
                  <a:srgbClr val="FFFFFF"/>
                </a:solidFill>
                <a:effectLst/>
                <a:latin typeface="Arial" panose="020B0604020202020204" pitchFamily="34" charset="0"/>
              </a:rPr>
              <a:t>. Lorem ipsum dolor sit </a:t>
            </a:r>
            <a:r>
              <a:rPr lang="en-US" err="1">
                <a:solidFill>
                  <a:srgbClr val="FFFFFF"/>
                </a:solidFill>
                <a:effectLst/>
                <a:latin typeface="Arial" panose="020B0604020202020204" pitchFamily="34" charset="0"/>
              </a:rPr>
              <a:t>amet</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consectetur</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adipiscing</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elit</a:t>
            </a:r>
            <a:r>
              <a:rPr lang="en-US">
                <a:solidFill>
                  <a:srgbClr val="FFFFFF"/>
                </a:solidFill>
                <a:effectLst/>
                <a:latin typeface="Arial" panose="020B0604020202020204" pitchFamily="34" charset="0"/>
              </a:rPr>
              <a:t>. dui diam, es </a:t>
            </a:r>
            <a:r>
              <a:rPr lang="en-US" err="1">
                <a:solidFill>
                  <a:srgbClr val="FFFFFF"/>
                </a:solidFill>
                <a:effectLst/>
                <a:latin typeface="Arial" panose="020B0604020202020204" pitchFamily="34" charset="0"/>
              </a:rPr>
              <a:t>enia</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eum</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essinvelis</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moluptatur</a:t>
            </a:r>
            <a:r>
              <a:rPr lang="en-US">
                <a:solidFill>
                  <a:srgbClr val="FFFFFF"/>
                </a:solidFill>
                <a:effectLst/>
                <a:latin typeface="Arial" panose="020B0604020202020204" pitchFamily="34" charset="0"/>
              </a:rPr>
              <a:t> </a:t>
            </a:r>
            <a:r>
              <a:rPr lang="en-US" err="1">
                <a:solidFill>
                  <a:srgbClr val="FFFFFF"/>
                </a:solidFill>
                <a:effectLst/>
                <a:latin typeface="Arial" panose="020B0604020202020204" pitchFamily="34" charset="0"/>
              </a:rPr>
              <a:t>faci</a:t>
            </a:r>
            <a:r>
              <a:rPr lang="en-US">
                <a:solidFill>
                  <a:srgbClr val="FFFFFF"/>
                </a:solidFill>
                <a:effectLst/>
                <a:latin typeface="Arial" panose="020B0604020202020204" pitchFamily="34" charset="0"/>
              </a:rPr>
              <a:t>?</a:t>
            </a:r>
          </a:p>
        </p:txBody>
      </p:sp>
      <p:sp>
        <p:nvSpPr>
          <p:cNvPr id="5" name="Text Placeholder 16">
            <a:extLst>
              <a:ext uri="{FF2B5EF4-FFF2-40B4-BE49-F238E27FC236}">
                <a16:creationId xmlns:a16="http://schemas.microsoft.com/office/drawing/2014/main" id="{C2867D97-710B-7795-857A-56B5A252677F}"/>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bg1"/>
                </a:solidFill>
                <a:latin typeface="Arial" panose="020B0604020202020204" pitchFamily="34" charset="0"/>
                <a:cs typeface="Arial" panose="020B0604020202020204" pitchFamily="34" charset="0"/>
              </a:defRPr>
            </a:lvl1pPr>
          </a:lstStyle>
          <a:p>
            <a:pPr lvl="0"/>
            <a:r>
              <a:rPr lang="en-US"/>
              <a:t>Slide Title</a:t>
            </a:r>
          </a:p>
        </p:txBody>
      </p:sp>
      <p:sp>
        <p:nvSpPr>
          <p:cNvPr id="6" name="Text Placeholder 16">
            <a:extLst>
              <a:ext uri="{FF2B5EF4-FFF2-40B4-BE49-F238E27FC236}">
                <a16:creationId xmlns:a16="http://schemas.microsoft.com/office/drawing/2014/main" id="{1C29E136-E63A-BF2D-0846-DE5C7D12B541}"/>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4176347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with Photo Slide 6">
    <p:bg>
      <p:bgPr>
        <a:gradFill>
          <a:gsLst>
            <a:gs pos="53000">
              <a:srgbClr val="263765"/>
            </a:gs>
            <a:gs pos="0">
              <a:srgbClr val="0061A8"/>
            </a:gs>
          </a:gsLst>
          <a:lin ang="19200000" scaled="0"/>
        </a:gradFill>
        <a:effectLst/>
      </p:bgPr>
    </p:bg>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AA86DE54-320F-5C58-02D6-09F7DFFD22FF}"/>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3" name="Straight Connector 2">
            <a:extLst>
              <a:ext uri="{FF2B5EF4-FFF2-40B4-BE49-F238E27FC236}">
                <a16:creationId xmlns:a16="http://schemas.microsoft.com/office/drawing/2014/main" id="{E924EC1F-B5C8-02C4-D18F-4C9202CA7747}"/>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11" name="Picture Placeholder 20">
            <a:extLst>
              <a:ext uri="{FF2B5EF4-FFF2-40B4-BE49-F238E27FC236}">
                <a16:creationId xmlns:a16="http://schemas.microsoft.com/office/drawing/2014/main" id="{271CA4E6-02FE-EC3D-BC6B-33A82058A313}"/>
              </a:ext>
            </a:extLst>
          </p:cNvPr>
          <p:cNvSpPr>
            <a:spLocks noGrp="1"/>
          </p:cNvSpPr>
          <p:nvPr>
            <p:ph type="pic" sz="quarter" idx="33" hasCustomPrompt="1"/>
          </p:nvPr>
        </p:nvSpPr>
        <p:spPr>
          <a:xfrm>
            <a:off x="7122494" y="0"/>
            <a:ext cx="5069506" cy="6858000"/>
          </a:xfrm>
          <a:prstGeom prst="rect">
            <a:avLst/>
          </a:prstGeom>
          <a:solidFill>
            <a:schemeClr val="tx1">
              <a:lumMod val="65000"/>
              <a:lumOff val="35000"/>
            </a:schemeClr>
          </a:solidFill>
        </p:spPr>
        <p:txBody>
          <a:bodyPr anchor="ctr"/>
          <a:lstStyle>
            <a:lvl1pPr marL="0" indent="0" algn="ctr">
              <a:buNone/>
              <a:defRPr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12" name="Text Placeholder 16">
            <a:extLst>
              <a:ext uri="{FF2B5EF4-FFF2-40B4-BE49-F238E27FC236}">
                <a16:creationId xmlns:a16="http://schemas.microsoft.com/office/drawing/2014/main" id="{6FAD70C2-9009-1352-B222-B2C5DD477230}"/>
              </a:ext>
            </a:extLst>
          </p:cNvPr>
          <p:cNvSpPr>
            <a:spLocks noGrp="1"/>
          </p:cNvSpPr>
          <p:nvPr>
            <p:ph type="body" sz="quarter" idx="34" hasCustomPrompt="1"/>
          </p:nvPr>
        </p:nvSpPr>
        <p:spPr>
          <a:xfrm>
            <a:off x="5365231" y="5832423"/>
            <a:ext cx="1530246" cy="358515"/>
          </a:xfrm>
        </p:spPr>
        <p:txBody>
          <a:bodyPr>
            <a:noAutofit/>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Text Label</a:t>
            </a:r>
          </a:p>
        </p:txBody>
      </p:sp>
      <p:sp>
        <p:nvSpPr>
          <p:cNvPr id="14" name="Text Placeholder 16">
            <a:extLst>
              <a:ext uri="{FF2B5EF4-FFF2-40B4-BE49-F238E27FC236}">
                <a16:creationId xmlns:a16="http://schemas.microsoft.com/office/drawing/2014/main" id="{CB9572E4-6A68-F0D3-D209-4D1E3EEE1498}"/>
              </a:ext>
            </a:extLst>
          </p:cNvPr>
          <p:cNvSpPr>
            <a:spLocks noGrp="1"/>
          </p:cNvSpPr>
          <p:nvPr>
            <p:ph type="body" sz="quarter" idx="35" hasCustomPrompt="1"/>
          </p:nvPr>
        </p:nvSpPr>
        <p:spPr>
          <a:xfrm>
            <a:off x="5350240" y="6107244"/>
            <a:ext cx="1575215" cy="338527"/>
          </a:xfrm>
        </p:spPr>
        <p:txBody>
          <a:bodyPr>
            <a:noAutofit/>
          </a:bodyPr>
          <a:lstStyle>
            <a:lvl1pPr marL="0" indent="0">
              <a:buNone/>
              <a:defRPr sz="2000" b="0" i="0">
                <a:solidFill>
                  <a:schemeClr val="bg1"/>
                </a:solidFill>
                <a:latin typeface="Arial" panose="020B0604020202020204" pitchFamily="34" charset="0"/>
                <a:cs typeface="Arial" panose="020B0604020202020204" pitchFamily="34" charset="0"/>
              </a:defRPr>
            </a:lvl1pPr>
          </a:lstStyle>
          <a:p>
            <a:pPr lvl="0"/>
            <a:r>
              <a:rPr lang="en-US"/>
              <a:t>Text Label</a:t>
            </a:r>
          </a:p>
        </p:txBody>
      </p:sp>
      <p:sp>
        <p:nvSpPr>
          <p:cNvPr id="4" name="Text Placeholder 15">
            <a:extLst>
              <a:ext uri="{FF2B5EF4-FFF2-40B4-BE49-F238E27FC236}">
                <a16:creationId xmlns:a16="http://schemas.microsoft.com/office/drawing/2014/main" id="{B309499A-66F4-85AA-ADDF-E870AE6984BF}"/>
              </a:ext>
            </a:extLst>
          </p:cNvPr>
          <p:cNvSpPr>
            <a:spLocks noGrp="1"/>
          </p:cNvSpPr>
          <p:nvPr>
            <p:ph type="body" sz="quarter" idx="37" hasCustomPrompt="1"/>
          </p:nvPr>
        </p:nvSpPr>
        <p:spPr>
          <a:xfrm>
            <a:off x="1080271" y="1440683"/>
            <a:ext cx="5299903"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sp>
        <p:nvSpPr>
          <p:cNvPr id="9" name="Text Placeholder 16">
            <a:extLst>
              <a:ext uri="{FF2B5EF4-FFF2-40B4-BE49-F238E27FC236}">
                <a16:creationId xmlns:a16="http://schemas.microsoft.com/office/drawing/2014/main" id="{B118B620-6950-D6F7-B797-63E243C92F37}"/>
              </a:ext>
            </a:extLst>
          </p:cNvPr>
          <p:cNvSpPr>
            <a:spLocks noGrp="1"/>
          </p:cNvSpPr>
          <p:nvPr>
            <p:ph type="body" sz="quarter" idx="38" hasCustomPrompt="1"/>
          </p:nvPr>
        </p:nvSpPr>
        <p:spPr>
          <a:xfrm>
            <a:off x="1080271" y="1663379"/>
            <a:ext cx="5299902" cy="353291"/>
          </a:xfrm>
        </p:spPr>
        <p:txBody>
          <a:bodyPr>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stStyle>
          <a:p>
            <a:pPr lvl="0"/>
            <a:r>
              <a:rPr lang="en-US"/>
              <a:t>Text Header Goes Here</a:t>
            </a:r>
          </a:p>
        </p:txBody>
      </p:sp>
      <p:sp>
        <p:nvSpPr>
          <p:cNvPr id="10" name="Text Placeholder 16">
            <a:extLst>
              <a:ext uri="{FF2B5EF4-FFF2-40B4-BE49-F238E27FC236}">
                <a16:creationId xmlns:a16="http://schemas.microsoft.com/office/drawing/2014/main" id="{59CCAB96-A0D8-C551-37FD-35FDA0882A74}"/>
              </a:ext>
            </a:extLst>
          </p:cNvPr>
          <p:cNvSpPr>
            <a:spLocks noGrp="1"/>
          </p:cNvSpPr>
          <p:nvPr>
            <p:ph type="body" sz="quarter" idx="39" hasCustomPrompt="1"/>
          </p:nvPr>
        </p:nvSpPr>
        <p:spPr>
          <a:xfrm>
            <a:off x="1080271" y="2120578"/>
            <a:ext cx="5306879" cy="2091826"/>
          </a:xfrm>
        </p:spPr>
        <p:txBody>
          <a:bodyPr>
            <a:noAutofit/>
          </a:bodyPr>
          <a:lstStyle>
            <a:lvl1pPr marL="0" indent="0">
              <a:lnSpc>
                <a:spcPct val="95000"/>
              </a:lnSpc>
              <a:spcBef>
                <a:spcPts val="1600"/>
              </a:spcBef>
              <a:buNone/>
              <a:defRPr sz="1400" b="0" i="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600"/>
              </a:spcBef>
              <a:spcAft>
                <a:spcPts val="0"/>
              </a:spcAft>
              <a:buClrTx/>
              <a:buSzTx/>
              <a:buFont typeface="Arial" panose="020B0604020202020204" pitchFamily="34" charset="0"/>
              <a:buNone/>
              <a:tabLst/>
              <a:defRPr/>
            </a:pPr>
            <a:r>
              <a:rPr lang="en-US" err="1">
                <a:effectLst/>
                <a:latin typeface="Arial" panose="020B0604020202020204" pitchFamily="34" charset="0"/>
              </a:rPr>
              <a:t>Cus</a:t>
            </a:r>
            <a:r>
              <a:rPr lang="en-US">
                <a:effectLst/>
                <a:latin typeface="Arial" panose="020B0604020202020204" pitchFamily="34" charset="0"/>
              </a:rPr>
              <a:t> </a:t>
            </a:r>
            <a:r>
              <a:rPr lang="en-US" err="1">
                <a:effectLst/>
                <a:latin typeface="Arial" panose="020B0604020202020204" pitchFamily="34" charset="0"/>
              </a:rPr>
              <a:t>quamenis</a:t>
            </a:r>
            <a:r>
              <a:rPr lang="en-US">
                <a:effectLst/>
                <a:latin typeface="Arial" panose="020B0604020202020204" pitchFamily="34" charset="0"/>
              </a:rPr>
              <a:t> </a:t>
            </a:r>
            <a:r>
              <a:rPr lang="en-US" err="1">
                <a:effectLst/>
                <a:latin typeface="Arial" panose="020B0604020202020204" pitchFamily="34" charset="0"/>
              </a:rPr>
              <a:t>repra</a:t>
            </a:r>
            <a:r>
              <a:rPr lang="en-US">
                <a:effectLst/>
                <a:latin typeface="Arial" panose="020B0604020202020204" pitchFamily="34" charset="0"/>
              </a:rPr>
              <a:t> </a:t>
            </a:r>
            <a:r>
              <a:rPr lang="en-US" err="1">
                <a:effectLst/>
                <a:latin typeface="Arial" panose="020B0604020202020204" pitchFamily="34" charset="0"/>
              </a:rPr>
              <a:t>nonsequ</a:t>
            </a:r>
            <a:r>
              <a:rPr lang="en-US">
                <a:effectLst/>
                <a:latin typeface="Arial" panose="020B0604020202020204" pitchFamily="34" charset="0"/>
              </a:rPr>
              <a:t> </a:t>
            </a:r>
            <a:r>
              <a:rPr lang="en-US" err="1">
                <a:effectLst/>
                <a:latin typeface="Arial" panose="020B0604020202020204" pitchFamily="34" charset="0"/>
              </a:rPr>
              <a:t>odigeni</a:t>
            </a:r>
            <a:r>
              <a:rPr lang="en-US">
                <a:effectLst/>
                <a:latin typeface="Arial" panose="020B0604020202020204" pitchFamily="34" charset="0"/>
              </a:rPr>
              <a:t> </a:t>
            </a:r>
            <a:r>
              <a:rPr lang="en-US" err="1">
                <a:effectLst/>
                <a:latin typeface="Arial" panose="020B0604020202020204" pitchFamily="34" charset="0"/>
              </a:rPr>
              <a:t>offic</a:t>
            </a:r>
            <a:r>
              <a:rPr lang="en-US">
                <a:effectLst/>
                <a:latin typeface="Arial" panose="020B0604020202020204" pitchFamily="34" charset="0"/>
              </a:rPr>
              <a:t> tor </a:t>
            </a:r>
            <a:r>
              <a:rPr lang="en-US" err="1">
                <a:effectLst/>
                <a:latin typeface="Arial" panose="020B0604020202020204" pitchFamily="34" charset="0"/>
              </a:rPr>
              <a:t>secum</a:t>
            </a:r>
            <a:r>
              <a:rPr lang="en-US">
                <a:effectLst/>
                <a:latin typeface="Arial" panose="020B0604020202020204" pitchFamily="34" charset="0"/>
              </a:rPr>
              <a:t> </a:t>
            </a:r>
            <a:r>
              <a:rPr lang="en-US" err="1">
                <a:effectLst/>
                <a:latin typeface="Arial" panose="020B0604020202020204" pitchFamily="34" charset="0"/>
              </a:rPr>
              <a:t>quissit</a:t>
            </a:r>
            <a:r>
              <a:rPr lang="en-US">
                <a:effectLst/>
                <a:latin typeface="Arial" panose="020B0604020202020204" pitchFamily="34" charset="0"/>
              </a:rPr>
              <a:t> es </a:t>
            </a:r>
            <a:r>
              <a:rPr lang="en-US" err="1">
                <a:effectLst/>
                <a:latin typeface="Arial" panose="020B0604020202020204" pitchFamily="34" charset="0"/>
              </a:rPr>
              <a:t>enia</a:t>
            </a:r>
            <a:r>
              <a:rPr lang="en-US">
                <a:effectLst/>
                <a:latin typeface="Arial" panose="020B0604020202020204" pitchFamily="34" charset="0"/>
              </a:rPr>
              <a:t> </a:t>
            </a:r>
            <a:r>
              <a:rPr lang="en-US" err="1">
                <a:effectLst/>
                <a:latin typeface="Arial" panose="020B0604020202020204" pitchFamily="34" charset="0"/>
              </a:rPr>
              <a:t>eum</a:t>
            </a:r>
            <a:r>
              <a:rPr lang="en-US">
                <a:effectLst/>
                <a:latin typeface="Arial" panose="020B0604020202020204" pitchFamily="34" charset="0"/>
              </a:rPr>
              <a:t> </a:t>
            </a:r>
            <a:r>
              <a:rPr lang="en-US" err="1">
                <a:effectLst/>
                <a:latin typeface="Arial" panose="020B0604020202020204" pitchFamily="34" charset="0"/>
              </a:rPr>
              <a:t>essinvelis</a:t>
            </a:r>
            <a:r>
              <a:rPr lang="en-US">
                <a:effectLst/>
                <a:latin typeface="Arial" panose="020B0604020202020204" pitchFamily="34" charset="0"/>
              </a:rPr>
              <a:t> </a:t>
            </a:r>
            <a:r>
              <a:rPr lang="en-US" err="1">
                <a:effectLst/>
                <a:latin typeface="Arial" panose="020B0604020202020204" pitchFamily="34" charset="0"/>
              </a:rPr>
              <a:t>moluptatur</a:t>
            </a:r>
            <a:r>
              <a:rPr lang="en-US">
                <a:effectLst/>
                <a:latin typeface="Arial" panose="020B0604020202020204" pitchFamily="34" charset="0"/>
              </a:rPr>
              <a:t>? Ra </a:t>
            </a:r>
            <a:r>
              <a:rPr lang="en-US" err="1">
                <a:effectLst/>
                <a:latin typeface="Arial" panose="020B0604020202020204" pitchFamily="34" charset="0"/>
              </a:rPr>
              <a:t>sundam</a:t>
            </a:r>
            <a:r>
              <a:rPr lang="en-US">
                <a:effectLst/>
                <a:latin typeface="Arial" panose="020B0604020202020204" pitchFamily="34" charset="0"/>
              </a:rPr>
              <a:t>, </a:t>
            </a:r>
            <a:r>
              <a:rPr lang="en-US" err="1">
                <a:effectLst/>
                <a:latin typeface="Arial" panose="020B0604020202020204" pitchFamily="34" charset="0"/>
              </a:rPr>
              <a:t>sa</a:t>
            </a:r>
            <a:r>
              <a:rPr lang="en-US">
                <a:effectLst/>
                <a:latin typeface="Arial" panose="020B0604020202020204" pitchFamily="34" charset="0"/>
              </a:rPr>
              <a:t> des </a:t>
            </a:r>
            <a:r>
              <a:rPr lang="en-US" err="1">
                <a:effectLst/>
                <a:latin typeface="Arial" panose="020B0604020202020204" pitchFamily="34" charset="0"/>
              </a:rPr>
              <a:t>dolorem</a:t>
            </a:r>
            <a:r>
              <a:rPr lang="en-US">
                <a:effectLst/>
                <a:latin typeface="Arial" panose="020B0604020202020204" pitchFamily="34" charset="0"/>
              </a:rPr>
              <a:t> </a:t>
            </a:r>
            <a:r>
              <a:rPr lang="en-US" err="1">
                <a:effectLst/>
                <a:latin typeface="Arial" panose="020B0604020202020204" pitchFamily="34" charset="0"/>
              </a:rPr>
              <a:t>oluptaspis</a:t>
            </a:r>
            <a:r>
              <a:rPr lang="en-US">
                <a:effectLst/>
                <a:latin typeface="Arial" panose="020B0604020202020204" pitchFamily="34" charset="0"/>
              </a:rPr>
              <a:t> estrum </a:t>
            </a:r>
            <a:r>
              <a:rPr lang="en-US" err="1">
                <a:effectLst/>
                <a:latin typeface="Arial" panose="020B0604020202020204" pitchFamily="34" charset="0"/>
              </a:rPr>
              <a:t>eum</a:t>
            </a:r>
            <a:r>
              <a:rPr lang="en-US">
                <a:effectLst/>
                <a:latin typeface="Arial" panose="020B0604020202020204" pitchFamily="34" charset="0"/>
              </a:rPr>
              <a:t> il </a:t>
            </a:r>
            <a:r>
              <a:rPr lang="en-US" err="1">
                <a:effectLst/>
                <a:latin typeface="Arial" panose="020B0604020202020204" pitchFamily="34" charset="0"/>
              </a:rPr>
              <a:t>inctae</a:t>
            </a:r>
            <a:r>
              <a:rPr lang="en-US">
                <a:effectLst/>
                <a:latin typeface="Arial" panose="020B0604020202020204" pitchFamily="34" charset="0"/>
              </a:rPr>
              <a:t> </a:t>
            </a:r>
            <a:r>
              <a:rPr lang="en-US" err="1">
                <a:effectLst/>
                <a:latin typeface="Arial" panose="020B0604020202020204" pitchFamily="34" charset="0"/>
              </a:rPr>
              <a:t>verio</a:t>
            </a:r>
            <a:r>
              <a:rPr lang="en-US">
                <a:effectLst/>
                <a:latin typeface="Arial" panose="020B0604020202020204" pitchFamily="34" charset="0"/>
              </a:rPr>
              <a:t>. Qui num, </a:t>
            </a:r>
            <a:r>
              <a:rPr lang="en-US" err="1">
                <a:effectLst/>
                <a:latin typeface="Arial" panose="020B0604020202020204" pitchFamily="34" charset="0"/>
              </a:rPr>
              <a:t>officil</a:t>
            </a:r>
            <a:r>
              <a:rPr lang="en-US">
                <a:effectLst/>
                <a:latin typeface="Arial" panose="020B0604020202020204" pitchFamily="34" charset="0"/>
              </a:rPr>
              <a:t> </a:t>
            </a:r>
            <a:r>
              <a:rPr lang="en-US" err="1">
                <a:effectLst/>
                <a:latin typeface="Arial" panose="020B0604020202020204" pitchFamily="34" charset="0"/>
              </a:rPr>
              <a:t>luptaer</a:t>
            </a:r>
            <a:r>
              <a:rPr lang="en-US">
                <a:effectLst/>
                <a:latin typeface="Arial" panose="020B0604020202020204" pitchFamily="34" charset="0"/>
              </a:rPr>
              <a:t>. </a:t>
            </a:r>
            <a:r>
              <a:rPr lang="en-US" err="1">
                <a:effectLst/>
                <a:latin typeface="Arial" panose="020B0604020202020204" pitchFamily="34" charset="0"/>
              </a:rPr>
              <a:t>Cus</a:t>
            </a:r>
            <a:r>
              <a:rPr lang="en-US">
                <a:effectLst/>
                <a:latin typeface="Arial" panose="020B0604020202020204" pitchFamily="34" charset="0"/>
              </a:rPr>
              <a:t> </a:t>
            </a:r>
            <a:r>
              <a:rPr lang="en-US" err="1">
                <a:effectLst/>
                <a:latin typeface="Arial" panose="020B0604020202020204" pitchFamily="34" charset="0"/>
              </a:rPr>
              <a:t>quamenis</a:t>
            </a:r>
            <a:r>
              <a:rPr lang="en-US">
                <a:effectLst/>
                <a:latin typeface="Arial" panose="020B0604020202020204" pitchFamily="34" charset="0"/>
              </a:rPr>
              <a:t> </a:t>
            </a:r>
            <a:r>
              <a:rPr lang="en-US" err="1">
                <a:effectLst/>
                <a:latin typeface="Arial" panose="020B0604020202020204" pitchFamily="34" charset="0"/>
              </a:rPr>
              <a:t>repra</a:t>
            </a:r>
            <a:r>
              <a:rPr lang="en-US">
                <a:effectLst/>
                <a:latin typeface="Arial" panose="020B0604020202020204" pitchFamily="34" charset="0"/>
              </a:rPr>
              <a:t> </a:t>
            </a:r>
            <a:r>
              <a:rPr lang="en-US" err="1">
                <a:effectLst/>
                <a:latin typeface="Arial" panose="020B0604020202020204" pitchFamily="34" charset="0"/>
              </a:rPr>
              <a:t>nonsequ</a:t>
            </a:r>
            <a:r>
              <a:rPr lang="en-US">
                <a:effectLst/>
                <a:latin typeface="Arial" panose="020B0604020202020204" pitchFamily="34" charset="0"/>
              </a:rPr>
              <a:t> </a:t>
            </a:r>
            <a:r>
              <a:rPr lang="en-US" err="1">
                <a:effectLst/>
                <a:latin typeface="Arial" panose="020B0604020202020204" pitchFamily="34" charset="0"/>
              </a:rPr>
              <a:t>odigeni</a:t>
            </a:r>
            <a:r>
              <a:rPr lang="en-US">
                <a:effectLst/>
                <a:latin typeface="Arial" panose="020B0604020202020204" pitchFamily="34" charset="0"/>
              </a:rPr>
              <a:t> </a:t>
            </a:r>
            <a:r>
              <a:rPr lang="en-US" err="1">
                <a:effectLst/>
                <a:latin typeface="Arial" panose="020B0604020202020204" pitchFamily="34" charset="0"/>
              </a:rPr>
              <a:t>offic</a:t>
            </a:r>
            <a:r>
              <a:rPr lang="en-US">
                <a:effectLst/>
                <a:latin typeface="Arial" panose="020B0604020202020204" pitchFamily="34" charset="0"/>
              </a:rPr>
              <a:t> tor </a:t>
            </a:r>
            <a:r>
              <a:rPr lang="en-US" err="1">
                <a:effectLst/>
                <a:latin typeface="Arial" panose="020B0604020202020204" pitchFamily="34" charset="0"/>
              </a:rPr>
              <a:t>secum</a:t>
            </a:r>
            <a:r>
              <a:rPr lang="en-US">
                <a:effectLst/>
                <a:latin typeface="Arial" panose="020B0604020202020204" pitchFamily="34" charset="0"/>
              </a:rPr>
              <a:t> </a:t>
            </a:r>
            <a:r>
              <a:rPr lang="en-US" err="1">
                <a:effectLst/>
                <a:latin typeface="Arial" panose="020B0604020202020204" pitchFamily="34" charset="0"/>
              </a:rPr>
              <a:t>quissit</a:t>
            </a:r>
            <a:r>
              <a:rPr lang="en-US">
                <a:effectLst/>
                <a:latin typeface="Arial" panose="020B0604020202020204" pitchFamily="34" charset="0"/>
              </a:rPr>
              <a:t> es </a:t>
            </a:r>
            <a:r>
              <a:rPr lang="en-US" err="1">
                <a:effectLst/>
                <a:latin typeface="Arial" panose="020B0604020202020204" pitchFamily="34" charset="0"/>
              </a:rPr>
              <a:t>enia</a:t>
            </a:r>
            <a:r>
              <a:rPr lang="en-US">
                <a:effectLst/>
                <a:latin typeface="Arial" panose="020B0604020202020204" pitchFamily="34" charset="0"/>
              </a:rPr>
              <a:t> </a:t>
            </a:r>
            <a:r>
              <a:rPr lang="en-US" err="1">
                <a:effectLst/>
                <a:latin typeface="Arial" panose="020B0604020202020204" pitchFamily="34" charset="0"/>
              </a:rPr>
              <a:t>eum</a:t>
            </a:r>
            <a:r>
              <a:rPr lang="en-US">
                <a:effectLst/>
                <a:latin typeface="Arial" panose="020B0604020202020204" pitchFamily="34" charset="0"/>
              </a:rPr>
              <a:t> </a:t>
            </a:r>
            <a:r>
              <a:rPr lang="en-US" err="1">
                <a:effectLst/>
                <a:latin typeface="Arial" panose="020B0604020202020204" pitchFamily="34" charset="0"/>
              </a:rPr>
              <a:t>essinvelis</a:t>
            </a:r>
            <a:r>
              <a:rPr lang="en-US">
                <a:effectLst/>
                <a:latin typeface="Arial" panose="020B0604020202020204" pitchFamily="34" charset="0"/>
              </a:rPr>
              <a:t> </a:t>
            </a:r>
            <a:r>
              <a:rPr lang="en-US" err="1">
                <a:effectLst/>
                <a:latin typeface="Arial" panose="020B0604020202020204" pitchFamily="34" charset="0"/>
              </a:rPr>
              <a:t>moluptatur</a:t>
            </a:r>
            <a:r>
              <a:rPr lang="en-US">
                <a:effectLst/>
                <a:latin typeface="Arial" panose="020B0604020202020204" pitchFamily="34" charset="0"/>
              </a:rPr>
              <a:t>? Lorem ipsum dolor sit </a:t>
            </a:r>
            <a:r>
              <a:rPr lang="en-US" err="1">
                <a:effectLst/>
                <a:latin typeface="Arial" panose="020B0604020202020204" pitchFamily="34" charset="0"/>
              </a:rPr>
              <a:t>amet</a:t>
            </a:r>
            <a:r>
              <a:rPr lang="en-US">
                <a:effectLst/>
                <a:latin typeface="Arial" panose="020B0604020202020204" pitchFamily="34" charset="0"/>
              </a:rPr>
              <a:t>, </a:t>
            </a:r>
            <a:r>
              <a:rPr lang="en-US" b="1"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a:t>
            </a:r>
            <a:r>
              <a:rPr lang="en-US" err="1">
                <a:effectLst/>
                <a:latin typeface="Arial" panose="020B0604020202020204" pitchFamily="34" charset="0"/>
              </a:rPr>
              <a:t>Essinvelis</a:t>
            </a:r>
            <a:r>
              <a:rPr lang="en-US">
                <a:effectLst/>
                <a:latin typeface="Arial" panose="020B0604020202020204" pitchFamily="34" charset="0"/>
              </a:rPr>
              <a:t> </a:t>
            </a:r>
            <a:r>
              <a:rPr lang="en-US" err="1">
                <a:effectLst/>
                <a:latin typeface="Arial" panose="020B0604020202020204" pitchFamily="34" charset="0"/>
              </a:rPr>
              <a:t>moluptatur</a:t>
            </a:r>
            <a:r>
              <a:rPr lang="en-US">
                <a:effectLst/>
                <a:latin typeface="Arial" panose="020B0604020202020204" pitchFamily="34" charset="0"/>
              </a:rPr>
              <a:t> dui diam. </a:t>
            </a:r>
            <a:r>
              <a:rPr lang="en-US" err="1">
                <a:effectLst/>
                <a:latin typeface="Arial" panose="020B0604020202020204" pitchFamily="34" charset="0"/>
              </a:rPr>
              <a:t>Cus</a:t>
            </a:r>
            <a:r>
              <a:rPr lang="en-US">
                <a:effectLst/>
                <a:latin typeface="Arial" panose="020B0604020202020204" pitchFamily="34" charset="0"/>
              </a:rPr>
              <a:t> </a:t>
            </a:r>
            <a:r>
              <a:rPr lang="en-US" err="1">
                <a:effectLst/>
                <a:latin typeface="Arial" panose="020B0604020202020204" pitchFamily="34" charset="0"/>
              </a:rPr>
              <a:t>quamenis</a:t>
            </a:r>
            <a:r>
              <a:rPr lang="en-US">
                <a:effectLst/>
                <a:latin typeface="Arial" panose="020B0604020202020204" pitchFamily="34" charset="0"/>
              </a:rPr>
              <a:t> </a:t>
            </a:r>
            <a:r>
              <a:rPr lang="en-US" err="1">
                <a:effectLst/>
                <a:latin typeface="Arial" panose="020B0604020202020204" pitchFamily="34" charset="0"/>
              </a:rPr>
              <a:t>repra</a:t>
            </a:r>
            <a:r>
              <a:rPr lang="en-US">
                <a:effectLst/>
                <a:latin typeface="Arial" panose="020B0604020202020204" pitchFamily="34" charset="0"/>
              </a:rPr>
              <a:t> </a:t>
            </a:r>
            <a:r>
              <a:rPr lang="en-US" err="1">
                <a:effectLst/>
                <a:latin typeface="Arial" panose="020B0604020202020204" pitchFamily="34" charset="0"/>
              </a:rPr>
              <a:t>nonsequ</a:t>
            </a:r>
            <a:r>
              <a:rPr lang="en-US">
                <a:effectLst/>
                <a:latin typeface="Arial" panose="020B0604020202020204" pitchFamily="34" charset="0"/>
              </a:rPr>
              <a:t> </a:t>
            </a:r>
            <a:r>
              <a:rPr lang="en-US" err="1">
                <a:effectLst/>
                <a:latin typeface="Arial" panose="020B0604020202020204" pitchFamily="34" charset="0"/>
              </a:rPr>
              <a:t>odigeni</a:t>
            </a:r>
            <a:r>
              <a:rPr lang="en-US">
                <a:effectLst/>
                <a:latin typeface="Arial" panose="020B0604020202020204" pitchFamily="34" charset="0"/>
              </a:rPr>
              <a:t> </a:t>
            </a:r>
            <a:r>
              <a:rPr lang="en-US" err="1">
                <a:effectLst/>
                <a:latin typeface="Arial" panose="020B0604020202020204" pitchFamily="34" charset="0"/>
              </a:rPr>
              <a:t>offic</a:t>
            </a:r>
            <a:r>
              <a:rPr lang="en-US">
                <a:effectLst/>
                <a:latin typeface="Arial" panose="020B0604020202020204" pitchFamily="34" charset="0"/>
              </a:rPr>
              <a:t> tor </a:t>
            </a:r>
            <a:r>
              <a:rPr lang="en-US" err="1">
                <a:effectLst/>
                <a:latin typeface="Arial" panose="020B0604020202020204" pitchFamily="34" charset="0"/>
              </a:rPr>
              <a:t>secum</a:t>
            </a:r>
            <a:r>
              <a:rPr lang="en-US">
                <a:effectLst/>
                <a:latin typeface="Arial" panose="020B0604020202020204" pitchFamily="34" charset="0"/>
              </a:rPr>
              <a:t> </a:t>
            </a:r>
            <a:r>
              <a:rPr lang="en-US" err="1">
                <a:effectLst/>
                <a:latin typeface="Arial" panose="020B0604020202020204" pitchFamily="34" charset="0"/>
              </a:rPr>
              <a:t>quissit</a:t>
            </a:r>
            <a:r>
              <a:rPr lang="en-US">
                <a:effectLst/>
                <a:latin typeface="Arial" panose="020B0604020202020204" pitchFamily="34" charset="0"/>
              </a:rPr>
              <a:t> es </a:t>
            </a:r>
            <a:r>
              <a:rPr lang="en-US" err="1">
                <a:effectLst/>
                <a:latin typeface="Arial" panose="020B0604020202020204" pitchFamily="34" charset="0"/>
              </a:rPr>
              <a:t>enia</a:t>
            </a:r>
            <a:r>
              <a:rPr lang="en-US">
                <a:effectLst/>
                <a:latin typeface="Arial" panose="020B0604020202020204" pitchFamily="34" charset="0"/>
              </a:rPr>
              <a:t> </a:t>
            </a:r>
            <a:r>
              <a:rPr lang="en-US" err="1">
                <a:effectLst/>
                <a:latin typeface="Arial" panose="020B0604020202020204" pitchFamily="34" charset="0"/>
              </a:rPr>
              <a:t>eum</a:t>
            </a:r>
            <a:r>
              <a:rPr lang="en-US">
                <a:effectLst/>
                <a:latin typeface="Arial" panose="020B0604020202020204" pitchFamily="34" charset="0"/>
              </a:rPr>
              <a:t> </a:t>
            </a:r>
            <a:r>
              <a:rPr lang="en-US" err="1">
                <a:effectLst/>
                <a:latin typeface="Arial" panose="020B0604020202020204" pitchFamily="34" charset="0"/>
              </a:rPr>
              <a:t>essinvelis</a:t>
            </a:r>
            <a:r>
              <a:rPr lang="en-US">
                <a:effectLst/>
                <a:latin typeface="Arial" panose="020B0604020202020204" pitchFamily="34" charset="0"/>
              </a:rPr>
              <a:t> </a:t>
            </a:r>
            <a:r>
              <a:rPr lang="en-US" err="1">
                <a:effectLst/>
                <a:latin typeface="Arial" panose="020B0604020202020204" pitchFamily="34" charset="0"/>
              </a:rPr>
              <a:t>moluptatur</a:t>
            </a:r>
            <a:r>
              <a:rPr lang="en-US">
                <a:effectLst/>
                <a:latin typeface="Arial" panose="020B0604020202020204" pitchFamily="34" charset="0"/>
              </a:rPr>
              <a:t>? Ra </a:t>
            </a:r>
            <a:r>
              <a:rPr lang="en-US" err="1">
                <a:effectLst/>
                <a:latin typeface="Arial" panose="020B0604020202020204" pitchFamily="34" charset="0"/>
              </a:rPr>
              <a:t>sundam</a:t>
            </a:r>
            <a:r>
              <a:rPr lang="en-US">
                <a:effectLst/>
                <a:latin typeface="Arial" panose="020B0604020202020204" pitchFamily="34" charset="0"/>
              </a:rPr>
              <a:t>, </a:t>
            </a:r>
            <a:r>
              <a:rPr lang="en-US" err="1">
                <a:effectLst/>
                <a:latin typeface="Arial" panose="020B0604020202020204" pitchFamily="34" charset="0"/>
              </a:rPr>
              <a:t>sa</a:t>
            </a:r>
            <a:r>
              <a:rPr lang="en-US">
                <a:effectLst/>
                <a:latin typeface="Arial" panose="020B0604020202020204" pitchFamily="34" charset="0"/>
              </a:rPr>
              <a:t> des </a:t>
            </a:r>
            <a:r>
              <a:rPr lang="en-US" err="1">
                <a:effectLst/>
                <a:latin typeface="Arial" panose="020B0604020202020204" pitchFamily="34" charset="0"/>
              </a:rPr>
              <a:t>dolorem</a:t>
            </a:r>
            <a:r>
              <a:rPr lang="en-US">
                <a:effectLst/>
                <a:latin typeface="Arial" panose="020B0604020202020204" pitchFamily="34" charset="0"/>
              </a:rPr>
              <a:t> </a:t>
            </a:r>
            <a:r>
              <a:rPr lang="en-US" err="1">
                <a:effectLst/>
                <a:latin typeface="Arial" panose="020B0604020202020204" pitchFamily="34" charset="0"/>
              </a:rPr>
              <a:t>oluptaspis</a:t>
            </a:r>
            <a:r>
              <a:rPr lang="en-US">
                <a:effectLst/>
                <a:latin typeface="Arial" panose="020B0604020202020204" pitchFamily="34" charset="0"/>
              </a:rPr>
              <a:t> estrum </a:t>
            </a:r>
            <a:r>
              <a:rPr lang="en-US" err="1">
                <a:effectLst/>
                <a:latin typeface="Arial" panose="020B0604020202020204" pitchFamily="34" charset="0"/>
              </a:rPr>
              <a:t>eum</a:t>
            </a:r>
            <a:r>
              <a:rPr lang="en-US">
                <a:effectLst/>
                <a:latin typeface="Arial" panose="020B0604020202020204" pitchFamily="34" charset="0"/>
              </a:rPr>
              <a:t> il </a:t>
            </a:r>
            <a:r>
              <a:rPr lang="en-US" err="1">
                <a:effectLst/>
                <a:latin typeface="Arial" panose="020B0604020202020204" pitchFamily="34" charset="0"/>
              </a:rPr>
              <a:t>inctae</a:t>
            </a:r>
            <a:r>
              <a:rPr lang="en-US">
                <a:effectLst/>
                <a:latin typeface="Arial" panose="020B0604020202020204" pitchFamily="34" charset="0"/>
              </a:rPr>
              <a:t> </a:t>
            </a:r>
            <a:r>
              <a:rPr lang="en-US" err="1">
                <a:effectLst/>
                <a:latin typeface="Arial" panose="020B0604020202020204" pitchFamily="34" charset="0"/>
              </a:rPr>
              <a:t>verio</a:t>
            </a:r>
            <a:r>
              <a:rPr lang="en-US">
                <a:effectLst/>
                <a:latin typeface="Arial" panose="020B0604020202020204" pitchFamily="34" charset="0"/>
              </a:rPr>
              <a:t>. Qui num, </a:t>
            </a:r>
            <a:r>
              <a:rPr lang="en-US" err="1">
                <a:effectLst/>
                <a:latin typeface="Arial" panose="020B0604020202020204" pitchFamily="34" charset="0"/>
              </a:rPr>
              <a:t>officil</a:t>
            </a:r>
            <a:r>
              <a:rPr lang="en-US">
                <a:effectLst/>
                <a:latin typeface="Arial" panose="020B0604020202020204" pitchFamily="34" charset="0"/>
              </a:rPr>
              <a:t> </a:t>
            </a:r>
            <a:r>
              <a:rPr lang="en-US" err="1">
                <a:effectLst/>
                <a:latin typeface="Arial" panose="020B0604020202020204" pitchFamily="34" charset="0"/>
              </a:rPr>
              <a:t>luptaer</a:t>
            </a:r>
            <a:r>
              <a:rPr lang="en-US">
                <a:effectLst/>
                <a:latin typeface="Arial" panose="020B0604020202020204" pitchFamily="34" charset="0"/>
              </a:rPr>
              <a:t> </a:t>
            </a:r>
            <a:r>
              <a:rPr lang="en-US" err="1">
                <a:effectLst/>
                <a:latin typeface="Arial" panose="020B0604020202020204" pitchFamily="34" charset="0"/>
              </a:rPr>
              <a:t>eptusam</a:t>
            </a:r>
            <a:r>
              <a:rPr lang="en-US">
                <a:effectLst/>
                <a:latin typeface="Arial" panose="020B0604020202020204" pitchFamily="34" charset="0"/>
              </a:rPr>
              <a:t>. </a:t>
            </a:r>
            <a:r>
              <a:rPr lang="en-US" err="1">
                <a:effectLst/>
                <a:latin typeface="Arial" panose="020B0604020202020204" pitchFamily="34" charset="0"/>
              </a:rPr>
              <a:t>Onseque</a:t>
            </a:r>
            <a:r>
              <a:rPr lang="en-US">
                <a:effectLst/>
                <a:latin typeface="Arial" panose="020B0604020202020204" pitchFamily="34" charset="0"/>
              </a:rPr>
              <a:t> </a:t>
            </a:r>
            <a:r>
              <a:rPr lang="en-US" err="1">
                <a:effectLst/>
                <a:latin typeface="Arial" panose="020B0604020202020204" pitchFamily="34" charset="0"/>
              </a:rPr>
              <a:t>ra</a:t>
            </a:r>
            <a:r>
              <a:rPr lang="en-US">
                <a:effectLst/>
                <a:latin typeface="Arial" panose="020B0604020202020204" pitchFamily="34" charset="0"/>
              </a:rPr>
              <a:t> </a:t>
            </a:r>
            <a:r>
              <a:rPr lang="en-US" err="1">
                <a:effectLst/>
                <a:latin typeface="Arial" panose="020B0604020202020204" pitchFamily="34" charset="0"/>
              </a:rPr>
              <a:t>explit</a:t>
            </a:r>
            <a:r>
              <a:rPr lang="en-US">
                <a:effectLst/>
                <a:latin typeface="Arial" panose="020B0604020202020204" pitchFamily="34" charset="0"/>
              </a:rPr>
              <a:t>. </a:t>
            </a:r>
          </a:p>
        </p:txBody>
      </p:sp>
      <p:sp>
        <p:nvSpPr>
          <p:cNvPr id="13" name="Text Placeholder 16">
            <a:extLst>
              <a:ext uri="{FF2B5EF4-FFF2-40B4-BE49-F238E27FC236}">
                <a16:creationId xmlns:a16="http://schemas.microsoft.com/office/drawing/2014/main" id="{EBF9119C-9C5F-A17B-B497-03568377ADA6}"/>
              </a:ext>
            </a:extLst>
          </p:cNvPr>
          <p:cNvSpPr>
            <a:spLocks noGrp="1"/>
          </p:cNvSpPr>
          <p:nvPr>
            <p:ph type="body" sz="quarter" idx="31" hasCustomPrompt="1"/>
          </p:nvPr>
        </p:nvSpPr>
        <p:spPr>
          <a:xfrm>
            <a:off x="1080270" y="4234158"/>
            <a:ext cx="5307829" cy="1151697"/>
          </a:xfrm>
        </p:spPr>
        <p:txBody>
          <a:bodyPr>
            <a:noAutofit/>
          </a:bodyPr>
          <a:lstStyle>
            <a:lvl1pPr marL="179388" indent="-179388">
              <a:buFont typeface="Arial" panose="020B0604020202020204" pitchFamily="34" charset="0"/>
              <a:buChar char="•"/>
              <a:tabLst/>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In dictum diam </a:t>
            </a:r>
            <a:r>
              <a:rPr lang="en-US" err="1">
                <a:effectLst/>
                <a:latin typeface="Arial" panose="020B0604020202020204" pitchFamily="34" charset="0"/>
              </a:rPr>
              <a:t>porttitor</a:t>
            </a:r>
            <a:r>
              <a:rPr lang="en-US">
                <a:effectLst/>
                <a:latin typeface="Arial" panose="020B0604020202020204" pitchFamily="34" charset="0"/>
              </a:rPr>
              <a:t> vitae. </a:t>
            </a:r>
          </a:p>
        </p:txBody>
      </p:sp>
      <p:sp>
        <p:nvSpPr>
          <p:cNvPr id="15" name="TextBox 14">
            <a:extLst>
              <a:ext uri="{FF2B5EF4-FFF2-40B4-BE49-F238E27FC236}">
                <a16:creationId xmlns:a16="http://schemas.microsoft.com/office/drawing/2014/main" id="{777EAEB3-E5CB-57E7-5009-3C75E6E69D60}"/>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5" name="Text Placeholder 16">
            <a:extLst>
              <a:ext uri="{FF2B5EF4-FFF2-40B4-BE49-F238E27FC236}">
                <a16:creationId xmlns:a16="http://schemas.microsoft.com/office/drawing/2014/main" id="{53CB0F9C-E0C0-16D9-5F5D-6A1D59367E2B}"/>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bg1"/>
                </a:solidFill>
                <a:latin typeface="Arial" panose="020B0604020202020204" pitchFamily="34" charset="0"/>
                <a:cs typeface="Arial" panose="020B0604020202020204" pitchFamily="34" charset="0"/>
              </a:defRPr>
            </a:lvl1pPr>
          </a:lstStyle>
          <a:p>
            <a:pPr lvl="0"/>
            <a:r>
              <a:rPr lang="en-US"/>
              <a:t>Slide Title</a:t>
            </a:r>
          </a:p>
        </p:txBody>
      </p:sp>
      <p:sp>
        <p:nvSpPr>
          <p:cNvPr id="6" name="Text Placeholder 16">
            <a:extLst>
              <a:ext uri="{FF2B5EF4-FFF2-40B4-BE49-F238E27FC236}">
                <a16:creationId xmlns:a16="http://schemas.microsoft.com/office/drawing/2014/main" id="{A944BD59-5495-CEC2-03FF-0BD19C28FAF7}"/>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437228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Page 10">
    <p:bg>
      <p:bgPr>
        <a:blipFill dpi="0" rotWithShape="1">
          <a:blip r:embed="rId2" cstate="screen">
            <a:lum/>
            <a:extLst>
              <a:ext uri="{28A0092B-C50C-407E-A947-70E740481C1C}">
                <a14:useLocalDpi xmlns:a14="http://schemas.microsoft.com/office/drawing/2010/main"/>
              </a:ext>
            </a:extLst>
          </a:blip>
          <a:srcRect/>
          <a:stretch>
            <a:fillRect t="-64000" b="-64000"/>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B9DA504-1A0E-5924-6FDC-4F67E3EFADC3}"/>
              </a:ext>
            </a:extLst>
          </p:cNvPr>
          <p:cNvSpPr/>
          <p:nvPr userDrawn="1"/>
        </p:nvSpPr>
        <p:spPr>
          <a:xfrm>
            <a:off x="0" y="0"/>
            <a:ext cx="12192000" cy="2653259"/>
          </a:xfrm>
          <a:prstGeom prst="rect">
            <a:avLst/>
          </a:prstGeom>
          <a:gradFill>
            <a:gsLst>
              <a:gs pos="100000">
                <a:srgbClr val="263765">
                  <a:alpha val="94000"/>
                </a:srgbClr>
              </a:gs>
              <a:gs pos="87000">
                <a:srgbClr val="263766">
                  <a:alpha val="75593"/>
                </a:srgbClr>
              </a:gs>
              <a:gs pos="54000">
                <a:srgbClr val="263766">
                  <a:alpha val="0"/>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DB2B45C-3AE1-B3D3-5D0B-188420850237}"/>
              </a:ext>
            </a:extLst>
          </p:cNvPr>
          <p:cNvSpPr/>
          <p:nvPr userDrawn="1"/>
        </p:nvSpPr>
        <p:spPr>
          <a:xfrm>
            <a:off x="0" y="771525"/>
            <a:ext cx="12192000" cy="6086475"/>
          </a:xfrm>
          <a:prstGeom prst="rect">
            <a:avLst/>
          </a:prstGeom>
          <a:gradFill>
            <a:gsLst>
              <a:gs pos="44000">
                <a:srgbClr val="263765"/>
              </a:gs>
              <a:gs pos="100000">
                <a:srgbClr val="0061A8"/>
              </a:gs>
            </a:gsLst>
            <a:lin ang="19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Icon&#10;&#10;AI-generated content may be incorrect.">
            <a:extLst>
              <a:ext uri="{FF2B5EF4-FFF2-40B4-BE49-F238E27FC236}">
                <a16:creationId xmlns:a16="http://schemas.microsoft.com/office/drawing/2014/main" id="{731A987A-1E56-1E9C-5BF4-F3B8CFFC7D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t="12159" r="32899" b="28536"/>
          <a:stretch/>
        </p:blipFill>
        <p:spPr>
          <a:xfrm>
            <a:off x="8138410" y="0"/>
            <a:ext cx="4053590" cy="3582649"/>
          </a:xfrm>
          <a:prstGeom prst="rect">
            <a:avLst/>
          </a:prstGeom>
        </p:spPr>
      </p:pic>
      <p:sp>
        <p:nvSpPr>
          <p:cNvPr id="2" name="Text Placeholder 15">
            <a:extLst>
              <a:ext uri="{FF2B5EF4-FFF2-40B4-BE49-F238E27FC236}">
                <a16:creationId xmlns:a16="http://schemas.microsoft.com/office/drawing/2014/main" id="{AE1E56E7-580E-F6DD-9FED-6E027B25F6C0}"/>
              </a:ext>
            </a:extLst>
          </p:cNvPr>
          <p:cNvSpPr>
            <a:spLocks noGrp="1"/>
          </p:cNvSpPr>
          <p:nvPr>
            <p:ph type="body" sz="quarter" idx="12" hasCustomPrompt="1"/>
          </p:nvPr>
        </p:nvSpPr>
        <p:spPr>
          <a:xfrm rot="5400000">
            <a:off x="-1399691" y="3458954"/>
            <a:ext cx="3406297" cy="236951"/>
          </a:xfrm>
        </p:spPr>
        <p:txBody>
          <a:bodyPr>
            <a:noAutofit/>
          </a:bodyPr>
          <a:lstStyle>
            <a:lvl1pPr marL="0" indent="0">
              <a:buNone/>
              <a:defRPr sz="1200" spc="300">
                <a:solidFill>
                  <a:schemeClr val="bg1"/>
                </a:solidFill>
              </a:defRPr>
            </a:lvl1pPr>
          </a:lstStyle>
          <a:p>
            <a:r>
              <a:rPr lang="en-US" dirty="0">
                <a:effectLst/>
                <a:latin typeface="Arial" panose="020B0604020202020204" pitchFamily="34" charset="0"/>
              </a:rPr>
              <a:t>NASA CSDA PROGRAM</a:t>
            </a:r>
          </a:p>
        </p:txBody>
      </p:sp>
      <p:cxnSp>
        <p:nvCxnSpPr>
          <p:cNvPr id="3" name="Straight Connector 2">
            <a:extLst>
              <a:ext uri="{FF2B5EF4-FFF2-40B4-BE49-F238E27FC236}">
                <a16:creationId xmlns:a16="http://schemas.microsoft.com/office/drawing/2014/main" id="{204E9C1A-0756-A799-94F5-2440D698A902}"/>
              </a:ext>
            </a:extLst>
          </p:cNvPr>
          <p:cNvCxnSpPr>
            <a:cxnSpLocks/>
          </p:cNvCxnSpPr>
          <p:nvPr userDrawn="1"/>
        </p:nvCxnSpPr>
        <p:spPr>
          <a:xfrm>
            <a:off x="591414" y="1972638"/>
            <a:ext cx="0" cy="4451409"/>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68364EEA-5988-C58E-7D8F-F8757CC00D41}"/>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Tree>
    <p:extLst>
      <p:ext uri="{BB962C8B-B14F-4D97-AF65-F5344CB8AC3E}">
        <p14:creationId xmlns:p14="http://schemas.microsoft.com/office/powerpoint/2010/main" val="3295010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Page 3">
    <p:bg>
      <p:bgPr>
        <a:gradFill>
          <a:gsLst>
            <a:gs pos="52000">
              <a:srgbClr val="263765"/>
            </a:gs>
            <a:gs pos="100000">
              <a:srgbClr val="0061A8"/>
            </a:gs>
          </a:gsLst>
          <a:lin ang="19200000" scaled="0"/>
        </a:gradFill>
        <a:effectLst/>
      </p:bgPr>
    </p:bg>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AA86DE54-320F-5C58-02D6-09F7DFFD22FF}"/>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3" name="Straight Connector 2">
            <a:extLst>
              <a:ext uri="{FF2B5EF4-FFF2-40B4-BE49-F238E27FC236}">
                <a16:creationId xmlns:a16="http://schemas.microsoft.com/office/drawing/2014/main" id="{E924EC1F-B5C8-02C4-D18F-4C9202CA7747}"/>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pic>
        <p:nvPicPr>
          <p:cNvPr id="12" name="Picture 11" descr="Icon&#10;&#10;AI-generated content may be incorrect.">
            <a:extLst>
              <a:ext uri="{FF2B5EF4-FFF2-40B4-BE49-F238E27FC236}">
                <a16:creationId xmlns:a16="http://schemas.microsoft.com/office/drawing/2014/main" id="{CE12C5DA-EDCB-B01C-9C5B-B4C783F708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r="56073" b="74424"/>
          <a:stretch/>
        </p:blipFill>
        <p:spPr>
          <a:xfrm>
            <a:off x="3237875" y="1420625"/>
            <a:ext cx="8954125" cy="5437375"/>
          </a:xfrm>
          <a:prstGeom prst="rect">
            <a:avLst/>
          </a:prstGeom>
        </p:spPr>
      </p:pic>
      <p:sp>
        <p:nvSpPr>
          <p:cNvPr id="4" name="TextBox 3">
            <a:extLst>
              <a:ext uri="{FF2B5EF4-FFF2-40B4-BE49-F238E27FC236}">
                <a16:creationId xmlns:a16="http://schemas.microsoft.com/office/drawing/2014/main" id="{91518B97-3DCD-761F-C48E-727A58EC82B1}"/>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5" name="Text Placeholder 16">
            <a:extLst>
              <a:ext uri="{FF2B5EF4-FFF2-40B4-BE49-F238E27FC236}">
                <a16:creationId xmlns:a16="http://schemas.microsoft.com/office/drawing/2014/main" id="{7CB72773-68E7-6631-0FD6-47BBD914A259}"/>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bg1"/>
                </a:solidFill>
                <a:latin typeface="Arial" panose="020B0604020202020204" pitchFamily="34" charset="0"/>
                <a:cs typeface="Arial" panose="020B0604020202020204" pitchFamily="34" charset="0"/>
              </a:defRPr>
            </a:lvl1pPr>
          </a:lstStyle>
          <a:p>
            <a:pPr lvl="0"/>
            <a:r>
              <a:rPr lang="en-US"/>
              <a:t>Slide Title</a:t>
            </a:r>
          </a:p>
        </p:txBody>
      </p:sp>
      <p:sp>
        <p:nvSpPr>
          <p:cNvPr id="6" name="Text Placeholder 16">
            <a:extLst>
              <a:ext uri="{FF2B5EF4-FFF2-40B4-BE49-F238E27FC236}">
                <a16:creationId xmlns:a16="http://schemas.microsoft.com/office/drawing/2014/main" id="{19E9B298-0ED3-AE33-39AF-FF4401E2DE19}"/>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114091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Page 2">
    <p:bg>
      <p:bgPr>
        <a:gradFill>
          <a:gsLst>
            <a:gs pos="100000">
              <a:srgbClr val="0A5EA4"/>
            </a:gs>
            <a:gs pos="33000">
              <a:srgbClr val="263766"/>
            </a:gs>
          </a:gsLst>
          <a:lin ang="1920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100BC9-3359-6C3B-4CB7-BCC92E71C7C5}"/>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5" name="Text Placeholder 16">
            <a:extLst>
              <a:ext uri="{FF2B5EF4-FFF2-40B4-BE49-F238E27FC236}">
                <a16:creationId xmlns:a16="http://schemas.microsoft.com/office/drawing/2014/main" id="{5145C225-D9C7-2367-58B2-0FF594EA1FE8}"/>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bg1"/>
                </a:solidFill>
                <a:latin typeface="Arial" panose="020B0604020202020204" pitchFamily="34" charset="0"/>
                <a:cs typeface="Arial" panose="020B0604020202020204" pitchFamily="34" charset="0"/>
              </a:defRPr>
            </a:lvl1pPr>
          </a:lstStyle>
          <a:p>
            <a:pPr lvl="0"/>
            <a:r>
              <a:rPr lang="en-US"/>
              <a:t>Slide Title</a:t>
            </a:r>
          </a:p>
        </p:txBody>
      </p:sp>
      <p:sp>
        <p:nvSpPr>
          <p:cNvPr id="6" name="Text Placeholder 16">
            <a:extLst>
              <a:ext uri="{FF2B5EF4-FFF2-40B4-BE49-F238E27FC236}">
                <a16:creationId xmlns:a16="http://schemas.microsoft.com/office/drawing/2014/main" id="{B5DC01FD-2B9D-0113-F222-804905A30FB9}"/>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714362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Slide 1">
    <p:bg>
      <p:bgPr>
        <a:gradFill>
          <a:gsLst>
            <a:gs pos="53000">
              <a:srgbClr val="263765"/>
            </a:gs>
            <a:gs pos="0">
              <a:srgbClr val="0061A8"/>
            </a:gs>
          </a:gsLst>
          <a:lin ang="19200000" scaled="0"/>
        </a:gradFill>
        <a:effectLst/>
      </p:bgPr>
    </p:bg>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AA86DE54-320F-5C58-02D6-09F7DFFD22FF}"/>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3" name="Straight Connector 2">
            <a:extLst>
              <a:ext uri="{FF2B5EF4-FFF2-40B4-BE49-F238E27FC236}">
                <a16:creationId xmlns:a16="http://schemas.microsoft.com/office/drawing/2014/main" id="{E924EC1F-B5C8-02C4-D18F-4C9202CA7747}"/>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pic>
        <p:nvPicPr>
          <p:cNvPr id="11" name="Picture 10" descr="A picture containing icon&#10;&#10;AI-generated content may be incorrect.">
            <a:extLst>
              <a:ext uri="{FF2B5EF4-FFF2-40B4-BE49-F238E27FC236}">
                <a16:creationId xmlns:a16="http://schemas.microsoft.com/office/drawing/2014/main" id="{1E4D9BFB-DDC3-7EC4-6058-4883BC7F78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125" t="9684" r="38368" b="32736"/>
          <a:stretch/>
        </p:blipFill>
        <p:spPr>
          <a:xfrm>
            <a:off x="6181538" y="0"/>
            <a:ext cx="6010462" cy="6858000"/>
          </a:xfrm>
          <a:prstGeom prst="rect">
            <a:avLst/>
          </a:prstGeom>
        </p:spPr>
      </p:pic>
      <p:sp>
        <p:nvSpPr>
          <p:cNvPr id="12" name="Text Placeholder 15">
            <a:extLst>
              <a:ext uri="{FF2B5EF4-FFF2-40B4-BE49-F238E27FC236}">
                <a16:creationId xmlns:a16="http://schemas.microsoft.com/office/drawing/2014/main" id="{8A0B9B27-E180-2C53-F96A-BBD4021B388D}"/>
              </a:ext>
            </a:extLst>
          </p:cNvPr>
          <p:cNvSpPr>
            <a:spLocks noGrp="1"/>
          </p:cNvSpPr>
          <p:nvPr>
            <p:ph type="body" sz="quarter" idx="29" hasCustomPrompt="1"/>
          </p:nvPr>
        </p:nvSpPr>
        <p:spPr>
          <a:xfrm>
            <a:off x="1066418" y="1679563"/>
            <a:ext cx="5276456"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sp>
        <p:nvSpPr>
          <p:cNvPr id="13" name="Text Placeholder 16">
            <a:extLst>
              <a:ext uri="{FF2B5EF4-FFF2-40B4-BE49-F238E27FC236}">
                <a16:creationId xmlns:a16="http://schemas.microsoft.com/office/drawing/2014/main" id="{08FEA6D5-A94A-B356-C2FD-E9B96A987D20}"/>
              </a:ext>
            </a:extLst>
          </p:cNvPr>
          <p:cNvSpPr>
            <a:spLocks noGrp="1"/>
          </p:cNvSpPr>
          <p:nvPr>
            <p:ph type="body" sz="quarter" idx="15" hasCustomPrompt="1"/>
          </p:nvPr>
        </p:nvSpPr>
        <p:spPr>
          <a:xfrm>
            <a:off x="1066418" y="1902259"/>
            <a:ext cx="5273832" cy="353291"/>
          </a:xfrm>
        </p:spPr>
        <p:txBody>
          <a:bodyPr>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stStyle>
          <a:p>
            <a:pPr lvl="0"/>
            <a:r>
              <a:rPr lang="en-US"/>
              <a:t>Text Header Goes Here</a:t>
            </a:r>
          </a:p>
        </p:txBody>
      </p:sp>
      <p:sp>
        <p:nvSpPr>
          <p:cNvPr id="14" name="Text Placeholder 16">
            <a:extLst>
              <a:ext uri="{FF2B5EF4-FFF2-40B4-BE49-F238E27FC236}">
                <a16:creationId xmlns:a16="http://schemas.microsoft.com/office/drawing/2014/main" id="{11201F57-432C-D442-5915-50C3CC9FE590}"/>
              </a:ext>
            </a:extLst>
          </p:cNvPr>
          <p:cNvSpPr>
            <a:spLocks noGrp="1"/>
          </p:cNvSpPr>
          <p:nvPr>
            <p:ph type="body" sz="quarter" idx="30" hasCustomPrompt="1"/>
          </p:nvPr>
        </p:nvSpPr>
        <p:spPr>
          <a:xfrm>
            <a:off x="1066418" y="2373314"/>
            <a:ext cx="5293285" cy="1467164"/>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pPr>
              <a:buNone/>
            </a:pPr>
            <a:r>
              <a:rPr lang="en-US" err="1">
                <a:effectLst/>
                <a:latin typeface="Arial" panose="020B0604020202020204" pitchFamily="34" charset="0"/>
              </a:rPr>
              <a:t>Cus</a:t>
            </a:r>
            <a:r>
              <a:rPr lang="en-US">
                <a:effectLst/>
                <a:latin typeface="Arial" panose="020B0604020202020204" pitchFamily="34" charset="0"/>
              </a:rPr>
              <a:t> </a:t>
            </a:r>
            <a:r>
              <a:rPr lang="en-US" err="1">
                <a:effectLst/>
                <a:latin typeface="Arial" panose="020B0604020202020204" pitchFamily="34" charset="0"/>
              </a:rPr>
              <a:t>quamenis</a:t>
            </a:r>
            <a:r>
              <a:rPr lang="en-US">
                <a:effectLst/>
                <a:latin typeface="Arial" panose="020B0604020202020204" pitchFamily="34" charset="0"/>
              </a:rPr>
              <a:t> </a:t>
            </a:r>
            <a:r>
              <a:rPr lang="en-US" err="1">
                <a:effectLst/>
                <a:latin typeface="Arial" panose="020B0604020202020204" pitchFamily="34" charset="0"/>
              </a:rPr>
              <a:t>repra</a:t>
            </a:r>
            <a:r>
              <a:rPr lang="en-US">
                <a:effectLst/>
                <a:latin typeface="Arial" panose="020B0604020202020204" pitchFamily="34" charset="0"/>
              </a:rPr>
              <a:t> </a:t>
            </a:r>
            <a:r>
              <a:rPr lang="en-US" err="1">
                <a:effectLst/>
                <a:latin typeface="Arial" panose="020B0604020202020204" pitchFamily="34" charset="0"/>
              </a:rPr>
              <a:t>nonsequ</a:t>
            </a:r>
            <a:r>
              <a:rPr lang="en-US">
                <a:effectLst/>
                <a:latin typeface="Arial" panose="020B0604020202020204" pitchFamily="34" charset="0"/>
              </a:rPr>
              <a:t> </a:t>
            </a:r>
            <a:r>
              <a:rPr lang="en-US" err="1">
                <a:effectLst/>
                <a:latin typeface="Arial" panose="020B0604020202020204" pitchFamily="34" charset="0"/>
              </a:rPr>
              <a:t>odigeni</a:t>
            </a:r>
            <a:r>
              <a:rPr lang="en-US">
                <a:effectLst/>
                <a:latin typeface="Arial" panose="020B0604020202020204" pitchFamily="34" charset="0"/>
              </a:rPr>
              <a:t> </a:t>
            </a:r>
            <a:r>
              <a:rPr lang="en-US" err="1">
                <a:effectLst/>
                <a:latin typeface="Arial" panose="020B0604020202020204" pitchFamily="34" charset="0"/>
              </a:rPr>
              <a:t>offic</a:t>
            </a:r>
            <a:r>
              <a:rPr lang="en-US">
                <a:effectLst/>
                <a:latin typeface="Arial" panose="020B0604020202020204" pitchFamily="34" charset="0"/>
              </a:rPr>
              <a:t> tor </a:t>
            </a:r>
            <a:r>
              <a:rPr lang="en-US" err="1">
                <a:effectLst/>
                <a:latin typeface="Arial" panose="020B0604020202020204" pitchFamily="34" charset="0"/>
              </a:rPr>
              <a:t>secum</a:t>
            </a:r>
            <a:r>
              <a:rPr lang="en-US">
                <a:effectLst/>
                <a:latin typeface="Arial" panose="020B0604020202020204" pitchFamily="34" charset="0"/>
              </a:rPr>
              <a:t> </a:t>
            </a:r>
            <a:r>
              <a:rPr lang="en-US" err="1">
                <a:effectLst/>
                <a:latin typeface="Arial" panose="020B0604020202020204" pitchFamily="34" charset="0"/>
              </a:rPr>
              <a:t>quissit</a:t>
            </a:r>
            <a:r>
              <a:rPr lang="en-US">
                <a:effectLst/>
                <a:latin typeface="Arial" panose="020B0604020202020204" pitchFamily="34" charset="0"/>
              </a:rPr>
              <a:t> es </a:t>
            </a:r>
            <a:r>
              <a:rPr lang="en-US" err="1">
                <a:effectLst/>
                <a:latin typeface="Arial" panose="020B0604020202020204" pitchFamily="34" charset="0"/>
              </a:rPr>
              <a:t>enia</a:t>
            </a:r>
            <a:r>
              <a:rPr lang="en-US">
                <a:effectLst/>
                <a:latin typeface="Arial" panose="020B0604020202020204" pitchFamily="34" charset="0"/>
              </a:rPr>
              <a:t> </a:t>
            </a:r>
            <a:r>
              <a:rPr lang="en-US" err="1">
                <a:effectLst/>
                <a:latin typeface="Arial" panose="020B0604020202020204" pitchFamily="34" charset="0"/>
              </a:rPr>
              <a:t>eum</a:t>
            </a:r>
            <a:r>
              <a:rPr lang="en-US">
                <a:effectLst/>
                <a:latin typeface="Arial" panose="020B0604020202020204" pitchFamily="34" charset="0"/>
              </a:rPr>
              <a:t> </a:t>
            </a:r>
            <a:r>
              <a:rPr lang="en-US" err="1">
                <a:effectLst/>
                <a:latin typeface="Arial" panose="020B0604020202020204" pitchFamily="34" charset="0"/>
              </a:rPr>
              <a:t>essinvelis</a:t>
            </a:r>
            <a:r>
              <a:rPr lang="en-US">
                <a:effectLst/>
                <a:latin typeface="Arial" panose="020B0604020202020204" pitchFamily="34" charset="0"/>
              </a:rPr>
              <a:t> </a:t>
            </a:r>
            <a:r>
              <a:rPr lang="en-US" err="1">
                <a:effectLst/>
                <a:latin typeface="Arial" panose="020B0604020202020204" pitchFamily="34" charset="0"/>
              </a:rPr>
              <a:t>moluptatur</a:t>
            </a:r>
            <a:r>
              <a:rPr lang="en-US">
                <a:effectLst/>
                <a:latin typeface="Arial" panose="020B0604020202020204" pitchFamily="34" charset="0"/>
              </a:rPr>
              <a:t>? Ra </a:t>
            </a:r>
            <a:r>
              <a:rPr lang="en-US" err="1">
                <a:effectLst/>
                <a:latin typeface="Arial" panose="020B0604020202020204" pitchFamily="34" charset="0"/>
              </a:rPr>
              <a:t>sundam</a:t>
            </a:r>
            <a:r>
              <a:rPr lang="en-US">
                <a:effectLst/>
                <a:latin typeface="Arial" panose="020B0604020202020204" pitchFamily="34" charset="0"/>
              </a:rPr>
              <a:t>, </a:t>
            </a:r>
            <a:r>
              <a:rPr lang="en-US" err="1">
                <a:effectLst/>
                <a:latin typeface="Arial" panose="020B0604020202020204" pitchFamily="34" charset="0"/>
              </a:rPr>
              <a:t>sa</a:t>
            </a:r>
            <a:r>
              <a:rPr lang="en-US">
                <a:effectLst/>
                <a:latin typeface="Arial" panose="020B0604020202020204" pitchFamily="34" charset="0"/>
              </a:rPr>
              <a:t> des </a:t>
            </a:r>
            <a:r>
              <a:rPr lang="en-US" err="1">
                <a:effectLst/>
                <a:latin typeface="Arial" panose="020B0604020202020204" pitchFamily="34" charset="0"/>
              </a:rPr>
              <a:t>dolorem</a:t>
            </a:r>
            <a:r>
              <a:rPr lang="en-US">
                <a:effectLst/>
                <a:latin typeface="Arial" panose="020B0604020202020204" pitchFamily="34" charset="0"/>
              </a:rPr>
              <a:t> </a:t>
            </a:r>
            <a:r>
              <a:rPr lang="en-US" err="1">
                <a:effectLst/>
                <a:latin typeface="Arial" panose="020B0604020202020204" pitchFamily="34" charset="0"/>
              </a:rPr>
              <a:t>oluptaspis</a:t>
            </a:r>
            <a:r>
              <a:rPr lang="en-US">
                <a:effectLst/>
                <a:latin typeface="Arial" panose="020B0604020202020204" pitchFamily="34" charset="0"/>
              </a:rPr>
              <a:t> estrum </a:t>
            </a:r>
            <a:r>
              <a:rPr lang="en-US" err="1">
                <a:effectLst/>
                <a:latin typeface="Arial" panose="020B0604020202020204" pitchFamily="34" charset="0"/>
              </a:rPr>
              <a:t>eum</a:t>
            </a:r>
            <a:r>
              <a:rPr lang="en-US">
                <a:effectLst/>
                <a:latin typeface="Arial" panose="020B0604020202020204" pitchFamily="34" charset="0"/>
              </a:rPr>
              <a:t> il </a:t>
            </a:r>
            <a:r>
              <a:rPr lang="en-US" err="1">
                <a:effectLst/>
                <a:latin typeface="Arial" panose="020B0604020202020204" pitchFamily="34" charset="0"/>
              </a:rPr>
              <a:t>inctae</a:t>
            </a:r>
            <a:r>
              <a:rPr lang="en-US">
                <a:effectLst/>
                <a:latin typeface="Arial" panose="020B0604020202020204" pitchFamily="34" charset="0"/>
              </a:rPr>
              <a:t> </a:t>
            </a:r>
            <a:r>
              <a:rPr lang="en-US" err="1">
                <a:effectLst/>
                <a:latin typeface="Arial" panose="020B0604020202020204" pitchFamily="34" charset="0"/>
              </a:rPr>
              <a:t>verio</a:t>
            </a:r>
            <a:r>
              <a:rPr lang="en-US">
                <a:effectLst/>
                <a:latin typeface="Arial" panose="020B0604020202020204" pitchFamily="34" charset="0"/>
              </a:rPr>
              <a:t>. Qui num, </a:t>
            </a:r>
            <a:r>
              <a:rPr lang="en-US" err="1">
                <a:effectLst/>
                <a:latin typeface="Arial" panose="020B0604020202020204" pitchFamily="34" charset="0"/>
              </a:rPr>
              <a:t>officil</a:t>
            </a:r>
            <a:r>
              <a:rPr lang="en-US">
                <a:effectLst/>
                <a:latin typeface="Arial" panose="020B0604020202020204" pitchFamily="34" charset="0"/>
              </a:rPr>
              <a:t> </a:t>
            </a:r>
            <a:r>
              <a:rPr lang="en-US" err="1">
                <a:effectLst/>
                <a:latin typeface="Arial" panose="020B0604020202020204" pitchFamily="34" charset="0"/>
              </a:rPr>
              <a:t>luptaer</a:t>
            </a:r>
            <a:r>
              <a:rPr lang="en-US">
                <a:effectLst/>
                <a:latin typeface="Arial" panose="020B0604020202020204" pitchFamily="34" charset="0"/>
              </a:rPr>
              <a:t> </a:t>
            </a:r>
            <a:r>
              <a:rPr lang="en-US" err="1">
                <a:effectLst/>
                <a:latin typeface="Arial" panose="020B0604020202020204" pitchFamily="34" charset="0"/>
              </a:rPr>
              <a:t>eptusam</a:t>
            </a:r>
            <a:r>
              <a:rPr lang="en-US">
                <a:effectLst/>
                <a:latin typeface="Arial" panose="020B0604020202020204" pitchFamily="34" charset="0"/>
              </a:rPr>
              <a:t> </a:t>
            </a:r>
            <a:r>
              <a:rPr lang="en-US" err="1">
                <a:effectLst/>
                <a:latin typeface="Arial" panose="020B0604020202020204" pitchFamily="34" charset="0"/>
              </a:rPr>
              <a:t>faci</a:t>
            </a:r>
            <a:r>
              <a:rPr lang="en-US">
                <a:effectLst/>
                <a:latin typeface="Arial" panose="020B0604020202020204" pitchFamily="34" charset="0"/>
              </a:rPr>
              <a:t> </a:t>
            </a:r>
            <a:r>
              <a:rPr lang="en-US" err="1">
                <a:effectLst/>
                <a:latin typeface="Arial" panose="020B0604020202020204" pitchFamily="34" charset="0"/>
              </a:rPr>
              <a:t>toritat</a:t>
            </a:r>
            <a:r>
              <a:rPr lang="en-US">
                <a:effectLst/>
                <a:latin typeface="Arial" panose="020B0604020202020204" pitchFamily="34" charset="0"/>
              </a:rPr>
              <a:t> </a:t>
            </a:r>
            <a:r>
              <a:rPr lang="en-US" err="1">
                <a:effectLst/>
                <a:latin typeface="Arial" panose="020B0604020202020204" pitchFamily="34" charset="0"/>
              </a:rPr>
              <a:t>umquossime</a:t>
            </a:r>
            <a:r>
              <a:rPr lang="en-US">
                <a:effectLst/>
                <a:latin typeface="Arial" panose="020B0604020202020204" pitchFamily="34" charset="0"/>
              </a:rPr>
              <a:t> </a:t>
            </a:r>
            <a:r>
              <a:rPr lang="en-US" err="1">
                <a:effectLst/>
                <a:latin typeface="Arial" panose="020B0604020202020204" pitchFamily="34" charset="0"/>
              </a:rPr>
              <a:t>dolupta</a:t>
            </a:r>
            <a:r>
              <a:rPr lang="en-US">
                <a:effectLst/>
                <a:latin typeface="Arial" panose="020B0604020202020204" pitchFamily="34" charset="0"/>
              </a:rPr>
              <a:t> </a:t>
            </a:r>
            <a:r>
              <a:rPr lang="en-US" err="1">
                <a:effectLst/>
                <a:latin typeface="Arial" panose="020B0604020202020204" pitchFamily="34" charset="0"/>
              </a:rPr>
              <a:t>tquidebis</a:t>
            </a:r>
            <a:r>
              <a:rPr lang="en-US">
                <a:effectLst/>
                <a:latin typeface="Arial" panose="020B0604020202020204" pitchFamily="34" charset="0"/>
              </a:rPr>
              <a:t> </a:t>
            </a:r>
            <a:r>
              <a:rPr lang="en-US" err="1">
                <a:effectLst/>
                <a:latin typeface="Arial" panose="020B0604020202020204" pitchFamily="34" charset="0"/>
              </a:rPr>
              <a:t>explatu</a:t>
            </a:r>
            <a:r>
              <a:rPr lang="en-US">
                <a:effectLst/>
                <a:latin typeface="Arial" panose="020B0604020202020204" pitchFamily="34" charset="0"/>
              </a:rPr>
              <a:t> </a:t>
            </a:r>
            <a:r>
              <a:rPr lang="en-US" err="1">
                <a:effectLst/>
                <a:latin typeface="Arial" panose="020B0604020202020204" pitchFamily="34" charset="0"/>
              </a:rPr>
              <a:t>sandipiet</a:t>
            </a:r>
            <a:r>
              <a:rPr lang="en-US">
                <a:effectLst/>
                <a:latin typeface="Arial" panose="020B0604020202020204" pitchFamily="34" charset="0"/>
              </a:rPr>
              <a:t> </a:t>
            </a:r>
            <a:r>
              <a:rPr lang="en-US" err="1">
                <a:effectLst/>
                <a:latin typeface="Arial" panose="020B0604020202020204" pitchFamily="34" charset="0"/>
              </a:rPr>
              <a:t>estio</a:t>
            </a:r>
            <a:r>
              <a:rPr lang="en-US">
                <a:effectLst/>
                <a:latin typeface="Arial" panose="020B0604020202020204" pitchFamily="34" charset="0"/>
              </a:rPr>
              <a:t> </a:t>
            </a:r>
            <a:r>
              <a:rPr lang="en-US" err="1">
                <a:effectLst/>
                <a:latin typeface="Arial" panose="020B0604020202020204" pitchFamily="34" charset="0"/>
              </a:rPr>
              <a:t>eatiatem</a:t>
            </a:r>
            <a:r>
              <a:rPr lang="en-US">
                <a:effectLst/>
                <a:latin typeface="Arial" panose="020B0604020202020204" pitchFamily="34" charset="0"/>
              </a:rPr>
              <a:t> </a:t>
            </a:r>
            <a:r>
              <a:rPr lang="en-US" err="1">
                <a:effectLst/>
                <a:latin typeface="Arial" panose="020B0604020202020204" pitchFamily="34" charset="0"/>
              </a:rPr>
              <a:t>adignis</a:t>
            </a:r>
            <a:r>
              <a:rPr lang="en-US">
                <a:effectLst/>
                <a:latin typeface="Arial" panose="020B0604020202020204" pitchFamily="34" charset="0"/>
              </a:rPr>
              <a:t> mi, </a:t>
            </a:r>
            <a:r>
              <a:rPr lang="en-US" err="1">
                <a:effectLst/>
                <a:latin typeface="Arial" panose="020B0604020202020204" pitchFamily="34" charset="0"/>
              </a:rPr>
              <a:t>aut</a:t>
            </a:r>
            <a:r>
              <a:rPr lang="en-US">
                <a:effectLst/>
                <a:latin typeface="Arial" panose="020B0604020202020204" pitchFamily="34" charset="0"/>
              </a:rPr>
              <a:t> </a:t>
            </a:r>
            <a:r>
              <a:rPr lang="en-US" err="1">
                <a:effectLst/>
                <a:latin typeface="Arial" panose="020B0604020202020204" pitchFamily="34" charset="0"/>
              </a:rPr>
              <a:t>volum</a:t>
            </a:r>
            <a:r>
              <a:rPr lang="en-US">
                <a:effectLst/>
                <a:latin typeface="Arial" panose="020B0604020202020204" pitchFamily="34" charset="0"/>
              </a:rPr>
              <a:t> </a:t>
            </a:r>
            <a:r>
              <a:rPr lang="en-US" err="1">
                <a:effectLst/>
                <a:latin typeface="Arial" panose="020B0604020202020204" pitchFamily="34" charset="0"/>
              </a:rPr>
              <a:t>remolorum</a:t>
            </a:r>
            <a:r>
              <a:rPr lang="en-US">
                <a:effectLst/>
                <a:latin typeface="Arial" panose="020B0604020202020204" pitchFamily="34" charset="0"/>
              </a:rPr>
              <a:t> </a:t>
            </a:r>
            <a:r>
              <a:rPr lang="en-US" err="1">
                <a:effectLst/>
                <a:latin typeface="Arial" panose="020B0604020202020204" pitchFamily="34" charset="0"/>
              </a:rPr>
              <a:t>ipsam</a:t>
            </a:r>
            <a:r>
              <a:rPr lang="en-US">
                <a:effectLst/>
                <a:latin typeface="Arial" panose="020B0604020202020204" pitchFamily="34" charset="0"/>
              </a:rPr>
              <a:t> et </a:t>
            </a:r>
            <a:r>
              <a:rPr lang="en-US" err="1">
                <a:effectLst/>
                <a:latin typeface="Arial" panose="020B0604020202020204" pitchFamily="34" charset="0"/>
              </a:rPr>
              <a:t>alique</a:t>
            </a:r>
            <a:r>
              <a:rPr lang="en-US">
                <a:effectLst/>
                <a:latin typeface="Arial" panose="020B0604020202020204" pitchFamily="34" charset="0"/>
              </a:rPr>
              <a:t> </a:t>
            </a:r>
            <a:r>
              <a:rPr lang="en-US" err="1">
                <a:effectLst/>
                <a:latin typeface="Arial" panose="020B0604020202020204" pitchFamily="34" charset="0"/>
              </a:rPr>
              <a:t>excerep</a:t>
            </a:r>
            <a:r>
              <a:rPr lang="en-US">
                <a:effectLst/>
                <a:latin typeface="Arial" panose="020B0604020202020204" pitchFamily="34" charset="0"/>
              </a:rPr>
              <a:t> </a:t>
            </a:r>
            <a:r>
              <a:rPr lang="en-US" err="1">
                <a:effectLst/>
                <a:latin typeface="Arial" panose="020B0604020202020204" pitchFamily="34" charset="0"/>
              </a:rPr>
              <a:t>eriandese</a:t>
            </a:r>
            <a:r>
              <a:rPr lang="en-US">
                <a:effectLst/>
                <a:latin typeface="Arial" panose="020B0604020202020204" pitchFamily="34" charset="0"/>
              </a:rPr>
              <a:t> </a:t>
            </a:r>
            <a:r>
              <a:rPr lang="en-US" err="1">
                <a:effectLst/>
                <a:latin typeface="Arial" panose="020B0604020202020204" pitchFamily="34" charset="0"/>
              </a:rPr>
              <a:t>inum</a:t>
            </a:r>
            <a:r>
              <a:rPr lang="en-US">
                <a:effectLst/>
                <a:latin typeface="Arial" panose="020B0604020202020204" pitchFamily="34" charset="0"/>
              </a:rPr>
              <a:t> </a:t>
            </a:r>
            <a:r>
              <a:rPr lang="en-US" err="1">
                <a:effectLst/>
                <a:latin typeface="Arial" panose="020B0604020202020204" pitchFamily="34" charset="0"/>
              </a:rPr>
              <a:t>quidio</a:t>
            </a:r>
            <a:r>
              <a:rPr lang="en-US">
                <a:effectLst/>
                <a:latin typeface="Arial" panose="020B0604020202020204" pitchFamily="34" charset="0"/>
              </a:rPr>
              <a:t> </a:t>
            </a:r>
            <a:r>
              <a:rPr lang="en-US" err="1">
                <a:effectLst/>
                <a:latin typeface="Arial" panose="020B0604020202020204" pitchFamily="34" charset="0"/>
              </a:rPr>
              <a:t>illaut</a:t>
            </a:r>
            <a:r>
              <a:rPr lang="en-US">
                <a:effectLst/>
                <a:latin typeface="Arial" panose="020B0604020202020204" pitchFamily="34" charset="0"/>
              </a:rPr>
              <a:t> </a:t>
            </a:r>
            <a:r>
              <a:rPr lang="en-US" err="1">
                <a:effectLst/>
                <a:latin typeface="Arial" panose="020B0604020202020204" pitchFamily="34" charset="0"/>
              </a:rPr>
              <a:t>quis</a:t>
            </a:r>
            <a:r>
              <a:rPr lang="en-US">
                <a:effectLst/>
                <a:latin typeface="Arial" panose="020B0604020202020204" pitchFamily="34" charset="0"/>
              </a:rPr>
              <a:t> int. Qui num, </a:t>
            </a:r>
            <a:r>
              <a:rPr lang="en-US" err="1">
                <a:effectLst/>
                <a:latin typeface="Arial" panose="020B0604020202020204" pitchFamily="34" charset="0"/>
              </a:rPr>
              <a:t>officil</a:t>
            </a:r>
            <a:r>
              <a:rPr lang="en-US">
                <a:effectLst/>
                <a:latin typeface="Arial" panose="020B0604020202020204" pitchFamily="34" charset="0"/>
              </a:rPr>
              <a:t> </a:t>
            </a:r>
            <a:r>
              <a:rPr lang="en-US" err="1">
                <a:effectLst/>
                <a:latin typeface="Arial" panose="020B0604020202020204" pitchFamily="34" charset="0"/>
              </a:rPr>
              <a:t>luptaer</a:t>
            </a:r>
            <a:r>
              <a:rPr lang="en-US">
                <a:effectLst/>
                <a:latin typeface="Arial" panose="020B0604020202020204" pitchFamily="34" charset="0"/>
              </a:rPr>
              <a:t> </a:t>
            </a:r>
            <a:r>
              <a:rPr lang="en-US" err="1">
                <a:effectLst/>
                <a:latin typeface="Arial" panose="020B0604020202020204" pitchFamily="34" charset="0"/>
              </a:rPr>
              <a:t>eptusam</a:t>
            </a:r>
            <a:r>
              <a:rPr lang="en-US">
                <a:effectLst/>
                <a:latin typeface="Arial" panose="020B0604020202020204" pitchFamily="34" charset="0"/>
              </a:rPr>
              <a:t> </a:t>
            </a:r>
            <a:r>
              <a:rPr lang="en-US" err="1">
                <a:effectLst/>
                <a:latin typeface="Arial" panose="020B0604020202020204" pitchFamily="34" charset="0"/>
              </a:rPr>
              <a:t>faci</a:t>
            </a:r>
            <a:r>
              <a:rPr lang="en-US">
                <a:effectLst/>
                <a:latin typeface="Arial" panose="020B0604020202020204" pitchFamily="34" charset="0"/>
              </a:rPr>
              <a:t> </a:t>
            </a:r>
            <a:r>
              <a:rPr lang="en-US" err="1">
                <a:effectLst/>
                <a:latin typeface="Arial" panose="020B0604020202020204" pitchFamily="34" charset="0"/>
              </a:rPr>
              <a:t>toritat</a:t>
            </a:r>
            <a:r>
              <a:rPr lang="en-US">
                <a:effectLst/>
                <a:latin typeface="Arial" panose="020B0604020202020204" pitchFamily="34" charset="0"/>
              </a:rPr>
              <a:t> </a:t>
            </a:r>
            <a:r>
              <a:rPr lang="en-US" err="1">
                <a:effectLst/>
                <a:latin typeface="Arial" panose="020B0604020202020204" pitchFamily="34" charset="0"/>
              </a:rPr>
              <a:t>umquossime</a:t>
            </a:r>
            <a:r>
              <a:rPr lang="en-US">
                <a:effectLst/>
                <a:latin typeface="Arial" panose="020B0604020202020204" pitchFamily="34" charset="0"/>
              </a:rPr>
              <a:t> </a:t>
            </a:r>
            <a:r>
              <a:rPr lang="en-US" err="1">
                <a:effectLst/>
                <a:latin typeface="Arial" panose="020B0604020202020204" pitchFamily="34" charset="0"/>
              </a:rPr>
              <a:t>dolupta</a:t>
            </a:r>
            <a:r>
              <a:rPr lang="en-US">
                <a:effectLst/>
                <a:latin typeface="Arial" panose="020B0604020202020204" pitchFamily="34" charset="0"/>
              </a:rPr>
              <a:t> </a:t>
            </a:r>
            <a:r>
              <a:rPr lang="en-US" err="1">
                <a:effectLst/>
                <a:latin typeface="Arial" panose="020B0604020202020204" pitchFamily="34" charset="0"/>
              </a:rPr>
              <a:t>tquidebis</a:t>
            </a:r>
            <a:r>
              <a:rPr lang="en-US">
                <a:effectLst/>
                <a:latin typeface="Arial" panose="020B0604020202020204" pitchFamily="34" charset="0"/>
              </a:rPr>
              <a:t>.</a:t>
            </a:r>
          </a:p>
        </p:txBody>
      </p:sp>
      <p:sp>
        <p:nvSpPr>
          <p:cNvPr id="15" name="Text Placeholder 16">
            <a:extLst>
              <a:ext uri="{FF2B5EF4-FFF2-40B4-BE49-F238E27FC236}">
                <a16:creationId xmlns:a16="http://schemas.microsoft.com/office/drawing/2014/main" id="{7A57B959-C4A6-0F93-FB6E-AB562140DE8E}"/>
              </a:ext>
            </a:extLst>
          </p:cNvPr>
          <p:cNvSpPr>
            <a:spLocks noGrp="1"/>
          </p:cNvSpPr>
          <p:nvPr>
            <p:ph type="body" sz="quarter" idx="31" hasCustomPrompt="1"/>
          </p:nvPr>
        </p:nvSpPr>
        <p:spPr>
          <a:xfrm>
            <a:off x="1066418" y="3894753"/>
            <a:ext cx="5293285" cy="630382"/>
          </a:xfrm>
        </p:spPr>
        <p:txBody>
          <a:bodyPr>
            <a:noAutofit/>
          </a:bodyPr>
          <a:lstStyle>
            <a:lvl1pPr marL="179388" indent="-179388">
              <a:buFont typeface="Arial" panose="020B0604020202020204" pitchFamily="34" charset="0"/>
              <a:buChar char="•"/>
              <a:tabLst/>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In dictum diam </a:t>
            </a:r>
            <a:r>
              <a:rPr lang="en-US" err="1">
                <a:effectLst/>
                <a:latin typeface="Arial" panose="020B0604020202020204" pitchFamily="34" charset="0"/>
              </a:rPr>
              <a:t>porttitor</a:t>
            </a:r>
            <a:r>
              <a:rPr lang="en-US">
                <a:effectLst/>
                <a:latin typeface="Arial" panose="020B0604020202020204" pitchFamily="34" charset="0"/>
              </a:rPr>
              <a:t> vitae. </a:t>
            </a:r>
          </a:p>
        </p:txBody>
      </p:sp>
      <p:sp>
        <p:nvSpPr>
          <p:cNvPr id="4" name="TextBox 3">
            <a:extLst>
              <a:ext uri="{FF2B5EF4-FFF2-40B4-BE49-F238E27FC236}">
                <a16:creationId xmlns:a16="http://schemas.microsoft.com/office/drawing/2014/main" id="{AB6C6AD6-C3D1-69D1-0AA0-E4E13C89287B}"/>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18" name="Text Placeholder 16">
            <a:extLst>
              <a:ext uri="{FF2B5EF4-FFF2-40B4-BE49-F238E27FC236}">
                <a16:creationId xmlns:a16="http://schemas.microsoft.com/office/drawing/2014/main" id="{262C045D-BEA1-C213-14C9-030BCA88BCEB}"/>
              </a:ext>
            </a:extLst>
          </p:cNvPr>
          <p:cNvSpPr>
            <a:spLocks noGrp="1"/>
          </p:cNvSpPr>
          <p:nvPr>
            <p:ph type="body" sz="quarter" idx="32" hasCustomPrompt="1"/>
          </p:nvPr>
        </p:nvSpPr>
        <p:spPr>
          <a:xfrm>
            <a:off x="1225186" y="4868056"/>
            <a:ext cx="5175614" cy="744449"/>
          </a:xfrm>
        </p:spPr>
        <p:txBody>
          <a:bodyPr>
            <a:noAutofit/>
          </a:bodyPr>
          <a:lstStyle>
            <a:lvl1pPr marL="0" indent="0">
              <a:buFont typeface="Arial" panose="020B0604020202020204" pitchFamily="34" charset="0"/>
              <a:buNone/>
              <a:defRPr sz="2200" b="0" i="0">
                <a:solidFill>
                  <a:schemeClr val="bg1"/>
                </a:solidFill>
                <a:latin typeface="Arial" panose="020B0604020202020204" pitchFamily="34" charset="0"/>
                <a:cs typeface="Arial" panose="020B0604020202020204" pitchFamily="34" charset="0"/>
              </a:defRPr>
            </a:lvl1pPr>
          </a:lstStyle>
          <a:p>
            <a:r>
              <a:rPr lang="en-US" err="1">
                <a:effectLst/>
                <a:latin typeface="Arial" panose="020B0604020202020204" pitchFamily="34" charset="0"/>
              </a:rPr>
              <a:t>Vidicatque</a:t>
            </a:r>
            <a:r>
              <a:rPr lang="en-US">
                <a:effectLst/>
                <a:latin typeface="Arial" panose="020B0604020202020204" pitchFamily="34" charset="0"/>
              </a:rPr>
              <a:t> et la </a:t>
            </a:r>
            <a:r>
              <a:rPr lang="en-US" err="1">
                <a:effectLst/>
                <a:latin typeface="Arial" panose="020B0604020202020204" pitchFamily="34" charset="0"/>
              </a:rPr>
              <a:t>volore</a:t>
            </a:r>
            <a:r>
              <a:rPr lang="en-US">
                <a:effectLst/>
                <a:latin typeface="Arial" panose="020B0604020202020204" pitchFamily="34" charset="0"/>
              </a:rPr>
              <a:t> </a:t>
            </a:r>
            <a:r>
              <a:rPr lang="en-US" err="1">
                <a:effectLst/>
                <a:latin typeface="Arial" panose="020B0604020202020204" pitchFamily="34" charset="0"/>
              </a:rPr>
              <a:t>idebis</a:t>
            </a:r>
            <a:r>
              <a:rPr lang="en-US">
                <a:effectLst/>
                <a:latin typeface="Arial" panose="020B0604020202020204" pitchFamily="34" charset="0"/>
              </a:rPr>
              <a:t> </a:t>
            </a:r>
            <a:r>
              <a:rPr lang="en-US" err="1">
                <a:effectLst/>
                <a:latin typeface="Arial" panose="020B0604020202020204" pitchFamily="34" charset="0"/>
              </a:rPr>
              <a:t>doluptae</a:t>
            </a:r>
            <a:r>
              <a:rPr lang="en-US">
                <a:effectLst/>
                <a:latin typeface="Arial" panose="020B0604020202020204" pitchFamily="34" charset="0"/>
              </a:rPr>
              <a:t> </a:t>
            </a:r>
            <a:r>
              <a:rPr lang="en-US" err="1">
                <a:effectLst/>
                <a:latin typeface="Arial" panose="020B0604020202020204" pitchFamily="34" charset="0"/>
              </a:rPr>
              <a:t>preius</a:t>
            </a:r>
            <a:r>
              <a:rPr lang="en-US">
                <a:effectLst/>
                <a:latin typeface="Arial" panose="020B0604020202020204" pitchFamily="34" charset="0"/>
              </a:rPr>
              <a:t> </a:t>
            </a:r>
            <a:r>
              <a:rPr lang="en-US" err="1">
                <a:effectLst/>
                <a:latin typeface="Arial" panose="020B0604020202020204" pitchFamily="34" charset="0"/>
              </a:rPr>
              <a:t>serunti</a:t>
            </a:r>
            <a:r>
              <a:rPr lang="en-US">
                <a:effectLst/>
                <a:latin typeface="Arial" panose="020B0604020202020204" pitchFamily="34" charset="0"/>
              </a:rPr>
              <a:t> </a:t>
            </a:r>
            <a:r>
              <a:rPr lang="en-US" err="1">
                <a:effectLst/>
                <a:latin typeface="Arial" panose="020B0604020202020204" pitchFamily="34" charset="0"/>
              </a:rPr>
              <a:t>onsenectate</a:t>
            </a:r>
            <a:r>
              <a:rPr lang="en-US">
                <a:effectLst/>
                <a:latin typeface="Arial" panose="020B0604020202020204" pitchFamily="34" charset="0"/>
              </a:rPr>
              <a:t> </a:t>
            </a:r>
            <a:r>
              <a:rPr lang="en-US" err="1">
                <a:effectLst/>
                <a:latin typeface="Arial" panose="020B0604020202020204" pitchFamily="34" charset="0"/>
              </a:rPr>
              <a:t>veriaes</a:t>
            </a:r>
            <a:endParaRPr lang="en-US">
              <a:effectLst/>
              <a:latin typeface="Arial" panose="020B0604020202020204" pitchFamily="34" charset="0"/>
            </a:endParaRPr>
          </a:p>
        </p:txBody>
      </p:sp>
      <p:sp>
        <p:nvSpPr>
          <p:cNvPr id="7" name="Text Placeholder 16">
            <a:extLst>
              <a:ext uri="{FF2B5EF4-FFF2-40B4-BE49-F238E27FC236}">
                <a16:creationId xmlns:a16="http://schemas.microsoft.com/office/drawing/2014/main" id="{4B5FDEBD-1F96-14C5-681A-A6FDFB7FCC15}"/>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bg1"/>
                </a:solidFill>
                <a:latin typeface="Arial" panose="020B0604020202020204" pitchFamily="34" charset="0"/>
                <a:cs typeface="Arial" panose="020B0604020202020204" pitchFamily="34" charset="0"/>
              </a:defRPr>
            </a:lvl1pPr>
          </a:lstStyle>
          <a:p>
            <a:pPr lvl="0"/>
            <a:r>
              <a:rPr lang="en-US"/>
              <a:t>Slide Title</a:t>
            </a:r>
          </a:p>
        </p:txBody>
      </p:sp>
      <p:sp>
        <p:nvSpPr>
          <p:cNvPr id="8" name="Text Placeholder 16">
            <a:extLst>
              <a:ext uri="{FF2B5EF4-FFF2-40B4-BE49-F238E27FC236}">
                <a16:creationId xmlns:a16="http://schemas.microsoft.com/office/drawing/2014/main" id="{4D89C1C5-AC3A-08BB-A871-4F074D548352}"/>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1913822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able Slide 2">
    <p:bg>
      <p:bgPr>
        <a:gradFill>
          <a:gsLst>
            <a:gs pos="52000">
              <a:srgbClr val="263765"/>
            </a:gs>
            <a:gs pos="100000">
              <a:srgbClr val="0061A8"/>
            </a:gs>
          </a:gsLst>
          <a:lin ang="19200000" scaled="0"/>
        </a:gradFill>
        <a:effectLst/>
      </p:bgPr>
    </p:bg>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AA86DE54-320F-5C58-02D6-09F7DFFD22FF}"/>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3" name="Straight Connector 2">
            <a:extLst>
              <a:ext uri="{FF2B5EF4-FFF2-40B4-BE49-F238E27FC236}">
                <a16:creationId xmlns:a16="http://schemas.microsoft.com/office/drawing/2014/main" id="{E924EC1F-B5C8-02C4-D18F-4C9202CA7747}"/>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pic>
        <p:nvPicPr>
          <p:cNvPr id="12" name="Picture 11" descr="Icon&#10;&#10;AI-generated content may be incorrect.">
            <a:extLst>
              <a:ext uri="{FF2B5EF4-FFF2-40B4-BE49-F238E27FC236}">
                <a16:creationId xmlns:a16="http://schemas.microsoft.com/office/drawing/2014/main" id="{CE12C5DA-EDCB-B01C-9C5B-B4C783F708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r="56073" b="74424"/>
          <a:stretch/>
        </p:blipFill>
        <p:spPr>
          <a:xfrm>
            <a:off x="3237875" y="1420625"/>
            <a:ext cx="8954125" cy="5437375"/>
          </a:xfrm>
          <a:prstGeom prst="rect">
            <a:avLst/>
          </a:prstGeom>
        </p:spPr>
      </p:pic>
      <p:sp>
        <p:nvSpPr>
          <p:cNvPr id="4" name="TextBox 3">
            <a:extLst>
              <a:ext uri="{FF2B5EF4-FFF2-40B4-BE49-F238E27FC236}">
                <a16:creationId xmlns:a16="http://schemas.microsoft.com/office/drawing/2014/main" id="{59BCEBC6-137F-E80C-9E50-231F89004D19}"/>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5" name="Text Placeholder 16">
            <a:extLst>
              <a:ext uri="{FF2B5EF4-FFF2-40B4-BE49-F238E27FC236}">
                <a16:creationId xmlns:a16="http://schemas.microsoft.com/office/drawing/2014/main" id="{FB30D68F-F576-A9CB-7FB4-B3951425C37F}"/>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bg1"/>
                </a:solidFill>
                <a:latin typeface="Arial" panose="020B0604020202020204" pitchFamily="34" charset="0"/>
                <a:cs typeface="Arial" panose="020B0604020202020204" pitchFamily="34" charset="0"/>
              </a:defRPr>
            </a:lvl1pPr>
          </a:lstStyle>
          <a:p>
            <a:pPr lvl="0"/>
            <a:r>
              <a:rPr lang="en-US"/>
              <a:t>Slide Title</a:t>
            </a:r>
          </a:p>
        </p:txBody>
      </p:sp>
      <p:sp>
        <p:nvSpPr>
          <p:cNvPr id="6" name="Text Placeholder 16">
            <a:extLst>
              <a:ext uri="{FF2B5EF4-FFF2-40B4-BE49-F238E27FC236}">
                <a16:creationId xmlns:a16="http://schemas.microsoft.com/office/drawing/2014/main" id="{1724AA13-9A83-C7A1-732E-03453DA5233C}"/>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2099928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9334-D0A8-36DF-11CE-DAEF94CB5A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CDBD30-A2C9-D05D-9649-9D2A2BB6F5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7B468F-834B-0BCF-6E1F-38C4CD55CCBD}"/>
              </a:ext>
            </a:extLst>
          </p:cNvPr>
          <p:cNvSpPr>
            <a:spLocks noGrp="1"/>
          </p:cNvSpPr>
          <p:nvPr>
            <p:ph type="dt" sz="half" idx="10"/>
          </p:nvPr>
        </p:nvSpPr>
        <p:spPr/>
        <p:txBody>
          <a:bodyPr/>
          <a:lstStyle/>
          <a:p>
            <a:fld id="{6B327B9C-E79B-4B8E-8333-CBD366DA9E8A}" type="datetimeFigureOut">
              <a:rPr lang="en-US" smtClean="0"/>
              <a:t>4/20/2026</a:t>
            </a:fld>
            <a:endParaRPr lang="en-US"/>
          </a:p>
        </p:txBody>
      </p:sp>
      <p:sp>
        <p:nvSpPr>
          <p:cNvPr id="5" name="Footer Placeholder 4">
            <a:extLst>
              <a:ext uri="{FF2B5EF4-FFF2-40B4-BE49-F238E27FC236}">
                <a16:creationId xmlns:a16="http://schemas.microsoft.com/office/drawing/2014/main" id="{AA354C8B-C01C-B18D-4E31-9E4153C24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4638C-3E16-94AD-D420-70332994C57C}"/>
              </a:ext>
            </a:extLst>
          </p:cNvPr>
          <p:cNvSpPr>
            <a:spLocks noGrp="1"/>
          </p:cNvSpPr>
          <p:nvPr>
            <p:ph type="sldNum" sz="quarter" idx="12"/>
          </p:nvPr>
        </p:nvSpPr>
        <p:spPr/>
        <p:txBody>
          <a:bodyPr/>
          <a:lstStyle/>
          <a:p>
            <a:fld id="{E4BB0449-6A17-460A-8199-B529EAD158E5}" type="slidenum">
              <a:rPr lang="en-US" smtClean="0"/>
              <a:t>‹#›</a:t>
            </a:fld>
            <a:endParaRPr lang="en-US"/>
          </a:p>
        </p:txBody>
      </p:sp>
    </p:spTree>
    <p:extLst>
      <p:ext uri="{BB962C8B-B14F-4D97-AF65-F5344CB8AC3E}">
        <p14:creationId xmlns:p14="http://schemas.microsoft.com/office/powerpoint/2010/main" val="3046431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age 9">
    <p:bg>
      <p:bgPr>
        <a:blipFill dpi="0" rotWithShape="1">
          <a:blip r:embed="rId2" cstate="screen">
            <a:lum/>
            <a:extLst>
              <a:ext uri="{28A0092B-C50C-407E-A947-70E740481C1C}">
                <a14:useLocalDpi xmlns:a14="http://schemas.microsoft.com/office/drawing/2010/main"/>
              </a:ext>
            </a:extLst>
          </a:blip>
          <a:srcRect/>
          <a:stretch>
            <a:fillRect l="-6000" t="-38000" r="-28000" b="-9000"/>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B9DA504-1A0E-5924-6FDC-4F67E3EFADC3}"/>
              </a:ext>
            </a:extLst>
          </p:cNvPr>
          <p:cNvSpPr/>
          <p:nvPr userDrawn="1"/>
        </p:nvSpPr>
        <p:spPr>
          <a:xfrm>
            <a:off x="0" y="0"/>
            <a:ext cx="12192000" cy="2819400"/>
          </a:xfrm>
          <a:prstGeom prst="rect">
            <a:avLst/>
          </a:prstGeom>
          <a:gradFill>
            <a:gsLst>
              <a:gs pos="100000">
                <a:srgbClr val="263765">
                  <a:alpha val="94000"/>
                </a:srgbClr>
              </a:gs>
              <a:gs pos="87000">
                <a:srgbClr val="263766">
                  <a:alpha val="75593"/>
                </a:srgbClr>
              </a:gs>
              <a:gs pos="54000">
                <a:srgbClr val="263766">
                  <a:alpha val="0"/>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DB2B45C-3AE1-B3D3-5D0B-188420850237}"/>
              </a:ext>
            </a:extLst>
          </p:cNvPr>
          <p:cNvSpPr/>
          <p:nvPr userDrawn="1"/>
        </p:nvSpPr>
        <p:spPr>
          <a:xfrm>
            <a:off x="0" y="1295400"/>
            <a:ext cx="12192000" cy="5562600"/>
          </a:xfrm>
          <a:prstGeom prst="rect">
            <a:avLst/>
          </a:prstGeom>
          <a:gradFill>
            <a:gsLst>
              <a:gs pos="44000">
                <a:srgbClr val="263765"/>
              </a:gs>
              <a:gs pos="100000">
                <a:srgbClr val="0061A8"/>
              </a:gs>
            </a:gsLst>
            <a:lin ang="19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Icon&#10;&#10;AI-generated content may be incorrect.">
            <a:extLst>
              <a:ext uri="{FF2B5EF4-FFF2-40B4-BE49-F238E27FC236}">
                <a16:creationId xmlns:a16="http://schemas.microsoft.com/office/drawing/2014/main" id="{731A987A-1E56-1E9C-5BF4-F3B8CFFC7D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t="12159" r="32899" b="28536"/>
          <a:stretch/>
        </p:blipFill>
        <p:spPr>
          <a:xfrm>
            <a:off x="8138410" y="0"/>
            <a:ext cx="4053590" cy="3582649"/>
          </a:xfrm>
          <a:prstGeom prst="rect">
            <a:avLst/>
          </a:prstGeom>
        </p:spPr>
      </p:pic>
      <p:sp>
        <p:nvSpPr>
          <p:cNvPr id="2" name="Text Placeholder 15">
            <a:extLst>
              <a:ext uri="{FF2B5EF4-FFF2-40B4-BE49-F238E27FC236}">
                <a16:creationId xmlns:a16="http://schemas.microsoft.com/office/drawing/2014/main" id="{D6F2B762-1FFF-9023-1C7E-2795C55490DE}"/>
              </a:ext>
            </a:extLst>
          </p:cNvPr>
          <p:cNvSpPr>
            <a:spLocks noGrp="1"/>
          </p:cNvSpPr>
          <p:nvPr>
            <p:ph type="body" sz="quarter" idx="12" hasCustomPrompt="1"/>
          </p:nvPr>
        </p:nvSpPr>
        <p:spPr>
          <a:xfrm rot="5400000">
            <a:off x="-1399691" y="3458954"/>
            <a:ext cx="3406297"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3" name="Straight Connector 2">
            <a:extLst>
              <a:ext uri="{FF2B5EF4-FFF2-40B4-BE49-F238E27FC236}">
                <a16:creationId xmlns:a16="http://schemas.microsoft.com/office/drawing/2014/main" id="{302A1DFC-348E-8C19-570B-308F0C9D0D49}"/>
              </a:ext>
            </a:extLst>
          </p:cNvPr>
          <p:cNvCxnSpPr>
            <a:cxnSpLocks/>
          </p:cNvCxnSpPr>
          <p:nvPr userDrawn="1"/>
        </p:nvCxnSpPr>
        <p:spPr>
          <a:xfrm>
            <a:off x="591414" y="1972638"/>
            <a:ext cx="0" cy="4451409"/>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59469DAB-F487-0882-EFF2-F569B6FBE29B}"/>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Tree>
    <p:extLst>
      <p:ext uri="{BB962C8B-B14F-4D97-AF65-F5344CB8AC3E}">
        <p14:creationId xmlns:p14="http://schemas.microsoft.com/office/powerpoint/2010/main" val="3409485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ighlight Slide 4">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B18BE39-25DF-A2A3-EB0C-779130B107D7}"/>
              </a:ext>
            </a:extLst>
          </p:cNvPr>
          <p:cNvSpPr/>
          <p:nvPr userDrawn="1"/>
        </p:nvSpPr>
        <p:spPr>
          <a:xfrm>
            <a:off x="0" y="0"/>
            <a:ext cx="12192000" cy="5164111"/>
          </a:xfrm>
          <a:prstGeom prst="rect">
            <a:avLst/>
          </a:prstGeom>
          <a:gradFill>
            <a:gsLst>
              <a:gs pos="81000">
                <a:srgbClr val="114E8A">
                  <a:lumMod val="84000"/>
                </a:srgbClr>
              </a:gs>
              <a:gs pos="44000">
                <a:srgbClr val="263765"/>
              </a:gs>
              <a:gs pos="99000">
                <a:srgbClr val="0061A8">
                  <a:lumMod val="80509"/>
                </a:srgbClr>
              </a:gs>
            </a:gsLst>
            <a:lin ang="19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5">
            <a:extLst>
              <a:ext uri="{FF2B5EF4-FFF2-40B4-BE49-F238E27FC236}">
                <a16:creationId xmlns:a16="http://schemas.microsoft.com/office/drawing/2014/main" id="{AA86DE54-320F-5C58-02D6-09F7DFFD22FF}"/>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3" name="Straight Connector 2">
            <a:extLst>
              <a:ext uri="{FF2B5EF4-FFF2-40B4-BE49-F238E27FC236}">
                <a16:creationId xmlns:a16="http://schemas.microsoft.com/office/drawing/2014/main" id="{E924EC1F-B5C8-02C4-D18F-4C9202CA7747}"/>
              </a:ext>
            </a:extLst>
          </p:cNvPr>
          <p:cNvCxnSpPr>
            <a:cxnSpLocks/>
          </p:cNvCxnSpPr>
          <p:nvPr userDrawn="1"/>
        </p:nvCxnSpPr>
        <p:spPr>
          <a:xfrm>
            <a:off x="591414" y="420684"/>
            <a:ext cx="0" cy="4329116"/>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11" name="Text Placeholder 16">
            <a:extLst>
              <a:ext uri="{FF2B5EF4-FFF2-40B4-BE49-F238E27FC236}">
                <a16:creationId xmlns:a16="http://schemas.microsoft.com/office/drawing/2014/main" id="{865C3B73-7524-64B3-3778-3B1A38A1488C}"/>
              </a:ext>
            </a:extLst>
          </p:cNvPr>
          <p:cNvSpPr>
            <a:spLocks noGrp="1"/>
          </p:cNvSpPr>
          <p:nvPr>
            <p:ph type="body" sz="quarter" idx="38" hasCustomPrompt="1"/>
          </p:nvPr>
        </p:nvSpPr>
        <p:spPr>
          <a:xfrm>
            <a:off x="1092974" y="774625"/>
            <a:ext cx="3834626" cy="686708"/>
          </a:xfrm>
        </p:spPr>
        <p:txBody>
          <a:bodyPr>
            <a:noAutofit/>
          </a:bodyPr>
          <a:lstStyle>
            <a:lvl1pPr marL="0" indent="0">
              <a:buNone/>
              <a:defRPr sz="4500" b="0" i="0">
                <a:solidFill>
                  <a:schemeClr val="bg1"/>
                </a:solidFill>
                <a:latin typeface="Arial" panose="020B0604020202020204" pitchFamily="34" charset="0"/>
                <a:cs typeface="Arial" panose="020B0604020202020204" pitchFamily="34" charset="0"/>
              </a:defRPr>
            </a:lvl1pPr>
          </a:lstStyle>
          <a:p>
            <a:pPr lvl="0"/>
            <a:r>
              <a:rPr lang="en-US"/>
              <a:t>Number Title</a:t>
            </a:r>
          </a:p>
        </p:txBody>
      </p:sp>
      <p:sp>
        <p:nvSpPr>
          <p:cNvPr id="12" name="Text Placeholder 16">
            <a:extLst>
              <a:ext uri="{FF2B5EF4-FFF2-40B4-BE49-F238E27FC236}">
                <a16:creationId xmlns:a16="http://schemas.microsoft.com/office/drawing/2014/main" id="{591E5087-8B8A-1C56-2F81-BA6DB77331CF}"/>
              </a:ext>
            </a:extLst>
          </p:cNvPr>
          <p:cNvSpPr>
            <a:spLocks noGrp="1"/>
          </p:cNvSpPr>
          <p:nvPr>
            <p:ph type="body" sz="quarter" idx="39" hasCustomPrompt="1"/>
          </p:nvPr>
        </p:nvSpPr>
        <p:spPr>
          <a:xfrm>
            <a:off x="1092972" y="2040740"/>
            <a:ext cx="3847327" cy="1113929"/>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in dictum diam </a:t>
            </a:r>
            <a:r>
              <a:rPr lang="en-US" err="1">
                <a:effectLst/>
                <a:latin typeface="Arial" panose="020B0604020202020204" pitchFamily="34" charset="0"/>
              </a:rPr>
              <a:t>porttitor</a:t>
            </a:r>
            <a:r>
              <a:rPr lang="en-US">
                <a:effectLst/>
                <a:latin typeface="Arial" panose="020B0604020202020204" pitchFamily="34" charset="0"/>
              </a:rPr>
              <a:t> vitae. Mauris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hendrerit</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a:t>
            </a:r>
          </a:p>
        </p:txBody>
      </p:sp>
      <p:sp>
        <p:nvSpPr>
          <p:cNvPr id="13" name="Text Placeholder 16">
            <a:extLst>
              <a:ext uri="{FF2B5EF4-FFF2-40B4-BE49-F238E27FC236}">
                <a16:creationId xmlns:a16="http://schemas.microsoft.com/office/drawing/2014/main" id="{132113D7-6759-1707-A279-3D065D48F536}"/>
              </a:ext>
            </a:extLst>
          </p:cNvPr>
          <p:cNvSpPr>
            <a:spLocks noGrp="1"/>
          </p:cNvSpPr>
          <p:nvPr>
            <p:ph type="body" sz="quarter" idx="40" hasCustomPrompt="1"/>
          </p:nvPr>
        </p:nvSpPr>
        <p:spPr>
          <a:xfrm>
            <a:off x="1092974" y="1346945"/>
            <a:ext cx="3847326" cy="686708"/>
          </a:xfrm>
        </p:spPr>
        <p:txBody>
          <a:bodyPr>
            <a:noAutofit/>
          </a:bodyPr>
          <a:lstStyle>
            <a:lvl1pPr marL="0" indent="0">
              <a:buNone/>
              <a:defRPr sz="4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
        <p:nvSpPr>
          <p:cNvPr id="14" name="Text Placeholder 16">
            <a:extLst>
              <a:ext uri="{FF2B5EF4-FFF2-40B4-BE49-F238E27FC236}">
                <a16:creationId xmlns:a16="http://schemas.microsoft.com/office/drawing/2014/main" id="{5E3CFCAA-81B6-C405-07D1-E418546E9336}"/>
              </a:ext>
            </a:extLst>
          </p:cNvPr>
          <p:cNvSpPr>
            <a:spLocks noGrp="1"/>
          </p:cNvSpPr>
          <p:nvPr>
            <p:ph type="body" sz="quarter" idx="41" hasCustomPrompt="1"/>
          </p:nvPr>
        </p:nvSpPr>
        <p:spPr>
          <a:xfrm>
            <a:off x="5194300" y="711125"/>
            <a:ext cx="2349500" cy="686708"/>
          </a:xfrm>
        </p:spPr>
        <p:txBody>
          <a:bodyPr>
            <a:noAutofit/>
          </a:bodyPr>
          <a:lstStyle>
            <a:lvl1pPr marL="0" indent="0">
              <a:buNone/>
              <a:defRPr sz="6000" b="0" i="0">
                <a:solidFill>
                  <a:schemeClr val="bg1"/>
                </a:solidFill>
                <a:latin typeface="Arial" panose="020B0604020202020204" pitchFamily="34" charset="0"/>
                <a:cs typeface="Arial" panose="020B0604020202020204" pitchFamily="34" charset="0"/>
              </a:defRPr>
            </a:lvl1pPr>
          </a:lstStyle>
          <a:p>
            <a:pPr lvl="0"/>
            <a:r>
              <a:rPr lang="en-US"/>
              <a:t>##</a:t>
            </a:r>
          </a:p>
        </p:txBody>
      </p:sp>
      <p:sp>
        <p:nvSpPr>
          <p:cNvPr id="16" name="Text Placeholder 16">
            <a:extLst>
              <a:ext uri="{FF2B5EF4-FFF2-40B4-BE49-F238E27FC236}">
                <a16:creationId xmlns:a16="http://schemas.microsoft.com/office/drawing/2014/main" id="{F79636A1-7D98-BB52-3935-AA21436B2C1D}"/>
              </a:ext>
            </a:extLst>
          </p:cNvPr>
          <p:cNvSpPr>
            <a:spLocks noGrp="1"/>
          </p:cNvSpPr>
          <p:nvPr>
            <p:ph type="body" sz="quarter" idx="42" hasCustomPrompt="1"/>
          </p:nvPr>
        </p:nvSpPr>
        <p:spPr>
          <a:xfrm>
            <a:off x="5194300" y="1485900"/>
            <a:ext cx="2349500" cy="266700"/>
          </a:xfrm>
        </p:spPr>
        <p:txBody>
          <a:bodyPr>
            <a:noAutofit/>
          </a:bodyPr>
          <a:lstStyle>
            <a:lvl1pPr marL="0" indent="0">
              <a:buNone/>
              <a:defRPr sz="1400" b="1" i="0">
                <a:solidFill>
                  <a:schemeClr val="bg1"/>
                </a:solidFill>
                <a:latin typeface="Arial" panose="020B0604020202020204" pitchFamily="34" charset="0"/>
                <a:cs typeface="Arial" panose="020B0604020202020204" pitchFamily="34" charset="0"/>
              </a:defRPr>
            </a:lvl1pPr>
          </a:lstStyle>
          <a:p>
            <a:pPr lvl="0"/>
            <a:r>
              <a:rPr lang="en-US"/>
              <a:t>LABEL</a:t>
            </a:r>
          </a:p>
        </p:txBody>
      </p:sp>
      <p:sp>
        <p:nvSpPr>
          <p:cNvPr id="18" name="Text Placeholder 16">
            <a:extLst>
              <a:ext uri="{FF2B5EF4-FFF2-40B4-BE49-F238E27FC236}">
                <a16:creationId xmlns:a16="http://schemas.microsoft.com/office/drawing/2014/main" id="{360903E5-4157-3298-5675-C31B7EBDE3DC}"/>
              </a:ext>
            </a:extLst>
          </p:cNvPr>
          <p:cNvSpPr>
            <a:spLocks noGrp="1"/>
          </p:cNvSpPr>
          <p:nvPr>
            <p:ph type="body" sz="quarter" idx="43" hasCustomPrompt="1"/>
          </p:nvPr>
        </p:nvSpPr>
        <p:spPr>
          <a:xfrm>
            <a:off x="5207001" y="1752601"/>
            <a:ext cx="2705100" cy="723900"/>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err="1">
                <a:effectLst/>
                <a:latin typeface="Arial" panose="020B0604020202020204" pitchFamily="34" charset="0"/>
              </a:rPr>
              <a:t>Cus</a:t>
            </a:r>
            <a:r>
              <a:rPr lang="en-US">
                <a:effectLst/>
                <a:latin typeface="Arial" panose="020B0604020202020204" pitchFamily="34" charset="0"/>
              </a:rPr>
              <a:t> </a:t>
            </a:r>
            <a:r>
              <a:rPr lang="en-US" err="1">
                <a:effectLst/>
                <a:latin typeface="Arial" panose="020B0604020202020204" pitchFamily="34" charset="0"/>
              </a:rPr>
              <a:t>quamenis</a:t>
            </a:r>
            <a:r>
              <a:rPr lang="en-US">
                <a:effectLst/>
                <a:latin typeface="Arial" panose="020B0604020202020204" pitchFamily="34" charset="0"/>
              </a:rPr>
              <a:t> </a:t>
            </a:r>
            <a:r>
              <a:rPr lang="en-US" err="1">
                <a:effectLst/>
                <a:latin typeface="Arial" panose="020B0604020202020204" pitchFamily="34" charset="0"/>
              </a:rPr>
              <a:t>repra</a:t>
            </a:r>
            <a:r>
              <a:rPr lang="en-US">
                <a:effectLst/>
                <a:latin typeface="Arial" panose="020B0604020202020204" pitchFamily="34" charset="0"/>
              </a:rPr>
              <a:t> </a:t>
            </a:r>
            <a:r>
              <a:rPr lang="en-US" err="1">
                <a:effectLst/>
                <a:latin typeface="Arial" panose="020B0604020202020204" pitchFamily="34" charset="0"/>
              </a:rPr>
              <a:t>nonsequ</a:t>
            </a:r>
            <a:r>
              <a:rPr lang="en-US">
                <a:effectLst/>
                <a:latin typeface="Arial" panose="020B0604020202020204" pitchFamily="34" charset="0"/>
              </a:rPr>
              <a:t> </a:t>
            </a:r>
            <a:r>
              <a:rPr lang="en-US" err="1">
                <a:effectLst/>
                <a:latin typeface="Arial" panose="020B0604020202020204" pitchFamily="34" charset="0"/>
              </a:rPr>
              <a:t>odigeni</a:t>
            </a:r>
            <a:r>
              <a:rPr lang="en-US">
                <a:effectLst/>
                <a:latin typeface="Arial" panose="020B0604020202020204" pitchFamily="34" charset="0"/>
              </a:rPr>
              <a:t> </a:t>
            </a:r>
            <a:r>
              <a:rPr lang="en-US" err="1">
                <a:effectLst/>
                <a:latin typeface="Arial" panose="020B0604020202020204" pitchFamily="34" charset="0"/>
              </a:rPr>
              <a:t>offic</a:t>
            </a:r>
            <a:r>
              <a:rPr lang="en-US">
                <a:effectLst/>
                <a:latin typeface="Arial" panose="020B0604020202020204" pitchFamily="34" charset="0"/>
              </a:rPr>
              <a:t> tor </a:t>
            </a:r>
            <a:r>
              <a:rPr lang="en-US" err="1">
                <a:effectLst/>
                <a:latin typeface="Arial" panose="020B0604020202020204" pitchFamily="34" charset="0"/>
              </a:rPr>
              <a:t>secum</a:t>
            </a:r>
            <a:r>
              <a:rPr lang="en-US">
                <a:effectLst/>
                <a:latin typeface="Arial" panose="020B0604020202020204" pitchFamily="34" charset="0"/>
              </a:rPr>
              <a:t> </a:t>
            </a:r>
            <a:r>
              <a:rPr lang="en-US" err="1">
                <a:effectLst/>
                <a:latin typeface="Arial" panose="020B0604020202020204" pitchFamily="34" charset="0"/>
              </a:rPr>
              <a:t>quissit</a:t>
            </a:r>
            <a:r>
              <a:rPr lang="en-US">
                <a:effectLst/>
                <a:latin typeface="Arial" panose="020B0604020202020204" pitchFamily="34" charset="0"/>
              </a:rPr>
              <a:t> es </a:t>
            </a:r>
            <a:r>
              <a:rPr lang="en-US" err="1">
                <a:effectLst/>
                <a:latin typeface="Arial" panose="020B0604020202020204" pitchFamily="34" charset="0"/>
              </a:rPr>
              <a:t>enia</a:t>
            </a:r>
            <a:r>
              <a:rPr lang="en-US">
                <a:effectLst/>
                <a:latin typeface="Arial" panose="020B0604020202020204" pitchFamily="34" charset="0"/>
              </a:rPr>
              <a:t> </a:t>
            </a:r>
            <a:r>
              <a:rPr lang="en-US" err="1">
                <a:effectLst/>
                <a:latin typeface="Arial" panose="020B0604020202020204" pitchFamily="34" charset="0"/>
              </a:rPr>
              <a:t>eum</a:t>
            </a:r>
            <a:r>
              <a:rPr lang="en-US">
                <a:effectLst/>
                <a:latin typeface="Arial" panose="020B0604020202020204" pitchFamily="34" charset="0"/>
              </a:rPr>
              <a:t> </a:t>
            </a:r>
            <a:r>
              <a:rPr lang="en-US" err="1">
                <a:effectLst/>
                <a:latin typeface="Arial" panose="020B0604020202020204" pitchFamily="34" charset="0"/>
              </a:rPr>
              <a:t>essinvelis</a:t>
            </a:r>
            <a:r>
              <a:rPr lang="en-US">
                <a:effectLst/>
                <a:latin typeface="Arial" panose="020B0604020202020204" pitchFamily="34" charset="0"/>
              </a:rPr>
              <a:t>? </a:t>
            </a:r>
          </a:p>
        </p:txBody>
      </p:sp>
      <p:sp>
        <p:nvSpPr>
          <p:cNvPr id="22" name="Text Placeholder 16">
            <a:extLst>
              <a:ext uri="{FF2B5EF4-FFF2-40B4-BE49-F238E27FC236}">
                <a16:creationId xmlns:a16="http://schemas.microsoft.com/office/drawing/2014/main" id="{3A7C8438-9D38-601D-BD0A-9DAE8EF93766}"/>
              </a:ext>
            </a:extLst>
          </p:cNvPr>
          <p:cNvSpPr>
            <a:spLocks noGrp="1"/>
          </p:cNvSpPr>
          <p:nvPr>
            <p:ph type="body" sz="quarter" idx="44" hasCustomPrompt="1"/>
          </p:nvPr>
        </p:nvSpPr>
        <p:spPr>
          <a:xfrm>
            <a:off x="8382000" y="711125"/>
            <a:ext cx="2349500" cy="686708"/>
          </a:xfrm>
        </p:spPr>
        <p:txBody>
          <a:bodyPr>
            <a:noAutofit/>
          </a:bodyPr>
          <a:lstStyle>
            <a:lvl1pPr marL="0" indent="0">
              <a:buNone/>
              <a:defRPr sz="6000" b="0" i="0">
                <a:solidFill>
                  <a:schemeClr val="bg1"/>
                </a:solidFill>
                <a:latin typeface="Arial" panose="020B0604020202020204" pitchFamily="34" charset="0"/>
                <a:cs typeface="Arial" panose="020B0604020202020204" pitchFamily="34" charset="0"/>
              </a:defRPr>
            </a:lvl1pPr>
          </a:lstStyle>
          <a:p>
            <a:pPr lvl="0"/>
            <a:r>
              <a:rPr lang="en-US"/>
              <a:t>##</a:t>
            </a:r>
          </a:p>
        </p:txBody>
      </p:sp>
      <p:sp>
        <p:nvSpPr>
          <p:cNvPr id="23" name="Text Placeholder 16">
            <a:extLst>
              <a:ext uri="{FF2B5EF4-FFF2-40B4-BE49-F238E27FC236}">
                <a16:creationId xmlns:a16="http://schemas.microsoft.com/office/drawing/2014/main" id="{B127884D-A63F-B047-7AB3-1A584473F96D}"/>
              </a:ext>
            </a:extLst>
          </p:cNvPr>
          <p:cNvSpPr>
            <a:spLocks noGrp="1"/>
          </p:cNvSpPr>
          <p:nvPr>
            <p:ph type="body" sz="quarter" idx="45" hasCustomPrompt="1"/>
          </p:nvPr>
        </p:nvSpPr>
        <p:spPr>
          <a:xfrm>
            <a:off x="8382000" y="1485900"/>
            <a:ext cx="2349500" cy="266700"/>
          </a:xfrm>
        </p:spPr>
        <p:txBody>
          <a:bodyPr>
            <a:noAutofit/>
          </a:bodyPr>
          <a:lstStyle>
            <a:lvl1pPr marL="0" indent="0">
              <a:buNone/>
              <a:defRPr sz="1400" b="1" i="0">
                <a:solidFill>
                  <a:schemeClr val="bg1"/>
                </a:solidFill>
                <a:latin typeface="Arial" panose="020B0604020202020204" pitchFamily="34" charset="0"/>
                <a:cs typeface="Arial" panose="020B0604020202020204" pitchFamily="34" charset="0"/>
              </a:defRPr>
            </a:lvl1pPr>
          </a:lstStyle>
          <a:p>
            <a:pPr lvl="0"/>
            <a:r>
              <a:rPr lang="en-US"/>
              <a:t>LABEL</a:t>
            </a:r>
          </a:p>
        </p:txBody>
      </p:sp>
      <p:sp>
        <p:nvSpPr>
          <p:cNvPr id="24" name="Text Placeholder 16">
            <a:extLst>
              <a:ext uri="{FF2B5EF4-FFF2-40B4-BE49-F238E27FC236}">
                <a16:creationId xmlns:a16="http://schemas.microsoft.com/office/drawing/2014/main" id="{F9412AF9-D1A6-DA2E-7DD6-EDBAF7031954}"/>
              </a:ext>
            </a:extLst>
          </p:cNvPr>
          <p:cNvSpPr>
            <a:spLocks noGrp="1"/>
          </p:cNvSpPr>
          <p:nvPr>
            <p:ph type="body" sz="quarter" idx="46" hasCustomPrompt="1"/>
          </p:nvPr>
        </p:nvSpPr>
        <p:spPr>
          <a:xfrm>
            <a:off x="8394701" y="1752601"/>
            <a:ext cx="2705100" cy="723900"/>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err="1">
                <a:effectLst/>
                <a:latin typeface="Arial" panose="020B0604020202020204" pitchFamily="34" charset="0"/>
              </a:rPr>
              <a:t>Cus</a:t>
            </a:r>
            <a:r>
              <a:rPr lang="en-US">
                <a:effectLst/>
                <a:latin typeface="Arial" panose="020B0604020202020204" pitchFamily="34" charset="0"/>
              </a:rPr>
              <a:t> </a:t>
            </a:r>
            <a:r>
              <a:rPr lang="en-US" err="1">
                <a:effectLst/>
                <a:latin typeface="Arial" panose="020B0604020202020204" pitchFamily="34" charset="0"/>
              </a:rPr>
              <a:t>quamenis</a:t>
            </a:r>
            <a:r>
              <a:rPr lang="en-US">
                <a:effectLst/>
                <a:latin typeface="Arial" panose="020B0604020202020204" pitchFamily="34" charset="0"/>
              </a:rPr>
              <a:t> </a:t>
            </a:r>
            <a:r>
              <a:rPr lang="en-US" err="1">
                <a:effectLst/>
                <a:latin typeface="Arial" panose="020B0604020202020204" pitchFamily="34" charset="0"/>
              </a:rPr>
              <a:t>repra</a:t>
            </a:r>
            <a:r>
              <a:rPr lang="en-US">
                <a:effectLst/>
                <a:latin typeface="Arial" panose="020B0604020202020204" pitchFamily="34" charset="0"/>
              </a:rPr>
              <a:t> </a:t>
            </a:r>
            <a:r>
              <a:rPr lang="en-US" err="1">
                <a:effectLst/>
                <a:latin typeface="Arial" panose="020B0604020202020204" pitchFamily="34" charset="0"/>
              </a:rPr>
              <a:t>nonsequ</a:t>
            </a:r>
            <a:r>
              <a:rPr lang="en-US">
                <a:effectLst/>
                <a:latin typeface="Arial" panose="020B0604020202020204" pitchFamily="34" charset="0"/>
              </a:rPr>
              <a:t> </a:t>
            </a:r>
            <a:r>
              <a:rPr lang="en-US" err="1">
                <a:effectLst/>
                <a:latin typeface="Arial" panose="020B0604020202020204" pitchFamily="34" charset="0"/>
              </a:rPr>
              <a:t>odigeni</a:t>
            </a:r>
            <a:r>
              <a:rPr lang="en-US">
                <a:effectLst/>
                <a:latin typeface="Arial" panose="020B0604020202020204" pitchFamily="34" charset="0"/>
              </a:rPr>
              <a:t> </a:t>
            </a:r>
            <a:r>
              <a:rPr lang="en-US" err="1">
                <a:effectLst/>
                <a:latin typeface="Arial" panose="020B0604020202020204" pitchFamily="34" charset="0"/>
              </a:rPr>
              <a:t>offic</a:t>
            </a:r>
            <a:r>
              <a:rPr lang="en-US">
                <a:effectLst/>
                <a:latin typeface="Arial" panose="020B0604020202020204" pitchFamily="34" charset="0"/>
              </a:rPr>
              <a:t> tor </a:t>
            </a:r>
            <a:r>
              <a:rPr lang="en-US" err="1">
                <a:effectLst/>
                <a:latin typeface="Arial" panose="020B0604020202020204" pitchFamily="34" charset="0"/>
              </a:rPr>
              <a:t>secum</a:t>
            </a:r>
            <a:r>
              <a:rPr lang="en-US">
                <a:effectLst/>
                <a:latin typeface="Arial" panose="020B0604020202020204" pitchFamily="34" charset="0"/>
              </a:rPr>
              <a:t> </a:t>
            </a:r>
            <a:r>
              <a:rPr lang="en-US" err="1">
                <a:effectLst/>
                <a:latin typeface="Arial" panose="020B0604020202020204" pitchFamily="34" charset="0"/>
              </a:rPr>
              <a:t>quissit</a:t>
            </a:r>
            <a:r>
              <a:rPr lang="en-US">
                <a:effectLst/>
                <a:latin typeface="Arial" panose="020B0604020202020204" pitchFamily="34" charset="0"/>
              </a:rPr>
              <a:t> es </a:t>
            </a:r>
            <a:r>
              <a:rPr lang="en-US" err="1">
                <a:effectLst/>
                <a:latin typeface="Arial" panose="020B0604020202020204" pitchFamily="34" charset="0"/>
              </a:rPr>
              <a:t>enia</a:t>
            </a:r>
            <a:r>
              <a:rPr lang="en-US">
                <a:effectLst/>
                <a:latin typeface="Arial" panose="020B0604020202020204" pitchFamily="34" charset="0"/>
              </a:rPr>
              <a:t> </a:t>
            </a:r>
            <a:r>
              <a:rPr lang="en-US" err="1">
                <a:effectLst/>
                <a:latin typeface="Arial" panose="020B0604020202020204" pitchFamily="34" charset="0"/>
              </a:rPr>
              <a:t>eum</a:t>
            </a:r>
            <a:r>
              <a:rPr lang="en-US">
                <a:effectLst/>
                <a:latin typeface="Arial" panose="020B0604020202020204" pitchFamily="34" charset="0"/>
              </a:rPr>
              <a:t> </a:t>
            </a:r>
            <a:r>
              <a:rPr lang="en-US" err="1">
                <a:effectLst/>
                <a:latin typeface="Arial" panose="020B0604020202020204" pitchFamily="34" charset="0"/>
              </a:rPr>
              <a:t>essinvelis</a:t>
            </a:r>
            <a:r>
              <a:rPr lang="en-US">
                <a:effectLst/>
                <a:latin typeface="Arial" panose="020B0604020202020204" pitchFamily="34" charset="0"/>
              </a:rPr>
              <a:t>? </a:t>
            </a:r>
          </a:p>
        </p:txBody>
      </p:sp>
      <p:sp>
        <p:nvSpPr>
          <p:cNvPr id="25" name="Text Placeholder 16">
            <a:extLst>
              <a:ext uri="{FF2B5EF4-FFF2-40B4-BE49-F238E27FC236}">
                <a16:creationId xmlns:a16="http://schemas.microsoft.com/office/drawing/2014/main" id="{12F9CFBE-91EB-E1F1-D45D-F44A7C26F878}"/>
              </a:ext>
            </a:extLst>
          </p:cNvPr>
          <p:cNvSpPr>
            <a:spLocks noGrp="1"/>
          </p:cNvSpPr>
          <p:nvPr>
            <p:ph type="body" sz="quarter" idx="47" hasCustomPrompt="1"/>
          </p:nvPr>
        </p:nvSpPr>
        <p:spPr>
          <a:xfrm>
            <a:off x="5194300" y="2679625"/>
            <a:ext cx="2349500" cy="686708"/>
          </a:xfrm>
        </p:spPr>
        <p:txBody>
          <a:bodyPr>
            <a:noAutofit/>
          </a:bodyPr>
          <a:lstStyle>
            <a:lvl1pPr marL="0" indent="0">
              <a:buNone/>
              <a:defRPr sz="6000" b="0" i="0">
                <a:solidFill>
                  <a:schemeClr val="bg1"/>
                </a:solidFill>
                <a:latin typeface="Arial" panose="020B0604020202020204" pitchFamily="34" charset="0"/>
                <a:cs typeface="Arial" panose="020B0604020202020204" pitchFamily="34" charset="0"/>
              </a:defRPr>
            </a:lvl1pPr>
          </a:lstStyle>
          <a:p>
            <a:pPr lvl="0"/>
            <a:r>
              <a:rPr lang="en-US"/>
              <a:t>##</a:t>
            </a:r>
          </a:p>
        </p:txBody>
      </p:sp>
      <p:sp>
        <p:nvSpPr>
          <p:cNvPr id="26" name="Text Placeholder 16">
            <a:extLst>
              <a:ext uri="{FF2B5EF4-FFF2-40B4-BE49-F238E27FC236}">
                <a16:creationId xmlns:a16="http://schemas.microsoft.com/office/drawing/2014/main" id="{0ABD5CE3-0450-56C5-F320-FDD8BF85E463}"/>
              </a:ext>
            </a:extLst>
          </p:cNvPr>
          <p:cNvSpPr>
            <a:spLocks noGrp="1"/>
          </p:cNvSpPr>
          <p:nvPr>
            <p:ph type="body" sz="quarter" idx="48" hasCustomPrompt="1"/>
          </p:nvPr>
        </p:nvSpPr>
        <p:spPr>
          <a:xfrm>
            <a:off x="5194300" y="3454400"/>
            <a:ext cx="2349500" cy="266700"/>
          </a:xfrm>
        </p:spPr>
        <p:txBody>
          <a:bodyPr>
            <a:noAutofit/>
          </a:bodyPr>
          <a:lstStyle>
            <a:lvl1pPr marL="0" indent="0">
              <a:buNone/>
              <a:defRPr sz="1400" b="1" i="0">
                <a:solidFill>
                  <a:schemeClr val="bg1"/>
                </a:solidFill>
                <a:latin typeface="Arial" panose="020B0604020202020204" pitchFamily="34" charset="0"/>
                <a:cs typeface="Arial" panose="020B0604020202020204" pitchFamily="34" charset="0"/>
              </a:defRPr>
            </a:lvl1pPr>
          </a:lstStyle>
          <a:p>
            <a:pPr lvl="0"/>
            <a:r>
              <a:rPr lang="en-US"/>
              <a:t>LABEL</a:t>
            </a:r>
          </a:p>
        </p:txBody>
      </p:sp>
      <p:sp>
        <p:nvSpPr>
          <p:cNvPr id="27" name="Text Placeholder 16">
            <a:extLst>
              <a:ext uri="{FF2B5EF4-FFF2-40B4-BE49-F238E27FC236}">
                <a16:creationId xmlns:a16="http://schemas.microsoft.com/office/drawing/2014/main" id="{0FF41A18-2C0B-5CA2-2C9F-EEAB84BE7E45}"/>
              </a:ext>
            </a:extLst>
          </p:cNvPr>
          <p:cNvSpPr>
            <a:spLocks noGrp="1"/>
          </p:cNvSpPr>
          <p:nvPr>
            <p:ph type="body" sz="quarter" idx="49" hasCustomPrompt="1"/>
          </p:nvPr>
        </p:nvSpPr>
        <p:spPr>
          <a:xfrm>
            <a:off x="5207001" y="3721101"/>
            <a:ext cx="2705100" cy="723900"/>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err="1">
                <a:effectLst/>
                <a:latin typeface="Arial" panose="020B0604020202020204" pitchFamily="34" charset="0"/>
              </a:rPr>
              <a:t>Cus</a:t>
            </a:r>
            <a:r>
              <a:rPr lang="en-US">
                <a:effectLst/>
                <a:latin typeface="Arial" panose="020B0604020202020204" pitchFamily="34" charset="0"/>
              </a:rPr>
              <a:t> </a:t>
            </a:r>
            <a:r>
              <a:rPr lang="en-US" err="1">
                <a:effectLst/>
                <a:latin typeface="Arial" panose="020B0604020202020204" pitchFamily="34" charset="0"/>
              </a:rPr>
              <a:t>quamenis</a:t>
            </a:r>
            <a:r>
              <a:rPr lang="en-US">
                <a:effectLst/>
                <a:latin typeface="Arial" panose="020B0604020202020204" pitchFamily="34" charset="0"/>
              </a:rPr>
              <a:t> </a:t>
            </a:r>
            <a:r>
              <a:rPr lang="en-US" err="1">
                <a:effectLst/>
                <a:latin typeface="Arial" panose="020B0604020202020204" pitchFamily="34" charset="0"/>
              </a:rPr>
              <a:t>repra</a:t>
            </a:r>
            <a:r>
              <a:rPr lang="en-US">
                <a:effectLst/>
                <a:latin typeface="Arial" panose="020B0604020202020204" pitchFamily="34" charset="0"/>
              </a:rPr>
              <a:t> </a:t>
            </a:r>
            <a:r>
              <a:rPr lang="en-US" err="1">
                <a:effectLst/>
                <a:latin typeface="Arial" panose="020B0604020202020204" pitchFamily="34" charset="0"/>
              </a:rPr>
              <a:t>nonsequ</a:t>
            </a:r>
            <a:r>
              <a:rPr lang="en-US">
                <a:effectLst/>
                <a:latin typeface="Arial" panose="020B0604020202020204" pitchFamily="34" charset="0"/>
              </a:rPr>
              <a:t> </a:t>
            </a:r>
            <a:r>
              <a:rPr lang="en-US" err="1">
                <a:effectLst/>
                <a:latin typeface="Arial" panose="020B0604020202020204" pitchFamily="34" charset="0"/>
              </a:rPr>
              <a:t>odigeni</a:t>
            </a:r>
            <a:r>
              <a:rPr lang="en-US">
                <a:effectLst/>
                <a:latin typeface="Arial" panose="020B0604020202020204" pitchFamily="34" charset="0"/>
              </a:rPr>
              <a:t> </a:t>
            </a:r>
            <a:r>
              <a:rPr lang="en-US" err="1">
                <a:effectLst/>
                <a:latin typeface="Arial" panose="020B0604020202020204" pitchFamily="34" charset="0"/>
              </a:rPr>
              <a:t>offic</a:t>
            </a:r>
            <a:r>
              <a:rPr lang="en-US">
                <a:effectLst/>
                <a:latin typeface="Arial" panose="020B0604020202020204" pitchFamily="34" charset="0"/>
              </a:rPr>
              <a:t> tor </a:t>
            </a:r>
            <a:r>
              <a:rPr lang="en-US" err="1">
                <a:effectLst/>
                <a:latin typeface="Arial" panose="020B0604020202020204" pitchFamily="34" charset="0"/>
              </a:rPr>
              <a:t>secum</a:t>
            </a:r>
            <a:r>
              <a:rPr lang="en-US">
                <a:effectLst/>
                <a:latin typeface="Arial" panose="020B0604020202020204" pitchFamily="34" charset="0"/>
              </a:rPr>
              <a:t> </a:t>
            </a:r>
            <a:r>
              <a:rPr lang="en-US" err="1">
                <a:effectLst/>
                <a:latin typeface="Arial" panose="020B0604020202020204" pitchFamily="34" charset="0"/>
              </a:rPr>
              <a:t>quissit</a:t>
            </a:r>
            <a:r>
              <a:rPr lang="en-US">
                <a:effectLst/>
                <a:latin typeface="Arial" panose="020B0604020202020204" pitchFamily="34" charset="0"/>
              </a:rPr>
              <a:t> es </a:t>
            </a:r>
            <a:r>
              <a:rPr lang="en-US" err="1">
                <a:effectLst/>
                <a:latin typeface="Arial" panose="020B0604020202020204" pitchFamily="34" charset="0"/>
              </a:rPr>
              <a:t>enia</a:t>
            </a:r>
            <a:r>
              <a:rPr lang="en-US">
                <a:effectLst/>
                <a:latin typeface="Arial" panose="020B0604020202020204" pitchFamily="34" charset="0"/>
              </a:rPr>
              <a:t> </a:t>
            </a:r>
            <a:r>
              <a:rPr lang="en-US" err="1">
                <a:effectLst/>
                <a:latin typeface="Arial" panose="020B0604020202020204" pitchFamily="34" charset="0"/>
              </a:rPr>
              <a:t>eum</a:t>
            </a:r>
            <a:r>
              <a:rPr lang="en-US">
                <a:effectLst/>
                <a:latin typeface="Arial" panose="020B0604020202020204" pitchFamily="34" charset="0"/>
              </a:rPr>
              <a:t> </a:t>
            </a:r>
            <a:r>
              <a:rPr lang="en-US" err="1">
                <a:effectLst/>
                <a:latin typeface="Arial" panose="020B0604020202020204" pitchFamily="34" charset="0"/>
              </a:rPr>
              <a:t>essinvelis</a:t>
            </a:r>
            <a:r>
              <a:rPr lang="en-US">
                <a:effectLst/>
                <a:latin typeface="Arial" panose="020B0604020202020204" pitchFamily="34" charset="0"/>
              </a:rPr>
              <a:t>? </a:t>
            </a:r>
          </a:p>
        </p:txBody>
      </p:sp>
      <p:sp>
        <p:nvSpPr>
          <p:cNvPr id="28" name="Text Placeholder 16">
            <a:extLst>
              <a:ext uri="{FF2B5EF4-FFF2-40B4-BE49-F238E27FC236}">
                <a16:creationId xmlns:a16="http://schemas.microsoft.com/office/drawing/2014/main" id="{A809B891-B118-D25E-B5EB-0F57560173C8}"/>
              </a:ext>
            </a:extLst>
          </p:cNvPr>
          <p:cNvSpPr>
            <a:spLocks noGrp="1"/>
          </p:cNvSpPr>
          <p:nvPr>
            <p:ph type="body" sz="quarter" idx="50" hasCustomPrompt="1"/>
          </p:nvPr>
        </p:nvSpPr>
        <p:spPr>
          <a:xfrm>
            <a:off x="8382000" y="2679625"/>
            <a:ext cx="2349500" cy="686708"/>
          </a:xfrm>
        </p:spPr>
        <p:txBody>
          <a:bodyPr>
            <a:noAutofit/>
          </a:bodyPr>
          <a:lstStyle>
            <a:lvl1pPr marL="0" indent="0">
              <a:buNone/>
              <a:defRPr sz="6000" b="0" i="0">
                <a:solidFill>
                  <a:schemeClr val="bg1"/>
                </a:solidFill>
                <a:latin typeface="Arial" panose="020B0604020202020204" pitchFamily="34" charset="0"/>
                <a:cs typeface="Arial" panose="020B0604020202020204" pitchFamily="34" charset="0"/>
              </a:defRPr>
            </a:lvl1pPr>
          </a:lstStyle>
          <a:p>
            <a:pPr lvl="0"/>
            <a:r>
              <a:rPr lang="en-US"/>
              <a:t>##</a:t>
            </a:r>
          </a:p>
        </p:txBody>
      </p:sp>
      <p:sp>
        <p:nvSpPr>
          <p:cNvPr id="29" name="Text Placeholder 16">
            <a:extLst>
              <a:ext uri="{FF2B5EF4-FFF2-40B4-BE49-F238E27FC236}">
                <a16:creationId xmlns:a16="http://schemas.microsoft.com/office/drawing/2014/main" id="{19E3C14A-010A-12BF-4BCC-10E42CAFEF90}"/>
              </a:ext>
            </a:extLst>
          </p:cNvPr>
          <p:cNvSpPr>
            <a:spLocks noGrp="1"/>
          </p:cNvSpPr>
          <p:nvPr>
            <p:ph type="body" sz="quarter" idx="51" hasCustomPrompt="1"/>
          </p:nvPr>
        </p:nvSpPr>
        <p:spPr>
          <a:xfrm>
            <a:off x="8382000" y="3454400"/>
            <a:ext cx="2349500" cy="266700"/>
          </a:xfrm>
        </p:spPr>
        <p:txBody>
          <a:bodyPr>
            <a:noAutofit/>
          </a:bodyPr>
          <a:lstStyle>
            <a:lvl1pPr marL="0" indent="0">
              <a:buNone/>
              <a:defRPr sz="1400" b="1" i="0">
                <a:solidFill>
                  <a:schemeClr val="bg1"/>
                </a:solidFill>
                <a:latin typeface="Arial" panose="020B0604020202020204" pitchFamily="34" charset="0"/>
                <a:cs typeface="Arial" panose="020B0604020202020204" pitchFamily="34" charset="0"/>
              </a:defRPr>
            </a:lvl1pPr>
          </a:lstStyle>
          <a:p>
            <a:pPr lvl="0"/>
            <a:r>
              <a:rPr lang="en-US"/>
              <a:t>LABEL</a:t>
            </a:r>
          </a:p>
        </p:txBody>
      </p:sp>
      <p:pic>
        <p:nvPicPr>
          <p:cNvPr id="4" name="Picture 3">
            <a:extLst>
              <a:ext uri="{FF2B5EF4-FFF2-40B4-BE49-F238E27FC236}">
                <a16:creationId xmlns:a16="http://schemas.microsoft.com/office/drawing/2014/main" id="{A3C990D6-4DEC-B09A-A241-996BA7DB34BA}"/>
              </a:ext>
            </a:extLst>
          </p:cNvPr>
          <p:cNvPicPr>
            <a:picLocks noChangeAspect="1"/>
          </p:cNvPicPr>
          <p:nvPr userDrawn="1"/>
        </p:nvPicPr>
        <p:blipFill>
          <a:blip r:embed="rId2"/>
          <a:stretch>
            <a:fillRect/>
          </a:stretch>
        </p:blipFill>
        <p:spPr>
          <a:xfrm flipH="1">
            <a:off x="4993410" y="4211783"/>
            <a:ext cx="2673627" cy="1814944"/>
          </a:xfrm>
          <a:prstGeom prst="rect">
            <a:avLst/>
          </a:prstGeom>
        </p:spPr>
      </p:pic>
      <p:sp>
        <p:nvSpPr>
          <p:cNvPr id="30" name="Text Placeholder 16">
            <a:extLst>
              <a:ext uri="{FF2B5EF4-FFF2-40B4-BE49-F238E27FC236}">
                <a16:creationId xmlns:a16="http://schemas.microsoft.com/office/drawing/2014/main" id="{18AB13CE-E809-2162-A9FE-940AF3367CA6}"/>
              </a:ext>
            </a:extLst>
          </p:cNvPr>
          <p:cNvSpPr>
            <a:spLocks noGrp="1"/>
          </p:cNvSpPr>
          <p:nvPr>
            <p:ph type="body" sz="quarter" idx="52" hasCustomPrompt="1"/>
          </p:nvPr>
        </p:nvSpPr>
        <p:spPr>
          <a:xfrm>
            <a:off x="8394701" y="3721101"/>
            <a:ext cx="2705100" cy="723900"/>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err="1">
                <a:effectLst/>
                <a:latin typeface="Arial" panose="020B0604020202020204" pitchFamily="34" charset="0"/>
              </a:rPr>
              <a:t>Cus</a:t>
            </a:r>
            <a:r>
              <a:rPr lang="en-US">
                <a:effectLst/>
                <a:latin typeface="Arial" panose="020B0604020202020204" pitchFamily="34" charset="0"/>
              </a:rPr>
              <a:t> </a:t>
            </a:r>
            <a:r>
              <a:rPr lang="en-US" err="1">
                <a:effectLst/>
                <a:latin typeface="Arial" panose="020B0604020202020204" pitchFamily="34" charset="0"/>
              </a:rPr>
              <a:t>quamenis</a:t>
            </a:r>
            <a:r>
              <a:rPr lang="en-US">
                <a:effectLst/>
                <a:latin typeface="Arial" panose="020B0604020202020204" pitchFamily="34" charset="0"/>
              </a:rPr>
              <a:t> </a:t>
            </a:r>
            <a:r>
              <a:rPr lang="en-US" err="1">
                <a:effectLst/>
                <a:latin typeface="Arial" panose="020B0604020202020204" pitchFamily="34" charset="0"/>
              </a:rPr>
              <a:t>repra</a:t>
            </a:r>
            <a:r>
              <a:rPr lang="en-US">
                <a:effectLst/>
                <a:latin typeface="Arial" panose="020B0604020202020204" pitchFamily="34" charset="0"/>
              </a:rPr>
              <a:t> </a:t>
            </a:r>
            <a:r>
              <a:rPr lang="en-US" err="1">
                <a:effectLst/>
                <a:latin typeface="Arial" panose="020B0604020202020204" pitchFamily="34" charset="0"/>
              </a:rPr>
              <a:t>nonsequ</a:t>
            </a:r>
            <a:r>
              <a:rPr lang="en-US">
                <a:effectLst/>
                <a:latin typeface="Arial" panose="020B0604020202020204" pitchFamily="34" charset="0"/>
              </a:rPr>
              <a:t> </a:t>
            </a:r>
            <a:r>
              <a:rPr lang="en-US" err="1">
                <a:effectLst/>
                <a:latin typeface="Arial" panose="020B0604020202020204" pitchFamily="34" charset="0"/>
              </a:rPr>
              <a:t>odigeni</a:t>
            </a:r>
            <a:r>
              <a:rPr lang="en-US">
                <a:effectLst/>
                <a:latin typeface="Arial" panose="020B0604020202020204" pitchFamily="34" charset="0"/>
              </a:rPr>
              <a:t> </a:t>
            </a:r>
            <a:r>
              <a:rPr lang="en-US" err="1">
                <a:effectLst/>
                <a:latin typeface="Arial" panose="020B0604020202020204" pitchFamily="34" charset="0"/>
              </a:rPr>
              <a:t>offic</a:t>
            </a:r>
            <a:r>
              <a:rPr lang="en-US">
                <a:effectLst/>
                <a:latin typeface="Arial" panose="020B0604020202020204" pitchFamily="34" charset="0"/>
              </a:rPr>
              <a:t> tor </a:t>
            </a:r>
            <a:r>
              <a:rPr lang="en-US" err="1">
                <a:effectLst/>
                <a:latin typeface="Arial" panose="020B0604020202020204" pitchFamily="34" charset="0"/>
              </a:rPr>
              <a:t>secum</a:t>
            </a:r>
            <a:r>
              <a:rPr lang="en-US">
                <a:effectLst/>
                <a:latin typeface="Arial" panose="020B0604020202020204" pitchFamily="34" charset="0"/>
              </a:rPr>
              <a:t> </a:t>
            </a:r>
            <a:r>
              <a:rPr lang="en-US" err="1">
                <a:effectLst/>
                <a:latin typeface="Arial" panose="020B0604020202020204" pitchFamily="34" charset="0"/>
              </a:rPr>
              <a:t>quissit</a:t>
            </a:r>
            <a:r>
              <a:rPr lang="en-US">
                <a:effectLst/>
                <a:latin typeface="Arial" panose="020B0604020202020204" pitchFamily="34" charset="0"/>
              </a:rPr>
              <a:t> es </a:t>
            </a:r>
            <a:r>
              <a:rPr lang="en-US" err="1">
                <a:effectLst/>
                <a:latin typeface="Arial" panose="020B0604020202020204" pitchFamily="34" charset="0"/>
              </a:rPr>
              <a:t>enia</a:t>
            </a:r>
            <a:r>
              <a:rPr lang="en-US">
                <a:effectLst/>
                <a:latin typeface="Arial" panose="020B0604020202020204" pitchFamily="34" charset="0"/>
              </a:rPr>
              <a:t> </a:t>
            </a:r>
            <a:r>
              <a:rPr lang="en-US" err="1">
                <a:effectLst/>
                <a:latin typeface="Arial" panose="020B0604020202020204" pitchFamily="34" charset="0"/>
              </a:rPr>
              <a:t>eum</a:t>
            </a:r>
            <a:r>
              <a:rPr lang="en-US">
                <a:effectLst/>
                <a:latin typeface="Arial" panose="020B0604020202020204" pitchFamily="34" charset="0"/>
              </a:rPr>
              <a:t> </a:t>
            </a:r>
            <a:r>
              <a:rPr lang="en-US" err="1">
                <a:effectLst/>
                <a:latin typeface="Arial" panose="020B0604020202020204" pitchFamily="34" charset="0"/>
              </a:rPr>
              <a:t>essinvelis</a:t>
            </a:r>
            <a:r>
              <a:rPr lang="en-US">
                <a:effectLst/>
                <a:latin typeface="Arial" panose="020B0604020202020204" pitchFamily="34" charset="0"/>
              </a:rPr>
              <a:t>? </a:t>
            </a:r>
          </a:p>
        </p:txBody>
      </p:sp>
      <p:sp>
        <p:nvSpPr>
          <p:cNvPr id="10" name="TextBox 9">
            <a:extLst>
              <a:ext uri="{FF2B5EF4-FFF2-40B4-BE49-F238E27FC236}">
                <a16:creationId xmlns:a16="http://schemas.microsoft.com/office/drawing/2014/main" id="{A6DA229C-DA69-2933-A03E-E31194E0A826}"/>
              </a:ext>
            </a:extLst>
          </p:cNvPr>
          <p:cNvSpPr txBox="1"/>
          <p:nvPr userDrawn="1"/>
        </p:nvSpPr>
        <p:spPr>
          <a:xfrm>
            <a:off x="27710" y="4558144"/>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Tree>
    <p:extLst>
      <p:ext uri="{BB962C8B-B14F-4D97-AF65-F5344CB8AC3E}">
        <p14:creationId xmlns:p14="http://schemas.microsoft.com/office/powerpoint/2010/main" val="1209626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315F7-FD2A-3EFC-ADF7-FC8CCF1FE3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156C2D-93D8-98B8-0951-39788EC862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E07A48-E36F-AA16-5372-2CDA8A491407}"/>
              </a:ext>
            </a:extLst>
          </p:cNvPr>
          <p:cNvSpPr>
            <a:spLocks noGrp="1"/>
          </p:cNvSpPr>
          <p:nvPr>
            <p:ph type="dt" sz="half" idx="10"/>
          </p:nvPr>
        </p:nvSpPr>
        <p:spPr/>
        <p:txBody>
          <a:bodyPr/>
          <a:lstStyle/>
          <a:p>
            <a:fld id="{6B327B9C-E79B-4B8E-8333-CBD366DA9E8A}" type="datetimeFigureOut">
              <a:rPr lang="en-US" smtClean="0"/>
              <a:t>4/20/2026</a:t>
            </a:fld>
            <a:endParaRPr lang="en-US"/>
          </a:p>
        </p:txBody>
      </p:sp>
      <p:sp>
        <p:nvSpPr>
          <p:cNvPr id="5" name="Footer Placeholder 4">
            <a:extLst>
              <a:ext uri="{FF2B5EF4-FFF2-40B4-BE49-F238E27FC236}">
                <a16:creationId xmlns:a16="http://schemas.microsoft.com/office/drawing/2014/main" id="{C8EE1361-510C-0B58-781E-560DAE26B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3B61B-460C-6EE3-EE52-78E8B71E35F1}"/>
              </a:ext>
            </a:extLst>
          </p:cNvPr>
          <p:cNvSpPr>
            <a:spLocks noGrp="1"/>
          </p:cNvSpPr>
          <p:nvPr>
            <p:ph type="sldNum" sz="quarter" idx="12"/>
          </p:nvPr>
        </p:nvSpPr>
        <p:spPr/>
        <p:txBody>
          <a:bodyPr/>
          <a:lstStyle/>
          <a:p>
            <a:fld id="{E4BB0449-6A17-460A-8199-B529EAD158E5}" type="slidenum">
              <a:rPr lang="en-US" smtClean="0"/>
              <a:t>‹#›</a:t>
            </a:fld>
            <a:endParaRPr lang="en-US"/>
          </a:p>
        </p:txBody>
      </p:sp>
    </p:spTree>
    <p:extLst>
      <p:ext uri="{BB962C8B-B14F-4D97-AF65-F5344CB8AC3E}">
        <p14:creationId xmlns:p14="http://schemas.microsoft.com/office/powerpoint/2010/main" val="1964982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8ABCD-9A0C-4337-92C8-DBE02E2132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93BD18-22BF-CA03-D130-F44486CB39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10E07A-5F8E-3F5D-7EE2-8CAAAAA314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1C422-0C19-33CC-197F-1649A284264C}"/>
              </a:ext>
            </a:extLst>
          </p:cNvPr>
          <p:cNvSpPr>
            <a:spLocks noGrp="1"/>
          </p:cNvSpPr>
          <p:nvPr>
            <p:ph type="dt" sz="half" idx="10"/>
          </p:nvPr>
        </p:nvSpPr>
        <p:spPr/>
        <p:txBody>
          <a:bodyPr/>
          <a:lstStyle/>
          <a:p>
            <a:fld id="{6B327B9C-E79B-4B8E-8333-CBD366DA9E8A}" type="datetimeFigureOut">
              <a:rPr lang="en-US" smtClean="0"/>
              <a:t>4/20/2026</a:t>
            </a:fld>
            <a:endParaRPr lang="en-US"/>
          </a:p>
        </p:txBody>
      </p:sp>
      <p:sp>
        <p:nvSpPr>
          <p:cNvPr id="6" name="Footer Placeholder 5">
            <a:extLst>
              <a:ext uri="{FF2B5EF4-FFF2-40B4-BE49-F238E27FC236}">
                <a16:creationId xmlns:a16="http://schemas.microsoft.com/office/drawing/2014/main" id="{7C8C62CE-094D-D796-7A48-6835C060D9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A78530-F927-9AB9-6525-18472FD37875}"/>
              </a:ext>
            </a:extLst>
          </p:cNvPr>
          <p:cNvSpPr>
            <a:spLocks noGrp="1"/>
          </p:cNvSpPr>
          <p:nvPr>
            <p:ph type="sldNum" sz="quarter" idx="12"/>
          </p:nvPr>
        </p:nvSpPr>
        <p:spPr/>
        <p:txBody>
          <a:bodyPr/>
          <a:lstStyle/>
          <a:p>
            <a:fld id="{E4BB0449-6A17-460A-8199-B529EAD158E5}" type="slidenum">
              <a:rPr lang="en-US" smtClean="0"/>
              <a:t>‹#›</a:t>
            </a:fld>
            <a:endParaRPr lang="en-US"/>
          </a:p>
        </p:txBody>
      </p:sp>
    </p:spTree>
    <p:extLst>
      <p:ext uri="{BB962C8B-B14F-4D97-AF65-F5344CB8AC3E}">
        <p14:creationId xmlns:p14="http://schemas.microsoft.com/office/powerpoint/2010/main" val="2513511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EB99-C05E-94C4-671B-F8B4B65367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41C59D-9BE6-ED86-EBB1-E33B18E3D2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22D912-DB2F-9C34-04E7-008AF02EB8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8FC6D1-7A76-DA70-4145-4E2EA7F168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D024B-FF51-0C13-C545-F2BACAE662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04A015-61CE-7994-6170-8A2D0FECE88D}"/>
              </a:ext>
            </a:extLst>
          </p:cNvPr>
          <p:cNvSpPr>
            <a:spLocks noGrp="1"/>
          </p:cNvSpPr>
          <p:nvPr>
            <p:ph type="dt" sz="half" idx="10"/>
          </p:nvPr>
        </p:nvSpPr>
        <p:spPr/>
        <p:txBody>
          <a:bodyPr/>
          <a:lstStyle/>
          <a:p>
            <a:fld id="{6B327B9C-E79B-4B8E-8333-CBD366DA9E8A}" type="datetimeFigureOut">
              <a:rPr lang="en-US" smtClean="0"/>
              <a:t>4/20/2026</a:t>
            </a:fld>
            <a:endParaRPr lang="en-US"/>
          </a:p>
        </p:txBody>
      </p:sp>
      <p:sp>
        <p:nvSpPr>
          <p:cNvPr id="8" name="Footer Placeholder 7">
            <a:extLst>
              <a:ext uri="{FF2B5EF4-FFF2-40B4-BE49-F238E27FC236}">
                <a16:creationId xmlns:a16="http://schemas.microsoft.com/office/drawing/2014/main" id="{7865BE4E-C025-D88E-4C7B-C2B69683AA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9C3E53-B2A0-C97A-92B0-C308E6959267}"/>
              </a:ext>
            </a:extLst>
          </p:cNvPr>
          <p:cNvSpPr>
            <a:spLocks noGrp="1"/>
          </p:cNvSpPr>
          <p:nvPr>
            <p:ph type="sldNum" sz="quarter" idx="12"/>
          </p:nvPr>
        </p:nvSpPr>
        <p:spPr/>
        <p:txBody>
          <a:bodyPr/>
          <a:lstStyle/>
          <a:p>
            <a:fld id="{E4BB0449-6A17-460A-8199-B529EAD158E5}" type="slidenum">
              <a:rPr lang="en-US" smtClean="0"/>
              <a:t>‹#›</a:t>
            </a:fld>
            <a:endParaRPr lang="en-US"/>
          </a:p>
        </p:txBody>
      </p:sp>
    </p:spTree>
    <p:extLst>
      <p:ext uri="{BB962C8B-B14F-4D97-AF65-F5344CB8AC3E}">
        <p14:creationId xmlns:p14="http://schemas.microsoft.com/office/powerpoint/2010/main" val="881252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2B7D5-3A68-B4D9-73B1-4487C3025E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1C0D35-A4A7-7B34-1BED-E16281C4F990}"/>
              </a:ext>
            </a:extLst>
          </p:cNvPr>
          <p:cNvSpPr>
            <a:spLocks noGrp="1"/>
          </p:cNvSpPr>
          <p:nvPr>
            <p:ph type="dt" sz="half" idx="10"/>
          </p:nvPr>
        </p:nvSpPr>
        <p:spPr/>
        <p:txBody>
          <a:bodyPr/>
          <a:lstStyle/>
          <a:p>
            <a:fld id="{6B327B9C-E79B-4B8E-8333-CBD366DA9E8A}" type="datetimeFigureOut">
              <a:rPr lang="en-US" smtClean="0"/>
              <a:t>4/20/2026</a:t>
            </a:fld>
            <a:endParaRPr lang="en-US"/>
          </a:p>
        </p:txBody>
      </p:sp>
      <p:sp>
        <p:nvSpPr>
          <p:cNvPr id="4" name="Footer Placeholder 3">
            <a:extLst>
              <a:ext uri="{FF2B5EF4-FFF2-40B4-BE49-F238E27FC236}">
                <a16:creationId xmlns:a16="http://schemas.microsoft.com/office/drawing/2014/main" id="{766A43DC-FBE4-89F6-C4F2-0EE9EA5BB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4299D-ADBF-1150-02EE-A46C49521546}"/>
              </a:ext>
            </a:extLst>
          </p:cNvPr>
          <p:cNvSpPr>
            <a:spLocks noGrp="1"/>
          </p:cNvSpPr>
          <p:nvPr>
            <p:ph type="sldNum" sz="quarter" idx="12"/>
          </p:nvPr>
        </p:nvSpPr>
        <p:spPr/>
        <p:txBody>
          <a:bodyPr/>
          <a:lstStyle/>
          <a:p>
            <a:fld id="{E4BB0449-6A17-460A-8199-B529EAD158E5}" type="slidenum">
              <a:rPr lang="en-US" smtClean="0"/>
              <a:t>‹#›</a:t>
            </a:fld>
            <a:endParaRPr lang="en-US"/>
          </a:p>
        </p:txBody>
      </p:sp>
    </p:spTree>
    <p:extLst>
      <p:ext uri="{BB962C8B-B14F-4D97-AF65-F5344CB8AC3E}">
        <p14:creationId xmlns:p14="http://schemas.microsoft.com/office/powerpoint/2010/main" val="373124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C410C8-67C0-DCB3-33E5-CB80D91DD02A}"/>
              </a:ext>
            </a:extLst>
          </p:cNvPr>
          <p:cNvSpPr>
            <a:spLocks noGrp="1"/>
          </p:cNvSpPr>
          <p:nvPr>
            <p:ph type="dt" sz="half" idx="10"/>
          </p:nvPr>
        </p:nvSpPr>
        <p:spPr/>
        <p:txBody>
          <a:bodyPr/>
          <a:lstStyle/>
          <a:p>
            <a:fld id="{6B327B9C-E79B-4B8E-8333-CBD366DA9E8A}" type="datetimeFigureOut">
              <a:rPr lang="en-US" smtClean="0"/>
              <a:t>4/20/2026</a:t>
            </a:fld>
            <a:endParaRPr lang="en-US"/>
          </a:p>
        </p:txBody>
      </p:sp>
      <p:sp>
        <p:nvSpPr>
          <p:cNvPr id="3" name="Footer Placeholder 2">
            <a:extLst>
              <a:ext uri="{FF2B5EF4-FFF2-40B4-BE49-F238E27FC236}">
                <a16:creationId xmlns:a16="http://schemas.microsoft.com/office/drawing/2014/main" id="{F9D766A1-6762-1E8F-E3CA-1E18F70467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E0C066-DD1F-6952-89CF-EC5633402660}"/>
              </a:ext>
            </a:extLst>
          </p:cNvPr>
          <p:cNvSpPr>
            <a:spLocks noGrp="1"/>
          </p:cNvSpPr>
          <p:nvPr>
            <p:ph type="sldNum" sz="quarter" idx="12"/>
          </p:nvPr>
        </p:nvSpPr>
        <p:spPr/>
        <p:txBody>
          <a:bodyPr/>
          <a:lstStyle/>
          <a:p>
            <a:fld id="{E4BB0449-6A17-460A-8199-B529EAD158E5}" type="slidenum">
              <a:rPr lang="en-US" smtClean="0"/>
              <a:t>‹#›</a:t>
            </a:fld>
            <a:endParaRPr lang="en-US"/>
          </a:p>
        </p:txBody>
      </p:sp>
    </p:spTree>
    <p:extLst>
      <p:ext uri="{BB962C8B-B14F-4D97-AF65-F5344CB8AC3E}">
        <p14:creationId xmlns:p14="http://schemas.microsoft.com/office/powerpoint/2010/main" val="11541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FC2D-C4E3-77D8-8A1F-6AA022D0E1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F2687B-2622-42CC-933D-F5D0A37B4A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F30FFE-FEC7-E90D-5E78-7DB8AA870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BB1EC-4C31-771F-A1DE-C6627EAF9035}"/>
              </a:ext>
            </a:extLst>
          </p:cNvPr>
          <p:cNvSpPr>
            <a:spLocks noGrp="1"/>
          </p:cNvSpPr>
          <p:nvPr>
            <p:ph type="dt" sz="half" idx="10"/>
          </p:nvPr>
        </p:nvSpPr>
        <p:spPr/>
        <p:txBody>
          <a:bodyPr/>
          <a:lstStyle/>
          <a:p>
            <a:fld id="{6B327B9C-E79B-4B8E-8333-CBD366DA9E8A}" type="datetimeFigureOut">
              <a:rPr lang="en-US" smtClean="0"/>
              <a:t>4/20/2026</a:t>
            </a:fld>
            <a:endParaRPr lang="en-US"/>
          </a:p>
        </p:txBody>
      </p:sp>
      <p:sp>
        <p:nvSpPr>
          <p:cNvPr id="6" name="Footer Placeholder 5">
            <a:extLst>
              <a:ext uri="{FF2B5EF4-FFF2-40B4-BE49-F238E27FC236}">
                <a16:creationId xmlns:a16="http://schemas.microsoft.com/office/drawing/2014/main" id="{9A92C992-B995-003C-97B5-F72107C3DE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66CAF1-E467-2D7B-B871-D586510A38A3}"/>
              </a:ext>
            </a:extLst>
          </p:cNvPr>
          <p:cNvSpPr>
            <a:spLocks noGrp="1"/>
          </p:cNvSpPr>
          <p:nvPr>
            <p:ph type="sldNum" sz="quarter" idx="12"/>
          </p:nvPr>
        </p:nvSpPr>
        <p:spPr/>
        <p:txBody>
          <a:bodyPr/>
          <a:lstStyle/>
          <a:p>
            <a:fld id="{E4BB0449-6A17-460A-8199-B529EAD158E5}" type="slidenum">
              <a:rPr lang="en-US" smtClean="0"/>
              <a:t>‹#›</a:t>
            </a:fld>
            <a:endParaRPr lang="en-US"/>
          </a:p>
        </p:txBody>
      </p:sp>
    </p:spTree>
    <p:extLst>
      <p:ext uri="{BB962C8B-B14F-4D97-AF65-F5344CB8AC3E}">
        <p14:creationId xmlns:p14="http://schemas.microsoft.com/office/powerpoint/2010/main" val="3123138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33F96-957A-1129-AE49-01B67E2ADE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3D5EBF-26B5-DF69-BCA4-DEECBFA0CF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D52A0-4C35-BBD7-523D-7F4DAF157F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FD6ECC-57E7-BE6C-03D1-F7B313438102}"/>
              </a:ext>
            </a:extLst>
          </p:cNvPr>
          <p:cNvSpPr>
            <a:spLocks noGrp="1"/>
          </p:cNvSpPr>
          <p:nvPr>
            <p:ph type="dt" sz="half" idx="10"/>
          </p:nvPr>
        </p:nvSpPr>
        <p:spPr/>
        <p:txBody>
          <a:bodyPr/>
          <a:lstStyle/>
          <a:p>
            <a:fld id="{6B327B9C-E79B-4B8E-8333-CBD366DA9E8A}" type="datetimeFigureOut">
              <a:rPr lang="en-US" smtClean="0"/>
              <a:t>4/20/2026</a:t>
            </a:fld>
            <a:endParaRPr lang="en-US"/>
          </a:p>
        </p:txBody>
      </p:sp>
      <p:sp>
        <p:nvSpPr>
          <p:cNvPr id="6" name="Footer Placeholder 5">
            <a:extLst>
              <a:ext uri="{FF2B5EF4-FFF2-40B4-BE49-F238E27FC236}">
                <a16:creationId xmlns:a16="http://schemas.microsoft.com/office/drawing/2014/main" id="{7FA94B1B-9675-2D94-F320-B9D0C1DEE8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DBBDFB-766F-5EA0-B8AB-1A3D5060B47B}"/>
              </a:ext>
            </a:extLst>
          </p:cNvPr>
          <p:cNvSpPr>
            <a:spLocks noGrp="1"/>
          </p:cNvSpPr>
          <p:nvPr>
            <p:ph type="sldNum" sz="quarter" idx="12"/>
          </p:nvPr>
        </p:nvSpPr>
        <p:spPr/>
        <p:txBody>
          <a:bodyPr/>
          <a:lstStyle/>
          <a:p>
            <a:fld id="{E4BB0449-6A17-460A-8199-B529EAD158E5}" type="slidenum">
              <a:rPr lang="en-US" smtClean="0"/>
              <a:t>‹#›</a:t>
            </a:fld>
            <a:endParaRPr lang="en-US"/>
          </a:p>
        </p:txBody>
      </p:sp>
    </p:spTree>
    <p:extLst>
      <p:ext uri="{BB962C8B-B14F-4D97-AF65-F5344CB8AC3E}">
        <p14:creationId xmlns:p14="http://schemas.microsoft.com/office/powerpoint/2010/main" val="30140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93599E-EC78-1543-1B24-8F059426D1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8040FF-2C17-C772-9911-4702EA108D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9989D-8FC0-6F45-65B9-B2DC467EB9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327B9C-E79B-4B8E-8333-CBD366DA9E8A}" type="datetimeFigureOut">
              <a:rPr lang="en-US" smtClean="0"/>
              <a:t>4/20/2026</a:t>
            </a:fld>
            <a:endParaRPr lang="en-US"/>
          </a:p>
        </p:txBody>
      </p:sp>
      <p:sp>
        <p:nvSpPr>
          <p:cNvPr id="5" name="Footer Placeholder 4">
            <a:extLst>
              <a:ext uri="{FF2B5EF4-FFF2-40B4-BE49-F238E27FC236}">
                <a16:creationId xmlns:a16="http://schemas.microsoft.com/office/drawing/2014/main" id="{8435C739-34D3-74F2-2F00-5871B5722F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213526-53A4-44F6-8525-CB09B2C414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BB0449-6A17-460A-8199-B529EAD158E5}" type="slidenum">
              <a:rPr lang="en-US" smtClean="0"/>
              <a:t>‹#›</a:t>
            </a:fld>
            <a:endParaRPr lang="en-US"/>
          </a:p>
        </p:txBody>
      </p:sp>
    </p:spTree>
    <p:extLst>
      <p:ext uri="{BB962C8B-B14F-4D97-AF65-F5344CB8AC3E}">
        <p14:creationId xmlns:p14="http://schemas.microsoft.com/office/powerpoint/2010/main" val="1630843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6" r:id="rId16"/>
    <p:sldLayoutId id="2147483667" r:id="rId17"/>
    <p:sldLayoutId id="2147483669" r:id="rId18"/>
    <p:sldLayoutId id="2147483673" r:id="rId19"/>
    <p:sldLayoutId id="2147483676" r:id="rId20"/>
    <p:sldLayoutId id="214748367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hyperlink" Target="https://csdap.earthdata.nasa.gov/signup" TargetMode="External"/><Relationship Id="rId2" Type="http://schemas.openxmlformats.org/officeDocument/2006/relationships/image" Target="../media/image48.png"/><Relationship Id="rId1" Type="http://schemas.openxmlformats.org/officeDocument/2006/relationships/slideLayout" Target="../slideLayouts/slideLayout15.xml"/><Relationship Id="rId4" Type="http://schemas.openxmlformats.org/officeDocument/2006/relationships/hyperlink" Target="https://science.nasa.gov/earth-science/csda/satellite-data-explorer/"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2.xml"/><Relationship Id="rId16" Type="http://schemas.openxmlformats.org/officeDocument/2006/relationships/image" Target="../media/image27.jpeg"/><Relationship Id="rId1" Type="http://schemas.openxmlformats.org/officeDocument/2006/relationships/slideLayout" Target="../slideLayouts/slideLayout15.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5" Type="http://schemas.openxmlformats.org/officeDocument/2006/relationships/image" Target="../media/image2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12" Type="http://schemas.openxmlformats.org/officeDocument/2006/relationships/image" Target="../media/image40.sv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sv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5280CF-5F66-BA27-EC50-B40AA366A959}"/>
              </a:ext>
            </a:extLst>
          </p:cNvPr>
          <p:cNvSpPr>
            <a:spLocks noGrp="1"/>
          </p:cNvSpPr>
          <p:nvPr>
            <p:ph type="body" sz="quarter" idx="12"/>
          </p:nvPr>
        </p:nvSpPr>
        <p:spPr>
          <a:xfrm>
            <a:off x="610870" y="2134389"/>
            <a:ext cx="4265930" cy="402832"/>
          </a:xfrm>
        </p:spPr>
        <p:txBody>
          <a:bodyPr/>
          <a:lstStyle/>
          <a:p>
            <a:r>
              <a:rPr lang="en-US"/>
              <a:t>NASA COMMERCIAL SATELLITE DATA ACQUISITION(CSDA) PROGRAM</a:t>
            </a:r>
          </a:p>
        </p:txBody>
      </p:sp>
      <p:sp>
        <p:nvSpPr>
          <p:cNvPr id="5" name="Text Placeholder 4">
            <a:extLst>
              <a:ext uri="{FF2B5EF4-FFF2-40B4-BE49-F238E27FC236}">
                <a16:creationId xmlns:a16="http://schemas.microsoft.com/office/drawing/2014/main" id="{63012C48-2C32-6BFD-52A1-A8B69102B6BD}"/>
              </a:ext>
            </a:extLst>
          </p:cNvPr>
          <p:cNvSpPr>
            <a:spLocks noGrp="1"/>
          </p:cNvSpPr>
          <p:nvPr>
            <p:ph type="body" sz="quarter" idx="13"/>
          </p:nvPr>
        </p:nvSpPr>
        <p:spPr>
          <a:xfrm>
            <a:off x="610870" y="4780698"/>
            <a:ext cx="4357370" cy="1355942"/>
          </a:xfrm>
        </p:spPr>
        <p:txBody>
          <a:bodyPr/>
          <a:lstStyle/>
          <a:p>
            <a:pPr>
              <a:lnSpc>
                <a:spcPct val="100000"/>
              </a:lnSpc>
              <a:spcBef>
                <a:spcPts val="600"/>
              </a:spcBef>
            </a:pPr>
            <a:r>
              <a:rPr lang="en-US" sz="1200" b="0"/>
              <a:t>Melissa Martin​, CSDA Program Manager​</a:t>
            </a:r>
          </a:p>
          <a:p>
            <a:pPr>
              <a:lnSpc>
                <a:spcPct val="100000"/>
              </a:lnSpc>
              <a:spcBef>
                <a:spcPts val="600"/>
              </a:spcBef>
            </a:pPr>
            <a:r>
              <a:rPr lang="en-US" sz="1200" b="0"/>
              <a:t>Earth Science Division​, NASA Headquarters</a:t>
            </a:r>
          </a:p>
          <a:p>
            <a:pPr>
              <a:lnSpc>
                <a:spcPct val="100000"/>
              </a:lnSpc>
              <a:spcBef>
                <a:spcPts val="600"/>
              </a:spcBef>
            </a:pPr>
            <a:endParaRPr lang="en-US" sz="1200" b="0"/>
          </a:p>
          <a:p>
            <a:pPr>
              <a:lnSpc>
                <a:spcPct val="100000"/>
              </a:lnSpc>
              <a:spcBef>
                <a:spcPts val="600"/>
              </a:spcBef>
            </a:pPr>
            <a:r>
              <a:rPr lang="en-US" sz="1200" b="0"/>
              <a:t>Dana Ostrenga, CSDA Project Manager</a:t>
            </a:r>
          </a:p>
          <a:p>
            <a:pPr>
              <a:lnSpc>
                <a:spcPct val="100000"/>
              </a:lnSpc>
              <a:spcBef>
                <a:spcPts val="600"/>
              </a:spcBef>
            </a:pPr>
            <a:r>
              <a:rPr lang="en-US" sz="1200" b="0"/>
              <a:t>Earth Science Division, Goddard Space Flight Center</a:t>
            </a:r>
          </a:p>
          <a:p>
            <a:pPr>
              <a:lnSpc>
                <a:spcPct val="100000"/>
              </a:lnSpc>
              <a:spcBef>
                <a:spcPts val="600"/>
              </a:spcBef>
            </a:pPr>
            <a:endParaRPr lang="en-US" sz="1200" b="0"/>
          </a:p>
          <a:p>
            <a:pPr>
              <a:lnSpc>
                <a:spcPct val="100000"/>
              </a:lnSpc>
            </a:pPr>
            <a:endParaRPr lang="en-US" sz="1200"/>
          </a:p>
          <a:p>
            <a:endParaRPr lang="en-US" sz="1200"/>
          </a:p>
        </p:txBody>
      </p:sp>
      <p:sp>
        <p:nvSpPr>
          <p:cNvPr id="11" name="TextBox 2">
            <a:extLst>
              <a:ext uri="{FF2B5EF4-FFF2-40B4-BE49-F238E27FC236}">
                <a16:creationId xmlns:a16="http://schemas.microsoft.com/office/drawing/2014/main" id="{C27DD348-C367-11FC-4F7B-C057826FE73C}"/>
              </a:ext>
            </a:extLst>
          </p:cNvPr>
          <p:cNvSpPr txBox="1">
            <a:spLocks noGrp="1"/>
          </p:cNvSpPr>
          <p:nvPr>
            <p:ph type="body" sz="quarter" idx="10"/>
          </p:nvPr>
        </p:nvSpPr>
        <p:spPr>
          <a:xfrm>
            <a:off x="610870" y="3169595"/>
            <a:ext cx="4697730" cy="9787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a:solidFill>
                  <a:srgbClr val="FFFFFF"/>
                </a:solidFill>
                <a:latin typeface="Inter-Regular"/>
              </a:rPr>
              <a:t>NASA CSDA Program Update- 2026</a:t>
            </a:r>
            <a:endParaRPr lang="en-US" sz="3200" b="1"/>
          </a:p>
        </p:txBody>
      </p:sp>
    </p:spTree>
    <p:extLst>
      <p:ext uri="{BB962C8B-B14F-4D97-AF65-F5344CB8AC3E}">
        <p14:creationId xmlns:p14="http://schemas.microsoft.com/office/powerpoint/2010/main" val="477046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A3BC7-4D95-8C2F-2922-2232B6ADA750}"/>
            </a:ext>
          </a:extLst>
        </p:cNvPr>
        <p:cNvGrpSpPr/>
        <p:nvPr/>
      </p:nvGrpSpPr>
      <p:grpSpPr>
        <a:xfrm>
          <a:off x="0" y="0"/>
          <a:ext cx="0" cy="0"/>
          <a:chOff x="0" y="0"/>
          <a:chExt cx="0" cy="0"/>
        </a:xfrm>
      </p:grpSpPr>
      <p:sp>
        <p:nvSpPr>
          <p:cNvPr id="7" name="Text Placeholder 13">
            <a:extLst>
              <a:ext uri="{FF2B5EF4-FFF2-40B4-BE49-F238E27FC236}">
                <a16:creationId xmlns:a16="http://schemas.microsoft.com/office/drawing/2014/main" id="{48E9521E-9047-592B-77FA-98C32EDE7B15}"/>
              </a:ext>
            </a:extLst>
          </p:cNvPr>
          <p:cNvSpPr txBox="1">
            <a:spLocks/>
          </p:cNvSpPr>
          <p:nvPr/>
        </p:nvSpPr>
        <p:spPr>
          <a:xfrm>
            <a:off x="839198" y="1297761"/>
            <a:ext cx="10910842" cy="48833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a:p>
        </p:txBody>
      </p:sp>
      <p:sp>
        <p:nvSpPr>
          <p:cNvPr id="9" name="TextBox 8">
            <a:extLst>
              <a:ext uri="{FF2B5EF4-FFF2-40B4-BE49-F238E27FC236}">
                <a16:creationId xmlns:a16="http://schemas.microsoft.com/office/drawing/2014/main" id="{5199DC3B-FA6D-922E-609D-741AFEB52DC1}"/>
              </a:ext>
            </a:extLst>
          </p:cNvPr>
          <p:cNvSpPr txBox="1"/>
          <p:nvPr/>
        </p:nvSpPr>
        <p:spPr>
          <a:xfrm>
            <a:off x="191016" y="1232469"/>
            <a:ext cx="8871961" cy="5278368"/>
          </a:xfrm>
          <a:prstGeom prst="rect">
            <a:avLst/>
          </a:prstGeom>
          <a:noFill/>
        </p:spPr>
        <p:txBody>
          <a:bodyPr wrap="square">
            <a:spAutoFit/>
          </a:bodyPr>
          <a:lstStyle/>
          <a:p>
            <a:pPr>
              <a:spcBef>
                <a:spcPts val="600"/>
              </a:spcBef>
              <a:buClr>
                <a:schemeClr val="bg1"/>
              </a:buClr>
            </a:pPr>
            <a:r>
              <a:rPr lang="en-US" dirty="0">
                <a:solidFill>
                  <a:schemeClr val="bg1"/>
                </a:solidFill>
                <a:latin typeface="Arial" panose="020B0604020202020204" pitchFamily="34" charset="0"/>
                <a:cs typeface="Arial" panose="020B0604020202020204" pitchFamily="34" charset="0"/>
              </a:rPr>
              <a:t>ESA and NASA developed the </a:t>
            </a:r>
            <a:r>
              <a:rPr lang="en-US" b="1" dirty="0">
                <a:solidFill>
                  <a:schemeClr val="accent1">
                    <a:lumMod val="40000"/>
                    <a:lumOff val="60000"/>
                  </a:schemeClr>
                </a:solidFill>
                <a:latin typeface="Arial" panose="020B0604020202020204" pitchFamily="34" charset="0"/>
                <a:cs typeface="Arial" panose="020B0604020202020204" pitchFamily="34" charset="0"/>
              </a:rPr>
              <a:t>Joint EO Mission Quality Assessment Framework </a:t>
            </a:r>
            <a:r>
              <a:rPr lang="en-US" dirty="0">
                <a:solidFill>
                  <a:schemeClr val="bg1"/>
                </a:solidFill>
                <a:latin typeface="Arial" panose="020B0604020202020204" pitchFamily="34" charset="0"/>
                <a:cs typeface="Arial" panose="020B0604020202020204" pitchFamily="34" charset="0"/>
              </a:rPr>
              <a:t>- To ensure that decisions on acquisition of commercial data can be made with confidence; the development of a set of guidelines to assess the data quality of these commercial sources</a:t>
            </a:r>
          </a:p>
          <a:p>
            <a:pPr marL="353695" lvl="1">
              <a:lnSpc>
                <a:spcPct val="100000"/>
              </a:lnSpc>
              <a:spcBef>
                <a:spcPts val="0"/>
              </a:spcBef>
              <a:spcAft>
                <a:spcPts val="600"/>
              </a:spcAft>
              <a:buClr>
                <a:schemeClr val="bg1"/>
              </a:buClr>
            </a:pPr>
            <a:endParaRPr lang="en-US" dirty="0">
              <a:solidFill>
                <a:schemeClr val="bg1"/>
              </a:solidFill>
              <a:latin typeface="Arial" panose="020B0604020202020204" pitchFamily="34" charset="0"/>
              <a:cs typeface="Arial" panose="020B0604020202020204" pitchFamily="34" charset="0"/>
            </a:endParaRPr>
          </a:p>
          <a:p>
            <a:pPr marL="696595" lvl="1" indent="-342900">
              <a:spcBef>
                <a:spcPts val="600"/>
              </a:spcBef>
              <a:buClr>
                <a:schemeClr val="bg1"/>
              </a:buClr>
              <a:buFont typeface="+mj-lt"/>
              <a:buAutoNum type="arabicPeriod"/>
            </a:pPr>
            <a:r>
              <a:rPr lang="en-US" sz="1600" dirty="0">
                <a:solidFill>
                  <a:schemeClr val="accent1">
                    <a:lumMod val="40000"/>
                    <a:lumOff val="60000"/>
                  </a:schemeClr>
                </a:solidFill>
                <a:latin typeface="Arial" panose="020B0604020202020204" pitchFamily="34" charset="0"/>
                <a:cs typeface="Arial" panose="020B0604020202020204" pitchFamily="34" charset="0"/>
              </a:rPr>
              <a:t>Accessibility of vendor supplied imagery and data</a:t>
            </a:r>
          </a:p>
          <a:p>
            <a:pPr marL="1153795" lvl="2" indent="-342900">
              <a:spcBef>
                <a:spcPts val="600"/>
              </a:spcBef>
              <a:buClr>
                <a:schemeClr val="bg1"/>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Ease and efficiency of search, discover, and download from vendor systems.</a:t>
            </a:r>
          </a:p>
          <a:p>
            <a:pPr marL="696595" lvl="1" indent="-342900">
              <a:spcBef>
                <a:spcPts val="600"/>
              </a:spcBef>
              <a:buClr>
                <a:schemeClr val="bg1"/>
              </a:buClr>
              <a:buFont typeface="+mj-lt"/>
              <a:buAutoNum type="arabicPeriod"/>
            </a:pPr>
            <a:r>
              <a:rPr lang="en-US" sz="1600" dirty="0">
                <a:solidFill>
                  <a:schemeClr val="accent1">
                    <a:lumMod val="40000"/>
                    <a:lumOff val="60000"/>
                  </a:schemeClr>
                </a:solidFill>
                <a:latin typeface="Arial" panose="020B0604020202020204" pitchFamily="34" charset="0"/>
                <a:cs typeface="Arial" panose="020B0604020202020204" pitchFamily="34" charset="0"/>
              </a:rPr>
              <a:t>Accuracy and completeness of metadata</a:t>
            </a:r>
          </a:p>
          <a:p>
            <a:pPr marL="1153795" lvl="2" indent="-342900">
              <a:spcBef>
                <a:spcPts val="600"/>
              </a:spcBef>
              <a:buClr>
                <a:schemeClr val="bg1"/>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Accuracy and completeness of metadata provided by vendor. </a:t>
            </a:r>
          </a:p>
          <a:p>
            <a:pPr marL="696595" lvl="1" indent="-342900">
              <a:spcBef>
                <a:spcPts val="600"/>
              </a:spcBef>
              <a:buClr>
                <a:schemeClr val="bg1"/>
              </a:buClr>
              <a:buFont typeface="+mj-lt"/>
              <a:buAutoNum type="arabicPeriod"/>
            </a:pPr>
            <a:r>
              <a:rPr lang="en-US" sz="1600" dirty="0">
                <a:solidFill>
                  <a:schemeClr val="accent1">
                    <a:lumMod val="40000"/>
                    <a:lumOff val="60000"/>
                  </a:schemeClr>
                </a:solidFill>
                <a:latin typeface="Arial" panose="020B0604020202020204" pitchFamily="34" charset="0"/>
                <a:cs typeface="Arial" panose="020B0604020202020204" pitchFamily="34" charset="0"/>
              </a:rPr>
              <a:t>Quality of User Support Services</a:t>
            </a:r>
          </a:p>
          <a:p>
            <a:pPr marL="1153795" lvl="2" indent="-342900">
              <a:spcBef>
                <a:spcPts val="600"/>
              </a:spcBef>
              <a:buClr>
                <a:schemeClr val="bg1"/>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Availability, responsiveness, and technical expertise required to answer PI inquiries.</a:t>
            </a:r>
          </a:p>
          <a:p>
            <a:pPr marL="696595" lvl="1" indent="-342900">
              <a:spcBef>
                <a:spcPts val="600"/>
              </a:spcBef>
              <a:buClr>
                <a:schemeClr val="bg1"/>
              </a:buClr>
              <a:buFont typeface="+mj-lt"/>
              <a:buAutoNum type="arabicPeriod"/>
            </a:pPr>
            <a:r>
              <a:rPr lang="en-US" sz="1600" dirty="0">
                <a:solidFill>
                  <a:schemeClr val="accent1">
                    <a:lumMod val="40000"/>
                    <a:lumOff val="60000"/>
                  </a:schemeClr>
                </a:solidFill>
                <a:latin typeface="Arial" panose="020B0604020202020204" pitchFamily="34" charset="0"/>
                <a:cs typeface="Arial" panose="020B0604020202020204" pitchFamily="34" charset="0"/>
              </a:rPr>
              <a:t>Usefulness of data for advancing Earth system science research and applications</a:t>
            </a:r>
          </a:p>
          <a:p>
            <a:pPr marL="1153795" lvl="2" indent="-342900">
              <a:spcBef>
                <a:spcPts val="600"/>
              </a:spcBef>
              <a:buClr>
                <a:schemeClr val="bg1"/>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Ability of data to support Earth system science research and applications activities.</a:t>
            </a:r>
          </a:p>
          <a:p>
            <a:pPr marL="696595" lvl="1" indent="-342900">
              <a:spcBef>
                <a:spcPts val="600"/>
              </a:spcBef>
              <a:buClr>
                <a:schemeClr val="bg1"/>
              </a:buClr>
              <a:buFont typeface="+mj-lt"/>
              <a:buAutoNum type="arabicPeriod"/>
            </a:pPr>
            <a:r>
              <a:rPr lang="en-US" sz="1600" dirty="0">
                <a:solidFill>
                  <a:schemeClr val="accent1">
                    <a:lumMod val="40000"/>
                    <a:lumOff val="60000"/>
                  </a:schemeClr>
                </a:solidFill>
                <a:latin typeface="Arial" panose="020B0604020202020204" pitchFamily="34" charset="0"/>
                <a:cs typeface="Arial" panose="020B0604020202020204" pitchFamily="34" charset="0"/>
              </a:rPr>
              <a:t>Quality of vendor supplied imagery and/or data</a:t>
            </a:r>
          </a:p>
          <a:p>
            <a:pPr marL="1153795" lvl="2" indent="-342900">
              <a:spcBef>
                <a:spcPts val="600"/>
              </a:spcBef>
              <a:buClr>
                <a:schemeClr val="bg1"/>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Data attributes such as geolocation accuracy, radiometric accuracy, and platform intercalibration. Data quality evaluation will use the ESA-NASA Evaluation Guidelines.</a:t>
            </a:r>
          </a:p>
        </p:txBody>
      </p:sp>
      <p:sp>
        <p:nvSpPr>
          <p:cNvPr id="4" name="Title 1">
            <a:extLst>
              <a:ext uri="{FF2B5EF4-FFF2-40B4-BE49-F238E27FC236}">
                <a16:creationId xmlns:a16="http://schemas.microsoft.com/office/drawing/2014/main" id="{74E902C0-3A55-22C3-F2B9-AB2BDEBC9D70}"/>
              </a:ext>
            </a:extLst>
          </p:cNvPr>
          <p:cNvSpPr txBox="1">
            <a:spLocks/>
          </p:cNvSpPr>
          <p:nvPr/>
        </p:nvSpPr>
        <p:spPr>
          <a:xfrm>
            <a:off x="191016" y="194170"/>
            <a:ext cx="9615102" cy="98042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65CBF9"/>
              </a:buClr>
              <a:buSzPts val="4000"/>
            </a:pP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ESA-NASA Joint EO Mission Quality Assessment Framework - </a:t>
            </a:r>
            <a:r>
              <a:rPr lang="en-US" sz="2800" b="1" dirty="0">
                <a:solidFill>
                  <a:schemeClr val="bg1"/>
                </a:solidFill>
                <a:effectLst>
                  <a:outerShdw blurRad="38100" dist="38100" dir="2700000" algn="tl">
                    <a:srgbClr val="000000">
                      <a:alpha val="43137"/>
                    </a:srgbClr>
                  </a:outerShdw>
                </a:effectLst>
                <a:latin typeface="Arial"/>
                <a:ea typeface="Open Sans"/>
                <a:cs typeface="Arial"/>
              </a:rPr>
              <a:t>Data Evaluation Criteria </a:t>
            </a:r>
          </a:p>
        </p:txBody>
      </p:sp>
      <p:pic>
        <p:nvPicPr>
          <p:cNvPr id="8" name="Picture 7" descr="Diagram&#10;&#10;AI-generated content may be incorrect.">
            <a:extLst>
              <a:ext uri="{FF2B5EF4-FFF2-40B4-BE49-F238E27FC236}">
                <a16:creationId xmlns:a16="http://schemas.microsoft.com/office/drawing/2014/main" id="{F793C5F2-31E2-E82B-FE92-CE795608A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6118" y="194170"/>
            <a:ext cx="1943922" cy="2514600"/>
          </a:xfrm>
          <a:prstGeom prst="rect">
            <a:avLst/>
          </a:prstGeom>
        </p:spPr>
      </p:pic>
      <p:pic>
        <p:nvPicPr>
          <p:cNvPr id="3" name="Picture 2" descr="Diagram, table&#10;&#10;Description automatically generated">
            <a:extLst>
              <a:ext uri="{FF2B5EF4-FFF2-40B4-BE49-F238E27FC236}">
                <a16:creationId xmlns:a16="http://schemas.microsoft.com/office/drawing/2014/main" id="{D4C546FD-4D72-1362-42D6-16D1FB244ACB}"/>
              </a:ext>
            </a:extLst>
          </p:cNvPr>
          <p:cNvPicPr>
            <a:picLocks noChangeAspect="1"/>
          </p:cNvPicPr>
          <p:nvPr/>
        </p:nvPicPr>
        <p:blipFill>
          <a:blip r:embed="rId4"/>
          <a:stretch>
            <a:fillRect/>
          </a:stretch>
        </p:blipFill>
        <p:spPr>
          <a:xfrm>
            <a:off x="8838562" y="3244099"/>
            <a:ext cx="3468466" cy="3183085"/>
          </a:xfrm>
          <a:prstGeom prst="rect">
            <a:avLst/>
          </a:prstGeom>
        </p:spPr>
      </p:pic>
    </p:spTree>
    <p:extLst>
      <p:ext uri="{BB962C8B-B14F-4D97-AF65-F5344CB8AC3E}">
        <p14:creationId xmlns:p14="http://schemas.microsoft.com/office/powerpoint/2010/main" val="2762067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C6670-D240-8F95-59BF-02061F9014D7}"/>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48578073-6B90-CFD3-4AFC-60170AB4585E}"/>
              </a:ext>
            </a:extLst>
          </p:cNvPr>
          <p:cNvSpPr>
            <a:spLocks noGrp="1"/>
          </p:cNvSpPr>
          <p:nvPr>
            <p:ph type="body" sz="quarter" idx="27"/>
          </p:nvPr>
        </p:nvSpPr>
        <p:spPr>
          <a:xfrm>
            <a:off x="580084" y="176205"/>
            <a:ext cx="12267594" cy="497559"/>
          </a:xfrm>
        </p:spPr>
        <p:txBody>
          <a:bodyPr/>
          <a:lstStyle/>
          <a:p>
            <a:pPr>
              <a:spcBef>
                <a:spcPts val="0"/>
              </a:spcBef>
              <a:buClr>
                <a:srgbClr val="65CBF9"/>
              </a:buClr>
              <a:buSzPts val="4000"/>
            </a:pPr>
            <a:r>
              <a:rPr lang="en-US" sz="3200" b="1" dirty="0">
                <a:effectLst>
                  <a:outerShdw blurRad="38100" dist="38100" dir="2700000" algn="tl">
                    <a:srgbClr val="000000">
                      <a:alpha val="43137"/>
                    </a:srgbClr>
                  </a:outerShdw>
                </a:effectLst>
                <a:latin typeface="Arial"/>
                <a:ea typeface="Open Sans"/>
                <a:cs typeface="Arial"/>
              </a:rPr>
              <a:t>CSDA Data Evaluation Status (as of </a:t>
            </a:r>
            <a:r>
              <a:rPr lang="en-US" sz="3200" dirty="0">
                <a:effectLst>
                  <a:outerShdw blurRad="38100" dist="38100" dir="2700000" algn="tl">
                    <a:srgbClr val="000000">
                      <a:alpha val="43137"/>
                    </a:srgbClr>
                  </a:outerShdw>
                </a:effectLst>
                <a:latin typeface="Arial"/>
                <a:ea typeface="Open Sans"/>
                <a:cs typeface="Arial"/>
              </a:rPr>
              <a:t>4</a:t>
            </a:r>
            <a:r>
              <a:rPr lang="en-US" sz="3200" b="1" dirty="0">
                <a:effectLst>
                  <a:outerShdw blurRad="38100" dist="38100" dir="2700000" algn="tl">
                    <a:srgbClr val="000000">
                      <a:alpha val="43137"/>
                    </a:srgbClr>
                  </a:outerShdw>
                </a:effectLst>
                <a:latin typeface="Arial"/>
                <a:ea typeface="Open Sans"/>
                <a:cs typeface="Arial"/>
              </a:rPr>
              <a:t>/9/2026)</a:t>
            </a:r>
          </a:p>
        </p:txBody>
      </p:sp>
      <p:graphicFrame>
        <p:nvGraphicFramePr>
          <p:cNvPr id="4" name="Table 3">
            <a:extLst>
              <a:ext uri="{FF2B5EF4-FFF2-40B4-BE49-F238E27FC236}">
                <a16:creationId xmlns:a16="http://schemas.microsoft.com/office/drawing/2014/main" id="{9A564462-1E4A-616D-3254-F036C8A985EA}"/>
              </a:ext>
            </a:extLst>
          </p:cNvPr>
          <p:cNvGraphicFramePr>
            <a:graphicFrameLocks noGrp="1"/>
          </p:cNvGraphicFramePr>
          <p:nvPr>
            <p:extLst>
              <p:ext uri="{D42A27DB-BD31-4B8C-83A1-F6EECF244321}">
                <p14:modId xmlns:p14="http://schemas.microsoft.com/office/powerpoint/2010/main" val="3736470618"/>
              </p:ext>
            </p:extLst>
          </p:nvPr>
        </p:nvGraphicFramePr>
        <p:xfrm>
          <a:off x="244549" y="1115481"/>
          <a:ext cx="11721214" cy="5317218"/>
        </p:xfrm>
        <a:graphic>
          <a:graphicData uri="http://schemas.openxmlformats.org/drawingml/2006/table">
            <a:tbl>
              <a:tblPr firstRow="1" bandRow="1">
                <a:tableStyleId>{00A15C55-8517-42AA-B614-E9B94910E393}</a:tableStyleId>
              </a:tblPr>
              <a:tblGrid>
                <a:gridCol w="1669311">
                  <a:extLst>
                    <a:ext uri="{9D8B030D-6E8A-4147-A177-3AD203B41FA5}">
                      <a16:colId xmlns:a16="http://schemas.microsoft.com/office/drawing/2014/main" val="2519198719"/>
                    </a:ext>
                  </a:extLst>
                </a:gridCol>
                <a:gridCol w="2264735">
                  <a:extLst>
                    <a:ext uri="{9D8B030D-6E8A-4147-A177-3AD203B41FA5}">
                      <a16:colId xmlns:a16="http://schemas.microsoft.com/office/drawing/2014/main" val="638096217"/>
                    </a:ext>
                  </a:extLst>
                </a:gridCol>
                <a:gridCol w="5101323">
                  <a:extLst>
                    <a:ext uri="{9D8B030D-6E8A-4147-A177-3AD203B41FA5}">
                      <a16:colId xmlns:a16="http://schemas.microsoft.com/office/drawing/2014/main" val="4155128156"/>
                    </a:ext>
                  </a:extLst>
                </a:gridCol>
                <a:gridCol w="2685845">
                  <a:extLst>
                    <a:ext uri="{9D8B030D-6E8A-4147-A177-3AD203B41FA5}">
                      <a16:colId xmlns:a16="http://schemas.microsoft.com/office/drawing/2014/main" val="267404605"/>
                    </a:ext>
                  </a:extLst>
                </a:gridCol>
              </a:tblGrid>
              <a:tr h="960809">
                <a:tc>
                  <a:txBody>
                    <a:bodyPr/>
                    <a:lstStyle/>
                    <a:p>
                      <a:pPr algn="ctr"/>
                      <a:endParaRPr lang="en-US" sz="1800"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Commercial Partner</a:t>
                      </a:r>
                    </a:p>
                  </a:txBody>
                  <a:tcPr anchor="ctr"/>
                </a:tc>
                <a:tc>
                  <a:txBody>
                    <a:bodyPr/>
                    <a:lstStyle/>
                    <a:p>
                      <a:pPr algn="ctr"/>
                      <a:endParaRPr lang="en-US" sz="1800"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Product</a:t>
                      </a:r>
                    </a:p>
                  </a:txBody>
                  <a:tcPr anchor="ctr"/>
                </a:tc>
                <a:tc>
                  <a:txBody>
                    <a:bodyPr/>
                    <a:lstStyle/>
                    <a:p>
                      <a:pPr algn="ctr"/>
                      <a:endParaRPr lang="en-US" sz="1800"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Status</a:t>
                      </a:r>
                    </a:p>
                  </a:txBody>
                  <a:tcPr anchor="ctr"/>
                </a:tc>
                <a:tc>
                  <a:txBody>
                    <a:bodyPr/>
                    <a:lstStyle/>
                    <a:p>
                      <a:pPr algn="ctr"/>
                      <a:endParaRPr lang="en-US" sz="1800"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Final Report for Public Release</a:t>
                      </a:r>
                    </a:p>
                  </a:txBody>
                  <a:tcPr anchor="ctr"/>
                </a:tc>
                <a:extLst>
                  <a:ext uri="{0D108BD9-81ED-4DB2-BD59-A6C34878D82A}">
                    <a16:rowId xmlns:a16="http://schemas.microsoft.com/office/drawing/2014/main" val="867352484"/>
                  </a:ext>
                </a:extLst>
              </a:tr>
              <a:tr h="619435">
                <a:tc>
                  <a:txBody>
                    <a:bodyPr/>
                    <a:lstStyle/>
                    <a:p>
                      <a:r>
                        <a:rPr lang="en-US" sz="1600" dirty="0">
                          <a:latin typeface="Arial"/>
                          <a:cs typeface="Arial"/>
                        </a:rPr>
                        <a:t>Umbra</a:t>
                      </a:r>
                    </a:p>
                  </a:txBody>
                  <a:tcPr anchor="ctr"/>
                </a:tc>
                <a:tc>
                  <a:txBody>
                    <a:bodyPr/>
                    <a:lstStyle/>
                    <a:p>
                      <a:r>
                        <a:rPr lang="en-US" sz="1600">
                          <a:latin typeface="Arial"/>
                          <a:cs typeface="Arial"/>
                        </a:rPr>
                        <a:t>SAR</a:t>
                      </a:r>
                    </a:p>
                  </a:txBody>
                  <a:tcPr anchor="ctr"/>
                </a:tc>
                <a:tc>
                  <a:txBody>
                    <a:bodyPr/>
                    <a:lstStyle/>
                    <a:p>
                      <a:r>
                        <a:rPr lang="en-US" sz="1600">
                          <a:latin typeface="Arial"/>
                          <a:cs typeface="Arial"/>
                        </a:rPr>
                        <a:t>Ready for brief to NASA HQ</a:t>
                      </a:r>
                    </a:p>
                  </a:txBody>
                  <a:tcPr anchor="ctr"/>
                </a:tc>
                <a:tc>
                  <a:txBody>
                    <a:bodyPr/>
                    <a:lstStyle/>
                    <a:p>
                      <a:r>
                        <a:rPr lang="en-US" sz="1600">
                          <a:latin typeface="Arial"/>
                          <a:cs typeface="Arial"/>
                        </a:rPr>
                        <a:t>April 2026</a:t>
                      </a:r>
                    </a:p>
                  </a:txBody>
                  <a:tcPr anchor="ctr"/>
                </a:tc>
                <a:extLst>
                  <a:ext uri="{0D108BD9-81ED-4DB2-BD59-A6C34878D82A}">
                    <a16:rowId xmlns:a16="http://schemas.microsoft.com/office/drawing/2014/main" val="4278740796"/>
                  </a:ext>
                </a:extLst>
              </a:tr>
              <a:tr h="1120944">
                <a:tc>
                  <a:txBody>
                    <a:bodyPr/>
                    <a:lstStyle/>
                    <a:p>
                      <a:r>
                        <a:rPr lang="en-US" sz="1600">
                          <a:latin typeface="Arial"/>
                          <a:cs typeface="Arial"/>
                        </a:rPr>
                        <a:t>Vantor (formerly Maxar)</a:t>
                      </a:r>
                    </a:p>
                  </a:txBody>
                  <a:tcPr anchor="ctr"/>
                </a:tc>
                <a:tc>
                  <a:txBody>
                    <a:bodyPr/>
                    <a:lstStyle/>
                    <a:p>
                      <a:r>
                        <a:rPr lang="en-US" sz="1600" dirty="0">
                          <a:latin typeface="Arial"/>
                          <a:cs typeface="Arial"/>
                        </a:rPr>
                        <a:t>Multispectral (Legion)</a:t>
                      </a:r>
                    </a:p>
                    <a:p>
                      <a:endParaRPr lang="en-US" sz="1600" dirty="0">
                        <a:latin typeface="Arial"/>
                        <a:cs typeface="Arial"/>
                      </a:endParaRPr>
                    </a:p>
                    <a:p>
                      <a:r>
                        <a:rPr lang="en-US" sz="1600" dirty="0">
                          <a:latin typeface="Arial"/>
                          <a:cs typeface="Arial"/>
                        </a:rPr>
                        <a:t>DEM</a:t>
                      </a:r>
                    </a:p>
                  </a:txBody>
                  <a:tcPr anchor="ctr"/>
                </a:tc>
                <a:tc>
                  <a:txBody>
                    <a:bodyPr/>
                    <a:lstStyle/>
                    <a:p>
                      <a:r>
                        <a:rPr lang="en-US" sz="1600">
                          <a:latin typeface="Arial"/>
                          <a:cs typeface="Arial"/>
                        </a:rPr>
                        <a:t>CSDA leveraging evaluation done by ESA</a:t>
                      </a:r>
                    </a:p>
                    <a:p>
                      <a:endParaRPr lang="en-US" sz="1600">
                        <a:latin typeface="Arial"/>
                        <a:cs typeface="Arial"/>
                      </a:endParaRPr>
                    </a:p>
                    <a:p>
                      <a:r>
                        <a:rPr lang="en-US" sz="1600">
                          <a:latin typeface="Arial"/>
                          <a:cs typeface="Arial"/>
                        </a:rPr>
                        <a:t>Final report in review</a:t>
                      </a:r>
                    </a:p>
                  </a:txBody>
                  <a:tcPr anchor="ctr"/>
                </a:tc>
                <a:tc>
                  <a:txBody>
                    <a:bodyPr/>
                    <a:lstStyle/>
                    <a:p>
                      <a:r>
                        <a:rPr lang="en-US" sz="1600">
                          <a:latin typeface="Arial"/>
                          <a:cs typeface="Arial"/>
                        </a:rPr>
                        <a:t>July 2026</a:t>
                      </a:r>
                    </a:p>
                    <a:p>
                      <a:endParaRPr lang="en-US" sz="1600">
                        <a:latin typeface="Arial"/>
                        <a:cs typeface="Arial"/>
                      </a:endParaRPr>
                    </a:p>
                    <a:p>
                      <a:r>
                        <a:rPr lang="en-US" sz="1600">
                          <a:latin typeface="Arial"/>
                          <a:cs typeface="Arial"/>
                        </a:rPr>
                        <a:t>April 2026</a:t>
                      </a:r>
                    </a:p>
                  </a:txBody>
                  <a:tcPr anchor="ctr"/>
                </a:tc>
                <a:extLst>
                  <a:ext uri="{0D108BD9-81ED-4DB2-BD59-A6C34878D82A}">
                    <a16:rowId xmlns:a16="http://schemas.microsoft.com/office/drawing/2014/main" val="532450598"/>
                  </a:ext>
                </a:extLst>
              </a:tr>
              <a:tr h="619435">
                <a:tc>
                  <a:txBody>
                    <a:bodyPr/>
                    <a:lstStyle/>
                    <a:p>
                      <a:r>
                        <a:rPr lang="en-US" sz="1600">
                          <a:latin typeface="Arial"/>
                          <a:cs typeface="Arial"/>
                        </a:rPr>
                        <a:t>Satellogic</a:t>
                      </a:r>
                    </a:p>
                  </a:txBody>
                  <a:tcPr anchor="ctr"/>
                </a:tc>
                <a:tc>
                  <a:txBody>
                    <a:bodyPr/>
                    <a:lstStyle/>
                    <a:p>
                      <a:r>
                        <a:rPr lang="en-US" sz="1600">
                          <a:latin typeface="Arial"/>
                          <a:cs typeface="Arial"/>
                        </a:rPr>
                        <a:t>Multispectral</a:t>
                      </a:r>
                    </a:p>
                  </a:txBody>
                  <a:tcPr anchor="ctr"/>
                </a:tc>
                <a:tc>
                  <a:txBody>
                    <a:bodyPr/>
                    <a:lstStyle/>
                    <a:p>
                      <a:r>
                        <a:rPr lang="en-US" sz="1600">
                          <a:latin typeface="Arial"/>
                          <a:cs typeface="Arial"/>
                        </a:rPr>
                        <a:t>Final report in review</a:t>
                      </a:r>
                    </a:p>
                  </a:txBody>
                  <a:tcPr anchor="ctr"/>
                </a:tc>
                <a:tc>
                  <a:txBody>
                    <a:bodyPr/>
                    <a:lstStyle/>
                    <a:p>
                      <a:pPr lvl="0">
                        <a:buNone/>
                      </a:pPr>
                      <a:r>
                        <a:rPr lang="en-US" sz="1600">
                          <a:latin typeface="Arial"/>
                          <a:cs typeface="Arial"/>
                        </a:rPr>
                        <a:t>V1 released</a:t>
                      </a:r>
                      <a:endParaRPr lang="en-US"/>
                    </a:p>
                    <a:p>
                      <a:pPr lvl="0">
                        <a:buNone/>
                      </a:pPr>
                      <a:r>
                        <a:rPr lang="en-US" sz="1600">
                          <a:latin typeface="Arial"/>
                          <a:cs typeface="Arial"/>
                        </a:rPr>
                        <a:t>V2 TBD</a:t>
                      </a:r>
                      <a:endParaRPr lang="en-US"/>
                    </a:p>
                  </a:txBody>
                  <a:tcPr anchor="ctr"/>
                </a:tc>
                <a:extLst>
                  <a:ext uri="{0D108BD9-81ED-4DB2-BD59-A6C34878D82A}">
                    <a16:rowId xmlns:a16="http://schemas.microsoft.com/office/drawing/2014/main" val="3702199056"/>
                  </a:ext>
                </a:extLst>
              </a:tr>
              <a:tr h="1377160">
                <a:tc>
                  <a:txBody>
                    <a:bodyPr/>
                    <a:lstStyle/>
                    <a:p>
                      <a:r>
                        <a:rPr lang="en-US" sz="1600">
                          <a:latin typeface="Arial"/>
                          <a:cs typeface="Arial"/>
                        </a:rPr>
                        <a:t>Airbus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Arial"/>
                          <a:cs typeface="Arial"/>
                        </a:rPr>
                        <a:t>Multispectral (Legion)</a:t>
                      </a:r>
                    </a:p>
                    <a:p>
                      <a:endParaRPr lang="en-US" sz="1600">
                        <a:latin typeface="Arial"/>
                        <a:cs typeface="Arial"/>
                      </a:endParaRPr>
                    </a:p>
                    <a:p>
                      <a:r>
                        <a:rPr lang="en-US" sz="1600">
                          <a:latin typeface="Arial"/>
                          <a:cs typeface="Arial"/>
                        </a:rPr>
                        <a:t>DEM/DTM/DSM</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Arial"/>
                          <a:cs typeface="Arial"/>
                        </a:rPr>
                        <a:t>Coordinated joint evaluation with partner agencies</a:t>
                      </a:r>
                    </a:p>
                    <a:p>
                      <a:endParaRPr lang="en-US" sz="1600">
                        <a:latin typeface="Arial"/>
                        <a:cs typeface="Arial"/>
                      </a:endParaRPr>
                    </a:p>
                    <a:p>
                      <a:r>
                        <a:rPr lang="en-US" sz="1600">
                          <a:latin typeface="Arial"/>
                          <a:cs typeface="Arial"/>
                        </a:rPr>
                        <a:t>All DSM received; waiting on remainder of data</a:t>
                      </a:r>
                    </a:p>
                  </a:txBody>
                  <a:tcPr anchor="ctr"/>
                </a:tc>
                <a:tc>
                  <a:txBody>
                    <a:bodyPr/>
                    <a:lstStyle/>
                    <a:p>
                      <a:r>
                        <a:rPr lang="en-US" sz="1600">
                          <a:latin typeface="Arial"/>
                          <a:cs typeface="Arial"/>
                        </a:rPr>
                        <a:t>TBD</a:t>
                      </a:r>
                    </a:p>
                    <a:p>
                      <a:endParaRPr lang="en-US" sz="1600">
                        <a:latin typeface="Arial"/>
                        <a:cs typeface="Arial"/>
                      </a:endParaRPr>
                    </a:p>
                    <a:p>
                      <a:r>
                        <a:rPr lang="en-US" sz="1600">
                          <a:latin typeface="Arial"/>
                          <a:cs typeface="Arial"/>
                        </a:rPr>
                        <a:t>July 2026</a:t>
                      </a:r>
                    </a:p>
                    <a:p>
                      <a:r>
                        <a:rPr lang="en-US" sz="1600">
                          <a:latin typeface="Arial"/>
                          <a:cs typeface="Arial"/>
                        </a:rPr>
                        <a:t>TBD</a:t>
                      </a:r>
                    </a:p>
                  </a:txBody>
                  <a:tcPr anchor="ctr"/>
                </a:tc>
                <a:extLst>
                  <a:ext uri="{0D108BD9-81ED-4DB2-BD59-A6C34878D82A}">
                    <a16:rowId xmlns:a16="http://schemas.microsoft.com/office/drawing/2014/main" val="1466999265"/>
                  </a:ext>
                </a:extLst>
              </a:tr>
              <a:tr h="619435">
                <a:tc>
                  <a:txBody>
                    <a:bodyPr/>
                    <a:lstStyle/>
                    <a:p>
                      <a:pPr lvl="0">
                        <a:buNone/>
                      </a:pPr>
                      <a:r>
                        <a:rPr lang="en-US" sz="1600">
                          <a:latin typeface="Arial"/>
                          <a:cs typeface="Arial"/>
                        </a:rPr>
                        <a:t>Tomorrow.io</a:t>
                      </a:r>
                    </a:p>
                  </a:txBody>
                  <a:tcPr anchor="ctr"/>
                </a:tc>
                <a:tc>
                  <a:txBody>
                    <a:bodyPr/>
                    <a:lstStyle/>
                    <a:p>
                      <a:pPr lvl="0">
                        <a:buNone/>
                      </a:pPr>
                      <a:r>
                        <a:rPr lang="en-US" sz="1600">
                          <a:latin typeface="Arial"/>
                          <a:cs typeface="Arial"/>
                        </a:rPr>
                        <a:t>Precipitation radar</a:t>
                      </a:r>
                      <a:endParaRPr lang="en-US" sz="1600"/>
                    </a:p>
                  </a:txBody>
                  <a:tcPr anchor="ctr"/>
                </a:tc>
                <a:tc>
                  <a:txBody>
                    <a:bodyPr/>
                    <a:lstStyle/>
                    <a:p>
                      <a:pPr lvl="0">
                        <a:buNone/>
                      </a:pPr>
                      <a:r>
                        <a:rPr lang="en-US" sz="1600">
                          <a:latin typeface="Arial"/>
                          <a:cs typeface="Arial"/>
                        </a:rPr>
                        <a:t>Final Report Delivered</a:t>
                      </a:r>
                    </a:p>
                  </a:txBody>
                  <a:tcPr anchor="ctr"/>
                </a:tc>
                <a:tc>
                  <a:txBody>
                    <a:bodyPr/>
                    <a:lstStyle/>
                    <a:p>
                      <a:pPr lvl="0">
                        <a:buNone/>
                      </a:pPr>
                      <a:r>
                        <a:rPr lang="en-US" sz="1600" dirty="0">
                          <a:latin typeface="Arial"/>
                          <a:cs typeface="Arial"/>
                        </a:rPr>
                        <a:t>Released</a:t>
                      </a:r>
                    </a:p>
                  </a:txBody>
                  <a:tcPr anchor="ctr"/>
                </a:tc>
                <a:extLst>
                  <a:ext uri="{0D108BD9-81ED-4DB2-BD59-A6C34878D82A}">
                    <a16:rowId xmlns:a16="http://schemas.microsoft.com/office/drawing/2014/main" val="2357914764"/>
                  </a:ext>
                </a:extLst>
              </a:tr>
            </a:tbl>
          </a:graphicData>
        </a:graphic>
      </p:graphicFrame>
    </p:spTree>
    <p:extLst>
      <p:ext uri="{BB962C8B-B14F-4D97-AF65-F5344CB8AC3E}">
        <p14:creationId xmlns:p14="http://schemas.microsoft.com/office/powerpoint/2010/main" val="4188396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3853C-BFFE-72EB-A10F-593A63AAE737}"/>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28118D39-7852-3668-03F6-582A12031277}"/>
              </a:ext>
            </a:extLst>
          </p:cNvPr>
          <p:cNvSpPr>
            <a:spLocks noGrp="1"/>
          </p:cNvSpPr>
          <p:nvPr>
            <p:ph type="body" sz="quarter" idx="27"/>
          </p:nvPr>
        </p:nvSpPr>
        <p:spPr>
          <a:xfrm>
            <a:off x="400878" y="311915"/>
            <a:ext cx="11390244" cy="331304"/>
          </a:xfrm>
        </p:spPr>
        <p:txBody>
          <a:bodyPr/>
          <a:lstStyle/>
          <a:p>
            <a:pPr>
              <a:spcBef>
                <a:spcPts val="0"/>
              </a:spcBef>
              <a:buClr>
                <a:srgbClr val="65CBF9"/>
              </a:buClr>
              <a:buSzPts val="4000"/>
            </a:pPr>
            <a:r>
              <a:rPr lang="en-US" sz="3200" b="1" dirty="0">
                <a:effectLst>
                  <a:outerShdw blurRad="38100" dist="38100" dir="2700000" algn="tl">
                    <a:srgbClr val="000000">
                      <a:alpha val="43137"/>
                    </a:srgbClr>
                  </a:outerShdw>
                </a:effectLst>
                <a:latin typeface="Arial"/>
                <a:ea typeface="Open Sans"/>
                <a:cs typeface="Arial"/>
              </a:rPr>
              <a:t>CSDA Data Evaluation Status (as of </a:t>
            </a:r>
            <a:r>
              <a:rPr lang="en-US" sz="3200" dirty="0">
                <a:effectLst>
                  <a:outerShdw blurRad="38100" dist="38100" dir="2700000" algn="tl">
                    <a:srgbClr val="000000">
                      <a:alpha val="43137"/>
                    </a:srgbClr>
                  </a:outerShdw>
                </a:effectLst>
                <a:latin typeface="Arial"/>
                <a:ea typeface="Open Sans"/>
                <a:cs typeface="Arial"/>
              </a:rPr>
              <a:t>4</a:t>
            </a:r>
            <a:r>
              <a:rPr lang="en-US" sz="3200" b="1" dirty="0">
                <a:effectLst>
                  <a:outerShdw blurRad="38100" dist="38100" dir="2700000" algn="tl">
                    <a:srgbClr val="000000">
                      <a:alpha val="43137"/>
                    </a:srgbClr>
                  </a:outerShdw>
                </a:effectLst>
                <a:latin typeface="Arial"/>
                <a:ea typeface="Open Sans"/>
                <a:cs typeface="Arial"/>
              </a:rPr>
              <a:t>/9/2026)</a:t>
            </a:r>
          </a:p>
        </p:txBody>
      </p:sp>
      <p:graphicFrame>
        <p:nvGraphicFramePr>
          <p:cNvPr id="3" name="Table 2">
            <a:extLst>
              <a:ext uri="{FF2B5EF4-FFF2-40B4-BE49-F238E27FC236}">
                <a16:creationId xmlns:a16="http://schemas.microsoft.com/office/drawing/2014/main" id="{687A38C8-2C5B-11B2-91EC-77DC1345CCD6}"/>
              </a:ext>
            </a:extLst>
          </p:cNvPr>
          <p:cNvGraphicFramePr>
            <a:graphicFrameLocks noGrp="1"/>
          </p:cNvGraphicFramePr>
          <p:nvPr>
            <p:extLst>
              <p:ext uri="{D42A27DB-BD31-4B8C-83A1-F6EECF244321}">
                <p14:modId xmlns:p14="http://schemas.microsoft.com/office/powerpoint/2010/main" val="2159900478"/>
              </p:ext>
            </p:extLst>
          </p:nvPr>
        </p:nvGraphicFramePr>
        <p:xfrm>
          <a:off x="400878" y="1389851"/>
          <a:ext cx="11390243" cy="5148360"/>
        </p:xfrm>
        <a:graphic>
          <a:graphicData uri="http://schemas.openxmlformats.org/drawingml/2006/table">
            <a:tbl>
              <a:tblPr firstRow="1" bandRow="1">
                <a:tableStyleId>{00A15C55-8517-42AA-B614-E9B94910E393}</a:tableStyleId>
              </a:tblPr>
              <a:tblGrid>
                <a:gridCol w="1544880">
                  <a:extLst>
                    <a:ext uri="{9D8B030D-6E8A-4147-A177-3AD203B41FA5}">
                      <a16:colId xmlns:a16="http://schemas.microsoft.com/office/drawing/2014/main" val="864929858"/>
                    </a:ext>
                  </a:extLst>
                </a:gridCol>
                <a:gridCol w="1796902">
                  <a:extLst>
                    <a:ext uri="{9D8B030D-6E8A-4147-A177-3AD203B41FA5}">
                      <a16:colId xmlns:a16="http://schemas.microsoft.com/office/drawing/2014/main" val="1755060786"/>
                    </a:ext>
                  </a:extLst>
                </a:gridCol>
                <a:gridCol w="5401340">
                  <a:extLst>
                    <a:ext uri="{9D8B030D-6E8A-4147-A177-3AD203B41FA5}">
                      <a16:colId xmlns:a16="http://schemas.microsoft.com/office/drawing/2014/main" val="3539613338"/>
                    </a:ext>
                  </a:extLst>
                </a:gridCol>
                <a:gridCol w="2647121">
                  <a:extLst>
                    <a:ext uri="{9D8B030D-6E8A-4147-A177-3AD203B41FA5}">
                      <a16:colId xmlns:a16="http://schemas.microsoft.com/office/drawing/2014/main" val="4036346284"/>
                    </a:ext>
                  </a:extLst>
                </a:gridCol>
              </a:tblGrid>
              <a:tr h="668731">
                <a:tc>
                  <a:txBody>
                    <a:bodyPr/>
                    <a:lstStyle/>
                    <a:p>
                      <a:pPr algn="ctr"/>
                      <a:endParaRPr lang="en-US" sz="1800"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Commercial Partner</a:t>
                      </a:r>
                    </a:p>
                  </a:txBody>
                  <a:tcPr anchor="ctr"/>
                </a:tc>
                <a:tc>
                  <a:txBody>
                    <a:bodyPr/>
                    <a:lstStyle/>
                    <a:p>
                      <a:pPr algn="ctr"/>
                      <a:endParaRPr lang="en-US" sz="1800"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Product</a:t>
                      </a:r>
                    </a:p>
                  </a:txBody>
                  <a:tcPr anchor="ctr"/>
                </a:tc>
                <a:tc>
                  <a:txBody>
                    <a:bodyPr/>
                    <a:lstStyle/>
                    <a:p>
                      <a:pPr algn="ctr"/>
                      <a:endParaRPr lang="en-US" sz="1800"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Status</a:t>
                      </a:r>
                    </a:p>
                  </a:txBody>
                  <a:tcPr anchor="ctr"/>
                </a:tc>
                <a:tc>
                  <a:txBody>
                    <a:bodyPr/>
                    <a:lstStyle/>
                    <a:p>
                      <a:pPr algn="ctr"/>
                      <a:endParaRPr lang="en-US" sz="1800"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Final Report for Public Release</a:t>
                      </a:r>
                    </a:p>
                  </a:txBody>
                  <a:tcPr anchor="ctr"/>
                </a:tc>
                <a:extLst>
                  <a:ext uri="{0D108BD9-81ED-4DB2-BD59-A6C34878D82A}">
                    <a16:rowId xmlns:a16="http://schemas.microsoft.com/office/drawing/2014/main" val="1740232961"/>
                  </a:ext>
                </a:extLst>
              </a:tr>
              <a:tr h="1855789">
                <a:tc>
                  <a:txBody>
                    <a:bodyPr/>
                    <a:lstStyle/>
                    <a:p>
                      <a:r>
                        <a:rPr lang="en-US" sz="1600">
                          <a:latin typeface="Arial" panose="020B0604020202020204" pitchFamily="34" charset="0"/>
                          <a:cs typeface="Arial" panose="020B0604020202020204" pitchFamily="34" charset="0"/>
                        </a:rPr>
                        <a:t>Pixxel</a:t>
                      </a:r>
                    </a:p>
                  </a:txBody>
                  <a:tcPr/>
                </a:tc>
                <a:tc>
                  <a:txBody>
                    <a:bodyPr/>
                    <a:lstStyle/>
                    <a:p>
                      <a:r>
                        <a:rPr lang="en-US" sz="1600" dirty="0">
                          <a:latin typeface="Arial" panose="020B0604020202020204" pitchFamily="34" charset="0"/>
                          <a:cs typeface="Arial" panose="020B0604020202020204" pitchFamily="34" charset="0"/>
                        </a:rPr>
                        <a:t>Hyperspectral</a:t>
                      </a:r>
                    </a:p>
                  </a:txBody>
                  <a:tcPr/>
                </a:tc>
                <a:tc>
                  <a:txBody>
                    <a:bodyPr/>
                    <a:lstStyle/>
                    <a:p>
                      <a:pPr lvl="0">
                        <a:buNone/>
                      </a:pPr>
                      <a:r>
                        <a:rPr lang="en-US" sz="1600" u="none" strike="noStrike" noProof="0" dirty="0">
                          <a:latin typeface="Arial" panose="020B0604020202020204" pitchFamily="34" charset="0"/>
                          <a:cs typeface="Arial" panose="020B0604020202020204" pitchFamily="34" charset="0"/>
                        </a:rPr>
                        <a:t>Data evaluation deferred pending D2 satellite decommissioning and launch of the Firefly constellation (Jan 2025); Firefly is now operational and delivering data for NASA evaluation.</a:t>
                      </a:r>
                      <a:endParaRPr lang="en-US" sz="1600" dirty="0">
                        <a:latin typeface="Arial" panose="020B0604020202020204" pitchFamily="34" charset="0"/>
                        <a:cs typeface="Arial" panose="020B0604020202020204" pitchFamily="34" charset="0"/>
                      </a:endParaRPr>
                    </a:p>
                  </a:txBody>
                  <a:tcPr/>
                </a:tc>
                <a:tc>
                  <a:txBody>
                    <a:bodyPr/>
                    <a:lstStyle/>
                    <a:p>
                      <a:pPr lvl="0">
                        <a:buNone/>
                      </a:pPr>
                      <a:r>
                        <a:rPr lang="en-US" sz="1600">
                          <a:latin typeface="Arial"/>
                          <a:cs typeface="Arial"/>
                        </a:rPr>
                        <a:t>TBD</a:t>
                      </a:r>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278876"/>
                  </a:ext>
                </a:extLst>
              </a:tr>
              <a:tr h="732251">
                <a:tc>
                  <a:txBody>
                    <a:bodyPr/>
                    <a:lstStyle/>
                    <a:p>
                      <a:r>
                        <a:rPr lang="en-US" sz="1600">
                          <a:latin typeface="Arial" panose="020B0604020202020204" pitchFamily="34" charset="0"/>
                          <a:cs typeface="Arial" panose="020B0604020202020204" pitchFamily="34" charset="0"/>
                        </a:rPr>
                        <a:t>Wyvern</a:t>
                      </a:r>
                    </a:p>
                  </a:txBody>
                  <a:tcPr/>
                </a:tc>
                <a:tc>
                  <a:txBody>
                    <a:bodyPr/>
                    <a:lstStyle/>
                    <a:p>
                      <a:r>
                        <a:rPr lang="en-US" sz="1600">
                          <a:latin typeface="Arial" panose="020B0604020202020204" pitchFamily="34" charset="0"/>
                          <a:cs typeface="Arial" panose="020B0604020202020204" pitchFamily="34" charset="0"/>
                        </a:rPr>
                        <a:t>Hyperspectral (TOA only)</a:t>
                      </a:r>
                    </a:p>
                  </a:txBody>
                  <a:tcPr/>
                </a:tc>
                <a:tc>
                  <a:txBody>
                    <a:bodyPr/>
                    <a:lstStyle/>
                    <a:p>
                      <a:r>
                        <a:rPr lang="en-US" sz="1600" dirty="0">
                          <a:latin typeface="Arial" panose="020B0604020202020204" pitchFamily="34" charset="0"/>
                          <a:cs typeface="Arial" panose="020B0604020202020204" pitchFamily="34" charset="0"/>
                        </a:rPr>
                        <a:t>Participated in joint evaluation with NGA </a:t>
                      </a:r>
                    </a:p>
                  </a:txBody>
                  <a:tcPr/>
                </a:tc>
                <a:tc>
                  <a:txBody>
                    <a:bodyPr/>
                    <a:lstStyle/>
                    <a:p>
                      <a:r>
                        <a:rPr lang="en-US" sz="1600">
                          <a:latin typeface="Arial"/>
                          <a:cs typeface="Arial"/>
                        </a:rPr>
                        <a:t>Received NGA draft report  Waiting on final report for public release</a:t>
                      </a:r>
                    </a:p>
                  </a:txBody>
                  <a:tcPr/>
                </a:tc>
                <a:extLst>
                  <a:ext uri="{0D108BD9-81ED-4DB2-BD59-A6C34878D82A}">
                    <a16:rowId xmlns:a16="http://schemas.microsoft.com/office/drawing/2014/main" val="2868104801"/>
                  </a:ext>
                </a:extLst>
              </a:tr>
              <a:tr h="732251">
                <a:tc>
                  <a:txBody>
                    <a:bodyPr/>
                    <a:lstStyle/>
                    <a:p>
                      <a:r>
                        <a:rPr lang="en-US" sz="1600" dirty="0">
                          <a:latin typeface="Arial" panose="020B0604020202020204" pitchFamily="34" charset="0"/>
                          <a:cs typeface="Arial" panose="020B0604020202020204" pitchFamily="34" charset="0"/>
                        </a:rPr>
                        <a:t>Polar Geospatial Center (PGC)</a:t>
                      </a:r>
                    </a:p>
                  </a:txBody>
                  <a:tcPr/>
                </a:tc>
                <a:tc>
                  <a:txBody>
                    <a:bodyPr/>
                    <a:lstStyle/>
                    <a:p>
                      <a:r>
                        <a:rPr lang="en-US" sz="1600">
                          <a:latin typeface="Arial" panose="020B0604020202020204" pitchFamily="34" charset="0"/>
                          <a:cs typeface="Arial" panose="020B0604020202020204" pitchFamily="34" charset="0"/>
                        </a:rPr>
                        <a:t>EarthDEM</a:t>
                      </a:r>
                    </a:p>
                  </a:txBody>
                  <a:tcPr/>
                </a:tc>
                <a:tc>
                  <a:txBody>
                    <a:bodyPr/>
                    <a:lstStyle/>
                    <a:p>
                      <a:r>
                        <a:rPr lang="en-US" sz="1600" dirty="0">
                          <a:latin typeface="Arial" panose="020B0604020202020204" pitchFamily="34" charset="0"/>
                          <a:cs typeface="Arial" panose="020B0604020202020204" pitchFamily="34" charset="0"/>
                        </a:rPr>
                        <a:t>Analysis in progress</a:t>
                      </a:r>
                    </a:p>
                  </a:txBody>
                  <a:tcPr/>
                </a:tc>
                <a:tc>
                  <a:txBody>
                    <a:bodyPr/>
                    <a:lstStyle/>
                    <a:p>
                      <a:r>
                        <a:rPr lang="en-US" sz="1600">
                          <a:latin typeface="Arial"/>
                          <a:cs typeface="Arial"/>
                        </a:rPr>
                        <a:t>April 2026</a:t>
                      </a:r>
                    </a:p>
                  </a:txBody>
                  <a:tcPr/>
                </a:tc>
                <a:extLst>
                  <a:ext uri="{0D108BD9-81ED-4DB2-BD59-A6C34878D82A}">
                    <a16:rowId xmlns:a16="http://schemas.microsoft.com/office/drawing/2014/main" val="354236764"/>
                  </a:ext>
                </a:extLst>
              </a:tr>
              <a:tr h="732251">
                <a:tc>
                  <a:txBody>
                    <a:bodyPr/>
                    <a:lstStyle/>
                    <a:p>
                      <a:r>
                        <a:rPr lang="en-US" sz="1600">
                          <a:latin typeface="Arial" panose="020B0604020202020204" pitchFamily="34" charset="0"/>
                          <a:cs typeface="Arial" panose="020B0604020202020204" pitchFamily="34" charset="0"/>
                        </a:rPr>
                        <a:t>PlanetiQ</a:t>
                      </a:r>
                    </a:p>
                  </a:txBody>
                  <a:tcPr/>
                </a:tc>
                <a:tc>
                  <a:txBody>
                    <a:bodyPr/>
                    <a:lstStyle/>
                    <a:p>
                      <a:r>
                        <a:rPr lang="en-US" sz="1600" dirty="0">
                          <a:latin typeface="Arial" panose="020B0604020202020204" pitchFamily="34" charset="0"/>
                          <a:cs typeface="Arial" panose="020B0604020202020204" pitchFamily="34" charset="0"/>
                        </a:rPr>
                        <a:t>GNSS-RO</a:t>
                      </a:r>
                    </a:p>
                  </a:txBody>
                  <a:tcPr/>
                </a:tc>
                <a:tc>
                  <a:txBody>
                    <a:bodyPr/>
                    <a:lstStyle/>
                    <a:p>
                      <a:r>
                        <a:rPr lang="en-US" sz="1600" dirty="0">
                          <a:latin typeface="Arial" panose="020B0604020202020204" pitchFamily="34" charset="0"/>
                          <a:cs typeface="Arial" panose="020B0604020202020204" pitchFamily="34" charset="0"/>
                        </a:rPr>
                        <a:t>Preparing for NASA HQ briefing</a:t>
                      </a:r>
                    </a:p>
                  </a:txBody>
                  <a:tcPr/>
                </a:tc>
                <a:tc>
                  <a:txBody>
                    <a:bodyPr/>
                    <a:lstStyle/>
                    <a:p>
                      <a:r>
                        <a:rPr lang="en-US" sz="1600" dirty="0">
                          <a:latin typeface="Arial" panose="020B0604020202020204" pitchFamily="34" charset="0"/>
                          <a:cs typeface="Arial" panose="020B0604020202020204" pitchFamily="34" charset="0"/>
                        </a:rPr>
                        <a:t>May 2026</a:t>
                      </a:r>
                    </a:p>
                  </a:txBody>
                  <a:tcPr/>
                </a:tc>
                <a:extLst>
                  <a:ext uri="{0D108BD9-81ED-4DB2-BD59-A6C34878D82A}">
                    <a16:rowId xmlns:a16="http://schemas.microsoft.com/office/drawing/2014/main" val="331529766"/>
                  </a:ext>
                </a:extLst>
              </a:tr>
            </a:tbl>
          </a:graphicData>
        </a:graphic>
      </p:graphicFrame>
    </p:spTree>
    <p:extLst>
      <p:ext uri="{BB962C8B-B14F-4D97-AF65-F5344CB8AC3E}">
        <p14:creationId xmlns:p14="http://schemas.microsoft.com/office/powerpoint/2010/main" val="793985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C3F08-F307-06A1-E8AB-532F07BC680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4496C82-F13D-6C41-9E97-28B1B7E917E8}"/>
              </a:ext>
            </a:extLst>
          </p:cNvPr>
          <p:cNvPicPr>
            <a:picLocks noChangeAspect="1"/>
          </p:cNvPicPr>
          <p:nvPr/>
        </p:nvPicPr>
        <p:blipFill>
          <a:blip r:embed="rId2"/>
          <a:stretch>
            <a:fillRect/>
          </a:stretch>
        </p:blipFill>
        <p:spPr>
          <a:xfrm>
            <a:off x="0" y="0"/>
            <a:ext cx="12192000" cy="694192"/>
          </a:xfrm>
          <a:prstGeom prst="rect">
            <a:avLst/>
          </a:prstGeom>
        </p:spPr>
      </p:pic>
      <p:sp>
        <p:nvSpPr>
          <p:cNvPr id="2" name="Title 1">
            <a:extLst>
              <a:ext uri="{FF2B5EF4-FFF2-40B4-BE49-F238E27FC236}">
                <a16:creationId xmlns:a16="http://schemas.microsoft.com/office/drawing/2014/main" id="{35D73756-15D2-2942-92A2-89A65DB7DBEB}"/>
              </a:ext>
            </a:extLst>
          </p:cNvPr>
          <p:cNvSpPr txBox="1">
            <a:spLocks/>
          </p:cNvSpPr>
          <p:nvPr/>
        </p:nvSpPr>
        <p:spPr>
          <a:xfrm>
            <a:off x="479453" y="1359571"/>
            <a:ext cx="11491829" cy="523220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a:spcBef>
                <a:spcPts val="600"/>
              </a:spcBef>
            </a:pPr>
            <a:r>
              <a:rPr lang="en-US" sz="1500" dirty="0">
                <a:solidFill>
                  <a:schemeClr val="accent1">
                    <a:lumMod val="40000"/>
                    <a:lumOff val="60000"/>
                  </a:schemeClr>
                </a:solidFill>
              </a:rPr>
              <a:t>CSDA supported calibration and validation activities for the commercial data providers:</a:t>
            </a:r>
          </a:p>
          <a:p>
            <a:pPr marL="457200" indent="-457200">
              <a:spcBef>
                <a:spcPts val="600"/>
              </a:spcBef>
              <a:buAutoNum type="arabicPeriod"/>
            </a:pPr>
            <a:r>
              <a:rPr lang="en-US" sz="1500" dirty="0">
                <a:solidFill>
                  <a:schemeClr val="bg1"/>
                </a:solidFill>
              </a:rPr>
              <a:t>Pilot: Calibration and Validation of Mid to Thermal Infrared Commercial Data </a:t>
            </a:r>
          </a:p>
          <a:p>
            <a:pPr marL="914400" lvl="1" indent="-457200">
              <a:spcBef>
                <a:spcPts val="600"/>
              </a:spcBef>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The pilot will involve:</a:t>
            </a:r>
          </a:p>
          <a:p>
            <a:pPr marL="1371600" lvl="2" indent="-457200">
              <a:spcBef>
                <a:spcPts val="600"/>
              </a:spcBef>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CSDA providing TOA radiances, at the time of vendor satellite-system overpass, over the Lake Tahoe and Salton Sea automated validation sites, convolved to the vendor satellite-sensor system</a:t>
            </a:r>
          </a:p>
          <a:p>
            <a:pPr marL="1371600" lvl="2" indent="-457200">
              <a:spcBef>
                <a:spcPts val="600"/>
              </a:spcBef>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12 clear-sky validations will be performed per year, per vendor, for up to 2 years (total of 24 validations per vendor)</a:t>
            </a:r>
          </a:p>
          <a:p>
            <a:pPr lvl="2">
              <a:spcBef>
                <a:spcPts val="600"/>
              </a:spcBef>
            </a:pPr>
            <a:r>
              <a:rPr lang="en-US" sz="1500" dirty="0">
                <a:solidFill>
                  <a:schemeClr val="accent1">
                    <a:lumMod val="40000"/>
                    <a:lumOff val="60000"/>
                  </a:schemeClr>
                </a:solidFill>
                <a:latin typeface="Arial" panose="020B0604020202020204" pitchFamily="34" charset="0"/>
                <a:cs typeface="Arial" panose="020B0604020202020204" pitchFamily="34" charset="0"/>
              </a:rPr>
              <a:t>Responsibilities of CSDA and Vendor:</a:t>
            </a:r>
          </a:p>
          <a:p>
            <a:pPr marL="800100" lvl="1" indent="-342900">
              <a:spcBef>
                <a:spcPts val="600"/>
              </a:spcBef>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Commercial data provider: responsible for supplying the clear sky scenes and necessary system response functions for the mid and thermal infrared bands.</a:t>
            </a:r>
          </a:p>
          <a:p>
            <a:pPr marL="800100" lvl="1" indent="-342900">
              <a:spcBef>
                <a:spcPts val="600"/>
              </a:spcBef>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CSDA </a:t>
            </a:r>
            <a:r>
              <a:rPr lang="en-US" sz="1500" dirty="0" err="1">
                <a:solidFill>
                  <a:schemeClr val="bg1"/>
                </a:solidFill>
                <a:latin typeface="Arial" panose="020B0604020202020204" pitchFamily="34" charset="0"/>
                <a:cs typeface="Arial" panose="020B0604020202020204" pitchFamily="34" charset="0"/>
              </a:rPr>
              <a:t>CalVal</a:t>
            </a:r>
            <a:r>
              <a:rPr lang="en-US" sz="1500" dirty="0">
                <a:solidFill>
                  <a:schemeClr val="bg1"/>
                </a:solidFill>
                <a:latin typeface="Arial" panose="020B0604020202020204" pitchFamily="34" charset="0"/>
                <a:cs typeface="Arial" panose="020B0604020202020204" pitchFamily="34" charset="0"/>
              </a:rPr>
              <a:t> team: responsible for supplying skin temperatures and atmospheric profiles at time of overpass, which will be made publicly available. The CSDA team will work with the vendor to perform the forward calculation to TOA radiance and convolution of radiances to vendor satellite-sensor system.</a:t>
            </a:r>
          </a:p>
          <a:p>
            <a:pPr marL="457200" indent="-457200">
              <a:spcBef>
                <a:spcPts val="600"/>
              </a:spcBef>
              <a:buAutoNum type="arabicPeriod"/>
            </a:pPr>
            <a:r>
              <a:rPr lang="en-US" sz="1500" dirty="0">
                <a:solidFill>
                  <a:schemeClr val="bg1"/>
                </a:solidFill>
              </a:rPr>
              <a:t>Release of ROSES2026 solicitation that supports the optimization of commercial data:</a:t>
            </a:r>
          </a:p>
          <a:p>
            <a:pPr marL="914400" lvl="1" indent="-457200">
              <a:spcBef>
                <a:spcPts val="600"/>
              </a:spcBef>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Proposals will require researchers to collaborate with commercial data providers (on an unfunded basis) to advance the development and enhancement of the providers’ data products</a:t>
            </a:r>
          </a:p>
          <a:p>
            <a:pPr marL="457200" indent="-457200">
              <a:spcBef>
                <a:spcPts val="600"/>
              </a:spcBef>
              <a:buAutoNum type="arabicPeriod"/>
            </a:pPr>
            <a:r>
              <a:rPr lang="en-US" sz="1500" dirty="0">
                <a:solidFill>
                  <a:schemeClr val="bg1"/>
                </a:solidFill>
              </a:rPr>
              <a:t>Communication of all ground sensor network activities, field deployments and airborne field campaigns:</a:t>
            </a:r>
          </a:p>
          <a:p>
            <a:pPr marL="914400" lvl="1" indent="-457200">
              <a:spcBef>
                <a:spcPts val="600"/>
              </a:spcBef>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In coordination with the NASA Earth Science Research Element, information on upcoming field campaigns will be shared with commercial data providers to ensure they are aware of opportunities to use the resulting open‑access data for calibration and validation activities. </a:t>
            </a:r>
          </a:p>
        </p:txBody>
      </p:sp>
      <p:sp>
        <p:nvSpPr>
          <p:cNvPr id="6" name="Title 1">
            <a:extLst>
              <a:ext uri="{FF2B5EF4-FFF2-40B4-BE49-F238E27FC236}">
                <a16:creationId xmlns:a16="http://schemas.microsoft.com/office/drawing/2014/main" id="{2784A07F-2BD2-E9B6-E97C-65D601A3F0D0}"/>
              </a:ext>
            </a:extLst>
          </p:cNvPr>
          <p:cNvSpPr txBox="1">
            <a:spLocks/>
          </p:cNvSpPr>
          <p:nvPr/>
        </p:nvSpPr>
        <p:spPr>
          <a:xfrm>
            <a:off x="80061" y="731416"/>
            <a:ext cx="10390150"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b="1" dirty="0">
                <a:solidFill>
                  <a:schemeClr val="bg1"/>
                </a:solidFill>
                <a:effectLst>
                  <a:outerShdw blurRad="38100" dist="38100" dir="2700000" algn="tl">
                    <a:srgbClr val="000000">
                      <a:alpha val="43137"/>
                    </a:srgbClr>
                  </a:outerShdw>
                </a:effectLst>
              </a:rPr>
              <a:t>CSDA Calibration/Validation Support</a:t>
            </a:r>
          </a:p>
        </p:txBody>
      </p:sp>
    </p:spTree>
    <p:extLst>
      <p:ext uri="{BB962C8B-B14F-4D97-AF65-F5344CB8AC3E}">
        <p14:creationId xmlns:p14="http://schemas.microsoft.com/office/powerpoint/2010/main" val="167770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EAE6EA-F29D-FAA5-936F-A63947289AC2}"/>
              </a:ext>
            </a:extLst>
          </p:cNvPr>
          <p:cNvSpPr>
            <a:spLocks noGrp="1"/>
          </p:cNvSpPr>
          <p:nvPr>
            <p:ph type="body" sz="quarter" idx="12"/>
          </p:nvPr>
        </p:nvSpPr>
        <p:spPr/>
        <p:txBody>
          <a:bodyPr/>
          <a:lstStyle/>
          <a:p>
            <a:r>
              <a:rPr lang="en-US" dirty="0">
                <a:latin typeface="Arial" panose="020B0604020202020204" pitchFamily="34" charset="0"/>
                <a:cs typeface="Arial" panose="020B0604020202020204" pitchFamily="34" charset="0"/>
              </a:rPr>
              <a:t>NASA CSDA PROGRAM</a:t>
            </a:r>
          </a:p>
        </p:txBody>
      </p:sp>
      <p:sp>
        <p:nvSpPr>
          <p:cNvPr id="5" name="Title 1">
            <a:extLst>
              <a:ext uri="{FF2B5EF4-FFF2-40B4-BE49-F238E27FC236}">
                <a16:creationId xmlns:a16="http://schemas.microsoft.com/office/drawing/2014/main" id="{BF4FA7CD-3852-2823-34F1-961A4A596AFE}"/>
              </a:ext>
            </a:extLst>
          </p:cNvPr>
          <p:cNvSpPr>
            <a:spLocks noGrp="1"/>
          </p:cNvSpPr>
          <p:nvPr>
            <p:ph type="body" sz="quarter" idx="27"/>
          </p:nvPr>
        </p:nvSpPr>
        <p:spPr>
          <a:xfrm>
            <a:off x="885190" y="333158"/>
            <a:ext cx="4897205" cy="553248"/>
          </a:xfrm>
        </p:spPr>
        <p:txBody>
          <a:bodyPr>
            <a:noAutofit/>
          </a:bodyPr>
          <a:lstStyle/>
          <a:p>
            <a:pPr>
              <a:spcBef>
                <a:spcPts val="0"/>
              </a:spcBef>
            </a:pPr>
            <a:r>
              <a:rPr lang="en-US" sz="3200" b="1">
                <a:effectLst>
                  <a:outerShdw blurRad="38100" dist="38100" dir="2700000" algn="tl">
                    <a:srgbClr val="000000">
                      <a:alpha val="43137"/>
                    </a:srgbClr>
                  </a:outerShdw>
                </a:effectLst>
                <a:latin typeface="Arial"/>
                <a:ea typeface="Open Sans"/>
                <a:cs typeface="Arial"/>
              </a:rPr>
              <a:t>How to Request Access</a:t>
            </a:r>
            <a:endParaRPr lang="en-US" sz="3200">
              <a:effectLst>
                <a:outerShdw blurRad="38100" dist="38100" dir="2700000" algn="tl">
                  <a:srgbClr val="000000">
                    <a:alpha val="43137"/>
                  </a:srgbClr>
                </a:outerShdw>
              </a:effectLst>
            </a:endParaRPr>
          </a:p>
        </p:txBody>
      </p:sp>
      <p:sp>
        <p:nvSpPr>
          <p:cNvPr id="15" name="Content Placeholder 2">
            <a:extLst>
              <a:ext uri="{FF2B5EF4-FFF2-40B4-BE49-F238E27FC236}">
                <a16:creationId xmlns:a16="http://schemas.microsoft.com/office/drawing/2014/main" id="{DA629D3D-6A30-69FE-E35C-A08742A46462}"/>
              </a:ext>
            </a:extLst>
          </p:cNvPr>
          <p:cNvSpPr>
            <a:spLocks noGrp="1"/>
          </p:cNvSpPr>
          <p:nvPr>
            <p:ph type="body" sz="quarter" idx="39"/>
          </p:nvPr>
        </p:nvSpPr>
        <p:spPr>
          <a:xfrm>
            <a:off x="885190" y="1137920"/>
            <a:ext cx="5203537" cy="2090738"/>
          </a:xfrm>
        </p:spPr>
        <p:txBody>
          <a:bodyPr vert="horz" lIns="91440" tIns="45720" rIns="91440" bIns="45720" rtlCol="0" anchor="t">
            <a:noAutofit/>
          </a:bodyPr>
          <a:lstStyle/>
          <a:p>
            <a:r>
              <a:rPr lang="en-US" sz="2000" dirty="0">
                <a:latin typeface="Arial"/>
                <a:ea typeface="Open Sans"/>
                <a:cs typeface="Arial"/>
              </a:rPr>
              <a:t>All prospective users are subject to authorization prior to being provided access to data</a:t>
            </a:r>
          </a:p>
          <a:p>
            <a:r>
              <a:rPr lang="en-US" sz="2000" dirty="0">
                <a:latin typeface="Arial"/>
                <a:ea typeface="Open Sans"/>
                <a:cs typeface="Arial"/>
              </a:rPr>
              <a:t>A user must:</a:t>
            </a:r>
          </a:p>
          <a:p>
            <a:pPr marL="800100" lvl="1" indent="-342900">
              <a:buChar char="•"/>
            </a:pPr>
            <a:r>
              <a:rPr lang="en-US" sz="2000" dirty="0">
                <a:solidFill>
                  <a:schemeClr val="bg1"/>
                </a:solidFill>
                <a:latin typeface="Arial"/>
                <a:ea typeface="Open Sans"/>
                <a:cs typeface="Arial"/>
              </a:rPr>
              <a:t>Provide basic contact information (name, email, affiliation).</a:t>
            </a:r>
            <a:endParaRPr lang="en-US" dirty="0">
              <a:solidFill>
                <a:schemeClr val="bg1"/>
              </a:solidFill>
            </a:endParaRPr>
          </a:p>
          <a:p>
            <a:pPr marL="800100" lvl="1" indent="-342900">
              <a:buChar char="•"/>
            </a:pPr>
            <a:r>
              <a:rPr lang="en-US" sz="2000" dirty="0">
                <a:solidFill>
                  <a:schemeClr val="bg1"/>
                </a:solidFill>
                <a:latin typeface="Arial"/>
                <a:ea typeface="Open Sans"/>
                <a:cs typeface="Arial"/>
              </a:rPr>
              <a:t>Provide a high-level description of the </a:t>
            </a:r>
            <a:r>
              <a:rPr lang="en-US" sz="2000" i="1" dirty="0">
                <a:solidFill>
                  <a:schemeClr val="bg1"/>
                </a:solidFill>
                <a:latin typeface="Arial"/>
                <a:ea typeface="Open Sans"/>
                <a:cs typeface="Arial"/>
              </a:rPr>
              <a:t>science</a:t>
            </a:r>
            <a:r>
              <a:rPr lang="en-US" sz="2000" dirty="0">
                <a:solidFill>
                  <a:schemeClr val="bg1"/>
                </a:solidFill>
                <a:latin typeface="Arial"/>
                <a:ea typeface="Open Sans"/>
                <a:cs typeface="Arial"/>
              </a:rPr>
              <a:t> the data will support.</a:t>
            </a:r>
          </a:p>
          <a:p>
            <a:pPr marL="800100" lvl="1" indent="-342900">
              <a:buChar char="•"/>
            </a:pPr>
            <a:r>
              <a:rPr lang="en-US" sz="2000" dirty="0">
                <a:solidFill>
                  <a:schemeClr val="bg1"/>
                </a:solidFill>
                <a:latin typeface="Arial"/>
                <a:ea typeface="Open Sans"/>
                <a:cs typeface="Arial"/>
              </a:rPr>
              <a:t>Concur that you have read and agree to the provided vendor-specific EULAs.</a:t>
            </a:r>
          </a:p>
          <a:p>
            <a:endParaRPr lang="en-US">
              <a:solidFill>
                <a:srgbClr val="FFFFFF"/>
              </a:solidFill>
              <a:latin typeface="Arial"/>
              <a:cs typeface="Arial"/>
            </a:endParaRPr>
          </a:p>
          <a:p>
            <a:endParaRPr lang="en-US"/>
          </a:p>
        </p:txBody>
      </p:sp>
      <p:pic>
        <p:nvPicPr>
          <p:cNvPr id="18" name="Picture 17">
            <a:extLst>
              <a:ext uri="{FF2B5EF4-FFF2-40B4-BE49-F238E27FC236}">
                <a16:creationId xmlns:a16="http://schemas.microsoft.com/office/drawing/2014/main" id="{8CC37195-51F7-94E0-A837-01D57486B124}"/>
              </a:ext>
            </a:extLst>
          </p:cNvPr>
          <p:cNvPicPr>
            <a:picLocks noChangeAspect="1"/>
          </p:cNvPicPr>
          <p:nvPr/>
        </p:nvPicPr>
        <p:blipFill>
          <a:blip r:embed="rId3"/>
          <a:srcRect l="25173" t="10500" r="25660" b="5668"/>
          <a:stretch>
            <a:fillRect/>
          </a:stretch>
        </p:blipFill>
        <p:spPr>
          <a:xfrm>
            <a:off x="6526150" y="941990"/>
            <a:ext cx="5366568" cy="5718912"/>
          </a:xfrm>
          <a:prstGeom prst="rect">
            <a:avLst/>
          </a:prstGeom>
        </p:spPr>
      </p:pic>
      <p:pic>
        <p:nvPicPr>
          <p:cNvPr id="3" name="Picture 2">
            <a:extLst>
              <a:ext uri="{FF2B5EF4-FFF2-40B4-BE49-F238E27FC236}">
                <a16:creationId xmlns:a16="http://schemas.microsoft.com/office/drawing/2014/main" id="{CFEB1E86-693B-C883-C6AF-BC2594B77928}"/>
              </a:ext>
            </a:extLst>
          </p:cNvPr>
          <p:cNvPicPr>
            <a:picLocks noChangeAspect="1"/>
          </p:cNvPicPr>
          <p:nvPr/>
        </p:nvPicPr>
        <p:blipFill>
          <a:blip r:embed="rId4"/>
          <a:stretch>
            <a:fillRect/>
          </a:stretch>
        </p:blipFill>
        <p:spPr>
          <a:xfrm>
            <a:off x="4703619" y="5070763"/>
            <a:ext cx="1593273" cy="1593273"/>
          </a:xfrm>
          <a:prstGeom prst="rect">
            <a:avLst/>
          </a:prstGeom>
        </p:spPr>
      </p:pic>
      <p:sp>
        <p:nvSpPr>
          <p:cNvPr id="9" name="TextBox 8">
            <a:extLst>
              <a:ext uri="{FF2B5EF4-FFF2-40B4-BE49-F238E27FC236}">
                <a16:creationId xmlns:a16="http://schemas.microsoft.com/office/drawing/2014/main" id="{EE860A5D-D0E5-C22D-953D-E0148968C3A1}"/>
              </a:ext>
            </a:extLst>
          </p:cNvPr>
          <p:cNvSpPr txBox="1"/>
          <p:nvPr/>
        </p:nvSpPr>
        <p:spPr>
          <a:xfrm>
            <a:off x="883227" y="5060372"/>
            <a:ext cx="3616036" cy="14670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5000"/>
              </a:lnSpc>
              <a:spcBef>
                <a:spcPts val="1600"/>
              </a:spcBef>
            </a:pPr>
            <a:r>
              <a:rPr lang="en-US" sz="2000">
                <a:solidFill>
                  <a:schemeClr val="accent1">
                    <a:lumMod val="40000"/>
                    <a:lumOff val="60000"/>
                  </a:schemeClr>
                </a:solidFill>
                <a:latin typeface="Arial"/>
                <a:cs typeface="Arial"/>
              </a:rPr>
              <a:t>Sign-Up Form (Scan Code)</a:t>
            </a:r>
          </a:p>
          <a:p>
            <a:pPr>
              <a:lnSpc>
                <a:spcPct val="95000"/>
              </a:lnSpc>
              <a:spcBef>
                <a:spcPts val="1600"/>
              </a:spcBef>
            </a:pPr>
            <a:r>
              <a:rPr lang="en-US" sz="2000">
                <a:solidFill>
                  <a:srgbClr val="FFFFFF"/>
                </a:solidFill>
                <a:latin typeface="Arial"/>
                <a:cs typeface="Arial"/>
              </a:rPr>
              <a:t>Once approved, users will receive email notification with data access details</a:t>
            </a:r>
            <a:endParaRPr lang="en-US" sz="2000"/>
          </a:p>
        </p:txBody>
      </p:sp>
    </p:spTree>
    <p:extLst>
      <p:ext uri="{BB962C8B-B14F-4D97-AF65-F5344CB8AC3E}">
        <p14:creationId xmlns:p14="http://schemas.microsoft.com/office/powerpoint/2010/main" val="574291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E18CD-488E-9722-9A78-58FC5CFD48D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1E44CEA-8AEF-AA26-92D1-60C45FE6CB06}"/>
              </a:ext>
            </a:extLst>
          </p:cNvPr>
          <p:cNvSpPr>
            <a:spLocks noGrp="1"/>
          </p:cNvSpPr>
          <p:nvPr>
            <p:ph type="body" sz="quarter" idx="12"/>
          </p:nvPr>
        </p:nvSpPr>
        <p:spPr/>
        <p:txBody>
          <a:bodyPr/>
          <a:lstStyle/>
          <a:p>
            <a:r>
              <a:rPr lang="en-US" sz="1100" dirty="0">
                <a:latin typeface="Arial" panose="020B0604020202020204" pitchFamily="34" charset="0"/>
                <a:cs typeface="Arial" panose="020B0604020202020204" pitchFamily="34" charset="0"/>
              </a:rPr>
              <a:t>NASA CSDA PROGRAM</a:t>
            </a:r>
          </a:p>
        </p:txBody>
      </p:sp>
      <p:sp>
        <p:nvSpPr>
          <p:cNvPr id="3" name="Title 1">
            <a:extLst>
              <a:ext uri="{FF2B5EF4-FFF2-40B4-BE49-F238E27FC236}">
                <a16:creationId xmlns:a16="http://schemas.microsoft.com/office/drawing/2014/main" id="{0FA5A1BF-CCE7-CFC3-F47F-A40403157F70}"/>
              </a:ext>
            </a:extLst>
          </p:cNvPr>
          <p:cNvSpPr txBox="1">
            <a:spLocks/>
          </p:cNvSpPr>
          <p:nvPr/>
        </p:nvSpPr>
        <p:spPr>
          <a:xfrm>
            <a:off x="431489" y="787360"/>
            <a:ext cx="10390150" cy="7017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Access and Use</a:t>
            </a:r>
          </a:p>
        </p:txBody>
      </p:sp>
      <p:pic>
        <p:nvPicPr>
          <p:cNvPr id="6" name="Picture 5">
            <a:extLst>
              <a:ext uri="{FF2B5EF4-FFF2-40B4-BE49-F238E27FC236}">
                <a16:creationId xmlns:a16="http://schemas.microsoft.com/office/drawing/2014/main" id="{5C96A09A-39C6-26E8-1235-E40E4793BBFB}"/>
              </a:ext>
            </a:extLst>
          </p:cNvPr>
          <p:cNvPicPr>
            <a:picLocks noChangeAspect="1"/>
          </p:cNvPicPr>
          <p:nvPr/>
        </p:nvPicPr>
        <p:blipFill>
          <a:blip r:embed="rId2"/>
          <a:srcRect l="467" t="-3265" r="-467" b="7107"/>
          <a:stretch>
            <a:fillRect/>
          </a:stretch>
        </p:blipFill>
        <p:spPr>
          <a:xfrm>
            <a:off x="750134" y="4271554"/>
            <a:ext cx="7396868" cy="2452577"/>
          </a:xfrm>
          <a:prstGeom prst="rect">
            <a:avLst/>
          </a:prstGeom>
        </p:spPr>
      </p:pic>
      <p:sp>
        <p:nvSpPr>
          <p:cNvPr id="7" name="TextBox 6">
            <a:extLst>
              <a:ext uri="{FF2B5EF4-FFF2-40B4-BE49-F238E27FC236}">
                <a16:creationId xmlns:a16="http://schemas.microsoft.com/office/drawing/2014/main" id="{69E36E32-9F52-FF74-8EC7-4290BC65262E}"/>
              </a:ext>
            </a:extLst>
          </p:cNvPr>
          <p:cNvSpPr txBox="1"/>
          <p:nvPr/>
        </p:nvSpPr>
        <p:spPr>
          <a:xfrm>
            <a:off x="8147002" y="5704422"/>
            <a:ext cx="2678653" cy="738664"/>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CSDA Satellite Data Explorer  with thumbnails of Planet Labs data displayed</a:t>
            </a:r>
            <a:r>
              <a:rPr lang="en-US" sz="1400" dirty="0">
                <a:solidFill>
                  <a:schemeClr val="bg1"/>
                </a:solidFill>
              </a:rPr>
              <a:t>.</a:t>
            </a:r>
          </a:p>
        </p:txBody>
      </p:sp>
      <p:sp>
        <p:nvSpPr>
          <p:cNvPr id="4" name="Content Placeholder 2">
            <a:extLst>
              <a:ext uri="{FF2B5EF4-FFF2-40B4-BE49-F238E27FC236}">
                <a16:creationId xmlns:a16="http://schemas.microsoft.com/office/drawing/2014/main" id="{0C597817-413C-1146-C3C0-6448339A57BB}"/>
              </a:ext>
            </a:extLst>
          </p:cNvPr>
          <p:cNvSpPr txBox="1">
            <a:spLocks/>
          </p:cNvSpPr>
          <p:nvPr/>
        </p:nvSpPr>
        <p:spPr>
          <a:xfrm>
            <a:off x="750134" y="1479702"/>
            <a:ext cx="11180082" cy="48498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accent1">
                    <a:lumMod val="40000"/>
                    <a:lumOff val="60000"/>
                  </a:schemeClr>
                </a:solidFill>
                <a:latin typeface="Arial"/>
                <a:ea typeface="Open Sans"/>
                <a:cs typeface="Arial"/>
              </a:rPr>
              <a:t>Access</a:t>
            </a:r>
          </a:p>
          <a:p>
            <a:pPr marL="342900" indent="-342900" algn="just">
              <a:lnSpc>
                <a:spcPct val="100000"/>
              </a:lnSpc>
              <a:spcBef>
                <a:spcPts val="0"/>
              </a:spcBef>
              <a:spcAft>
                <a:spcPts val="600"/>
              </a:spcAft>
              <a:buClr>
                <a:schemeClr val="bg1"/>
              </a:buClr>
            </a:pPr>
            <a:r>
              <a:rPr lang="en-US" sz="1600" dirty="0">
                <a:solidFill>
                  <a:schemeClr val="bg1"/>
                </a:solidFill>
                <a:latin typeface="Arial"/>
                <a:ea typeface="Open Sans"/>
                <a:cs typeface="Arial"/>
              </a:rPr>
              <a:t>If you qualify for data access under our EULA, you can get authorization through the CSDA website: </a:t>
            </a:r>
            <a:r>
              <a:rPr lang="en-US" sz="1600" dirty="0">
                <a:solidFill>
                  <a:schemeClr val="accent1">
                    <a:lumMod val="40000"/>
                    <a:lumOff val="60000"/>
                  </a:schemeClr>
                </a:solidFill>
                <a:latin typeface="Arial"/>
                <a:ea typeface="Open Sans"/>
                <a:cs typeface="Arial"/>
                <a:hlinkClick r:id="rId3">
                  <a:extLst>
                    <a:ext uri="{A12FA001-AC4F-418D-AE19-62706E023703}">
                      <ahyp:hlinkClr xmlns:ahyp="http://schemas.microsoft.com/office/drawing/2018/hyperlinkcolor" val="tx"/>
                    </a:ext>
                  </a:extLst>
                </a:hlinkClick>
              </a:rPr>
              <a:t>https://csdap.earthdata.nasa.gov/signup</a:t>
            </a:r>
            <a:endParaRPr lang="en-US" sz="1600" dirty="0">
              <a:solidFill>
                <a:schemeClr val="accent1">
                  <a:lumMod val="40000"/>
                  <a:lumOff val="60000"/>
                </a:schemeClr>
              </a:solidFill>
              <a:latin typeface="Arial"/>
              <a:cs typeface="Arial"/>
            </a:endParaRPr>
          </a:p>
          <a:p>
            <a:pPr marL="800100" lvl="1" indent="-342900">
              <a:buClr>
                <a:schemeClr val="bg1"/>
              </a:buClr>
            </a:pPr>
            <a:r>
              <a:rPr lang="en-US" sz="1600" dirty="0">
                <a:solidFill>
                  <a:schemeClr val="bg1"/>
                </a:solidFill>
                <a:latin typeface="Arial"/>
                <a:ea typeface="Open Sans"/>
                <a:cs typeface="Arial"/>
              </a:rPr>
              <a:t>Eligibility to download validated through USG grant license or NASA email – validation and additional download support by NASA CSDA MSFC team.  </a:t>
            </a:r>
          </a:p>
          <a:p>
            <a:pPr marL="0" indent="0">
              <a:buClr>
                <a:schemeClr val="bg1">
                  <a:lumMod val="95000"/>
                </a:schemeClr>
              </a:buClr>
              <a:buFont typeface="Arial" panose="020B0604020202020204" pitchFamily="34" charset="0"/>
              <a:buNone/>
            </a:pPr>
            <a:r>
              <a:rPr lang="en-US" sz="2000" b="1" dirty="0">
                <a:solidFill>
                  <a:schemeClr val="accent1">
                    <a:lumMod val="40000"/>
                    <a:lumOff val="60000"/>
                  </a:schemeClr>
                </a:solidFill>
                <a:latin typeface="Arial"/>
                <a:ea typeface="Open Sans"/>
                <a:cs typeface="Arial"/>
              </a:rPr>
              <a:t>Limits on data use based on licenses</a:t>
            </a:r>
            <a:endParaRPr lang="en-US" sz="2000" b="1" dirty="0">
              <a:solidFill>
                <a:schemeClr val="accent1">
                  <a:lumMod val="40000"/>
                  <a:lumOff val="60000"/>
                </a:schemeClr>
              </a:solidFill>
            </a:endParaRPr>
          </a:p>
        </p:txBody>
      </p:sp>
      <p:sp>
        <p:nvSpPr>
          <p:cNvPr id="8" name="TextBox 7">
            <a:extLst>
              <a:ext uri="{FF2B5EF4-FFF2-40B4-BE49-F238E27FC236}">
                <a16:creationId xmlns:a16="http://schemas.microsoft.com/office/drawing/2014/main" id="{F494E40D-E694-76B2-2A0B-8BB0C4629533}"/>
              </a:ext>
            </a:extLst>
          </p:cNvPr>
          <p:cNvSpPr txBox="1"/>
          <p:nvPr/>
        </p:nvSpPr>
        <p:spPr>
          <a:xfrm>
            <a:off x="826936" y="3408528"/>
            <a:ext cx="8825064" cy="1969770"/>
          </a:xfrm>
          <a:prstGeom prst="rect">
            <a:avLst/>
          </a:prstGeom>
          <a:noFill/>
        </p:spPr>
        <p:txBody>
          <a:bodyPr wrap="square" lIns="91440" tIns="45720" rIns="91440" bIns="45720" rtlCol="0" anchor="t">
            <a:spAutoFit/>
          </a:bodyPr>
          <a:lstStyle/>
          <a:p>
            <a:r>
              <a:rPr lang="en-US" b="1">
                <a:solidFill>
                  <a:schemeClr val="bg1"/>
                </a:solidFill>
                <a:latin typeface="Arial"/>
                <a:ea typeface="Open Sans"/>
                <a:cs typeface="Arial"/>
              </a:rPr>
              <a:t>Satellite Data Explorer (SDX): </a:t>
            </a:r>
          </a:p>
          <a:p>
            <a:r>
              <a:rPr lang="en-US" sz="1600">
                <a:solidFill>
                  <a:schemeClr val="bg1"/>
                </a:solidFill>
                <a:latin typeface="Arial"/>
                <a:ea typeface="Open Sans"/>
                <a:cs typeface="Arial"/>
              </a:rPr>
              <a:t>Web interface for central search, discovery, and distribution of CSDA data: </a:t>
            </a:r>
            <a:r>
              <a:rPr lang="en-US" sz="1600">
                <a:solidFill>
                  <a:schemeClr val="bg1"/>
                </a:solidFill>
                <a:latin typeface="Arial"/>
                <a:ea typeface="Open Sans"/>
                <a:cs typeface="Arial"/>
                <a:hlinkClick r:id="rId4">
                  <a:extLst>
                    <a:ext uri="{A12FA001-AC4F-418D-AE19-62706E023703}">
                      <ahyp:hlinkClr xmlns:ahyp="http://schemas.microsoft.com/office/drawing/2018/hyperlinkcolor" val="tx"/>
                    </a:ext>
                  </a:extLst>
                </a:hlinkClick>
              </a:rPr>
              <a:t>https://science.nasa.gov/earth-science/csda/satellite-data-explorer/</a:t>
            </a:r>
            <a:endParaRPr lang="en-US" sz="1600">
              <a:solidFill>
                <a:schemeClr val="bg1"/>
              </a:solidFill>
              <a:latin typeface="Arial"/>
              <a:ea typeface="Open Sans"/>
              <a:cs typeface="Arial"/>
            </a:endParaRPr>
          </a:p>
          <a:p>
            <a:endParaRPr lang="en-US" sz="1800">
              <a:solidFill>
                <a:schemeClr val="bg1"/>
              </a:solidFill>
              <a:latin typeface="Arial"/>
              <a:ea typeface="Open Sans"/>
              <a:cs typeface="Arial"/>
            </a:endParaRPr>
          </a:p>
          <a:p>
            <a:endParaRPr lang="en-US">
              <a:ea typeface="Calibri"/>
              <a:cs typeface="Calibri"/>
            </a:endParaRPr>
          </a:p>
          <a:p>
            <a:endParaRPr lang="en-US">
              <a:cs typeface="Calibri"/>
            </a:endParaRPr>
          </a:p>
          <a:p>
            <a:endParaRPr lang="en-US">
              <a:ea typeface="Calibri" panose="020F0502020204030204"/>
              <a:cs typeface="Calibri"/>
            </a:endParaRPr>
          </a:p>
        </p:txBody>
      </p:sp>
    </p:spTree>
    <p:extLst>
      <p:ext uri="{BB962C8B-B14F-4D97-AF65-F5344CB8AC3E}">
        <p14:creationId xmlns:p14="http://schemas.microsoft.com/office/powerpoint/2010/main" val="3790991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8D8ADC-9414-5540-DB6E-34AFB7117281}"/>
              </a:ext>
            </a:extLst>
          </p:cNvPr>
          <p:cNvSpPr>
            <a:spLocks noGrp="1"/>
          </p:cNvSpPr>
          <p:nvPr>
            <p:ph type="body" sz="quarter" idx="12"/>
          </p:nvPr>
        </p:nvSpPr>
        <p:spPr/>
        <p:txBody>
          <a:bodyPr/>
          <a:lstStyle/>
          <a:p>
            <a:r>
              <a:rPr lang="en-US" dirty="0"/>
              <a:t>NASA CSDA PROGRAM</a:t>
            </a:r>
          </a:p>
        </p:txBody>
      </p:sp>
      <p:sp>
        <p:nvSpPr>
          <p:cNvPr id="7" name="Text Placeholder 6">
            <a:extLst>
              <a:ext uri="{FF2B5EF4-FFF2-40B4-BE49-F238E27FC236}">
                <a16:creationId xmlns:a16="http://schemas.microsoft.com/office/drawing/2014/main" id="{538D75CC-7BCC-6744-8043-B76E902CEB24}"/>
              </a:ext>
            </a:extLst>
          </p:cNvPr>
          <p:cNvSpPr>
            <a:spLocks noGrp="1"/>
          </p:cNvSpPr>
          <p:nvPr>
            <p:ph type="body" sz="quarter" idx="38"/>
          </p:nvPr>
        </p:nvSpPr>
        <p:spPr>
          <a:xfrm>
            <a:off x="796098" y="658746"/>
            <a:ext cx="5299902" cy="353291"/>
          </a:xfrm>
        </p:spPr>
        <p:txBody>
          <a:bodyPr/>
          <a:lstStyle/>
          <a:p>
            <a:r>
              <a:rPr lang="en-US" sz="2000" dirty="0">
                <a:solidFill>
                  <a:schemeClr val="accent1">
                    <a:lumMod val="20000"/>
                    <a:lumOff val="80000"/>
                  </a:schemeClr>
                </a:solidFill>
              </a:rPr>
              <a:t>Monthly Webinar Series</a:t>
            </a:r>
          </a:p>
        </p:txBody>
      </p:sp>
      <p:sp>
        <p:nvSpPr>
          <p:cNvPr id="4" name="Text Placeholder 3">
            <a:extLst>
              <a:ext uri="{FF2B5EF4-FFF2-40B4-BE49-F238E27FC236}">
                <a16:creationId xmlns:a16="http://schemas.microsoft.com/office/drawing/2014/main" id="{73AB1B6F-9956-21AF-6CEA-1AB22D18CF7A}"/>
              </a:ext>
            </a:extLst>
          </p:cNvPr>
          <p:cNvSpPr>
            <a:spLocks noGrp="1"/>
          </p:cNvSpPr>
          <p:nvPr>
            <p:ph type="body" sz="quarter" idx="26"/>
          </p:nvPr>
        </p:nvSpPr>
        <p:spPr>
          <a:xfrm>
            <a:off x="796098" y="105522"/>
            <a:ext cx="10353924" cy="404358"/>
          </a:xfrm>
        </p:spPr>
        <p:txBody>
          <a:bodyPr/>
          <a:lstStyle/>
          <a:p>
            <a:r>
              <a:rPr lang="en-US" sz="3600" b="1" dirty="0">
                <a:effectLst>
                  <a:outerShdw blurRad="38100" dist="38100" dir="2700000" algn="tl">
                    <a:srgbClr val="000000">
                      <a:alpha val="43137"/>
                    </a:srgbClr>
                  </a:outerShdw>
                </a:effectLst>
              </a:rPr>
              <a:t>Community Engagement and Outreach</a:t>
            </a:r>
          </a:p>
        </p:txBody>
      </p:sp>
      <p:pic>
        <p:nvPicPr>
          <p:cNvPr id="13" name="Picture 12">
            <a:extLst>
              <a:ext uri="{FF2B5EF4-FFF2-40B4-BE49-F238E27FC236}">
                <a16:creationId xmlns:a16="http://schemas.microsoft.com/office/drawing/2014/main" id="{D1F06100-C415-B639-F1E6-1A41AA7312CF}"/>
              </a:ext>
            </a:extLst>
          </p:cNvPr>
          <p:cNvPicPr>
            <a:picLocks noChangeAspect="1"/>
          </p:cNvPicPr>
          <p:nvPr/>
        </p:nvPicPr>
        <p:blipFill>
          <a:blip r:embed="rId2"/>
          <a:stretch>
            <a:fillRect/>
          </a:stretch>
        </p:blipFill>
        <p:spPr>
          <a:xfrm>
            <a:off x="6336831" y="1514195"/>
            <a:ext cx="5580849" cy="3063996"/>
          </a:xfrm>
          <a:prstGeom prst="rect">
            <a:avLst/>
          </a:prstGeom>
        </p:spPr>
      </p:pic>
      <p:sp>
        <p:nvSpPr>
          <p:cNvPr id="10" name="TextBox 1">
            <a:extLst>
              <a:ext uri="{FF2B5EF4-FFF2-40B4-BE49-F238E27FC236}">
                <a16:creationId xmlns:a16="http://schemas.microsoft.com/office/drawing/2014/main" id="{CBA7F2EA-AD4E-A411-C4DE-7AC98BE4D3DA}"/>
              </a:ext>
            </a:extLst>
          </p:cNvPr>
          <p:cNvSpPr txBox="1">
            <a:spLocks noGrp="1"/>
          </p:cNvSpPr>
          <p:nvPr>
            <p:ph type="body" sz="quarter" idx="39"/>
          </p:nvPr>
        </p:nvSpPr>
        <p:spPr>
          <a:xfrm>
            <a:off x="849846" y="1160903"/>
            <a:ext cx="5059072" cy="4672305"/>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a:buChar char="q"/>
            </a:pPr>
            <a:r>
              <a:rPr lang="en-US" sz="1700" dirty="0">
                <a:solidFill>
                  <a:schemeClr val="bg1"/>
                </a:solidFill>
                <a:latin typeface="Arial"/>
                <a:ea typeface="Calibri"/>
                <a:cs typeface="Calibri"/>
              </a:rPr>
              <a:t>Focus on Commercial Vendor Partner Capabilities</a:t>
            </a:r>
          </a:p>
          <a:p>
            <a:pPr marL="742950" lvl="1" indent="-285750">
              <a:buFont typeface="Arial" panose="020B0604020202020204" pitchFamily="34" charset="0"/>
              <a:buChar char="•"/>
            </a:pPr>
            <a:r>
              <a:rPr lang="en-US" sz="1700" dirty="0">
                <a:solidFill>
                  <a:schemeClr val="bg1"/>
                </a:solidFill>
                <a:latin typeface="Arial"/>
                <a:ea typeface="Calibri"/>
                <a:cs typeface="Calibri"/>
              </a:rPr>
              <a:t>Each month’s event focuses on a different current on-contract commercial vendor partner’s constellations and data products available through the CSDA program.</a:t>
            </a:r>
          </a:p>
          <a:p>
            <a:pPr marL="742950" lvl="1" indent="-285750"/>
            <a:r>
              <a:rPr lang="en-US" sz="1700" dirty="0">
                <a:solidFill>
                  <a:schemeClr val="bg1"/>
                </a:solidFill>
                <a:latin typeface="Arial"/>
                <a:ea typeface="Calibri"/>
                <a:cs typeface="Calibri"/>
              </a:rPr>
              <a:t>Increase user awareness of available user services and support resources for working with NASA CSDA datasets, services, and tools. </a:t>
            </a:r>
          </a:p>
          <a:p>
            <a:pPr marL="285750" indent="-285750">
              <a:buFont typeface="Wingdings"/>
              <a:buChar char="q"/>
            </a:pPr>
            <a:r>
              <a:rPr lang="en-US" sz="1700" dirty="0">
                <a:solidFill>
                  <a:schemeClr val="bg1"/>
                </a:solidFill>
                <a:latin typeface="Arial"/>
                <a:ea typeface="Calibri"/>
                <a:cs typeface="Calibri"/>
              </a:rPr>
              <a:t>Provide Commercial Data Use Cases:</a:t>
            </a:r>
          </a:p>
          <a:p>
            <a:pPr marL="742950" lvl="1" indent="-285750">
              <a:buFont typeface="Arial" panose="020B0604020202020204" pitchFamily="34" charset="0"/>
              <a:buChar char="•"/>
            </a:pPr>
            <a:r>
              <a:rPr lang="en-US" sz="1700" dirty="0">
                <a:solidFill>
                  <a:schemeClr val="bg1"/>
                </a:solidFill>
                <a:latin typeface="Arial"/>
                <a:ea typeface="Calibri"/>
                <a:cs typeface="Calibri"/>
              </a:rPr>
              <a:t>Highlight use cases that illustrate how commercial Earth observation data complements Earth observing data from NASA and its federal government partners for research and applications.</a:t>
            </a:r>
          </a:p>
          <a:p>
            <a:endParaRPr lang="en-US" b="1" dirty="0">
              <a:solidFill>
                <a:srgbClr val="0166B1"/>
              </a:solidFill>
              <a:ea typeface="Calibri"/>
              <a:cs typeface="Calibri"/>
            </a:endParaRPr>
          </a:p>
        </p:txBody>
      </p:sp>
      <p:sp>
        <p:nvSpPr>
          <p:cNvPr id="16" name="TextBox 10">
            <a:extLst>
              <a:ext uri="{FF2B5EF4-FFF2-40B4-BE49-F238E27FC236}">
                <a16:creationId xmlns:a16="http://schemas.microsoft.com/office/drawing/2014/main" id="{B91A09B4-0588-5F11-ADF5-16DBF9B83762}"/>
              </a:ext>
            </a:extLst>
          </p:cNvPr>
          <p:cNvSpPr txBox="1"/>
          <p:nvPr/>
        </p:nvSpPr>
        <p:spPr>
          <a:xfrm>
            <a:off x="6336831" y="4882140"/>
            <a:ext cx="1749519"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5">
                    <a:lumMod val="40000"/>
                    <a:lumOff val="60000"/>
                  </a:schemeClr>
                </a:solidFill>
                <a:latin typeface="Arial"/>
                <a:cs typeface="Arial"/>
              </a:rPr>
              <a:t>15 </a:t>
            </a:r>
            <a:r>
              <a:rPr lang="en-US" b="1" dirty="0">
                <a:solidFill>
                  <a:schemeClr val="bg1"/>
                </a:solidFill>
                <a:latin typeface="Arial"/>
                <a:ea typeface="Calibri"/>
                <a:cs typeface="Arial"/>
              </a:rPr>
              <a:t>Webinars</a:t>
            </a:r>
            <a:endParaRPr lang="en-US" kern="1200" dirty="0">
              <a:solidFill>
                <a:schemeClr val="bg1"/>
              </a:solidFill>
              <a:latin typeface="Arial"/>
              <a:cs typeface="Arial"/>
            </a:endParaRPr>
          </a:p>
          <a:p>
            <a:pPr marL="0" algn="l"/>
            <a:endParaRPr lang="en-US" b="1" kern="1200" dirty="0">
              <a:solidFill>
                <a:srgbClr val="7030A0"/>
              </a:solidFill>
              <a:latin typeface="Calibri"/>
              <a:ea typeface="Calibri"/>
              <a:cs typeface="Arial"/>
            </a:endParaRPr>
          </a:p>
          <a:p>
            <a:pPr algn="ctr"/>
            <a:endParaRPr lang="en-US" dirty="0"/>
          </a:p>
        </p:txBody>
      </p:sp>
      <p:sp>
        <p:nvSpPr>
          <p:cNvPr id="17" name="TextBox 9">
            <a:extLst>
              <a:ext uri="{FF2B5EF4-FFF2-40B4-BE49-F238E27FC236}">
                <a16:creationId xmlns:a16="http://schemas.microsoft.com/office/drawing/2014/main" id="{B48A8298-E3A0-1DE1-4FC7-04DEB487E43E}"/>
              </a:ext>
            </a:extLst>
          </p:cNvPr>
          <p:cNvSpPr txBox="1"/>
          <p:nvPr/>
        </p:nvSpPr>
        <p:spPr>
          <a:xfrm>
            <a:off x="7979496" y="4882140"/>
            <a:ext cx="206062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lumMod val="20000"/>
                    <a:lumOff val="80000"/>
                  </a:schemeClr>
                </a:solidFill>
                <a:latin typeface="Arial" panose="020B0604020202020204" pitchFamily="34" charset="0"/>
                <a:cs typeface="Arial" panose="020B0604020202020204" pitchFamily="34" charset="0"/>
              </a:rPr>
              <a:t>25+ </a:t>
            </a:r>
            <a:r>
              <a:rPr lang="en-US" b="1" dirty="0">
                <a:solidFill>
                  <a:schemeClr val="bg1"/>
                </a:solidFill>
                <a:latin typeface="Arial" panose="020B0604020202020204" pitchFamily="34" charset="0"/>
                <a:cs typeface="Arial" panose="020B0604020202020204" pitchFamily="34" charset="0"/>
              </a:rPr>
              <a:t>Countries</a:t>
            </a:r>
            <a:endParaRPr lang="en-US" dirty="0">
              <a:solidFill>
                <a:schemeClr val="bg1"/>
              </a:solidFill>
              <a:latin typeface="Arial" panose="020B0604020202020204" pitchFamily="34" charset="0"/>
              <a:ea typeface="Calibri"/>
              <a:cs typeface="Arial" panose="020B0604020202020204" pitchFamily="34" charset="0"/>
            </a:endParaRPr>
          </a:p>
        </p:txBody>
      </p:sp>
      <p:sp>
        <p:nvSpPr>
          <p:cNvPr id="18" name="TextBox 4">
            <a:extLst>
              <a:ext uri="{FF2B5EF4-FFF2-40B4-BE49-F238E27FC236}">
                <a16:creationId xmlns:a16="http://schemas.microsoft.com/office/drawing/2014/main" id="{630240FD-7A51-F121-82DD-85676F221EF5}"/>
              </a:ext>
            </a:extLst>
          </p:cNvPr>
          <p:cNvSpPr txBox="1"/>
          <p:nvPr/>
        </p:nvSpPr>
        <p:spPr>
          <a:xfrm>
            <a:off x="9743914" y="4882140"/>
            <a:ext cx="2448086"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6">
                    <a:lumMod val="40000"/>
                    <a:lumOff val="60000"/>
                  </a:schemeClr>
                </a:solidFill>
                <a:latin typeface="Arial" panose="020B0604020202020204" pitchFamily="34" charset="0"/>
                <a:cs typeface="Arial" panose="020B0604020202020204" pitchFamily="34" charset="0"/>
              </a:rPr>
              <a:t>1,802 </a:t>
            </a:r>
            <a:r>
              <a:rPr lang="en-US" b="1" dirty="0">
                <a:solidFill>
                  <a:schemeClr val="bg1"/>
                </a:solidFill>
                <a:latin typeface="Arial" panose="020B0604020202020204" pitchFamily="34" charset="0"/>
                <a:cs typeface="Arial" panose="020B0604020202020204" pitchFamily="34" charset="0"/>
              </a:rPr>
              <a:t>Participants</a:t>
            </a:r>
            <a:endParaRPr lang="en-US" kern="1200" dirty="0">
              <a:solidFill>
                <a:schemeClr val="bg1"/>
              </a:solidFill>
              <a:latin typeface="Arial" panose="020B0604020202020204" pitchFamily="34" charset="0"/>
              <a:ea typeface="Calibri"/>
              <a:cs typeface="Arial" panose="020B0604020202020204" pitchFamily="34" charset="0"/>
            </a:endParaRPr>
          </a:p>
          <a:p>
            <a:pPr algn="ctr"/>
            <a:endParaRPr lang="en-US" dirty="0"/>
          </a:p>
        </p:txBody>
      </p:sp>
      <p:graphicFrame>
        <p:nvGraphicFramePr>
          <p:cNvPr id="3" name="Table 2">
            <a:extLst>
              <a:ext uri="{FF2B5EF4-FFF2-40B4-BE49-F238E27FC236}">
                <a16:creationId xmlns:a16="http://schemas.microsoft.com/office/drawing/2014/main" id="{2D376BBF-D50B-B2C7-F8DB-5D18077F1016}"/>
              </a:ext>
            </a:extLst>
          </p:cNvPr>
          <p:cNvGraphicFramePr>
            <a:graphicFrameLocks noGrp="1"/>
          </p:cNvGraphicFramePr>
          <p:nvPr>
            <p:extLst>
              <p:ext uri="{D42A27DB-BD31-4B8C-83A1-F6EECF244321}">
                <p14:modId xmlns:p14="http://schemas.microsoft.com/office/powerpoint/2010/main" val="1413400384"/>
              </p:ext>
            </p:extLst>
          </p:nvPr>
        </p:nvGraphicFramePr>
        <p:xfrm>
          <a:off x="6096000" y="5457033"/>
          <a:ext cx="5835206" cy="1250873"/>
        </p:xfrm>
        <a:graphic>
          <a:graphicData uri="http://schemas.openxmlformats.org/drawingml/2006/table">
            <a:tbl>
              <a:tblPr/>
              <a:tblGrid>
                <a:gridCol w="2917603">
                  <a:extLst>
                    <a:ext uri="{9D8B030D-6E8A-4147-A177-3AD203B41FA5}">
                      <a16:colId xmlns:a16="http://schemas.microsoft.com/office/drawing/2014/main" val="926531070"/>
                    </a:ext>
                  </a:extLst>
                </a:gridCol>
                <a:gridCol w="2917603">
                  <a:extLst>
                    <a:ext uri="{9D8B030D-6E8A-4147-A177-3AD203B41FA5}">
                      <a16:colId xmlns:a16="http://schemas.microsoft.com/office/drawing/2014/main" val="3187366076"/>
                    </a:ext>
                  </a:extLst>
                </a:gridCol>
              </a:tblGrid>
              <a:tr h="401091">
                <a:tc>
                  <a:txBody>
                    <a:bodyPr/>
                    <a:lstStyle/>
                    <a:p>
                      <a:pPr algn="ctr" fontAlgn="base">
                        <a:lnSpc>
                          <a:spcPts val="2850"/>
                        </a:lnSpc>
                        <a:buNone/>
                      </a:pPr>
                      <a:r>
                        <a:rPr lang="en-US" sz="2400" b="0" i="0" cap="none" spc="0" dirty="0">
                          <a:ln>
                            <a:noFill/>
                          </a:ln>
                          <a:solidFill>
                            <a:schemeClr val="tx1"/>
                          </a:solidFill>
                          <a:effectLst/>
                          <a:latin typeface="Arial" panose="020B0604020202020204" pitchFamily="34" charset="0"/>
                        </a:rPr>
                        <a:t>Vendor/ Partner​</a:t>
                      </a:r>
                      <a:endParaRPr lang="en-US" b="0" i="0" cap="none" spc="0" dirty="0">
                        <a:ln>
                          <a:noFill/>
                        </a:ln>
                        <a:solidFill>
                          <a:schemeClr val="tx1"/>
                        </a:solidFill>
                        <a:effectLs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850"/>
                        </a:lnSpc>
                        <a:buNone/>
                      </a:pPr>
                      <a:r>
                        <a:rPr lang="en-US" sz="2400" b="0" i="0" cap="none" spc="0" dirty="0">
                          <a:ln>
                            <a:noFill/>
                          </a:ln>
                          <a:solidFill>
                            <a:schemeClr val="tx1"/>
                          </a:solidFill>
                          <a:effectLst/>
                          <a:latin typeface="Arial" panose="020B0604020202020204" pitchFamily="34" charset="0"/>
                        </a:rPr>
                        <a:t>Month​</a:t>
                      </a:r>
                      <a:endParaRPr lang="en-US" b="0" i="0" cap="none" spc="0" dirty="0">
                        <a:ln>
                          <a:noFill/>
                        </a:ln>
                        <a:solidFill>
                          <a:schemeClr val="tx1"/>
                        </a:solidFill>
                        <a:effectLs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47727223"/>
                  </a:ext>
                </a:extLst>
              </a:tr>
              <a:tr h="401091">
                <a:tc>
                  <a:txBody>
                    <a:bodyPr/>
                    <a:lstStyle/>
                    <a:p>
                      <a:pPr algn="l" fontAlgn="base">
                        <a:lnSpc>
                          <a:spcPts val="2400"/>
                        </a:lnSpc>
                        <a:buNone/>
                      </a:pPr>
                      <a:r>
                        <a:rPr lang="en-US" sz="2000" b="0" i="0" dirty="0">
                          <a:ln>
                            <a:solidFill>
                              <a:schemeClr val="bg1"/>
                            </a:solidFill>
                          </a:ln>
                          <a:solidFill>
                            <a:schemeClr val="bg1"/>
                          </a:solidFill>
                          <a:effectLst/>
                          <a:latin typeface="Arial" panose="020B0604020202020204" pitchFamily="34" charset="0"/>
                        </a:rPr>
                        <a:t>MDA Space​</a:t>
                      </a:r>
                      <a:endParaRPr lang="en-US" b="0" i="0" dirty="0">
                        <a:ln>
                          <a:solidFill>
                            <a:schemeClr val="bg1"/>
                          </a:solidFill>
                        </a:ln>
                        <a:solidFill>
                          <a:schemeClr val="bg1"/>
                        </a:solidFill>
                        <a:effectLs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ase">
                        <a:lnSpc>
                          <a:spcPts val="2400"/>
                        </a:lnSpc>
                        <a:buNone/>
                      </a:pPr>
                      <a:r>
                        <a:rPr lang="en-US" sz="2000" b="0" i="0" dirty="0">
                          <a:ln>
                            <a:solidFill>
                              <a:schemeClr val="bg1"/>
                            </a:solidFill>
                          </a:ln>
                          <a:solidFill>
                            <a:schemeClr val="bg1"/>
                          </a:solidFill>
                          <a:effectLst/>
                          <a:latin typeface="Arial" panose="020B0604020202020204" pitchFamily="34" charset="0"/>
                        </a:rPr>
                        <a:t>29 April 2026​</a:t>
                      </a:r>
                      <a:endParaRPr lang="en-US" b="0" i="0" dirty="0">
                        <a:ln>
                          <a:solidFill>
                            <a:schemeClr val="bg1"/>
                          </a:solidFill>
                        </a:ln>
                        <a:solidFill>
                          <a:schemeClr val="bg1"/>
                        </a:solidFill>
                        <a:effectLs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40614769"/>
                  </a:ext>
                </a:extLst>
              </a:tr>
              <a:tr h="401091">
                <a:tc>
                  <a:txBody>
                    <a:bodyPr/>
                    <a:lstStyle/>
                    <a:p>
                      <a:pPr algn="l" fontAlgn="base">
                        <a:lnSpc>
                          <a:spcPts val="2400"/>
                        </a:lnSpc>
                        <a:buNone/>
                      </a:pPr>
                      <a:r>
                        <a:rPr lang="en-US" sz="2000" b="0" i="0" dirty="0" err="1">
                          <a:ln>
                            <a:solidFill>
                              <a:schemeClr val="bg1"/>
                            </a:solidFill>
                          </a:ln>
                          <a:solidFill>
                            <a:schemeClr val="bg1"/>
                          </a:solidFill>
                          <a:effectLst/>
                          <a:latin typeface="Arial" panose="020B0604020202020204" pitchFamily="34" charset="0"/>
                        </a:rPr>
                        <a:t>GeoOptics</a:t>
                      </a:r>
                      <a:r>
                        <a:rPr lang="en-US" sz="2000" b="0" i="0" dirty="0">
                          <a:ln>
                            <a:solidFill>
                              <a:schemeClr val="bg1"/>
                            </a:solidFill>
                          </a:ln>
                          <a:solidFill>
                            <a:schemeClr val="bg1"/>
                          </a:solidFill>
                          <a:effectLst/>
                          <a:latin typeface="Arial" panose="020B0604020202020204" pitchFamily="34" charset="0"/>
                        </a:rPr>
                        <a:t>​</a:t>
                      </a:r>
                      <a:endParaRPr lang="en-US" b="0" i="0" dirty="0">
                        <a:ln>
                          <a:solidFill>
                            <a:schemeClr val="bg1"/>
                          </a:solidFill>
                        </a:ln>
                        <a:solidFill>
                          <a:schemeClr val="bg1"/>
                        </a:solidFill>
                        <a:effectLs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ase">
                        <a:lnSpc>
                          <a:spcPts val="2400"/>
                        </a:lnSpc>
                        <a:buNone/>
                      </a:pPr>
                      <a:r>
                        <a:rPr lang="en-US" sz="2000" b="0" i="0" dirty="0">
                          <a:ln>
                            <a:solidFill>
                              <a:schemeClr val="bg1"/>
                            </a:solidFill>
                          </a:ln>
                          <a:solidFill>
                            <a:schemeClr val="bg1"/>
                          </a:solidFill>
                          <a:effectLst/>
                          <a:latin typeface="Arial" panose="020B0604020202020204" pitchFamily="34" charset="0"/>
                        </a:rPr>
                        <a:t>May 2026​</a:t>
                      </a:r>
                      <a:endParaRPr lang="en-US" b="0" i="0" dirty="0">
                        <a:ln>
                          <a:solidFill>
                            <a:schemeClr val="bg1"/>
                          </a:solidFill>
                        </a:ln>
                        <a:solidFill>
                          <a:schemeClr val="bg1"/>
                        </a:solidFill>
                        <a:effectLs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77150007"/>
                  </a:ext>
                </a:extLst>
              </a:tr>
            </a:tbl>
          </a:graphicData>
        </a:graphic>
      </p:graphicFrame>
      <p:sp>
        <p:nvSpPr>
          <p:cNvPr id="5" name="TextBox 14">
            <a:extLst>
              <a:ext uri="{FF2B5EF4-FFF2-40B4-BE49-F238E27FC236}">
                <a16:creationId xmlns:a16="http://schemas.microsoft.com/office/drawing/2014/main" id="{24186DDC-D30D-467E-F2A2-9615FD80D767}"/>
              </a:ext>
            </a:extLst>
          </p:cNvPr>
          <p:cNvSpPr txBox="1"/>
          <p:nvPr/>
        </p:nvSpPr>
        <p:spPr>
          <a:xfrm>
            <a:off x="421934" y="6067400"/>
            <a:ext cx="764044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0"/>
              </a:spcAft>
            </a:pPr>
            <a:r>
              <a:rPr lang="en-US" sz="1400" b="1" dirty="0">
                <a:solidFill>
                  <a:schemeClr val="accent1">
                    <a:lumMod val="20000"/>
                    <a:lumOff val="80000"/>
                  </a:schemeClr>
                </a:solidFill>
                <a:latin typeface="Arial" panose="020B0604020202020204" pitchFamily="34" charset="0"/>
                <a:ea typeface="Calibri" panose="020F0502020204030204"/>
                <a:cs typeface="Arial" panose="020B0604020202020204" pitchFamily="34" charset="0"/>
              </a:rPr>
              <a:t>To be added to our webinar distribution list please contact: </a:t>
            </a:r>
          </a:p>
          <a:p>
            <a:pPr marL="0" marR="0">
              <a:spcBef>
                <a:spcPts val="0"/>
              </a:spcBef>
              <a:spcAft>
                <a:spcPts val="0"/>
              </a:spcAft>
            </a:pPr>
            <a:r>
              <a:rPr lang="en-US" sz="1400" b="1" dirty="0">
                <a:solidFill>
                  <a:schemeClr val="accent1">
                    <a:lumMod val="20000"/>
                    <a:lumOff val="80000"/>
                  </a:schemeClr>
                </a:solidFill>
                <a:effectLst/>
                <a:latin typeface="Arial" panose="020B0604020202020204" pitchFamily="34" charset="0"/>
                <a:ea typeface="Times New Roman" panose="02020603050405020304" pitchFamily="18" charset="0"/>
                <a:cs typeface="Arial" panose="020B0604020202020204" pitchFamily="34" charset="0"/>
              </a:rPr>
              <a:t>Webinar POC: </a:t>
            </a:r>
            <a:r>
              <a:rPr lang="en-US" sz="1400" dirty="0">
                <a:solidFill>
                  <a:schemeClr val="accent1">
                    <a:lumMod val="20000"/>
                    <a:lumOff val="80000"/>
                  </a:schemeClr>
                </a:solidFill>
                <a:effectLst/>
                <a:latin typeface="Arial" panose="020B0604020202020204" pitchFamily="34" charset="0"/>
                <a:ea typeface="Times New Roman" panose="02020603050405020304" pitchFamily="18" charset="0"/>
                <a:cs typeface="Arial" panose="020B0604020202020204" pitchFamily="34" charset="0"/>
              </a:rPr>
              <a:t>Jennifer Brennan, Host </a:t>
            </a:r>
            <a:endParaRPr lang="en-US" sz="1400" dirty="0">
              <a:solidFill>
                <a:schemeClr val="accent1">
                  <a:lumMod val="20000"/>
                  <a:lumOff val="80000"/>
                </a:schemeClr>
              </a:solidFill>
              <a:effectLst/>
              <a:latin typeface="Arial" panose="020B0604020202020204" pitchFamily="34" charset="0"/>
              <a:ea typeface="Aptos" panose="020B0004020202020204" pitchFamily="34" charset="0"/>
              <a:cs typeface="Arial" panose="020B0604020202020204" pitchFamily="34" charset="0"/>
            </a:endParaRPr>
          </a:p>
          <a:p>
            <a:pPr marL="0" marR="0">
              <a:spcBef>
                <a:spcPts val="0"/>
              </a:spcBef>
              <a:spcAft>
                <a:spcPts val="0"/>
              </a:spcAft>
            </a:pPr>
            <a:r>
              <a:rPr lang="en-US" sz="1400" b="1" dirty="0">
                <a:solidFill>
                  <a:schemeClr val="accent1">
                    <a:lumMod val="20000"/>
                    <a:lumOff val="80000"/>
                  </a:schemeClr>
                </a:solidFill>
                <a:effectLst/>
                <a:latin typeface="Arial" panose="020B0604020202020204" pitchFamily="34" charset="0"/>
                <a:ea typeface="Times New Roman" panose="02020603050405020304" pitchFamily="18" charset="0"/>
                <a:cs typeface="Arial" panose="020B0604020202020204" pitchFamily="34" charset="0"/>
              </a:rPr>
              <a:t>Email: </a:t>
            </a:r>
            <a:r>
              <a:rPr lang="en-US" sz="1400" dirty="0">
                <a:solidFill>
                  <a:schemeClr val="accent1">
                    <a:lumMod val="20000"/>
                    <a:lumOff val="80000"/>
                  </a:schemeClr>
                </a:solidFill>
                <a:effectLst/>
                <a:latin typeface="Arial" panose="020B0604020202020204" pitchFamily="34" charset="0"/>
                <a:ea typeface="Times New Roman" panose="02020603050405020304" pitchFamily="18" charset="0"/>
                <a:cs typeface="Arial" panose="020B0604020202020204" pitchFamily="34" charset="0"/>
              </a:rPr>
              <a:t>Jennifer.L.Brennan@nasa.gov     </a:t>
            </a:r>
            <a:r>
              <a:rPr lang="en-US" sz="1400" dirty="0">
                <a:solidFill>
                  <a:schemeClr val="accent1">
                    <a:lumMod val="20000"/>
                    <a:lumOff val="80000"/>
                  </a:schemeClr>
                </a:solidFill>
                <a:effectLst/>
                <a:latin typeface="Calibri" panose="020F0502020204030204" pitchFamily="34" charset="0"/>
                <a:ea typeface="Times New Roman" panose="02020603050405020304" pitchFamily="18" charset="0"/>
                <a:cs typeface="Aptos" panose="020B0004020202020204" pitchFamily="34" charset="0"/>
              </a:rPr>
              <a:t>       </a:t>
            </a:r>
            <a:r>
              <a:rPr lang="en-US" sz="1400" dirty="0">
                <a:solidFill>
                  <a:srgbClr val="0070C0"/>
                </a:solidFill>
                <a:effectLst/>
                <a:latin typeface="Calibri" panose="020F0502020204030204" pitchFamily="34" charset="0"/>
                <a:ea typeface="Times New Roman" panose="02020603050405020304" pitchFamily="18" charset="0"/>
                <a:cs typeface="Aptos" panose="020B0004020202020204" pitchFamily="34" charset="0"/>
              </a:rPr>
              <a:t>         </a:t>
            </a:r>
            <a:endParaRPr lang="en-US" sz="1400" dirty="0">
              <a:solidFill>
                <a:srgbClr val="0070C0"/>
              </a:solidFill>
              <a:effectLst/>
              <a:latin typeface="Aptos" panose="020B0004020202020204" pitchFamily="34" charset="0"/>
              <a:ea typeface="Aptos" panose="020B0004020202020204" pitchFamily="34" charset="0"/>
              <a:cs typeface="Aptos" panose="020B0004020202020204" pitchFamily="34" charset="0"/>
            </a:endParaRPr>
          </a:p>
          <a:p>
            <a:endParaRPr lang="en-US" sz="1200" b="1" dirty="0">
              <a:solidFill>
                <a:srgbClr val="0166B1"/>
              </a:solidFill>
              <a:latin typeface="Arial Nova"/>
              <a:ea typeface="Calibri" panose="020F0502020204030204"/>
              <a:cs typeface="Calibri" panose="020F0502020204030204"/>
            </a:endParaRPr>
          </a:p>
        </p:txBody>
      </p:sp>
    </p:spTree>
    <p:extLst>
      <p:ext uri="{BB962C8B-B14F-4D97-AF65-F5344CB8AC3E}">
        <p14:creationId xmlns:p14="http://schemas.microsoft.com/office/powerpoint/2010/main" val="1386461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0D5359-EBD2-F7BB-9813-E8D566A6DCBB}"/>
              </a:ext>
            </a:extLst>
          </p:cNvPr>
          <p:cNvSpPr>
            <a:spLocks noGrp="1"/>
          </p:cNvSpPr>
          <p:nvPr>
            <p:ph type="body" sz="quarter" idx="4294967295"/>
          </p:nvPr>
        </p:nvSpPr>
        <p:spPr>
          <a:xfrm rot="5400000">
            <a:off x="-1348891" y="2883031"/>
            <a:ext cx="3406297" cy="236951"/>
          </a:xfrm>
        </p:spPr>
        <p:txBody>
          <a:bodyPr vert="horz" lIns="91440" tIns="45720" rIns="91440" bIns="45720" rtlCol="0" anchor="t">
            <a:noAutofit/>
          </a:bodyPr>
          <a:lstStyle/>
          <a:p>
            <a:pPr marL="0" indent="0">
              <a:buNone/>
            </a:pPr>
            <a:r>
              <a:rPr lang="en-US" sz="1100" dirty="0">
                <a:solidFill>
                  <a:schemeClr val="bg1"/>
                </a:solidFill>
                <a:latin typeface="Arial" panose="020B0604020202020204" pitchFamily="34" charset="0"/>
                <a:cs typeface="Arial" panose="020B0604020202020204" pitchFamily="34" charset="0"/>
              </a:rPr>
              <a:t>NASA CSDA PROGRAM</a:t>
            </a:r>
          </a:p>
        </p:txBody>
      </p:sp>
      <p:sp>
        <p:nvSpPr>
          <p:cNvPr id="5" name="Title 1">
            <a:extLst>
              <a:ext uri="{FF2B5EF4-FFF2-40B4-BE49-F238E27FC236}">
                <a16:creationId xmlns:a16="http://schemas.microsoft.com/office/drawing/2014/main" id="{E680EFF5-BAB7-FB90-4D2D-4BD02A1236F0}"/>
              </a:ext>
            </a:extLst>
          </p:cNvPr>
          <p:cNvSpPr>
            <a:spLocks noGrp="1"/>
          </p:cNvSpPr>
          <p:nvPr/>
        </p:nvSpPr>
        <p:spPr>
          <a:xfrm>
            <a:off x="235782" y="700809"/>
            <a:ext cx="8060844"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0" kern="1200">
                <a:solidFill>
                  <a:schemeClr val="tx1"/>
                </a:solidFill>
                <a:latin typeface="Arial" panose="020B0604020202020204" pitchFamily="34" charset="0"/>
                <a:ea typeface="+mj-ea"/>
                <a:cs typeface="Arial" panose="020B0604020202020204" pitchFamily="34" charset="0"/>
              </a:defRPr>
            </a:lvl1pPr>
          </a:lstStyle>
          <a:p>
            <a:r>
              <a:rPr lang="en-US" b="1" dirty="0">
                <a:solidFill>
                  <a:schemeClr val="bg1"/>
                </a:solidFill>
                <a:effectLst>
                  <a:outerShdw blurRad="38100" dist="38100" dir="2700000" algn="tl">
                    <a:srgbClr val="000000">
                      <a:alpha val="43137"/>
                    </a:srgbClr>
                  </a:outerShdw>
                </a:effectLst>
              </a:rPr>
              <a:t>Questions for the community</a:t>
            </a:r>
          </a:p>
        </p:txBody>
      </p:sp>
      <p:pic>
        <p:nvPicPr>
          <p:cNvPr id="7" name="Picture 6">
            <a:extLst>
              <a:ext uri="{FF2B5EF4-FFF2-40B4-BE49-F238E27FC236}">
                <a16:creationId xmlns:a16="http://schemas.microsoft.com/office/drawing/2014/main" id="{93E57316-C2A0-D5EF-64BC-AEC77EB27176}"/>
              </a:ext>
            </a:extLst>
          </p:cNvPr>
          <p:cNvPicPr>
            <a:picLocks noChangeAspect="1"/>
          </p:cNvPicPr>
          <p:nvPr/>
        </p:nvPicPr>
        <p:blipFill>
          <a:blip r:embed="rId2"/>
          <a:stretch>
            <a:fillRect/>
          </a:stretch>
        </p:blipFill>
        <p:spPr>
          <a:xfrm>
            <a:off x="0" y="0"/>
            <a:ext cx="12192000" cy="694192"/>
          </a:xfrm>
          <a:prstGeom prst="rect">
            <a:avLst/>
          </a:prstGeom>
        </p:spPr>
      </p:pic>
      <p:graphicFrame>
        <p:nvGraphicFramePr>
          <p:cNvPr id="6" name="Diagram 5">
            <a:extLst>
              <a:ext uri="{FF2B5EF4-FFF2-40B4-BE49-F238E27FC236}">
                <a16:creationId xmlns:a16="http://schemas.microsoft.com/office/drawing/2014/main" id="{F3CF9987-7175-C17A-EC00-6A07A9191434}"/>
              </a:ext>
            </a:extLst>
          </p:cNvPr>
          <p:cNvGraphicFramePr/>
          <p:nvPr>
            <p:extLst>
              <p:ext uri="{D42A27DB-BD31-4B8C-83A1-F6EECF244321}">
                <p14:modId xmlns:p14="http://schemas.microsoft.com/office/powerpoint/2010/main" val="989752063"/>
              </p:ext>
            </p:extLst>
          </p:nvPr>
        </p:nvGraphicFramePr>
        <p:xfrm>
          <a:off x="2625124" y="99627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4356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C116D-FC1C-89E2-3E55-2FCEAA568A5D}"/>
              </a:ext>
            </a:extLst>
          </p:cNvPr>
          <p:cNvSpPr>
            <a:spLocks noGrp="1"/>
          </p:cNvSpPr>
          <p:nvPr>
            <p:ph type="body" sz="quarter" idx="12"/>
          </p:nvPr>
        </p:nvSpPr>
        <p:spPr/>
        <p:txBody>
          <a:bodyPr/>
          <a:lstStyle/>
          <a:p>
            <a:r>
              <a:rPr lang="en-US" sz="1100" dirty="0">
                <a:latin typeface="Arial" panose="020B0604020202020204" pitchFamily="34" charset="0"/>
                <a:cs typeface="Arial" panose="020B0604020202020204" pitchFamily="34" charset="0"/>
              </a:rPr>
              <a:t>NASA CSDA PROGRAM</a:t>
            </a:r>
          </a:p>
        </p:txBody>
      </p:sp>
      <p:sp>
        <p:nvSpPr>
          <p:cNvPr id="3" name="TextBox 4">
            <a:extLst>
              <a:ext uri="{FF2B5EF4-FFF2-40B4-BE49-F238E27FC236}">
                <a16:creationId xmlns:a16="http://schemas.microsoft.com/office/drawing/2014/main" id="{2CC593C8-2CAC-C0FD-59AE-F34943B608A8}"/>
              </a:ext>
            </a:extLst>
          </p:cNvPr>
          <p:cNvSpPr txBox="1">
            <a:spLocks noGrp="1"/>
          </p:cNvSpPr>
          <p:nvPr>
            <p:ph type="body" sz="quarter" idx="26"/>
          </p:nvPr>
        </p:nvSpPr>
        <p:spPr>
          <a:xfrm>
            <a:off x="801756" y="346642"/>
            <a:ext cx="7346564"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Pr>
              <a:t>Learn more about CSDA</a:t>
            </a:r>
            <a:endPar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166B1"/>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C0E7C34-8C18-ECC2-ACDF-D77AB53B9864}"/>
              </a:ext>
            </a:extLst>
          </p:cNvPr>
          <p:cNvSpPr txBox="1"/>
          <p:nvPr/>
        </p:nvSpPr>
        <p:spPr>
          <a:xfrm>
            <a:off x="2162628" y="1561036"/>
            <a:ext cx="56279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Arial"/>
                <a:cs typeface="Arial"/>
              </a:rPr>
              <a:t>For information about NASA's CSDA program, its vendors, and available data resources:</a:t>
            </a:r>
          </a:p>
        </p:txBody>
      </p:sp>
      <p:pic>
        <p:nvPicPr>
          <p:cNvPr id="9" name="Graphic 8">
            <a:extLst>
              <a:ext uri="{FF2B5EF4-FFF2-40B4-BE49-F238E27FC236}">
                <a16:creationId xmlns:a16="http://schemas.microsoft.com/office/drawing/2014/main" id="{6F465681-69A3-4547-6711-AC549312CF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9628" y="1464806"/>
            <a:ext cx="1143000" cy="1143000"/>
          </a:xfrm>
          <a:prstGeom prst="rect">
            <a:avLst/>
          </a:prstGeom>
        </p:spPr>
      </p:pic>
      <p:pic>
        <p:nvPicPr>
          <p:cNvPr id="12" name="Picture 11" descr="Qr code&#10;&#10;AI-generated content may be incorrect.">
            <a:extLst>
              <a:ext uri="{FF2B5EF4-FFF2-40B4-BE49-F238E27FC236}">
                <a16:creationId xmlns:a16="http://schemas.microsoft.com/office/drawing/2014/main" id="{90370F21-F503-C6BE-D7B3-3CC26E19E1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2628" y="3219284"/>
            <a:ext cx="1945640" cy="1945640"/>
          </a:xfrm>
          <a:prstGeom prst="rect">
            <a:avLst/>
          </a:prstGeom>
        </p:spPr>
      </p:pic>
    </p:spTree>
    <p:extLst>
      <p:ext uri="{BB962C8B-B14F-4D97-AF65-F5344CB8AC3E}">
        <p14:creationId xmlns:p14="http://schemas.microsoft.com/office/powerpoint/2010/main" val="2644446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 Placeholder 74">
            <a:extLst>
              <a:ext uri="{FF2B5EF4-FFF2-40B4-BE49-F238E27FC236}">
                <a16:creationId xmlns:a16="http://schemas.microsoft.com/office/drawing/2014/main" id="{4867A5B6-7E2F-66C1-D75C-AEC5DB9C5EB9}"/>
              </a:ext>
            </a:extLst>
          </p:cNvPr>
          <p:cNvSpPr>
            <a:spLocks noGrp="1"/>
          </p:cNvSpPr>
          <p:nvPr>
            <p:ph type="body" sz="quarter" idx="12"/>
          </p:nvPr>
        </p:nvSpPr>
        <p:spPr/>
        <p:txBody>
          <a:bodyPr/>
          <a:lstStyle/>
          <a:p>
            <a:r>
              <a:rPr lang="en-US"/>
              <a:t>NASA CSDA PROGRAM</a:t>
            </a:r>
          </a:p>
        </p:txBody>
      </p:sp>
      <p:sp>
        <p:nvSpPr>
          <p:cNvPr id="86" name="Text Placeholder 85">
            <a:extLst>
              <a:ext uri="{FF2B5EF4-FFF2-40B4-BE49-F238E27FC236}">
                <a16:creationId xmlns:a16="http://schemas.microsoft.com/office/drawing/2014/main" id="{DEE8B7E2-D8DB-57B8-1E84-4BFE37DA9BD7}"/>
              </a:ext>
            </a:extLst>
          </p:cNvPr>
          <p:cNvSpPr>
            <a:spLocks noGrp="1"/>
          </p:cNvSpPr>
          <p:nvPr>
            <p:ph type="body" sz="quarter" idx="38"/>
          </p:nvPr>
        </p:nvSpPr>
        <p:spPr>
          <a:xfrm>
            <a:off x="1171575" y="2629170"/>
            <a:ext cx="5268175" cy="3982861"/>
          </a:xfrm>
        </p:spPr>
        <p:txBody>
          <a:bodyPr vert="horz" lIns="91440" tIns="45720" rIns="91440" bIns="45720" rtlCol="0" anchor="t">
            <a:noAutofit/>
          </a:bodyPr>
          <a:lstStyle/>
          <a:p>
            <a:pPr fontAlgn="base"/>
            <a:r>
              <a:rPr lang="en-US" b="1">
                <a:solidFill>
                  <a:schemeClr val="bg1"/>
                </a:solidFill>
                <a:latin typeface="Arial"/>
                <a:cs typeface="Arial"/>
              </a:rPr>
              <a:t>Commercial data enhances our science and applications and makes unique contributions to our mission by offering:</a:t>
            </a:r>
            <a:r>
              <a:rPr lang="en-US">
                <a:solidFill>
                  <a:schemeClr val="bg1"/>
                </a:solidFill>
                <a:latin typeface="Arial"/>
                <a:cs typeface="Arial"/>
              </a:rPr>
              <a:t>​</a:t>
            </a:r>
          </a:p>
          <a:p>
            <a:pPr marL="285750" indent="-285750" fontAlgn="base">
              <a:buFont typeface="Arial" panose="020B0604020202020204" pitchFamily="34" charset="0"/>
              <a:buChar char="•"/>
            </a:pPr>
            <a:r>
              <a:rPr lang="en-US">
                <a:solidFill>
                  <a:schemeClr val="bg1"/>
                </a:solidFill>
                <a:latin typeface="Arial"/>
                <a:cs typeface="Arial"/>
              </a:rPr>
              <a:t>Higher resolution &amp; more frequent observations​</a:t>
            </a:r>
          </a:p>
          <a:p>
            <a:pPr marL="285750" indent="-285750" fontAlgn="base">
              <a:buFont typeface="Arial" panose="020B0604020202020204" pitchFamily="34" charset="0"/>
              <a:buChar char="•"/>
            </a:pPr>
            <a:r>
              <a:rPr lang="en-US" err="1">
                <a:solidFill>
                  <a:schemeClr val="bg1"/>
                </a:solidFill>
                <a:latin typeface="Arial"/>
                <a:cs typeface="Arial"/>
              </a:rPr>
              <a:t>Taskable</a:t>
            </a:r>
            <a:r>
              <a:rPr lang="en-US">
                <a:solidFill>
                  <a:schemeClr val="bg1"/>
                </a:solidFill>
                <a:latin typeface="Arial"/>
                <a:cs typeface="Arial"/>
              </a:rPr>
              <a:t> observations​</a:t>
            </a:r>
          </a:p>
          <a:p>
            <a:pPr marL="285750" indent="-285750" fontAlgn="base">
              <a:buFont typeface="Arial" panose="020B0604020202020204" pitchFamily="34" charset="0"/>
              <a:buChar char="•"/>
            </a:pPr>
            <a:r>
              <a:rPr lang="en-US">
                <a:solidFill>
                  <a:schemeClr val="bg1"/>
                </a:solidFill>
                <a:latin typeface="Arial"/>
                <a:cs typeface="Arial"/>
              </a:rPr>
              <a:t>Flexible, real-time, niche data services​</a:t>
            </a:r>
          </a:p>
          <a:p>
            <a:pPr marL="285750" indent="-285750" fontAlgn="base">
              <a:buFont typeface="Arial" panose="020B0604020202020204" pitchFamily="34" charset="0"/>
              <a:buChar char="•"/>
            </a:pPr>
            <a:r>
              <a:rPr lang="en-US">
                <a:solidFill>
                  <a:schemeClr val="bg1"/>
                </a:solidFill>
                <a:latin typeface="Arial"/>
                <a:cs typeface="Arial"/>
              </a:rPr>
              <a:t>Cost-effective options for users </a:t>
            </a:r>
          </a:p>
          <a:p>
            <a:endParaRPr lang="en-US">
              <a:solidFill>
                <a:schemeClr val="bg1"/>
              </a:solidFill>
              <a:latin typeface="Arial"/>
              <a:cs typeface="Arial"/>
            </a:endParaRPr>
          </a:p>
          <a:p>
            <a:endParaRPr lang="en-US"/>
          </a:p>
        </p:txBody>
      </p:sp>
      <p:sp>
        <p:nvSpPr>
          <p:cNvPr id="8" name="Text Placeholder 7">
            <a:extLst>
              <a:ext uri="{FF2B5EF4-FFF2-40B4-BE49-F238E27FC236}">
                <a16:creationId xmlns:a16="http://schemas.microsoft.com/office/drawing/2014/main" id="{0F699BD7-EC13-1AE6-A728-6ED22A491DCE}"/>
              </a:ext>
            </a:extLst>
          </p:cNvPr>
          <p:cNvSpPr>
            <a:spLocks noGrp="1"/>
          </p:cNvSpPr>
          <p:nvPr>
            <p:ph type="body" sz="quarter" idx="26"/>
          </p:nvPr>
        </p:nvSpPr>
        <p:spPr>
          <a:xfrm>
            <a:off x="1137943" y="997568"/>
            <a:ext cx="9263357" cy="595771"/>
          </a:xfrm>
        </p:spPr>
        <p:txBody>
          <a:bodyPr/>
          <a:lstStyle/>
          <a:p>
            <a:r>
              <a:rPr lang="en-US" sz="3200" b="1">
                <a:effectLst>
                  <a:outerShdw blurRad="38100" dist="38100" dir="2700000" algn="tl">
                    <a:srgbClr val="000000">
                      <a:alpha val="43137"/>
                    </a:srgbClr>
                  </a:outerShdw>
                </a:effectLst>
              </a:rPr>
              <a:t>Why does NASA buy commercial data? </a:t>
            </a:r>
          </a:p>
          <a:p>
            <a:endParaRPr lang="en-US">
              <a:solidFill>
                <a:schemeClr val="accent2">
                  <a:lumMod val="60000"/>
                  <a:lumOff val="40000"/>
                </a:schemeClr>
              </a:solidFill>
            </a:endParaRPr>
          </a:p>
        </p:txBody>
      </p:sp>
      <p:sp>
        <p:nvSpPr>
          <p:cNvPr id="4" name="Text Placeholder 2">
            <a:extLst>
              <a:ext uri="{FF2B5EF4-FFF2-40B4-BE49-F238E27FC236}">
                <a16:creationId xmlns:a16="http://schemas.microsoft.com/office/drawing/2014/main" id="{C423DC4C-3252-7CCC-579D-22B7E1A2AAC4}"/>
              </a:ext>
            </a:extLst>
          </p:cNvPr>
          <p:cNvSpPr txBox="1">
            <a:spLocks/>
          </p:cNvSpPr>
          <p:nvPr/>
        </p:nvSpPr>
        <p:spPr>
          <a:xfrm>
            <a:off x="1086900" y="399712"/>
            <a:ext cx="8068529" cy="90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spc="3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NASA COMMERCIAL SATELLITE DATA ACQUISITION(CSDA)PROGRAM</a:t>
            </a:r>
          </a:p>
        </p:txBody>
      </p:sp>
      <p:pic>
        <p:nvPicPr>
          <p:cNvPr id="1026" name="Picture 2" descr="A picture containing text&#10;&#10;AI-generated content may be incorrect.">
            <a:extLst>
              <a:ext uri="{FF2B5EF4-FFF2-40B4-BE49-F238E27FC236}">
                <a16:creationId xmlns:a16="http://schemas.microsoft.com/office/drawing/2014/main" id="{306B3AB8-EF21-48D1-29A1-9E031D344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4303" y="2702510"/>
            <a:ext cx="4733925" cy="2266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6">
            <a:extLst>
              <a:ext uri="{FF2B5EF4-FFF2-40B4-BE49-F238E27FC236}">
                <a16:creationId xmlns:a16="http://schemas.microsoft.com/office/drawing/2014/main" id="{13E758DD-794D-454C-F3DF-3ED126EF0A54}"/>
              </a:ext>
            </a:extLst>
          </p:cNvPr>
          <p:cNvSpPr txBox="1">
            <a:spLocks noGrp="1"/>
          </p:cNvSpPr>
          <p:nvPr>
            <p:ph type="body" sz="quarter" idx="35"/>
          </p:nvPr>
        </p:nvSpPr>
        <p:spPr>
          <a:xfrm>
            <a:off x="6788709" y="5038006"/>
            <a:ext cx="4733439" cy="528606"/>
          </a:xfrm>
          <a:prstGeom prst="rect">
            <a:avLst/>
          </a:prstGeom>
          <a:noFill/>
        </p:spPr>
        <p:txBody>
          <a:bodyPr vert="horz"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None/>
            </a:pPr>
            <a:r>
              <a:rPr lang="en-US" sz="1050" b="0" i="0">
                <a:solidFill>
                  <a:schemeClr val="bg1"/>
                </a:solidFill>
                <a:effectLst/>
                <a:latin typeface="Arial"/>
                <a:cs typeface="Arial"/>
              </a:rPr>
              <a:t>22-day image pair in Sothern California showing ​agricultural fields and a geothermal plant. Includes copyrighted material of Airbus U.S copyright 2020-2021, all rights reserved.</a:t>
            </a:r>
            <a:endParaRPr lang="en-US" sz="1050">
              <a:solidFill>
                <a:schemeClr val="bg1"/>
              </a:solidFill>
              <a:latin typeface="Arial"/>
              <a:cs typeface="Arial"/>
            </a:endParaRPr>
          </a:p>
        </p:txBody>
      </p:sp>
      <p:pic>
        <p:nvPicPr>
          <p:cNvPr id="1028" name="Picture 4" descr="A picture containing text&#10;&#10;AI-generated content may be incorrect.">
            <a:extLst>
              <a:ext uri="{FF2B5EF4-FFF2-40B4-BE49-F238E27FC236}">
                <a16:creationId xmlns:a16="http://schemas.microsoft.com/office/drawing/2014/main" id="{F30C9FA4-0791-5678-DD62-B480219C0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943" y="6078631"/>
            <a:ext cx="9848850" cy="533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19BE32F-26F2-B12D-259F-A7D6423F23B6}"/>
              </a:ext>
            </a:extLst>
          </p:cNvPr>
          <p:cNvSpPr txBox="1"/>
          <p:nvPr/>
        </p:nvSpPr>
        <p:spPr>
          <a:xfrm>
            <a:off x="1179686" y="1705840"/>
            <a:ext cx="10349693" cy="984885"/>
          </a:xfrm>
          <a:prstGeom prst="rect">
            <a:avLst/>
          </a:prstGeom>
          <a:noFill/>
        </p:spPr>
        <p:txBody>
          <a:bodyPr wrap="none" lIns="91440" tIns="45720" rIns="91440" bIns="45720" rtlCol="0" anchor="t">
            <a:spAutoFit/>
          </a:bodyPr>
          <a:lstStyle/>
          <a:p>
            <a:r>
              <a:rPr lang="en-US" sz="2000" b="1">
                <a:solidFill>
                  <a:schemeClr val="accent2">
                    <a:lumMod val="20000"/>
                    <a:lumOff val="80000"/>
                  </a:schemeClr>
                </a:solidFill>
                <a:latin typeface="Arial"/>
                <a:cs typeface="Arial"/>
              </a:rPr>
              <a:t>NASA’s fleet delivers global, first-of-its kind observations with open, validated data </a:t>
            </a:r>
          </a:p>
          <a:p>
            <a:r>
              <a:rPr lang="en-US" sz="2000" b="1">
                <a:solidFill>
                  <a:schemeClr val="accent2">
                    <a:lumMod val="20000"/>
                    <a:lumOff val="80000"/>
                  </a:schemeClr>
                </a:solidFill>
                <a:latin typeface="Arial"/>
                <a:cs typeface="Arial"/>
              </a:rPr>
              <a:t>that forms the backbone of Earth-system science and applications.</a:t>
            </a:r>
            <a:r>
              <a:rPr lang="en-US" sz="2000" b="1">
                <a:latin typeface="Arial"/>
                <a:cs typeface="Arial"/>
              </a:rPr>
              <a:t> </a:t>
            </a:r>
          </a:p>
          <a:p>
            <a:endParaRPr lang="en-US">
              <a:latin typeface="Arial"/>
              <a:cs typeface="Arial"/>
            </a:endParaRPr>
          </a:p>
        </p:txBody>
      </p:sp>
    </p:spTree>
    <p:extLst>
      <p:ext uri="{BB962C8B-B14F-4D97-AF65-F5344CB8AC3E}">
        <p14:creationId xmlns:p14="http://schemas.microsoft.com/office/powerpoint/2010/main" val="3100654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9D775-DFF7-9A34-7E52-68ECB8143F2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C0844EC-3B28-7411-0F7B-83D83946C50E}"/>
              </a:ext>
            </a:extLst>
          </p:cNvPr>
          <p:cNvSpPr/>
          <p:nvPr/>
        </p:nvSpPr>
        <p:spPr>
          <a:xfrm>
            <a:off x="0" y="737342"/>
            <a:ext cx="12175488" cy="618036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7AF10CE-B564-D5FF-D8CE-FF13E1E1A068}"/>
              </a:ext>
            </a:extLst>
          </p:cNvPr>
          <p:cNvSpPr txBox="1">
            <a:spLocks/>
          </p:cNvSpPr>
          <p:nvPr/>
        </p:nvSpPr>
        <p:spPr>
          <a:xfrm>
            <a:off x="723894" y="172891"/>
            <a:ext cx="10390150" cy="7017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NASA CSDA Vendors</a:t>
            </a:r>
          </a:p>
        </p:txBody>
      </p:sp>
      <p:sp>
        <p:nvSpPr>
          <p:cNvPr id="4" name="Oval 3">
            <a:extLst>
              <a:ext uri="{FF2B5EF4-FFF2-40B4-BE49-F238E27FC236}">
                <a16:creationId xmlns:a16="http://schemas.microsoft.com/office/drawing/2014/main" id="{08DD7205-BADE-BFF5-8843-43805DAD462C}"/>
              </a:ext>
            </a:extLst>
          </p:cNvPr>
          <p:cNvSpPr/>
          <p:nvPr/>
        </p:nvSpPr>
        <p:spPr>
          <a:xfrm>
            <a:off x="154927" y="1418421"/>
            <a:ext cx="6457257" cy="31134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8CD71A-79ED-0227-0239-B4584ACD9D0C}"/>
              </a:ext>
            </a:extLst>
          </p:cNvPr>
          <p:cNvSpPr>
            <a:spLocks/>
          </p:cNvSpPr>
          <p:nvPr/>
        </p:nvSpPr>
        <p:spPr>
          <a:xfrm rot="20439675">
            <a:off x="287706" y="1389473"/>
            <a:ext cx="2391821" cy="420776"/>
          </a:xfrm>
          <a:prstGeom prst="rect">
            <a:avLst/>
          </a:prstGeom>
          <a:noFill/>
        </p:spPr>
        <p:txBody>
          <a:bodyPr wrap="none" lIns="91440" tIns="45720" rIns="91440" bIns="45720">
            <a:prstTxWarp prst="textArchUp">
              <a:avLst>
                <a:gd name="adj" fmla="val 13096384"/>
              </a:avLst>
            </a:prstTxWarp>
            <a:spAutoFit/>
          </a:bodyPr>
          <a:lstStyle/>
          <a:p>
            <a:pPr algn="ctr"/>
            <a:r>
              <a:rPr lang="en-US" sz="4400" b="0" cap="none" spc="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Multispectral</a:t>
            </a:r>
          </a:p>
        </p:txBody>
      </p:sp>
      <p:pic>
        <p:nvPicPr>
          <p:cNvPr id="22" name="Picture 21" descr="A black and white logo&#10;&#10;AI-generated content may be incorrect.">
            <a:extLst>
              <a:ext uri="{FF2B5EF4-FFF2-40B4-BE49-F238E27FC236}">
                <a16:creationId xmlns:a16="http://schemas.microsoft.com/office/drawing/2014/main" id="{49F6D115-1340-B52B-F3F2-529EC3F6AF7C}"/>
              </a:ext>
            </a:extLst>
          </p:cNvPr>
          <p:cNvPicPr>
            <a:picLocks noChangeAspect="1"/>
          </p:cNvPicPr>
          <p:nvPr/>
        </p:nvPicPr>
        <p:blipFill>
          <a:blip r:embed="rId3"/>
          <a:stretch>
            <a:fillRect/>
          </a:stretch>
        </p:blipFill>
        <p:spPr>
          <a:xfrm>
            <a:off x="1335384" y="1821304"/>
            <a:ext cx="2396209" cy="542061"/>
          </a:xfrm>
          <a:prstGeom prst="rect">
            <a:avLst/>
          </a:prstGeom>
        </p:spPr>
      </p:pic>
      <p:pic>
        <p:nvPicPr>
          <p:cNvPr id="23" name="Picture 22">
            <a:extLst>
              <a:ext uri="{FF2B5EF4-FFF2-40B4-BE49-F238E27FC236}">
                <a16:creationId xmlns:a16="http://schemas.microsoft.com/office/drawing/2014/main" id="{BE2FBADF-EDFF-97AC-DA64-BA3C80A5EC01}"/>
              </a:ext>
            </a:extLst>
          </p:cNvPr>
          <p:cNvPicPr>
            <a:picLocks noChangeAspect="1"/>
          </p:cNvPicPr>
          <p:nvPr/>
        </p:nvPicPr>
        <p:blipFill>
          <a:blip r:embed="rId4"/>
          <a:stretch>
            <a:fillRect/>
          </a:stretch>
        </p:blipFill>
        <p:spPr>
          <a:xfrm>
            <a:off x="686365" y="2580490"/>
            <a:ext cx="2514601" cy="561976"/>
          </a:xfrm>
          <a:prstGeom prst="rect">
            <a:avLst/>
          </a:prstGeom>
        </p:spPr>
      </p:pic>
      <p:pic>
        <p:nvPicPr>
          <p:cNvPr id="24" name="Picture 23" descr="Icon&#10;&#10;Description automatically generated">
            <a:extLst>
              <a:ext uri="{FF2B5EF4-FFF2-40B4-BE49-F238E27FC236}">
                <a16:creationId xmlns:a16="http://schemas.microsoft.com/office/drawing/2014/main" id="{F3EED907-FE6A-6DB5-97C8-12C5392ED9D6}"/>
              </a:ext>
            </a:extLst>
          </p:cNvPr>
          <p:cNvPicPr>
            <a:picLocks noChangeAspect="1"/>
          </p:cNvPicPr>
          <p:nvPr/>
        </p:nvPicPr>
        <p:blipFill>
          <a:blip r:embed="rId5"/>
          <a:stretch>
            <a:fillRect/>
          </a:stretch>
        </p:blipFill>
        <p:spPr>
          <a:xfrm>
            <a:off x="3318785" y="2150230"/>
            <a:ext cx="2869436" cy="742939"/>
          </a:xfrm>
          <a:prstGeom prst="rect">
            <a:avLst/>
          </a:prstGeom>
        </p:spPr>
      </p:pic>
      <p:pic>
        <p:nvPicPr>
          <p:cNvPr id="25" name="Picture 24" descr="Logo, company name&#10;&#10;Description automatically generated">
            <a:extLst>
              <a:ext uri="{FF2B5EF4-FFF2-40B4-BE49-F238E27FC236}">
                <a16:creationId xmlns:a16="http://schemas.microsoft.com/office/drawing/2014/main" id="{C5F8A3AF-DED1-680F-2C59-A6FC206AB765}"/>
              </a:ext>
            </a:extLst>
          </p:cNvPr>
          <p:cNvPicPr>
            <a:picLocks noChangeAspect="1"/>
          </p:cNvPicPr>
          <p:nvPr/>
        </p:nvPicPr>
        <p:blipFill rotWithShape="1">
          <a:blip r:embed="rId6"/>
          <a:srcRect l="17072" t="37129" r="16779" b="40526"/>
          <a:stretch>
            <a:fillRect/>
          </a:stretch>
        </p:blipFill>
        <p:spPr>
          <a:xfrm>
            <a:off x="4426468" y="3208750"/>
            <a:ext cx="1825670" cy="440500"/>
          </a:xfrm>
          <a:prstGeom prst="rect">
            <a:avLst/>
          </a:prstGeom>
        </p:spPr>
      </p:pic>
      <p:pic>
        <p:nvPicPr>
          <p:cNvPr id="26" name="Picture 25" descr="Logo, company name&#10;&#10;Description automatically generated">
            <a:extLst>
              <a:ext uri="{FF2B5EF4-FFF2-40B4-BE49-F238E27FC236}">
                <a16:creationId xmlns:a16="http://schemas.microsoft.com/office/drawing/2014/main" id="{9EB9B24B-F294-CC01-FCCA-26620918FD1A}"/>
              </a:ext>
            </a:extLst>
          </p:cNvPr>
          <p:cNvPicPr>
            <a:picLocks noChangeAspect="1"/>
          </p:cNvPicPr>
          <p:nvPr/>
        </p:nvPicPr>
        <p:blipFill rotWithShape="1">
          <a:blip r:embed="rId7"/>
          <a:srcRect l="24693" t="22685" r="25365" b="22128"/>
          <a:stretch/>
        </p:blipFill>
        <p:spPr>
          <a:xfrm>
            <a:off x="1629432" y="3233771"/>
            <a:ext cx="1626299" cy="898553"/>
          </a:xfrm>
          <a:prstGeom prst="rect">
            <a:avLst/>
          </a:prstGeom>
        </p:spPr>
      </p:pic>
      <p:sp>
        <p:nvSpPr>
          <p:cNvPr id="27" name="Oval 26">
            <a:extLst>
              <a:ext uri="{FF2B5EF4-FFF2-40B4-BE49-F238E27FC236}">
                <a16:creationId xmlns:a16="http://schemas.microsoft.com/office/drawing/2014/main" id="{34742E25-4F95-7E2C-0D82-5984076ACA97}"/>
              </a:ext>
            </a:extLst>
          </p:cNvPr>
          <p:cNvSpPr/>
          <p:nvPr/>
        </p:nvSpPr>
        <p:spPr>
          <a:xfrm>
            <a:off x="4137124" y="2542052"/>
            <a:ext cx="7142712" cy="2533621"/>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con&#10;&#10;Description automatically generated">
            <a:extLst>
              <a:ext uri="{FF2B5EF4-FFF2-40B4-BE49-F238E27FC236}">
                <a16:creationId xmlns:a16="http://schemas.microsoft.com/office/drawing/2014/main" id="{45AB1701-B2E2-8D42-C345-C5336CD460B9}"/>
              </a:ext>
            </a:extLst>
          </p:cNvPr>
          <p:cNvPicPr>
            <a:picLocks noChangeAspect="1"/>
          </p:cNvPicPr>
          <p:nvPr/>
        </p:nvPicPr>
        <p:blipFill>
          <a:blip r:embed="rId8"/>
          <a:stretch>
            <a:fillRect/>
          </a:stretch>
        </p:blipFill>
        <p:spPr>
          <a:xfrm>
            <a:off x="7708480" y="2739847"/>
            <a:ext cx="1662787" cy="514887"/>
          </a:xfrm>
          <a:prstGeom prst="rect">
            <a:avLst/>
          </a:prstGeom>
        </p:spPr>
      </p:pic>
      <p:sp>
        <p:nvSpPr>
          <p:cNvPr id="29" name="object 31">
            <a:extLst>
              <a:ext uri="{FF2B5EF4-FFF2-40B4-BE49-F238E27FC236}">
                <a16:creationId xmlns:a16="http://schemas.microsoft.com/office/drawing/2014/main" id="{5FB91E87-B1BD-7219-86C5-DB8C056C4151}"/>
              </a:ext>
            </a:extLst>
          </p:cNvPr>
          <p:cNvSpPr/>
          <p:nvPr/>
        </p:nvSpPr>
        <p:spPr>
          <a:xfrm>
            <a:off x="6537952" y="3520122"/>
            <a:ext cx="2408057" cy="366183"/>
          </a:xfrm>
          <a:prstGeom prst="rect">
            <a:avLst/>
          </a:prstGeom>
          <a:blipFill>
            <a:blip r:embed="rId9" cstate="print"/>
            <a:stretch>
              <a:fillRect/>
            </a:stretch>
          </a:blipFill>
        </p:spPr>
        <p:txBody>
          <a:bodyPr wrap="square" lIns="0" tIns="0" rIns="0" bIns="0" rtlCol="0"/>
          <a:lstStyle/>
          <a:p>
            <a:endParaRPr/>
          </a:p>
        </p:txBody>
      </p:sp>
      <p:pic>
        <p:nvPicPr>
          <p:cNvPr id="30" name="Picture 29" descr="Logo&#10;&#10;Description automatically generated">
            <a:extLst>
              <a:ext uri="{FF2B5EF4-FFF2-40B4-BE49-F238E27FC236}">
                <a16:creationId xmlns:a16="http://schemas.microsoft.com/office/drawing/2014/main" id="{FDF2E87A-14E3-4FBC-8D97-2D36841250B5}"/>
              </a:ext>
            </a:extLst>
          </p:cNvPr>
          <p:cNvPicPr>
            <a:picLocks noChangeAspect="1"/>
          </p:cNvPicPr>
          <p:nvPr/>
        </p:nvPicPr>
        <p:blipFill>
          <a:blip r:embed="rId10"/>
          <a:stretch>
            <a:fillRect/>
          </a:stretch>
        </p:blipFill>
        <p:spPr>
          <a:xfrm>
            <a:off x="5972737" y="3928827"/>
            <a:ext cx="2682733" cy="980784"/>
          </a:xfrm>
          <a:prstGeom prst="rect">
            <a:avLst/>
          </a:prstGeom>
        </p:spPr>
      </p:pic>
      <p:sp>
        <p:nvSpPr>
          <p:cNvPr id="31" name="Rectangle 30">
            <a:extLst>
              <a:ext uri="{FF2B5EF4-FFF2-40B4-BE49-F238E27FC236}">
                <a16:creationId xmlns:a16="http://schemas.microsoft.com/office/drawing/2014/main" id="{A4EAAE04-63A0-08B9-41D1-2F55E414BDAC}"/>
              </a:ext>
            </a:extLst>
          </p:cNvPr>
          <p:cNvSpPr>
            <a:spLocks/>
          </p:cNvSpPr>
          <p:nvPr/>
        </p:nvSpPr>
        <p:spPr>
          <a:xfrm rot="1071082">
            <a:off x="5871902" y="2632765"/>
            <a:ext cx="7377104" cy="3798219"/>
          </a:xfrm>
          <a:prstGeom prst="rect">
            <a:avLst/>
          </a:prstGeom>
          <a:noFill/>
          <a:ln>
            <a:noFill/>
          </a:ln>
        </p:spPr>
        <p:txBody>
          <a:bodyPr wrap="none" lIns="91440" tIns="45720" rIns="91440" bIns="45720">
            <a:prstTxWarp prst="textArchUp">
              <a:avLst>
                <a:gd name="adj" fmla="val 14678814"/>
              </a:avLst>
            </a:prstTxWarp>
            <a:spAutoFit/>
          </a:bodyPr>
          <a:lstStyle/>
          <a:p>
            <a:pPr algn="ctr"/>
            <a:r>
              <a:rPr lang="en-US" sz="4400" b="0" cap="none" spc="0" dirty="0">
                <a:ln w="0"/>
                <a:solidFill>
                  <a:schemeClr val="accent6">
                    <a:lumMod val="75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Synthetic Aperture Radar</a:t>
            </a:r>
          </a:p>
        </p:txBody>
      </p:sp>
      <p:sp>
        <p:nvSpPr>
          <p:cNvPr id="32" name="Oval 31">
            <a:extLst>
              <a:ext uri="{FF2B5EF4-FFF2-40B4-BE49-F238E27FC236}">
                <a16:creationId xmlns:a16="http://schemas.microsoft.com/office/drawing/2014/main" id="{74FA5A75-721A-0E74-7C26-F24EE7ACC518}"/>
              </a:ext>
            </a:extLst>
          </p:cNvPr>
          <p:cNvSpPr/>
          <p:nvPr/>
        </p:nvSpPr>
        <p:spPr>
          <a:xfrm>
            <a:off x="6079488" y="1153033"/>
            <a:ext cx="3026222" cy="1177194"/>
          </a:xfrm>
          <a:prstGeom prst="ellipse">
            <a:avLst/>
          </a:prstGeom>
          <a:noFill/>
          <a:ln w="28575">
            <a:solidFill>
              <a:srgbClr val="CA1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Logo&#10;&#10;Description automatically generated with medium confidence">
            <a:extLst>
              <a:ext uri="{FF2B5EF4-FFF2-40B4-BE49-F238E27FC236}">
                <a16:creationId xmlns:a16="http://schemas.microsoft.com/office/drawing/2014/main" id="{C0722190-10BB-CFCC-EE64-EDE502F6EB3D}"/>
              </a:ext>
            </a:extLst>
          </p:cNvPr>
          <p:cNvPicPr>
            <a:picLocks noChangeAspect="1"/>
          </p:cNvPicPr>
          <p:nvPr/>
        </p:nvPicPr>
        <p:blipFill rotWithShape="1">
          <a:blip r:embed="rId11"/>
          <a:srcRect l="6597" t="11910" r="9775" b="21296"/>
          <a:stretch/>
        </p:blipFill>
        <p:spPr>
          <a:xfrm>
            <a:off x="6478777" y="1373742"/>
            <a:ext cx="2227845" cy="698581"/>
          </a:xfrm>
          <a:prstGeom prst="rect">
            <a:avLst/>
          </a:prstGeom>
        </p:spPr>
      </p:pic>
      <p:sp>
        <p:nvSpPr>
          <p:cNvPr id="34" name="Rectangle 33">
            <a:extLst>
              <a:ext uri="{FF2B5EF4-FFF2-40B4-BE49-F238E27FC236}">
                <a16:creationId xmlns:a16="http://schemas.microsoft.com/office/drawing/2014/main" id="{14DA2806-4FEF-466B-B741-996EBCD2F48E}"/>
              </a:ext>
            </a:extLst>
          </p:cNvPr>
          <p:cNvSpPr>
            <a:spLocks/>
          </p:cNvSpPr>
          <p:nvPr/>
        </p:nvSpPr>
        <p:spPr>
          <a:xfrm>
            <a:off x="6369161" y="1033290"/>
            <a:ext cx="1861866" cy="290677"/>
          </a:xfrm>
          <a:prstGeom prst="rect">
            <a:avLst/>
          </a:prstGeom>
          <a:noFill/>
          <a:ln>
            <a:noFill/>
          </a:ln>
        </p:spPr>
        <p:txBody>
          <a:bodyPr wrap="none" lIns="91440" tIns="45720" rIns="91440" bIns="45720">
            <a:prstTxWarp prst="textArchUp">
              <a:avLst>
                <a:gd name="adj" fmla="val 11225880"/>
              </a:avLst>
            </a:prstTxWarp>
            <a:spAutoFit/>
          </a:bodyPr>
          <a:lstStyle/>
          <a:p>
            <a:pPr algn="ctr"/>
            <a:r>
              <a:rPr lang="en-US" sz="4000" dirty="0">
                <a:ln w="0"/>
                <a:solidFill>
                  <a:srgbClr val="CA1AA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a:t>
            </a:r>
            <a:r>
              <a:rPr lang="en-US" sz="4000" baseline="-25000" dirty="0">
                <a:ln w="0"/>
                <a:solidFill>
                  <a:srgbClr val="CA1AA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4</a:t>
            </a:r>
            <a:r>
              <a:rPr lang="en-US" sz="4000" dirty="0">
                <a:ln w="0"/>
                <a:solidFill>
                  <a:srgbClr val="CA1AA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Emissions</a:t>
            </a:r>
            <a:endParaRPr lang="en-US" sz="4000" b="0" cap="none" spc="0" dirty="0">
              <a:ln w="0"/>
              <a:solidFill>
                <a:srgbClr val="CA1AA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37" name="Picture 36" descr="Logo&#10;&#10;Description automatically generated">
            <a:extLst>
              <a:ext uri="{FF2B5EF4-FFF2-40B4-BE49-F238E27FC236}">
                <a16:creationId xmlns:a16="http://schemas.microsoft.com/office/drawing/2014/main" id="{5D71FF12-3D17-0E6F-DA6F-395464397254}"/>
              </a:ext>
            </a:extLst>
          </p:cNvPr>
          <p:cNvPicPr>
            <a:picLocks noChangeAspect="1"/>
          </p:cNvPicPr>
          <p:nvPr/>
        </p:nvPicPr>
        <p:blipFill rotWithShape="1">
          <a:blip r:embed="rId12"/>
          <a:srcRect t="27002" b="27789"/>
          <a:stretch/>
        </p:blipFill>
        <p:spPr>
          <a:xfrm>
            <a:off x="9055107" y="3783929"/>
            <a:ext cx="1861111" cy="440879"/>
          </a:xfrm>
          <a:prstGeom prst="rect">
            <a:avLst/>
          </a:prstGeom>
        </p:spPr>
      </p:pic>
      <p:sp>
        <p:nvSpPr>
          <p:cNvPr id="38" name="Oval 37">
            <a:extLst>
              <a:ext uri="{FF2B5EF4-FFF2-40B4-BE49-F238E27FC236}">
                <a16:creationId xmlns:a16="http://schemas.microsoft.com/office/drawing/2014/main" id="{5AE22993-D43E-89F5-D83F-FE82D9A8D62A}"/>
              </a:ext>
            </a:extLst>
          </p:cNvPr>
          <p:cNvSpPr/>
          <p:nvPr/>
        </p:nvSpPr>
        <p:spPr>
          <a:xfrm>
            <a:off x="9338441" y="1153033"/>
            <a:ext cx="2819791" cy="1414274"/>
          </a:xfrm>
          <a:prstGeom prst="ellipse">
            <a:avLst/>
          </a:prstGeom>
          <a:noFill/>
          <a:ln w="28575">
            <a:solidFill>
              <a:schemeClr val="accent4">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descr="A picture containing text, clipart&#10;&#10;Description automatically generated">
            <a:extLst>
              <a:ext uri="{FF2B5EF4-FFF2-40B4-BE49-F238E27FC236}">
                <a16:creationId xmlns:a16="http://schemas.microsoft.com/office/drawing/2014/main" id="{2C0BBFE9-E30A-DB07-F06F-10E55422EC3B}"/>
              </a:ext>
            </a:extLst>
          </p:cNvPr>
          <p:cNvPicPr>
            <a:picLocks noChangeAspect="1"/>
          </p:cNvPicPr>
          <p:nvPr/>
        </p:nvPicPr>
        <p:blipFill>
          <a:blip r:embed="rId13"/>
          <a:stretch>
            <a:fillRect/>
          </a:stretch>
        </p:blipFill>
        <p:spPr>
          <a:xfrm>
            <a:off x="9927534" y="1424501"/>
            <a:ext cx="1744510" cy="360933"/>
          </a:xfrm>
          <a:prstGeom prst="rect">
            <a:avLst/>
          </a:prstGeom>
        </p:spPr>
      </p:pic>
      <p:pic>
        <p:nvPicPr>
          <p:cNvPr id="40" name="Picture 39" descr="Logo, company name&#10;&#10;Description automatically generated">
            <a:extLst>
              <a:ext uri="{FF2B5EF4-FFF2-40B4-BE49-F238E27FC236}">
                <a16:creationId xmlns:a16="http://schemas.microsoft.com/office/drawing/2014/main" id="{0C2C9BAC-832D-7263-A8AA-B8CF878151D0}"/>
              </a:ext>
            </a:extLst>
          </p:cNvPr>
          <p:cNvPicPr>
            <a:picLocks noChangeAspect="1"/>
          </p:cNvPicPr>
          <p:nvPr/>
        </p:nvPicPr>
        <p:blipFill rotWithShape="1">
          <a:blip r:embed="rId14"/>
          <a:srcRect l="10853" t="34834" r="15148" b="26440"/>
          <a:stretch/>
        </p:blipFill>
        <p:spPr>
          <a:xfrm>
            <a:off x="10036815" y="1901048"/>
            <a:ext cx="1569573" cy="461164"/>
          </a:xfrm>
          <a:prstGeom prst="rect">
            <a:avLst/>
          </a:prstGeom>
        </p:spPr>
      </p:pic>
      <p:sp>
        <p:nvSpPr>
          <p:cNvPr id="41" name="Rectangle 40">
            <a:extLst>
              <a:ext uri="{FF2B5EF4-FFF2-40B4-BE49-F238E27FC236}">
                <a16:creationId xmlns:a16="http://schemas.microsoft.com/office/drawing/2014/main" id="{F1B4DC21-CBAE-C5C8-D899-094EEB316B5D}"/>
              </a:ext>
            </a:extLst>
          </p:cNvPr>
          <p:cNvSpPr>
            <a:spLocks/>
          </p:cNvSpPr>
          <p:nvPr/>
        </p:nvSpPr>
        <p:spPr>
          <a:xfrm rot="841168">
            <a:off x="10554790" y="988709"/>
            <a:ext cx="1351242" cy="553701"/>
          </a:xfrm>
          <a:prstGeom prst="rect">
            <a:avLst/>
          </a:prstGeom>
          <a:noFill/>
          <a:ln>
            <a:noFill/>
          </a:ln>
        </p:spPr>
        <p:txBody>
          <a:bodyPr wrap="none" lIns="91440" tIns="45720" rIns="91440" bIns="45720">
            <a:prstTxWarp prst="textArchUp">
              <a:avLst>
                <a:gd name="adj" fmla="val 11187839"/>
              </a:avLst>
            </a:prstTxWarp>
            <a:spAutoFit/>
          </a:bodyPr>
          <a:lstStyle/>
          <a:p>
            <a:pPr algn="ctr"/>
            <a:r>
              <a:rPr lang="en-US" sz="4400" b="0" cap="none" spc="0"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GNSS </a:t>
            </a:r>
            <a:r>
              <a:rPr lang="en-US" sz="4400"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 &amp; RO</a:t>
            </a:r>
            <a:endParaRPr lang="en-US" sz="4400" b="0" cap="none" spc="0"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B9622EDA-CFFC-B5B6-A00B-49CB6D6DF9C0}"/>
              </a:ext>
            </a:extLst>
          </p:cNvPr>
          <p:cNvSpPr/>
          <p:nvPr/>
        </p:nvSpPr>
        <p:spPr>
          <a:xfrm rot="16200000">
            <a:off x="1587796" y="3357605"/>
            <a:ext cx="1706747" cy="426166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
            <a:extLst>
              <a:ext uri="{FF2B5EF4-FFF2-40B4-BE49-F238E27FC236}">
                <a16:creationId xmlns:a16="http://schemas.microsoft.com/office/drawing/2014/main" id="{8DDEBA2A-2B04-9460-1391-6DDCF816DE8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5477" y="5002730"/>
            <a:ext cx="2816506" cy="43714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A picture containing text, clipart&#10;&#10;Description automatically generated">
            <a:extLst>
              <a:ext uri="{FF2B5EF4-FFF2-40B4-BE49-F238E27FC236}">
                <a16:creationId xmlns:a16="http://schemas.microsoft.com/office/drawing/2014/main" id="{8326C989-7C99-7AFF-1216-7BDF17CA934C}"/>
              </a:ext>
            </a:extLst>
          </p:cNvPr>
          <p:cNvPicPr>
            <a:picLocks noChangeAspect="1"/>
          </p:cNvPicPr>
          <p:nvPr/>
        </p:nvPicPr>
        <p:blipFill rotWithShape="1">
          <a:blip r:embed="rId16"/>
          <a:srcRect l="11984" t="8322" r="9620" b="10474"/>
          <a:stretch/>
        </p:blipFill>
        <p:spPr>
          <a:xfrm>
            <a:off x="1868676" y="5439579"/>
            <a:ext cx="1450109" cy="675015"/>
          </a:xfrm>
          <a:prstGeom prst="rect">
            <a:avLst/>
          </a:prstGeom>
        </p:spPr>
      </p:pic>
      <p:sp>
        <p:nvSpPr>
          <p:cNvPr id="45" name="Rectangle 44">
            <a:extLst>
              <a:ext uri="{FF2B5EF4-FFF2-40B4-BE49-F238E27FC236}">
                <a16:creationId xmlns:a16="http://schemas.microsoft.com/office/drawing/2014/main" id="{68F484D4-1C6B-EE32-6847-24590616AD3C}"/>
              </a:ext>
            </a:extLst>
          </p:cNvPr>
          <p:cNvSpPr/>
          <p:nvPr/>
        </p:nvSpPr>
        <p:spPr>
          <a:xfrm rot="20339684">
            <a:off x="2720791" y="5867672"/>
            <a:ext cx="1998179" cy="588421"/>
          </a:xfrm>
          <a:prstGeom prst="rect">
            <a:avLst/>
          </a:prstGeom>
          <a:noFill/>
        </p:spPr>
        <p:txBody>
          <a:bodyPr wrap="none" lIns="91440" tIns="45720" rIns="91440" bIns="45720">
            <a:prstTxWarp prst="textArchDown">
              <a:avLst>
                <a:gd name="adj" fmla="val 1150840"/>
              </a:avLst>
            </a:prstTxWarp>
            <a:spAutoFit/>
          </a:bodyPr>
          <a:lstStyle/>
          <a:p>
            <a:pPr algn="ctr"/>
            <a:r>
              <a:rPr lang="en-US" sz="4400" b="0" cap="none" spc="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Hyperspectral</a:t>
            </a:r>
          </a:p>
        </p:txBody>
      </p:sp>
      <p:sp>
        <p:nvSpPr>
          <p:cNvPr id="46" name="Oval 45">
            <a:extLst>
              <a:ext uri="{FF2B5EF4-FFF2-40B4-BE49-F238E27FC236}">
                <a16:creationId xmlns:a16="http://schemas.microsoft.com/office/drawing/2014/main" id="{9AA34991-96B4-4AA0-79FA-C5F895D0ECD4}"/>
              </a:ext>
            </a:extLst>
          </p:cNvPr>
          <p:cNvSpPr/>
          <p:nvPr/>
        </p:nvSpPr>
        <p:spPr>
          <a:xfrm>
            <a:off x="4898090" y="5433170"/>
            <a:ext cx="3279724" cy="1241146"/>
          </a:xfrm>
          <a:prstGeom prst="ellipse">
            <a:avLst/>
          </a:prstGeom>
          <a:noFill/>
          <a:ln w="28575">
            <a:solidFill>
              <a:srgbClr val="DC72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descr="Logo&#10;&#10;Description automatically generated with medium confidence">
            <a:extLst>
              <a:ext uri="{FF2B5EF4-FFF2-40B4-BE49-F238E27FC236}">
                <a16:creationId xmlns:a16="http://schemas.microsoft.com/office/drawing/2014/main" id="{C10BCD5C-3C0E-C56F-9A7F-99A49F432688}"/>
              </a:ext>
            </a:extLst>
          </p:cNvPr>
          <p:cNvPicPr>
            <a:picLocks noChangeAspect="1"/>
          </p:cNvPicPr>
          <p:nvPr/>
        </p:nvPicPr>
        <p:blipFill rotWithShape="1">
          <a:blip r:embed="rId17"/>
          <a:srcRect t="32024" b="31592"/>
          <a:stretch/>
        </p:blipFill>
        <p:spPr>
          <a:xfrm>
            <a:off x="5302606" y="5832291"/>
            <a:ext cx="2608141" cy="474470"/>
          </a:xfrm>
          <a:prstGeom prst="rect">
            <a:avLst/>
          </a:prstGeom>
        </p:spPr>
      </p:pic>
      <p:sp>
        <p:nvSpPr>
          <p:cNvPr id="48" name="Rectangle 47">
            <a:extLst>
              <a:ext uri="{FF2B5EF4-FFF2-40B4-BE49-F238E27FC236}">
                <a16:creationId xmlns:a16="http://schemas.microsoft.com/office/drawing/2014/main" id="{A90B279B-3FCB-396F-7B02-220B6F82D04E}"/>
              </a:ext>
            </a:extLst>
          </p:cNvPr>
          <p:cNvSpPr>
            <a:spLocks/>
          </p:cNvSpPr>
          <p:nvPr/>
        </p:nvSpPr>
        <p:spPr>
          <a:xfrm rot="245379">
            <a:off x="5243656" y="5242942"/>
            <a:ext cx="2659532" cy="753975"/>
          </a:xfrm>
          <a:prstGeom prst="rect">
            <a:avLst/>
          </a:prstGeom>
          <a:noFill/>
          <a:ln>
            <a:noFill/>
          </a:ln>
        </p:spPr>
        <p:txBody>
          <a:bodyPr wrap="none" lIns="91440" tIns="45720" rIns="91440" bIns="45720">
            <a:prstTxWarp prst="textArchUp">
              <a:avLst>
                <a:gd name="adj" fmla="val 12510620"/>
              </a:avLst>
            </a:prstTxWarp>
            <a:spAutoFit/>
          </a:bodyPr>
          <a:lstStyle/>
          <a:p>
            <a:pPr algn="ctr"/>
            <a:r>
              <a:rPr lang="en-US" sz="4400" b="0" cap="none" spc="0" dirty="0">
                <a:ln w="0"/>
                <a:solidFill>
                  <a:srgbClr val="DC7208"/>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Precipitation Radar</a:t>
            </a:r>
          </a:p>
        </p:txBody>
      </p:sp>
      <p:sp>
        <p:nvSpPr>
          <p:cNvPr id="49" name="Oval 48">
            <a:extLst>
              <a:ext uri="{FF2B5EF4-FFF2-40B4-BE49-F238E27FC236}">
                <a16:creationId xmlns:a16="http://schemas.microsoft.com/office/drawing/2014/main" id="{75650747-2937-FA53-62AA-E9584383D9CE}"/>
              </a:ext>
            </a:extLst>
          </p:cNvPr>
          <p:cNvSpPr/>
          <p:nvPr/>
        </p:nvSpPr>
        <p:spPr>
          <a:xfrm>
            <a:off x="8472335" y="5350015"/>
            <a:ext cx="3128960" cy="1335094"/>
          </a:xfrm>
          <a:prstGeom prst="ellipse">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black and white logo&#10;&#10;AI-generated content may be incorrect.">
            <a:extLst>
              <a:ext uri="{FF2B5EF4-FFF2-40B4-BE49-F238E27FC236}">
                <a16:creationId xmlns:a16="http://schemas.microsoft.com/office/drawing/2014/main" id="{91E70006-E752-8A3A-F534-355E92531914}"/>
              </a:ext>
            </a:extLst>
          </p:cNvPr>
          <p:cNvPicPr>
            <a:picLocks noChangeAspect="1"/>
          </p:cNvPicPr>
          <p:nvPr/>
        </p:nvPicPr>
        <p:blipFill>
          <a:blip r:embed="rId3"/>
          <a:stretch>
            <a:fillRect/>
          </a:stretch>
        </p:blipFill>
        <p:spPr>
          <a:xfrm>
            <a:off x="9079725" y="5554873"/>
            <a:ext cx="1964608" cy="444426"/>
          </a:xfrm>
          <a:prstGeom prst="rect">
            <a:avLst/>
          </a:prstGeom>
        </p:spPr>
      </p:pic>
      <p:pic>
        <p:nvPicPr>
          <p:cNvPr id="51" name="Picture 50" descr="Logo, company name&#10;&#10;Description automatically generated">
            <a:extLst>
              <a:ext uri="{FF2B5EF4-FFF2-40B4-BE49-F238E27FC236}">
                <a16:creationId xmlns:a16="http://schemas.microsoft.com/office/drawing/2014/main" id="{697956BE-C3CF-4BC3-AFBE-C4F4D46A3EF9}"/>
              </a:ext>
            </a:extLst>
          </p:cNvPr>
          <p:cNvPicPr>
            <a:picLocks noChangeAspect="1"/>
          </p:cNvPicPr>
          <p:nvPr/>
        </p:nvPicPr>
        <p:blipFill rotWithShape="1">
          <a:blip r:embed="rId6"/>
          <a:srcRect l="17072" t="37129" r="16779" b="40526"/>
          <a:stretch>
            <a:fillRect/>
          </a:stretch>
        </p:blipFill>
        <p:spPr>
          <a:xfrm>
            <a:off x="9218663" y="6002973"/>
            <a:ext cx="1825670" cy="440500"/>
          </a:xfrm>
          <a:prstGeom prst="rect">
            <a:avLst/>
          </a:prstGeom>
        </p:spPr>
      </p:pic>
      <p:sp>
        <p:nvSpPr>
          <p:cNvPr id="53" name="Rectangle 52">
            <a:extLst>
              <a:ext uri="{FF2B5EF4-FFF2-40B4-BE49-F238E27FC236}">
                <a16:creationId xmlns:a16="http://schemas.microsoft.com/office/drawing/2014/main" id="{2E780BB0-924A-35BB-71C2-F45F192247CA}"/>
              </a:ext>
            </a:extLst>
          </p:cNvPr>
          <p:cNvSpPr>
            <a:spLocks/>
          </p:cNvSpPr>
          <p:nvPr/>
        </p:nvSpPr>
        <p:spPr>
          <a:xfrm rot="466106">
            <a:off x="10030326" y="5168265"/>
            <a:ext cx="763249" cy="143766"/>
          </a:xfrm>
          <a:prstGeom prst="rect">
            <a:avLst/>
          </a:prstGeom>
          <a:noFill/>
        </p:spPr>
        <p:txBody>
          <a:bodyPr wrap="none" lIns="91440" tIns="45720" rIns="91440" bIns="45720">
            <a:prstTxWarp prst="textArchUp">
              <a:avLst>
                <a:gd name="adj" fmla="val 11042274"/>
              </a:avLst>
            </a:prstTxWarp>
            <a:spAutoFit/>
          </a:bodyPr>
          <a:lstStyle/>
          <a:p>
            <a:pPr algn="ctr"/>
            <a:r>
              <a:rPr lang="en-US" sz="4400" dirty="0">
                <a:ln w="0"/>
                <a:solidFill>
                  <a:schemeClr val="accent1">
                    <a:lumMod val="75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DEMs</a:t>
            </a:r>
            <a:endParaRPr lang="en-US" sz="4400" cap="none" spc="0" dirty="0">
              <a:ln w="0"/>
              <a:solidFill>
                <a:schemeClr val="accent1">
                  <a:lumMod val="75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142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B1027D-3835-B993-CAEC-CC22B1583F43}"/>
              </a:ext>
            </a:extLst>
          </p:cNvPr>
          <p:cNvSpPr>
            <a:spLocks noGrp="1"/>
          </p:cNvSpPr>
          <p:nvPr>
            <p:ph type="body" sz="quarter" idx="12"/>
          </p:nvPr>
        </p:nvSpPr>
        <p:spPr/>
        <p:txBody>
          <a:bodyPr/>
          <a:lstStyle/>
          <a:p>
            <a:r>
              <a:rPr lang="en-US"/>
              <a:t>NASA CSDA PROGRAM</a:t>
            </a:r>
          </a:p>
        </p:txBody>
      </p:sp>
      <p:graphicFrame>
        <p:nvGraphicFramePr>
          <p:cNvPr id="9" name="Table 8">
            <a:extLst>
              <a:ext uri="{FF2B5EF4-FFF2-40B4-BE49-F238E27FC236}">
                <a16:creationId xmlns:a16="http://schemas.microsoft.com/office/drawing/2014/main" id="{20957A19-3FED-318C-D03B-A992102AC715}"/>
              </a:ext>
            </a:extLst>
          </p:cNvPr>
          <p:cNvGraphicFramePr>
            <a:graphicFrameLocks noGrp="1"/>
          </p:cNvGraphicFramePr>
          <p:nvPr>
            <p:extLst>
              <p:ext uri="{D42A27DB-BD31-4B8C-83A1-F6EECF244321}">
                <p14:modId xmlns:p14="http://schemas.microsoft.com/office/powerpoint/2010/main" val="2293937183"/>
              </p:ext>
            </p:extLst>
          </p:nvPr>
        </p:nvGraphicFramePr>
        <p:xfrm>
          <a:off x="1041400" y="1102288"/>
          <a:ext cx="10689046" cy="5595643"/>
        </p:xfrm>
        <a:graphic>
          <a:graphicData uri="http://schemas.openxmlformats.org/drawingml/2006/table">
            <a:tbl>
              <a:tblPr firstRow="1" bandRow="1">
                <a:tableStyleId>{5C22544A-7EE6-4342-B048-85BDC9FD1C3A}</a:tableStyleId>
              </a:tblPr>
              <a:tblGrid>
                <a:gridCol w="1154335">
                  <a:extLst>
                    <a:ext uri="{9D8B030D-6E8A-4147-A177-3AD203B41FA5}">
                      <a16:colId xmlns:a16="http://schemas.microsoft.com/office/drawing/2014/main" val="2503791623"/>
                    </a:ext>
                  </a:extLst>
                </a:gridCol>
                <a:gridCol w="220227">
                  <a:extLst>
                    <a:ext uri="{9D8B030D-6E8A-4147-A177-3AD203B41FA5}">
                      <a16:colId xmlns:a16="http://schemas.microsoft.com/office/drawing/2014/main" val="2814254596"/>
                    </a:ext>
                  </a:extLst>
                </a:gridCol>
                <a:gridCol w="4657242">
                  <a:extLst>
                    <a:ext uri="{9D8B030D-6E8A-4147-A177-3AD203B41FA5}">
                      <a16:colId xmlns:a16="http://schemas.microsoft.com/office/drawing/2014/main" val="3529771708"/>
                    </a:ext>
                  </a:extLst>
                </a:gridCol>
                <a:gridCol w="4657242">
                  <a:extLst>
                    <a:ext uri="{9D8B030D-6E8A-4147-A177-3AD203B41FA5}">
                      <a16:colId xmlns:a16="http://schemas.microsoft.com/office/drawing/2014/main" val="1982747467"/>
                    </a:ext>
                  </a:extLst>
                </a:gridCol>
              </a:tblGrid>
              <a:tr h="703603">
                <a:tc>
                  <a:txBody>
                    <a:bodyPr/>
                    <a:lstStyle/>
                    <a:p>
                      <a:r>
                        <a:rPr lang="en-US" sz="1800" b="1" dirty="0">
                          <a:solidFill>
                            <a:schemeClr val="accent1">
                              <a:lumMod val="20000"/>
                              <a:lumOff val="80000"/>
                            </a:schemeClr>
                          </a:solidFill>
                          <a:latin typeface="Arial" panose="020B0604020202020204" pitchFamily="34" charset="0"/>
                          <a:cs typeface="Arial" panose="020B0604020202020204" pitchFamily="34" charset="0"/>
                        </a:rPr>
                        <a:t>Vendor</a:t>
                      </a:r>
                    </a:p>
                  </a:txBody>
                  <a:tcPr>
                    <a:lnL w="12700" cmpd="sng">
                      <a:noFill/>
                    </a:lnL>
                    <a:lnR w="12700" cmpd="sng">
                      <a:noFill/>
                    </a:lnR>
                    <a:lnT w="76200" cap="flat" cmpd="sng" algn="ctr">
                      <a:solidFill>
                        <a:srgbClr val="00A6DE"/>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latin typeface="Arial" panose="020B0604020202020204" pitchFamily="34" charset="0"/>
                        <a:cs typeface="Arial" panose="020B0604020202020204" pitchFamily="34" charset="0"/>
                      </a:endParaRPr>
                    </a:p>
                  </a:txBody>
                  <a:tcPr>
                    <a:lnL w="12700" cmpd="sng">
                      <a:noFill/>
                    </a:lnL>
                    <a:lnR w="12700" cmpd="sng">
                      <a:noFill/>
                    </a:lnR>
                    <a:lnT w="762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chemeClr val="accent1">
                              <a:lumMod val="20000"/>
                              <a:lumOff val="80000"/>
                            </a:schemeClr>
                          </a:solidFill>
                          <a:latin typeface="Arial" panose="020B0604020202020204" pitchFamily="34" charset="0"/>
                          <a:cs typeface="Arial" panose="020B0604020202020204" pitchFamily="34" charset="0"/>
                        </a:rPr>
                        <a:t>Type of Data</a:t>
                      </a:r>
                    </a:p>
                  </a:txBody>
                  <a:tcPr>
                    <a:lnL w="12700" cmpd="sng">
                      <a:noFill/>
                    </a:lnL>
                    <a:lnR w="12700" cmpd="sng">
                      <a:noFill/>
                    </a:lnR>
                    <a:lnT w="76200" cap="flat" cmpd="sng" algn="ctr">
                      <a:solidFill>
                        <a:srgbClr val="00A6DE"/>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1">
                              <a:lumMod val="20000"/>
                              <a:lumOff val="80000"/>
                            </a:schemeClr>
                          </a:solidFill>
                          <a:latin typeface="Arial" panose="020B0604020202020204" pitchFamily="34" charset="0"/>
                          <a:cs typeface="Arial" panose="020B0604020202020204" pitchFamily="34" charset="0"/>
                        </a:rPr>
                        <a:t>Period of Performance</a:t>
                      </a:r>
                    </a:p>
                  </a:txBody>
                  <a:tcPr>
                    <a:lnL w="12700" cmpd="sng">
                      <a:noFill/>
                    </a:lnL>
                    <a:lnR w="12700" cmpd="sng">
                      <a:noFill/>
                    </a:lnR>
                    <a:lnT w="76200" cap="flat" cmpd="sng" algn="ctr">
                      <a:solidFill>
                        <a:srgbClr val="00A6DE"/>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6960232"/>
                  </a:ext>
                </a:extLst>
              </a:tr>
              <a:tr h="703603">
                <a:tc>
                  <a:txBody>
                    <a:bodyPr/>
                    <a:lstStyle/>
                    <a:p>
                      <a:pPr algn="l"/>
                      <a:r>
                        <a:rPr lang="en-US" sz="1500" b="1">
                          <a:solidFill>
                            <a:schemeClr val="bg1"/>
                          </a:solidFill>
                          <a:latin typeface="Arial" panose="020B0604020202020204" pitchFamily="34" charset="0"/>
                          <a:cs typeface="Arial" panose="020B0604020202020204" pitchFamily="34" charset="0"/>
                        </a:rPr>
                        <a:t>Airbus</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500" dirty="0">
                        <a:latin typeface="Arial" panose="020B0604020202020204" pitchFamily="34" charset="0"/>
                        <a:cs typeface="Arial" panose="020B0604020202020204" pitchFamily="34" charset="0"/>
                      </a:endParaRPr>
                    </a:p>
                  </a:txBody>
                  <a:tcPr>
                    <a:lnL w="12700" cmpd="sng">
                      <a:noFill/>
                    </a:lnL>
                    <a:lnR w="12700" cmpd="sng">
                      <a:noFill/>
                    </a:lnR>
                    <a:lnT w="762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500">
                          <a:solidFill>
                            <a:schemeClr val="bg1"/>
                          </a:solidFill>
                          <a:latin typeface="Arial" panose="020B0604020202020204" pitchFamily="34" charset="0"/>
                          <a:cs typeface="Arial" panose="020B0604020202020204" pitchFamily="34" charset="0"/>
                        </a:rPr>
                        <a:t>Data for evaluation (Pléiades Neo, Pléiades, and SPOT 6/7, WorldDEM)</a:t>
                      </a:r>
                    </a:p>
                    <a:p>
                      <a:pPr algn="l"/>
                      <a:r>
                        <a:rPr lang="en-US" sz="1500">
                          <a:solidFill>
                            <a:schemeClr val="bg1"/>
                          </a:solidFill>
                          <a:latin typeface="Arial" panose="020B0604020202020204" pitchFamily="34" charset="0"/>
                          <a:cs typeface="Arial" panose="020B0604020202020204" pitchFamily="34" charset="0"/>
                        </a:rPr>
                        <a:t>InSAR</a:t>
                      </a:r>
                    </a:p>
                    <a:p>
                      <a:pPr algn="l"/>
                      <a:r>
                        <a:rPr lang="en-US" sz="1500">
                          <a:solidFill>
                            <a:schemeClr val="bg1"/>
                          </a:solidFill>
                          <a:latin typeface="Arial" panose="020B0604020202020204" pitchFamily="34" charset="0"/>
                          <a:cs typeface="Arial" panose="020B0604020202020204" pitchFamily="34" charset="0"/>
                        </a:rPr>
                        <a:t>SAR</a:t>
                      </a:r>
                    </a:p>
                    <a:p>
                      <a:pPr algn="l"/>
                      <a:r>
                        <a:rPr lang="en-US" sz="1500">
                          <a:solidFill>
                            <a:schemeClr val="bg1"/>
                          </a:solidFill>
                          <a:latin typeface="Arial" panose="020B0604020202020204" pitchFamily="34" charset="0"/>
                          <a:cs typeface="Arial" panose="020B0604020202020204" pitchFamily="34" charset="0"/>
                        </a:rPr>
                        <a:t>Mulitspectal</a:t>
                      </a:r>
                      <a:endParaRPr lang="en-US" sz="1500" b="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500" kern="1200" dirty="0">
                          <a:solidFill>
                            <a:schemeClr val="bg1"/>
                          </a:solidFill>
                          <a:effectLst/>
                          <a:latin typeface="Arial" panose="020B0604020202020204" pitchFamily="34" charset="0"/>
                          <a:cs typeface="Arial" panose="020B0604020202020204" pitchFamily="34" charset="0"/>
                        </a:rPr>
                        <a:t>08/04/2025 – 04/07/2026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kern="1200" dirty="0">
                        <a:solidFill>
                          <a:schemeClr val="bg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bg1"/>
                          </a:solidFill>
                          <a:effectLst/>
                          <a:latin typeface="Arial" panose="020B0604020202020204" pitchFamily="34" charset="0"/>
                          <a:cs typeface="Arial" panose="020B0604020202020204" pitchFamily="34" charset="0"/>
                        </a:rPr>
                        <a:t>07/28/2025 – 07/27/2027</a:t>
                      </a:r>
                    </a:p>
                    <a:p>
                      <a:pPr algn="l"/>
                      <a:r>
                        <a:rPr lang="en-US" sz="1500" kern="1200" dirty="0">
                          <a:solidFill>
                            <a:schemeClr val="bg1"/>
                          </a:solidFill>
                          <a:effectLst/>
                          <a:latin typeface="Arial" panose="020B0604020202020204" pitchFamily="34" charset="0"/>
                          <a:cs typeface="Arial" panose="020B0604020202020204" pitchFamily="34" charset="0"/>
                        </a:rPr>
                        <a:t>09/25/2025 – 09/24/2026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bg1"/>
                          </a:solidFill>
                          <a:effectLst/>
                          <a:latin typeface="Arial" panose="020B0604020202020204" pitchFamily="34" charset="0"/>
                          <a:cs typeface="Arial" panose="020B0604020202020204" pitchFamily="34" charset="0"/>
                        </a:rPr>
                        <a:t>11/26/2025 – 11/24/2026</a:t>
                      </a:r>
                      <a:endParaRPr lang="en-US" sz="1500"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9452685"/>
                  </a:ext>
                </a:extLst>
              </a:tr>
              <a:tr h="3941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a:solidFill>
                            <a:schemeClr val="bg1"/>
                          </a:solidFill>
                          <a:latin typeface="Arial" panose="020B0604020202020204" pitchFamily="34" charset="0"/>
                          <a:cs typeface="Arial" panose="020B0604020202020204" pitchFamily="34" charset="0"/>
                        </a:rPr>
                        <a:t>Capella</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p>
                      <a:pPr algn="l"/>
                      <a:endParaRPr lang="en-US" sz="150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SAR</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a:solidFill>
                            <a:schemeClr val="bg1"/>
                          </a:solidFill>
                          <a:effectLst/>
                          <a:latin typeface="Arial" panose="020B0604020202020204" pitchFamily="34" charset="0"/>
                          <a:cs typeface="Arial" panose="020B0604020202020204" pitchFamily="34" charset="0"/>
                        </a:rPr>
                        <a:t>09/26/2025 – 09/25/2026</a:t>
                      </a:r>
                      <a:endParaRPr lang="en-US" sz="150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extLst>
                  <a:ext uri="{0D108BD9-81ED-4DB2-BD59-A6C34878D82A}">
                    <a16:rowId xmlns:a16="http://schemas.microsoft.com/office/drawing/2014/main" val="2982902235"/>
                  </a:ext>
                </a:extLst>
              </a:tr>
              <a:tr h="341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a:solidFill>
                            <a:schemeClr val="bg1"/>
                          </a:solidFill>
                          <a:latin typeface="Arial" panose="020B0604020202020204" pitchFamily="34" charset="0"/>
                          <a:cs typeface="Arial" panose="020B0604020202020204" pitchFamily="34" charset="0"/>
                        </a:rPr>
                        <a:t>Vantor</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500">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Data for evaluation (DSM, DTM)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Multispectral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09/29/2024 – 12/31/2025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11/25/2025 – 11/24/2026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6877314"/>
                  </a:ext>
                </a:extLst>
              </a:tr>
              <a:tr h="4343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a:solidFill>
                            <a:schemeClr val="bg1"/>
                          </a:solidFill>
                          <a:latin typeface="Arial" panose="020B0604020202020204" pitchFamily="34" charset="0"/>
                          <a:cs typeface="Arial" panose="020B0604020202020204" pitchFamily="34" charset="0"/>
                        </a:rPr>
                        <a:t>Pixxel</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p>
                      <a:pPr algn="l"/>
                      <a:endParaRPr lang="en-US" sz="1500">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Data for evaluation (Hyperspectral - L1C and L2A)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09/27/2024 – 11/26/2025 (extended)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extLst>
                  <a:ext uri="{0D108BD9-81ED-4DB2-BD59-A6C34878D82A}">
                    <a16:rowId xmlns:a16="http://schemas.microsoft.com/office/drawing/2014/main" val="334890626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a:solidFill>
                            <a:schemeClr val="bg1"/>
                          </a:solidFill>
                          <a:latin typeface="Arial" panose="020B0604020202020204" pitchFamily="34" charset="0"/>
                          <a:cs typeface="Arial" panose="020B0604020202020204" pitchFamily="34" charset="0"/>
                        </a:rPr>
                        <a:t>Planet Labs</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500">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a:solidFill>
                            <a:schemeClr val="bg1"/>
                          </a:solidFill>
                          <a:effectLst/>
                          <a:latin typeface="Arial" panose="020B0604020202020204" pitchFamily="34" charset="0"/>
                          <a:ea typeface="+mn-ea"/>
                          <a:cs typeface="Arial" panose="020B0604020202020204" pitchFamily="34" charset="0"/>
                        </a:rPr>
                        <a:t>Multispectral</a:t>
                      </a:r>
                      <a:endParaRPr lang="en-US" sz="1500" b="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latin typeface="Arial" panose="020B0604020202020204" pitchFamily="34" charset="0"/>
                          <a:cs typeface="Arial" panose="020B0604020202020204" pitchFamily="34" charset="0"/>
                        </a:rPr>
                        <a:t>11/25/2024 – 11/24/2025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latin typeface="Arial" panose="020B0604020202020204" pitchFamily="34" charset="0"/>
                          <a:cs typeface="Arial" panose="020B0604020202020204" pitchFamily="34" charset="0"/>
                        </a:rPr>
                        <a:t>New contract: 11/25/2025 – 11/24/2025 (Allocated access)</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0891814"/>
                  </a:ext>
                </a:extLst>
              </a:tr>
              <a:tr h="4968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a:solidFill>
                            <a:schemeClr val="bg1"/>
                          </a:solidFill>
                          <a:latin typeface="Arial" panose="020B0604020202020204" pitchFamily="34" charset="0"/>
                          <a:cs typeface="Arial" panose="020B0604020202020204" pitchFamily="34" charset="0"/>
                        </a:rPr>
                        <a:t>PlanetiQ</a:t>
                      </a: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75000"/>
                        <a:lumOff val="25000"/>
                      </a:schemeClr>
                    </a:solidFill>
                  </a:tcPr>
                </a:tc>
                <a:tc>
                  <a:txBody>
                    <a:bodyPr/>
                    <a:lstStyle/>
                    <a:p>
                      <a:endParaRPr lang="en-US" sz="1500">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Neutral Atmosphere Radio Occultation products, Ionosphere Total Electron Content (TEC)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latin typeface="Arial" panose="020B0604020202020204" pitchFamily="34" charset="0"/>
                          <a:cs typeface="Arial" panose="020B0604020202020204" pitchFamily="34" charset="0"/>
                        </a:rPr>
                        <a:t>In collaboration with NOAA Radio Occultation Delivery Order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75000"/>
                        <a:lumOff val="25000"/>
                      </a:schemeClr>
                    </a:solidFill>
                  </a:tcPr>
                </a:tc>
                <a:extLst>
                  <a:ext uri="{0D108BD9-81ED-4DB2-BD59-A6C34878D82A}">
                    <a16:rowId xmlns:a16="http://schemas.microsoft.com/office/drawing/2014/main" val="3153729229"/>
                  </a:ext>
                </a:extLst>
              </a:tr>
            </a:tbl>
          </a:graphicData>
        </a:graphic>
      </p:graphicFrame>
      <p:sp>
        <p:nvSpPr>
          <p:cNvPr id="5" name="Title 5">
            <a:extLst>
              <a:ext uri="{FF2B5EF4-FFF2-40B4-BE49-F238E27FC236}">
                <a16:creationId xmlns:a16="http://schemas.microsoft.com/office/drawing/2014/main" id="{01E6DA46-1FA6-8E94-400D-0257C8DC778C}"/>
              </a:ext>
            </a:extLst>
          </p:cNvPr>
          <p:cNvSpPr>
            <a:spLocks noGrp="1"/>
          </p:cNvSpPr>
          <p:nvPr>
            <p:ph type="body" sz="quarter" idx="26"/>
          </p:nvPr>
        </p:nvSpPr>
        <p:spPr>
          <a:xfrm>
            <a:off x="791528" y="488315"/>
            <a:ext cx="10811192" cy="331788"/>
          </a:xfrm>
        </p:spPr>
        <p:txBody>
          <a:bodyPr/>
          <a:lstStyle/>
          <a:p>
            <a:r>
              <a:rPr lang="en-US" sz="3200" b="1" dirty="0">
                <a:effectLst>
                  <a:outerShdw blurRad="38100" dist="38100" dir="2700000" algn="tl">
                    <a:srgbClr val="000000">
                      <a:alpha val="43137"/>
                    </a:srgbClr>
                  </a:outerShdw>
                </a:effectLst>
              </a:rPr>
              <a:t>Current Active Task Orders (as of April 20, 2026)</a:t>
            </a:r>
          </a:p>
        </p:txBody>
      </p:sp>
    </p:spTree>
    <p:extLst>
      <p:ext uri="{BB962C8B-B14F-4D97-AF65-F5344CB8AC3E}">
        <p14:creationId xmlns:p14="http://schemas.microsoft.com/office/powerpoint/2010/main" val="1203444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C35A8-89FC-5EF5-0B49-94B15681D7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8778A6-366C-F038-1EB9-2E9F408353E4}"/>
              </a:ext>
            </a:extLst>
          </p:cNvPr>
          <p:cNvSpPr>
            <a:spLocks noGrp="1"/>
          </p:cNvSpPr>
          <p:nvPr>
            <p:ph type="body" sz="quarter" idx="12"/>
          </p:nvPr>
        </p:nvSpPr>
        <p:spPr/>
        <p:txBody>
          <a:bodyPr/>
          <a:lstStyle/>
          <a:p>
            <a:r>
              <a:rPr lang="en-US"/>
              <a:t>NASA CSDA PROGRAM</a:t>
            </a:r>
          </a:p>
        </p:txBody>
      </p:sp>
      <p:graphicFrame>
        <p:nvGraphicFramePr>
          <p:cNvPr id="9" name="Table 8">
            <a:extLst>
              <a:ext uri="{FF2B5EF4-FFF2-40B4-BE49-F238E27FC236}">
                <a16:creationId xmlns:a16="http://schemas.microsoft.com/office/drawing/2014/main" id="{5DC7E89C-3587-720F-6E94-6FD623F3CAD3}"/>
              </a:ext>
            </a:extLst>
          </p:cNvPr>
          <p:cNvGraphicFramePr>
            <a:graphicFrameLocks noGrp="1"/>
          </p:cNvGraphicFramePr>
          <p:nvPr>
            <p:extLst>
              <p:ext uri="{D42A27DB-BD31-4B8C-83A1-F6EECF244321}">
                <p14:modId xmlns:p14="http://schemas.microsoft.com/office/powerpoint/2010/main" val="3313542517"/>
              </p:ext>
            </p:extLst>
          </p:nvPr>
        </p:nvGraphicFramePr>
        <p:xfrm>
          <a:off x="1041400" y="1163248"/>
          <a:ext cx="10388600" cy="5492808"/>
        </p:xfrm>
        <a:graphic>
          <a:graphicData uri="http://schemas.openxmlformats.org/drawingml/2006/table">
            <a:tbl>
              <a:tblPr firstRow="1" bandRow="1">
                <a:tableStyleId>{5C22544A-7EE6-4342-B048-85BDC9FD1C3A}</a:tableStyleId>
              </a:tblPr>
              <a:tblGrid>
                <a:gridCol w="1503476">
                  <a:extLst>
                    <a:ext uri="{9D8B030D-6E8A-4147-A177-3AD203B41FA5}">
                      <a16:colId xmlns:a16="http://schemas.microsoft.com/office/drawing/2014/main" val="2503791623"/>
                    </a:ext>
                  </a:extLst>
                </a:gridCol>
                <a:gridCol w="214036">
                  <a:extLst>
                    <a:ext uri="{9D8B030D-6E8A-4147-A177-3AD203B41FA5}">
                      <a16:colId xmlns:a16="http://schemas.microsoft.com/office/drawing/2014/main" val="2814254596"/>
                    </a:ext>
                  </a:extLst>
                </a:gridCol>
                <a:gridCol w="4144751">
                  <a:extLst>
                    <a:ext uri="{9D8B030D-6E8A-4147-A177-3AD203B41FA5}">
                      <a16:colId xmlns:a16="http://schemas.microsoft.com/office/drawing/2014/main" val="3529771708"/>
                    </a:ext>
                  </a:extLst>
                </a:gridCol>
                <a:gridCol w="4526337">
                  <a:extLst>
                    <a:ext uri="{9D8B030D-6E8A-4147-A177-3AD203B41FA5}">
                      <a16:colId xmlns:a16="http://schemas.microsoft.com/office/drawing/2014/main" val="1982747467"/>
                    </a:ext>
                  </a:extLst>
                </a:gridCol>
              </a:tblGrid>
              <a:tr h="765034">
                <a:tc>
                  <a:txBody>
                    <a:bodyPr/>
                    <a:lstStyle/>
                    <a:p>
                      <a:r>
                        <a:rPr lang="en-US" sz="1800" b="1" dirty="0">
                          <a:solidFill>
                            <a:schemeClr val="accent1">
                              <a:lumMod val="20000"/>
                              <a:lumOff val="80000"/>
                            </a:schemeClr>
                          </a:solidFill>
                          <a:latin typeface="Arial" panose="020B0604020202020204" pitchFamily="34" charset="0"/>
                          <a:cs typeface="Arial" panose="020B0604020202020204" pitchFamily="34" charset="0"/>
                        </a:rPr>
                        <a:t>Vendor</a:t>
                      </a:r>
                    </a:p>
                  </a:txBody>
                  <a:tcPr>
                    <a:lnL w="12700" cmpd="sng">
                      <a:noFill/>
                    </a:lnL>
                    <a:lnR w="12700" cmpd="sng">
                      <a:noFill/>
                    </a:lnR>
                    <a:lnT w="76200" cap="flat" cmpd="sng" algn="ctr">
                      <a:solidFill>
                        <a:srgbClr val="00A6DE"/>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latin typeface="Arial" panose="020B0604020202020204" pitchFamily="34" charset="0"/>
                        <a:cs typeface="Arial" panose="020B0604020202020204" pitchFamily="34" charset="0"/>
                      </a:endParaRPr>
                    </a:p>
                  </a:txBody>
                  <a:tcPr>
                    <a:lnL w="12700" cmpd="sng">
                      <a:noFill/>
                    </a:lnL>
                    <a:lnR w="12700" cmpd="sng">
                      <a:noFill/>
                    </a:lnR>
                    <a:lnT w="762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a:solidFill>
                            <a:schemeClr val="accent1">
                              <a:lumMod val="20000"/>
                              <a:lumOff val="80000"/>
                            </a:schemeClr>
                          </a:solidFill>
                          <a:latin typeface="Arial" panose="020B0604020202020204" pitchFamily="34" charset="0"/>
                          <a:cs typeface="Arial" panose="020B0604020202020204" pitchFamily="34" charset="0"/>
                        </a:rPr>
                        <a:t>Type of Data</a:t>
                      </a:r>
                    </a:p>
                  </a:txBody>
                  <a:tcPr>
                    <a:lnL w="12700" cmpd="sng">
                      <a:noFill/>
                    </a:lnL>
                    <a:lnR w="12700" cmpd="sng">
                      <a:noFill/>
                    </a:lnR>
                    <a:lnT w="76200" cap="flat" cmpd="sng" algn="ctr">
                      <a:solidFill>
                        <a:srgbClr val="00A6DE"/>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1">
                              <a:lumMod val="20000"/>
                              <a:lumOff val="80000"/>
                            </a:schemeClr>
                          </a:solidFill>
                          <a:latin typeface="Arial" panose="020B0604020202020204" pitchFamily="34" charset="0"/>
                          <a:cs typeface="Arial" panose="020B0604020202020204" pitchFamily="34" charset="0"/>
                        </a:rPr>
                        <a:t>Period of Performance</a:t>
                      </a:r>
                    </a:p>
                  </a:txBody>
                  <a:tcPr>
                    <a:lnL w="12700" cmpd="sng">
                      <a:noFill/>
                    </a:lnL>
                    <a:lnR w="12700" cmpd="sng">
                      <a:noFill/>
                    </a:lnR>
                    <a:lnT w="76200" cap="flat" cmpd="sng" algn="ctr">
                      <a:solidFill>
                        <a:srgbClr val="00A6DE"/>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6960232"/>
                  </a:ext>
                </a:extLst>
              </a:tr>
              <a:tr h="632038">
                <a:tc>
                  <a:txBody>
                    <a:bodyPr/>
                    <a:lstStyle/>
                    <a:p>
                      <a:pPr algn="l"/>
                      <a:r>
                        <a:rPr lang="en-US" sz="1500" b="1">
                          <a:solidFill>
                            <a:schemeClr val="bg1"/>
                          </a:solidFill>
                          <a:latin typeface="Arial" panose="020B0604020202020204" pitchFamily="34" charset="0"/>
                          <a:cs typeface="Arial" panose="020B0604020202020204" pitchFamily="34" charset="0"/>
                        </a:rPr>
                        <a:t>Satellogic</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500">
                        <a:latin typeface="Arial" panose="020B0604020202020204" pitchFamily="34" charset="0"/>
                        <a:cs typeface="Arial" panose="020B0604020202020204" pitchFamily="34" charset="0"/>
                      </a:endParaRPr>
                    </a:p>
                  </a:txBody>
                  <a:tcPr>
                    <a:lnL w="12700" cmpd="sng">
                      <a:noFill/>
                    </a:lnL>
                    <a:lnR w="12700" cmpd="sng">
                      <a:noFill/>
                    </a:lnR>
                    <a:lnT w="762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500" dirty="0">
                          <a:solidFill>
                            <a:schemeClr val="bg1"/>
                          </a:solidFill>
                          <a:latin typeface="Arial" panose="020B0604020202020204" pitchFamily="34" charset="0"/>
                          <a:cs typeface="Arial" panose="020B0604020202020204" pitchFamily="34" charset="0"/>
                        </a:rPr>
                        <a:t>Data for evaluation (Electro-Optical - L1 Basic and L1 Orthorectified)</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500" kern="1200">
                          <a:solidFill>
                            <a:schemeClr val="bg1"/>
                          </a:solidFill>
                          <a:effectLst/>
                          <a:latin typeface="Arial" panose="020B0604020202020204" pitchFamily="34" charset="0"/>
                          <a:cs typeface="Arial" panose="020B0604020202020204" pitchFamily="34" charset="0"/>
                        </a:rPr>
                        <a:t>09/27/2024 – 12/26/2025 (extended)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9452685"/>
                  </a:ext>
                </a:extLst>
              </a:tr>
              <a:tr h="314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a:solidFill>
                            <a:schemeClr val="bg1"/>
                          </a:solidFill>
                          <a:latin typeface="Arial" panose="020B0604020202020204" pitchFamily="34" charset="0"/>
                          <a:cs typeface="Arial" panose="020B0604020202020204" pitchFamily="34" charset="0"/>
                        </a:rPr>
                        <a:t>Spire Global</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p>
                      <a:pPr algn="l"/>
                      <a:endParaRPr lang="en-US" sz="1500">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latin typeface="Arial" panose="020B0604020202020204" pitchFamily="34" charset="0"/>
                          <a:cs typeface="Arial" panose="020B0604020202020204" pitchFamily="34" charset="0"/>
                        </a:rPr>
                        <a:t>GNSS-RO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a:solidFill>
                            <a:schemeClr val="bg1"/>
                          </a:solidFill>
                          <a:effectLst/>
                          <a:latin typeface="Arial" panose="020B0604020202020204" pitchFamily="34" charset="0"/>
                          <a:cs typeface="Arial" panose="020B0604020202020204" pitchFamily="34" charset="0"/>
                        </a:rPr>
                        <a:t>In collaboration with NOAA Radio Occultation Delivery Order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extLst>
                  <a:ext uri="{0D108BD9-81ED-4DB2-BD59-A6C34878D82A}">
                    <a16:rowId xmlns:a16="http://schemas.microsoft.com/office/drawing/2014/main" val="2982902235"/>
                  </a:ext>
                </a:extLst>
              </a:tr>
              <a:tr h="626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a:solidFill>
                            <a:schemeClr val="bg1"/>
                          </a:solidFill>
                          <a:latin typeface="Arial" panose="020B0604020202020204" pitchFamily="34" charset="0"/>
                          <a:cs typeface="Arial" panose="020B0604020202020204" pitchFamily="34" charset="0"/>
                        </a:rPr>
                        <a:t>Tomorrow.io</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500">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Data for evaluation (Precipitation Radar - L1C-geoprof and L2A-PRECIP)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09/27/2024 – 12/26/2025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6877314"/>
                  </a:ext>
                </a:extLst>
              </a:tr>
              <a:tr h="4504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a:solidFill>
                            <a:schemeClr val="bg1"/>
                          </a:solidFill>
                          <a:latin typeface="Arial" panose="020B0604020202020204" pitchFamily="34" charset="0"/>
                          <a:cs typeface="Arial" panose="020B0604020202020204" pitchFamily="34" charset="0"/>
                        </a:rPr>
                        <a:t>Umbra</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p>
                      <a:pPr algn="l"/>
                      <a:endParaRPr lang="en-US" sz="1500">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SAR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09/26/2025 – 09/25/2026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extLst>
                  <a:ext uri="{0D108BD9-81ED-4DB2-BD59-A6C34878D82A}">
                    <a16:rowId xmlns:a16="http://schemas.microsoft.com/office/drawing/2014/main" val="3348906264"/>
                  </a:ext>
                </a:extLst>
              </a:tr>
              <a:tr h="3314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a:solidFill>
                            <a:schemeClr val="bg1"/>
                          </a:solidFill>
                          <a:latin typeface="Arial" panose="020B0604020202020204" pitchFamily="34" charset="0"/>
                          <a:cs typeface="Arial" panose="020B0604020202020204" pitchFamily="34" charset="0"/>
                        </a:rPr>
                        <a:t>GHGSat</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500">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Greenhouse Gas Emission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02/11/2025 – 02/10/2027</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0891814"/>
                  </a:ext>
                </a:extLst>
              </a:tr>
              <a:tr h="666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a:solidFill>
                            <a:schemeClr val="bg1"/>
                          </a:solidFill>
                          <a:latin typeface="Arial" panose="020B0604020202020204" pitchFamily="34" charset="0"/>
                          <a:cs typeface="Arial" panose="020B0604020202020204" pitchFamily="34" charset="0"/>
                        </a:rPr>
                        <a:t>ICEYE</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p>
                      <a:endParaRPr lang="en-US" sz="1500">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InSAR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SAR</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07/29/2025 – 07/28/2027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09/26/2025 – 09/26/2026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extLst>
                  <a:ext uri="{0D108BD9-81ED-4DB2-BD59-A6C34878D82A}">
                    <a16:rowId xmlns:a16="http://schemas.microsoft.com/office/drawing/2014/main" val="3153729229"/>
                  </a:ext>
                </a:extLst>
              </a:tr>
              <a:tr h="666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a:solidFill>
                            <a:schemeClr val="bg1"/>
                          </a:solidFill>
                          <a:latin typeface="Arial" panose="020B0604020202020204" pitchFamily="34" charset="0"/>
                          <a:cs typeface="Arial" panose="020B0604020202020204" pitchFamily="34" charset="0"/>
                        </a:rPr>
                        <a:t>MDA</a:t>
                      </a: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500">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latin typeface="Arial" panose="020B0604020202020204" pitchFamily="34" charset="0"/>
                          <a:cs typeface="Arial" panose="020B0604020202020204" pitchFamily="34" charset="0"/>
                        </a:rPr>
                        <a:t>SAR</a:t>
                      </a: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latin typeface="Arial" panose="020B0604020202020204" pitchFamily="34" charset="0"/>
                          <a:cs typeface="Arial" panose="020B0604020202020204" pitchFamily="34" charset="0"/>
                        </a:rPr>
                        <a:t>09/26/2025 – 09/26/2026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5263168"/>
                  </a:ext>
                </a:extLst>
              </a:tr>
            </a:tbl>
          </a:graphicData>
        </a:graphic>
      </p:graphicFrame>
      <p:sp>
        <p:nvSpPr>
          <p:cNvPr id="5" name="Title 5">
            <a:extLst>
              <a:ext uri="{FF2B5EF4-FFF2-40B4-BE49-F238E27FC236}">
                <a16:creationId xmlns:a16="http://schemas.microsoft.com/office/drawing/2014/main" id="{388BCEE8-269A-9968-D7F7-681A3BEAEF4C}"/>
              </a:ext>
            </a:extLst>
          </p:cNvPr>
          <p:cNvSpPr>
            <a:spLocks noGrp="1"/>
          </p:cNvSpPr>
          <p:nvPr>
            <p:ph type="body" sz="quarter" idx="26"/>
          </p:nvPr>
        </p:nvSpPr>
        <p:spPr>
          <a:xfrm>
            <a:off x="791528" y="488315"/>
            <a:ext cx="10811192" cy="331788"/>
          </a:xfrm>
        </p:spPr>
        <p:txBody>
          <a:bodyPr/>
          <a:lstStyle/>
          <a:p>
            <a:r>
              <a:rPr lang="en-US" sz="3200" b="1" dirty="0">
                <a:effectLst>
                  <a:outerShdw blurRad="38100" dist="38100" dir="2700000" algn="tl">
                    <a:srgbClr val="000000">
                      <a:alpha val="43137"/>
                    </a:srgbClr>
                  </a:outerShdw>
                </a:effectLst>
              </a:rPr>
              <a:t>Current Active Task Orders (as of April 20, 2026)</a:t>
            </a:r>
          </a:p>
        </p:txBody>
      </p:sp>
    </p:spTree>
    <p:extLst>
      <p:ext uri="{BB962C8B-B14F-4D97-AF65-F5344CB8AC3E}">
        <p14:creationId xmlns:p14="http://schemas.microsoft.com/office/powerpoint/2010/main" val="449744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0;p10">
            <a:extLst>
              <a:ext uri="{FF2B5EF4-FFF2-40B4-BE49-F238E27FC236}">
                <a16:creationId xmlns:a16="http://schemas.microsoft.com/office/drawing/2014/main" id="{3A61E5B7-CE6D-DD46-A5A8-B42869EEFCBF}"/>
              </a:ext>
            </a:extLst>
          </p:cNvPr>
          <p:cNvSpPr/>
          <p:nvPr/>
        </p:nvSpPr>
        <p:spPr>
          <a:xfrm>
            <a:off x="1918022" y="6079129"/>
            <a:ext cx="8298465" cy="77887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100" b="1" dirty="0">
                <a:solidFill>
                  <a:schemeClr val="bg1"/>
                </a:solidFill>
                <a:latin typeface="Arial" panose="020B0604020202020204" pitchFamily="34" charset="0"/>
                <a:cs typeface="Arial" panose="020B0604020202020204" pitchFamily="34" charset="0"/>
              </a:rPr>
              <a:t>USG license is minimum level for CSDA</a:t>
            </a:r>
          </a:p>
          <a:p>
            <a:pPr marL="0" marR="0" lvl="0" indent="0" algn="ctr" rtl="0">
              <a:lnSpc>
                <a:spcPct val="100000"/>
              </a:lnSpc>
              <a:spcBef>
                <a:spcPts val="0"/>
              </a:spcBef>
              <a:spcAft>
                <a:spcPts val="0"/>
              </a:spcAft>
              <a:buClr>
                <a:srgbClr val="000000"/>
              </a:buClr>
              <a:buSzPts val="1400"/>
              <a:buFont typeface="Arial"/>
              <a:buNone/>
            </a:pPr>
            <a:r>
              <a:rPr lang="en-US" sz="1100" b="0" i="0" u="none" strike="noStrike" cap="none" dirty="0">
                <a:solidFill>
                  <a:schemeClr val="bg1"/>
                </a:solidFill>
                <a:latin typeface="Arial" panose="020B0604020202020204" pitchFamily="34" charset="0"/>
                <a:ea typeface="Arial"/>
                <a:cs typeface="Arial" panose="020B0604020202020204" pitchFamily="34" charset="0"/>
                <a:sym typeface="Arial"/>
              </a:rPr>
              <a:t>Scientific Non-Commercial Use License</a:t>
            </a:r>
          </a:p>
          <a:p>
            <a:pPr marL="0" marR="0" lvl="0" indent="0" algn="ctr" rtl="0">
              <a:lnSpc>
                <a:spcPct val="100000"/>
              </a:lnSpc>
              <a:spcBef>
                <a:spcPts val="0"/>
              </a:spcBef>
              <a:spcAft>
                <a:spcPts val="0"/>
              </a:spcAft>
              <a:buClr>
                <a:srgbClr val="000000"/>
              </a:buClr>
              <a:buSzPts val="1400"/>
              <a:buFont typeface="Arial"/>
              <a:buNone/>
            </a:pPr>
            <a:r>
              <a:rPr lang="en-US" sz="1100" dirty="0">
                <a:solidFill>
                  <a:schemeClr val="bg1"/>
                </a:solidFill>
                <a:latin typeface="Arial" panose="020B0604020202020204" pitchFamily="34" charset="0"/>
                <a:ea typeface="Arial"/>
                <a:cs typeface="Arial" panose="020B0604020202020204" pitchFamily="34" charset="0"/>
                <a:sym typeface="Arial"/>
              </a:rPr>
              <a:t>M</a:t>
            </a:r>
            <a:r>
              <a:rPr lang="en-US" sz="1100" b="0" i="0" u="none" strike="noStrike" cap="none" dirty="0">
                <a:solidFill>
                  <a:schemeClr val="bg1"/>
                </a:solidFill>
                <a:latin typeface="Arial" panose="020B0604020202020204" pitchFamily="34" charset="0"/>
                <a:ea typeface="Arial"/>
                <a:cs typeface="Arial" panose="020B0604020202020204" pitchFamily="34" charset="0"/>
                <a:sym typeface="Arial"/>
              </a:rPr>
              <a:t>odeled after National Reconnaissance Office (NRO) Geospatial Intelligence Systems Acquisition Directorate Commercial Systems Program Office (CSPO) common, standardized family of EULAs.</a:t>
            </a:r>
          </a:p>
          <a:p>
            <a:pPr marL="0" marR="0" lvl="0" indent="0" algn="l" rtl="0">
              <a:lnSpc>
                <a:spcPct val="100000"/>
              </a:lnSpc>
              <a:spcBef>
                <a:spcPts val="0"/>
              </a:spcBef>
              <a:spcAft>
                <a:spcPts val="0"/>
              </a:spcAft>
              <a:buClr>
                <a:srgbClr val="000000"/>
              </a:buClr>
              <a:buSzPts val="1400"/>
              <a:buFont typeface="Arial"/>
              <a:buNone/>
            </a:pPr>
            <a:endParaRPr lang="en-US" sz="2000" dirty="0">
              <a:solidFill>
                <a:schemeClr val="bg1"/>
              </a:solidFill>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E8CE20CC-051B-AB75-1F3C-33009515CDFC}"/>
              </a:ext>
            </a:extLst>
          </p:cNvPr>
          <p:cNvSpPr>
            <a:spLocks noGrp="1"/>
          </p:cNvSpPr>
          <p:nvPr>
            <p:ph type="body" sz="quarter" idx="26"/>
          </p:nvPr>
        </p:nvSpPr>
        <p:spPr>
          <a:xfrm>
            <a:off x="1379789" y="199696"/>
            <a:ext cx="11032962" cy="221483"/>
          </a:xfrm>
        </p:spPr>
        <p:txBody>
          <a:bodyPr>
            <a:noAutofit/>
          </a:bodyPr>
          <a:lstStyle/>
          <a:p>
            <a:pPr>
              <a:spcBef>
                <a:spcPts val="0"/>
              </a:spcBef>
              <a:buClr>
                <a:srgbClr val="65CBF9"/>
              </a:buClr>
              <a:buSzPts val="4000"/>
            </a:pPr>
            <a:r>
              <a:rPr lang="en-US" sz="2800" b="1" dirty="0">
                <a:effectLst>
                  <a:outerShdw blurRad="38100" dist="38100" dir="2700000" algn="tl">
                    <a:srgbClr val="000000">
                      <a:alpha val="43137"/>
                    </a:srgbClr>
                  </a:outerShdw>
                </a:effectLst>
                <a:latin typeface="Arial"/>
                <a:ea typeface="Open Sans"/>
                <a:cs typeface="Arial"/>
              </a:rPr>
              <a:t>Three-Tiers of End User License Agreements (EULAs)</a:t>
            </a:r>
          </a:p>
        </p:txBody>
      </p:sp>
      <p:pic>
        <p:nvPicPr>
          <p:cNvPr id="3" name="Picture 2">
            <a:extLst>
              <a:ext uri="{FF2B5EF4-FFF2-40B4-BE49-F238E27FC236}">
                <a16:creationId xmlns:a16="http://schemas.microsoft.com/office/drawing/2014/main" id="{D549162B-7FE9-D80C-FC40-E1B9C273CD42}"/>
              </a:ext>
            </a:extLst>
          </p:cNvPr>
          <p:cNvPicPr>
            <a:picLocks noChangeAspect="1"/>
          </p:cNvPicPr>
          <p:nvPr/>
        </p:nvPicPr>
        <p:blipFill>
          <a:blip r:embed="rId2"/>
          <a:srcRect l="1804" t="2564" r="1691" b="2888"/>
          <a:stretch>
            <a:fillRect/>
          </a:stretch>
        </p:blipFill>
        <p:spPr>
          <a:xfrm>
            <a:off x="1120040" y="707571"/>
            <a:ext cx="9745401" cy="5392946"/>
          </a:xfrm>
          <a:prstGeom prst="rect">
            <a:avLst/>
          </a:prstGeom>
          <a:ln>
            <a:solidFill>
              <a:schemeClr val="tx1">
                <a:lumMod val="50000"/>
                <a:lumOff val="50000"/>
              </a:schemeClr>
            </a:solidFill>
          </a:ln>
        </p:spPr>
      </p:pic>
    </p:spTree>
    <p:extLst>
      <p:ext uri="{BB962C8B-B14F-4D97-AF65-F5344CB8AC3E}">
        <p14:creationId xmlns:p14="http://schemas.microsoft.com/office/powerpoint/2010/main" val="2827502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C116D-FC1C-89E2-3E55-2FCEAA568A5D}"/>
              </a:ext>
            </a:extLst>
          </p:cNvPr>
          <p:cNvSpPr>
            <a:spLocks noGrp="1"/>
          </p:cNvSpPr>
          <p:nvPr>
            <p:ph type="body" sz="quarter" idx="12"/>
          </p:nvPr>
        </p:nvSpPr>
        <p:spPr/>
        <p:txBody>
          <a:bodyPr/>
          <a:lstStyle/>
          <a:p>
            <a:r>
              <a:rPr lang="en-US"/>
              <a:t>NASA CSDA PROGRAM</a:t>
            </a:r>
          </a:p>
        </p:txBody>
      </p:sp>
      <p:sp>
        <p:nvSpPr>
          <p:cNvPr id="11" name="Text Placeholder 10">
            <a:extLst>
              <a:ext uri="{FF2B5EF4-FFF2-40B4-BE49-F238E27FC236}">
                <a16:creationId xmlns:a16="http://schemas.microsoft.com/office/drawing/2014/main" id="{B417931B-258C-B954-CC40-F377DBC019EA}"/>
              </a:ext>
            </a:extLst>
          </p:cNvPr>
          <p:cNvSpPr>
            <a:spLocks noGrp="1"/>
          </p:cNvSpPr>
          <p:nvPr>
            <p:ph type="body" sz="quarter" idx="26"/>
          </p:nvPr>
        </p:nvSpPr>
        <p:spPr>
          <a:xfrm>
            <a:off x="826896" y="569583"/>
            <a:ext cx="9861424" cy="331304"/>
          </a:xfrm>
        </p:spPr>
        <p:txBody>
          <a:bodyPr/>
          <a:lstStyle/>
          <a:p>
            <a:r>
              <a:rPr lang="en-US" sz="2800" b="1">
                <a:effectLst>
                  <a:outerShdw blurRad="38100" dist="38100" dir="2700000" algn="tl">
                    <a:srgbClr val="000000">
                      <a:alpha val="43137"/>
                    </a:srgbClr>
                  </a:outerShdw>
                </a:effectLst>
              </a:rPr>
              <a:t>Expanding the Use of Commercial Data at NASA</a:t>
            </a:r>
          </a:p>
        </p:txBody>
      </p:sp>
      <p:sp>
        <p:nvSpPr>
          <p:cNvPr id="8" name="Text Placeholder 7">
            <a:extLst>
              <a:ext uri="{FF2B5EF4-FFF2-40B4-BE49-F238E27FC236}">
                <a16:creationId xmlns:a16="http://schemas.microsoft.com/office/drawing/2014/main" id="{EA70ACE1-9E32-F6C0-F0DC-36A779228C84}"/>
              </a:ext>
            </a:extLst>
          </p:cNvPr>
          <p:cNvSpPr txBox="1">
            <a:spLocks noGrp="1"/>
          </p:cNvSpPr>
          <p:nvPr>
            <p:ph type="body" sz="quarter" idx="30"/>
          </p:nvPr>
        </p:nvSpPr>
        <p:spPr>
          <a:xfrm>
            <a:off x="840530" y="1496378"/>
            <a:ext cx="5682189" cy="3748719"/>
          </a:xfrm>
          <a:prstGeom prst="rect">
            <a:avLst/>
          </a:prstGeom>
          <a:noFill/>
        </p:spPr>
        <p:txBody>
          <a:bodyPr wrap="square" lIns="91440" tIns="45720" rIns="91440" bIns="45720" rtlCol="0" anchor="t">
            <a:spAutoFit/>
          </a:bodyPr>
          <a:lstStyle/>
          <a:p>
            <a:r>
              <a:rPr lang="en-US" sz="2400" i="1">
                <a:solidFill>
                  <a:schemeClr val="accent1">
                    <a:lumMod val="20000"/>
                    <a:lumOff val="80000"/>
                  </a:schemeClr>
                </a:solidFill>
                <a:latin typeface="Arial"/>
                <a:ea typeface="Times New Roman" panose="02020603050405020304" pitchFamily="18" charset="0"/>
                <a:cs typeface="Arial"/>
              </a:rPr>
              <a:t>NASA will provide commercial data to agency partners</a:t>
            </a:r>
            <a:r>
              <a:rPr lang="en-US" sz="2400" i="1" spc="-20">
                <a:solidFill>
                  <a:schemeClr val="accent1">
                    <a:lumMod val="20000"/>
                    <a:lumOff val="80000"/>
                  </a:schemeClr>
                </a:solidFill>
                <a:latin typeface="Arial"/>
                <a:ea typeface="Times New Roman" panose="02020603050405020304" pitchFamily="18" charset="0"/>
                <a:cs typeface="Arial"/>
              </a:rPr>
              <a:t> </a:t>
            </a:r>
            <a:r>
              <a:rPr lang="en-US" sz="2400" i="1">
                <a:solidFill>
                  <a:schemeClr val="accent1">
                    <a:lumMod val="20000"/>
                    <a:lumOff val="80000"/>
                  </a:schemeClr>
                </a:solidFill>
                <a:latin typeface="Arial"/>
                <a:ea typeface="Times New Roman" panose="02020603050405020304" pitchFamily="18" charset="0"/>
                <a:cs typeface="Arial"/>
              </a:rPr>
              <a:t>under</a:t>
            </a:r>
            <a:r>
              <a:rPr lang="en-US" sz="2400" i="1" spc="-20">
                <a:solidFill>
                  <a:schemeClr val="accent1">
                    <a:lumMod val="20000"/>
                    <a:lumOff val="80000"/>
                  </a:schemeClr>
                </a:solidFill>
                <a:latin typeface="Arial"/>
                <a:ea typeface="Times New Roman" panose="02020603050405020304" pitchFamily="18" charset="0"/>
                <a:cs typeface="Arial"/>
              </a:rPr>
              <a:t> </a:t>
            </a:r>
            <a:r>
              <a:rPr lang="en-US" sz="2400" i="1">
                <a:solidFill>
                  <a:schemeClr val="accent1">
                    <a:lumMod val="20000"/>
                    <a:lumOff val="80000"/>
                  </a:schemeClr>
                </a:solidFill>
                <a:latin typeface="Arial"/>
                <a:ea typeface="Times New Roman" panose="02020603050405020304" pitchFamily="18" charset="0"/>
                <a:cs typeface="Arial"/>
              </a:rPr>
              <a:t>the</a:t>
            </a:r>
            <a:r>
              <a:rPr lang="en-US" sz="2400" i="1" spc="-30">
                <a:solidFill>
                  <a:schemeClr val="accent1">
                    <a:lumMod val="20000"/>
                    <a:lumOff val="80000"/>
                  </a:schemeClr>
                </a:solidFill>
                <a:latin typeface="Arial"/>
                <a:ea typeface="Times New Roman" panose="02020603050405020304" pitchFamily="18" charset="0"/>
                <a:cs typeface="Arial"/>
              </a:rPr>
              <a:t> </a:t>
            </a:r>
            <a:r>
              <a:rPr lang="en-US" sz="2400" i="1">
                <a:solidFill>
                  <a:schemeClr val="accent1">
                    <a:lumMod val="20000"/>
                    <a:lumOff val="80000"/>
                  </a:schemeClr>
                </a:solidFill>
                <a:latin typeface="Arial"/>
                <a:ea typeface="Times New Roman" panose="02020603050405020304" pitchFamily="18" charset="0"/>
                <a:cs typeface="Arial"/>
              </a:rPr>
              <a:t>agreed</a:t>
            </a:r>
            <a:r>
              <a:rPr lang="en-US" sz="2400" i="1" spc="-5">
                <a:solidFill>
                  <a:schemeClr val="accent1">
                    <a:lumMod val="20000"/>
                    <a:lumOff val="80000"/>
                  </a:schemeClr>
                </a:solidFill>
                <a:latin typeface="Arial"/>
                <a:ea typeface="Times New Roman" panose="02020603050405020304" pitchFamily="18" charset="0"/>
                <a:cs typeface="Arial"/>
              </a:rPr>
              <a:t> </a:t>
            </a:r>
            <a:r>
              <a:rPr lang="en-US" sz="2400" i="1">
                <a:solidFill>
                  <a:schemeClr val="accent1">
                    <a:lumMod val="20000"/>
                    <a:lumOff val="80000"/>
                  </a:schemeClr>
                </a:solidFill>
                <a:latin typeface="Arial"/>
                <a:ea typeface="Times New Roman" panose="02020603050405020304" pitchFamily="18" charset="0"/>
                <a:cs typeface="Arial"/>
              </a:rPr>
              <a:t>EULA</a:t>
            </a:r>
            <a:r>
              <a:rPr lang="en-US" sz="2400" i="1" spc="-20">
                <a:solidFill>
                  <a:schemeClr val="accent1">
                    <a:lumMod val="20000"/>
                    <a:lumOff val="80000"/>
                  </a:schemeClr>
                </a:solidFill>
                <a:latin typeface="Arial"/>
                <a:ea typeface="Times New Roman" panose="02020603050405020304" pitchFamily="18" charset="0"/>
                <a:cs typeface="Arial"/>
              </a:rPr>
              <a:t> </a:t>
            </a:r>
            <a:r>
              <a:rPr lang="en-US" sz="2400" i="1">
                <a:solidFill>
                  <a:schemeClr val="accent1">
                    <a:lumMod val="20000"/>
                    <a:lumOff val="80000"/>
                  </a:schemeClr>
                </a:solidFill>
                <a:latin typeface="Arial"/>
                <a:ea typeface="Times New Roman" panose="02020603050405020304" pitchFamily="18" charset="0"/>
                <a:cs typeface="Arial"/>
              </a:rPr>
              <a:t>by</a:t>
            </a:r>
            <a:r>
              <a:rPr lang="en-US" sz="2400" i="1" spc="-20">
                <a:solidFill>
                  <a:schemeClr val="accent1">
                    <a:lumMod val="20000"/>
                    <a:lumOff val="80000"/>
                  </a:schemeClr>
                </a:solidFill>
                <a:latin typeface="Arial"/>
                <a:ea typeface="Times New Roman" panose="02020603050405020304" pitchFamily="18" charset="0"/>
                <a:cs typeface="Arial"/>
              </a:rPr>
              <a:t> </a:t>
            </a:r>
            <a:r>
              <a:rPr lang="en-US" sz="2400" i="1">
                <a:solidFill>
                  <a:schemeClr val="accent1">
                    <a:lumMod val="20000"/>
                    <a:lumOff val="80000"/>
                  </a:schemeClr>
                </a:solidFill>
                <a:latin typeface="Arial"/>
                <a:ea typeface="Times New Roman" panose="02020603050405020304" pitchFamily="18" charset="0"/>
                <a:cs typeface="Arial"/>
              </a:rPr>
              <a:t>request.</a:t>
            </a:r>
            <a:r>
              <a:rPr lang="en-US" sz="2400" i="1" spc="-20">
                <a:solidFill>
                  <a:schemeClr val="accent1">
                    <a:lumMod val="20000"/>
                    <a:lumOff val="8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NASA</a:t>
            </a:r>
            <a:r>
              <a:rPr lang="en-US" sz="2400" i="1" spc="-20">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will</a:t>
            </a:r>
            <a:r>
              <a:rPr lang="en-US" sz="2400" i="1" spc="-5">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not</a:t>
            </a:r>
            <a:r>
              <a:rPr lang="en-US" sz="2400" i="1" spc="-20">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prohibit</a:t>
            </a:r>
            <a:r>
              <a:rPr lang="en-US" sz="2400" i="1" spc="-20">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agency</a:t>
            </a:r>
            <a:r>
              <a:rPr lang="en-US" sz="2400" i="1" spc="-20">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usage</a:t>
            </a:r>
            <a:r>
              <a:rPr lang="en-US" sz="2400" i="1" spc="-30">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of</a:t>
            </a:r>
            <a:r>
              <a:rPr lang="en-US" sz="2400" i="1" spc="-20">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the</a:t>
            </a:r>
            <a:r>
              <a:rPr lang="en-US" sz="2400" i="1" spc="-20">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data</a:t>
            </a:r>
            <a:r>
              <a:rPr lang="en-US" sz="2400" i="1" spc="-30">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if</a:t>
            </a:r>
            <a:r>
              <a:rPr lang="en-US" sz="2400" i="1" spc="-10">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it abides</a:t>
            </a:r>
            <a:r>
              <a:rPr lang="en-US" sz="2400" i="1" spc="-10">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by</a:t>
            </a:r>
            <a:r>
              <a:rPr lang="en-US" sz="2400" i="1" spc="-10">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the</a:t>
            </a:r>
            <a:r>
              <a:rPr lang="en-US" sz="2400" i="1" spc="-20">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EULA requirements,</a:t>
            </a:r>
            <a:r>
              <a:rPr lang="en-US" sz="2400" i="1" spc="-10">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as</a:t>
            </a:r>
            <a:r>
              <a:rPr lang="en-US" sz="2400" i="1" spc="-10">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specified</a:t>
            </a:r>
            <a:r>
              <a:rPr lang="en-US" sz="2400" i="1" spc="-20">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in</a:t>
            </a:r>
            <a:r>
              <a:rPr lang="en-US" sz="2400" i="1" spc="-10">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Contract Attachment</a:t>
            </a:r>
            <a:r>
              <a:rPr lang="en-US" sz="2400" i="1" spc="-10">
                <a:solidFill>
                  <a:schemeClr val="accent6">
                    <a:lumMod val="60000"/>
                    <a:lumOff val="40000"/>
                  </a:schemeClr>
                </a:solidFill>
                <a:latin typeface="Arial"/>
                <a:ea typeface="Times New Roman" panose="02020603050405020304" pitchFamily="18" charset="0"/>
                <a:cs typeface="Arial"/>
              </a:rPr>
              <a:t> </a:t>
            </a:r>
            <a:r>
              <a:rPr lang="en-US" sz="2400" i="1">
                <a:solidFill>
                  <a:schemeClr val="accent6">
                    <a:lumMod val="60000"/>
                    <a:lumOff val="40000"/>
                  </a:schemeClr>
                </a:solidFill>
                <a:latin typeface="Arial"/>
                <a:ea typeface="Times New Roman" panose="02020603050405020304" pitchFamily="18" charset="0"/>
                <a:cs typeface="Arial"/>
              </a:rPr>
              <a:t>B</a:t>
            </a:r>
            <a:r>
              <a:rPr lang="en-US" sz="2400" i="1">
                <a:solidFill>
                  <a:srgbClr val="A20000"/>
                </a:solidFill>
                <a:latin typeface="Arial"/>
                <a:ea typeface="Times New Roman" panose="02020603050405020304" pitchFamily="18" charset="0"/>
                <a:cs typeface="Arial"/>
              </a:rPr>
              <a:t>. </a:t>
            </a:r>
            <a:r>
              <a:rPr lang="en-US" sz="2400" i="1">
                <a:solidFill>
                  <a:schemeClr val="accent1">
                    <a:lumMod val="20000"/>
                    <a:lumOff val="80000"/>
                  </a:schemeClr>
                </a:solidFill>
                <a:latin typeface="Arial"/>
                <a:ea typeface="Times New Roman" panose="02020603050405020304" pitchFamily="18" charset="0"/>
                <a:cs typeface="Arial"/>
              </a:rPr>
              <a:t>Use</a:t>
            </a:r>
            <a:r>
              <a:rPr lang="en-US" sz="2400" i="1" spc="-10">
                <a:solidFill>
                  <a:schemeClr val="accent1">
                    <a:lumMod val="20000"/>
                    <a:lumOff val="80000"/>
                  </a:schemeClr>
                </a:solidFill>
                <a:latin typeface="Arial"/>
                <a:ea typeface="Times New Roman" panose="02020603050405020304" pitchFamily="18" charset="0"/>
                <a:cs typeface="Arial"/>
              </a:rPr>
              <a:t> </a:t>
            </a:r>
            <a:r>
              <a:rPr lang="en-US" sz="2400" i="1">
                <a:solidFill>
                  <a:schemeClr val="accent1">
                    <a:lumMod val="20000"/>
                    <a:lumOff val="80000"/>
                  </a:schemeClr>
                </a:solidFill>
                <a:latin typeface="Arial"/>
                <a:ea typeface="Times New Roman" panose="02020603050405020304" pitchFamily="18" charset="0"/>
                <a:cs typeface="Arial"/>
              </a:rPr>
              <a:t>is</a:t>
            </a:r>
            <a:r>
              <a:rPr lang="en-US" sz="2400" i="1" spc="-10">
                <a:solidFill>
                  <a:schemeClr val="accent1">
                    <a:lumMod val="20000"/>
                    <a:lumOff val="80000"/>
                  </a:schemeClr>
                </a:solidFill>
                <a:latin typeface="Arial"/>
                <a:ea typeface="Times New Roman" panose="02020603050405020304" pitchFamily="18" charset="0"/>
                <a:cs typeface="Arial"/>
              </a:rPr>
              <a:t> </a:t>
            </a:r>
            <a:r>
              <a:rPr lang="en-US" sz="2400" i="1">
                <a:solidFill>
                  <a:schemeClr val="accent1">
                    <a:lumMod val="20000"/>
                    <a:lumOff val="80000"/>
                  </a:schemeClr>
                </a:solidFill>
                <a:latin typeface="Arial"/>
                <a:ea typeface="Times New Roman" panose="02020603050405020304" pitchFamily="18" charset="0"/>
                <a:cs typeface="Arial"/>
              </a:rPr>
              <a:t>not</a:t>
            </a:r>
            <a:r>
              <a:rPr lang="en-US" sz="2400" i="1" spc="-10">
                <a:solidFill>
                  <a:schemeClr val="accent1">
                    <a:lumMod val="20000"/>
                    <a:lumOff val="80000"/>
                  </a:schemeClr>
                </a:solidFill>
                <a:latin typeface="Arial"/>
                <a:ea typeface="Times New Roman" panose="02020603050405020304" pitchFamily="18" charset="0"/>
                <a:cs typeface="Arial"/>
              </a:rPr>
              <a:t> </a:t>
            </a:r>
            <a:r>
              <a:rPr lang="en-US" sz="2400" i="1">
                <a:solidFill>
                  <a:schemeClr val="accent1">
                    <a:lumMod val="20000"/>
                    <a:lumOff val="80000"/>
                  </a:schemeClr>
                </a:solidFill>
                <a:latin typeface="Arial"/>
                <a:ea typeface="Times New Roman" panose="02020603050405020304" pitchFamily="18" charset="0"/>
                <a:cs typeface="Arial"/>
              </a:rPr>
              <a:t>intended</a:t>
            </a:r>
            <a:r>
              <a:rPr lang="en-US" sz="2400" i="1" spc="-20">
                <a:solidFill>
                  <a:schemeClr val="accent1">
                    <a:lumMod val="20000"/>
                    <a:lumOff val="80000"/>
                  </a:schemeClr>
                </a:solidFill>
                <a:latin typeface="Arial"/>
                <a:ea typeface="Times New Roman" panose="02020603050405020304" pitchFamily="18" charset="0"/>
                <a:cs typeface="Arial"/>
              </a:rPr>
              <a:t> </a:t>
            </a:r>
            <a:r>
              <a:rPr lang="en-US" sz="2400" i="1">
                <a:solidFill>
                  <a:schemeClr val="accent1">
                    <a:lumMod val="20000"/>
                    <a:lumOff val="80000"/>
                  </a:schemeClr>
                </a:solidFill>
                <a:latin typeface="Arial"/>
                <a:ea typeface="Times New Roman" panose="02020603050405020304" pitchFamily="18" charset="0"/>
                <a:cs typeface="Arial"/>
              </a:rPr>
              <a:t>for the development of commercial products or services and does not include activities funded or sponsored by non-governmental organizations.</a:t>
            </a:r>
          </a:p>
        </p:txBody>
      </p:sp>
    </p:spTree>
    <p:extLst>
      <p:ext uri="{BB962C8B-B14F-4D97-AF65-F5344CB8AC3E}">
        <p14:creationId xmlns:p14="http://schemas.microsoft.com/office/powerpoint/2010/main" val="2929194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023B5-1ADB-5A40-2875-EB7007EA7BD4}"/>
            </a:ext>
          </a:extLst>
        </p:cNvPr>
        <p:cNvGrpSpPr/>
        <p:nvPr/>
      </p:nvGrpSpPr>
      <p:grpSpPr>
        <a:xfrm>
          <a:off x="0" y="0"/>
          <a:ext cx="0" cy="0"/>
          <a:chOff x="0" y="0"/>
          <a:chExt cx="0" cy="0"/>
        </a:xfrm>
      </p:grpSpPr>
      <p:sp>
        <p:nvSpPr>
          <p:cNvPr id="75" name="Text Placeholder 74">
            <a:extLst>
              <a:ext uri="{FF2B5EF4-FFF2-40B4-BE49-F238E27FC236}">
                <a16:creationId xmlns:a16="http://schemas.microsoft.com/office/drawing/2014/main" id="{559C79FA-CEBD-1EE7-92E5-9F415C1D041C}"/>
              </a:ext>
            </a:extLst>
          </p:cNvPr>
          <p:cNvSpPr>
            <a:spLocks noGrp="1"/>
          </p:cNvSpPr>
          <p:nvPr>
            <p:ph type="body" sz="quarter" idx="12"/>
          </p:nvPr>
        </p:nvSpPr>
        <p:spPr/>
        <p:txBody>
          <a:bodyPr/>
          <a:lstStyle/>
          <a:p>
            <a:r>
              <a:rPr lang="en-US" dirty="0">
                <a:latin typeface="Arial" panose="020B0604020202020204" pitchFamily="34" charset="0"/>
                <a:cs typeface="Arial" panose="020B0604020202020204" pitchFamily="34" charset="0"/>
              </a:rPr>
              <a:t>NASA CSDA PROGREAM</a:t>
            </a:r>
          </a:p>
        </p:txBody>
      </p:sp>
      <p:sp>
        <p:nvSpPr>
          <p:cNvPr id="2" name="Title 1">
            <a:extLst>
              <a:ext uri="{FF2B5EF4-FFF2-40B4-BE49-F238E27FC236}">
                <a16:creationId xmlns:a16="http://schemas.microsoft.com/office/drawing/2014/main" id="{63C6F1EB-86CD-5E98-4C9D-6B394DC61413}"/>
              </a:ext>
            </a:extLst>
          </p:cNvPr>
          <p:cNvSpPr txBox="1">
            <a:spLocks noGrp="1"/>
          </p:cNvSpPr>
          <p:nvPr>
            <p:ph type="body" sz="quarter" idx="26"/>
          </p:nvPr>
        </p:nvSpPr>
        <p:spPr>
          <a:xfrm>
            <a:off x="984409" y="264747"/>
            <a:ext cx="3973512" cy="331788"/>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600" b="0" kern="1200">
                <a:solidFill>
                  <a:schemeClr val="tx1"/>
                </a:solidFill>
                <a:latin typeface="Arial" panose="020B0604020202020204" pitchFamily="34" charset="0"/>
                <a:ea typeface="+mj-ea"/>
                <a:cs typeface="Arial" panose="020B0604020202020204" pitchFamily="34" charset="0"/>
              </a:defRPr>
            </a:lvl1pPr>
          </a:lstStyle>
          <a:p>
            <a:pPr>
              <a:spcBef>
                <a:spcPts val="0"/>
              </a:spcBef>
              <a:buClr>
                <a:srgbClr val="65CBF9"/>
              </a:buClr>
              <a:buSzPts val="4000"/>
            </a:pPr>
            <a:r>
              <a:rPr lang="en-US" b="1" dirty="0">
                <a:solidFill>
                  <a:schemeClr val="bg1"/>
                </a:solidFill>
                <a:effectLst>
                  <a:outerShdw blurRad="38100" dist="38100" dir="2700000" algn="tl">
                    <a:srgbClr val="000000">
                      <a:alpha val="43137"/>
                    </a:srgbClr>
                  </a:outerShdw>
                </a:effectLst>
                <a:latin typeface="Arial"/>
                <a:ea typeface="Open Sans"/>
                <a:cs typeface="Arial"/>
              </a:rPr>
              <a:t>Partnerships</a:t>
            </a:r>
          </a:p>
        </p:txBody>
      </p:sp>
      <p:sp>
        <p:nvSpPr>
          <p:cNvPr id="8" name="Rectangle 7">
            <a:extLst>
              <a:ext uri="{FF2B5EF4-FFF2-40B4-BE49-F238E27FC236}">
                <a16:creationId xmlns:a16="http://schemas.microsoft.com/office/drawing/2014/main" id="{E9F36CA3-17B0-A10B-F1AE-5F20995B9FD6}"/>
              </a:ext>
            </a:extLst>
          </p:cNvPr>
          <p:cNvSpPr/>
          <p:nvPr/>
        </p:nvSpPr>
        <p:spPr>
          <a:xfrm>
            <a:off x="984409" y="834391"/>
            <a:ext cx="10662920" cy="57588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972DE017-8E3C-E1FD-2501-6E897BC4F938}"/>
              </a:ext>
            </a:extLst>
          </p:cNvPr>
          <p:cNvSpPr txBox="1">
            <a:spLocks/>
          </p:cNvSpPr>
          <p:nvPr/>
        </p:nvSpPr>
        <p:spPr>
          <a:xfrm>
            <a:off x="813118" y="939985"/>
            <a:ext cx="10834211" cy="5408655"/>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1000"/>
              </a:spcBef>
              <a:buClr>
                <a:schemeClr val="bg1"/>
              </a:buClr>
              <a:buFont typeface="Arial" panose="020B0604020202020204" pitchFamily="34" charset="0"/>
              <a:buChar char="•"/>
              <a:defRPr sz="320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8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ts val="0"/>
              </a:spcBef>
              <a:spcAft>
                <a:spcPts val="600"/>
              </a:spcAft>
              <a:buClr>
                <a:schemeClr val="tx1"/>
              </a:buClr>
              <a:buNone/>
            </a:pPr>
            <a:r>
              <a:rPr lang="en-US" sz="1800" b="1" i="1" dirty="0">
                <a:solidFill>
                  <a:srgbClr val="081750"/>
                </a:solidFill>
                <a:latin typeface="Arial"/>
                <a:ea typeface="Open Sans"/>
                <a:cs typeface="Arial"/>
              </a:rPr>
              <a:t>Building new partnerships and improving data sharing possibilities</a:t>
            </a:r>
          </a:p>
          <a:p>
            <a:pPr lvl="1">
              <a:spcBef>
                <a:spcPts val="0"/>
              </a:spcBef>
              <a:spcAft>
                <a:spcPts val="600"/>
              </a:spcAft>
              <a:buClr>
                <a:schemeClr val="tx1"/>
              </a:buClr>
            </a:pPr>
            <a:r>
              <a:rPr lang="en-US" sz="1700" dirty="0">
                <a:solidFill>
                  <a:srgbClr val="081750"/>
                </a:solidFill>
                <a:latin typeface="Arial"/>
                <a:ea typeface="Open Sans"/>
                <a:cs typeface="Arial"/>
              </a:rPr>
              <a:t>Working closely with U.S. Government agencies to align and share data acquisitions, share evaluation processes, share data requirements and needs.</a:t>
            </a:r>
          </a:p>
          <a:p>
            <a:pPr lvl="1">
              <a:spcBef>
                <a:spcPts val="0"/>
              </a:spcBef>
              <a:spcAft>
                <a:spcPts val="600"/>
              </a:spcAft>
              <a:buClr>
                <a:schemeClr val="tx1"/>
              </a:buClr>
            </a:pPr>
            <a:endParaRPr lang="en-US" sz="1800" dirty="0">
              <a:solidFill>
                <a:srgbClr val="081750"/>
              </a:solidFill>
            </a:endParaRPr>
          </a:p>
          <a:p>
            <a:pPr lvl="1">
              <a:spcBef>
                <a:spcPts val="0"/>
              </a:spcBef>
              <a:spcAft>
                <a:spcPts val="600"/>
              </a:spcAft>
              <a:buClr>
                <a:schemeClr val="tx1"/>
              </a:buClr>
            </a:pPr>
            <a:endParaRPr lang="en-US" sz="1800" dirty="0">
              <a:solidFill>
                <a:srgbClr val="081750"/>
              </a:solidFill>
            </a:endParaRPr>
          </a:p>
          <a:p>
            <a:pPr lvl="1">
              <a:spcBef>
                <a:spcPts val="0"/>
              </a:spcBef>
              <a:spcAft>
                <a:spcPts val="600"/>
              </a:spcAft>
              <a:buClr>
                <a:schemeClr val="tx1"/>
              </a:buClr>
            </a:pPr>
            <a:endParaRPr lang="en-US" sz="1800" dirty="0">
              <a:solidFill>
                <a:srgbClr val="081750"/>
              </a:solidFill>
              <a:latin typeface="Arial"/>
              <a:ea typeface="Open Sans"/>
              <a:cs typeface="Arial"/>
            </a:endParaRPr>
          </a:p>
          <a:p>
            <a:pPr lvl="1">
              <a:spcBef>
                <a:spcPts val="0"/>
              </a:spcBef>
              <a:spcAft>
                <a:spcPts val="600"/>
              </a:spcAft>
              <a:buClr>
                <a:schemeClr val="tx1"/>
              </a:buClr>
            </a:pPr>
            <a:r>
              <a:rPr lang="en-US" sz="1700" dirty="0">
                <a:solidFill>
                  <a:srgbClr val="081750"/>
                </a:solidFill>
                <a:latin typeface="Arial"/>
                <a:ea typeface="Open Sans"/>
                <a:cs typeface="Arial"/>
              </a:rPr>
              <a:t>Continuing our collaboration with international partners in developing guidelines, data evaluations, and programmatic and technological processes.</a:t>
            </a:r>
          </a:p>
          <a:p>
            <a:pPr marL="457200" lvl="1" indent="0">
              <a:spcBef>
                <a:spcPts val="0"/>
              </a:spcBef>
              <a:spcAft>
                <a:spcPts val="600"/>
              </a:spcAft>
              <a:buClr>
                <a:schemeClr val="tx1"/>
              </a:buClr>
              <a:buNone/>
            </a:pPr>
            <a:endParaRPr lang="en-US" sz="1800" dirty="0">
              <a:solidFill>
                <a:srgbClr val="081750"/>
              </a:solidFill>
            </a:endParaRPr>
          </a:p>
          <a:p>
            <a:pPr marL="457200" lvl="1" indent="0">
              <a:spcBef>
                <a:spcPts val="0"/>
              </a:spcBef>
              <a:spcAft>
                <a:spcPts val="600"/>
              </a:spcAft>
              <a:buClr>
                <a:schemeClr val="tx1"/>
              </a:buClr>
              <a:buNone/>
            </a:pPr>
            <a:endParaRPr lang="en-US" sz="1800" dirty="0">
              <a:solidFill>
                <a:srgbClr val="081750"/>
              </a:solidFill>
            </a:endParaRPr>
          </a:p>
          <a:p>
            <a:pPr lvl="1">
              <a:spcBef>
                <a:spcPts val="0"/>
              </a:spcBef>
              <a:spcAft>
                <a:spcPts val="600"/>
              </a:spcAft>
              <a:buClr>
                <a:schemeClr val="tx1"/>
              </a:buClr>
            </a:pPr>
            <a:r>
              <a:rPr lang="en-US" sz="1800" dirty="0">
                <a:solidFill>
                  <a:srgbClr val="081750"/>
                </a:solidFill>
                <a:latin typeface="Arial"/>
                <a:ea typeface="Open Sans"/>
                <a:cs typeface="Arial"/>
              </a:rPr>
              <a:t>Coordination of Commercial Data Purchase within the U.S. Government with other Federal Agencies</a:t>
            </a:r>
          </a:p>
          <a:p>
            <a:pPr marL="228600" marR="0" lvl="0" indent="-228600" algn="l" defTabSz="914400" rtl="0" eaLnBrk="1" fontAlgn="auto" latinLnBrk="0" hangingPunct="1">
              <a:lnSpc>
                <a:spcPct val="110000"/>
              </a:lnSpc>
              <a:spcBef>
                <a:spcPts val="1000"/>
              </a:spcBef>
              <a:spcAft>
                <a:spcPts val="0"/>
              </a:spcAft>
              <a:buClr>
                <a:srgbClr val="FFFFFF"/>
              </a:buClr>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Open Sans" panose="020B0606030504020204" pitchFamily="34" charset="0"/>
              <a:cs typeface="Arial" panose="020B0604020202020204" pitchFamily="34" charset="0"/>
            </a:endParaRPr>
          </a:p>
        </p:txBody>
      </p:sp>
      <p:pic>
        <p:nvPicPr>
          <p:cNvPr id="10" name="Picture 2" descr="JACIE image">
            <a:extLst>
              <a:ext uri="{FF2B5EF4-FFF2-40B4-BE49-F238E27FC236}">
                <a16:creationId xmlns:a16="http://schemas.microsoft.com/office/drawing/2014/main" id="{ADDD1541-897E-BC1B-994F-94A965245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392" y="2036306"/>
            <a:ext cx="2616664" cy="9419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 company name&#10;&#10;Description automatically generated">
            <a:extLst>
              <a:ext uri="{FF2B5EF4-FFF2-40B4-BE49-F238E27FC236}">
                <a16:creationId xmlns:a16="http://schemas.microsoft.com/office/drawing/2014/main" id="{7B51DA09-DB4E-85DB-2F7C-4D6BBF29D6CA}"/>
              </a:ext>
            </a:extLst>
          </p:cNvPr>
          <p:cNvPicPr>
            <a:picLocks noChangeAspect="1"/>
          </p:cNvPicPr>
          <p:nvPr/>
        </p:nvPicPr>
        <p:blipFill>
          <a:blip r:embed="rId3"/>
          <a:stretch>
            <a:fillRect/>
          </a:stretch>
        </p:blipFill>
        <p:spPr>
          <a:xfrm>
            <a:off x="1759794" y="3737610"/>
            <a:ext cx="2046857" cy="742741"/>
          </a:xfrm>
          <a:prstGeom prst="rect">
            <a:avLst/>
          </a:prstGeom>
        </p:spPr>
      </p:pic>
      <p:pic>
        <p:nvPicPr>
          <p:cNvPr id="12" name="Picture 11">
            <a:extLst>
              <a:ext uri="{FF2B5EF4-FFF2-40B4-BE49-F238E27FC236}">
                <a16:creationId xmlns:a16="http://schemas.microsoft.com/office/drawing/2014/main" id="{B1F0F57C-9CBA-6978-6C1F-F72EE4FBC160}"/>
              </a:ext>
            </a:extLst>
          </p:cNvPr>
          <p:cNvPicPr>
            <a:picLocks noChangeAspect="1"/>
          </p:cNvPicPr>
          <p:nvPr/>
        </p:nvPicPr>
        <p:blipFill rotWithShape="1">
          <a:blip r:embed="rId4"/>
          <a:srcRect l="65862" t="51500" r="22673" b="22547"/>
          <a:stretch/>
        </p:blipFill>
        <p:spPr>
          <a:xfrm>
            <a:off x="1488441" y="5098763"/>
            <a:ext cx="1414779" cy="1426079"/>
          </a:xfrm>
          <a:prstGeom prst="rect">
            <a:avLst/>
          </a:prstGeom>
        </p:spPr>
      </p:pic>
      <p:pic>
        <p:nvPicPr>
          <p:cNvPr id="13" name="Picture 12" descr="A picture containing text, sign&#10;&#10;Description automatically generated">
            <a:extLst>
              <a:ext uri="{FF2B5EF4-FFF2-40B4-BE49-F238E27FC236}">
                <a16:creationId xmlns:a16="http://schemas.microsoft.com/office/drawing/2014/main" id="{616ACCAF-1B0F-9310-3B80-1BF441403204}"/>
              </a:ext>
            </a:extLst>
          </p:cNvPr>
          <p:cNvPicPr>
            <a:picLocks noChangeAspect="1"/>
          </p:cNvPicPr>
          <p:nvPr/>
        </p:nvPicPr>
        <p:blipFill>
          <a:blip r:embed="rId5"/>
          <a:stretch>
            <a:fillRect/>
          </a:stretch>
        </p:blipFill>
        <p:spPr>
          <a:xfrm>
            <a:off x="3074511" y="5172107"/>
            <a:ext cx="1282127" cy="1282127"/>
          </a:xfrm>
          <a:prstGeom prst="rect">
            <a:avLst/>
          </a:prstGeom>
        </p:spPr>
      </p:pic>
      <p:pic>
        <p:nvPicPr>
          <p:cNvPr id="14" name="Graphic 13">
            <a:extLst>
              <a:ext uri="{FF2B5EF4-FFF2-40B4-BE49-F238E27FC236}">
                <a16:creationId xmlns:a16="http://schemas.microsoft.com/office/drawing/2014/main" id="{FBA815D7-BC66-FC1A-F487-8064D10770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3400" y="5188818"/>
            <a:ext cx="1197786" cy="1197786"/>
          </a:xfrm>
          <a:prstGeom prst="rect">
            <a:avLst/>
          </a:prstGeom>
        </p:spPr>
      </p:pic>
      <p:pic>
        <p:nvPicPr>
          <p:cNvPr id="16" name="Graphic 15">
            <a:extLst>
              <a:ext uri="{FF2B5EF4-FFF2-40B4-BE49-F238E27FC236}">
                <a16:creationId xmlns:a16="http://schemas.microsoft.com/office/drawing/2014/main" id="{C1DE09B4-5177-A93F-1CEA-0D900EFDDB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2371" y="5188818"/>
            <a:ext cx="1282127" cy="1282127"/>
          </a:xfrm>
          <a:prstGeom prst="rect">
            <a:avLst/>
          </a:prstGeom>
        </p:spPr>
      </p:pic>
      <p:pic>
        <p:nvPicPr>
          <p:cNvPr id="3" name="Picture 2" descr="A picture containing text&#10;&#10;AI-generated content may be incorrect.">
            <a:extLst>
              <a:ext uri="{FF2B5EF4-FFF2-40B4-BE49-F238E27FC236}">
                <a16:creationId xmlns:a16="http://schemas.microsoft.com/office/drawing/2014/main" id="{BAF13E15-EB92-D83F-48F1-041DF046933B}"/>
              </a:ext>
            </a:extLst>
          </p:cNvPr>
          <p:cNvPicPr>
            <a:picLocks noChangeAspect="1"/>
          </p:cNvPicPr>
          <p:nvPr/>
        </p:nvPicPr>
        <p:blipFill>
          <a:blip r:embed="rId10"/>
          <a:srcRect l="32500" t="19260" r="32130" b="19260"/>
          <a:stretch>
            <a:fillRect/>
          </a:stretch>
        </p:blipFill>
        <p:spPr>
          <a:xfrm>
            <a:off x="7941260" y="5113801"/>
            <a:ext cx="1294250" cy="1265416"/>
          </a:xfrm>
          <a:prstGeom prst="rect">
            <a:avLst/>
          </a:prstGeom>
        </p:spPr>
      </p:pic>
      <p:pic>
        <p:nvPicPr>
          <p:cNvPr id="4" name="Graphic 3">
            <a:extLst>
              <a:ext uri="{FF2B5EF4-FFF2-40B4-BE49-F238E27FC236}">
                <a16:creationId xmlns:a16="http://schemas.microsoft.com/office/drawing/2014/main" id="{E7CCA8E3-ACE4-C2B3-4627-10F84D729E7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21431" y="5127665"/>
            <a:ext cx="1282128" cy="1282128"/>
          </a:xfrm>
          <a:prstGeom prst="rect">
            <a:avLst/>
          </a:prstGeom>
        </p:spPr>
      </p:pic>
    </p:spTree>
    <p:extLst>
      <p:ext uri="{BB962C8B-B14F-4D97-AF65-F5344CB8AC3E}">
        <p14:creationId xmlns:p14="http://schemas.microsoft.com/office/powerpoint/2010/main" val="4145515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FDE1729-C5BE-9669-37C3-13241673B621}"/>
              </a:ext>
            </a:extLst>
          </p:cNvPr>
          <p:cNvSpPr>
            <a:spLocks noGrp="1"/>
          </p:cNvSpPr>
          <p:nvPr>
            <p:ph type="body" sz="quarter" idx="12"/>
          </p:nvPr>
        </p:nvSpPr>
        <p:spPr/>
        <p:txBody>
          <a:bodyPr/>
          <a:lstStyle/>
          <a:p>
            <a:endParaRPr lang="en-US"/>
          </a:p>
        </p:txBody>
      </p:sp>
      <p:sp>
        <p:nvSpPr>
          <p:cNvPr id="8" name="Text Placeholder 7">
            <a:extLst>
              <a:ext uri="{FF2B5EF4-FFF2-40B4-BE49-F238E27FC236}">
                <a16:creationId xmlns:a16="http://schemas.microsoft.com/office/drawing/2014/main" id="{3E1AAF0D-9E33-4E95-A389-6FB278D4ED1E}"/>
              </a:ext>
            </a:extLst>
          </p:cNvPr>
          <p:cNvSpPr>
            <a:spLocks noGrp="1"/>
          </p:cNvSpPr>
          <p:nvPr>
            <p:ph type="body" sz="quarter" idx="26"/>
          </p:nvPr>
        </p:nvSpPr>
        <p:spPr>
          <a:xfrm>
            <a:off x="976183" y="239727"/>
            <a:ext cx="10504676" cy="331304"/>
          </a:xfrm>
        </p:spPr>
        <p:txBody>
          <a:bodyPr/>
          <a:lstStyle/>
          <a:p>
            <a:r>
              <a:rPr lang="en-US" sz="3200" b="1" dirty="0"/>
              <a:t>USGS Civil Applications Committee Source</a:t>
            </a:r>
          </a:p>
        </p:txBody>
      </p:sp>
      <p:pic>
        <p:nvPicPr>
          <p:cNvPr id="6" name="Picture 5">
            <a:extLst>
              <a:ext uri="{FF2B5EF4-FFF2-40B4-BE49-F238E27FC236}">
                <a16:creationId xmlns:a16="http://schemas.microsoft.com/office/drawing/2014/main" id="{142DF484-EEFE-7EE5-746C-1266C433CB36}"/>
              </a:ext>
            </a:extLst>
          </p:cNvPr>
          <p:cNvPicPr>
            <a:picLocks noChangeAspect="1"/>
          </p:cNvPicPr>
          <p:nvPr/>
        </p:nvPicPr>
        <p:blipFill>
          <a:blip r:embed="rId2"/>
          <a:stretch>
            <a:fillRect/>
          </a:stretch>
        </p:blipFill>
        <p:spPr>
          <a:xfrm>
            <a:off x="976183" y="1306022"/>
            <a:ext cx="10869827" cy="5312251"/>
          </a:xfrm>
          <a:prstGeom prst="rect">
            <a:avLst/>
          </a:prstGeom>
        </p:spPr>
      </p:pic>
      <p:sp>
        <p:nvSpPr>
          <p:cNvPr id="10" name="TextBox 9">
            <a:extLst>
              <a:ext uri="{FF2B5EF4-FFF2-40B4-BE49-F238E27FC236}">
                <a16:creationId xmlns:a16="http://schemas.microsoft.com/office/drawing/2014/main" id="{6B777C06-08B8-3428-BC61-53768E0A67E8}"/>
              </a:ext>
            </a:extLst>
          </p:cNvPr>
          <p:cNvSpPr txBox="1"/>
          <p:nvPr/>
        </p:nvSpPr>
        <p:spPr>
          <a:xfrm>
            <a:off x="976183" y="753860"/>
            <a:ext cx="2516330" cy="369332"/>
          </a:xfrm>
          <a:prstGeom prst="rect">
            <a:avLst/>
          </a:prstGeom>
          <a:noFill/>
        </p:spPr>
        <p:txBody>
          <a:bodyPr wrap="none" rtlCol="0">
            <a:spAutoFit/>
          </a:bodyPr>
          <a:lstStyle/>
          <a:p>
            <a:r>
              <a:rPr lang="en-US" b="1" dirty="0">
                <a:solidFill>
                  <a:schemeClr val="bg1"/>
                </a:solidFill>
              </a:rPr>
              <a:t>CACSource@usgs.gov</a:t>
            </a:r>
          </a:p>
        </p:txBody>
      </p:sp>
      <p:sp>
        <p:nvSpPr>
          <p:cNvPr id="16" name="Oval 15">
            <a:extLst>
              <a:ext uri="{FF2B5EF4-FFF2-40B4-BE49-F238E27FC236}">
                <a16:creationId xmlns:a16="http://schemas.microsoft.com/office/drawing/2014/main" id="{A291E631-E60B-A17B-AFE0-E82DA80555C9}"/>
              </a:ext>
            </a:extLst>
          </p:cNvPr>
          <p:cNvSpPr/>
          <p:nvPr/>
        </p:nvSpPr>
        <p:spPr>
          <a:xfrm>
            <a:off x="10639169" y="98854"/>
            <a:ext cx="1086964" cy="102433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552391-E6FB-1100-BF53-5859C873C2EA}"/>
              </a:ext>
            </a:extLst>
          </p:cNvPr>
          <p:cNvPicPr>
            <a:picLocks noChangeAspect="1"/>
          </p:cNvPicPr>
          <p:nvPr/>
        </p:nvPicPr>
        <p:blipFill>
          <a:blip r:embed="rId3"/>
          <a:stretch>
            <a:fillRect/>
          </a:stretch>
        </p:blipFill>
        <p:spPr>
          <a:xfrm>
            <a:off x="10487271" y="-84357"/>
            <a:ext cx="1390760" cy="1390760"/>
          </a:xfrm>
          <a:prstGeom prst="rect">
            <a:avLst/>
          </a:prstGeom>
        </p:spPr>
      </p:pic>
    </p:spTree>
    <p:extLst>
      <p:ext uri="{BB962C8B-B14F-4D97-AF65-F5344CB8AC3E}">
        <p14:creationId xmlns:p14="http://schemas.microsoft.com/office/powerpoint/2010/main" val="1473005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EF58FB72F75F42A5BFE486572B7B20" ma:contentTypeVersion="16" ma:contentTypeDescription="Create a new document." ma:contentTypeScope="" ma:versionID="1ad7c069a373de99c2e5751a20f6f203">
  <xsd:schema xmlns:xsd="http://www.w3.org/2001/XMLSchema" xmlns:xs="http://www.w3.org/2001/XMLSchema" xmlns:p="http://schemas.microsoft.com/office/2006/metadata/properties" xmlns:ns2="8ca3178e-7df7-485a-90c9-65e2155825ac" xmlns:ns3="55bd681f-977c-4664-b4b5-6e9029b3ce7b" targetNamespace="http://schemas.microsoft.com/office/2006/metadata/properties" ma:root="true" ma:fieldsID="e9bebff58d3d2b7ffb362f52310c4628" ns2:_="" ns3:_="">
    <xsd:import namespace="8ca3178e-7df7-485a-90c9-65e2155825ac"/>
    <xsd:import namespace="55bd681f-977c-4664-b4b5-6e9029b3ce7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a3178e-7df7-485a-90c9-65e2155825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bd681f-977c-4664-b4b5-6e9029b3ce7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10bcd5c-710a-4cae-9c80-3583f11da08f}" ma:internalName="TaxCatchAll" ma:showField="CatchAllData" ma:web="55bd681f-977c-4664-b4b5-6e9029b3c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5bd681f-977c-4664-b4b5-6e9029b3ce7b" xsi:nil="true"/>
    <lcf76f155ced4ddcb4097134ff3c332f xmlns="8ca3178e-7df7-485a-90c9-65e2155825a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4288C2-3C94-4773-B63E-15324BAADA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a3178e-7df7-485a-90c9-65e2155825ac"/>
    <ds:schemaRef ds:uri="55bd681f-977c-4664-b4b5-6e9029b3ce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4B2471-4F0D-416D-A5A0-DAF927140369}">
  <ds:schemaRefs>
    <ds:schemaRef ds:uri="http://purl.org/dc/terms/"/>
    <ds:schemaRef ds:uri="http://purl.org/dc/dcmitype/"/>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55bd681f-977c-4664-b4b5-6e9029b3ce7b"/>
    <ds:schemaRef ds:uri="8ca3178e-7df7-485a-90c9-65e2155825ac"/>
    <ds:schemaRef ds:uri="http://www.w3.org/XML/1998/namespace"/>
  </ds:schemaRefs>
</ds:datastoreItem>
</file>

<file path=customXml/itemProps3.xml><?xml version="1.0" encoding="utf-8"?>
<ds:datastoreItem xmlns:ds="http://schemas.openxmlformats.org/officeDocument/2006/customXml" ds:itemID="{BB6FF8CA-E55E-45C3-B317-8048CEAA984E}">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3508</TotalTime>
  <Words>1650</Words>
  <Application>Microsoft Office PowerPoint</Application>
  <PresentationFormat>Widescreen</PresentationFormat>
  <Paragraphs>260</Paragraphs>
  <Slides>18</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Aptos</vt:lpstr>
      <vt:lpstr>Aptos Display</vt:lpstr>
      <vt:lpstr>Arial</vt:lpstr>
      <vt:lpstr>Arial Nova</vt:lpstr>
      <vt:lpstr>Calibri</vt:lpstr>
      <vt:lpstr>Inter-Regular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Brennan, Jennifer L. (GSFC-610.0)[ADNET SYSTEMS INC]</dc:creator>
  <cp:lastModifiedBy>Martin, Meiying Melissa Y. (HQ-DK000)</cp:lastModifiedBy>
  <cp:revision>4</cp:revision>
  <dcterms:created xsi:type="dcterms:W3CDTF">2026-04-01T20:06:44Z</dcterms:created>
  <dcterms:modified xsi:type="dcterms:W3CDTF">2026-04-21T12:23:21Z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0x010100D6EF58FB72F75F42A5BFE486572B7B20</vt:lpwstr>
  </property>
  <property fmtid="{D5CDD505-2E9C-101B-9397-08002B2CF9AE}" pid="3" name="MediaServiceImageTags">
    <vt:lpwstr/>
  </property>
</Properties>
</file>