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howGuides="1">
      <p:cViewPr varScale="1">
        <p:scale>
          <a:sx n="102" d="100"/>
          <a:sy n="102" d="100"/>
        </p:scale>
        <p:origin x="2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6A61-F3A1-4700-CD1B-FF1E6AA4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48265-228C-8A93-3184-F831DC77C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DE1E-5C6D-330C-191F-4A5F56A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142D-A029-6D3C-AC50-027A2A69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AB9D-706F-84A8-4D42-7DB61C0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6337-8CFE-1A82-7C09-438C615A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195E-5938-3656-0B42-4A8F256C8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B15A8-C9E3-BD44-34B0-BD37174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5143D-B183-ABC9-7AB5-D057AEB5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83EF-16EE-45CC-5EBE-371BF180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60487-7276-5A9C-C161-2CF49489D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CD3B2-E3E9-0F39-A67A-72749FBFE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CCFC-243F-4D59-52AA-48C717D6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0ADB-04BF-9001-31DA-B80789CD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0A56-2927-4021-7988-A29E593C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377F-51FA-A307-5BD1-C4292A3A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9FFD-16AB-30C8-A96C-C18AA0FA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0129-736C-09C6-D7A5-AB5FE22D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FF0D-6295-6CA2-9B77-A83D3374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C48C3-4F18-EE13-D535-43C2117F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36F5-6739-FE31-7C5F-20C7A96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4F88-7B25-E47C-2F7A-92FBE399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1D02C-062C-4127-8AC1-6D9E7FA6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B56EF-B3C5-CD8E-9A83-D32CF56C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0C52-499B-CE1D-D4BE-32065CFE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4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B311-717F-242F-1CB3-E07AC12B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747C-0A8C-9A10-ABBC-8E85E0784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436A1-8F36-70FB-46C3-2FC895BE9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81E1B-3264-05C6-7388-D169FA15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9413B-D660-7C2C-B23F-6C0D7D90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CB63F-C715-CD78-98A8-9CBC386E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DC62-9CCB-90DC-42DC-CE1FB975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13008-5B75-B9ED-9420-2059C955D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89E3D-EB43-237D-B4EE-2C05EDD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41BA7-8EF6-383E-0333-FB0EB52DE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74867-44CF-DC9E-222C-0F68C7E51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9DDEF-E92C-48BA-CB7C-720A9EDB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3B9AE-0428-573D-6DFF-FDD82DEC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26885-E546-4CDB-4419-3AA6F355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7D54-4137-FA2A-A601-9905DBE4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86334-1213-8711-993B-ADA8571B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B3A0C-F23D-FC75-91F0-BC050397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895B0-99E3-018A-6901-BDFF91D6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89B6B-D55F-72D9-F921-EFA6CB9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D1B5E-3EF8-7546-2025-D545939F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A9492-133C-8E3C-67CC-E053B1D2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CECB-D12C-6FF3-0899-5FC72EB0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E576-9CD8-0BFB-1CFF-1BCB9483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4CD32-F58E-C4BD-D459-E57655DF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3E21F-6113-1383-6BCB-B51D9FDE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DB160-4F26-3D8F-8BD0-8BA3A898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22601-8036-B0F8-7CAB-70DE68BA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6295-1906-F6C2-C9C2-1A57052C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EF922-D2D5-33A9-AEFB-0D34157C2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02698-DDC0-0926-E116-ECF0188C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A1284-8DF1-4488-7C9A-7B8906C3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3311-C27F-0593-D10C-61DE3875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18883-6DA7-4F36-84F3-F3219BBF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01F50-53C5-48D2-0012-E9B9C246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83E8D-0B63-10B3-EF00-CD0C8AD6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45F7-4BA9-9130-1D93-8F09AEE89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22CC5E-F2DC-7143-A677-545683AECC15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58FEE-6B57-5834-0030-3EFAC0CAC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9665-8DFA-23AB-B78F-B5BBCE481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A552B-E95E-5D49-BC3A-279AB118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8361-1A58-F502-35AA-B95C1F4A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7443"/>
            <a:ext cx="10515600" cy="1325563"/>
          </a:xfrm>
        </p:spPr>
        <p:txBody>
          <a:bodyPr/>
          <a:lstStyle/>
          <a:p>
            <a:r>
              <a:rPr lang="en-US" b="1" dirty="0"/>
              <a:t>HAMAQ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39D7-3C77-E360-F2D6-4D2C0A4B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1" y="9056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Hemispheric Airborne Measurements of Air Quality</a:t>
            </a:r>
          </a:p>
        </p:txBody>
      </p:sp>
      <p:pic>
        <p:nvPicPr>
          <p:cNvPr id="5" name="Picture 4" descr="A picture containing map&#10;&#10;AI-generated content may be incorrect.">
            <a:extLst>
              <a:ext uri="{FF2B5EF4-FFF2-40B4-BE49-F238E27FC236}">
                <a16:creationId xmlns:a16="http://schemas.microsoft.com/office/drawing/2014/main" id="{EE6A0FE0-B959-3714-D4FB-6C129169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52" y="1317390"/>
            <a:ext cx="7772400" cy="5540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91909-6C48-081A-CB64-3E05077181F5}"/>
              </a:ext>
            </a:extLst>
          </p:cNvPr>
          <p:cNvSpPr txBox="1"/>
          <p:nvPr/>
        </p:nvSpPr>
        <p:spPr>
          <a:xfrm>
            <a:off x="571556" y="1733204"/>
            <a:ext cx="315214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Solicitation released April 20</a:t>
            </a:r>
            <a:r>
              <a:rPr lang="en-US" baseline="30000" dirty="0"/>
              <a:t>th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NOI: May 20</a:t>
            </a:r>
            <a:r>
              <a:rPr lang="en-US" baseline="30000" dirty="0"/>
              <a:t>th</a:t>
            </a:r>
            <a:endParaRPr lang="en-US" dirty="0"/>
          </a:p>
          <a:p>
            <a:pPr algn="ctr"/>
            <a:r>
              <a:rPr lang="en-US" dirty="0"/>
              <a:t>Due date: July 21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8C738E29-9A0C-1473-A88E-CF9A1DFD5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1" y="2132787"/>
            <a:ext cx="3124200" cy="3124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B12D23-CB30-0F6D-7D26-3FF3E08732A4}"/>
              </a:ext>
            </a:extLst>
          </p:cNvPr>
          <p:cNvCxnSpPr/>
          <p:nvPr/>
        </p:nvCxnSpPr>
        <p:spPr>
          <a:xfrm flipV="1">
            <a:off x="0" y="1299947"/>
            <a:ext cx="12192000" cy="43059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8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HAMAQ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Judd, Laura M. (LARC-E303)</dc:creator>
  <cp:lastModifiedBy>Judd, Laura M. (LARC-E303)</cp:lastModifiedBy>
  <cp:revision>2</cp:revision>
  <dcterms:created xsi:type="dcterms:W3CDTF">2026-04-20T14:54:56Z</dcterms:created>
  <dcterms:modified xsi:type="dcterms:W3CDTF">2026-04-20T15:01:17Z</dcterms:modified>
</cp:coreProperties>
</file>