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99" r:id="rId2"/>
    <p:sldMasterId id="2147484095" r:id="rId3"/>
    <p:sldMasterId id="2147484110" r:id="rId4"/>
    <p:sldMasterId id="2147484161" r:id="rId5"/>
    <p:sldMasterId id="2147484186" r:id="rId6"/>
    <p:sldMasterId id="2147484387" r:id="rId7"/>
    <p:sldMasterId id="2147484539" r:id="rId8"/>
  </p:sldMasterIdLst>
  <p:notesMasterIdLst>
    <p:notesMasterId r:id="rId19"/>
  </p:notesMasterIdLst>
  <p:sldIdLst>
    <p:sldId id="549" r:id="rId9"/>
    <p:sldId id="566" r:id="rId10"/>
    <p:sldId id="587" r:id="rId11"/>
    <p:sldId id="597" r:id="rId12"/>
    <p:sldId id="591" r:id="rId13"/>
    <p:sldId id="598" r:id="rId14"/>
    <p:sldId id="592" r:id="rId15"/>
    <p:sldId id="589" r:id="rId16"/>
    <p:sldId id="599" r:id="rId17"/>
    <p:sldId id="55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on, Jennifer R. (LARC-E303)" initials="OJR(" lastIdx="1" clrIdx="0">
    <p:extLst>
      <p:ext uri="{19B8F6BF-5375-455C-9EA6-DF929625EA0E}">
        <p15:presenceInfo xmlns:p15="http://schemas.microsoft.com/office/powerpoint/2012/main" userId="S-1-5-21-330711430-3775241029-4075259233-79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22" autoAdjust="0"/>
  </p:normalViewPr>
  <p:slideViewPr>
    <p:cSldViewPr snapToGrid="0">
      <p:cViewPr varScale="1">
        <p:scale>
          <a:sx n="105" d="100"/>
          <a:sy n="105" d="100"/>
        </p:scale>
        <p:origin x="1656" y="7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CB6BCA-1600-4344-B003-31BD13EE2B5C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DA119-E998-4AC1-88FD-ABFAE7935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9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09" indent="0" algn="ctr">
              <a:buNone/>
              <a:defRPr/>
            </a:lvl4pPr>
            <a:lvl5pPr marL="1828679" indent="0" algn="ctr">
              <a:buNone/>
              <a:defRPr/>
            </a:lvl5pPr>
            <a:lvl6pPr marL="2285849" indent="0" algn="ctr">
              <a:buNone/>
              <a:defRPr/>
            </a:lvl6pPr>
            <a:lvl7pPr marL="2743018" indent="0" algn="ctr">
              <a:buNone/>
              <a:defRPr/>
            </a:lvl7pPr>
            <a:lvl8pPr marL="3200188" indent="0" algn="ctr">
              <a:buNone/>
              <a:defRPr/>
            </a:lvl8pPr>
            <a:lvl9pPr marL="36573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6231-FBFA-43FC-9F89-348CC938A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9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FE41-1CB1-4EAD-8B8F-B34767547F34}" type="datetime1">
              <a:rPr lang="en-US">
                <a:solidFill>
                  <a:srgbClr val="000000"/>
                </a:solidFill>
              </a:rPr>
              <a:pPr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Tagg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622D-1347-44FB-AED0-598647307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2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963A-0B30-4F91-88C7-867B10239BC4}" type="datetime1">
              <a:rPr lang="en-US">
                <a:solidFill>
                  <a:srgbClr val="000000"/>
                </a:solidFill>
              </a:rPr>
              <a:pPr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Tagg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28A2-36F7-452B-A418-7C4F441E8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0477" y="4715084"/>
            <a:ext cx="4298036" cy="361371"/>
          </a:xfrm>
        </p:spPr>
        <p:txBody>
          <a:bodyPr wrap="square" anchor="t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65043" y="5235782"/>
            <a:ext cx="3723891" cy="307510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2796"/>
      </p:ext>
    </p:extLst>
  </p:cSld>
  <p:clrMapOvr>
    <a:masterClrMapping/>
  </p:clrMapOvr>
  <p:transition>
    <p:wipe dir="d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8333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08" indent="0">
              <a:buNone/>
              <a:defRPr sz="1800"/>
            </a:lvl2pPr>
            <a:lvl3pPr marL="911816" indent="0">
              <a:buNone/>
              <a:defRPr sz="1600"/>
            </a:lvl3pPr>
            <a:lvl4pPr marL="1367724" indent="0">
              <a:buNone/>
              <a:defRPr sz="1400"/>
            </a:lvl4pPr>
            <a:lvl5pPr marL="1823633" indent="0">
              <a:buNone/>
              <a:defRPr sz="1400"/>
            </a:lvl5pPr>
            <a:lvl6pPr marL="2279543" indent="0">
              <a:buNone/>
              <a:defRPr sz="1400"/>
            </a:lvl6pPr>
            <a:lvl7pPr marL="2735451" indent="0">
              <a:buNone/>
              <a:defRPr sz="1400"/>
            </a:lvl7pPr>
            <a:lvl8pPr marL="3191359" indent="0">
              <a:buNone/>
              <a:defRPr sz="1400"/>
            </a:lvl8pPr>
            <a:lvl9pPr marL="36472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7781"/>
      </p:ext>
    </p:extLst>
  </p:cSld>
  <p:clrMapOvr>
    <a:masterClrMapping/>
  </p:clrMapOvr>
  <p:transition>
    <p:wipe dir="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55"/>
            <a:ext cx="3846512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42" y="1290655"/>
            <a:ext cx="3846513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58668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497658"/>
      </p:ext>
    </p:extLst>
  </p:cSld>
  <p:clrMapOvr>
    <a:masterClrMapping/>
  </p:clrMapOvr>
  <p:transition>
    <p:wipe dir="d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368973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018" y="173789"/>
            <a:ext cx="9246017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8513" y="1376946"/>
            <a:ext cx="7832725" cy="4669841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6358" y="6245225"/>
            <a:ext cx="2133600" cy="476250"/>
          </a:xfrm>
          <a:prstGeom prst="rect">
            <a:avLst/>
          </a:prstGeom>
        </p:spPr>
        <p:txBody>
          <a:bodyPr lIns="91185" tIns="45588" rIns="91185" bIns="45588"/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CB39C-229D-3248-AA7C-78DA8440E62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888"/>
      </p:ext>
    </p:extLst>
  </p:cSld>
  <p:clrMapOvr>
    <a:masterClrMapping/>
  </p:clrMapOvr>
  <p:transition spd="slow">
    <p:wipe dir="d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10553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FD37-BABE-47E1-9B3E-DB2A7E3B6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291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69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744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28688"/>
            <a:ext cx="3810000" cy="539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3810000" cy="539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87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69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23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94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413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09" indent="0">
              <a:buNone/>
              <a:defRPr sz="1400"/>
            </a:lvl4pPr>
            <a:lvl5pPr marL="1828679" indent="0">
              <a:buNone/>
              <a:defRPr sz="1400"/>
            </a:lvl5pPr>
            <a:lvl6pPr marL="2285849" indent="0">
              <a:buNone/>
              <a:defRPr sz="1400"/>
            </a:lvl6pPr>
            <a:lvl7pPr marL="2743018" indent="0">
              <a:buNone/>
              <a:defRPr sz="1400"/>
            </a:lvl7pPr>
            <a:lvl8pPr marL="3200188" indent="0">
              <a:buNone/>
              <a:defRPr sz="1400"/>
            </a:lvl8pPr>
            <a:lvl9pPr marL="36573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8A32-4A18-47A0-9773-69C5BADA6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6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594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5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131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2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0D-572F-8046-A332-B9F750ED84FD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B3E5-591A-464E-A063-13B4528DC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1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92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46C4-8405-1D4C-AC5B-39B65BA7BF7F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BE4F-6262-4407-A049-D2665F085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ABB-F04F-2849-A385-680DE2F59C0B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2F32-1344-4328-9702-9E94C5A98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5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3427-1A9B-1244-B06C-0987A45F1500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A6E9-B5AD-438B-B94F-C3222A834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18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E63A-ED64-C446-B544-664C6DB1E6F6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AAA-CD72-4AF6-8AA7-C80B2E724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62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7B01-A778-9C46-8A5D-C8C0BB7F7113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409E-BE47-42A8-A80C-77EA1FFE7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5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27D6-9B81-4D19-81F0-672D7FBDF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86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AFFF-5D52-9944-9DB7-5E33C12F8C2A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8312-A11B-44BD-A015-9CDB18692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7A82-655B-C946-ADB3-5B497F738E12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C8A4-CF77-4A62-8490-C53A16968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67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1885-F506-3442-A7B6-214763BCA3AB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F9F2-33DA-4568-8167-B308252D9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37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AA04-E70B-914E-A122-93EC674A6321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BAC3-8B82-4C98-B975-A782AF4FC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29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FB21-2B20-664F-B196-BC68CFE34180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3B79-B225-41E2-8768-CD59E4D50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20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2FD8-0986-A648-999F-268C4C87A43A}" type="datetime1">
              <a:rPr lang="en-US" smtClean="0"/>
              <a:pPr>
                <a:defRPr/>
              </a:pPr>
              <a:t>4/21/2026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14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7497-83D5-4E0A-99E9-7877AD51FE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40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503A-AC2F-418E-84D6-531B97485B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0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8E33-12BF-4215-B37B-E666F21821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7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1E6D-359C-4A24-B718-FC56D81DCE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09" indent="0">
              <a:buNone/>
              <a:defRPr sz="1600" b="1"/>
            </a:lvl4pPr>
            <a:lvl5pPr marL="1828679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18" indent="0">
              <a:buNone/>
              <a:defRPr sz="1600" b="1"/>
            </a:lvl7pPr>
            <a:lvl8pPr marL="3200188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6423-165C-4FCC-A495-2C00BC4EF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30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9268-AB83-4E96-8678-C691306343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15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7717-ABDA-40DD-A819-50BECE3BE7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8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A511-CFDA-4258-9645-165BBF615D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48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2504C-D4ED-450E-BEDE-F4DE11885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62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14CD-8813-486E-AE64-C1A5FA0203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61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55A-8EC1-4EF8-A654-2647ED103D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4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27FA-2EFB-48E8-8AF5-08C354C3CA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08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FFEF-4CCD-4DCC-90D7-1A81A51FD1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2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40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7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0614-6239-4C04-A9DC-AE534B686209}" type="datetime1">
              <a:rPr lang="en-US">
                <a:solidFill>
                  <a:srgbClr val="000000"/>
                </a:solidFill>
              </a:rPr>
              <a:pPr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Tagg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C5893-D4B2-46D6-8D9F-3A8C9D164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73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675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28688"/>
            <a:ext cx="3810000" cy="539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3810000" cy="539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862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225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578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44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0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5892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796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240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3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586F-2465-4D2C-9BA9-E1897B23F680}" type="datetime1">
              <a:rPr lang="en-US">
                <a:solidFill>
                  <a:srgbClr val="000000"/>
                </a:solidFill>
              </a:rPr>
              <a:pPr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Tagg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7A02-F8EC-483C-B3A4-E30F9DB82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2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5054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862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B3E5-591A-464E-A063-13B4528DC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68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92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BE4F-6262-4407-A049-D2665F085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50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2F32-1344-4328-9702-9E94C5A98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08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A6E9-B5AD-438B-B94F-C3222A834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64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AAA-CD72-4AF6-8AA7-C80B2E724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676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409E-BE47-42A8-A80C-77EA1FFE7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51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8312-A11B-44BD-A015-9CDB18692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0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C8A4-CF77-4A62-8490-C53A16968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89E2-3B58-4D27-9FD2-F283B30F624B}" type="datetime1">
              <a:rPr lang="en-US">
                <a:solidFill>
                  <a:srgbClr val="000000"/>
                </a:solidFill>
              </a:rPr>
              <a:pPr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Tagg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DF79-7DCF-4C4F-B64A-E287A67ED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081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F9F2-33DA-4568-8167-B308252D9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80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BAC3-8B82-4C98-B975-A782AF4FC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38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3B79-B225-41E2-8768-CD59E4D50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59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2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37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60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7A53602C-8150-4856-ABFD-29EF18335606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41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3A6AE279-DC90-49A4-898E-C940C05AF58E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05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A628ADE1-D3D9-4707-9AA1-48DE00A0A8F7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983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58D6E203-C5D9-4365-9AFF-65D4CB86BB43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8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09" indent="0">
              <a:buNone/>
              <a:defRPr sz="2000"/>
            </a:lvl4pPr>
            <a:lvl5pPr marL="1828679" indent="0">
              <a:buNone/>
              <a:defRPr sz="2000"/>
            </a:lvl5pPr>
            <a:lvl6pPr marL="2285849" indent="0">
              <a:buNone/>
              <a:defRPr sz="2000"/>
            </a:lvl6pPr>
            <a:lvl7pPr marL="2743018" indent="0">
              <a:buNone/>
              <a:defRPr sz="2000"/>
            </a:lvl7pPr>
            <a:lvl8pPr marL="3200188" indent="0">
              <a:buNone/>
              <a:defRPr sz="2000"/>
            </a:lvl8pPr>
            <a:lvl9pPr marL="3657357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09" indent="0">
              <a:buNone/>
              <a:defRPr sz="800"/>
            </a:lvl4pPr>
            <a:lvl5pPr marL="1828679" indent="0">
              <a:buNone/>
              <a:defRPr sz="800"/>
            </a:lvl5pPr>
            <a:lvl6pPr marL="2285849" indent="0">
              <a:buNone/>
              <a:defRPr sz="800"/>
            </a:lvl6pPr>
            <a:lvl7pPr marL="2743018" indent="0">
              <a:buNone/>
              <a:defRPr sz="800"/>
            </a:lvl7pPr>
            <a:lvl8pPr marL="3200188" indent="0">
              <a:buNone/>
              <a:defRPr sz="800"/>
            </a:lvl8pPr>
            <a:lvl9pPr marL="36573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295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44F6-32B7-4666-A591-A060EFA5F83F}" type="datetime1">
              <a:rPr lang="en-US">
                <a:solidFill>
                  <a:srgbClr val="000000"/>
                </a:solidFill>
              </a:rPr>
              <a:pPr>
                <a:defRPr/>
              </a:pPr>
              <a:t>4/21/2026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19338" y="6477000"/>
            <a:ext cx="449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Tagg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46F1-C759-4F59-9500-8D8E5C5A4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48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1DE976-692A-4E1C-9111-8809261BB1CB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57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155A7F-AF7A-41B5-B255-A241BE3489C6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05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C29FEC-CA17-41A2-95D3-A00FF96A52CB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037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080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080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9FB49-6C42-4C90-826C-3CDE84307784}" type="datetime1">
              <a:rPr lang="en-US" smtClean="0">
                <a:solidFill>
                  <a:srgbClr val="000000"/>
                </a:solidFill>
                <a:ea typeface="ＭＳ Ｐゴシック"/>
              </a:rPr>
              <a:pPr/>
              <a:t>4/21/2026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F9F6F-0EE8-4892-8E4E-7B0CC88F010C}" type="slidenum">
              <a:rPr lang="en-US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41289" y="868363"/>
            <a:ext cx="879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1" y="147638"/>
            <a:ext cx="6524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057" name="Picture 12" descr="ASP_final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1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6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170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339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509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679" algn="ctr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877" indent="-342877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00" indent="-285731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2924" indent="-22858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094" indent="-22858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264" indent="-228585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433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603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8772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5942" indent="-228585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5_PPT_templat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288018"/>
            <a:ext cx="9144000" cy="6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5" tIns="45588" rIns="91185" bIns="45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430421"/>
            <a:ext cx="8488787" cy="49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5" tIns="45588" rIns="91185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85" tIns="45588" rIns="91185" bIns="455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185" tIns="45588" rIns="91185" bIns="455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</p:sldLayoutIdLst>
  <p:transition>
    <p:wipe dir="d"/>
  </p:transition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Arial"/>
          <a:ea typeface="ヒラギノ角ゴ Pro W3" pitchFamily="-109" charset="-128"/>
          <a:cs typeface="Arial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5pPr>
      <a:lvl6pPr marL="45590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6pPr>
      <a:lvl7pPr marL="91181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7pPr>
      <a:lvl8pPr marL="13677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8pPr>
      <a:lvl9pPr marL="182363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9pPr>
    </p:titleStyle>
    <p:bodyStyle>
      <a:lvl1pPr marL="281776" indent="-281776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Tx/>
        <a:buFont typeface="Arial"/>
        <a:buChar char="•"/>
        <a:defRPr sz="2000">
          <a:solidFill>
            <a:srgbClr val="000000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634786" indent="-23903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Lucida Grande"/>
        <a:buChar char="-"/>
        <a:defRPr sz="1800">
          <a:solidFill>
            <a:srgbClr val="000000"/>
          </a:solidFill>
          <a:latin typeface="+mn-lt"/>
          <a:ea typeface="ヒラギノ角ゴ Pro W3" pitchFamily="-65" charset="-128"/>
        </a:defRPr>
      </a:lvl2pPr>
      <a:lvl3pPr marL="914988" indent="-16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3pPr>
      <a:lvl4pPr marL="1252164" indent="-22320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ＭＳ Ｐゴシック" charset="-128"/>
        </a:defRPr>
      </a:lvl4pPr>
      <a:lvl5pPr marL="1589346" indent="-22320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ＭＳ Ｐゴシック" charset="-128"/>
        </a:defRPr>
      </a:lvl5pPr>
      <a:lvl6pPr marL="2045256" indent="-223209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6pPr>
      <a:lvl7pPr marL="2501165" indent="-223209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7pPr>
      <a:lvl8pPr marL="2957073" indent="-223209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8pPr>
      <a:lvl9pPr marL="3412982" indent="-223209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8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16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24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33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43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51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59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69" algn="l" defTabSz="455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152400" y="120349"/>
            <a:ext cx="646113" cy="573088"/>
            <a:chOff x="254" y="1087"/>
            <a:chExt cx="2462" cy="2185"/>
          </a:xfrm>
        </p:grpSpPr>
        <p:sp>
          <p:nvSpPr>
            <p:cNvPr id="245" name="Oval 11"/>
            <p:cNvSpPr>
              <a:spLocks noChangeArrowheads="1"/>
            </p:cNvSpPr>
            <p:nvPr/>
          </p:nvSpPr>
          <p:spPr bwMode="auto">
            <a:xfrm>
              <a:off x="314" y="1129"/>
              <a:ext cx="2160" cy="2143"/>
            </a:xfrm>
            <a:prstGeom prst="ellipse">
              <a:avLst/>
            </a:prstGeom>
            <a:solidFill>
              <a:srgbClr val="09008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6" name="Freeform 12"/>
            <p:cNvSpPr>
              <a:spLocks/>
            </p:cNvSpPr>
            <p:nvPr/>
          </p:nvSpPr>
          <p:spPr bwMode="auto">
            <a:xfrm>
              <a:off x="254" y="1959"/>
              <a:ext cx="1440" cy="605"/>
            </a:xfrm>
            <a:custGeom>
              <a:avLst/>
              <a:gdLst/>
              <a:ahLst/>
              <a:cxnLst>
                <a:cxn ang="0">
                  <a:pos x="14" y="603"/>
                </a:cxn>
                <a:cxn ang="0">
                  <a:pos x="102" y="535"/>
                </a:cxn>
                <a:cxn ang="0">
                  <a:pos x="242" y="459"/>
                </a:cxn>
                <a:cxn ang="0">
                  <a:pos x="410" y="367"/>
                </a:cxn>
                <a:cxn ang="0">
                  <a:pos x="674" y="255"/>
                </a:cxn>
                <a:cxn ang="0">
                  <a:pos x="842" y="191"/>
                </a:cxn>
                <a:cxn ang="0">
                  <a:pos x="1078" y="115"/>
                </a:cxn>
                <a:cxn ang="0">
                  <a:pos x="1324" y="17"/>
                </a:cxn>
                <a:cxn ang="0">
                  <a:pos x="1354" y="11"/>
                </a:cxn>
                <a:cxn ang="0">
                  <a:pos x="1382" y="43"/>
                </a:cxn>
                <a:cxn ang="0">
                  <a:pos x="1422" y="95"/>
                </a:cxn>
                <a:cxn ang="0">
                  <a:pos x="1262" y="167"/>
                </a:cxn>
                <a:cxn ang="0">
                  <a:pos x="1138" y="211"/>
                </a:cxn>
                <a:cxn ang="0">
                  <a:pos x="994" y="259"/>
                </a:cxn>
                <a:cxn ang="0">
                  <a:pos x="846" y="303"/>
                </a:cxn>
                <a:cxn ang="0">
                  <a:pos x="654" y="363"/>
                </a:cxn>
                <a:cxn ang="0">
                  <a:pos x="438" y="435"/>
                </a:cxn>
                <a:cxn ang="0">
                  <a:pos x="186" y="523"/>
                </a:cxn>
                <a:cxn ang="0">
                  <a:pos x="14" y="603"/>
                </a:cxn>
              </a:cxnLst>
              <a:rect l="0" t="0" r="r" b="b"/>
              <a:pathLst>
                <a:path w="1442" h="605">
                  <a:moveTo>
                    <a:pt x="14" y="603"/>
                  </a:moveTo>
                  <a:cubicBezTo>
                    <a:pt x="0" y="605"/>
                    <a:pt x="64" y="559"/>
                    <a:pt x="102" y="535"/>
                  </a:cubicBezTo>
                  <a:cubicBezTo>
                    <a:pt x="140" y="511"/>
                    <a:pt x="191" y="487"/>
                    <a:pt x="242" y="459"/>
                  </a:cubicBezTo>
                  <a:cubicBezTo>
                    <a:pt x="293" y="431"/>
                    <a:pt x="338" y="401"/>
                    <a:pt x="410" y="367"/>
                  </a:cubicBezTo>
                  <a:cubicBezTo>
                    <a:pt x="482" y="333"/>
                    <a:pt x="602" y="284"/>
                    <a:pt x="674" y="255"/>
                  </a:cubicBezTo>
                  <a:cubicBezTo>
                    <a:pt x="746" y="226"/>
                    <a:pt x="775" y="214"/>
                    <a:pt x="842" y="191"/>
                  </a:cubicBezTo>
                  <a:cubicBezTo>
                    <a:pt x="909" y="168"/>
                    <a:pt x="998" y="144"/>
                    <a:pt x="1078" y="115"/>
                  </a:cubicBezTo>
                  <a:cubicBezTo>
                    <a:pt x="1158" y="86"/>
                    <a:pt x="1278" y="34"/>
                    <a:pt x="1324" y="17"/>
                  </a:cubicBezTo>
                  <a:cubicBezTo>
                    <a:pt x="1370" y="0"/>
                    <a:pt x="1344" y="7"/>
                    <a:pt x="1354" y="11"/>
                  </a:cubicBezTo>
                  <a:cubicBezTo>
                    <a:pt x="1364" y="15"/>
                    <a:pt x="1371" y="29"/>
                    <a:pt x="1382" y="43"/>
                  </a:cubicBezTo>
                  <a:cubicBezTo>
                    <a:pt x="1393" y="57"/>
                    <a:pt x="1442" y="74"/>
                    <a:pt x="1422" y="95"/>
                  </a:cubicBezTo>
                  <a:cubicBezTo>
                    <a:pt x="1402" y="116"/>
                    <a:pt x="1309" y="148"/>
                    <a:pt x="1262" y="167"/>
                  </a:cubicBezTo>
                  <a:cubicBezTo>
                    <a:pt x="1215" y="186"/>
                    <a:pt x="1183" y="196"/>
                    <a:pt x="1138" y="211"/>
                  </a:cubicBezTo>
                  <a:cubicBezTo>
                    <a:pt x="1093" y="226"/>
                    <a:pt x="1043" y="244"/>
                    <a:pt x="994" y="259"/>
                  </a:cubicBezTo>
                  <a:cubicBezTo>
                    <a:pt x="945" y="274"/>
                    <a:pt x="903" y="286"/>
                    <a:pt x="846" y="303"/>
                  </a:cubicBezTo>
                  <a:cubicBezTo>
                    <a:pt x="789" y="320"/>
                    <a:pt x="722" y="341"/>
                    <a:pt x="654" y="363"/>
                  </a:cubicBezTo>
                  <a:cubicBezTo>
                    <a:pt x="586" y="385"/>
                    <a:pt x="516" y="408"/>
                    <a:pt x="438" y="435"/>
                  </a:cubicBezTo>
                  <a:cubicBezTo>
                    <a:pt x="360" y="462"/>
                    <a:pt x="255" y="496"/>
                    <a:pt x="186" y="523"/>
                  </a:cubicBezTo>
                  <a:cubicBezTo>
                    <a:pt x="117" y="550"/>
                    <a:pt x="28" y="601"/>
                    <a:pt x="14" y="603"/>
                  </a:cubicBez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7" name="Freeform 13"/>
            <p:cNvSpPr>
              <a:spLocks/>
            </p:cNvSpPr>
            <p:nvPr/>
          </p:nvSpPr>
          <p:spPr bwMode="auto">
            <a:xfrm>
              <a:off x="1627" y="1087"/>
              <a:ext cx="1089" cy="1120"/>
            </a:xfrm>
            <a:custGeom>
              <a:avLst/>
              <a:gdLst/>
              <a:ahLst/>
              <a:cxnLst>
                <a:cxn ang="0">
                  <a:pos x="171" y="1077"/>
                </a:cxn>
                <a:cxn ang="0">
                  <a:pos x="339" y="933"/>
                </a:cxn>
                <a:cxn ang="0">
                  <a:pos x="443" y="845"/>
                </a:cxn>
                <a:cxn ang="0">
                  <a:pos x="511" y="777"/>
                </a:cxn>
                <a:cxn ang="0">
                  <a:pos x="403" y="833"/>
                </a:cxn>
                <a:cxn ang="0">
                  <a:pos x="309" y="879"/>
                </a:cxn>
                <a:cxn ang="0">
                  <a:pos x="211" y="925"/>
                </a:cxn>
                <a:cxn ang="0">
                  <a:pos x="159" y="945"/>
                </a:cxn>
                <a:cxn ang="0">
                  <a:pos x="99" y="961"/>
                </a:cxn>
                <a:cxn ang="0">
                  <a:pos x="51" y="901"/>
                </a:cxn>
                <a:cxn ang="0">
                  <a:pos x="35" y="877"/>
                </a:cxn>
                <a:cxn ang="0">
                  <a:pos x="21" y="861"/>
                </a:cxn>
                <a:cxn ang="0">
                  <a:pos x="161" y="805"/>
                </a:cxn>
                <a:cxn ang="0">
                  <a:pos x="355" y="713"/>
                </a:cxn>
                <a:cxn ang="0">
                  <a:pos x="523" y="609"/>
                </a:cxn>
                <a:cxn ang="0">
                  <a:pos x="671" y="497"/>
                </a:cxn>
                <a:cxn ang="0">
                  <a:pos x="871" y="313"/>
                </a:cxn>
                <a:cxn ang="0">
                  <a:pos x="1009" y="149"/>
                </a:cxn>
                <a:cxn ang="0">
                  <a:pos x="1059" y="75"/>
                </a:cxn>
                <a:cxn ang="0">
                  <a:pos x="1087" y="9"/>
                </a:cxn>
                <a:cxn ang="0">
                  <a:pos x="1059" y="129"/>
                </a:cxn>
                <a:cxn ang="0">
                  <a:pos x="959" y="325"/>
                </a:cxn>
                <a:cxn ang="0">
                  <a:pos x="811" y="541"/>
                </a:cxn>
                <a:cxn ang="0">
                  <a:pos x="655" y="725"/>
                </a:cxn>
                <a:cxn ang="0">
                  <a:pos x="459" y="905"/>
                </a:cxn>
                <a:cxn ang="0">
                  <a:pos x="287" y="1049"/>
                </a:cxn>
                <a:cxn ang="0">
                  <a:pos x="199" y="1113"/>
                </a:cxn>
                <a:cxn ang="0">
                  <a:pos x="171" y="1077"/>
                </a:cxn>
              </a:cxnLst>
              <a:rect l="0" t="0" r="r" b="b"/>
              <a:pathLst>
                <a:path w="1087" h="1118">
                  <a:moveTo>
                    <a:pt x="171" y="1077"/>
                  </a:moveTo>
                  <a:cubicBezTo>
                    <a:pt x="194" y="1047"/>
                    <a:pt x="294" y="972"/>
                    <a:pt x="339" y="933"/>
                  </a:cubicBezTo>
                  <a:cubicBezTo>
                    <a:pt x="384" y="894"/>
                    <a:pt x="414" y="871"/>
                    <a:pt x="443" y="845"/>
                  </a:cubicBezTo>
                  <a:cubicBezTo>
                    <a:pt x="472" y="819"/>
                    <a:pt x="518" y="779"/>
                    <a:pt x="511" y="777"/>
                  </a:cubicBezTo>
                  <a:cubicBezTo>
                    <a:pt x="504" y="775"/>
                    <a:pt x="437" y="816"/>
                    <a:pt x="403" y="833"/>
                  </a:cubicBezTo>
                  <a:cubicBezTo>
                    <a:pt x="369" y="850"/>
                    <a:pt x="341" y="864"/>
                    <a:pt x="309" y="879"/>
                  </a:cubicBezTo>
                  <a:cubicBezTo>
                    <a:pt x="277" y="894"/>
                    <a:pt x="236" y="914"/>
                    <a:pt x="211" y="925"/>
                  </a:cubicBezTo>
                  <a:cubicBezTo>
                    <a:pt x="186" y="936"/>
                    <a:pt x="178" y="939"/>
                    <a:pt x="159" y="945"/>
                  </a:cubicBezTo>
                  <a:cubicBezTo>
                    <a:pt x="140" y="951"/>
                    <a:pt x="117" y="968"/>
                    <a:pt x="99" y="961"/>
                  </a:cubicBezTo>
                  <a:cubicBezTo>
                    <a:pt x="81" y="954"/>
                    <a:pt x="62" y="915"/>
                    <a:pt x="51" y="901"/>
                  </a:cubicBezTo>
                  <a:cubicBezTo>
                    <a:pt x="40" y="887"/>
                    <a:pt x="40" y="884"/>
                    <a:pt x="35" y="877"/>
                  </a:cubicBezTo>
                  <a:cubicBezTo>
                    <a:pt x="30" y="870"/>
                    <a:pt x="0" y="873"/>
                    <a:pt x="21" y="861"/>
                  </a:cubicBezTo>
                  <a:cubicBezTo>
                    <a:pt x="42" y="849"/>
                    <a:pt x="105" y="830"/>
                    <a:pt x="161" y="805"/>
                  </a:cubicBezTo>
                  <a:cubicBezTo>
                    <a:pt x="217" y="780"/>
                    <a:pt x="295" y="746"/>
                    <a:pt x="355" y="713"/>
                  </a:cubicBezTo>
                  <a:cubicBezTo>
                    <a:pt x="415" y="680"/>
                    <a:pt x="470" y="645"/>
                    <a:pt x="523" y="609"/>
                  </a:cubicBezTo>
                  <a:cubicBezTo>
                    <a:pt x="576" y="573"/>
                    <a:pt x="613" y="546"/>
                    <a:pt x="671" y="497"/>
                  </a:cubicBezTo>
                  <a:cubicBezTo>
                    <a:pt x="729" y="448"/>
                    <a:pt x="815" y="371"/>
                    <a:pt x="871" y="313"/>
                  </a:cubicBezTo>
                  <a:cubicBezTo>
                    <a:pt x="927" y="255"/>
                    <a:pt x="978" y="189"/>
                    <a:pt x="1009" y="149"/>
                  </a:cubicBezTo>
                  <a:cubicBezTo>
                    <a:pt x="1040" y="109"/>
                    <a:pt x="1046" y="98"/>
                    <a:pt x="1059" y="75"/>
                  </a:cubicBezTo>
                  <a:cubicBezTo>
                    <a:pt x="1072" y="52"/>
                    <a:pt x="1087" y="0"/>
                    <a:pt x="1087" y="9"/>
                  </a:cubicBezTo>
                  <a:cubicBezTo>
                    <a:pt x="1087" y="18"/>
                    <a:pt x="1080" y="76"/>
                    <a:pt x="1059" y="129"/>
                  </a:cubicBezTo>
                  <a:cubicBezTo>
                    <a:pt x="1038" y="182"/>
                    <a:pt x="1000" y="256"/>
                    <a:pt x="959" y="325"/>
                  </a:cubicBezTo>
                  <a:cubicBezTo>
                    <a:pt x="918" y="394"/>
                    <a:pt x="862" y="474"/>
                    <a:pt x="811" y="541"/>
                  </a:cubicBezTo>
                  <a:cubicBezTo>
                    <a:pt x="760" y="608"/>
                    <a:pt x="714" y="664"/>
                    <a:pt x="655" y="725"/>
                  </a:cubicBezTo>
                  <a:cubicBezTo>
                    <a:pt x="596" y="786"/>
                    <a:pt x="520" y="851"/>
                    <a:pt x="459" y="905"/>
                  </a:cubicBezTo>
                  <a:cubicBezTo>
                    <a:pt x="398" y="959"/>
                    <a:pt x="330" y="1014"/>
                    <a:pt x="287" y="1049"/>
                  </a:cubicBezTo>
                  <a:cubicBezTo>
                    <a:pt x="244" y="1084"/>
                    <a:pt x="218" y="1108"/>
                    <a:pt x="199" y="1113"/>
                  </a:cubicBezTo>
                  <a:cubicBezTo>
                    <a:pt x="180" y="1118"/>
                    <a:pt x="148" y="1107"/>
                    <a:pt x="171" y="1077"/>
                  </a:cubicBez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8" name="Freeform 14"/>
            <p:cNvSpPr>
              <a:spLocks/>
            </p:cNvSpPr>
            <p:nvPr/>
          </p:nvSpPr>
          <p:spPr bwMode="auto">
            <a:xfrm>
              <a:off x="1010" y="2267"/>
              <a:ext cx="436" cy="430"/>
            </a:xfrm>
            <a:custGeom>
              <a:avLst/>
              <a:gdLst/>
              <a:ahLst/>
              <a:cxnLst>
                <a:cxn ang="0">
                  <a:pos x="186" y="220"/>
                </a:cxn>
                <a:cxn ang="0">
                  <a:pos x="130" y="160"/>
                </a:cxn>
                <a:cxn ang="0">
                  <a:pos x="78" y="100"/>
                </a:cxn>
                <a:cxn ang="0">
                  <a:pos x="8" y="18"/>
                </a:cxn>
                <a:cxn ang="0">
                  <a:pos x="28" y="16"/>
                </a:cxn>
                <a:cxn ang="0">
                  <a:pos x="44" y="12"/>
                </a:cxn>
                <a:cxn ang="0">
                  <a:pos x="118" y="88"/>
                </a:cxn>
                <a:cxn ang="0">
                  <a:pos x="238" y="220"/>
                </a:cxn>
                <a:cxn ang="0">
                  <a:pos x="320" y="278"/>
                </a:cxn>
                <a:cxn ang="0">
                  <a:pos x="392" y="318"/>
                </a:cxn>
                <a:cxn ang="0">
                  <a:pos x="418" y="352"/>
                </a:cxn>
                <a:cxn ang="0">
                  <a:pos x="434" y="384"/>
                </a:cxn>
                <a:cxn ang="0">
                  <a:pos x="418" y="420"/>
                </a:cxn>
                <a:cxn ang="0">
                  <a:pos x="388" y="430"/>
                </a:cxn>
                <a:cxn ang="0">
                  <a:pos x="354" y="416"/>
                </a:cxn>
                <a:cxn ang="0">
                  <a:pos x="318" y="394"/>
                </a:cxn>
                <a:cxn ang="0">
                  <a:pos x="266" y="332"/>
                </a:cxn>
                <a:cxn ang="0">
                  <a:pos x="250" y="300"/>
                </a:cxn>
                <a:cxn ang="0">
                  <a:pos x="210" y="248"/>
                </a:cxn>
                <a:cxn ang="0">
                  <a:pos x="150" y="184"/>
                </a:cxn>
              </a:cxnLst>
              <a:rect l="0" t="0" r="r" b="b"/>
              <a:pathLst>
                <a:path w="434" h="431">
                  <a:moveTo>
                    <a:pt x="186" y="220"/>
                  </a:moveTo>
                  <a:cubicBezTo>
                    <a:pt x="167" y="200"/>
                    <a:pt x="148" y="180"/>
                    <a:pt x="130" y="160"/>
                  </a:cubicBezTo>
                  <a:cubicBezTo>
                    <a:pt x="112" y="140"/>
                    <a:pt x="98" y="124"/>
                    <a:pt x="78" y="100"/>
                  </a:cubicBezTo>
                  <a:cubicBezTo>
                    <a:pt x="58" y="76"/>
                    <a:pt x="16" y="32"/>
                    <a:pt x="8" y="18"/>
                  </a:cubicBezTo>
                  <a:cubicBezTo>
                    <a:pt x="0" y="4"/>
                    <a:pt x="22" y="17"/>
                    <a:pt x="28" y="16"/>
                  </a:cubicBezTo>
                  <a:cubicBezTo>
                    <a:pt x="34" y="15"/>
                    <a:pt x="29" y="0"/>
                    <a:pt x="44" y="12"/>
                  </a:cubicBezTo>
                  <a:cubicBezTo>
                    <a:pt x="59" y="24"/>
                    <a:pt x="86" y="53"/>
                    <a:pt x="118" y="88"/>
                  </a:cubicBezTo>
                  <a:cubicBezTo>
                    <a:pt x="150" y="123"/>
                    <a:pt x="204" y="188"/>
                    <a:pt x="238" y="220"/>
                  </a:cubicBezTo>
                  <a:cubicBezTo>
                    <a:pt x="272" y="252"/>
                    <a:pt x="294" y="262"/>
                    <a:pt x="320" y="278"/>
                  </a:cubicBezTo>
                  <a:cubicBezTo>
                    <a:pt x="346" y="294"/>
                    <a:pt x="376" y="306"/>
                    <a:pt x="392" y="318"/>
                  </a:cubicBezTo>
                  <a:cubicBezTo>
                    <a:pt x="408" y="330"/>
                    <a:pt x="411" y="341"/>
                    <a:pt x="418" y="352"/>
                  </a:cubicBezTo>
                  <a:cubicBezTo>
                    <a:pt x="425" y="363"/>
                    <a:pt x="434" y="373"/>
                    <a:pt x="434" y="384"/>
                  </a:cubicBezTo>
                  <a:cubicBezTo>
                    <a:pt x="434" y="395"/>
                    <a:pt x="426" y="412"/>
                    <a:pt x="418" y="420"/>
                  </a:cubicBezTo>
                  <a:cubicBezTo>
                    <a:pt x="410" y="428"/>
                    <a:pt x="399" y="431"/>
                    <a:pt x="388" y="430"/>
                  </a:cubicBezTo>
                  <a:cubicBezTo>
                    <a:pt x="377" y="429"/>
                    <a:pt x="366" y="422"/>
                    <a:pt x="354" y="416"/>
                  </a:cubicBezTo>
                  <a:cubicBezTo>
                    <a:pt x="342" y="410"/>
                    <a:pt x="333" y="408"/>
                    <a:pt x="318" y="394"/>
                  </a:cubicBezTo>
                  <a:cubicBezTo>
                    <a:pt x="303" y="380"/>
                    <a:pt x="277" y="348"/>
                    <a:pt x="266" y="332"/>
                  </a:cubicBezTo>
                  <a:cubicBezTo>
                    <a:pt x="255" y="316"/>
                    <a:pt x="259" y="314"/>
                    <a:pt x="250" y="300"/>
                  </a:cubicBezTo>
                  <a:cubicBezTo>
                    <a:pt x="241" y="286"/>
                    <a:pt x="227" y="267"/>
                    <a:pt x="210" y="248"/>
                  </a:cubicBezTo>
                  <a:cubicBezTo>
                    <a:pt x="193" y="229"/>
                    <a:pt x="160" y="195"/>
                    <a:pt x="150" y="18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9" name="Freeform 15"/>
            <p:cNvSpPr>
              <a:spLocks/>
            </p:cNvSpPr>
            <p:nvPr/>
          </p:nvSpPr>
          <p:spPr bwMode="auto">
            <a:xfrm>
              <a:off x="780" y="1486"/>
              <a:ext cx="1204" cy="1374"/>
            </a:xfrm>
            <a:custGeom>
              <a:avLst/>
              <a:gdLst/>
              <a:ahLst/>
              <a:cxnLst>
                <a:cxn ang="0">
                  <a:pos x="909" y="592"/>
                </a:cxn>
                <a:cxn ang="0">
                  <a:pos x="1001" y="720"/>
                </a:cxn>
                <a:cxn ang="0">
                  <a:pos x="1089" y="892"/>
                </a:cxn>
                <a:cxn ang="0">
                  <a:pos x="1133" y="1008"/>
                </a:cxn>
                <a:cxn ang="0">
                  <a:pos x="1161" y="1128"/>
                </a:cxn>
                <a:cxn ang="0">
                  <a:pos x="1157" y="1224"/>
                </a:cxn>
                <a:cxn ang="0">
                  <a:pos x="1117" y="1296"/>
                </a:cxn>
                <a:cxn ang="0">
                  <a:pos x="1043" y="1334"/>
                </a:cxn>
                <a:cxn ang="0">
                  <a:pos x="955" y="1336"/>
                </a:cxn>
                <a:cxn ang="0">
                  <a:pos x="885" y="1316"/>
                </a:cxn>
                <a:cxn ang="0">
                  <a:pos x="853" y="1296"/>
                </a:cxn>
                <a:cxn ang="0">
                  <a:pos x="829" y="1300"/>
                </a:cxn>
                <a:cxn ang="0">
                  <a:pos x="829" y="1324"/>
                </a:cxn>
                <a:cxn ang="0">
                  <a:pos x="873" y="1348"/>
                </a:cxn>
                <a:cxn ang="0">
                  <a:pos x="949" y="1372"/>
                </a:cxn>
                <a:cxn ang="0">
                  <a:pos x="1023" y="1376"/>
                </a:cxn>
                <a:cxn ang="0">
                  <a:pos x="1077" y="1364"/>
                </a:cxn>
                <a:cxn ang="0">
                  <a:pos x="1129" y="1336"/>
                </a:cxn>
                <a:cxn ang="0">
                  <a:pos x="1171" y="1300"/>
                </a:cxn>
                <a:cxn ang="0">
                  <a:pos x="1203" y="1218"/>
                </a:cxn>
                <a:cxn ang="0">
                  <a:pos x="1193" y="1060"/>
                </a:cxn>
                <a:cxn ang="0">
                  <a:pos x="1121" y="848"/>
                </a:cxn>
                <a:cxn ang="0">
                  <a:pos x="981" y="616"/>
                </a:cxn>
                <a:cxn ang="0">
                  <a:pos x="839" y="424"/>
                </a:cxn>
                <a:cxn ang="0">
                  <a:pos x="641" y="224"/>
                </a:cxn>
                <a:cxn ang="0">
                  <a:pos x="473" y="100"/>
                </a:cxn>
                <a:cxn ang="0">
                  <a:pos x="321" y="28"/>
                </a:cxn>
                <a:cxn ang="0">
                  <a:pos x="201" y="2"/>
                </a:cxn>
                <a:cxn ang="0">
                  <a:pos x="121" y="16"/>
                </a:cxn>
                <a:cxn ang="0">
                  <a:pos x="65" y="44"/>
                </a:cxn>
                <a:cxn ang="0">
                  <a:pos x="33" y="84"/>
                </a:cxn>
                <a:cxn ang="0">
                  <a:pos x="13" y="128"/>
                </a:cxn>
                <a:cxn ang="0">
                  <a:pos x="1" y="204"/>
                </a:cxn>
                <a:cxn ang="0">
                  <a:pos x="9" y="280"/>
                </a:cxn>
                <a:cxn ang="0">
                  <a:pos x="17" y="332"/>
                </a:cxn>
                <a:cxn ang="0">
                  <a:pos x="37" y="400"/>
                </a:cxn>
                <a:cxn ang="0">
                  <a:pos x="81" y="520"/>
                </a:cxn>
                <a:cxn ang="0">
                  <a:pos x="121" y="600"/>
                </a:cxn>
                <a:cxn ang="0">
                  <a:pos x="173" y="688"/>
                </a:cxn>
                <a:cxn ang="0">
                  <a:pos x="189" y="716"/>
                </a:cxn>
                <a:cxn ang="0">
                  <a:pos x="207" y="712"/>
                </a:cxn>
                <a:cxn ang="0">
                  <a:pos x="223" y="700"/>
                </a:cxn>
                <a:cxn ang="0">
                  <a:pos x="185" y="628"/>
                </a:cxn>
                <a:cxn ang="0">
                  <a:pos x="113" y="484"/>
                </a:cxn>
                <a:cxn ang="0">
                  <a:pos x="65" y="340"/>
                </a:cxn>
                <a:cxn ang="0">
                  <a:pos x="45" y="204"/>
                </a:cxn>
                <a:cxn ang="0">
                  <a:pos x="77" y="104"/>
                </a:cxn>
                <a:cxn ang="0">
                  <a:pos x="141" y="52"/>
                </a:cxn>
                <a:cxn ang="0">
                  <a:pos x="221" y="40"/>
                </a:cxn>
                <a:cxn ang="0">
                  <a:pos x="305" y="60"/>
                </a:cxn>
                <a:cxn ang="0">
                  <a:pos x="397" y="100"/>
                </a:cxn>
                <a:cxn ang="0">
                  <a:pos x="505" y="168"/>
                </a:cxn>
                <a:cxn ang="0">
                  <a:pos x="637" y="272"/>
                </a:cxn>
                <a:cxn ang="0">
                  <a:pos x="741" y="380"/>
                </a:cxn>
                <a:cxn ang="0">
                  <a:pos x="833" y="492"/>
                </a:cxn>
                <a:cxn ang="0">
                  <a:pos x="909" y="592"/>
                </a:cxn>
              </a:cxnLst>
              <a:rect l="0" t="0" r="r" b="b"/>
              <a:pathLst>
                <a:path w="1207" h="1377">
                  <a:moveTo>
                    <a:pt x="909" y="592"/>
                  </a:moveTo>
                  <a:cubicBezTo>
                    <a:pt x="938" y="630"/>
                    <a:pt x="971" y="670"/>
                    <a:pt x="1001" y="720"/>
                  </a:cubicBezTo>
                  <a:cubicBezTo>
                    <a:pt x="1031" y="770"/>
                    <a:pt x="1067" y="844"/>
                    <a:pt x="1089" y="892"/>
                  </a:cubicBezTo>
                  <a:cubicBezTo>
                    <a:pt x="1111" y="940"/>
                    <a:pt x="1121" y="969"/>
                    <a:pt x="1133" y="1008"/>
                  </a:cubicBezTo>
                  <a:cubicBezTo>
                    <a:pt x="1145" y="1047"/>
                    <a:pt x="1157" y="1092"/>
                    <a:pt x="1161" y="1128"/>
                  </a:cubicBezTo>
                  <a:cubicBezTo>
                    <a:pt x="1165" y="1164"/>
                    <a:pt x="1164" y="1196"/>
                    <a:pt x="1157" y="1224"/>
                  </a:cubicBezTo>
                  <a:cubicBezTo>
                    <a:pt x="1150" y="1252"/>
                    <a:pt x="1136" y="1278"/>
                    <a:pt x="1117" y="1296"/>
                  </a:cubicBezTo>
                  <a:cubicBezTo>
                    <a:pt x="1098" y="1314"/>
                    <a:pt x="1070" y="1327"/>
                    <a:pt x="1043" y="1334"/>
                  </a:cubicBezTo>
                  <a:cubicBezTo>
                    <a:pt x="1016" y="1341"/>
                    <a:pt x="981" y="1339"/>
                    <a:pt x="955" y="1336"/>
                  </a:cubicBezTo>
                  <a:cubicBezTo>
                    <a:pt x="929" y="1333"/>
                    <a:pt x="902" y="1323"/>
                    <a:pt x="885" y="1316"/>
                  </a:cubicBezTo>
                  <a:cubicBezTo>
                    <a:pt x="868" y="1309"/>
                    <a:pt x="862" y="1299"/>
                    <a:pt x="853" y="1296"/>
                  </a:cubicBezTo>
                  <a:cubicBezTo>
                    <a:pt x="844" y="1293"/>
                    <a:pt x="833" y="1295"/>
                    <a:pt x="829" y="1300"/>
                  </a:cubicBezTo>
                  <a:cubicBezTo>
                    <a:pt x="825" y="1305"/>
                    <a:pt x="822" y="1316"/>
                    <a:pt x="829" y="1324"/>
                  </a:cubicBezTo>
                  <a:cubicBezTo>
                    <a:pt x="836" y="1332"/>
                    <a:pt x="853" y="1340"/>
                    <a:pt x="873" y="1348"/>
                  </a:cubicBezTo>
                  <a:cubicBezTo>
                    <a:pt x="893" y="1356"/>
                    <a:pt x="924" y="1367"/>
                    <a:pt x="949" y="1372"/>
                  </a:cubicBezTo>
                  <a:cubicBezTo>
                    <a:pt x="974" y="1377"/>
                    <a:pt x="1002" y="1377"/>
                    <a:pt x="1023" y="1376"/>
                  </a:cubicBezTo>
                  <a:cubicBezTo>
                    <a:pt x="1044" y="1375"/>
                    <a:pt x="1059" y="1371"/>
                    <a:pt x="1077" y="1364"/>
                  </a:cubicBezTo>
                  <a:cubicBezTo>
                    <a:pt x="1095" y="1357"/>
                    <a:pt x="1113" y="1347"/>
                    <a:pt x="1129" y="1336"/>
                  </a:cubicBezTo>
                  <a:cubicBezTo>
                    <a:pt x="1145" y="1325"/>
                    <a:pt x="1159" y="1319"/>
                    <a:pt x="1171" y="1300"/>
                  </a:cubicBezTo>
                  <a:cubicBezTo>
                    <a:pt x="1183" y="1281"/>
                    <a:pt x="1199" y="1258"/>
                    <a:pt x="1203" y="1218"/>
                  </a:cubicBezTo>
                  <a:cubicBezTo>
                    <a:pt x="1207" y="1178"/>
                    <a:pt x="1207" y="1122"/>
                    <a:pt x="1193" y="1060"/>
                  </a:cubicBezTo>
                  <a:cubicBezTo>
                    <a:pt x="1179" y="998"/>
                    <a:pt x="1156" y="922"/>
                    <a:pt x="1121" y="848"/>
                  </a:cubicBezTo>
                  <a:cubicBezTo>
                    <a:pt x="1086" y="774"/>
                    <a:pt x="1028" y="687"/>
                    <a:pt x="981" y="616"/>
                  </a:cubicBezTo>
                  <a:cubicBezTo>
                    <a:pt x="934" y="545"/>
                    <a:pt x="896" y="489"/>
                    <a:pt x="839" y="424"/>
                  </a:cubicBezTo>
                  <a:cubicBezTo>
                    <a:pt x="782" y="359"/>
                    <a:pt x="702" y="278"/>
                    <a:pt x="641" y="224"/>
                  </a:cubicBezTo>
                  <a:cubicBezTo>
                    <a:pt x="580" y="170"/>
                    <a:pt x="526" y="133"/>
                    <a:pt x="473" y="100"/>
                  </a:cubicBezTo>
                  <a:cubicBezTo>
                    <a:pt x="420" y="67"/>
                    <a:pt x="366" y="44"/>
                    <a:pt x="321" y="28"/>
                  </a:cubicBezTo>
                  <a:cubicBezTo>
                    <a:pt x="276" y="12"/>
                    <a:pt x="234" y="4"/>
                    <a:pt x="201" y="2"/>
                  </a:cubicBezTo>
                  <a:cubicBezTo>
                    <a:pt x="168" y="0"/>
                    <a:pt x="144" y="9"/>
                    <a:pt x="121" y="16"/>
                  </a:cubicBezTo>
                  <a:cubicBezTo>
                    <a:pt x="98" y="23"/>
                    <a:pt x="80" y="33"/>
                    <a:pt x="65" y="44"/>
                  </a:cubicBezTo>
                  <a:cubicBezTo>
                    <a:pt x="50" y="55"/>
                    <a:pt x="42" y="70"/>
                    <a:pt x="33" y="84"/>
                  </a:cubicBezTo>
                  <a:cubicBezTo>
                    <a:pt x="24" y="98"/>
                    <a:pt x="18" y="108"/>
                    <a:pt x="13" y="128"/>
                  </a:cubicBezTo>
                  <a:cubicBezTo>
                    <a:pt x="8" y="148"/>
                    <a:pt x="2" y="179"/>
                    <a:pt x="1" y="204"/>
                  </a:cubicBezTo>
                  <a:cubicBezTo>
                    <a:pt x="0" y="229"/>
                    <a:pt x="6" y="259"/>
                    <a:pt x="9" y="280"/>
                  </a:cubicBezTo>
                  <a:cubicBezTo>
                    <a:pt x="12" y="301"/>
                    <a:pt x="12" y="312"/>
                    <a:pt x="17" y="332"/>
                  </a:cubicBezTo>
                  <a:cubicBezTo>
                    <a:pt x="22" y="352"/>
                    <a:pt x="26" y="369"/>
                    <a:pt x="37" y="400"/>
                  </a:cubicBezTo>
                  <a:cubicBezTo>
                    <a:pt x="48" y="431"/>
                    <a:pt x="67" y="487"/>
                    <a:pt x="81" y="520"/>
                  </a:cubicBezTo>
                  <a:cubicBezTo>
                    <a:pt x="95" y="553"/>
                    <a:pt x="106" y="572"/>
                    <a:pt x="121" y="600"/>
                  </a:cubicBezTo>
                  <a:cubicBezTo>
                    <a:pt x="136" y="628"/>
                    <a:pt x="162" y="669"/>
                    <a:pt x="173" y="688"/>
                  </a:cubicBezTo>
                  <a:cubicBezTo>
                    <a:pt x="184" y="707"/>
                    <a:pt x="183" y="712"/>
                    <a:pt x="189" y="716"/>
                  </a:cubicBezTo>
                  <a:cubicBezTo>
                    <a:pt x="195" y="720"/>
                    <a:pt x="201" y="715"/>
                    <a:pt x="207" y="712"/>
                  </a:cubicBezTo>
                  <a:cubicBezTo>
                    <a:pt x="213" y="709"/>
                    <a:pt x="227" y="714"/>
                    <a:pt x="223" y="700"/>
                  </a:cubicBezTo>
                  <a:cubicBezTo>
                    <a:pt x="219" y="686"/>
                    <a:pt x="203" y="664"/>
                    <a:pt x="185" y="628"/>
                  </a:cubicBezTo>
                  <a:cubicBezTo>
                    <a:pt x="167" y="592"/>
                    <a:pt x="133" y="532"/>
                    <a:pt x="113" y="484"/>
                  </a:cubicBezTo>
                  <a:cubicBezTo>
                    <a:pt x="93" y="436"/>
                    <a:pt x="76" y="387"/>
                    <a:pt x="65" y="340"/>
                  </a:cubicBezTo>
                  <a:cubicBezTo>
                    <a:pt x="54" y="293"/>
                    <a:pt x="43" y="243"/>
                    <a:pt x="45" y="204"/>
                  </a:cubicBezTo>
                  <a:cubicBezTo>
                    <a:pt x="47" y="165"/>
                    <a:pt x="61" y="129"/>
                    <a:pt x="77" y="104"/>
                  </a:cubicBezTo>
                  <a:cubicBezTo>
                    <a:pt x="93" y="79"/>
                    <a:pt x="117" y="63"/>
                    <a:pt x="141" y="52"/>
                  </a:cubicBezTo>
                  <a:cubicBezTo>
                    <a:pt x="165" y="41"/>
                    <a:pt x="194" y="39"/>
                    <a:pt x="221" y="40"/>
                  </a:cubicBezTo>
                  <a:cubicBezTo>
                    <a:pt x="248" y="41"/>
                    <a:pt x="276" y="50"/>
                    <a:pt x="305" y="60"/>
                  </a:cubicBezTo>
                  <a:cubicBezTo>
                    <a:pt x="334" y="70"/>
                    <a:pt x="364" y="82"/>
                    <a:pt x="397" y="100"/>
                  </a:cubicBezTo>
                  <a:cubicBezTo>
                    <a:pt x="430" y="118"/>
                    <a:pt x="465" y="139"/>
                    <a:pt x="505" y="168"/>
                  </a:cubicBezTo>
                  <a:cubicBezTo>
                    <a:pt x="545" y="197"/>
                    <a:pt x="598" y="237"/>
                    <a:pt x="637" y="272"/>
                  </a:cubicBezTo>
                  <a:cubicBezTo>
                    <a:pt x="676" y="307"/>
                    <a:pt x="708" y="343"/>
                    <a:pt x="741" y="380"/>
                  </a:cubicBezTo>
                  <a:cubicBezTo>
                    <a:pt x="774" y="417"/>
                    <a:pt x="805" y="457"/>
                    <a:pt x="833" y="492"/>
                  </a:cubicBezTo>
                  <a:cubicBezTo>
                    <a:pt x="861" y="527"/>
                    <a:pt x="893" y="571"/>
                    <a:pt x="909" y="5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0" name="Freeform 16"/>
            <p:cNvSpPr>
              <a:spLocks/>
            </p:cNvSpPr>
            <p:nvPr/>
          </p:nvSpPr>
          <p:spPr bwMode="auto">
            <a:xfrm>
              <a:off x="569" y="2291"/>
              <a:ext cx="1113" cy="908"/>
            </a:xfrm>
            <a:custGeom>
              <a:avLst/>
              <a:gdLst/>
              <a:ahLst/>
              <a:cxnLst>
                <a:cxn ang="0">
                  <a:pos x="8" y="893"/>
                </a:cxn>
                <a:cxn ang="0">
                  <a:pos x="104" y="749"/>
                </a:cxn>
                <a:cxn ang="0">
                  <a:pos x="224" y="617"/>
                </a:cxn>
                <a:cxn ang="0">
                  <a:pos x="368" y="485"/>
                </a:cxn>
                <a:cxn ang="0">
                  <a:pos x="508" y="373"/>
                </a:cxn>
                <a:cxn ang="0">
                  <a:pos x="692" y="241"/>
                </a:cxn>
                <a:cxn ang="0">
                  <a:pos x="872" y="121"/>
                </a:cxn>
                <a:cxn ang="0">
                  <a:pos x="1024" y="21"/>
                </a:cxn>
                <a:cxn ang="0">
                  <a:pos x="1056" y="1"/>
                </a:cxn>
                <a:cxn ang="0">
                  <a:pos x="1104" y="17"/>
                </a:cxn>
                <a:cxn ang="0">
                  <a:pos x="992" y="95"/>
                </a:cxn>
                <a:cxn ang="0">
                  <a:pos x="892" y="161"/>
                </a:cxn>
                <a:cxn ang="0">
                  <a:pos x="756" y="249"/>
                </a:cxn>
                <a:cxn ang="0">
                  <a:pos x="616" y="341"/>
                </a:cxn>
                <a:cxn ang="0">
                  <a:pos x="508" y="417"/>
                </a:cxn>
                <a:cxn ang="0">
                  <a:pos x="356" y="545"/>
                </a:cxn>
                <a:cxn ang="0">
                  <a:pos x="184" y="709"/>
                </a:cxn>
                <a:cxn ang="0">
                  <a:pos x="56" y="849"/>
                </a:cxn>
                <a:cxn ang="0">
                  <a:pos x="8" y="893"/>
                </a:cxn>
              </a:cxnLst>
              <a:rect l="0" t="0" r="r" b="b"/>
              <a:pathLst>
                <a:path w="1115" h="910">
                  <a:moveTo>
                    <a:pt x="8" y="893"/>
                  </a:moveTo>
                  <a:cubicBezTo>
                    <a:pt x="16" y="876"/>
                    <a:pt x="68" y="795"/>
                    <a:pt x="104" y="749"/>
                  </a:cubicBezTo>
                  <a:cubicBezTo>
                    <a:pt x="140" y="703"/>
                    <a:pt x="180" y="661"/>
                    <a:pt x="224" y="617"/>
                  </a:cubicBezTo>
                  <a:cubicBezTo>
                    <a:pt x="268" y="573"/>
                    <a:pt x="321" y="526"/>
                    <a:pt x="368" y="485"/>
                  </a:cubicBezTo>
                  <a:cubicBezTo>
                    <a:pt x="415" y="444"/>
                    <a:pt x="454" y="414"/>
                    <a:pt x="508" y="373"/>
                  </a:cubicBezTo>
                  <a:cubicBezTo>
                    <a:pt x="562" y="332"/>
                    <a:pt x="631" y="283"/>
                    <a:pt x="692" y="241"/>
                  </a:cubicBezTo>
                  <a:cubicBezTo>
                    <a:pt x="753" y="199"/>
                    <a:pt x="817" y="158"/>
                    <a:pt x="872" y="121"/>
                  </a:cubicBezTo>
                  <a:cubicBezTo>
                    <a:pt x="927" y="84"/>
                    <a:pt x="993" y="41"/>
                    <a:pt x="1024" y="21"/>
                  </a:cubicBezTo>
                  <a:cubicBezTo>
                    <a:pt x="1055" y="1"/>
                    <a:pt x="1043" y="2"/>
                    <a:pt x="1056" y="1"/>
                  </a:cubicBezTo>
                  <a:cubicBezTo>
                    <a:pt x="1069" y="0"/>
                    <a:pt x="1115" y="1"/>
                    <a:pt x="1104" y="17"/>
                  </a:cubicBezTo>
                  <a:cubicBezTo>
                    <a:pt x="1093" y="33"/>
                    <a:pt x="1027" y="71"/>
                    <a:pt x="992" y="95"/>
                  </a:cubicBezTo>
                  <a:cubicBezTo>
                    <a:pt x="957" y="119"/>
                    <a:pt x="931" y="135"/>
                    <a:pt x="892" y="161"/>
                  </a:cubicBezTo>
                  <a:cubicBezTo>
                    <a:pt x="853" y="187"/>
                    <a:pt x="802" y="219"/>
                    <a:pt x="756" y="249"/>
                  </a:cubicBezTo>
                  <a:cubicBezTo>
                    <a:pt x="710" y="279"/>
                    <a:pt x="657" y="313"/>
                    <a:pt x="616" y="341"/>
                  </a:cubicBezTo>
                  <a:cubicBezTo>
                    <a:pt x="575" y="369"/>
                    <a:pt x="551" y="383"/>
                    <a:pt x="508" y="417"/>
                  </a:cubicBezTo>
                  <a:cubicBezTo>
                    <a:pt x="465" y="451"/>
                    <a:pt x="410" y="496"/>
                    <a:pt x="356" y="545"/>
                  </a:cubicBezTo>
                  <a:cubicBezTo>
                    <a:pt x="302" y="594"/>
                    <a:pt x="234" y="658"/>
                    <a:pt x="184" y="709"/>
                  </a:cubicBezTo>
                  <a:cubicBezTo>
                    <a:pt x="134" y="760"/>
                    <a:pt x="86" y="818"/>
                    <a:pt x="56" y="849"/>
                  </a:cubicBezTo>
                  <a:cubicBezTo>
                    <a:pt x="26" y="880"/>
                    <a:pt x="0" y="910"/>
                    <a:pt x="8" y="893"/>
                  </a:cubicBez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" name="Freeform 17"/>
            <p:cNvSpPr>
              <a:spLocks/>
            </p:cNvSpPr>
            <p:nvPr/>
          </p:nvSpPr>
          <p:spPr bwMode="auto">
            <a:xfrm>
              <a:off x="1742" y="2189"/>
              <a:ext cx="48" cy="3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2" y="0"/>
                </a:cxn>
                <a:cxn ang="0">
                  <a:pos x="52" y="32"/>
                </a:cxn>
                <a:cxn ang="0">
                  <a:pos x="0" y="20"/>
                </a:cxn>
              </a:cxnLst>
              <a:rect l="0" t="0" r="r" b="b"/>
              <a:pathLst>
                <a:path w="52" h="32">
                  <a:moveTo>
                    <a:pt x="0" y="20"/>
                  </a:moveTo>
                  <a:lnTo>
                    <a:pt x="32" y="0"/>
                  </a:lnTo>
                  <a:lnTo>
                    <a:pt x="52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041" name="Group 18"/>
            <p:cNvGrpSpPr>
              <a:grpSpLocks/>
            </p:cNvGrpSpPr>
            <p:nvPr/>
          </p:nvGrpSpPr>
          <p:grpSpPr bwMode="auto">
            <a:xfrm>
              <a:off x="986" y="2013"/>
              <a:ext cx="478" cy="442"/>
              <a:chOff x="986" y="2013"/>
              <a:chExt cx="478" cy="442"/>
            </a:xfrm>
          </p:grpSpPr>
          <p:sp>
            <p:nvSpPr>
              <p:cNvPr id="299" name="Freeform 19"/>
              <p:cNvSpPr>
                <a:spLocks/>
              </p:cNvSpPr>
              <p:nvPr/>
            </p:nvSpPr>
            <p:spPr bwMode="auto">
              <a:xfrm>
                <a:off x="986" y="2013"/>
                <a:ext cx="478" cy="442"/>
              </a:xfrm>
              <a:custGeom>
                <a:avLst/>
                <a:gdLst/>
                <a:ahLst/>
                <a:cxnLst>
                  <a:cxn ang="0">
                    <a:pos x="0" y="436"/>
                  </a:cxn>
                  <a:cxn ang="0">
                    <a:pos x="148" y="440"/>
                  </a:cxn>
                  <a:cxn ang="0">
                    <a:pos x="104" y="364"/>
                  </a:cxn>
                  <a:cxn ang="0">
                    <a:pos x="164" y="100"/>
                  </a:cxn>
                  <a:cxn ang="0">
                    <a:pos x="276" y="380"/>
                  </a:cxn>
                  <a:cxn ang="0">
                    <a:pos x="220" y="440"/>
                  </a:cxn>
                  <a:cxn ang="0">
                    <a:pos x="480" y="436"/>
                  </a:cxn>
                  <a:cxn ang="0">
                    <a:pos x="412" y="372"/>
                  </a:cxn>
                  <a:cxn ang="0">
                    <a:pos x="268" y="0"/>
                  </a:cxn>
                  <a:cxn ang="0">
                    <a:pos x="64" y="0"/>
                  </a:cxn>
                  <a:cxn ang="0">
                    <a:pos x="116" y="52"/>
                  </a:cxn>
                  <a:cxn ang="0">
                    <a:pos x="48" y="380"/>
                  </a:cxn>
                  <a:cxn ang="0">
                    <a:pos x="0" y="436"/>
                  </a:cxn>
                </a:cxnLst>
                <a:rect l="0" t="0" r="r" b="b"/>
                <a:pathLst>
                  <a:path w="480" h="440">
                    <a:moveTo>
                      <a:pt x="0" y="436"/>
                    </a:moveTo>
                    <a:lnTo>
                      <a:pt x="148" y="440"/>
                    </a:lnTo>
                    <a:lnTo>
                      <a:pt x="104" y="364"/>
                    </a:lnTo>
                    <a:lnTo>
                      <a:pt x="164" y="100"/>
                    </a:lnTo>
                    <a:lnTo>
                      <a:pt x="276" y="380"/>
                    </a:lnTo>
                    <a:lnTo>
                      <a:pt x="220" y="440"/>
                    </a:lnTo>
                    <a:lnTo>
                      <a:pt x="480" y="436"/>
                    </a:lnTo>
                    <a:lnTo>
                      <a:pt x="412" y="372"/>
                    </a:lnTo>
                    <a:lnTo>
                      <a:pt x="268" y="0"/>
                    </a:lnTo>
                    <a:lnTo>
                      <a:pt x="64" y="0"/>
                    </a:lnTo>
                    <a:lnTo>
                      <a:pt x="116" y="52"/>
                    </a:lnTo>
                    <a:lnTo>
                      <a:pt x="48" y="38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0" name="Freeform 20"/>
              <p:cNvSpPr>
                <a:spLocks/>
              </p:cNvSpPr>
              <p:nvPr/>
            </p:nvSpPr>
            <p:spPr bwMode="auto">
              <a:xfrm>
                <a:off x="1083" y="2267"/>
                <a:ext cx="163" cy="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60" y="64"/>
                  </a:cxn>
                  <a:cxn ang="0">
                    <a:pos x="132" y="0"/>
                  </a:cxn>
                  <a:cxn ang="0">
                    <a:pos x="16" y="0"/>
                  </a:cxn>
                  <a:cxn ang="0">
                    <a:pos x="0" y="64"/>
                  </a:cxn>
                </a:cxnLst>
                <a:rect l="0" t="0" r="r" b="b"/>
                <a:pathLst>
                  <a:path w="160" h="64">
                    <a:moveTo>
                      <a:pt x="0" y="64"/>
                    </a:moveTo>
                    <a:lnTo>
                      <a:pt x="160" y="64"/>
                    </a:lnTo>
                    <a:lnTo>
                      <a:pt x="132" y="0"/>
                    </a:lnTo>
                    <a:lnTo>
                      <a:pt x="1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53" name="Freeform 21"/>
            <p:cNvSpPr>
              <a:spLocks/>
            </p:cNvSpPr>
            <p:nvPr/>
          </p:nvSpPr>
          <p:spPr bwMode="auto">
            <a:xfrm>
              <a:off x="514" y="2013"/>
              <a:ext cx="417" cy="442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32" y="384"/>
                </a:cxn>
                <a:cxn ang="0">
                  <a:pos x="32" y="64"/>
                </a:cxn>
                <a:cxn ang="0">
                  <a:pos x="0" y="4"/>
                </a:cxn>
                <a:cxn ang="0">
                  <a:pos x="176" y="8"/>
                </a:cxn>
                <a:cxn ang="0">
                  <a:pos x="312" y="268"/>
                </a:cxn>
                <a:cxn ang="0">
                  <a:pos x="316" y="36"/>
                </a:cxn>
                <a:cxn ang="0">
                  <a:pos x="276" y="0"/>
                </a:cxn>
                <a:cxn ang="0">
                  <a:pos x="416" y="4"/>
                </a:cxn>
                <a:cxn ang="0">
                  <a:pos x="376" y="44"/>
                </a:cxn>
                <a:cxn ang="0">
                  <a:pos x="376" y="372"/>
                </a:cxn>
                <a:cxn ang="0">
                  <a:pos x="416" y="440"/>
                </a:cxn>
                <a:cxn ang="0">
                  <a:pos x="248" y="440"/>
                </a:cxn>
                <a:cxn ang="0">
                  <a:pos x="100" y="188"/>
                </a:cxn>
                <a:cxn ang="0">
                  <a:pos x="96" y="388"/>
                </a:cxn>
                <a:cxn ang="0">
                  <a:pos x="132" y="444"/>
                </a:cxn>
                <a:cxn ang="0">
                  <a:pos x="0" y="440"/>
                </a:cxn>
              </a:cxnLst>
              <a:rect l="0" t="0" r="r" b="b"/>
              <a:pathLst>
                <a:path w="416" h="444">
                  <a:moveTo>
                    <a:pt x="0" y="440"/>
                  </a:moveTo>
                  <a:lnTo>
                    <a:pt x="32" y="384"/>
                  </a:lnTo>
                  <a:lnTo>
                    <a:pt x="32" y="64"/>
                  </a:lnTo>
                  <a:lnTo>
                    <a:pt x="0" y="4"/>
                  </a:lnTo>
                  <a:lnTo>
                    <a:pt x="176" y="8"/>
                  </a:lnTo>
                  <a:lnTo>
                    <a:pt x="312" y="268"/>
                  </a:lnTo>
                  <a:lnTo>
                    <a:pt x="316" y="36"/>
                  </a:lnTo>
                  <a:lnTo>
                    <a:pt x="276" y="0"/>
                  </a:lnTo>
                  <a:lnTo>
                    <a:pt x="416" y="4"/>
                  </a:lnTo>
                  <a:lnTo>
                    <a:pt x="376" y="44"/>
                  </a:lnTo>
                  <a:lnTo>
                    <a:pt x="376" y="372"/>
                  </a:lnTo>
                  <a:lnTo>
                    <a:pt x="416" y="440"/>
                  </a:lnTo>
                  <a:lnTo>
                    <a:pt x="248" y="440"/>
                  </a:lnTo>
                  <a:lnTo>
                    <a:pt x="100" y="188"/>
                  </a:lnTo>
                  <a:cubicBezTo>
                    <a:pt x="98" y="254"/>
                    <a:pt x="97" y="321"/>
                    <a:pt x="96" y="388"/>
                  </a:cubicBezTo>
                  <a:lnTo>
                    <a:pt x="132" y="444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4" name="Freeform 22"/>
            <p:cNvSpPr>
              <a:spLocks/>
            </p:cNvSpPr>
            <p:nvPr/>
          </p:nvSpPr>
          <p:spPr bwMode="auto">
            <a:xfrm>
              <a:off x="1869" y="2013"/>
              <a:ext cx="484" cy="44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154" y="440"/>
                </a:cxn>
                <a:cxn ang="0">
                  <a:pos x="110" y="364"/>
                </a:cxn>
                <a:cxn ang="0">
                  <a:pos x="170" y="100"/>
                </a:cxn>
                <a:cxn ang="0">
                  <a:pos x="282" y="380"/>
                </a:cxn>
                <a:cxn ang="0">
                  <a:pos x="226" y="440"/>
                </a:cxn>
                <a:cxn ang="0">
                  <a:pos x="486" y="436"/>
                </a:cxn>
                <a:cxn ang="0">
                  <a:pos x="418" y="372"/>
                </a:cxn>
                <a:cxn ang="0">
                  <a:pos x="274" y="0"/>
                </a:cxn>
                <a:cxn ang="0">
                  <a:pos x="70" y="0"/>
                </a:cxn>
                <a:cxn ang="0">
                  <a:pos x="122" y="52"/>
                </a:cxn>
                <a:cxn ang="0">
                  <a:pos x="54" y="380"/>
                </a:cxn>
                <a:cxn ang="0">
                  <a:pos x="0" y="444"/>
                </a:cxn>
              </a:cxnLst>
              <a:rect l="0" t="0" r="r" b="b"/>
              <a:pathLst>
                <a:path w="486" h="444">
                  <a:moveTo>
                    <a:pt x="0" y="444"/>
                  </a:moveTo>
                  <a:lnTo>
                    <a:pt x="154" y="440"/>
                  </a:lnTo>
                  <a:lnTo>
                    <a:pt x="110" y="364"/>
                  </a:lnTo>
                  <a:lnTo>
                    <a:pt x="170" y="100"/>
                  </a:lnTo>
                  <a:lnTo>
                    <a:pt x="282" y="380"/>
                  </a:lnTo>
                  <a:lnTo>
                    <a:pt x="226" y="440"/>
                  </a:lnTo>
                  <a:lnTo>
                    <a:pt x="486" y="436"/>
                  </a:lnTo>
                  <a:lnTo>
                    <a:pt x="418" y="372"/>
                  </a:lnTo>
                  <a:lnTo>
                    <a:pt x="274" y="0"/>
                  </a:lnTo>
                  <a:lnTo>
                    <a:pt x="70" y="0"/>
                  </a:lnTo>
                  <a:lnTo>
                    <a:pt x="122" y="52"/>
                  </a:lnTo>
                  <a:lnTo>
                    <a:pt x="54" y="38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5" name="Freeform 23"/>
            <p:cNvSpPr>
              <a:spLocks/>
            </p:cNvSpPr>
            <p:nvPr/>
          </p:nvSpPr>
          <p:spPr bwMode="auto">
            <a:xfrm>
              <a:off x="1978" y="2273"/>
              <a:ext cx="157" cy="6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60" y="64"/>
                </a:cxn>
                <a:cxn ang="0">
                  <a:pos x="132" y="0"/>
                </a:cxn>
                <a:cxn ang="0">
                  <a:pos x="16" y="0"/>
                </a:cxn>
                <a:cxn ang="0">
                  <a:pos x="0" y="64"/>
                </a:cxn>
              </a:cxnLst>
              <a:rect l="0" t="0" r="r" b="b"/>
              <a:pathLst>
                <a:path w="160" h="64">
                  <a:moveTo>
                    <a:pt x="0" y="64"/>
                  </a:moveTo>
                  <a:lnTo>
                    <a:pt x="160" y="64"/>
                  </a:lnTo>
                  <a:lnTo>
                    <a:pt x="132" y="0"/>
                  </a:lnTo>
                  <a:lnTo>
                    <a:pt x="1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6" name="Freeform 24"/>
            <p:cNvSpPr>
              <a:spLocks/>
            </p:cNvSpPr>
            <p:nvPr/>
          </p:nvSpPr>
          <p:spPr bwMode="auto">
            <a:xfrm>
              <a:off x="974" y="2945"/>
              <a:ext cx="109" cy="145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7" name="Freeform 25"/>
            <p:cNvSpPr>
              <a:spLocks/>
            </p:cNvSpPr>
            <p:nvPr/>
          </p:nvSpPr>
          <p:spPr bwMode="auto">
            <a:xfrm>
              <a:off x="2045" y="2703"/>
              <a:ext cx="109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8" name="Freeform 26"/>
            <p:cNvSpPr>
              <a:spLocks/>
            </p:cNvSpPr>
            <p:nvPr/>
          </p:nvSpPr>
          <p:spPr bwMode="auto">
            <a:xfrm>
              <a:off x="2123" y="2497"/>
              <a:ext cx="109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9" name="Freeform 27"/>
            <p:cNvSpPr>
              <a:spLocks/>
            </p:cNvSpPr>
            <p:nvPr/>
          </p:nvSpPr>
          <p:spPr bwMode="auto">
            <a:xfrm>
              <a:off x="1034" y="1638"/>
              <a:ext cx="103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0" name="Freeform 28"/>
            <p:cNvSpPr>
              <a:spLocks/>
            </p:cNvSpPr>
            <p:nvPr/>
          </p:nvSpPr>
          <p:spPr bwMode="auto">
            <a:xfrm>
              <a:off x="1536" y="1329"/>
              <a:ext cx="109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1" name="Oval 29"/>
            <p:cNvSpPr>
              <a:spLocks noChangeArrowheads="1"/>
            </p:cNvSpPr>
            <p:nvPr/>
          </p:nvSpPr>
          <p:spPr bwMode="auto">
            <a:xfrm>
              <a:off x="1355" y="1256"/>
              <a:ext cx="30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2" name="Oval 30"/>
            <p:cNvSpPr>
              <a:spLocks noChangeArrowheads="1"/>
            </p:cNvSpPr>
            <p:nvPr/>
          </p:nvSpPr>
          <p:spPr bwMode="auto">
            <a:xfrm>
              <a:off x="1421" y="1378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3" name="Oval 31"/>
            <p:cNvSpPr>
              <a:spLocks noChangeArrowheads="1"/>
            </p:cNvSpPr>
            <p:nvPr/>
          </p:nvSpPr>
          <p:spPr bwMode="auto">
            <a:xfrm>
              <a:off x="1561" y="1589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4" name="Oval 32"/>
            <p:cNvSpPr>
              <a:spLocks noChangeArrowheads="1"/>
            </p:cNvSpPr>
            <p:nvPr/>
          </p:nvSpPr>
          <p:spPr bwMode="auto">
            <a:xfrm>
              <a:off x="1180" y="1450"/>
              <a:ext cx="30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5" name="Oval 33"/>
            <p:cNvSpPr>
              <a:spLocks noChangeArrowheads="1"/>
            </p:cNvSpPr>
            <p:nvPr/>
          </p:nvSpPr>
          <p:spPr bwMode="auto">
            <a:xfrm>
              <a:off x="1409" y="1499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6" name="Oval 34"/>
            <p:cNvSpPr>
              <a:spLocks noChangeArrowheads="1"/>
            </p:cNvSpPr>
            <p:nvPr/>
          </p:nvSpPr>
          <p:spPr bwMode="auto">
            <a:xfrm>
              <a:off x="1313" y="1438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7" name="Oval 35"/>
            <p:cNvSpPr>
              <a:spLocks noChangeArrowheads="1"/>
            </p:cNvSpPr>
            <p:nvPr/>
          </p:nvSpPr>
          <p:spPr bwMode="auto">
            <a:xfrm>
              <a:off x="1282" y="1353"/>
              <a:ext cx="30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8" name="Oval 36"/>
            <p:cNvSpPr>
              <a:spLocks noChangeArrowheads="1"/>
            </p:cNvSpPr>
            <p:nvPr/>
          </p:nvSpPr>
          <p:spPr bwMode="auto">
            <a:xfrm>
              <a:off x="1143" y="1414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9" name="Oval 37"/>
            <p:cNvSpPr>
              <a:spLocks noChangeArrowheads="1"/>
            </p:cNvSpPr>
            <p:nvPr/>
          </p:nvSpPr>
          <p:spPr bwMode="auto">
            <a:xfrm>
              <a:off x="1216" y="1462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0" name="Oval 38"/>
            <p:cNvSpPr>
              <a:spLocks noChangeArrowheads="1"/>
            </p:cNvSpPr>
            <p:nvPr/>
          </p:nvSpPr>
          <p:spPr bwMode="auto">
            <a:xfrm>
              <a:off x="962" y="1650"/>
              <a:ext cx="30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1" name="Oval 39"/>
            <p:cNvSpPr>
              <a:spLocks noChangeArrowheads="1"/>
            </p:cNvSpPr>
            <p:nvPr/>
          </p:nvSpPr>
          <p:spPr bwMode="auto">
            <a:xfrm>
              <a:off x="1010" y="1716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2" name="Oval 40"/>
            <p:cNvSpPr>
              <a:spLocks noChangeArrowheads="1"/>
            </p:cNvSpPr>
            <p:nvPr/>
          </p:nvSpPr>
          <p:spPr bwMode="auto">
            <a:xfrm>
              <a:off x="1034" y="2455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3" name="Oval 41"/>
            <p:cNvSpPr>
              <a:spLocks noChangeArrowheads="1"/>
            </p:cNvSpPr>
            <p:nvPr/>
          </p:nvSpPr>
          <p:spPr bwMode="auto">
            <a:xfrm>
              <a:off x="1518" y="1474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4" name="Oval 42"/>
            <p:cNvSpPr>
              <a:spLocks noChangeArrowheads="1"/>
            </p:cNvSpPr>
            <p:nvPr/>
          </p:nvSpPr>
          <p:spPr bwMode="auto">
            <a:xfrm>
              <a:off x="1827" y="2606"/>
              <a:ext cx="30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5" name="Oval 43"/>
            <p:cNvSpPr>
              <a:spLocks noChangeArrowheads="1"/>
            </p:cNvSpPr>
            <p:nvPr/>
          </p:nvSpPr>
          <p:spPr bwMode="auto">
            <a:xfrm>
              <a:off x="1833" y="2715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6" name="Oval 44"/>
            <p:cNvSpPr>
              <a:spLocks noChangeArrowheads="1"/>
            </p:cNvSpPr>
            <p:nvPr/>
          </p:nvSpPr>
          <p:spPr bwMode="auto">
            <a:xfrm>
              <a:off x="720" y="2721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7" name="Oval 45"/>
            <p:cNvSpPr>
              <a:spLocks noChangeArrowheads="1"/>
            </p:cNvSpPr>
            <p:nvPr/>
          </p:nvSpPr>
          <p:spPr bwMode="auto">
            <a:xfrm>
              <a:off x="611" y="2655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8" name="Oval 46"/>
            <p:cNvSpPr>
              <a:spLocks noChangeArrowheads="1"/>
            </p:cNvSpPr>
            <p:nvPr/>
          </p:nvSpPr>
          <p:spPr bwMode="auto">
            <a:xfrm>
              <a:off x="883" y="2733"/>
              <a:ext cx="30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9" name="Oval 47"/>
            <p:cNvSpPr>
              <a:spLocks noChangeArrowheads="1"/>
            </p:cNvSpPr>
            <p:nvPr/>
          </p:nvSpPr>
          <p:spPr bwMode="auto">
            <a:xfrm>
              <a:off x="1089" y="2897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0" name="Oval 48"/>
            <p:cNvSpPr>
              <a:spLocks noChangeArrowheads="1"/>
            </p:cNvSpPr>
            <p:nvPr/>
          </p:nvSpPr>
          <p:spPr bwMode="auto">
            <a:xfrm>
              <a:off x="1524" y="2776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1" name="Oval 49"/>
            <p:cNvSpPr>
              <a:spLocks noChangeArrowheads="1"/>
            </p:cNvSpPr>
            <p:nvPr/>
          </p:nvSpPr>
          <p:spPr bwMode="auto">
            <a:xfrm>
              <a:off x="2135" y="2606"/>
              <a:ext cx="30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2" name="Oval 50"/>
            <p:cNvSpPr>
              <a:spLocks noChangeArrowheads="1"/>
            </p:cNvSpPr>
            <p:nvPr/>
          </p:nvSpPr>
          <p:spPr bwMode="auto">
            <a:xfrm>
              <a:off x="2045" y="2691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" name="Oval 51"/>
            <p:cNvSpPr>
              <a:spLocks noChangeArrowheads="1"/>
            </p:cNvSpPr>
            <p:nvPr/>
          </p:nvSpPr>
          <p:spPr bwMode="auto">
            <a:xfrm>
              <a:off x="726" y="2667"/>
              <a:ext cx="42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4" name="Oval 52"/>
            <p:cNvSpPr>
              <a:spLocks noChangeArrowheads="1"/>
            </p:cNvSpPr>
            <p:nvPr/>
          </p:nvSpPr>
          <p:spPr bwMode="auto">
            <a:xfrm>
              <a:off x="998" y="2636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5" name="Oval 53"/>
            <p:cNvSpPr>
              <a:spLocks noChangeArrowheads="1"/>
            </p:cNvSpPr>
            <p:nvPr/>
          </p:nvSpPr>
          <p:spPr bwMode="auto">
            <a:xfrm>
              <a:off x="750" y="2758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" name="Oval 54"/>
            <p:cNvSpPr>
              <a:spLocks noChangeArrowheads="1"/>
            </p:cNvSpPr>
            <p:nvPr/>
          </p:nvSpPr>
          <p:spPr bwMode="auto">
            <a:xfrm>
              <a:off x="980" y="2873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" name="Oval 55"/>
            <p:cNvSpPr>
              <a:spLocks noChangeArrowheads="1"/>
            </p:cNvSpPr>
            <p:nvPr/>
          </p:nvSpPr>
          <p:spPr bwMode="auto">
            <a:xfrm>
              <a:off x="1077" y="2782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8" name="Oval 56"/>
            <p:cNvSpPr>
              <a:spLocks noChangeArrowheads="1"/>
            </p:cNvSpPr>
            <p:nvPr/>
          </p:nvSpPr>
          <p:spPr bwMode="auto">
            <a:xfrm>
              <a:off x="1319" y="2866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9" name="Oval 57"/>
            <p:cNvSpPr>
              <a:spLocks noChangeArrowheads="1"/>
            </p:cNvSpPr>
            <p:nvPr/>
          </p:nvSpPr>
          <p:spPr bwMode="auto">
            <a:xfrm>
              <a:off x="1718" y="2969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0" name="Oval 58"/>
            <p:cNvSpPr>
              <a:spLocks noChangeArrowheads="1"/>
            </p:cNvSpPr>
            <p:nvPr/>
          </p:nvSpPr>
          <p:spPr bwMode="auto">
            <a:xfrm>
              <a:off x="1893" y="2624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1" name="Oval 59"/>
            <p:cNvSpPr>
              <a:spLocks noChangeArrowheads="1"/>
            </p:cNvSpPr>
            <p:nvPr/>
          </p:nvSpPr>
          <p:spPr bwMode="auto">
            <a:xfrm>
              <a:off x="1893" y="2534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2" name="Oval 60"/>
            <p:cNvSpPr>
              <a:spLocks noChangeArrowheads="1"/>
            </p:cNvSpPr>
            <p:nvPr/>
          </p:nvSpPr>
          <p:spPr bwMode="auto">
            <a:xfrm>
              <a:off x="2038" y="2521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3" name="Oval 61"/>
            <p:cNvSpPr>
              <a:spLocks noChangeArrowheads="1"/>
            </p:cNvSpPr>
            <p:nvPr/>
          </p:nvSpPr>
          <p:spPr bwMode="auto">
            <a:xfrm>
              <a:off x="2026" y="2467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4" name="Oval 62"/>
            <p:cNvSpPr>
              <a:spLocks noChangeArrowheads="1"/>
            </p:cNvSpPr>
            <p:nvPr/>
          </p:nvSpPr>
          <p:spPr bwMode="auto">
            <a:xfrm>
              <a:off x="2190" y="2570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5" name="Oval 63"/>
            <p:cNvSpPr>
              <a:spLocks noChangeArrowheads="1"/>
            </p:cNvSpPr>
            <p:nvPr/>
          </p:nvSpPr>
          <p:spPr bwMode="auto">
            <a:xfrm>
              <a:off x="2153" y="2733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6" name="Oval 64"/>
            <p:cNvSpPr>
              <a:spLocks noChangeArrowheads="1"/>
            </p:cNvSpPr>
            <p:nvPr/>
          </p:nvSpPr>
          <p:spPr bwMode="auto">
            <a:xfrm>
              <a:off x="1161" y="1486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" name="Freeform 65"/>
            <p:cNvSpPr>
              <a:spLocks/>
            </p:cNvSpPr>
            <p:nvPr/>
          </p:nvSpPr>
          <p:spPr bwMode="auto">
            <a:xfrm>
              <a:off x="889" y="2152"/>
              <a:ext cx="194" cy="13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92" y="0"/>
                </a:cxn>
                <a:cxn ang="0">
                  <a:pos x="168" y="126"/>
                </a:cxn>
                <a:cxn ang="0">
                  <a:pos x="108" y="140"/>
                </a:cxn>
                <a:cxn ang="0">
                  <a:pos x="0" y="76"/>
                </a:cxn>
              </a:cxnLst>
              <a:rect l="0" t="0" r="r" b="b"/>
              <a:pathLst>
                <a:path w="192" h="140">
                  <a:moveTo>
                    <a:pt x="0" y="76"/>
                  </a:moveTo>
                  <a:lnTo>
                    <a:pt x="192" y="0"/>
                  </a:lnTo>
                  <a:lnTo>
                    <a:pt x="168" y="126"/>
                  </a:lnTo>
                  <a:lnTo>
                    <a:pt x="108" y="14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8" name="Freeform 66"/>
            <p:cNvSpPr>
              <a:spLocks/>
            </p:cNvSpPr>
            <p:nvPr/>
          </p:nvSpPr>
          <p:spPr bwMode="auto">
            <a:xfrm>
              <a:off x="1494" y="1989"/>
              <a:ext cx="381" cy="502"/>
            </a:xfrm>
            <a:custGeom>
              <a:avLst/>
              <a:gdLst/>
              <a:ahLst/>
              <a:cxnLst>
                <a:cxn ang="0">
                  <a:pos x="292" y="45"/>
                </a:cxn>
                <a:cxn ang="0">
                  <a:pos x="228" y="23"/>
                </a:cxn>
                <a:cxn ang="0">
                  <a:pos x="172" y="21"/>
                </a:cxn>
                <a:cxn ang="0">
                  <a:pos x="90" y="43"/>
                </a:cxn>
                <a:cxn ang="0">
                  <a:pos x="32" y="91"/>
                </a:cxn>
                <a:cxn ang="0">
                  <a:pos x="8" y="137"/>
                </a:cxn>
                <a:cxn ang="0">
                  <a:pos x="6" y="197"/>
                </a:cxn>
                <a:cxn ang="0">
                  <a:pos x="46" y="257"/>
                </a:cxn>
                <a:cxn ang="0">
                  <a:pos x="104" y="289"/>
                </a:cxn>
                <a:cxn ang="0">
                  <a:pos x="166" y="315"/>
                </a:cxn>
                <a:cxn ang="0">
                  <a:pos x="212" y="329"/>
                </a:cxn>
                <a:cxn ang="0">
                  <a:pos x="224" y="359"/>
                </a:cxn>
                <a:cxn ang="0">
                  <a:pos x="214" y="381"/>
                </a:cxn>
                <a:cxn ang="0">
                  <a:pos x="196" y="395"/>
                </a:cxn>
                <a:cxn ang="0">
                  <a:pos x="160" y="405"/>
                </a:cxn>
                <a:cxn ang="0">
                  <a:pos x="112" y="399"/>
                </a:cxn>
                <a:cxn ang="0">
                  <a:pos x="68" y="383"/>
                </a:cxn>
                <a:cxn ang="0">
                  <a:pos x="48" y="365"/>
                </a:cxn>
                <a:cxn ang="0">
                  <a:pos x="38" y="345"/>
                </a:cxn>
                <a:cxn ang="0">
                  <a:pos x="36" y="399"/>
                </a:cxn>
                <a:cxn ang="0">
                  <a:pos x="36" y="493"/>
                </a:cxn>
                <a:cxn ang="0">
                  <a:pos x="58" y="463"/>
                </a:cxn>
                <a:cxn ang="0">
                  <a:pos x="74" y="451"/>
                </a:cxn>
                <a:cxn ang="0">
                  <a:pos x="88" y="453"/>
                </a:cxn>
                <a:cxn ang="0">
                  <a:pos x="120" y="469"/>
                </a:cxn>
                <a:cxn ang="0">
                  <a:pos x="168" y="481"/>
                </a:cxn>
                <a:cxn ang="0">
                  <a:pos x="214" y="483"/>
                </a:cxn>
                <a:cxn ang="0">
                  <a:pos x="288" y="463"/>
                </a:cxn>
                <a:cxn ang="0">
                  <a:pos x="344" y="425"/>
                </a:cxn>
                <a:cxn ang="0">
                  <a:pos x="374" y="375"/>
                </a:cxn>
                <a:cxn ang="0">
                  <a:pos x="380" y="313"/>
                </a:cxn>
                <a:cxn ang="0">
                  <a:pos x="360" y="273"/>
                </a:cxn>
                <a:cxn ang="0">
                  <a:pos x="336" y="247"/>
                </a:cxn>
                <a:cxn ang="0">
                  <a:pos x="298" y="225"/>
                </a:cxn>
                <a:cxn ang="0">
                  <a:pos x="252" y="213"/>
                </a:cxn>
                <a:cxn ang="0">
                  <a:pos x="204" y="199"/>
                </a:cxn>
                <a:cxn ang="0">
                  <a:pos x="162" y="171"/>
                </a:cxn>
                <a:cxn ang="0">
                  <a:pos x="150" y="143"/>
                </a:cxn>
                <a:cxn ang="0">
                  <a:pos x="154" y="115"/>
                </a:cxn>
                <a:cxn ang="0">
                  <a:pos x="178" y="99"/>
                </a:cxn>
                <a:cxn ang="0">
                  <a:pos x="202" y="91"/>
                </a:cxn>
                <a:cxn ang="0">
                  <a:pos x="242" y="87"/>
                </a:cxn>
                <a:cxn ang="0">
                  <a:pos x="284" y="89"/>
                </a:cxn>
                <a:cxn ang="0">
                  <a:pos x="310" y="147"/>
                </a:cxn>
                <a:cxn ang="0">
                  <a:pos x="314" y="17"/>
                </a:cxn>
                <a:cxn ang="0">
                  <a:pos x="292" y="45"/>
                </a:cxn>
              </a:cxnLst>
              <a:rect l="0" t="0" r="r" b="b"/>
              <a:pathLst>
                <a:path w="382" h="504">
                  <a:moveTo>
                    <a:pt x="292" y="45"/>
                  </a:moveTo>
                  <a:cubicBezTo>
                    <a:pt x="278" y="46"/>
                    <a:pt x="248" y="27"/>
                    <a:pt x="228" y="23"/>
                  </a:cubicBezTo>
                  <a:cubicBezTo>
                    <a:pt x="208" y="19"/>
                    <a:pt x="195" y="18"/>
                    <a:pt x="172" y="21"/>
                  </a:cubicBezTo>
                  <a:cubicBezTo>
                    <a:pt x="149" y="24"/>
                    <a:pt x="113" y="31"/>
                    <a:pt x="90" y="43"/>
                  </a:cubicBezTo>
                  <a:cubicBezTo>
                    <a:pt x="67" y="55"/>
                    <a:pt x="46" y="75"/>
                    <a:pt x="32" y="91"/>
                  </a:cubicBezTo>
                  <a:cubicBezTo>
                    <a:pt x="18" y="107"/>
                    <a:pt x="12" y="119"/>
                    <a:pt x="8" y="137"/>
                  </a:cubicBezTo>
                  <a:cubicBezTo>
                    <a:pt x="4" y="155"/>
                    <a:pt x="0" y="177"/>
                    <a:pt x="6" y="197"/>
                  </a:cubicBezTo>
                  <a:cubicBezTo>
                    <a:pt x="12" y="217"/>
                    <a:pt x="30" y="242"/>
                    <a:pt x="46" y="257"/>
                  </a:cubicBezTo>
                  <a:cubicBezTo>
                    <a:pt x="62" y="272"/>
                    <a:pt x="84" y="279"/>
                    <a:pt x="104" y="289"/>
                  </a:cubicBezTo>
                  <a:cubicBezTo>
                    <a:pt x="124" y="299"/>
                    <a:pt x="148" y="308"/>
                    <a:pt x="166" y="315"/>
                  </a:cubicBezTo>
                  <a:cubicBezTo>
                    <a:pt x="184" y="322"/>
                    <a:pt x="202" y="322"/>
                    <a:pt x="212" y="329"/>
                  </a:cubicBezTo>
                  <a:cubicBezTo>
                    <a:pt x="222" y="336"/>
                    <a:pt x="224" y="350"/>
                    <a:pt x="224" y="359"/>
                  </a:cubicBezTo>
                  <a:cubicBezTo>
                    <a:pt x="224" y="368"/>
                    <a:pt x="219" y="375"/>
                    <a:pt x="214" y="381"/>
                  </a:cubicBezTo>
                  <a:cubicBezTo>
                    <a:pt x="209" y="387"/>
                    <a:pt x="205" y="391"/>
                    <a:pt x="196" y="395"/>
                  </a:cubicBezTo>
                  <a:cubicBezTo>
                    <a:pt x="187" y="399"/>
                    <a:pt x="174" y="404"/>
                    <a:pt x="160" y="405"/>
                  </a:cubicBezTo>
                  <a:cubicBezTo>
                    <a:pt x="146" y="406"/>
                    <a:pt x="127" y="403"/>
                    <a:pt x="112" y="399"/>
                  </a:cubicBezTo>
                  <a:cubicBezTo>
                    <a:pt x="97" y="395"/>
                    <a:pt x="79" y="389"/>
                    <a:pt x="68" y="383"/>
                  </a:cubicBezTo>
                  <a:cubicBezTo>
                    <a:pt x="57" y="377"/>
                    <a:pt x="53" y="371"/>
                    <a:pt x="48" y="365"/>
                  </a:cubicBezTo>
                  <a:cubicBezTo>
                    <a:pt x="43" y="359"/>
                    <a:pt x="40" y="339"/>
                    <a:pt x="38" y="345"/>
                  </a:cubicBezTo>
                  <a:cubicBezTo>
                    <a:pt x="36" y="351"/>
                    <a:pt x="36" y="374"/>
                    <a:pt x="36" y="399"/>
                  </a:cubicBezTo>
                  <a:cubicBezTo>
                    <a:pt x="36" y="424"/>
                    <a:pt x="32" y="482"/>
                    <a:pt x="36" y="493"/>
                  </a:cubicBezTo>
                  <a:cubicBezTo>
                    <a:pt x="40" y="504"/>
                    <a:pt x="52" y="470"/>
                    <a:pt x="58" y="463"/>
                  </a:cubicBezTo>
                  <a:cubicBezTo>
                    <a:pt x="64" y="456"/>
                    <a:pt x="69" y="453"/>
                    <a:pt x="74" y="451"/>
                  </a:cubicBezTo>
                  <a:cubicBezTo>
                    <a:pt x="79" y="449"/>
                    <a:pt x="80" y="450"/>
                    <a:pt x="88" y="453"/>
                  </a:cubicBezTo>
                  <a:cubicBezTo>
                    <a:pt x="96" y="456"/>
                    <a:pt x="107" y="464"/>
                    <a:pt x="120" y="469"/>
                  </a:cubicBezTo>
                  <a:cubicBezTo>
                    <a:pt x="133" y="474"/>
                    <a:pt x="152" y="479"/>
                    <a:pt x="168" y="481"/>
                  </a:cubicBezTo>
                  <a:cubicBezTo>
                    <a:pt x="184" y="483"/>
                    <a:pt x="194" y="486"/>
                    <a:pt x="214" y="483"/>
                  </a:cubicBezTo>
                  <a:cubicBezTo>
                    <a:pt x="234" y="480"/>
                    <a:pt x="266" y="473"/>
                    <a:pt x="288" y="463"/>
                  </a:cubicBezTo>
                  <a:cubicBezTo>
                    <a:pt x="310" y="453"/>
                    <a:pt x="330" y="440"/>
                    <a:pt x="344" y="425"/>
                  </a:cubicBezTo>
                  <a:cubicBezTo>
                    <a:pt x="358" y="410"/>
                    <a:pt x="368" y="394"/>
                    <a:pt x="374" y="375"/>
                  </a:cubicBezTo>
                  <a:cubicBezTo>
                    <a:pt x="380" y="356"/>
                    <a:pt x="382" y="330"/>
                    <a:pt x="380" y="313"/>
                  </a:cubicBezTo>
                  <a:cubicBezTo>
                    <a:pt x="378" y="296"/>
                    <a:pt x="367" y="284"/>
                    <a:pt x="360" y="273"/>
                  </a:cubicBezTo>
                  <a:cubicBezTo>
                    <a:pt x="353" y="262"/>
                    <a:pt x="346" y="255"/>
                    <a:pt x="336" y="247"/>
                  </a:cubicBezTo>
                  <a:cubicBezTo>
                    <a:pt x="326" y="239"/>
                    <a:pt x="312" y="231"/>
                    <a:pt x="298" y="225"/>
                  </a:cubicBezTo>
                  <a:cubicBezTo>
                    <a:pt x="284" y="219"/>
                    <a:pt x="268" y="217"/>
                    <a:pt x="252" y="213"/>
                  </a:cubicBezTo>
                  <a:cubicBezTo>
                    <a:pt x="236" y="209"/>
                    <a:pt x="219" y="206"/>
                    <a:pt x="204" y="199"/>
                  </a:cubicBezTo>
                  <a:cubicBezTo>
                    <a:pt x="189" y="192"/>
                    <a:pt x="171" y="180"/>
                    <a:pt x="162" y="171"/>
                  </a:cubicBezTo>
                  <a:cubicBezTo>
                    <a:pt x="153" y="162"/>
                    <a:pt x="151" y="152"/>
                    <a:pt x="150" y="143"/>
                  </a:cubicBezTo>
                  <a:cubicBezTo>
                    <a:pt x="149" y="134"/>
                    <a:pt x="149" y="122"/>
                    <a:pt x="154" y="115"/>
                  </a:cubicBezTo>
                  <a:cubicBezTo>
                    <a:pt x="159" y="108"/>
                    <a:pt x="170" y="103"/>
                    <a:pt x="178" y="99"/>
                  </a:cubicBezTo>
                  <a:cubicBezTo>
                    <a:pt x="186" y="95"/>
                    <a:pt x="191" y="93"/>
                    <a:pt x="202" y="91"/>
                  </a:cubicBezTo>
                  <a:cubicBezTo>
                    <a:pt x="213" y="89"/>
                    <a:pt x="228" y="87"/>
                    <a:pt x="242" y="87"/>
                  </a:cubicBezTo>
                  <a:cubicBezTo>
                    <a:pt x="256" y="87"/>
                    <a:pt x="273" y="79"/>
                    <a:pt x="284" y="89"/>
                  </a:cubicBezTo>
                  <a:cubicBezTo>
                    <a:pt x="295" y="99"/>
                    <a:pt x="305" y="159"/>
                    <a:pt x="310" y="147"/>
                  </a:cubicBezTo>
                  <a:cubicBezTo>
                    <a:pt x="315" y="135"/>
                    <a:pt x="316" y="34"/>
                    <a:pt x="314" y="17"/>
                  </a:cubicBezTo>
                  <a:cubicBezTo>
                    <a:pt x="312" y="0"/>
                    <a:pt x="306" y="44"/>
                    <a:pt x="292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03" name="Line 5"/>
          <p:cNvSpPr>
            <a:spLocks noChangeShapeType="1"/>
          </p:cNvSpPr>
          <p:nvPr userDrawn="1"/>
        </p:nvSpPr>
        <p:spPr bwMode="auto">
          <a:xfrm flipV="1">
            <a:off x="381000" y="6577012"/>
            <a:ext cx="8305800" cy="0"/>
          </a:xfrm>
          <a:prstGeom prst="line">
            <a:avLst/>
          </a:prstGeom>
          <a:noFill/>
          <a:ln w="25400">
            <a:solidFill>
              <a:srgbClr val="0032C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4" name="Line 6"/>
          <p:cNvSpPr>
            <a:spLocks noChangeShapeType="1"/>
          </p:cNvSpPr>
          <p:nvPr userDrawn="1"/>
        </p:nvSpPr>
        <p:spPr bwMode="auto">
          <a:xfrm>
            <a:off x="266700" y="6496050"/>
            <a:ext cx="8496300" cy="0"/>
          </a:xfrm>
          <a:prstGeom prst="line">
            <a:avLst/>
          </a:prstGeom>
          <a:noFill/>
          <a:ln w="25400">
            <a:solidFill>
              <a:srgbClr val="0032C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Line 7"/>
          <p:cNvSpPr>
            <a:spLocks noChangeShapeType="1"/>
          </p:cNvSpPr>
          <p:nvPr userDrawn="1"/>
        </p:nvSpPr>
        <p:spPr bwMode="auto">
          <a:xfrm>
            <a:off x="381000" y="806450"/>
            <a:ext cx="8301038" cy="0"/>
          </a:xfrm>
          <a:prstGeom prst="line">
            <a:avLst/>
          </a:prstGeom>
          <a:noFill/>
          <a:ln w="28575">
            <a:solidFill>
              <a:srgbClr val="0032C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Line 8"/>
          <p:cNvSpPr>
            <a:spLocks noChangeShapeType="1"/>
          </p:cNvSpPr>
          <p:nvPr userDrawn="1"/>
        </p:nvSpPr>
        <p:spPr bwMode="auto">
          <a:xfrm>
            <a:off x="533400" y="882650"/>
            <a:ext cx="80010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76200"/>
            <a:ext cx="685800" cy="6613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2/29/12</a:t>
            </a:r>
          </a:p>
        </p:txBody>
      </p:sp>
    </p:spTree>
    <p:extLst>
      <p:ext uri="{BB962C8B-B14F-4D97-AF65-F5344CB8AC3E}">
        <p14:creationId xmlns:p14="http://schemas.microsoft.com/office/powerpoint/2010/main" val="392973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-112" charset="-128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61963" indent="-22542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2pPr>
      <a:lvl3pPr marL="681038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9175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34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88C39-224D-5045-8C60-02813BAD9F61}" type="datetime1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4/21/2026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FD4CC-5B09-4BEF-9353-EE5EA848A3BB}" type="slidenum">
              <a:rPr 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3700" y="930275"/>
            <a:ext cx="82804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3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eatball tran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66675"/>
            <a:ext cx="966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9"/>
          <p:cNvSpPr>
            <a:spLocks noChangeShapeType="1"/>
          </p:cNvSpPr>
          <p:nvPr userDrawn="1"/>
        </p:nvSpPr>
        <p:spPr bwMode="auto">
          <a:xfrm>
            <a:off x="327025" y="906463"/>
            <a:ext cx="845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Helvetic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60B84-10C5-421F-B35A-DEF06016DFA9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1029" name="Picture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3" y="41275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152400" y="120349"/>
            <a:ext cx="646113" cy="573088"/>
            <a:chOff x="254" y="1087"/>
            <a:chExt cx="2462" cy="2185"/>
          </a:xfrm>
        </p:grpSpPr>
        <p:sp>
          <p:nvSpPr>
            <p:cNvPr id="245" name="Oval 11"/>
            <p:cNvSpPr>
              <a:spLocks noChangeArrowheads="1"/>
            </p:cNvSpPr>
            <p:nvPr/>
          </p:nvSpPr>
          <p:spPr bwMode="auto">
            <a:xfrm>
              <a:off x="314" y="1129"/>
              <a:ext cx="2160" cy="2143"/>
            </a:xfrm>
            <a:prstGeom prst="ellipse">
              <a:avLst/>
            </a:prstGeom>
            <a:solidFill>
              <a:srgbClr val="09008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6" name="Freeform 12"/>
            <p:cNvSpPr>
              <a:spLocks/>
            </p:cNvSpPr>
            <p:nvPr/>
          </p:nvSpPr>
          <p:spPr bwMode="auto">
            <a:xfrm>
              <a:off x="254" y="1959"/>
              <a:ext cx="1440" cy="605"/>
            </a:xfrm>
            <a:custGeom>
              <a:avLst/>
              <a:gdLst/>
              <a:ahLst/>
              <a:cxnLst>
                <a:cxn ang="0">
                  <a:pos x="14" y="603"/>
                </a:cxn>
                <a:cxn ang="0">
                  <a:pos x="102" y="535"/>
                </a:cxn>
                <a:cxn ang="0">
                  <a:pos x="242" y="459"/>
                </a:cxn>
                <a:cxn ang="0">
                  <a:pos x="410" y="367"/>
                </a:cxn>
                <a:cxn ang="0">
                  <a:pos x="674" y="255"/>
                </a:cxn>
                <a:cxn ang="0">
                  <a:pos x="842" y="191"/>
                </a:cxn>
                <a:cxn ang="0">
                  <a:pos x="1078" y="115"/>
                </a:cxn>
                <a:cxn ang="0">
                  <a:pos x="1324" y="17"/>
                </a:cxn>
                <a:cxn ang="0">
                  <a:pos x="1354" y="11"/>
                </a:cxn>
                <a:cxn ang="0">
                  <a:pos x="1382" y="43"/>
                </a:cxn>
                <a:cxn ang="0">
                  <a:pos x="1422" y="95"/>
                </a:cxn>
                <a:cxn ang="0">
                  <a:pos x="1262" y="167"/>
                </a:cxn>
                <a:cxn ang="0">
                  <a:pos x="1138" y="211"/>
                </a:cxn>
                <a:cxn ang="0">
                  <a:pos x="994" y="259"/>
                </a:cxn>
                <a:cxn ang="0">
                  <a:pos x="846" y="303"/>
                </a:cxn>
                <a:cxn ang="0">
                  <a:pos x="654" y="363"/>
                </a:cxn>
                <a:cxn ang="0">
                  <a:pos x="438" y="435"/>
                </a:cxn>
                <a:cxn ang="0">
                  <a:pos x="186" y="523"/>
                </a:cxn>
                <a:cxn ang="0">
                  <a:pos x="14" y="603"/>
                </a:cxn>
              </a:cxnLst>
              <a:rect l="0" t="0" r="r" b="b"/>
              <a:pathLst>
                <a:path w="1442" h="605">
                  <a:moveTo>
                    <a:pt x="14" y="603"/>
                  </a:moveTo>
                  <a:cubicBezTo>
                    <a:pt x="0" y="605"/>
                    <a:pt x="64" y="559"/>
                    <a:pt x="102" y="535"/>
                  </a:cubicBezTo>
                  <a:cubicBezTo>
                    <a:pt x="140" y="511"/>
                    <a:pt x="191" y="487"/>
                    <a:pt x="242" y="459"/>
                  </a:cubicBezTo>
                  <a:cubicBezTo>
                    <a:pt x="293" y="431"/>
                    <a:pt x="338" y="401"/>
                    <a:pt x="410" y="367"/>
                  </a:cubicBezTo>
                  <a:cubicBezTo>
                    <a:pt x="482" y="333"/>
                    <a:pt x="602" y="284"/>
                    <a:pt x="674" y="255"/>
                  </a:cubicBezTo>
                  <a:cubicBezTo>
                    <a:pt x="746" y="226"/>
                    <a:pt x="775" y="214"/>
                    <a:pt x="842" y="191"/>
                  </a:cubicBezTo>
                  <a:cubicBezTo>
                    <a:pt x="909" y="168"/>
                    <a:pt x="998" y="144"/>
                    <a:pt x="1078" y="115"/>
                  </a:cubicBezTo>
                  <a:cubicBezTo>
                    <a:pt x="1158" y="86"/>
                    <a:pt x="1278" y="34"/>
                    <a:pt x="1324" y="17"/>
                  </a:cubicBezTo>
                  <a:cubicBezTo>
                    <a:pt x="1370" y="0"/>
                    <a:pt x="1344" y="7"/>
                    <a:pt x="1354" y="11"/>
                  </a:cubicBezTo>
                  <a:cubicBezTo>
                    <a:pt x="1364" y="15"/>
                    <a:pt x="1371" y="29"/>
                    <a:pt x="1382" y="43"/>
                  </a:cubicBezTo>
                  <a:cubicBezTo>
                    <a:pt x="1393" y="57"/>
                    <a:pt x="1442" y="74"/>
                    <a:pt x="1422" y="95"/>
                  </a:cubicBezTo>
                  <a:cubicBezTo>
                    <a:pt x="1402" y="116"/>
                    <a:pt x="1309" y="148"/>
                    <a:pt x="1262" y="167"/>
                  </a:cubicBezTo>
                  <a:cubicBezTo>
                    <a:pt x="1215" y="186"/>
                    <a:pt x="1183" y="196"/>
                    <a:pt x="1138" y="211"/>
                  </a:cubicBezTo>
                  <a:cubicBezTo>
                    <a:pt x="1093" y="226"/>
                    <a:pt x="1043" y="244"/>
                    <a:pt x="994" y="259"/>
                  </a:cubicBezTo>
                  <a:cubicBezTo>
                    <a:pt x="945" y="274"/>
                    <a:pt x="903" y="286"/>
                    <a:pt x="846" y="303"/>
                  </a:cubicBezTo>
                  <a:cubicBezTo>
                    <a:pt x="789" y="320"/>
                    <a:pt x="722" y="341"/>
                    <a:pt x="654" y="363"/>
                  </a:cubicBezTo>
                  <a:cubicBezTo>
                    <a:pt x="586" y="385"/>
                    <a:pt x="516" y="408"/>
                    <a:pt x="438" y="435"/>
                  </a:cubicBezTo>
                  <a:cubicBezTo>
                    <a:pt x="360" y="462"/>
                    <a:pt x="255" y="496"/>
                    <a:pt x="186" y="523"/>
                  </a:cubicBezTo>
                  <a:cubicBezTo>
                    <a:pt x="117" y="550"/>
                    <a:pt x="28" y="601"/>
                    <a:pt x="14" y="603"/>
                  </a:cubicBez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7" name="Freeform 13"/>
            <p:cNvSpPr>
              <a:spLocks/>
            </p:cNvSpPr>
            <p:nvPr/>
          </p:nvSpPr>
          <p:spPr bwMode="auto">
            <a:xfrm>
              <a:off x="1627" y="1087"/>
              <a:ext cx="1089" cy="1120"/>
            </a:xfrm>
            <a:custGeom>
              <a:avLst/>
              <a:gdLst/>
              <a:ahLst/>
              <a:cxnLst>
                <a:cxn ang="0">
                  <a:pos x="171" y="1077"/>
                </a:cxn>
                <a:cxn ang="0">
                  <a:pos x="339" y="933"/>
                </a:cxn>
                <a:cxn ang="0">
                  <a:pos x="443" y="845"/>
                </a:cxn>
                <a:cxn ang="0">
                  <a:pos x="511" y="777"/>
                </a:cxn>
                <a:cxn ang="0">
                  <a:pos x="403" y="833"/>
                </a:cxn>
                <a:cxn ang="0">
                  <a:pos x="309" y="879"/>
                </a:cxn>
                <a:cxn ang="0">
                  <a:pos x="211" y="925"/>
                </a:cxn>
                <a:cxn ang="0">
                  <a:pos x="159" y="945"/>
                </a:cxn>
                <a:cxn ang="0">
                  <a:pos x="99" y="961"/>
                </a:cxn>
                <a:cxn ang="0">
                  <a:pos x="51" y="901"/>
                </a:cxn>
                <a:cxn ang="0">
                  <a:pos x="35" y="877"/>
                </a:cxn>
                <a:cxn ang="0">
                  <a:pos x="21" y="861"/>
                </a:cxn>
                <a:cxn ang="0">
                  <a:pos x="161" y="805"/>
                </a:cxn>
                <a:cxn ang="0">
                  <a:pos x="355" y="713"/>
                </a:cxn>
                <a:cxn ang="0">
                  <a:pos x="523" y="609"/>
                </a:cxn>
                <a:cxn ang="0">
                  <a:pos x="671" y="497"/>
                </a:cxn>
                <a:cxn ang="0">
                  <a:pos x="871" y="313"/>
                </a:cxn>
                <a:cxn ang="0">
                  <a:pos x="1009" y="149"/>
                </a:cxn>
                <a:cxn ang="0">
                  <a:pos x="1059" y="75"/>
                </a:cxn>
                <a:cxn ang="0">
                  <a:pos x="1087" y="9"/>
                </a:cxn>
                <a:cxn ang="0">
                  <a:pos x="1059" y="129"/>
                </a:cxn>
                <a:cxn ang="0">
                  <a:pos x="959" y="325"/>
                </a:cxn>
                <a:cxn ang="0">
                  <a:pos x="811" y="541"/>
                </a:cxn>
                <a:cxn ang="0">
                  <a:pos x="655" y="725"/>
                </a:cxn>
                <a:cxn ang="0">
                  <a:pos x="459" y="905"/>
                </a:cxn>
                <a:cxn ang="0">
                  <a:pos x="287" y="1049"/>
                </a:cxn>
                <a:cxn ang="0">
                  <a:pos x="199" y="1113"/>
                </a:cxn>
                <a:cxn ang="0">
                  <a:pos x="171" y="1077"/>
                </a:cxn>
              </a:cxnLst>
              <a:rect l="0" t="0" r="r" b="b"/>
              <a:pathLst>
                <a:path w="1087" h="1118">
                  <a:moveTo>
                    <a:pt x="171" y="1077"/>
                  </a:moveTo>
                  <a:cubicBezTo>
                    <a:pt x="194" y="1047"/>
                    <a:pt x="294" y="972"/>
                    <a:pt x="339" y="933"/>
                  </a:cubicBezTo>
                  <a:cubicBezTo>
                    <a:pt x="384" y="894"/>
                    <a:pt x="414" y="871"/>
                    <a:pt x="443" y="845"/>
                  </a:cubicBezTo>
                  <a:cubicBezTo>
                    <a:pt x="472" y="819"/>
                    <a:pt x="518" y="779"/>
                    <a:pt x="511" y="777"/>
                  </a:cubicBezTo>
                  <a:cubicBezTo>
                    <a:pt x="504" y="775"/>
                    <a:pt x="437" y="816"/>
                    <a:pt x="403" y="833"/>
                  </a:cubicBezTo>
                  <a:cubicBezTo>
                    <a:pt x="369" y="850"/>
                    <a:pt x="341" y="864"/>
                    <a:pt x="309" y="879"/>
                  </a:cubicBezTo>
                  <a:cubicBezTo>
                    <a:pt x="277" y="894"/>
                    <a:pt x="236" y="914"/>
                    <a:pt x="211" y="925"/>
                  </a:cubicBezTo>
                  <a:cubicBezTo>
                    <a:pt x="186" y="936"/>
                    <a:pt x="178" y="939"/>
                    <a:pt x="159" y="945"/>
                  </a:cubicBezTo>
                  <a:cubicBezTo>
                    <a:pt x="140" y="951"/>
                    <a:pt x="117" y="968"/>
                    <a:pt x="99" y="961"/>
                  </a:cubicBezTo>
                  <a:cubicBezTo>
                    <a:pt x="81" y="954"/>
                    <a:pt x="62" y="915"/>
                    <a:pt x="51" y="901"/>
                  </a:cubicBezTo>
                  <a:cubicBezTo>
                    <a:pt x="40" y="887"/>
                    <a:pt x="40" y="884"/>
                    <a:pt x="35" y="877"/>
                  </a:cubicBezTo>
                  <a:cubicBezTo>
                    <a:pt x="30" y="870"/>
                    <a:pt x="0" y="873"/>
                    <a:pt x="21" y="861"/>
                  </a:cubicBezTo>
                  <a:cubicBezTo>
                    <a:pt x="42" y="849"/>
                    <a:pt x="105" y="830"/>
                    <a:pt x="161" y="805"/>
                  </a:cubicBezTo>
                  <a:cubicBezTo>
                    <a:pt x="217" y="780"/>
                    <a:pt x="295" y="746"/>
                    <a:pt x="355" y="713"/>
                  </a:cubicBezTo>
                  <a:cubicBezTo>
                    <a:pt x="415" y="680"/>
                    <a:pt x="470" y="645"/>
                    <a:pt x="523" y="609"/>
                  </a:cubicBezTo>
                  <a:cubicBezTo>
                    <a:pt x="576" y="573"/>
                    <a:pt x="613" y="546"/>
                    <a:pt x="671" y="497"/>
                  </a:cubicBezTo>
                  <a:cubicBezTo>
                    <a:pt x="729" y="448"/>
                    <a:pt x="815" y="371"/>
                    <a:pt x="871" y="313"/>
                  </a:cubicBezTo>
                  <a:cubicBezTo>
                    <a:pt x="927" y="255"/>
                    <a:pt x="978" y="189"/>
                    <a:pt x="1009" y="149"/>
                  </a:cubicBezTo>
                  <a:cubicBezTo>
                    <a:pt x="1040" y="109"/>
                    <a:pt x="1046" y="98"/>
                    <a:pt x="1059" y="75"/>
                  </a:cubicBezTo>
                  <a:cubicBezTo>
                    <a:pt x="1072" y="52"/>
                    <a:pt x="1087" y="0"/>
                    <a:pt x="1087" y="9"/>
                  </a:cubicBezTo>
                  <a:cubicBezTo>
                    <a:pt x="1087" y="18"/>
                    <a:pt x="1080" y="76"/>
                    <a:pt x="1059" y="129"/>
                  </a:cubicBezTo>
                  <a:cubicBezTo>
                    <a:pt x="1038" y="182"/>
                    <a:pt x="1000" y="256"/>
                    <a:pt x="959" y="325"/>
                  </a:cubicBezTo>
                  <a:cubicBezTo>
                    <a:pt x="918" y="394"/>
                    <a:pt x="862" y="474"/>
                    <a:pt x="811" y="541"/>
                  </a:cubicBezTo>
                  <a:cubicBezTo>
                    <a:pt x="760" y="608"/>
                    <a:pt x="714" y="664"/>
                    <a:pt x="655" y="725"/>
                  </a:cubicBezTo>
                  <a:cubicBezTo>
                    <a:pt x="596" y="786"/>
                    <a:pt x="520" y="851"/>
                    <a:pt x="459" y="905"/>
                  </a:cubicBezTo>
                  <a:cubicBezTo>
                    <a:pt x="398" y="959"/>
                    <a:pt x="330" y="1014"/>
                    <a:pt x="287" y="1049"/>
                  </a:cubicBezTo>
                  <a:cubicBezTo>
                    <a:pt x="244" y="1084"/>
                    <a:pt x="218" y="1108"/>
                    <a:pt x="199" y="1113"/>
                  </a:cubicBezTo>
                  <a:cubicBezTo>
                    <a:pt x="180" y="1118"/>
                    <a:pt x="148" y="1107"/>
                    <a:pt x="171" y="1077"/>
                  </a:cubicBez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8" name="Freeform 14"/>
            <p:cNvSpPr>
              <a:spLocks/>
            </p:cNvSpPr>
            <p:nvPr/>
          </p:nvSpPr>
          <p:spPr bwMode="auto">
            <a:xfrm>
              <a:off x="1010" y="2267"/>
              <a:ext cx="436" cy="430"/>
            </a:xfrm>
            <a:custGeom>
              <a:avLst/>
              <a:gdLst/>
              <a:ahLst/>
              <a:cxnLst>
                <a:cxn ang="0">
                  <a:pos x="186" y="220"/>
                </a:cxn>
                <a:cxn ang="0">
                  <a:pos x="130" y="160"/>
                </a:cxn>
                <a:cxn ang="0">
                  <a:pos x="78" y="100"/>
                </a:cxn>
                <a:cxn ang="0">
                  <a:pos x="8" y="18"/>
                </a:cxn>
                <a:cxn ang="0">
                  <a:pos x="28" y="16"/>
                </a:cxn>
                <a:cxn ang="0">
                  <a:pos x="44" y="12"/>
                </a:cxn>
                <a:cxn ang="0">
                  <a:pos x="118" y="88"/>
                </a:cxn>
                <a:cxn ang="0">
                  <a:pos x="238" y="220"/>
                </a:cxn>
                <a:cxn ang="0">
                  <a:pos x="320" y="278"/>
                </a:cxn>
                <a:cxn ang="0">
                  <a:pos x="392" y="318"/>
                </a:cxn>
                <a:cxn ang="0">
                  <a:pos x="418" y="352"/>
                </a:cxn>
                <a:cxn ang="0">
                  <a:pos x="434" y="384"/>
                </a:cxn>
                <a:cxn ang="0">
                  <a:pos x="418" y="420"/>
                </a:cxn>
                <a:cxn ang="0">
                  <a:pos x="388" y="430"/>
                </a:cxn>
                <a:cxn ang="0">
                  <a:pos x="354" y="416"/>
                </a:cxn>
                <a:cxn ang="0">
                  <a:pos x="318" y="394"/>
                </a:cxn>
                <a:cxn ang="0">
                  <a:pos x="266" y="332"/>
                </a:cxn>
                <a:cxn ang="0">
                  <a:pos x="250" y="300"/>
                </a:cxn>
                <a:cxn ang="0">
                  <a:pos x="210" y="248"/>
                </a:cxn>
                <a:cxn ang="0">
                  <a:pos x="150" y="184"/>
                </a:cxn>
              </a:cxnLst>
              <a:rect l="0" t="0" r="r" b="b"/>
              <a:pathLst>
                <a:path w="434" h="431">
                  <a:moveTo>
                    <a:pt x="186" y="220"/>
                  </a:moveTo>
                  <a:cubicBezTo>
                    <a:pt x="167" y="200"/>
                    <a:pt x="148" y="180"/>
                    <a:pt x="130" y="160"/>
                  </a:cubicBezTo>
                  <a:cubicBezTo>
                    <a:pt x="112" y="140"/>
                    <a:pt x="98" y="124"/>
                    <a:pt x="78" y="100"/>
                  </a:cubicBezTo>
                  <a:cubicBezTo>
                    <a:pt x="58" y="76"/>
                    <a:pt x="16" y="32"/>
                    <a:pt x="8" y="18"/>
                  </a:cubicBezTo>
                  <a:cubicBezTo>
                    <a:pt x="0" y="4"/>
                    <a:pt x="22" y="17"/>
                    <a:pt x="28" y="16"/>
                  </a:cubicBezTo>
                  <a:cubicBezTo>
                    <a:pt x="34" y="15"/>
                    <a:pt x="29" y="0"/>
                    <a:pt x="44" y="12"/>
                  </a:cubicBezTo>
                  <a:cubicBezTo>
                    <a:pt x="59" y="24"/>
                    <a:pt x="86" y="53"/>
                    <a:pt x="118" y="88"/>
                  </a:cubicBezTo>
                  <a:cubicBezTo>
                    <a:pt x="150" y="123"/>
                    <a:pt x="204" y="188"/>
                    <a:pt x="238" y="220"/>
                  </a:cubicBezTo>
                  <a:cubicBezTo>
                    <a:pt x="272" y="252"/>
                    <a:pt x="294" y="262"/>
                    <a:pt x="320" y="278"/>
                  </a:cubicBezTo>
                  <a:cubicBezTo>
                    <a:pt x="346" y="294"/>
                    <a:pt x="376" y="306"/>
                    <a:pt x="392" y="318"/>
                  </a:cubicBezTo>
                  <a:cubicBezTo>
                    <a:pt x="408" y="330"/>
                    <a:pt x="411" y="341"/>
                    <a:pt x="418" y="352"/>
                  </a:cubicBezTo>
                  <a:cubicBezTo>
                    <a:pt x="425" y="363"/>
                    <a:pt x="434" y="373"/>
                    <a:pt x="434" y="384"/>
                  </a:cubicBezTo>
                  <a:cubicBezTo>
                    <a:pt x="434" y="395"/>
                    <a:pt x="426" y="412"/>
                    <a:pt x="418" y="420"/>
                  </a:cubicBezTo>
                  <a:cubicBezTo>
                    <a:pt x="410" y="428"/>
                    <a:pt x="399" y="431"/>
                    <a:pt x="388" y="430"/>
                  </a:cubicBezTo>
                  <a:cubicBezTo>
                    <a:pt x="377" y="429"/>
                    <a:pt x="366" y="422"/>
                    <a:pt x="354" y="416"/>
                  </a:cubicBezTo>
                  <a:cubicBezTo>
                    <a:pt x="342" y="410"/>
                    <a:pt x="333" y="408"/>
                    <a:pt x="318" y="394"/>
                  </a:cubicBezTo>
                  <a:cubicBezTo>
                    <a:pt x="303" y="380"/>
                    <a:pt x="277" y="348"/>
                    <a:pt x="266" y="332"/>
                  </a:cubicBezTo>
                  <a:cubicBezTo>
                    <a:pt x="255" y="316"/>
                    <a:pt x="259" y="314"/>
                    <a:pt x="250" y="300"/>
                  </a:cubicBezTo>
                  <a:cubicBezTo>
                    <a:pt x="241" y="286"/>
                    <a:pt x="227" y="267"/>
                    <a:pt x="210" y="248"/>
                  </a:cubicBezTo>
                  <a:cubicBezTo>
                    <a:pt x="193" y="229"/>
                    <a:pt x="160" y="195"/>
                    <a:pt x="150" y="18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9" name="Freeform 15"/>
            <p:cNvSpPr>
              <a:spLocks/>
            </p:cNvSpPr>
            <p:nvPr/>
          </p:nvSpPr>
          <p:spPr bwMode="auto">
            <a:xfrm>
              <a:off x="780" y="1486"/>
              <a:ext cx="1204" cy="1374"/>
            </a:xfrm>
            <a:custGeom>
              <a:avLst/>
              <a:gdLst/>
              <a:ahLst/>
              <a:cxnLst>
                <a:cxn ang="0">
                  <a:pos x="909" y="592"/>
                </a:cxn>
                <a:cxn ang="0">
                  <a:pos x="1001" y="720"/>
                </a:cxn>
                <a:cxn ang="0">
                  <a:pos x="1089" y="892"/>
                </a:cxn>
                <a:cxn ang="0">
                  <a:pos x="1133" y="1008"/>
                </a:cxn>
                <a:cxn ang="0">
                  <a:pos x="1161" y="1128"/>
                </a:cxn>
                <a:cxn ang="0">
                  <a:pos x="1157" y="1224"/>
                </a:cxn>
                <a:cxn ang="0">
                  <a:pos x="1117" y="1296"/>
                </a:cxn>
                <a:cxn ang="0">
                  <a:pos x="1043" y="1334"/>
                </a:cxn>
                <a:cxn ang="0">
                  <a:pos x="955" y="1336"/>
                </a:cxn>
                <a:cxn ang="0">
                  <a:pos x="885" y="1316"/>
                </a:cxn>
                <a:cxn ang="0">
                  <a:pos x="853" y="1296"/>
                </a:cxn>
                <a:cxn ang="0">
                  <a:pos x="829" y="1300"/>
                </a:cxn>
                <a:cxn ang="0">
                  <a:pos x="829" y="1324"/>
                </a:cxn>
                <a:cxn ang="0">
                  <a:pos x="873" y="1348"/>
                </a:cxn>
                <a:cxn ang="0">
                  <a:pos x="949" y="1372"/>
                </a:cxn>
                <a:cxn ang="0">
                  <a:pos x="1023" y="1376"/>
                </a:cxn>
                <a:cxn ang="0">
                  <a:pos x="1077" y="1364"/>
                </a:cxn>
                <a:cxn ang="0">
                  <a:pos x="1129" y="1336"/>
                </a:cxn>
                <a:cxn ang="0">
                  <a:pos x="1171" y="1300"/>
                </a:cxn>
                <a:cxn ang="0">
                  <a:pos x="1203" y="1218"/>
                </a:cxn>
                <a:cxn ang="0">
                  <a:pos x="1193" y="1060"/>
                </a:cxn>
                <a:cxn ang="0">
                  <a:pos x="1121" y="848"/>
                </a:cxn>
                <a:cxn ang="0">
                  <a:pos x="981" y="616"/>
                </a:cxn>
                <a:cxn ang="0">
                  <a:pos x="839" y="424"/>
                </a:cxn>
                <a:cxn ang="0">
                  <a:pos x="641" y="224"/>
                </a:cxn>
                <a:cxn ang="0">
                  <a:pos x="473" y="100"/>
                </a:cxn>
                <a:cxn ang="0">
                  <a:pos x="321" y="28"/>
                </a:cxn>
                <a:cxn ang="0">
                  <a:pos x="201" y="2"/>
                </a:cxn>
                <a:cxn ang="0">
                  <a:pos x="121" y="16"/>
                </a:cxn>
                <a:cxn ang="0">
                  <a:pos x="65" y="44"/>
                </a:cxn>
                <a:cxn ang="0">
                  <a:pos x="33" y="84"/>
                </a:cxn>
                <a:cxn ang="0">
                  <a:pos x="13" y="128"/>
                </a:cxn>
                <a:cxn ang="0">
                  <a:pos x="1" y="204"/>
                </a:cxn>
                <a:cxn ang="0">
                  <a:pos x="9" y="280"/>
                </a:cxn>
                <a:cxn ang="0">
                  <a:pos x="17" y="332"/>
                </a:cxn>
                <a:cxn ang="0">
                  <a:pos x="37" y="400"/>
                </a:cxn>
                <a:cxn ang="0">
                  <a:pos x="81" y="520"/>
                </a:cxn>
                <a:cxn ang="0">
                  <a:pos x="121" y="600"/>
                </a:cxn>
                <a:cxn ang="0">
                  <a:pos x="173" y="688"/>
                </a:cxn>
                <a:cxn ang="0">
                  <a:pos x="189" y="716"/>
                </a:cxn>
                <a:cxn ang="0">
                  <a:pos x="207" y="712"/>
                </a:cxn>
                <a:cxn ang="0">
                  <a:pos x="223" y="700"/>
                </a:cxn>
                <a:cxn ang="0">
                  <a:pos x="185" y="628"/>
                </a:cxn>
                <a:cxn ang="0">
                  <a:pos x="113" y="484"/>
                </a:cxn>
                <a:cxn ang="0">
                  <a:pos x="65" y="340"/>
                </a:cxn>
                <a:cxn ang="0">
                  <a:pos x="45" y="204"/>
                </a:cxn>
                <a:cxn ang="0">
                  <a:pos x="77" y="104"/>
                </a:cxn>
                <a:cxn ang="0">
                  <a:pos x="141" y="52"/>
                </a:cxn>
                <a:cxn ang="0">
                  <a:pos x="221" y="40"/>
                </a:cxn>
                <a:cxn ang="0">
                  <a:pos x="305" y="60"/>
                </a:cxn>
                <a:cxn ang="0">
                  <a:pos x="397" y="100"/>
                </a:cxn>
                <a:cxn ang="0">
                  <a:pos x="505" y="168"/>
                </a:cxn>
                <a:cxn ang="0">
                  <a:pos x="637" y="272"/>
                </a:cxn>
                <a:cxn ang="0">
                  <a:pos x="741" y="380"/>
                </a:cxn>
                <a:cxn ang="0">
                  <a:pos x="833" y="492"/>
                </a:cxn>
                <a:cxn ang="0">
                  <a:pos x="909" y="592"/>
                </a:cxn>
              </a:cxnLst>
              <a:rect l="0" t="0" r="r" b="b"/>
              <a:pathLst>
                <a:path w="1207" h="1377">
                  <a:moveTo>
                    <a:pt x="909" y="592"/>
                  </a:moveTo>
                  <a:cubicBezTo>
                    <a:pt x="938" y="630"/>
                    <a:pt x="971" y="670"/>
                    <a:pt x="1001" y="720"/>
                  </a:cubicBezTo>
                  <a:cubicBezTo>
                    <a:pt x="1031" y="770"/>
                    <a:pt x="1067" y="844"/>
                    <a:pt x="1089" y="892"/>
                  </a:cubicBezTo>
                  <a:cubicBezTo>
                    <a:pt x="1111" y="940"/>
                    <a:pt x="1121" y="969"/>
                    <a:pt x="1133" y="1008"/>
                  </a:cubicBezTo>
                  <a:cubicBezTo>
                    <a:pt x="1145" y="1047"/>
                    <a:pt x="1157" y="1092"/>
                    <a:pt x="1161" y="1128"/>
                  </a:cubicBezTo>
                  <a:cubicBezTo>
                    <a:pt x="1165" y="1164"/>
                    <a:pt x="1164" y="1196"/>
                    <a:pt x="1157" y="1224"/>
                  </a:cubicBezTo>
                  <a:cubicBezTo>
                    <a:pt x="1150" y="1252"/>
                    <a:pt x="1136" y="1278"/>
                    <a:pt x="1117" y="1296"/>
                  </a:cubicBezTo>
                  <a:cubicBezTo>
                    <a:pt x="1098" y="1314"/>
                    <a:pt x="1070" y="1327"/>
                    <a:pt x="1043" y="1334"/>
                  </a:cubicBezTo>
                  <a:cubicBezTo>
                    <a:pt x="1016" y="1341"/>
                    <a:pt x="981" y="1339"/>
                    <a:pt x="955" y="1336"/>
                  </a:cubicBezTo>
                  <a:cubicBezTo>
                    <a:pt x="929" y="1333"/>
                    <a:pt x="902" y="1323"/>
                    <a:pt x="885" y="1316"/>
                  </a:cubicBezTo>
                  <a:cubicBezTo>
                    <a:pt x="868" y="1309"/>
                    <a:pt x="862" y="1299"/>
                    <a:pt x="853" y="1296"/>
                  </a:cubicBezTo>
                  <a:cubicBezTo>
                    <a:pt x="844" y="1293"/>
                    <a:pt x="833" y="1295"/>
                    <a:pt x="829" y="1300"/>
                  </a:cubicBezTo>
                  <a:cubicBezTo>
                    <a:pt x="825" y="1305"/>
                    <a:pt x="822" y="1316"/>
                    <a:pt x="829" y="1324"/>
                  </a:cubicBezTo>
                  <a:cubicBezTo>
                    <a:pt x="836" y="1332"/>
                    <a:pt x="853" y="1340"/>
                    <a:pt x="873" y="1348"/>
                  </a:cubicBezTo>
                  <a:cubicBezTo>
                    <a:pt x="893" y="1356"/>
                    <a:pt x="924" y="1367"/>
                    <a:pt x="949" y="1372"/>
                  </a:cubicBezTo>
                  <a:cubicBezTo>
                    <a:pt x="974" y="1377"/>
                    <a:pt x="1002" y="1377"/>
                    <a:pt x="1023" y="1376"/>
                  </a:cubicBezTo>
                  <a:cubicBezTo>
                    <a:pt x="1044" y="1375"/>
                    <a:pt x="1059" y="1371"/>
                    <a:pt x="1077" y="1364"/>
                  </a:cubicBezTo>
                  <a:cubicBezTo>
                    <a:pt x="1095" y="1357"/>
                    <a:pt x="1113" y="1347"/>
                    <a:pt x="1129" y="1336"/>
                  </a:cubicBezTo>
                  <a:cubicBezTo>
                    <a:pt x="1145" y="1325"/>
                    <a:pt x="1159" y="1319"/>
                    <a:pt x="1171" y="1300"/>
                  </a:cubicBezTo>
                  <a:cubicBezTo>
                    <a:pt x="1183" y="1281"/>
                    <a:pt x="1199" y="1258"/>
                    <a:pt x="1203" y="1218"/>
                  </a:cubicBezTo>
                  <a:cubicBezTo>
                    <a:pt x="1207" y="1178"/>
                    <a:pt x="1207" y="1122"/>
                    <a:pt x="1193" y="1060"/>
                  </a:cubicBezTo>
                  <a:cubicBezTo>
                    <a:pt x="1179" y="998"/>
                    <a:pt x="1156" y="922"/>
                    <a:pt x="1121" y="848"/>
                  </a:cubicBezTo>
                  <a:cubicBezTo>
                    <a:pt x="1086" y="774"/>
                    <a:pt x="1028" y="687"/>
                    <a:pt x="981" y="616"/>
                  </a:cubicBezTo>
                  <a:cubicBezTo>
                    <a:pt x="934" y="545"/>
                    <a:pt x="896" y="489"/>
                    <a:pt x="839" y="424"/>
                  </a:cubicBezTo>
                  <a:cubicBezTo>
                    <a:pt x="782" y="359"/>
                    <a:pt x="702" y="278"/>
                    <a:pt x="641" y="224"/>
                  </a:cubicBezTo>
                  <a:cubicBezTo>
                    <a:pt x="580" y="170"/>
                    <a:pt x="526" y="133"/>
                    <a:pt x="473" y="100"/>
                  </a:cubicBezTo>
                  <a:cubicBezTo>
                    <a:pt x="420" y="67"/>
                    <a:pt x="366" y="44"/>
                    <a:pt x="321" y="28"/>
                  </a:cubicBezTo>
                  <a:cubicBezTo>
                    <a:pt x="276" y="12"/>
                    <a:pt x="234" y="4"/>
                    <a:pt x="201" y="2"/>
                  </a:cubicBezTo>
                  <a:cubicBezTo>
                    <a:pt x="168" y="0"/>
                    <a:pt x="144" y="9"/>
                    <a:pt x="121" y="16"/>
                  </a:cubicBezTo>
                  <a:cubicBezTo>
                    <a:pt x="98" y="23"/>
                    <a:pt x="80" y="33"/>
                    <a:pt x="65" y="44"/>
                  </a:cubicBezTo>
                  <a:cubicBezTo>
                    <a:pt x="50" y="55"/>
                    <a:pt x="42" y="70"/>
                    <a:pt x="33" y="84"/>
                  </a:cubicBezTo>
                  <a:cubicBezTo>
                    <a:pt x="24" y="98"/>
                    <a:pt x="18" y="108"/>
                    <a:pt x="13" y="128"/>
                  </a:cubicBezTo>
                  <a:cubicBezTo>
                    <a:pt x="8" y="148"/>
                    <a:pt x="2" y="179"/>
                    <a:pt x="1" y="204"/>
                  </a:cubicBezTo>
                  <a:cubicBezTo>
                    <a:pt x="0" y="229"/>
                    <a:pt x="6" y="259"/>
                    <a:pt x="9" y="280"/>
                  </a:cubicBezTo>
                  <a:cubicBezTo>
                    <a:pt x="12" y="301"/>
                    <a:pt x="12" y="312"/>
                    <a:pt x="17" y="332"/>
                  </a:cubicBezTo>
                  <a:cubicBezTo>
                    <a:pt x="22" y="352"/>
                    <a:pt x="26" y="369"/>
                    <a:pt x="37" y="400"/>
                  </a:cubicBezTo>
                  <a:cubicBezTo>
                    <a:pt x="48" y="431"/>
                    <a:pt x="67" y="487"/>
                    <a:pt x="81" y="520"/>
                  </a:cubicBezTo>
                  <a:cubicBezTo>
                    <a:pt x="95" y="553"/>
                    <a:pt x="106" y="572"/>
                    <a:pt x="121" y="600"/>
                  </a:cubicBezTo>
                  <a:cubicBezTo>
                    <a:pt x="136" y="628"/>
                    <a:pt x="162" y="669"/>
                    <a:pt x="173" y="688"/>
                  </a:cubicBezTo>
                  <a:cubicBezTo>
                    <a:pt x="184" y="707"/>
                    <a:pt x="183" y="712"/>
                    <a:pt x="189" y="716"/>
                  </a:cubicBezTo>
                  <a:cubicBezTo>
                    <a:pt x="195" y="720"/>
                    <a:pt x="201" y="715"/>
                    <a:pt x="207" y="712"/>
                  </a:cubicBezTo>
                  <a:cubicBezTo>
                    <a:pt x="213" y="709"/>
                    <a:pt x="227" y="714"/>
                    <a:pt x="223" y="700"/>
                  </a:cubicBezTo>
                  <a:cubicBezTo>
                    <a:pt x="219" y="686"/>
                    <a:pt x="203" y="664"/>
                    <a:pt x="185" y="628"/>
                  </a:cubicBezTo>
                  <a:cubicBezTo>
                    <a:pt x="167" y="592"/>
                    <a:pt x="133" y="532"/>
                    <a:pt x="113" y="484"/>
                  </a:cubicBezTo>
                  <a:cubicBezTo>
                    <a:pt x="93" y="436"/>
                    <a:pt x="76" y="387"/>
                    <a:pt x="65" y="340"/>
                  </a:cubicBezTo>
                  <a:cubicBezTo>
                    <a:pt x="54" y="293"/>
                    <a:pt x="43" y="243"/>
                    <a:pt x="45" y="204"/>
                  </a:cubicBezTo>
                  <a:cubicBezTo>
                    <a:pt x="47" y="165"/>
                    <a:pt x="61" y="129"/>
                    <a:pt x="77" y="104"/>
                  </a:cubicBezTo>
                  <a:cubicBezTo>
                    <a:pt x="93" y="79"/>
                    <a:pt x="117" y="63"/>
                    <a:pt x="141" y="52"/>
                  </a:cubicBezTo>
                  <a:cubicBezTo>
                    <a:pt x="165" y="41"/>
                    <a:pt x="194" y="39"/>
                    <a:pt x="221" y="40"/>
                  </a:cubicBezTo>
                  <a:cubicBezTo>
                    <a:pt x="248" y="41"/>
                    <a:pt x="276" y="50"/>
                    <a:pt x="305" y="60"/>
                  </a:cubicBezTo>
                  <a:cubicBezTo>
                    <a:pt x="334" y="70"/>
                    <a:pt x="364" y="82"/>
                    <a:pt x="397" y="100"/>
                  </a:cubicBezTo>
                  <a:cubicBezTo>
                    <a:pt x="430" y="118"/>
                    <a:pt x="465" y="139"/>
                    <a:pt x="505" y="168"/>
                  </a:cubicBezTo>
                  <a:cubicBezTo>
                    <a:pt x="545" y="197"/>
                    <a:pt x="598" y="237"/>
                    <a:pt x="637" y="272"/>
                  </a:cubicBezTo>
                  <a:cubicBezTo>
                    <a:pt x="676" y="307"/>
                    <a:pt x="708" y="343"/>
                    <a:pt x="741" y="380"/>
                  </a:cubicBezTo>
                  <a:cubicBezTo>
                    <a:pt x="774" y="417"/>
                    <a:pt x="805" y="457"/>
                    <a:pt x="833" y="492"/>
                  </a:cubicBezTo>
                  <a:cubicBezTo>
                    <a:pt x="861" y="527"/>
                    <a:pt x="893" y="571"/>
                    <a:pt x="909" y="5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0" name="Freeform 16"/>
            <p:cNvSpPr>
              <a:spLocks/>
            </p:cNvSpPr>
            <p:nvPr/>
          </p:nvSpPr>
          <p:spPr bwMode="auto">
            <a:xfrm>
              <a:off x="569" y="2291"/>
              <a:ext cx="1113" cy="908"/>
            </a:xfrm>
            <a:custGeom>
              <a:avLst/>
              <a:gdLst/>
              <a:ahLst/>
              <a:cxnLst>
                <a:cxn ang="0">
                  <a:pos x="8" y="893"/>
                </a:cxn>
                <a:cxn ang="0">
                  <a:pos x="104" y="749"/>
                </a:cxn>
                <a:cxn ang="0">
                  <a:pos x="224" y="617"/>
                </a:cxn>
                <a:cxn ang="0">
                  <a:pos x="368" y="485"/>
                </a:cxn>
                <a:cxn ang="0">
                  <a:pos x="508" y="373"/>
                </a:cxn>
                <a:cxn ang="0">
                  <a:pos x="692" y="241"/>
                </a:cxn>
                <a:cxn ang="0">
                  <a:pos x="872" y="121"/>
                </a:cxn>
                <a:cxn ang="0">
                  <a:pos x="1024" y="21"/>
                </a:cxn>
                <a:cxn ang="0">
                  <a:pos x="1056" y="1"/>
                </a:cxn>
                <a:cxn ang="0">
                  <a:pos x="1104" y="17"/>
                </a:cxn>
                <a:cxn ang="0">
                  <a:pos x="992" y="95"/>
                </a:cxn>
                <a:cxn ang="0">
                  <a:pos x="892" y="161"/>
                </a:cxn>
                <a:cxn ang="0">
                  <a:pos x="756" y="249"/>
                </a:cxn>
                <a:cxn ang="0">
                  <a:pos x="616" y="341"/>
                </a:cxn>
                <a:cxn ang="0">
                  <a:pos x="508" y="417"/>
                </a:cxn>
                <a:cxn ang="0">
                  <a:pos x="356" y="545"/>
                </a:cxn>
                <a:cxn ang="0">
                  <a:pos x="184" y="709"/>
                </a:cxn>
                <a:cxn ang="0">
                  <a:pos x="56" y="849"/>
                </a:cxn>
                <a:cxn ang="0">
                  <a:pos x="8" y="893"/>
                </a:cxn>
              </a:cxnLst>
              <a:rect l="0" t="0" r="r" b="b"/>
              <a:pathLst>
                <a:path w="1115" h="910">
                  <a:moveTo>
                    <a:pt x="8" y="893"/>
                  </a:moveTo>
                  <a:cubicBezTo>
                    <a:pt x="16" y="876"/>
                    <a:pt x="68" y="795"/>
                    <a:pt x="104" y="749"/>
                  </a:cubicBezTo>
                  <a:cubicBezTo>
                    <a:pt x="140" y="703"/>
                    <a:pt x="180" y="661"/>
                    <a:pt x="224" y="617"/>
                  </a:cubicBezTo>
                  <a:cubicBezTo>
                    <a:pt x="268" y="573"/>
                    <a:pt x="321" y="526"/>
                    <a:pt x="368" y="485"/>
                  </a:cubicBezTo>
                  <a:cubicBezTo>
                    <a:pt x="415" y="444"/>
                    <a:pt x="454" y="414"/>
                    <a:pt x="508" y="373"/>
                  </a:cubicBezTo>
                  <a:cubicBezTo>
                    <a:pt x="562" y="332"/>
                    <a:pt x="631" y="283"/>
                    <a:pt x="692" y="241"/>
                  </a:cubicBezTo>
                  <a:cubicBezTo>
                    <a:pt x="753" y="199"/>
                    <a:pt x="817" y="158"/>
                    <a:pt x="872" y="121"/>
                  </a:cubicBezTo>
                  <a:cubicBezTo>
                    <a:pt x="927" y="84"/>
                    <a:pt x="993" y="41"/>
                    <a:pt x="1024" y="21"/>
                  </a:cubicBezTo>
                  <a:cubicBezTo>
                    <a:pt x="1055" y="1"/>
                    <a:pt x="1043" y="2"/>
                    <a:pt x="1056" y="1"/>
                  </a:cubicBezTo>
                  <a:cubicBezTo>
                    <a:pt x="1069" y="0"/>
                    <a:pt x="1115" y="1"/>
                    <a:pt x="1104" y="17"/>
                  </a:cubicBezTo>
                  <a:cubicBezTo>
                    <a:pt x="1093" y="33"/>
                    <a:pt x="1027" y="71"/>
                    <a:pt x="992" y="95"/>
                  </a:cubicBezTo>
                  <a:cubicBezTo>
                    <a:pt x="957" y="119"/>
                    <a:pt x="931" y="135"/>
                    <a:pt x="892" y="161"/>
                  </a:cubicBezTo>
                  <a:cubicBezTo>
                    <a:pt x="853" y="187"/>
                    <a:pt x="802" y="219"/>
                    <a:pt x="756" y="249"/>
                  </a:cubicBezTo>
                  <a:cubicBezTo>
                    <a:pt x="710" y="279"/>
                    <a:pt x="657" y="313"/>
                    <a:pt x="616" y="341"/>
                  </a:cubicBezTo>
                  <a:cubicBezTo>
                    <a:pt x="575" y="369"/>
                    <a:pt x="551" y="383"/>
                    <a:pt x="508" y="417"/>
                  </a:cubicBezTo>
                  <a:cubicBezTo>
                    <a:pt x="465" y="451"/>
                    <a:pt x="410" y="496"/>
                    <a:pt x="356" y="545"/>
                  </a:cubicBezTo>
                  <a:cubicBezTo>
                    <a:pt x="302" y="594"/>
                    <a:pt x="234" y="658"/>
                    <a:pt x="184" y="709"/>
                  </a:cubicBezTo>
                  <a:cubicBezTo>
                    <a:pt x="134" y="760"/>
                    <a:pt x="86" y="818"/>
                    <a:pt x="56" y="849"/>
                  </a:cubicBezTo>
                  <a:cubicBezTo>
                    <a:pt x="26" y="880"/>
                    <a:pt x="0" y="910"/>
                    <a:pt x="8" y="893"/>
                  </a:cubicBez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" name="Freeform 17"/>
            <p:cNvSpPr>
              <a:spLocks/>
            </p:cNvSpPr>
            <p:nvPr/>
          </p:nvSpPr>
          <p:spPr bwMode="auto">
            <a:xfrm>
              <a:off x="1742" y="2189"/>
              <a:ext cx="48" cy="3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2" y="0"/>
                </a:cxn>
                <a:cxn ang="0">
                  <a:pos x="52" y="32"/>
                </a:cxn>
                <a:cxn ang="0">
                  <a:pos x="0" y="20"/>
                </a:cxn>
              </a:cxnLst>
              <a:rect l="0" t="0" r="r" b="b"/>
              <a:pathLst>
                <a:path w="52" h="32">
                  <a:moveTo>
                    <a:pt x="0" y="20"/>
                  </a:moveTo>
                  <a:lnTo>
                    <a:pt x="32" y="0"/>
                  </a:lnTo>
                  <a:lnTo>
                    <a:pt x="52" y="3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041" name="Group 18"/>
            <p:cNvGrpSpPr>
              <a:grpSpLocks/>
            </p:cNvGrpSpPr>
            <p:nvPr/>
          </p:nvGrpSpPr>
          <p:grpSpPr bwMode="auto">
            <a:xfrm>
              <a:off x="986" y="2013"/>
              <a:ext cx="478" cy="442"/>
              <a:chOff x="986" y="2013"/>
              <a:chExt cx="478" cy="442"/>
            </a:xfrm>
          </p:grpSpPr>
          <p:sp>
            <p:nvSpPr>
              <p:cNvPr id="299" name="Freeform 19"/>
              <p:cNvSpPr>
                <a:spLocks/>
              </p:cNvSpPr>
              <p:nvPr/>
            </p:nvSpPr>
            <p:spPr bwMode="auto">
              <a:xfrm>
                <a:off x="986" y="2013"/>
                <a:ext cx="478" cy="442"/>
              </a:xfrm>
              <a:custGeom>
                <a:avLst/>
                <a:gdLst/>
                <a:ahLst/>
                <a:cxnLst>
                  <a:cxn ang="0">
                    <a:pos x="0" y="436"/>
                  </a:cxn>
                  <a:cxn ang="0">
                    <a:pos x="148" y="440"/>
                  </a:cxn>
                  <a:cxn ang="0">
                    <a:pos x="104" y="364"/>
                  </a:cxn>
                  <a:cxn ang="0">
                    <a:pos x="164" y="100"/>
                  </a:cxn>
                  <a:cxn ang="0">
                    <a:pos x="276" y="380"/>
                  </a:cxn>
                  <a:cxn ang="0">
                    <a:pos x="220" y="440"/>
                  </a:cxn>
                  <a:cxn ang="0">
                    <a:pos x="480" y="436"/>
                  </a:cxn>
                  <a:cxn ang="0">
                    <a:pos x="412" y="372"/>
                  </a:cxn>
                  <a:cxn ang="0">
                    <a:pos x="268" y="0"/>
                  </a:cxn>
                  <a:cxn ang="0">
                    <a:pos x="64" y="0"/>
                  </a:cxn>
                  <a:cxn ang="0">
                    <a:pos x="116" y="52"/>
                  </a:cxn>
                  <a:cxn ang="0">
                    <a:pos x="48" y="380"/>
                  </a:cxn>
                  <a:cxn ang="0">
                    <a:pos x="0" y="436"/>
                  </a:cxn>
                </a:cxnLst>
                <a:rect l="0" t="0" r="r" b="b"/>
                <a:pathLst>
                  <a:path w="480" h="440">
                    <a:moveTo>
                      <a:pt x="0" y="436"/>
                    </a:moveTo>
                    <a:lnTo>
                      <a:pt x="148" y="440"/>
                    </a:lnTo>
                    <a:lnTo>
                      <a:pt x="104" y="364"/>
                    </a:lnTo>
                    <a:lnTo>
                      <a:pt x="164" y="100"/>
                    </a:lnTo>
                    <a:lnTo>
                      <a:pt x="276" y="380"/>
                    </a:lnTo>
                    <a:lnTo>
                      <a:pt x="220" y="440"/>
                    </a:lnTo>
                    <a:lnTo>
                      <a:pt x="480" y="436"/>
                    </a:lnTo>
                    <a:lnTo>
                      <a:pt x="412" y="372"/>
                    </a:lnTo>
                    <a:lnTo>
                      <a:pt x="268" y="0"/>
                    </a:lnTo>
                    <a:lnTo>
                      <a:pt x="64" y="0"/>
                    </a:lnTo>
                    <a:lnTo>
                      <a:pt x="116" y="52"/>
                    </a:lnTo>
                    <a:lnTo>
                      <a:pt x="48" y="38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0" name="Freeform 20"/>
              <p:cNvSpPr>
                <a:spLocks/>
              </p:cNvSpPr>
              <p:nvPr/>
            </p:nvSpPr>
            <p:spPr bwMode="auto">
              <a:xfrm>
                <a:off x="1083" y="2267"/>
                <a:ext cx="163" cy="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60" y="64"/>
                  </a:cxn>
                  <a:cxn ang="0">
                    <a:pos x="132" y="0"/>
                  </a:cxn>
                  <a:cxn ang="0">
                    <a:pos x="16" y="0"/>
                  </a:cxn>
                  <a:cxn ang="0">
                    <a:pos x="0" y="64"/>
                  </a:cxn>
                </a:cxnLst>
                <a:rect l="0" t="0" r="r" b="b"/>
                <a:pathLst>
                  <a:path w="160" h="64">
                    <a:moveTo>
                      <a:pt x="0" y="64"/>
                    </a:moveTo>
                    <a:lnTo>
                      <a:pt x="160" y="64"/>
                    </a:lnTo>
                    <a:lnTo>
                      <a:pt x="132" y="0"/>
                    </a:lnTo>
                    <a:lnTo>
                      <a:pt x="1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>
                  <a:defRPr/>
                </a:pPr>
                <a:endParaRPr lang="en-US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53" name="Freeform 21"/>
            <p:cNvSpPr>
              <a:spLocks/>
            </p:cNvSpPr>
            <p:nvPr/>
          </p:nvSpPr>
          <p:spPr bwMode="auto">
            <a:xfrm>
              <a:off x="514" y="2013"/>
              <a:ext cx="417" cy="442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32" y="384"/>
                </a:cxn>
                <a:cxn ang="0">
                  <a:pos x="32" y="64"/>
                </a:cxn>
                <a:cxn ang="0">
                  <a:pos x="0" y="4"/>
                </a:cxn>
                <a:cxn ang="0">
                  <a:pos x="176" y="8"/>
                </a:cxn>
                <a:cxn ang="0">
                  <a:pos x="312" y="268"/>
                </a:cxn>
                <a:cxn ang="0">
                  <a:pos x="316" y="36"/>
                </a:cxn>
                <a:cxn ang="0">
                  <a:pos x="276" y="0"/>
                </a:cxn>
                <a:cxn ang="0">
                  <a:pos x="416" y="4"/>
                </a:cxn>
                <a:cxn ang="0">
                  <a:pos x="376" y="44"/>
                </a:cxn>
                <a:cxn ang="0">
                  <a:pos x="376" y="372"/>
                </a:cxn>
                <a:cxn ang="0">
                  <a:pos x="416" y="440"/>
                </a:cxn>
                <a:cxn ang="0">
                  <a:pos x="248" y="440"/>
                </a:cxn>
                <a:cxn ang="0">
                  <a:pos x="100" y="188"/>
                </a:cxn>
                <a:cxn ang="0">
                  <a:pos x="96" y="388"/>
                </a:cxn>
                <a:cxn ang="0">
                  <a:pos x="132" y="444"/>
                </a:cxn>
                <a:cxn ang="0">
                  <a:pos x="0" y="440"/>
                </a:cxn>
              </a:cxnLst>
              <a:rect l="0" t="0" r="r" b="b"/>
              <a:pathLst>
                <a:path w="416" h="444">
                  <a:moveTo>
                    <a:pt x="0" y="440"/>
                  </a:moveTo>
                  <a:lnTo>
                    <a:pt x="32" y="384"/>
                  </a:lnTo>
                  <a:lnTo>
                    <a:pt x="32" y="64"/>
                  </a:lnTo>
                  <a:lnTo>
                    <a:pt x="0" y="4"/>
                  </a:lnTo>
                  <a:lnTo>
                    <a:pt x="176" y="8"/>
                  </a:lnTo>
                  <a:lnTo>
                    <a:pt x="312" y="268"/>
                  </a:lnTo>
                  <a:lnTo>
                    <a:pt x="316" y="36"/>
                  </a:lnTo>
                  <a:lnTo>
                    <a:pt x="276" y="0"/>
                  </a:lnTo>
                  <a:lnTo>
                    <a:pt x="416" y="4"/>
                  </a:lnTo>
                  <a:lnTo>
                    <a:pt x="376" y="44"/>
                  </a:lnTo>
                  <a:lnTo>
                    <a:pt x="376" y="372"/>
                  </a:lnTo>
                  <a:lnTo>
                    <a:pt x="416" y="440"/>
                  </a:lnTo>
                  <a:lnTo>
                    <a:pt x="248" y="440"/>
                  </a:lnTo>
                  <a:lnTo>
                    <a:pt x="100" y="188"/>
                  </a:lnTo>
                  <a:cubicBezTo>
                    <a:pt x="98" y="254"/>
                    <a:pt x="97" y="321"/>
                    <a:pt x="96" y="388"/>
                  </a:cubicBezTo>
                  <a:lnTo>
                    <a:pt x="132" y="444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4" name="Freeform 22"/>
            <p:cNvSpPr>
              <a:spLocks/>
            </p:cNvSpPr>
            <p:nvPr/>
          </p:nvSpPr>
          <p:spPr bwMode="auto">
            <a:xfrm>
              <a:off x="1869" y="2013"/>
              <a:ext cx="484" cy="44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154" y="440"/>
                </a:cxn>
                <a:cxn ang="0">
                  <a:pos x="110" y="364"/>
                </a:cxn>
                <a:cxn ang="0">
                  <a:pos x="170" y="100"/>
                </a:cxn>
                <a:cxn ang="0">
                  <a:pos x="282" y="380"/>
                </a:cxn>
                <a:cxn ang="0">
                  <a:pos x="226" y="440"/>
                </a:cxn>
                <a:cxn ang="0">
                  <a:pos x="486" y="436"/>
                </a:cxn>
                <a:cxn ang="0">
                  <a:pos x="418" y="372"/>
                </a:cxn>
                <a:cxn ang="0">
                  <a:pos x="274" y="0"/>
                </a:cxn>
                <a:cxn ang="0">
                  <a:pos x="70" y="0"/>
                </a:cxn>
                <a:cxn ang="0">
                  <a:pos x="122" y="52"/>
                </a:cxn>
                <a:cxn ang="0">
                  <a:pos x="54" y="380"/>
                </a:cxn>
                <a:cxn ang="0">
                  <a:pos x="0" y="444"/>
                </a:cxn>
              </a:cxnLst>
              <a:rect l="0" t="0" r="r" b="b"/>
              <a:pathLst>
                <a:path w="486" h="444">
                  <a:moveTo>
                    <a:pt x="0" y="444"/>
                  </a:moveTo>
                  <a:lnTo>
                    <a:pt x="154" y="440"/>
                  </a:lnTo>
                  <a:lnTo>
                    <a:pt x="110" y="364"/>
                  </a:lnTo>
                  <a:lnTo>
                    <a:pt x="170" y="100"/>
                  </a:lnTo>
                  <a:lnTo>
                    <a:pt x="282" y="380"/>
                  </a:lnTo>
                  <a:lnTo>
                    <a:pt x="226" y="440"/>
                  </a:lnTo>
                  <a:lnTo>
                    <a:pt x="486" y="436"/>
                  </a:lnTo>
                  <a:lnTo>
                    <a:pt x="418" y="372"/>
                  </a:lnTo>
                  <a:lnTo>
                    <a:pt x="274" y="0"/>
                  </a:lnTo>
                  <a:lnTo>
                    <a:pt x="70" y="0"/>
                  </a:lnTo>
                  <a:lnTo>
                    <a:pt x="122" y="52"/>
                  </a:lnTo>
                  <a:lnTo>
                    <a:pt x="54" y="38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5" name="Freeform 23"/>
            <p:cNvSpPr>
              <a:spLocks/>
            </p:cNvSpPr>
            <p:nvPr/>
          </p:nvSpPr>
          <p:spPr bwMode="auto">
            <a:xfrm>
              <a:off x="1978" y="2273"/>
              <a:ext cx="157" cy="6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60" y="64"/>
                </a:cxn>
                <a:cxn ang="0">
                  <a:pos x="132" y="0"/>
                </a:cxn>
                <a:cxn ang="0">
                  <a:pos x="16" y="0"/>
                </a:cxn>
                <a:cxn ang="0">
                  <a:pos x="0" y="64"/>
                </a:cxn>
              </a:cxnLst>
              <a:rect l="0" t="0" r="r" b="b"/>
              <a:pathLst>
                <a:path w="160" h="64">
                  <a:moveTo>
                    <a:pt x="0" y="64"/>
                  </a:moveTo>
                  <a:lnTo>
                    <a:pt x="160" y="64"/>
                  </a:lnTo>
                  <a:lnTo>
                    <a:pt x="132" y="0"/>
                  </a:lnTo>
                  <a:lnTo>
                    <a:pt x="1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6" name="Freeform 24"/>
            <p:cNvSpPr>
              <a:spLocks/>
            </p:cNvSpPr>
            <p:nvPr/>
          </p:nvSpPr>
          <p:spPr bwMode="auto">
            <a:xfrm>
              <a:off x="974" y="2945"/>
              <a:ext cx="109" cy="145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7" name="Freeform 25"/>
            <p:cNvSpPr>
              <a:spLocks/>
            </p:cNvSpPr>
            <p:nvPr/>
          </p:nvSpPr>
          <p:spPr bwMode="auto">
            <a:xfrm>
              <a:off x="2045" y="2703"/>
              <a:ext cx="109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8" name="Freeform 26"/>
            <p:cNvSpPr>
              <a:spLocks/>
            </p:cNvSpPr>
            <p:nvPr/>
          </p:nvSpPr>
          <p:spPr bwMode="auto">
            <a:xfrm>
              <a:off x="2123" y="2497"/>
              <a:ext cx="109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9" name="Freeform 27"/>
            <p:cNvSpPr>
              <a:spLocks/>
            </p:cNvSpPr>
            <p:nvPr/>
          </p:nvSpPr>
          <p:spPr bwMode="auto">
            <a:xfrm>
              <a:off x="1034" y="1638"/>
              <a:ext cx="103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0" name="Freeform 28"/>
            <p:cNvSpPr>
              <a:spLocks/>
            </p:cNvSpPr>
            <p:nvPr/>
          </p:nvSpPr>
          <p:spPr bwMode="auto">
            <a:xfrm>
              <a:off x="1536" y="1329"/>
              <a:ext cx="109" cy="139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2" y="0"/>
                </a:cxn>
                <a:cxn ang="0">
                  <a:pos x="68" y="48"/>
                </a:cxn>
                <a:cxn ang="0">
                  <a:pos x="108" y="56"/>
                </a:cxn>
                <a:cxn ang="0">
                  <a:pos x="64" y="68"/>
                </a:cxn>
                <a:cxn ang="0">
                  <a:pos x="52" y="140"/>
                </a:cxn>
                <a:cxn ang="0">
                  <a:pos x="40" y="68"/>
                </a:cxn>
                <a:cxn ang="0">
                  <a:pos x="0" y="52"/>
                </a:cxn>
                <a:cxn ang="0">
                  <a:pos x="44" y="44"/>
                </a:cxn>
              </a:cxnLst>
              <a:rect l="0" t="0" r="r" b="b"/>
              <a:pathLst>
                <a:path w="108" h="140">
                  <a:moveTo>
                    <a:pt x="44" y="44"/>
                  </a:moveTo>
                  <a:lnTo>
                    <a:pt x="52" y="0"/>
                  </a:lnTo>
                  <a:lnTo>
                    <a:pt x="68" y="48"/>
                  </a:lnTo>
                  <a:lnTo>
                    <a:pt x="108" y="56"/>
                  </a:lnTo>
                  <a:lnTo>
                    <a:pt x="64" y="68"/>
                  </a:lnTo>
                  <a:lnTo>
                    <a:pt x="52" y="140"/>
                  </a:lnTo>
                  <a:lnTo>
                    <a:pt x="40" y="68"/>
                  </a:lnTo>
                  <a:lnTo>
                    <a:pt x="0" y="52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1" name="Oval 29"/>
            <p:cNvSpPr>
              <a:spLocks noChangeArrowheads="1"/>
            </p:cNvSpPr>
            <p:nvPr/>
          </p:nvSpPr>
          <p:spPr bwMode="auto">
            <a:xfrm>
              <a:off x="1355" y="1256"/>
              <a:ext cx="30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2" name="Oval 30"/>
            <p:cNvSpPr>
              <a:spLocks noChangeArrowheads="1"/>
            </p:cNvSpPr>
            <p:nvPr/>
          </p:nvSpPr>
          <p:spPr bwMode="auto">
            <a:xfrm>
              <a:off x="1421" y="1378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3" name="Oval 31"/>
            <p:cNvSpPr>
              <a:spLocks noChangeArrowheads="1"/>
            </p:cNvSpPr>
            <p:nvPr/>
          </p:nvSpPr>
          <p:spPr bwMode="auto">
            <a:xfrm>
              <a:off x="1561" y="1589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4" name="Oval 32"/>
            <p:cNvSpPr>
              <a:spLocks noChangeArrowheads="1"/>
            </p:cNvSpPr>
            <p:nvPr/>
          </p:nvSpPr>
          <p:spPr bwMode="auto">
            <a:xfrm>
              <a:off x="1180" y="1450"/>
              <a:ext cx="30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5" name="Oval 33"/>
            <p:cNvSpPr>
              <a:spLocks noChangeArrowheads="1"/>
            </p:cNvSpPr>
            <p:nvPr/>
          </p:nvSpPr>
          <p:spPr bwMode="auto">
            <a:xfrm>
              <a:off x="1409" y="1499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6" name="Oval 34"/>
            <p:cNvSpPr>
              <a:spLocks noChangeArrowheads="1"/>
            </p:cNvSpPr>
            <p:nvPr/>
          </p:nvSpPr>
          <p:spPr bwMode="auto">
            <a:xfrm>
              <a:off x="1313" y="1438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7" name="Oval 35"/>
            <p:cNvSpPr>
              <a:spLocks noChangeArrowheads="1"/>
            </p:cNvSpPr>
            <p:nvPr/>
          </p:nvSpPr>
          <p:spPr bwMode="auto">
            <a:xfrm>
              <a:off x="1282" y="1353"/>
              <a:ext cx="30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8" name="Oval 36"/>
            <p:cNvSpPr>
              <a:spLocks noChangeArrowheads="1"/>
            </p:cNvSpPr>
            <p:nvPr/>
          </p:nvSpPr>
          <p:spPr bwMode="auto">
            <a:xfrm>
              <a:off x="1143" y="1414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9" name="Oval 37"/>
            <p:cNvSpPr>
              <a:spLocks noChangeArrowheads="1"/>
            </p:cNvSpPr>
            <p:nvPr/>
          </p:nvSpPr>
          <p:spPr bwMode="auto">
            <a:xfrm>
              <a:off x="1216" y="1462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0" name="Oval 38"/>
            <p:cNvSpPr>
              <a:spLocks noChangeArrowheads="1"/>
            </p:cNvSpPr>
            <p:nvPr/>
          </p:nvSpPr>
          <p:spPr bwMode="auto">
            <a:xfrm>
              <a:off x="962" y="1650"/>
              <a:ext cx="30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1" name="Oval 39"/>
            <p:cNvSpPr>
              <a:spLocks noChangeArrowheads="1"/>
            </p:cNvSpPr>
            <p:nvPr/>
          </p:nvSpPr>
          <p:spPr bwMode="auto">
            <a:xfrm>
              <a:off x="1010" y="1716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2" name="Oval 40"/>
            <p:cNvSpPr>
              <a:spLocks noChangeArrowheads="1"/>
            </p:cNvSpPr>
            <p:nvPr/>
          </p:nvSpPr>
          <p:spPr bwMode="auto">
            <a:xfrm>
              <a:off x="1034" y="2455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3" name="Oval 41"/>
            <p:cNvSpPr>
              <a:spLocks noChangeArrowheads="1"/>
            </p:cNvSpPr>
            <p:nvPr/>
          </p:nvSpPr>
          <p:spPr bwMode="auto">
            <a:xfrm>
              <a:off x="1518" y="1474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4" name="Oval 42"/>
            <p:cNvSpPr>
              <a:spLocks noChangeArrowheads="1"/>
            </p:cNvSpPr>
            <p:nvPr/>
          </p:nvSpPr>
          <p:spPr bwMode="auto">
            <a:xfrm>
              <a:off x="1827" y="2606"/>
              <a:ext cx="30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5" name="Oval 43"/>
            <p:cNvSpPr>
              <a:spLocks noChangeArrowheads="1"/>
            </p:cNvSpPr>
            <p:nvPr/>
          </p:nvSpPr>
          <p:spPr bwMode="auto">
            <a:xfrm>
              <a:off x="1833" y="2715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6" name="Oval 44"/>
            <p:cNvSpPr>
              <a:spLocks noChangeArrowheads="1"/>
            </p:cNvSpPr>
            <p:nvPr/>
          </p:nvSpPr>
          <p:spPr bwMode="auto">
            <a:xfrm>
              <a:off x="720" y="2721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7" name="Oval 45"/>
            <p:cNvSpPr>
              <a:spLocks noChangeArrowheads="1"/>
            </p:cNvSpPr>
            <p:nvPr/>
          </p:nvSpPr>
          <p:spPr bwMode="auto">
            <a:xfrm>
              <a:off x="611" y="2655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8" name="Oval 46"/>
            <p:cNvSpPr>
              <a:spLocks noChangeArrowheads="1"/>
            </p:cNvSpPr>
            <p:nvPr/>
          </p:nvSpPr>
          <p:spPr bwMode="auto">
            <a:xfrm>
              <a:off x="883" y="2733"/>
              <a:ext cx="30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9" name="Oval 47"/>
            <p:cNvSpPr>
              <a:spLocks noChangeArrowheads="1"/>
            </p:cNvSpPr>
            <p:nvPr/>
          </p:nvSpPr>
          <p:spPr bwMode="auto">
            <a:xfrm>
              <a:off x="1089" y="2897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0" name="Oval 48"/>
            <p:cNvSpPr>
              <a:spLocks noChangeArrowheads="1"/>
            </p:cNvSpPr>
            <p:nvPr/>
          </p:nvSpPr>
          <p:spPr bwMode="auto">
            <a:xfrm>
              <a:off x="1524" y="2776"/>
              <a:ext cx="24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1" name="Oval 49"/>
            <p:cNvSpPr>
              <a:spLocks noChangeArrowheads="1"/>
            </p:cNvSpPr>
            <p:nvPr/>
          </p:nvSpPr>
          <p:spPr bwMode="auto">
            <a:xfrm>
              <a:off x="2135" y="2606"/>
              <a:ext cx="30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2" name="Oval 50"/>
            <p:cNvSpPr>
              <a:spLocks noChangeArrowheads="1"/>
            </p:cNvSpPr>
            <p:nvPr/>
          </p:nvSpPr>
          <p:spPr bwMode="auto">
            <a:xfrm>
              <a:off x="2045" y="2691"/>
              <a:ext cx="24" cy="2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" name="Oval 51"/>
            <p:cNvSpPr>
              <a:spLocks noChangeArrowheads="1"/>
            </p:cNvSpPr>
            <p:nvPr/>
          </p:nvSpPr>
          <p:spPr bwMode="auto">
            <a:xfrm>
              <a:off x="726" y="2667"/>
              <a:ext cx="42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4" name="Oval 52"/>
            <p:cNvSpPr>
              <a:spLocks noChangeArrowheads="1"/>
            </p:cNvSpPr>
            <p:nvPr/>
          </p:nvSpPr>
          <p:spPr bwMode="auto">
            <a:xfrm>
              <a:off x="998" y="2636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5" name="Oval 53"/>
            <p:cNvSpPr>
              <a:spLocks noChangeArrowheads="1"/>
            </p:cNvSpPr>
            <p:nvPr/>
          </p:nvSpPr>
          <p:spPr bwMode="auto">
            <a:xfrm>
              <a:off x="750" y="2758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6" name="Oval 54"/>
            <p:cNvSpPr>
              <a:spLocks noChangeArrowheads="1"/>
            </p:cNvSpPr>
            <p:nvPr/>
          </p:nvSpPr>
          <p:spPr bwMode="auto">
            <a:xfrm>
              <a:off x="980" y="2873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" name="Oval 55"/>
            <p:cNvSpPr>
              <a:spLocks noChangeArrowheads="1"/>
            </p:cNvSpPr>
            <p:nvPr/>
          </p:nvSpPr>
          <p:spPr bwMode="auto">
            <a:xfrm>
              <a:off x="1077" y="2782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8" name="Oval 56"/>
            <p:cNvSpPr>
              <a:spLocks noChangeArrowheads="1"/>
            </p:cNvSpPr>
            <p:nvPr/>
          </p:nvSpPr>
          <p:spPr bwMode="auto">
            <a:xfrm>
              <a:off x="1319" y="2866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9" name="Oval 57"/>
            <p:cNvSpPr>
              <a:spLocks noChangeArrowheads="1"/>
            </p:cNvSpPr>
            <p:nvPr/>
          </p:nvSpPr>
          <p:spPr bwMode="auto">
            <a:xfrm>
              <a:off x="1718" y="2969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0" name="Oval 58"/>
            <p:cNvSpPr>
              <a:spLocks noChangeArrowheads="1"/>
            </p:cNvSpPr>
            <p:nvPr/>
          </p:nvSpPr>
          <p:spPr bwMode="auto">
            <a:xfrm>
              <a:off x="1893" y="2624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1" name="Oval 59"/>
            <p:cNvSpPr>
              <a:spLocks noChangeArrowheads="1"/>
            </p:cNvSpPr>
            <p:nvPr/>
          </p:nvSpPr>
          <p:spPr bwMode="auto">
            <a:xfrm>
              <a:off x="1893" y="2534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2" name="Oval 60"/>
            <p:cNvSpPr>
              <a:spLocks noChangeArrowheads="1"/>
            </p:cNvSpPr>
            <p:nvPr/>
          </p:nvSpPr>
          <p:spPr bwMode="auto">
            <a:xfrm>
              <a:off x="2038" y="2521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3" name="Oval 61"/>
            <p:cNvSpPr>
              <a:spLocks noChangeArrowheads="1"/>
            </p:cNvSpPr>
            <p:nvPr/>
          </p:nvSpPr>
          <p:spPr bwMode="auto">
            <a:xfrm>
              <a:off x="2026" y="2467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4" name="Oval 62"/>
            <p:cNvSpPr>
              <a:spLocks noChangeArrowheads="1"/>
            </p:cNvSpPr>
            <p:nvPr/>
          </p:nvSpPr>
          <p:spPr bwMode="auto">
            <a:xfrm>
              <a:off x="2190" y="2570"/>
              <a:ext cx="36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5" name="Oval 63"/>
            <p:cNvSpPr>
              <a:spLocks noChangeArrowheads="1"/>
            </p:cNvSpPr>
            <p:nvPr/>
          </p:nvSpPr>
          <p:spPr bwMode="auto">
            <a:xfrm>
              <a:off x="2153" y="2733"/>
              <a:ext cx="42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6" name="Oval 64"/>
            <p:cNvSpPr>
              <a:spLocks noChangeArrowheads="1"/>
            </p:cNvSpPr>
            <p:nvPr/>
          </p:nvSpPr>
          <p:spPr bwMode="auto">
            <a:xfrm>
              <a:off x="1161" y="1486"/>
              <a:ext cx="36" cy="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" name="Freeform 65"/>
            <p:cNvSpPr>
              <a:spLocks/>
            </p:cNvSpPr>
            <p:nvPr/>
          </p:nvSpPr>
          <p:spPr bwMode="auto">
            <a:xfrm>
              <a:off x="889" y="2152"/>
              <a:ext cx="194" cy="139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92" y="0"/>
                </a:cxn>
                <a:cxn ang="0">
                  <a:pos x="168" y="126"/>
                </a:cxn>
                <a:cxn ang="0">
                  <a:pos x="108" y="140"/>
                </a:cxn>
                <a:cxn ang="0">
                  <a:pos x="0" y="76"/>
                </a:cxn>
              </a:cxnLst>
              <a:rect l="0" t="0" r="r" b="b"/>
              <a:pathLst>
                <a:path w="192" h="140">
                  <a:moveTo>
                    <a:pt x="0" y="76"/>
                  </a:moveTo>
                  <a:lnTo>
                    <a:pt x="192" y="0"/>
                  </a:lnTo>
                  <a:lnTo>
                    <a:pt x="168" y="126"/>
                  </a:lnTo>
                  <a:lnTo>
                    <a:pt x="108" y="14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D2000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8" name="Freeform 66"/>
            <p:cNvSpPr>
              <a:spLocks/>
            </p:cNvSpPr>
            <p:nvPr/>
          </p:nvSpPr>
          <p:spPr bwMode="auto">
            <a:xfrm>
              <a:off x="1494" y="1989"/>
              <a:ext cx="381" cy="502"/>
            </a:xfrm>
            <a:custGeom>
              <a:avLst/>
              <a:gdLst/>
              <a:ahLst/>
              <a:cxnLst>
                <a:cxn ang="0">
                  <a:pos x="292" y="45"/>
                </a:cxn>
                <a:cxn ang="0">
                  <a:pos x="228" y="23"/>
                </a:cxn>
                <a:cxn ang="0">
                  <a:pos x="172" y="21"/>
                </a:cxn>
                <a:cxn ang="0">
                  <a:pos x="90" y="43"/>
                </a:cxn>
                <a:cxn ang="0">
                  <a:pos x="32" y="91"/>
                </a:cxn>
                <a:cxn ang="0">
                  <a:pos x="8" y="137"/>
                </a:cxn>
                <a:cxn ang="0">
                  <a:pos x="6" y="197"/>
                </a:cxn>
                <a:cxn ang="0">
                  <a:pos x="46" y="257"/>
                </a:cxn>
                <a:cxn ang="0">
                  <a:pos x="104" y="289"/>
                </a:cxn>
                <a:cxn ang="0">
                  <a:pos x="166" y="315"/>
                </a:cxn>
                <a:cxn ang="0">
                  <a:pos x="212" y="329"/>
                </a:cxn>
                <a:cxn ang="0">
                  <a:pos x="224" y="359"/>
                </a:cxn>
                <a:cxn ang="0">
                  <a:pos x="214" y="381"/>
                </a:cxn>
                <a:cxn ang="0">
                  <a:pos x="196" y="395"/>
                </a:cxn>
                <a:cxn ang="0">
                  <a:pos x="160" y="405"/>
                </a:cxn>
                <a:cxn ang="0">
                  <a:pos x="112" y="399"/>
                </a:cxn>
                <a:cxn ang="0">
                  <a:pos x="68" y="383"/>
                </a:cxn>
                <a:cxn ang="0">
                  <a:pos x="48" y="365"/>
                </a:cxn>
                <a:cxn ang="0">
                  <a:pos x="38" y="345"/>
                </a:cxn>
                <a:cxn ang="0">
                  <a:pos x="36" y="399"/>
                </a:cxn>
                <a:cxn ang="0">
                  <a:pos x="36" y="493"/>
                </a:cxn>
                <a:cxn ang="0">
                  <a:pos x="58" y="463"/>
                </a:cxn>
                <a:cxn ang="0">
                  <a:pos x="74" y="451"/>
                </a:cxn>
                <a:cxn ang="0">
                  <a:pos x="88" y="453"/>
                </a:cxn>
                <a:cxn ang="0">
                  <a:pos x="120" y="469"/>
                </a:cxn>
                <a:cxn ang="0">
                  <a:pos x="168" y="481"/>
                </a:cxn>
                <a:cxn ang="0">
                  <a:pos x="214" y="483"/>
                </a:cxn>
                <a:cxn ang="0">
                  <a:pos x="288" y="463"/>
                </a:cxn>
                <a:cxn ang="0">
                  <a:pos x="344" y="425"/>
                </a:cxn>
                <a:cxn ang="0">
                  <a:pos x="374" y="375"/>
                </a:cxn>
                <a:cxn ang="0">
                  <a:pos x="380" y="313"/>
                </a:cxn>
                <a:cxn ang="0">
                  <a:pos x="360" y="273"/>
                </a:cxn>
                <a:cxn ang="0">
                  <a:pos x="336" y="247"/>
                </a:cxn>
                <a:cxn ang="0">
                  <a:pos x="298" y="225"/>
                </a:cxn>
                <a:cxn ang="0">
                  <a:pos x="252" y="213"/>
                </a:cxn>
                <a:cxn ang="0">
                  <a:pos x="204" y="199"/>
                </a:cxn>
                <a:cxn ang="0">
                  <a:pos x="162" y="171"/>
                </a:cxn>
                <a:cxn ang="0">
                  <a:pos x="150" y="143"/>
                </a:cxn>
                <a:cxn ang="0">
                  <a:pos x="154" y="115"/>
                </a:cxn>
                <a:cxn ang="0">
                  <a:pos x="178" y="99"/>
                </a:cxn>
                <a:cxn ang="0">
                  <a:pos x="202" y="91"/>
                </a:cxn>
                <a:cxn ang="0">
                  <a:pos x="242" y="87"/>
                </a:cxn>
                <a:cxn ang="0">
                  <a:pos x="284" y="89"/>
                </a:cxn>
                <a:cxn ang="0">
                  <a:pos x="310" y="147"/>
                </a:cxn>
                <a:cxn ang="0">
                  <a:pos x="314" y="17"/>
                </a:cxn>
                <a:cxn ang="0">
                  <a:pos x="292" y="45"/>
                </a:cxn>
              </a:cxnLst>
              <a:rect l="0" t="0" r="r" b="b"/>
              <a:pathLst>
                <a:path w="382" h="504">
                  <a:moveTo>
                    <a:pt x="292" y="45"/>
                  </a:moveTo>
                  <a:cubicBezTo>
                    <a:pt x="278" y="46"/>
                    <a:pt x="248" y="27"/>
                    <a:pt x="228" y="23"/>
                  </a:cubicBezTo>
                  <a:cubicBezTo>
                    <a:pt x="208" y="19"/>
                    <a:pt x="195" y="18"/>
                    <a:pt x="172" y="21"/>
                  </a:cubicBezTo>
                  <a:cubicBezTo>
                    <a:pt x="149" y="24"/>
                    <a:pt x="113" y="31"/>
                    <a:pt x="90" y="43"/>
                  </a:cubicBezTo>
                  <a:cubicBezTo>
                    <a:pt x="67" y="55"/>
                    <a:pt x="46" y="75"/>
                    <a:pt x="32" y="91"/>
                  </a:cubicBezTo>
                  <a:cubicBezTo>
                    <a:pt x="18" y="107"/>
                    <a:pt x="12" y="119"/>
                    <a:pt x="8" y="137"/>
                  </a:cubicBezTo>
                  <a:cubicBezTo>
                    <a:pt x="4" y="155"/>
                    <a:pt x="0" y="177"/>
                    <a:pt x="6" y="197"/>
                  </a:cubicBezTo>
                  <a:cubicBezTo>
                    <a:pt x="12" y="217"/>
                    <a:pt x="30" y="242"/>
                    <a:pt x="46" y="257"/>
                  </a:cubicBezTo>
                  <a:cubicBezTo>
                    <a:pt x="62" y="272"/>
                    <a:pt x="84" y="279"/>
                    <a:pt x="104" y="289"/>
                  </a:cubicBezTo>
                  <a:cubicBezTo>
                    <a:pt x="124" y="299"/>
                    <a:pt x="148" y="308"/>
                    <a:pt x="166" y="315"/>
                  </a:cubicBezTo>
                  <a:cubicBezTo>
                    <a:pt x="184" y="322"/>
                    <a:pt x="202" y="322"/>
                    <a:pt x="212" y="329"/>
                  </a:cubicBezTo>
                  <a:cubicBezTo>
                    <a:pt x="222" y="336"/>
                    <a:pt x="224" y="350"/>
                    <a:pt x="224" y="359"/>
                  </a:cubicBezTo>
                  <a:cubicBezTo>
                    <a:pt x="224" y="368"/>
                    <a:pt x="219" y="375"/>
                    <a:pt x="214" y="381"/>
                  </a:cubicBezTo>
                  <a:cubicBezTo>
                    <a:pt x="209" y="387"/>
                    <a:pt x="205" y="391"/>
                    <a:pt x="196" y="395"/>
                  </a:cubicBezTo>
                  <a:cubicBezTo>
                    <a:pt x="187" y="399"/>
                    <a:pt x="174" y="404"/>
                    <a:pt x="160" y="405"/>
                  </a:cubicBezTo>
                  <a:cubicBezTo>
                    <a:pt x="146" y="406"/>
                    <a:pt x="127" y="403"/>
                    <a:pt x="112" y="399"/>
                  </a:cubicBezTo>
                  <a:cubicBezTo>
                    <a:pt x="97" y="395"/>
                    <a:pt x="79" y="389"/>
                    <a:pt x="68" y="383"/>
                  </a:cubicBezTo>
                  <a:cubicBezTo>
                    <a:pt x="57" y="377"/>
                    <a:pt x="53" y="371"/>
                    <a:pt x="48" y="365"/>
                  </a:cubicBezTo>
                  <a:cubicBezTo>
                    <a:pt x="43" y="359"/>
                    <a:pt x="40" y="339"/>
                    <a:pt x="38" y="345"/>
                  </a:cubicBezTo>
                  <a:cubicBezTo>
                    <a:pt x="36" y="351"/>
                    <a:pt x="36" y="374"/>
                    <a:pt x="36" y="399"/>
                  </a:cubicBezTo>
                  <a:cubicBezTo>
                    <a:pt x="36" y="424"/>
                    <a:pt x="32" y="482"/>
                    <a:pt x="36" y="493"/>
                  </a:cubicBezTo>
                  <a:cubicBezTo>
                    <a:pt x="40" y="504"/>
                    <a:pt x="52" y="470"/>
                    <a:pt x="58" y="463"/>
                  </a:cubicBezTo>
                  <a:cubicBezTo>
                    <a:pt x="64" y="456"/>
                    <a:pt x="69" y="453"/>
                    <a:pt x="74" y="451"/>
                  </a:cubicBezTo>
                  <a:cubicBezTo>
                    <a:pt x="79" y="449"/>
                    <a:pt x="80" y="450"/>
                    <a:pt x="88" y="453"/>
                  </a:cubicBezTo>
                  <a:cubicBezTo>
                    <a:pt x="96" y="456"/>
                    <a:pt x="107" y="464"/>
                    <a:pt x="120" y="469"/>
                  </a:cubicBezTo>
                  <a:cubicBezTo>
                    <a:pt x="133" y="474"/>
                    <a:pt x="152" y="479"/>
                    <a:pt x="168" y="481"/>
                  </a:cubicBezTo>
                  <a:cubicBezTo>
                    <a:pt x="184" y="483"/>
                    <a:pt x="194" y="486"/>
                    <a:pt x="214" y="483"/>
                  </a:cubicBezTo>
                  <a:cubicBezTo>
                    <a:pt x="234" y="480"/>
                    <a:pt x="266" y="473"/>
                    <a:pt x="288" y="463"/>
                  </a:cubicBezTo>
                  <a:cubicBezTo>
                    <a:pt x="310" y="453"/>
                    <a:pt x="330" y="440"/>
                    <a:pt x="344" y="425"/>
                  </a:cubicBezTo>
                  <a:cubicBezTo>
                    <a:pt x="358" y="410"/>
                    <a:pt x="368" y="394"/>
                    <a:pt x="374" y="375"/>
                  </a:cubicBezTo>
                  <a:cubicBezTo>
                    <a:pt x="380" y="356"/>
                    <a:pt x="382" y="330"/>
                    <a:pt x="380" y="313"/>
                  </a:cubicBezTo>
                  <a:cubicBezTo>
                    <a:pt x="378" y="296"/>
                    <a:pt x="367" y="284"/>
                    <a:pt x="360" y="273"/>
                  </a:cubicBezTo>
                  <a:cubicBezTo>
                    <a:pt x="353" y="262"/>
                    <a:pt x="346" y="255"/>
                    <a:pt x="336" y="247"/>
                  </a:cubicBezTo>
                  <a:cubicBezTo>
                    <a:pt x="326" y="239"/>
                    <a:pt x="312" y="231"/>
                    <a:pt x="298" y="225"/>
                  </a:cubicBezTo>
                  <a:cubicBezTo>
                    <a:pt x="284" y="219"/>
                    <a:pt x="268" y="217"/>
                    <a:pt x="252" y="213"/>
                  </a:cubicBezTo>
                  <a:cubicBezTo>
                    <a:pt x="236" y="209"/>
                    <a:pt x="219" y="206"/>
                    <a:pt x="204" y="199"/>
                  </a:cubicBezTo>
                  <a:cubicBezTo>
                    <a:pt x="189" y="192"/>
                    <a:pt x="171" y="180"/>
                    <a:pt x="162" y="171"/>
                  </a:cubicBezTo>
                  <a:cubicBezTo>
                    <a:pt x="153" y="162"/>
                    <a:pt x="151" y="152"/>
                    <a:pt x="150" y="143"/>
                  </a:cubicBezTo>
                  <a:cubicBezTo>
                    <a:pt x="149" y="134"/>
                    <a:pt x="149" y="122"/>
                    <a:pt x="154" y="115"/>
                  </a:cubicBezTo>
                  <a:cubicBezTo>
                    <a:pt x="159" y="108"/>
                    <a:pt x="170" y="103"/>
                    <a:pt x="178" y="99"/>
                  </a:cubicBezTo>
                  <a:cubicBezTo>
                    <a:pt x="186" y="95"/>
                    <a:pt x="191" y="93"/>
                    <a:pt x="202" y="91"/>
                  </a:cubicBezTo>
                  <a:cubicBezTo>
                    <a:pt x="213" y="89"/>
                    <a:pt x="228" y="87"/>
                    <a:pt x="242" y="87"/>
                  </a:cubicBezTo>
                  <a:cubicBezTo>
                    <a:pt x="256" y="87"/>
                    <a:pt x="273" y="79"/>
                    <a:pt x="284" y="89"/>
                  </a:cubicBezTo>
                  <a:cubicBezTo>
                    <a:pt x="295" y="99"/>
                    <a:pt x="305" y="159"/>
                    <a:pt x="310" y="147"/>
                  </a:cubicBezTo>
                  <a:cubicBezTo>
                    <a:pt x="315" y="135"/>
                    <a:pt x="316" y="34"/>
                    <a:pt x="314" y="17"/>
                  </a:cubicBezTo>
                  <a:cubicBezTo>
                    <a:pt x="312" y="0"/>
                    <a:pt x="306" y="44"/>
                    <a:pt x="292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03" name="Line 5"/>
          <p:cNvSpPr>
            <a:spLocks noChangeShapeType="1"/>
          </p:cNvSpPr>
          <p:nvPr userDrawn="1"/>
        </p:nvSpPr>
        <p:spPr bwMode="auto">
          <a:xfrm flipV="1">
            <a:off x="381000" y="6577012"/>
            <a:ext cx="8305800" cy="0"/>
          </a:xfrm>
          <a:prstGeom prst="line">
            <a:avLst/>
          </a:prstGeom>
          <a:noFill/>
          <a:ln w="25400">
            <a:solidFill>
              <a:srgbClr val="0032C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4" name="Line 6"/>
          <p:cNvSpPr>
            <a:spLocks noChangeShapeType="1"/>
          </p:cNvSpPr>
          <p:nvPr userDrawn="1"/>
        </p:nvSpPr>
        <p:spPr bwMode="auto">
          <a:xfrm>
            <a:off x="266700" y="6496050"/>
            <a:ext cx="8496300" cy="0"/>
          </a:xfrm>
          <a:prstGeom prst="line">
            <a:avLst/>
          </a:prstGeom>
          <a:noFill/>
          <a:ln w="25400">
            <a:solidFill>
              <a:srgbClr val="0032C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Line 7"/>
          <p:cNvSpPr>
            <a:spLocks noChangeShapeType="1"/>
          </p:cNvSpPr>
          <p:nvPr userDrawn="1"/>
        </p:nvSpPr>
        <p:spPr bwMode="auto">
          <a:xfrm>
            <a:off x="381000" y="806450"/>
            <a:ext cx="8301038" cy="0"/>
          </a:xfrm>
          <a:prstGeom prst="line">
            <a:avLst/>
          </a:prstGeom>
          <a:noFill/>
          <a:ln w="28575">
            <a:solidFill>
              <a:srgbClr val="0032C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Line 8"/>
          <p:cNvSpPr>
            <a:spLocks noChangeShapeType="1"/>
          </p:cNvSpPr>
          <p:nvPr userDrawn="1"/>
        </p:nvSpPr>
        <p:spPr bwMode="auto">
          <a:xfrm>
            <a:off x="533400" y="882650"/>
            <a:ext cx="80010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76200"/>
            <a:ext cx="685800" cy="6613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2/29/12</a:t>
            </a:r>
          </a:p>
        </p:txBody>
      </p:sp>
    </p:spTree>
    <p:extLst>
      <p:ext uri="{BB962C8B-B14F-4D97-AF65-F5344CB8AC3E}">
        <p14:creationId xmlns:p14="http://schemas.microsoft.com/office/powerpoint/2010/main" val="3363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-112" charset="-128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-112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61963" indent="-22542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2pPr>
      <a:lvl3pPr marL="681038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9175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34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FD4CC-5B09-4BEF-9353-EE5EA848A3BB}" type="slidenum">
              <a:rPr 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3700" y="930275"/>
            <a:ext cx="82804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4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6038"/>
            <a:ext cx="6858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81000" y="838200"/>
            <a:ext cx="8458200" cy="0"/>
          </a:xfrm>
          <a:prstGeom prst="line">
            <a:avLst/>
          </a:prstGeom>
          <a:noFill/>
          <a:ln w="57150" cmpd="thickThin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14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9148A-2071-4248-851A-201AF12EC794}" type="slidenum">
              <a:rPr lang="en-US" smtClean="0">
                <a:solidFill>
                  <a:srgbClr val="000000"/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1032" name="Picture 9" descr="meatbal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75" y="70644"/>
            <a:ext cx="781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SP_fi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9450" y="45244"/>
            <a:ext cx="7556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6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90563" indent="-23336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sky, plane, grass&#10;&#10;Description automatically generated">
            <a:extLst>
              <a:ext uri="{FF2B5EF4-FFF2-40B4-BE49-F238E27FC236}">
                <a16:creationId xmlns:a16="http://schemas.microsoft.com/office/drawing/2014/main" id="{8637C78C-B0F1-47D2-CEFF-53855A0AE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905"/>
            <a:ext cx="9144000" cy="6102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3350" y="-369298"/>
            <a:ext cx="8557300" cy="14700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NASA Airborne Science Program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" y="5511816"/>
            <a:ext cx="4026525" cy="844062"/>
          </a:xfrm>
        </p:spPr>
        <p:txBody>
          <a:bodyPr/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Derek Rutovic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April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FFD37-BABE-47E1-9B3E-DB2A7E3B65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irplane in a hangar&#10;&#10;Description automatically generated with low confidence">
            <a:extLst>
              <a:ext uri="{FF2B5EF4-FFF2-40B4-BE49-F238E27FC236}">
                <a16:creationId xmlns:a16="http://schemas.microsoft.com/office/drawing/2014/main" id="{09F24213-2456-42CA-8C33-BD531E9A2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3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538993"/>
            <a:ext cx="914400" cy="228600"/>
          </a:xfrm>
        </p:spPr>
        <p:txBody>
          <a:bodyPr/>
          <a:lstStyle/>
          <a:p>
            <a:pPr>
              <a:defRPr/>
            </a:pPr>
            <a:fld id="{5CAFFD37-BABE-47E1-9B3E-DB2A7E3B65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6542" y="5134516"/>
            <a:ext cx="264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226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ASP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875322"/>
            <a:ext cx="8739554" cy="5601677"/>
          </a:xfrm>
        </p:spPr>
        <p:txBody>
          <a:bodyPr/>
          <a:lstStyle/>
          <a:p>
            <a:r>
              <a:rPr lang="en-US" sz="1800" dirty="0"/>
              <a:t>Post-Covid has been a period of significant transition for the Airborne Science Program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Completed transitions</a:t>
            </a:r>
          </a:p>
          <a:p>
            <a:pPr lvl="2"/>
            <a:r>
              <a:rPr lang="en-US" sz="1800" dirty="0"/>
              <a:t>DC-8 retired</a:t>
            </a:r>
          </a:p>
          <a:p>
            <a:pPr lvl="2"/>
            <a:r>
              <a:rPr lang="en-US" sz="1800" dirty="0"/>
              <a:t>AFRC flight operations successfully moved to Edwards AFB, Palmdale hangar closed out </a:t>
            </a:r>
          </a:p>
          <a:p>
            <a:pPr lvl="2"/>
            <a:r>
              <a:rPr lang="en-US" sz="1800" dirty="0"/>
              <a:t>WFF closed and transferred P-3 to LaRC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Ongoing changes</a:t>
            </a:r>
          </a:p>
          <a:p>
            <a:pPr lvl="2"/>
            <a:r>
              <a:rPr lang="en-US" sz="1800" dirty="0"/>
              <a:t>B777 major structural modification has been completed</a:t>
            </a:r>
          </a:p>
          <a:p>
            <a:pPr lvl="3"/>
            <a:r>
              <a:rPr lang="en-US" sz="1800" dirty="0"/>
              <a:t>Will support first mission in FY27</a:t>
            </a:r>
          </a:p>
          <a:p>
            <a:pPr lvl="2"/>
            <a:r>
              <a:rPr lang="en-US" sz="1800" dirty="0"/>
              <a:t>GV purchased at the end of FY25, accelerated efforts to modify</a:t>
            </a:r>
          </a:p>
          <a:p>
            <a:pPr lvl="2"/>
            <a:r>
              <a:rPr lang="en-US" sz="1800" dirty="0"/>
              <a:t>P-3 placed in flyable storage for FY26</a:t>
            </a:r>
          </a:p>
          <a:p>
            <a:pPr lvl="3"/>
            <a:r>
              <a:rPr lang="en-US" sz="1800" dirty="0"/>
              <a:t>Operational in FY27 to support EVS-4 mission</a:t>
            </a:r>
          </a:p>
          <a:p>
            <a:pPr lvl="2"/>
            <a:r>
              <a:rPr lang="en-US" sz="1800" dirty="0"/>
              <a:t>G-IV will replace UAVSAR G-III to support JPL radar operations</a:t>
            </a:r>
          </a:p>
          <a:p>
            <a:pPr lvl="2"/>
            <a:r>
              <a:rPr lang="en-US" sz="1800" dirty="0"/>
              <a:t>Commercial Air Services (CAS)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9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/>
              <a:t>B777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7A0DE2-F324-C898-35FB-A6DB0DAF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2"/>
            <a:ext cx="8739554" cy="5601677"/>
          </a:xfrm>
        </p:spPr>
        <p:txBody>
          <a:bodyPr/>
          <a:lstStyle/>
          <a:p>
            <a:r>
              <a:rPr lang="en-US" sz="1800" dirty="0"/>
              <a:t>Structural viewport modification completed ahead of schedule at L-3 Harris in Waco, TX</a:t>
            </a:r>
          </a:p>
          <a:p>
            <a:pPr lvl="1"/>
            <a:endParaRPr lang="en-US" sz="1800" dirty="0"/>
          </a:p>
          <a:p>
            <a:r>
              <a:rPr lang="en-US" sz="1800" dirty="0"/>
              <a:t>First mission, NURTURE, slated for January 2027</a:t>
            </a:r>
          </a:p>
          <a:p>
            <a:pPr marL="742923" lvl="1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b="1" u="sng" dirty="0"/>
              <a:t>N</a:t>
            </a:r>
            <a:r>
              <a:rPr lang="en-US" sz="1800" dirty="0"/>
              <a:t>orth American </a:t>
            </a:r>
            <a:r>
              <a:rPr lang="en-US" sz="1800" b="1" u="sng" dirty="0"/>
              <a:t>U</a:t>
            </a:r>
            <a:r>
              <a:rPr lang="en-US" sz="1800" dirty="0"/>
              <a:t>pstream Feature-</a:t>
            </a:r>
            <a:r>
              <a:rPr lang="en-US" sz="1800" b="1" u="sng" dirty="0"/>
              <a:t>R</a:t>
            </a:r>
            <a:r>
              <a:rPr lang="en-US" sz="1800" dirty="0"/>
              <a:t>esolving and </a:t>
            </a:r>
            <a:r>
              <a:rPr lang="en-US" sz="1800" b="1" u="sng" dirty="0"/>
              <a:t>T</a:t>
            </a:r>
            <a:r>
              <a:rPr lang="en-US" sz="1800" dirty="0"/>
              <a:t>ropopause </a:t>
            </a:r>
            <a:r>
              <a:rPr lang="en-US" sz="1800" b="1" u="sng" dirty="0"/>
              <a:t>U</a:t>
            </a:r>
            <a:r>
              <a:rPr lang="en-US" sz="1800" dirty="0"/>
              <a:t>ncertainty </a:t>
            </a:r>
            <a:r>
              <a:rPr lang="en-US" sz="1800" b="1" u="sng" dirty="0"/>
              <a:t>R</a:t>
            </a:r>
            <a:r>
              <a:rPr lang="en-US" sz="1800" dirty="0"/>
              <a:t>econnaissance </a:t>
            </a:r>
            <a:r>
              <a:rPr lang="en-US" sz="1800" u="sng" dirty="0"/>
              <a:t>E</a:t>
            </a:r>
            <a:r>
              <a:rPr lang="en-US" sz="1800" dirty="0"/>
              <a:t>xperiment</a:t>
            </a:r>
          </a:p>
          <a:p>
            <a:pPr marL="1200124" lvl="2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Advances the knowledge of the processes that lead to extreme, high-impact winter weather events</a:t>
            </a:r>
          </a:p>
          <a:p>
            <a:endParaRPr lang="en-US" sz="1800" dirty="0"/>
          </a:p>
          <a:p>
            <a:r>
              <a:rPr lang="en-US" sz="1800" dirty="0"/>
              <a:t>Road ahead to make NURTURE</a:t>
            </a:r>
          </a:p>
          <a:p>
            <a:pPr lvl="1"/>
            <a:r>
              <a:rPr lang="en-US" sz="1800" dirty="0"/>
              <a:t>Finish internal research modifications</a:t>
            </a:r>
          </a:p>
          <a:p>
            <a:pPr lvl="1"/>
            <a:r>
              <a:rPr lang="en-US" sz="1800" dirty="0"/>
              <a:t>Scheduled maintenance</a:t>
            </a:r>
          </a:p>
          <a:p>
            <a:pPr lvl="1"/>
            <a:r>
              <a:rPr lang="en-US" sz="1800" dirty="0"/>
              <a:t>Integrate NURTURE payload</a:t>
            </a:r>
          </a:p>
          <a:p>
            <a:pPr lvl="1"/>
            <a:r>
              <a:rPr lang="en-US" sz="1800" dirty="0"/>
              <a:t>Aircraft paint, not-to-interfere basis with the above essential program elements</a:t>
            </a:r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762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2E20-2D25-13E7-0AE8-5CA7AC4C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1BCA-BC6B-113A-3BD2-E7593E8D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B777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4B4B0-680A-4661-96C2-140508A7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71D31-5312-8671-E7DA-9F5E81869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2"/>
            <a:ext cx="8739554" cy="5601677"/>
          </a:xfrm>
        </p:spPr>
        <p:txBody>
          <a:bodyPr/>
          <a:lstStyle/>
          <a:p>
            <a:r>
              <a:rPr lang="en-US" sz="1800" dirty="0"/>
              <a:t>B777 effort larger than just the basic aircraft modifications</a:t>
            </a:r>
          </a:p>
          <a:p>
            <a:pPr lvl="1"/>
            <a:r>
              <a:rPr lang="en-US" sz="1800" dirty="0"/>
              <a:t>DC-8 instrument support infrastructure not compatible with the larger B777 portals</a:t>
            </a:r>
          </a:p>
          <a:p>
            <a:pPr lvl="1"/>
            <a:r>
              <a:rPr lang="en-US" sz="1800" dirty="0"/>
              <a:t>Significant parallel effort to integrate NURTURE payload</a:t>
            </a:r>
          </a:p>
          <a:p>
            <a:pPr lvl="1"/>
            <a:r>
              <a:rPr lang="en-US" sz="1800" dirty="0"/>
              <a:t>Component fabrication in process, fit checks starting in the next couple of months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5" name="Picture 4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5E280765-BC83-3503-621D-ED7DD673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86" y="2840365"/>
            <a:ext cx="3771887" cy="3337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90E80-5961-BF4B-B1A4-FD9462EF7DAD}"/>
              </a:ext>
            </a:extLst>
          </p:cNvPr>
          <p:cNvSpPr txBox="1"/>
          <p:nvPr/>
        </p:nvSpPr>
        <p:spPr>
          <a:xfrm>
            <a:off x="6722077" y="6257173"/>
            <a:ext cx="832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S-HIS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BFF88-4B82-BA60-E0CA-A8775436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2" y="3224946"/>
            <a:ext cx="5130008" cy="24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7A0DE2-F324-C898-35FB-A6DB0DAF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2"/>
            <a:ext cx="8739554" cy="5601677"/>
          </a:xfrm>
        </p:spPr>
        <p:txBody>
          <a:bodyPr/>
          <a:lstStyle/>
          <a:p>
            <a:r>
              <a:rPr lang="en-US" sz="1800" dirty="0"/>
              <a:t>Purchased and received on the final day of FY25 to provide dedicated GV remote sensing platform to Earth Science</a:t>
            </a:r>
          </a:p>
          <a:p>
            <a:r>
              <a:rPr lang="en-US" sz="1800" dirty="0"/>
              <a:t>Modification contract awarded to Avenger Aerospace on 4/15</a:t>
            </a:r>
          </a:p>
          <a:p>
            <a:pPr lvl="1"/>
            <a:r>
              <a:rPr lang="en-US" sz="1800" dirty="0"/>
              <a:t>Delivery January 2027</a:t>
            </a:r>
          </a:p>
          <a:p>
            <a:r>
              <a:rPr lang="en-US" sz="1800" dirty="0"/>
              <a:t> Targeting first mission Spring 2027 for LVIS GEDI Southeast Asia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5" name="Picture 4" descr="A group of people standing next to a plane&#10;&#10;AI-generated content may be incorrect.">
            <a:extLst>
              <a:ext uri="{FF2B5EF4-FFF2-40B4-BE49-F238E27FC236}">
                <a16:creationId xmlns:a16="http://schemas.microsoft.com/office/drawing/2014/main" id="{B80EC407-44F5-DFFC-3D4D-56052774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12" y="2561910"/>
            <a:ext cx="5642776" cy="42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9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1297-435B-5329-2708-3940B4B9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A023-FC13-E4BA-60BF-FFA2286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GV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8B2EC-2AA6-C419-9991-CF928016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D61A0A-09A6-E4B8-C5E1-74119314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3"/>
            <a:ext cx="8739554" cy="5601677"/>
          </a:xfrm>
        </p:spPr>
        <p:txBody>
          <a:bodyPr/>
          <a:lstStyle/>
          <a:p>
            <a:r>
              <a:rPr lang="en-US" sz="1800" dirty="0"/>
              <a:t>Initial modifications will heavily “mirror” existing JSC-operated GV</a:t>
            </a:r>
          </a:p>
          <a:p>
            <a:pPr lvl="1"/>
            <a:r>
              <a:rPr lang="en-US" sz="1800" dirty="0"/>
              <a:t>ASP/AFRC meeting at the airplane this summer to discuss dropsonde tube</a:t>
            </a:r>
          </a:p>
          <a:p>
            <a:endParaRPr lang="en-US" sz="1800" dirty="0"/>
          </a:p>
          <a:p>
            <a:r>
              <a:rPr lang="en-US" sz="1800" dirty="0"/>
              <a:t>Once again, not just aircraft modifications required to build up the program</a:t>
            </a:r>
          </a:p>
          <a:p>
            <a:pPr lvl="1"/>
            <a:r>
              <a:rPr lang="en-US" sz="1800" dirty="0"/>
              <a:t>Team is working pilot and maintenance training, display and INU upgrades, engine maintenance plan contracting, spare component acquisitions, and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EC970-F857-75B4-3FA1-642D3465F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35" y="3153471"/>
            <a:ext cx="4995529" cy="33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P-3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7A0DE2-F324-C898-35FB-A6DB0DAF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2"/>
            <a:ext cx="8739554" cy="5601677"/>
          </a:xfrm>
        </p:spPr>
        <p:txBody>
          <a:bodyPr/>
          <a:lstStyle/>
          <a:p>
            <a:r>
              <a:rPr lang="en-US" sz="1800" dirty="0"/>
              <a:t>Transferred to Langley Research Center after the closure of the Wallops aircraft office and placed into “flyable” storage in FY26</a:t>
            </a:r>
          </a:p>
          <a:p>
            <a:r>
              <a:rPr lang="en-US" sz="1800" dirty="0"/>
              <a:t>Bringing back to full core capability to support FarmFlux in FY27</a:t>
            </a:r>
          </a:p>
          <a:p>
            <a:r>
              <a:rPr lang="en-US" sz="1800" dirty="0"/>
              <a:t>Retained significant core personnel from Wallops supporting other ASP priorities</a:t>
            </a:r>
          </a:p>
          <a:p>
            <a:pPr lvl="1"/>
            <a:r>
              <a:rPr lang="en-US" sz="1800" dirty="0"/>
              <a:t>Currently transitioning back to the P-3</a:t>
            </a:r>
          </a:p>
          <a:p>
            <a:r>
              <a:rPr lang="en-US" sz="1800" dirty="0"/>
              <a:t>Recently hired two mechanics, requisition out for a flight engineer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1026" name="D3875CA6-5732-4CC4-9271-468EC5A0EF4E" descr="IMG_0266.jpeg">
            <a:extLst>
              <a:ext uri="{FF2B5EF4-FFF2-40B4-BE49-F238E27FC236}">
                <a16:creationId xmlns:a16="http://schemas.microsoft.com/office/drawing/2014/main" id="{B1655BF0-1295-1786-D381-44AAD1A5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73" y="2807287"/>
            <a:ext cx="5300654" cy="39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3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G-IV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7A0DE2-F324-C898-35FB-A6DB0DAF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2"/>
            <a:ext cx="8739554" cy="5601677"/>
          </a:xfrm>
        </p:spPr>
        <p:txBody>
          <a:bodyPr/>
          <a:lstStyle/>
          <a:p>
            <a:r>
              <a:rPr lang="en-US" sz="1800" dirty="0"/>
              <a:t>G-IV is in modification at Phoenix Air in Cartersville, GA</a:t>
            </a:r>
          </a:p>
          <a:p>
            <a:r>
              <a:rPr lang="en-US" sz="1800" dirty="0"/>
              <a:t>Installing large canoe to house two SAR antennas to provide-multifrequency capability</a:t>
            </a:r>
          </a:p>
          <a:p>
            <a:pPr lvl="1"/>
            <a:r>
              <a:rPr lang="en-US" sz="1800" dirty="0"/>
              <a:t>Third antenna designed to be installed as a fuselage blister, modification not funded</a:t>
            </a:r>
          </a:p>
          <a:p>
            <a:r>
              <a:rPr lang="en-US" sz="1800" dirty="0"/>
              <a:t>Significant corrosion issues associated with a wing attachment fitting</a:t>
            </a:r>
          </a:p>
          <a:p>
            <a:r>
              <a:rPr lang="en-US" sz="1800" dirty="0"/>
              <a:t>Jet delivery from Phoenix Air slated for 8/2026, mission systems installation through 2/2027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ABAC9-FCC1-646F-C38F-6082998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2449"/>
            <a:ext cx="5862775" cy="2029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45107F-F7A8-0C16-E7D3-86E1394E1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75" y="3696973"/>
            <a:ext cx="3281225" cy="24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2531C-D231-31C8-A10D-D5488AFB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9BC9-D94C-35EC-375E-44A56E4B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75323"/>
          </a:xfrm>
        </p:spPr>
        <p:txBody>
          <a:bodyPr/>
          <a:lstStyle/>
          <a:p>
            <a:r>
              <a:rPr lang="en-US" sz="3200" dirty="0"/>
              <a:t>Commercial Aircraft Services (CAS)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78414-90D3-90F0-5897-A997DDF3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FFD37-BABE-47E1-9B3E-DB2A7E3B653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A0FCC4-DCDF-BE6C-3647-12B18D1ED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3" y="875323"/>
            <a:ext cx="8739554" cy="5601677"/>
          </a:xfrm>
        </p:spPr>
        <p:txBody>
          <a:bodyPr/>
          <a:lstStyle/>
          <a:p>
            <a:r>
              <a:rPr lang="en-US" sz="1800" dirty="0"/>
              <a:t>Support structure and personnel hit hard by the Deferred Resignation Program and the closure of the Wallops aircraft office</a:t>
            </a:r>
          </a:p>
          <a:p>
            <a:endParaRPr lang="en-US" sz="1800" dirty="0"/>
          </a:p>
          <a:p>
            <a:r>
              <a:rPr lang="en-US" sz="1800" dirty="0"/>
              <a:t>Worked closely with the new centralized CAS office to appropriately prioritize Earth Science vendor audits and fund to support the mission</a:t>
            </a:r>
          </a:p>
          <a:p>
            <a:endParaRPr lang="en-US" sz="1800" dirty="0"/>
          </a:p>
          <a:p>
            <a:r>
              <a:rPr lang="en-US" sz="1800" dirty="0"/>
              <a:t>Increased funding to support internal NASA airworthiness process including the addition of a “CAS Manager” at Goddard</a:t>
            </a:r>
          </a:p>
          <a:p>
            <a:endParaRPr lang="en-US" sz="1800" dirty="0"/>
          </a:p>
          <a:p>
            <a:r>
              <a:rPr lang="en-US" sz="1800" dirty="0"/>
              <a:t>AIR Card for CAS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208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yThemeA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T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ES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ST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ES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rion FTA Template">
  <a:themeElements>
    <a:clrScheme name="Orion FT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Orion FT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on FT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on FT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on FT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on FT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on FT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on FT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on FT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on FT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on FT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on FT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ion FT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18165</TotalTime>
  <Words>526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Grande</vt:lpstr>
      <vt:lpstr>Times New Roman</vt:lpstr>
      <vt:lpstr>Default Design</vt:lpstr>
      <vt:lpstr>MyThemeA</vt:lpstr>
      <vt:lpstr>1_ESTO</vt:lpstr>
      <vt:lpstr>Custom Design</vt:lpstr>
      <vt:lpstr>1_Custom Design</vt:lpstr>
      <vt:lpstr>2_ESTO</vt:lpstr>
      <vt:lpstr>5_Custom Design</vt:lpstr>
      <vt:lpstr>2_Orion FTA Template</vt:lpstr>
      <vt:lpstr>NASA Airborne Science Program</vt:lpstr>
      <vt:lpstr>ASP Current Status</vt:lpstr>
      <vt:lpstr>B777</vt:lpstr>
      <vt:lpstr>B777</vt:lpstr>
      <vt:lpstr>GV</vt:lpstr>
      <vt:lpstr>GV</vt:lpstr>
      <vt:lpstr>P-3</vt:lpstr>
      <vt:lpstr>G-IV</vt:lpstr>
      <vt:lpstr>Commercial Aircraft Services (CAS)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TAGG, BRUCE A. (HQ-DK000)</dc:creator>
  <cp:lastModifiedBy>Rutovic, Mihailo (JSC-DK000)</cp:lastModifiedBy>
  <cp:revision>712</cp:revision>
  <cp:lastPrinted>2026-01-14T14:56:59Z</cp:lastPrinted>
  <dcterms:created xsi:type="dcterms:W3CDTF">2014-10-15T15:30:24Z</dcterms:created>
  <dcterms:modified xsi:type="dcterms:W3CDTF">2026-04-21T13:27:04Z</dcterms:modified>
</cp:coreProperties>
</file>