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comments/modernComment_7FE4E380_99875580.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modernComment_7FFFF7F7_BC3F866.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7FFFF7E7_7E2D1490.xml" ContentType="application/vnd.ms-powerpoint.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9" r:id="rId4"/>
    <p:sldMasterId id="2147483911" r:id="rId5"/>
  </p:sldMasterIdLst>
  <p:notesMasterIdLst>
    <p:notesMasterId r:id="rId28"/>
  </p:notesMasterIdLst>
  <p:handoutMasterIdLst>
    <p:handoutMasterId r:id="rId29"/>
  </p:handoutMasterIdLst>
  <p:sldIdLst>
    <p:sldId id="2147481580" r:id="rId6"/>
    <p:sldId id="2147481499" r:id="rId7"/>
    <p:sldId id="2147481501" r:id="rId8"/>
    <p:sldId id="2147481577" r:id="rId9"/>
    <p:sldId id="330" r:id="rId10"/>
    <p:sldId id="2147481592" r:id="rId11"/>
    <p:sldId id="2145706880" r:id="rId12"/>
    <p:sldId id="2147481590" r:id="rId13"/>
    <p:sldId id="2145706883" r:id="rId14"/>
    <p:sldId id="2147481480" r:id="rId15"/>
    <p:sldId id="2147481589" r:id="rId16"/>
    <p:sldId id="2145706885" r:id="rId17"/>
    <p:sldId id="2147481591" r:id="rId18"/>
    <p:sldId id="2147481572" r:id="rId19"/>
    <p:sldId id="2147481575" r:id="rId20"/>
    <p:sldId id="2145706873" r:id="rId21"/>
    <p:sldId id="2147481582" r:id="rId22"/>
    <p:sldId id="2147481583" r:id="rId23"/>
    <p:sldId id="2147481584" r:id="rId24"/>
    <p:sldId id="2147481565" r:id="rId25"/>
    <p:sldId id="2147481586" r:id="rId26"/>
    <p:sldId id="214748149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18F701-AC68-8AB1-182B-B2F2AC89F42B}" name="Gray, Ellen T. (HQ-DK000)" initials="G(" userId="S::etgray1@ndc.nasa.gov::e2f81302-ddda-4d36-a74f-44203940ec29" providerId="AD"/>
  <p188:author id="{0E8C2D03-3C76-CEA8-24D7-894467B24A13}" name="Riesbeck, Luc H (HQ-DA040)" initials="R(" userId="S::lriesbec@ndc.nasa.gov::ea344da5-e295-48a8-8a35-7faf0a993068" providerId="AD"/>
  <p188:author id="{B7D50532-76EE-9F64-90CE-1909F274F768}" name="St Germain, Karen M. (HQ-DK000)" initials="S(" userId="S::kstgerma@ndc.nasa.gov::21b1bc79-92da-46d4-8361-5da1b87a68f4" providerId="AD"/>
  <p188:author id="{0C2D3843-DBAF-FFA5-D464-E15DB242AA17}" name="Weinstein, Beth E. (HQ-DK000)" initials="BW" userId="S::bweinste@ndc.nasa.gov::1f63ebf6-df07-4620-9889-ef8581ce4e85" providerId="AD"/>
  <p188:author id="{A3612048-6F73-5CB0-866D-15FF9BE3ED1C}" name="Thorne, Christopher S. (HQ-DK000)[NCS]" initials="T(" userId="S::csthorne@ndc.nasa.gov::7e93e1c5-ea65-4374-96d0-3abf0728fa6b" providerId="AD"/>
  <p188:author id="{C6C7BFA8-B94A-79F5-D661-3EC2D3F699B6}" name="Henderson, Aisha J. (HQ-DK000)[eMITS]" initials="AH" userId="S::ajhende5@ndc.nasa.gov::dbb7722c-cd77-481b-ba80-42412e65b250" providerId="AD"/>
  <p188:author id="{6198D9B2-F3BF-4905-56FF-9CDB97AFC665}" name="Rillo, Kayla (HQ-DA040)" initials="KR" userId="S::krillo@ndc.nasa.gov::cc990d5d-6453-40c9-bed9-19c7cb09528d" providerId="AD"/>
  <p188:author id="{B3D2C4F1-E2EC-1B32-0BA3-D0B8FD8293DB}" name="Villegas Morera, Paula M. (HQ-DK000)[BOOZ ALLEN HAMILTON INC]" initials="PV" userId="S::pmvilleg@ndc.nasa.gov::a08e20ed-7b08-425a-ba9e-9f368aaa4571"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1EBFF"/>
    <a:srgbClr val="263766"/>
    <a:srgbClr val="D9D9D9"/>
    <a:srgbClr val="404040"/>
    <a:srgbClr val="E4E5E3"/>
    <a:srgbClr val="45BAAE"/>
    <a:srgbClr val="C85C2C"/>
    <a:srgbClr val="C15216"/>
    <a:srgbClr val="C15237"/>
    <a:srgbClr val="B047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72A96F-16DC-39D5-52DF-B3FC320C27C7}" v="127" dt="2026-04-21T11:55:34.858"/>
    <p1510:client id="{EF787D1A-FF2F-4504-A227-F5DFCB8F2ADC}" v="56" dt="2026-04-21T02:15:11.3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36" Type="http://schemas.microsoft.com/office/2018/10/relationships/authors" Target="author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hwinger, Scott (HQ-DK000)" userId="S::dschwing@ndc.nasa.gov::22b6d99a-893c-425f-bd09-eb18d80a0024" providerId="AD" clId="Web-{AB72A96F-16DC-39D5-52DF-B3FC320C27C7}"/>
    <pc:docChg chg="modSld">
      <pc:chgData name="Schwinger, Scott (HQ-DK000)" userId="S::dschwing@ndc.nasa.gov::22b6d99a-893c-425f-bd09-eb18d80a0024" providerId="AD" clId="Web-{AB72A96F-16DC-39D5-52DF-B3FC320C27C7}" dt="2026-04-21T11:55:34.858" v="116" actId="14100"/>
      <pc:docMkLst>
        <pc:docMk/>
      </pc:docMkLst>
      <pc:sldChg chg="modSp">
        <pc:chgData name="Schwinger, Scott (HQ-DK000)" userId="S::dschwing@ndc.nasa.gov::22b6d99a-893c-425f-bd09-eb18d80a0024" providerId="AD" clId="Web-{AB72A96F-16DC-39D5-52DF-B3FC320C27C7}" dt="2026-04-21T11:53:55.591" v="102" actId="20577"/>
        <pc:sldMkLst>
          <pc:docMk/>
          <pc:sldMk cId="3833025322" sldId="330"/>
        </pc:sldMkLst>
        <pc:spChg chg="mod">
          <ac:chgData name="Schwinger, Scott (HQ-DK000)" userId="S::dschwing@ndc.nasa.gov::22b6d99a-893c-425f-bd09-eb18d80a0024" providerId="AD" clId="Web-{AB72A96F-16DC-39D5-52DF-B3FC320C27C7}" dt="2026-04-21T11:53:55.591" v="102" actId="20577"/>
          <ac:spMkLst>
            <pc:docMk/>
            <pc:sldMk cId="3833025322" sldId="330"/>
            <ac:spMk id="7" creationId="{87DA25B3-B7BA-D00B-3867-4C1D2273DDAB}"/>
          </ac:spMkLst>
        </pc:spChg>
      </pc:sldChg>
      <pc:sldChg chg="modSp">
        <pc:chgData name="Schwinger, Scott (HQ-DK000)" userId="S::dschwing@ndc.nasa.gov::22b6d99a-893c-425f-bd09-eb18d80a0024" providerId="AD" clId="Web-{AB72A96F-16DC-39D5-52DF-B3FC320C27C7}" dt="2026-04-21T11:53:05.793" v="93" actId="20577"/>
        <pc:sldMkLst>
          <pc:docMk/>
          <pc:sldMk cId="1968123909" sldId="2147481577"/>
        </pc:sldMkLst>
        <pc:spChg chg="mod">
          <ac:chgData name="Schwinger, Scott (HQ-DK000)" userId="S::dschwing@ndc.nasa.gov::22b6d99a-893c-425f-bd09-eb18d80a0024" providerId="AD" clId="Web-{AB72A96F-16DC-39D5-52DF-B3FC320C27C7}" dt="2026-04-21T11:53:05.793" v="93" actId="20577"/>
          <ac:spMkLst>
            <pc:docMk/>
            <pc:sldMk cId="1968123909" sldId="2147481577"/>
            <ac:spMk id="8" creationId="{28F4BB58-A4D4-C49B-25C8-1945104F7853}"/>
          </ac:spMkLst>
        </pc:spChg>
      </pc:sldChg>
      <pc:sldChg chg="modSp">
        <pc:chgData name="Schwinger, Scott (HQ-DK000)" userId="S::dschwing@ndc.nasa.gov::22b6d99a-893c-425f-bd09-eb18d80a0024" providerId="AD" clId="Web-{AB72A96F-16DC-39D5-52DF-B3FC320C27C7}" dt="2026-04-21T11:55:34.858" v="116" actId="14100"/>
        <pc:sldMkLst>
          <pc:docMk/>
          <pc:sldMk cId="1203365966" sldId="2147481590"/>
        </pc:sldMkLst>
        <pc:spChg chg="mod">
          <ac:chgData name="Schwinger, Scott (HQ-DK000)" userId="S::dschwing@ndc.nasa.gov::22b6d99a-893c-425f-bd09-eb18d80a0024" providerId="AD" clId="Web-{AB72A96F-16DC-39D5-52DF-B3FC320C27C7}" dt="2026-04-21T11:55:34.858" v="116" actId="14100"/>
          <ac:spMkLst>
            <pc:docMk/>
            <pc:sldMk cId="1203365966" sldId="2147481590"/>
            <ac:spMk id="5" creationId="{4E44B077-1000-411E-7075-CB63AEB85CF5}"/>
          </ac:spMkLst>
        </pc:spChg>
      </pc:sldChg>
    </pc:docChg>
  </pc:docChgLst>
  <pc:docChgLst>
    <pc:chgData name="Villegas Morera, Paula M. (HQ-DK000)[BOOZ ALLEN HAMILTON INC]" userId="a08e20ed-7b08-425a-ba9e-9f368aaa4571" providerId="ADAL" clId="{52818912-33C0-4280-8355-FC73FAC5D54A}"/>
    <pc:docChg chg="undo custSel addSld delSld modSld delMainMaster">
      <pc:chgData name="Villegas Morera, Paula M. (HQ-DK000)[BOOZ ALLEN HAMILTON INC]" userId="a08e20ed-7b08-425a-ba9e-9f368aaa4571" providerId="ADAL" clId="{52818912-33C0-4280-8355-FC73FAC5D54A}" dt="2026-04-21T02:15:11.347" v="144" actId="47"/>
      <pc:docMkLst>
        <pc:docMk/>
      </pc:docMkLst>
      <pc:sldChg chg="addSp modSp mod">
        <pc:chgData name="Villegas Morera, Paula M. (HQ-DK000)[BOOZ ALLEN HAMILTON INC]" userId="a08e20ed-7b08-425a-ba9e-9f368aaa4571" providerId="ADAL" clId="{52818912-33C0-4280-8355-FC73FAC5D54A}" dt="2026-04-21T02:14:31.590" v="140"/>
        <pc:sldMkLst>
          <pc:docMk/>
          <pc:sldMk cId="3833025322" sldId="330"/>
        </pc:sldMkLst>
        <pc:spChg chg="mod">
          <ac:chgData name="Villegas Morera, Paula M. (HQ-DK000)[BOOZ ALLEN HAMILTON INC]" userId="a08e20ed-7b08-425a-ba9e-9f368aaa4571" providerId="ADAL" clId="{52818912-33C0-4280-8355-FC73FAC5D54A}" dt="2026-04-21T02:11:46.487" v="126" actId="20577"/>
          <ac:spMkLst>
            <pc:docMk/>
            <pc:sldMk cId="3833025322" sldId="330"/>
            <ac:spMk id="3" creationId="{E672A936-39B1-6812-1DF2-253E8A211A52}"/>
          </ac:spMkLst>
        </pc:spChg>
        <pc:spChg chg="mod">
          <ac:chgData name="Villegas Morera, Paula M. (HQ-DK000)[BOOZ ALLEN HAMILTON INC]" userId="a08e20ed-7b08-425a-ba9e-9f368aaa4571" providerId="ADAL" clId="{52818912-33C0-4280-8355-FC73FAC5D54A}" dt="2026-04-21T02:12:31.431" v="138" actId="20577"/>
          <ac:spMkLst>
            <pc:docMk/>
            <pc:sldMk cId="3833025322" sldId="330"/>
            <ac:spMk id="12" creationId="{5EE22A1E-B0C4-BC72-C787-5C8C4E47E7FD}"/>
          </ac:spMkLst>
        </pc:spChg>
        <pc:picChg chg="add">
          <ac:chgData name="Villegas Morera, Paula M. (HQ-DK000)[BOOZ ALLEN HAMILTON INC]" userId="a08e20ed-7b08-425a-ba9e-9f368aaa4571" providerId="ADAL" clId="{52818912-33C0-4280-8355-FC73FAC5D54A}" dt="2026-04-21T02:14:11.729" v="139"/>
          <ac:picMkLst>
            <pc:docMk/>
            <pc:sldMk cId="3833025322" sldId="330"/>
            <ac:picMk id="1026" creationId="{4A4044F3-8C18-F76F-09B9-B8F6A381B086}"/>
          </ac:picMkLst>
        </pc:picChg>
        <pc:picChg chg="add">
          <ac:chgData name="Villegas Morera, Paula M. (HQ-DK000)[BOOZ ALLEN HAMILTON INC]" userId="a08e20ed-7b08-425a-ba9e-9f368aaa4571" providerId="ADAL" clId="{52818912-33C0-4280-8355-FC73FAC5D54A}" dt="2026-04-21T02:14:31.590" v="140"/>
          <ac:picMkLst>
            <pc:docMk/>
            <pc:sldMk cId="3833025322" sldId="330"/>
            <ac:picMk id="1028" creationId="{7E435414-E735-9860-EC8D-99256985D065}"/>
          </ac:picMkLst>
        </pc:picChg>
      </pc:sldChg>
      <pc:sldChg chg="del">
        <pc:chgData name="Villegas Morera, Paula M. (HQ-DK000)[BOOZ ALLEN HAMILTON INC]" userId="a08e20ed-7b08-425a-ba9e-9f368aaa4571" providerId="ADAL" clId="{52818912-33C0-4280-8355-FC73FAC5D54A}" dt="2026-04-20T14:51:16.770" v="91" actId="47"/>
        <pc:sldMkLst>
          <pc:docMk/>
          <pc:sldMk cId="2643500614" sldId="337"/>
        </pc:sldMkLst>
      </pc:sldChg>
      <pc:sldChg chg="del">
        <pc:chgData name="Villegas Morera, Paula M. (HQ-DK000)[BOOZ ALLEN HAMILTON INC]" userId="a08e20ed-7b08-425a-ba9e-9f368aaa4571" providerId="ADAL" clId="{52818912-33C0-4280-8355-FC73FAC5D54A}" dt="2026-04-20T14:51:18.801" v="92" actId="47"/>
        <pc:sldMkLst>
          <pc:docMk/>
          <pc:sldMk cId="1317349686" sldId="2145706858"/>
        </pc:sldMkLst>
      </pc:sldChg>
      <pc:sldChg chg="add del">
        <pc:chgData name="Villegas Morera, Paula M. (HQ-DK000)[BOOZ ALLEN HAMILTON INC]" userId="a08e20ed-7b08-425a-ba9e-9f368aaa4571" providerId="ADAL" clId="{52818912-33C0-4280-8355-FC73FAC5D54A}" dt="2026-04-21T02:15:11.347" v="144" actId="47"/>
        <pc:sldMkLst>
          <pc:docMk/>
          <pc:sldMk cId="2575783296" sldId="2145706880"/>
        </pc:sldMkLst>
      </pc:sldChg>
      <pc:sldChg chg="del">
        <pc:chgData name="Villegas Morera, Paula M. (HQ-DK000)[BOOZ ALLEN HAMILTON INC]" userId="a08e20ed-7b08-425a-ba9e-9f368aaa4571" providerId="ADAL" clId="{52818912-33C0-4280-8355-FC73FAC5D54A}" dt="2026-04-15T15:13:10.202" v="5" actId="47"/>
        <pc:sldMkLst>
          <pc:docMk/>
          <pc:sldMk cId="1932532968" sldId="2147481498"/>
        </pc:sldMkLst>
      </pc:sldChg>
      <pc:sldChg chg="modSp mod">
        <pc:chgData name="Villegas Morera, Paula M. (HQ-DK000)[BOOZ ALLEN HAMILTON INC]" userId="a08e20ed-7b08-425a-ba9e-9f368aaa4571" providerId="ADAL" clId="{52818912-33C0-4280-8355-FC73FAC5D54A}" dt="2026-04-21T02:11:20.918" v="111" actId="20577"/>
        <pc:sldMkLst>
          <pc:docMk/>
          <pc:sldMk cId="1968123909" sldId="2147481577"/>
        </pc:sldMkLst>
        <pc:spChg chg="mod">
          <ac:chgData name="Villegas Morera, Paula M. (HQ-DK000)[BOOZ ALLEN HAMILTON INC]" userId="a08e20ed-7b08-425a-ba9e-9f368aaa4571" providerId="ADAL" clId="{52818912-33C0-4280-8355-FC73FAC5D54A}" dt="2026-04-21T02:11:20.918" v="111" actId="20577"/>
          <ac:spMkLst>
            <pc:docMk/>
            <pc:sldMk cId="1968123909" sldId="2147481577"/>
            <ac:spMk id="8" creationId="{28F4BB58-A4D4-C49B-25C8-1945104F7853}"/>
          </ac:spMkLst>
        </pc:spChg>
      </pc:sldChg>
      <pc:sldChg chg="del">
        <pc:chgData name="Villegas Morera, Paula M. (HQ-DK000)[BOOZ ALLEN HAMILTON INC]" userId="a08e20ed-7b08-425a-ba9e-9f368aaa4571" providerId="ADAL" clId="{52818912-33C0-4280-8355-FC73FAC5D54A}" dt="2026-04-21T02:15:07.902" v="142" actId="47"/>
        <pc:sldMkLst>
          <pc:docMk/>
          <pc:sldMk cId="1198251675" sldId="2147481578"/>
        </pc:sldMkLst>
      </pc:sldChg>
      <pc:sldChg chg="del">
        <pc:chgData name="Villegas Morera, Paula M. (HQ-DK000)[BOOZ ALLEN HAMILTON INC]" userId="a08e20ed-7b08-425a-ba9e-9f368aaa4571" providerId="ADAL" clId="{52818912-33C0-4280-8355-FC73FAC5D54A}" dt="2026-04-15T15:15:20.837" v="88" actId="47"/>
        <pc:sldMkLst>
          <pc:docMk/>
          <pc:sldMk cId="2812092290" sldId="2147481579"/>
        </pc:sldMkLst>
      </pc:sldChg>
      <pc:sldChg chg="modSp mod">
        <pc:chgData name="Villegas Morera, Paula M. (HQ-DK000)[BOOZ ALLEN HAMILTON INC]" userId="a08e20ed-7b08-425a-ba9e-9f368aaa4571" providerId="ADAL" clId="{52818912-33C0-4280-8355-FC73FAC5D54A}" dt="2026-04-15T15:08:11.212" v="4" actId="20577"/>
        <pc:sldMkLst>
          <pc:docMk/>
          <pc:sldMk cId="4242882894" sldId="2147481580"/>
        </pc:sldMkLst>
        <pc:spChg chg="mod">
          <ac:chgData name="Villegas Morera, Paula M. (HQ-DK000)[BOOZ ALLEN HAMILTON INC]" userId="a08e20ed-7b08-425a-ba9e-9f368aaa4571" providerId="ADAL" clId="{52818912-33C0-4280-8355-FC73FAC5D54A}" dt="2026-04-15T15:08:11.212" v="4" actId="20577"/>
          <ac:spMkLst>
            <pc:docMk/>
            <pc:sldMk cId="4242882894" sldId="2147481580"/>
            <ac:spMk id="2" creationId="{CB11BA49-6EB8-DA76-2DEB-F5812A02306F}"/>
          </ac:spMkLst>
        </pc:spChg>
      </pc:sldChg>
      <pc:sldChg chg="del">
        <pc:chgData name="Villegas Morera, Paula M. (HQ-DK000)[BOOZ ALLEN HAMILTON INC]" userId="a08e20ed-7b08-425a-ba9e-9f368aaa4571" providerId="ADAL" clId="{52818912-33C0-4280-8355-FC73FAC5D54A}" dt="2026-04-15T15:17:20.442" v="89" actId="47"/>
        <pc:sldMkLst>
          <pc:docMk/>
          <pc:sldMk cId="91145118" sldId="2147481581"/>
        </pc:sldMkLst>
      </pc:sldChg>
      <pc:sldChg chg="del">
        <pc:chgData name="Villegas Morera, Paula M. (HQ-DK000)[BOOZ ALLEN HAMILTON INC]" userId="a08e20ed-7b08-425a-ba9e-9f368aaa4571" providerId="ADAL" clId="{52818912-33C0-4280-8355-FC73FAC5D54A}" dt="2026-04-15T15:13:12.164" v="6" actId="47"/>
        <pc:sldMkLst>
          <pc:docMk/>
          <pc:sldMk cId="243660890" sldId="2147481587"/>
        </pc:sldMkLst>
      </pc:sldChg>
      <pc:sldChg chg="del">
        <pc:chgData name="Villegas Morera, Paula M. (HQ-DK000)[BOOZ ALLEN HAMILTON INC]" userId="a08e20ed-7b08-425a-ba9e-9f368aaa4571" providerId="ADAL" clId="{52818912-33C0-4280-8355-FC73FAC5D54A}" dt="2026-04-20T14:46:27.266" v="90" actId="47"/>
        <pc:sldMkLst>
          <pc:docMk/>
          <pc:sldMk cId="2225828124" sldId="2147481588"/>
        </pc:sldMkLst>
      </pc:sldChg>
      <pc:sldChg chg="modSp add mod">
        <pc:chgData name="Villegas Morera, Paula M. (HQ-DK000)[BOOZ ALLEN HAMILTON INC]" userId="a08e20ed-7b08-425a-ba9e-9f368aaa4571" providerId="ADAL" clId="{52818912-33C0-4280-8355-FC73FAC5D54A}" dt="2026-04-15T15:15:10.086" v="87" actId="20577"/>
        <pc:sldMkLst>
          <pc:docMk/>
          <pc:sldMk cId="197392486" sldId="2147481591"/>
        </pc:sldMkLst>
        <pc:spChg chg="mod">
          <ac:chgData name="Villegas Morera, Paula M. (HQ-DK000)[BOOZ ALLEN HAMILTON INC]" userId="a08e20ed-7b08-425a-ba9e-9f368aaa4571" providerId="ADAL" clId="{52818912-33C0-4280-8355-FC73FAC5D54A}" dt="2026-04-15T15:15:10.086" v="87" actId="20577"/>
          <ac:spMkLst>
            <pc:docMk/>
            <pc:sldMk cId="197392486" sldId="2147481591"/>
            <ac:spMk id="2" creationId="{4FD097EF-FBA6-AD26-B59A-DD9F4D8697EE}"/>
          </ac:spMkLst>
        </pc:spChg>
      </pc:sldChg>
      <pc:sldChg chg="add">
        <pc:chgData name="Villegas Morera, Paula M. (HQ-DK000)[BOOZ ALLEN HAMILTON INC]" userId="a08e20ed-7b08-425a-ba9e-9f368aaa4571" providerId="ADAL" clId="{52818912-33C0-4280-8355-FC73FAC5D54A}" dt="2026-04-21T02:15:00.621" v="141"/>
        <pc:sldMkLst>
          <pc:docMk/>
          <pc:sldMk cId="3266384438" sldId="2147481592"/>
        </pc:sldMkLst>
      </pc:sldChg>
      <pc:sldMasterChg chg="del delSldLayout">
        <pc:chgData name="Villegas Morera, Paula M. (HQ-DK000)[BOOZ ALLEN HAMILTON INC]" userId="a08e20ed-7b08-425a-ba9e-9f368aaa4571" providerId="ADAL" clId="{52818912-33C0-4280-8355-FC73FAC5D54A}" dt="2026-04-20T14:51:18.801" v="92" actId="47"/>
        <pc:sldMasterMkLst>
          <pc:docMk/>
          <pc:sldMasterMk cId="550808876" sldId="2147483648"/>
        </pc:sldMasterMkLst>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630644556" sldId="2147483649"/>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23890021" sldId="2147483650"/>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779159718" sldId="2147483651"/>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129248481" sldId="2147483652"/>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90901873" sldId="2147483653"/>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50517638" sldId="2147483654"/>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566717766" sldId="2147483655"/>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619496483" sldId="2147483657"/>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079614103" sldId="2147483659"/>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25622997" sldId="2147483660"/>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973469035" sldId="2147483661"/>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784441805" sldId="2147483662"/>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86023027" sldId="2147483663"/>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258678359" sldId="2147483664"/>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696925471" sldId="2147483665"/>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092656826" sldId="2147483666"/>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08333026" sldId="2147483667"/>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55180225" sldId="2147483668"/>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536766723" sldId="2147483669"/>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217991304" sldId="2147483670"/>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524180875" sldId="2147483671"/>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702665100" sldId="2147483672"/>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920237821" sldId="2147483673"/>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18697849" sldId="2147483674"/>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840627427" sldId="2147483675"/>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184836609" sldId="2147483676"/>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463460041" sldId="2147483677"/>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159397059" sldId="2147483678"/>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964874559" sldId="2147483679"/>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626916500" sldId="2147483680"/>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085470899" sldId="2147483681"/>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056468787" sldId="2147483682"/>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033367146" sldId="2147483683"/>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032848865" sldId="2147483685"/>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27363119" sldId="2147483686"/>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681475758" sldId="2147483687"/>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641274686" sldId="2147483688"/>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540706779" sldId="2147483689"/>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456173656" sldId="2147483690"/>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403260964" sldId="2147483691"/>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02140068" sldId="2147483692"/>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253722536" sldId="2147483693"/>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937022708" sldId="2147483694"/>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471612778" sldId="2147483695"/>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038247884" sldId="2147483696"/>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260972957" sldId="2147483697"/>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052257349" sldId="2147483698"/>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468512794" sldId="2147483699"/>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737105372" sldId="2147483700"/>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962759518" sldId="2147483701"/>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284967222" sldId="2147483702"/>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914011427" sldId="2147483703"/>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858287951" sldId="2147483704"/>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994105814" sldId="2147483705"/>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623160875" sldId="2147483706"/>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532900541" sldId="2147483707"/>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713339985" sldId="2147483708"/>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583876648" sldId="2147483709"/>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317781205" sldId="2147483710"/>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060996189" sldId="2147483711"/>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211413796" sldId="2147483712"/>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820111039" sldId="2147483713"/>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113177852" sldId="2147483715"/>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026282781" sldId="2147483716"/>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271475470" sldId="2147483717"/>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053113063" sldId="2147483718"/>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03764598" sldId="2147483719"/>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693945433" sldId="2147483720"/>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2270310353" sldId="2147483721"/>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1366778011" sldId="2147483722"/>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794923437" sldId="2147483724"/>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340110985" sldId="2147483725"/>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794082412" sldId="2147483726"/>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3930641470" sldId="2147483727"/>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4217996336" sldId="2147483728"/>
          </pc:sldLayoutMkLst>
        </pc:sldLayoutChg>
        <pc:sldLayoutChg chg="del">
          <pc:chgData name="Villegas Morera, Paula M. (HQ-DK000)[BOOZ ALLEN HAMILTON INC]" userId="a08e20ed-7b08-425a-ba9e-9f368aaa4571" providerId="ADAL" clId="{52818912-33C0-4280-8355-FC73FAC5D54A}" dt="2026-04-20T14:51:18.801" v="92" actId="47"/>
          <pc:sldLayoutMkLst>
            <pc:docMk/>
            <pc:sldMasterMk cId="550808876" sldId="2147483648"/>
            <pc:sldLayoutMk cId="770253378" sldId="2147483905"/>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_80000059_D64F5672.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F44-874E-91B7-14F453F70DB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F44-874E-91B7-14F453F70DB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7F44-874E-91B7-14F453F70DB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7F44-874E-91B7-14F453F70DB8}"/>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General</c:formatCode>
                <c:ptCount val="4"/>
                <c:pt idx="0">
                  <c:v>30</c:v>
                </c:pt>
                <c:pt idx="1">
                  <c:v>20</c:v>
                </c:pt>
                <c:pt idx="2">
                  <c:v>15</c:v>
                </c:pt>
                <c:pt idx="3">
                  <c:v>35</c:v>
                </c:pt>
              </c:numCache>
            </c:numRef>
          </c:val>
          <c:extLst>
            <c:ext xmlns:c16="http://schemas.microsoft.com/office/drawing/2014/chart" uri="{C3380CC4-5D6E-409C-BE32-E72D297353CC}">
              <c16:uniqueId val="{00000000-F02D-BF42-A532-FFAB58503A82}"/>
            </c:ext>
          </c:extLst>
        </c:ser>
        <c:dLbls>
          <c:showLegendKey val="0"/>
          <c:showVal val="0"/>
          <c:showCatName val="0"/>
          <c:showSerName val="0"/>
          <c:showPercent val="0"/>
          <c:showBubbleSize val="0"/>
          <c:showLeaderLines val="1"/>
        </c:dLbls>
        <c:firstSliceAng val="360"/>
        <c:holeSize val="47"/>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modernComment_7FE4E380_99875580.xml><?xml version="1.0" encoding="utf-8"?>
<p188:cmLst xmlns:a="http://schemas.openxmlformats.org/drawingml/2006/main" xmlns:r="http://schemas.openxmlformats.org/officeDocument/2006/relationships" xmlns:p188="http://schemas.microsoft.com/office/powerpoint/2018/8/main">
  <p188:cm id="{5B1B0AAB-A016-4D03-9EB4-4200E63FD125}" authorId="{0C2D3843-DBAF-FFA5-D464-E15DB242AA17}" created="2026-03-19T16:49:52.878">
    <pc:sldMkLst xmlns:pc="http://schemas.microsoft.com/office/powerpoint/2013/main/command">
      <pc:docMk/>
      <pc:sldMk cId="2575783296" sldId="2145706880"/>
    </pc:sldMkLst>
    <p188:txBody>
      <a:bodyPr/>
      <a:lstStyle/>
      <a:p>
        <a:r>
          <a:rPr lang="en-US"/>
          <a:t>Called recent launches, but then includes new missions (e.g., EAGLE)?</a:t>
        </a:r>
      </a:p>
    </p188:txBody>
  </p188:cm>
</p188:cmLst>
</file>

<file path=ppt/comments/modernComment_7FFFF7E7_7E2D1490.xml><?xml version="1.0" encoding="utf-8"?>
<p188:cmLst xmlns:a="http://schemas.openxmlformats.org/drawingml/2006/main" xmlns:r="http://schemas.openxmlformats.org/officeDocument/2006/relationships" xmlns:p188="http://schemas.microsoft.com/office/powerpoint/2018/8/main">
  <p188:cm id="{94EDB13D-ADAC-4172-8850-3CF5488B74CD}" authorId="{0E8C2D03-3C76-CEA8-24D7-894467B24A13}" status="resolved" created="2026-03-19T17:16:27.424">
    <pc:sldMkLst xmlns:pc="http://schemas.microsoft.com/office/powerpoint/2013/main/command">
      <pc:docMk/>
      <pc:sldMk cId="2116883600" sldId="2147481575"/>
    </pc:sldMkLst>
    <p188:replyLst>
      <p188:reply id="{B9DFBDF7-74A2-4955-A3D1-65D672A29091}" authorId="{0E8C2D03-3C76-CEA8-24D7-894467B24A13}" created="2026-03-23T19:21:22.976">
        <p188:txBody>
          <a:bodyPr/>
          <a:lstStyle/>
          <a:p>
            <a:r>
              <a:rPr lang="en-US"/>
              <a:t>confirmed</a:t>
            </a:r>
          </a:p>
        </p188:txBody>
      </p188:reply>
    </p188:replyLst>
    <p188:txBody>
      <a:bodyPr/>
      <a:lstStyle/>
      <a:p>
        <a:r>
          <a:rPr lang="en-US"/>
          <a:t>pending confirmation of Nicky Fox OK to include</a:t>
        </a:r>
      </a:p>
    </p188:txBody>
  </p188:cm>
</p188:cmLst>
</file>

<file path=ppt/comments/modernComment_7FFFF7F7_BC3F866.xml><?xml version="1.0" encoding="utf-8"?>
<p188:cmLst xmlns:a="http://schemas.openxmlformats.org/drawingml/2006/main" xmlns:r="http://schemas.openxmlformats.org/officeDocument/2006/relationships" xmlns:p188="http://schemas.microsoft.com/office/powerpoint/2018/8/main">
  <p188:cm id="{789D2C53-6056-41D4-B0C2-8AAFBAB0C468}" authorId="{0C2D3843-DBAF-FFA5-D464-E15DB242AA17}" created="2026-03-19T16:49:52.878">
    <pc:sldMkLst xmlns:pc="http://schemas.microsoft.com/office/powerpoint/2013/main/command">
      <pc:docMk/>
      <pc:sldMk cId="2575783296" sldId="2145706880"/>
    </pc:sldMkLst>
    <p188:txBody>
      <a:bodyPr/>
      <a:lstStyle/>
      <a:p>
        <a:r>
          <a:rPr lang="en-US"/>
          <a:t>Called recent launches, but then includes new missions (e.g., EAGLE)?</a:t>
        </a:r>
      </a:p>
    </p188:txBody>
  </p188:cm>
</p188:cmLst>
</file>

<file path=ppt/diagrams/_rels/data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image" Target="../media/image8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image" Target="../media/image80.png"/></Relationships>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307229-856C-4ACD-89DB-47DB5C248EC1}" type="doc">
      <dgm:prSet loTypeId="urn:microsoft.com/office/officeart/2005/8/layout/hProcess4" loCatId="process" qsTypeId="urn:microsoft.com/office/officeart/2005/8/quickstyle/simple4" qsCatId="simple" csTypeId="urn:microsoft.com/office/officeart/2005/8/colors/accent3_5" csCatId="accent3" phldr="1"/>
      <dgm:spPr/>
      <dgm:t>
        <a:bodyPr/>
        <a:lstStyle/>
        <a:p>
          <a:endParaRPr lang="en-US"/>
        </a:p>
      </dgm:t>
    </dgm:pt>
    <dgm:pt modelId="{4582C55F-FE4A-4D60-B60C-6BDE975A8EA4}">
      <dgm:prSet phldrT="[Text]"/>
      <dgm:spPr/>
      <dgm:t>
        <a:bodyPr/>
        <a:lstStyle/>
        <a:p>
          <a:r>
            <a:rPr lang="en-US" b="1"/>
            <a:t>WHAT</a:t>
          </a:r>
          <a:r>
            <a:rPr lang="en-US"/>
            <a:t> </a:t>
          </a:r>
        </a:p>
      </dgm:t>
    </dgm:pt>
    <dgm:pt modelId="{B7BC7193-FDBD-4EA5-9F75-8C9FAC1F2E33}" type="parTrans" cxnId="{83621AA3-08F3-478A-811E-355BAC1E8C51}">
      <dgm:prSet/>
      <dgm:spPr/>
      <dgm:t>
        <a:bodyPr/>
        <a:lstStyle/>
        <a:p>
          <a:endParaRPr lang="en-US"/>
        </a:p>
      </dgm:t>
    </dgm:pt>
    <dgm:pt modelId="{94E539E6-A5BE-4D29-B59D-C1EDB02A8F50}" type="sibTrans" cxnId="{83621AA3-08F3-478A-811E-355BAC1E8C51}">
      <dgm:prSet/>
      <dgm:spPr/>
      <dgm:t>
        <a:bodyPr/>
        <a:lstStyle/>
        <a:p>
          <a:endParaRPr lang="en-US"/>
        </a:p>
      </dgm:t>
    </dgm:pt>
    <dgm:pt modelId="{B09706F6-DCA6-4DB7-A71A-D5CC99843031}">
      <dgm:prSet phldrT="[Text]" custT="1"/>
      <dgm:spPr/>
      <dgm:t>
        <a:bodyPr/>
        <a:lstStyle/>
        <a:p>
          <a:pPr>
            <a:lnSpc>
              <a:spcPct val="100000"/>
            </a:lnSpc>
          </a:pPr>
          <a:r>
            <a:rPr lang="en-US" sz="1500">
              <a:latin typeface="Arial" panose="020B0604020202020204" pitchFamily="34" charset="0"/>
              <a:cs typeface="Arial" panose="020B0604020202020204" pitchFamily="34" charset="0"/>
            </a:rPr>
            <a:t>Through our missions, the Flight team is tasked to address the growing need for comprehensive and reliable Earth Science data</a:t>
          </a:r>
        </a:p>
      </dgm:t>
    </dgm:pt>
    <dgm:pt modelId="{5FFA7683-AB51-43FF-81F9-0391E0DC1414}" type="parTrans" cxnId="{33DA9F44-F293-4B7F-9A52-8DE0A0783867}">
      <dgm:prSet/>
      <dgm:spPr/>
      <dgm:t>
        <a:bodyPr/>
        <a:lstStyle/>
        <a:p>
          <a:endParaRPr lang="en-US"/>
        </a:p>
      </dgm:t>
    </dgm:pt>
    <dgm:pt modelId="{7DAAC8EF-51FB-4D3C-8842-5AE86EE6B5DB}" type="sibTrans" cxnId="{33DA9F44-F293-4B7F-9A52-8DE0A0783867}">
      <dgm:prSet/>
      <dgm:spPr/>
      <dgm:t>
        <a:bodyPr/>
        <a:lstStyle/>
        <a:p>
          <a:endParaRPr lang="en-US"/>
        </a:p>
      </dgm:t>
    </dgm:pt>
    <dgm:pt modelId="{5872ACA0-7960-433A-BA8B-E34C47D7FDFC}">
      <dgm:prSet phldrT="[Text]"/>
      <dgm:spPr/>
      <dgm:t>
        <a:bodyPr/>
        <a:lstStyle/>
        <a:p>
          <a:r>
            <a:rPr lang="en-US" b="1"/>
            <a:t>WHY</a:t>
          </a:r>
          <a:r>
            <a:rPr lang="en-US"/>
            <a:t> </a:t>
          </a:r>
        </a:p>
      </dgm:t>
    </dgm:pt>
    <dgm:pt modelId="{52993317-8CE0-4E99-B0A6-F8D9C5984FF4}" type="parTrans" cxnId="{FEDFBF06-F806-40D2-A707-9C05F823BF21}">
      <dgm:prSet/>
      <dgm:spPr/>
      <dgm:t>
        <a:bodyPr/>
        <a:lstStyle/>
        <a:p>
          <a:endParaRPr lang="en-US"/>
        </a:p>
      </dgm:t>
    </dgm:pt>
    <dgm:pt modelId="{F92BE0C1-EBF1-4528-89ED-C190C0DAF5DE}" type="sibTrans" cxnId="{FEDFBF06-F806-40D2-A707-9C05F823BF21}">
      <dgm:prSet/>
      <dgm:spPr/>
      <dgm:t>
        <a:bodyPr/>
        <a:lstStyle/>
        <a:p>
          <a:endParaRPr lang="en-US"/>
        </a:p>
      </dgm:t>
    </dgm:pt>
    <dgm:pt modelId="{53FD191D-CC0D-4F7C-BBC7-9163FB7C39E6}">
      <dgm:prSet phldrT="[Text]" custT="1"/>
      <dgm:spPr/>
      <dgm:t>
        <a:bodyPr/>
        <a:lstStyle/>
        <a:p>
          <a:pPr rtl="0"/>
          <a:r>
            <a:rPr lang="en-US" sz="1500">
              <a:latin typeface="Arial"/>
              <a:cs typeface="Arial"/>
            </a:rPr>
            <a:t>To understand and respond to complex changes</a:t>
          </a:r>
          <a:r>
            <a:rPr lang="en-US" sz="1500" b="0">
              <a:latin typeface="Arial"/>
              <a:cs typeface="Arial"/>
            </a:rPr>
            <a:t> in Earth's chemical and physical systems</a:t>
          </a:r>
          <a:endParaRPr lang="en-US" sz="1500" b="1">
            <a:highlight>
              <a:srgbClr val="FFFF00"/>
            </a:highlight>
            <a:latin typeface="Arial" panose="020B0604020202020204" pitchFamily="34" charset="0"/>
            <a:cs typeface="Arial" panose="020B0604020202020204" pitchFamily="34" charset="0"/>
          </a:endParaRPr>
        </a:p>
      </dgm:t>
    </dgm:pt>
    <dgm:pt modelId="{6A8979E4-08DB-43EA-846F-10708E892D06}" type="parTrans" cxnId="{B8FDA40C-B6FD-4F17-B83B-EBBCE19E4773}">
      <dgm:prSet/>
      <dgm:spPr/>
      <dgm:t>
        <a:bodyPr/>
        <a:lstStyle/>
        <a:p>
          <a:endParaRPr lang="en-US"/>
        </a:p>
      </dgm:t>
    </dgm:pt>
    <dgm:pt modelId="{04EA762E-2D1A-4E86-8919-10E3BB5E61D9}" type="sibTrans" cxnId="{B8FDA40C-B6FD-4F17-B83B-EBBCE19E4773}">
      <dgm:prSet/>
      <dgm:spPr/>
      <dgm:t>
        <a:bodyPr/>
        <a:lstStyle/>
        <a:p>
          <a:endParaRPr lang="en-US"/>
        </a:p>
      </dgm:t>
    </dgm:pt>
    <dgm:pt modelId="{5B190691-B745-44DC-9551-AD5002F82DC9}">
      <dgm:prSet phldrT="[Text]"/>
      <dgm:spPr/>
      <dgm:t>
        <a:bodyPr/>
        <a:lstStyle/>
        <a:p>
          <a:r>
            <a:rPr lang="en-US" b="1"/>
            <a:t>HOW</a:t>
          </a:r>
        </a:p>
      </dgm:t>
    </dgm:pt>
    <dgm:pt modelId="{271F021B-9295-4639-B330-04595A51D3B7}" type="parTrans" cxnId="{354EE100-F0C9-4097-9557-B75EAA08231A}">
      <dgm:prSet/>
      <dgm:spPr/>
      <dgm:t>
        <a:bodyPr/>
        <a:lstStyle/>
        <a:p>
          <a:endParaRPr lang="en-US"/>
        </a:p>
      </dgm:t>
    </dgm:pt>
    <dgm:pt modelId="{C41ECDAA-A1CA-4D17-9D37-99A45EFA76B3}" type="sibTrans" cxnId="{354EE100-F0C9-4097-9557-B75EAA08231A}">
      <dgm:prSet/>
      <dgm:spPr/>
      <dgm:t>
        <a:bodyPr/>
        <a:lstStyle/>
        <a:p>
          <a:endParaRPr lang="en-US"/>
        </a:p>
      </dgm:t>
    </dgm:pt>
    <dgm:pt modelId="{0FD9A267-98F6-43DC-A585-F3D7ACB95BCA}">
      <dgm:prSet phldrT="[Text]" custT="1"/>
      <dgm:spPr/>
      <dgm:t>
        <a:bodyPr/>
        <a:lstStyle/>
        <a:p>
          <a:r>
            <a:rPr lang="en-US" sz="1500">
              <a:latin typeface="Arial" panose="020B0604020202020204" pitchFamily="34" charset="0"/>
              <a:cs typeface="Arial" panose="020B0604020202020204" pitchFamily="34" charset="0"/>
            </a:rPr>
            <a:t>Innovate Mission Capabilities</a:t>
          </a:r>
        </a:p>
      </dgm:t>
    </dgm:pt>
    <dgm:pt modelId="{A9E55CE8-E974-49FC-99D2-14D9A59C572F}" type="parTrans" cxnId="{B07C9F21-E27F-4600-9C22-88B3104E6491}">
      <dgm:prSet/>
      <dgm:spPr/>
      <dgm:t>
        <a:bodyPr/>
        <a:lstStyle/>
        <a:p>
          <a:endParaRPr lang="en-US"/>
        </a:p>
      </dgm:t>
    </dgm:pt>
    <dgm:pt modelId="{D1E41516-009B-4E61-8050-08B3F6D3AED7}" type="sibTrans" cxnId="{B07C9F21-E27F-4600-9C22-88B3104E6491}">
      <dgm:prSet/>
      <dgm:spPr/>
      <dgm:t>
        <a:bodyPr/>
        <a:lstStyle/>
        <a:p>
          <a:endParaRPr lang="en-US"/>
        </a:p>
      </dgm:t>
    </dgm:pt>
    <dgm:pt modelId="{5CE5EFA0-5EA4-4707-AD52-8C371944D9BD}">
      <dgm:prSet phldrT="[Text]" custT="1"/>
      <dgm:spPr/>
      <dgm:t>
        <a:bodyPr/>
        <a:lstStyle/>
        <a:p>
          <a:r>
            <a:rPr lang="en-US" sz="1500">
              <a:latin typeface="Arial" panose="020B0604020202020204" pitchFamily="34" charset="0"/>
              <a:cs typeface="Arial" panose="020B0604020202020204" pitchFamily="34" charset="0"/>
            </a:rPr>
            <a:t>Optimize resource allocation</a:t>
          </a:r>
        </a:p>
      </dgm:t>
    </dgm:pt>
    <dgm:pt modelId="{5FE21CB8-4EF7-4DDE-BC6B-BB6027E5A969}" type="parTrans" cxnId="{9E27733C-7E27-458C-A3EA-A78A6E8C23BB}">
      <dgm:prSet/>
      <dgm:spPr/>
      <dgm:t>
        <a:bodyPr/>
        <a:lstStyle/>
        <a:p>
          <a:endParaRPr lang="en-US"/>
        </a:p>
      </dgm:t>
    </dgm:pt>
    <dgm:pt modelId="{82DE1A0F-5877-4A03-B8FF-5B1D3EF2D154}" type="sibTrans" cxnId="{9E27733C-7E27-458C-A3EA-A78A6E8C23BB}">
      <dgm:prSet/>
      <dgm:spPr/>
      <dgm:t>
        <a:bodyPr/>
        <a:lstStyle/>
        <a:p>
          <a:endParaRPr lang="en-US"/>
        </a:p>
      </dgm:t>
    </dgm:pt>
    <dgm:pt modelId="{FF22D3CF-A06D-4C22-A57F-9104FC61AA5B}">
      <dgm:prSet phldrT="[Text]" custT="1"/>
      <dgm:spPr/>
      <dgm:t>
        <a:bodyPr/>
        <a:lstStyle/>
        <a:p>
          <a:pPr rtl="0"/>
          <a:r>
            <a:rPr lang="en-US" sz="1500">
              <a:latin typeface="Arial"/>
              <a:cs typeface="Arial"/>
            </a:rPr>
            <a:t>Leverage Technological Advancements and Commercial Capabilities</a:t>
          </a:r>
        </a:p>
      </dgm:t>
    </dgm:pt>
    <dgm:pt modelId="{B9B127CA-E90C-41C0-9C1B-F65B0F89760D}" type="parTrans" cxnId="{FAF21A10-E869-434A-A5FC-37F3C78E91D0}">
      <dgm:prSet/>
      <dgm:spPr/>
      <dgm:t>
        <a:bodyPr/>
        <a:lstStyle/>
        <a:p>
          <a:endParaRPr lang="en-US"/>
        </a:p>
      </dgm:t>
    </dgm:pt>
    <dgm:pt modelId="{DB9E9140-B5B5-4614-9401-EECDA71D26E8}" type="sibTrans" cxnId="{FAF21A10-E869-434A-A5FC-37F3C78E91D0}">
      <dgm:prSet/>
      <dgm:spPr/>
      <dgm:t>
        <a:bodyPr/>
        <a:lstStyle/>
        <a:p>
          <a:endParaRPr lang="en-US"/>
        </a:p>
      </dgm:t>
    </dgm:pt>
    <dgm:pt modelId="{35DC6098-2793-4989-AF36-C22DDDC91BA9}">
      <dgm:prSet phldrT="[Text]" custT="1"/>
      <dgm:spPr/>
      <dgm:t>
        <a:bodyPr/>
        <a:lstStyle/>
        <a:p>
          <a:r>
            <a:rPr lang="en-US" sz="1500">
              <a:latin typeface="Arial" panose="020B0604020202020204" pitchFamily="34" charset="0"/>
              <a:cs typeface="Arial" panose="020B0604020202020204" pitchFamily="34" charset="0"/>
            </a:rPr>
            <a:t>Promote Cross-Disciplinary Research and Collaboration </a:t>
          </a:r>
        </a:p>
      </dgm:t>
    </dgm:pt>
    <dgm:pt modelId="{B04A38DD-9F96-4AAB-A079-3452ACEC770B}" type="parTrans" cxnId="{F782725A-E322-47ED-95D9-6E48CCBBA315}">
      <dgm:prSet/>
      <dgm:spPr/>
      <dgm:t>
        <a:bodyPr/>
        <a:lstStyle/>
        <a:p>
          <a:endParaRPr lang="en-US"/>
        </a:p>
      </dgm:t>
    </dgm:pt>
    <dgm:pt modelId="{F40B381F-4702-4DE4-9A0A-6DB7D84BE32B}" type="sibTrans" cxnId="{F782725A-E322-47ED-95D9-6E48CCBBA315}">
      <dgm:prSet/>
      <dgm:spPr/>
      <dgm:t>
        <a:bodyPr/>
        <a:lstStyle/>
        <a:p>
          <a:endParaRPr lang="en-US"/>
        </a:p>
      </dgm:t>
    </dgm:pt>
    <dgm:pt modelId="{92279AE4-5340-408B-AE74-6844C757AA63}">
      <dgm:prSet phldrT="[Text]" custT="1"/>
      <dgm:spPr/>
      <dgm:t>
        <a:bodyPr/>
        <a:lstStyle/>
        <a:p>
          <a:endParaRPr lang="en-US" sz="1500" b="1">
            <a:latin typeface="Arial" panose="020B0604020202020204" pitchFamily="34" charset="0"/>
            <a:cs typeface="Arial" panose="020B0604020202020204" pitchFamily="34" charset="0"/>
          </a:endParaRPr>
        </a:p>
      </dgm:t>
    </dgm:pt>
    <dgm:pt modelId="{23842EE1-CE2E-4366-BA93-708F7520511F}" type="parTrans" cxnId="{9A5A3C61-FB94-4886-AC74-5481F6AB6A58}">
      <dgm:prSet/>
      <dgm:spPr/>
      <dgm:t>
        <a:bodyPr/>
        <a:lstStyle/>
        <a:p>
          <a:endParaRPr lang="en-US"/>
        </a:p>
      </dgm:t>
    </dgm:pt>
    <dgm:pt modelId="{2B165506-62D1-4D91-AE69-500C701D6EA1}" type="sibTrans" cxnId="{9A5A3C61-FB94-4886-AC74-5481F6AB6A58}">
      <dgm:prSet/>
      <dgm:spPr/>
      <dgm:t>
        <a:bodyPr/>
        <a:lstStyle/>
        <a:p>
          <a:endParaRPr lang="en-US"/>
        </a:p>
      </dgm:t>
    </dgm:pt>
    <dgm:pt modelId="{E90D0283-D554-47CA-84B8-6322A8BB129C}">
      <dgm:prSet phldr="0"/>
      <dgm:spPr/>
      <dgm:t>
        <a:bodyPr/>
        <a:lstStyle/>
        <a:p>
          <a:endParaRPr lang="en-US" b="0">
            <a:latin typeface="Arial" panose="020B0604020202020204"/>
          </a:endParaRPr>
        </a:p>
      </dgm:t>
    </dgm:pt>
    <dgm:pt modelId="{54ECE398-EE93-48E0-B8CA-1FA8FA4DD2CB}" type="parTrans" cxnId="{C44FC54B-6EC5-486F-A006-9250D6340933}">
      <dgm:prSet/>
      <dgm:spPr/>
    </dgm:pt>
    <dgm:pt modelId="{C209591B-9C9C-4B54-9D23-8B44A91F22F7}" type="sibTrans" cxnId="{C44FC54B-6EC5-486F-A006-9250D6340933}">
      <dgm:prSet/>
      <dgm:spPr/>
    </dgm:pt>
    <dgm:pt modelId="{C9253068-3A1F-45D1-9365-2DF676480D8D}" type="pres">
      <dgm:prSet presAssocID="{89307229-856C-4ACD-89DB-47DB5C248EC1}" presName="Name0" presStyleCnt="0">
        <dgm:presLayoutVars>
          <dgm:dir/>
          <dgm:animLvl val="lvl"/>
          <dgm:resizeHandles val="exact"/>
        </dgm:presLayoutVars>
      </dgm:prSet>
      <dgm:spPr/>
    </dgm:pt>
    <dgm:pt modelId="{F35B5C07-AAB6-4ABA-99AA-EAABDD63F92C}" type="pres">
      <dgm:prSet presAssocID="{89307229-856C-4ACD-89DB-47DB5C248EC1}" presName="tSp" presStyleCnt="0"/>
      <dgm:spPr/>
    </dgm:pt>
    <dgm:pt modelId="{FCAA69B5-80BE-4FD1-8414-F14778365277}" type="pres">
      <dgm:prSet presAssocID="{89307229-856C-4ACD-89DB-47DB5C248EC1}" presName="bSp" presStyleCnt="0"/>
      <dgm:spPr/>
    </dgm:pt>
    <dgm:pt modelId="{E1EF1521-B023-471F-A82C-C7617E42E58C}" type="pres">
      <dgm:prSet presAssocID="{89307229-856C-4ACD-89DB-47DB5C248EC1}" presName="process" presStyleCnt="0"/>
      <dgm:spPr/>
    </dgm:pt>
    <dgm:pt modelId="{587AF5B7-0018-4DF7-ACC9-9CBC60E8F153}" type="pres">
      <dgm:prSet presAssocID="{4582C55F-FE4A-4D60-B60C-6BDE975A8EA4}" presName="composite1" presStyleCnt="0"/>
      <dgm:spPr/>
    </dgm:pt>
    <dgm:pt modelId="{875AE6BB-F8FA-46BA-AD42-55BE25ADA129}" type="pres">
      <dgm:prSet presAssocID="{4582C55F-FE4A-4D60-B60C-6BDE975A8EA4}" presName="dummyNode1" presStyleLbl="node1" presStyleIdx="0" presStyleCnt="3"/>
      <dgm:spPr/>
    </dgm:pt>
    <dgm:pt modelId="{D45FB51A-263D-484A-ACF5-628BA8C10A5F}" type="pres">
      <dgm:prSet presAssocID="{4582C55F-FE4A-4D60-B60C-6BDE975A8EA4}" presName="childNode1" presStyleLbl="bgAcc1" presStyleIdx="0" presStyleCnt="3" custScaleX="115802" custScaleY="149248" custLinFactNeighborX="-2501" custLinFactNeighborY="977">
        <dgm:presLayoutVars>
          <dgm:bulletEnabled val="1"/>
        </dgm:presLayoutVars>
      </dgm:prSet>
      <dgm:spPr/>
    </dgm:pt>
    <dgm:pt modelId="{7FDB88EF-F5B1-41A1-B460-67267D8EBC40}" type="pres">
      <dgm:prSet presAssocID="{4582C55F-FE4A-4D60-B60C-6BDE975A8EA4}" presName="childNode1tx" presStyleLbl="bgAcc1" presStyleIdx="0" presStyleCnt="3">
        <dgm:presLayoutVars>
          <dgm:bulletEnabled val="1"/>
        </dgm:presLayoutVars>
      </dgm:prSet>
      <dgm:spPr/>
    </dgm:pt>
    <dgm:pt modelId="{D38EC0C6-E264-4B4D-ADE8-513D33D72DB5}" type="pres">
      <dgm:prSet presAssocID="{4582C55F-FE4A-4D60-B60C-6BDE975A8EA4}" presName="parentNode1" presStyleLbl="node1" presStyleIdx="0" presStyleCnt="3" custLinFactNeighborX="-2096" custLinFactNeighborY="35227">
        <dgm:presLayoutVars>
          <dgm:chMax val="1"/>
          <dgm:bulletEnabled val="1"/>
        </dgm:presLayoutVars>
      </dgm:prSet>
      <dgm:spPr/>
    </dgm:pt>
    <dgm:pt modelId="{3B4D2B44-AF29-48FF-8A2E-91B2F82B6DA2}" type="pres">
      <dgm:prSet presAssocID="{4582C55F-FE4A-4D60-B60C-6BDE975A8EA4}" presName="connSite1" presStyleCnt="0"/>
      <dgm:spPr/>
    </dgm:pt>
    <dgm:pt modelId="{29FE5E91-8ED2-4CA7-BD5D-8378D64A8741}" type="pres">
      <dgm:prSet presAssocID="{94E539E6-A5BE-4D29-B59D-C1EDB02A8F50}" presName="Name9" presStyleLbl="sibTrans2D1" presStyleIdx="0" presStyleCnt="2"/>
      <dgm:spPr/>
    </dgm:pt>
    <dgm:pt modelId="{161E5BBD-17F0-493C-9FA5-539116459951}" type="pres">
      <dgm:prSet presAssocID="{5872ACA0-7960-433A-BA8B-E34C47D7FDFC}" presName="composite2" presStyleCnt="0"/>
      <dgm:spPr/>
    </dgm:pt>
    <dgm:pt modelId="{AB6D2D2E-BEF3-46B3-8F98-3C9B908603B8}" type="pres">
      <dgm:prSet presAssocID="{5872ACA0-7960-433A-BA8B-E34C47D7FDFC}" presName="dummyNode2" presStyleLbl="node1" presStyleIdx="0" presStyleCnt="3"/>
      <dgm:spPr/>
    </dgm:pt>
    <dgm:pt modelId="{8DD8EFF9-FB9D-40E4-88F5-7A10E9F1D61B}" type="pres">
      <dgm:prSet presAssocID="{5872ACA0-7960-433A-BA8B-E34C47D7FDFC}" presName="childNode2" presStyleLbl="bgAcc1" presStyleIdx="1" presStyleCnt="3" custScaleX="114508" custScaleY="142694">
        <dgm:presLayoutVars>
          <dgm:bulletEnabled val="1"/>
        </dgm:presLayoutVars>
      </dgm:prSet>
      <dgm:spPr/>
    </dgm:pt>
    <dgm:pt modelId="{7E5E4C4F-4962-4212-A08D-5AF1370528AE}" type="pres">
      <dgm:prSet presAssocID="{5872ACA0-7960-433A-BA8B-E34C47D7FDFC}" presName="childNode2tx" presStyleLbl="bgAcc1" presStyleIdx="1" presStyleCnt="3">
        <dgm:presLayoutVars>
          <dgm:bulletEnabled val="1"/>
        </dgm:presLayoutVars>
      </dgm:prSet>
      <dgm:spPr/>
    </dgm:pt>
    <dgm:pt modelId="{9EB083E4-3380-4A14-BF26-72A953BFB168}" type="pres">
      <dgm:prSet presAssocID="{5872ACA0-7960-433A-BA8B-E34C47D7FDFC}" presName="parentNode2" presStyleLbl="node1" presStyleIdx="1" presStyleCnt="3" custLinFactNeighborX="-3668" custLinFactNeighborY="-25857">
        <dgm:presLayoutVars>
          <dgm:chMax val="0"/>
          <dgm:bulletEnabled val="1"/>
        </dgm:presLayoutVars>
      </dgm:prSet>
      <dgm:spPr/>
    </dgm:pt>
    <dgm:pt modelId="{DA98B0BD-5923-47F4-B344-2089C0D77C11}" type="pres">
      <dgm:prSet presAssocID="{5872ACA0-7960-433A-BA8B-E34C47D7FDFC}" presName="connSite2" presStyleCnt="0"/>
      <dgm:spPr/>
    </dgm:pt>
    <dgm:pt modelId="{D9395846-B6D3-4E9E-AB07-3FFCBD475BD3}" type="pres">
      <dgm:prSet presAssocID="{F92BE0C1-EBF1-4528-89ED-C190C0DAF5DE}" presName="Name18" presStyleLbl="sibTrans2D1" presStyleIdx="1" presStyleCnt="2"/>
      <dgm:spPr/>
    </dgm:pt>
    <dgm:pt modelId="{C51E7610-6DE2-4C79-A2F6-8751A294EA3A}" type="pres">
      <dgm:prSet presAssocID="{5B190691-B745-44DC-9551-AD5002F82DC9}" presName="composite1" presStyleCnt="0"/>
      <dgm:spPr/>
    </dgm:pt>
    <dgm:pt modelId="{209C39A4-6D4E-4218-B621-EE070505AD15}" type="pres">
      <dgm:prSet presAssocID="{5B190691-B745-44DC-9551-AD5002F82DC9}" presName="dummyNode1" presStyleLbl="node1" presStyleIdx="1" presStyleCnt="3"/>
      <dgm:spPr/>
    </dgm:pt>
    <dgm:pt modelId="{4CFD2DB6-DABE-4167-983D-5D40277B5A1C}" type="pres">
      <dgm:prSet presAssocID="{5B190691-B745-44DC-9551-AD5002F82DC9}" presName="childNode1" presStyleLbl="bgAcc1" presStyleIdx="2" presStyleCnt="3" custScaleX="109918" custScaleY="143277" custLinFactNeighborY="-1443">
        <dgm:presLayoutVars>
          <dgm:bulletEnabled val="1"/>
        </dgm:presLayoutVars>
      </dgm:prSet>
      <dgm:spPr/>
    </dgm:pt>
    <dgm:pt modelId="{8F28AA8B-D00E-42AC-8468-6162E5EBE904}" type="pres">
      <dgm:prSet presAssocID="{5B190691-B745-44DC-9551-AD5002F82DC9}" presName="childNode1tx" presStyleLbl="bgAcc1" presStyleIdx="2" presStyleCnt="3">
        <dgm:presLayoutVars>
          <dgm:bulletEnabled val="1"/>
        </dgm:presLayoutVars>
      </dgm:prSet>
      <dgm:spPr/>
    </dgm:pt>
    <dgm:pt modelId="{B4C9DD2E-5F24-413D-804C-22521C42DE25}" type="pres">
      <dgm:prSet presAssocID="{5B190691-B745-44DC-9551-AD5002F82DC9}" presName="parentNode1" presStyleLbl="node1" presStyleIdx="2" presStyleCnt="3" custLinFactNeighborX="-1572" custLinFactNeighborY="35112">
        <dgm:presLayoutVars>
          <dgm:chMax val="1"/>
          <dgm:bulletEnabled val="1"/>
        </dgm:presLayoutVars>
      </dgm:prSet>
      <dgm:spPr/>
    </dgm:pt>
    <dgm:pt modelId="{B4736C27-232F-4623-AD90-583251CCC6B7}" type="pres">
      <dgm:prSet presAssocID="{5B190691-B745-44DC-9551-AD5002F82DC9}" presName="connSite1" presStyleCnt="0"/>
      <dgm:spPr/>
    </dgm:pt>
  </dgm:ptLst>
  <dgm:cxnLst>
    <dgm:cxn modelId="{354EE100-F0C9-4097-9557-B75EAA08231A}" srcId="{89307229-856C-4ACD-89DB-47DB5C248EC1}" destId="{5B190691-B745-44DC-9551-AD5002F82DC9}" srcOrd="2" destOrd="0" parTransId="{271F021B-9295-4639-B330-04595A51D3B7}" sibTransId="{C41ECDAA-A1CA-4D17-9D37-99A45EFA76B3}"/>
    <dgm:cxn modelId="{02721604-6442-4F2A-A5D3-73D4D498D89C}" type="presOf" srcId="{53FD191D-CC0D-4F7C-BBC7-9163FB7C39E6}" destId="{7E5E4C4F-4962-4212-A08D-5AF1370528AE}" srcOrd="1" destOrd="1" presId="urn:microsoft.com/office/officeart/2005/8/layout/hProcess4"/>
    <dgm:cxn modelId="{FEDFBF06-F806-40D2-A707-9C05F823BF21}" srcId="{89307229-856C-4ACD-89DB-47DB5C248EC1}" destId="{5872ACA0-7960-433A-BA8B-E34C47D7FDFC}" srcOrd="1" destOrd="0" parTransId="{52993317-8CE0-4E99-B0A6-F8D9C5984FF4}" sibTransId="{F92BE0C1-EBF1-4528-89ED-C190C0DAF5DE}"/>
    <dgm:cxn modelId="{B8FDA40C-B6FD-4F17-B83B-EBBCE19E4773}" srcId="{5872ACA0-7960-433A-BA8B-E34C47D7FDFC}" destId="{53FD191D-CC0D-4F7C-BBC7-9163FB7C39E6}" srcOrd="1" destOrd="0" parTransId="{6A8979E4-08DB-43EA-846F-10708E892D06}" sibTransId="{04EA762E-2D1A-4E86-8919-10E3BB5E61D9}"/>
    <dgm:cxn modelId="{FAF21A10-E869-434A-A5FC-37F3C78E91D0}" srcId="{5B190691-B745-44DC-9551-AD5002F82DC9}" destId="{FF22D3CF-A06D-4C22-A57F-9104FC61AA5B}" srcOrd="2" destOrd="0" parTransId="{B9B127CA-E90C-41C0-9C1B-F65B0F89760D}" sibTransId="{DB9E9140-B5B5-4614-9401-EECDA71D26E8}"/>
    <dgm:cxn modelId="{281CF41E-BB4A-48C3-B43F-5F1DE9BD2D6C}" type="presOf" srcId="{5872ACA0-7960-433A-BA8B-E34C47D7FDFC}" destId="{9EB083E4-3380-4A14-BF26-72A953BFB168}" srcOrd="0" destOrd="0" presId="urn:microsoft.com/office/officeart/2005/8/layout/hProcess4"/>
    <dgm:cxn modelId="{B07C9F21-E27F-4600-9C22-88B3104E6491}" srcId="{5B190691-B745-44DC-9551-AD5002F82DC9}" destId="{0FD9A267-98F6-43DC-A585-F3D7ACB95BCA}" srcOrd="0" destOrd="0" parTransId="{A9E55CE8-E974-49FC-99D2-14D9A59C572F}" sibTransId="{D1E41516-009B-4E61-8050-08B3F6D3AED7}"/>
    <dgm:cxn modelId="{E296BC2C-D2E5-4C2A-B548-9999EC265191}" type="presOf" srcId="{92279AE4-5340-408B-AE74-6844C757AA63}" destId="{8DD8EFF9-FB9D-40E4-88F5-7A10E9F1D61B}" srcOrd="0" destOrd="0" presId="urn:microsoft.com/office/officeart/2005/8/layout/hProcess4"/>
    <dgm:cxn modelId="{14C52E35-DB7F-41F7-8A31-D483FBF8F2DD}" type="presOf" srcId="{0FD9A267-98F6-43DC-A585-F3D7ACB95BCA}" destId="{4CFD2DB6-DABE-4167-983D-5D40277B5A1C}" srcOrd="0" destOrd="0" presId="urn:microsoft.com/office/officeart/2005/8/layout/hProcess4"/>
    <dgm:cxn modelId="{A5D85235-6F05-4294-A3B2-05BA37E1FB09}" type="presOf" srcId="{5CE5EFA0-5EA4-4707-AD52-8C371944D9BD}" destId="{4CFD2DB6-DABE-4167-983D-5D40277B5A1C}" srcOrd="0" destOrd="1" presId="urn:microsoft.com/office/officeart/2005/8/layout/hProcess4"/>
    <dgm:cxn modelId="{AC40FF35-D4AB-47D3-8153-4E51A7A41D8F}" type="presOf" srcId="{B09706F6-DCA6-4DB7-A71A-D5CC99843031}" destId="{D45FB51A-263D-484A-ACF5-628BA8C10A5F}" srcOrd="0" destOrd="0" presId="urn:microsoft.com/office/officeart/2005/8/layout/hProcess4"/>
    <dgm:cxn modelId="{88E6A137-9B3E-4021-908A-BD1CE0D92ED8}" type="presOf" srcId="{E90D0283-D554-47CA-84B8-6322A8BB129C}" destId="{7E5E4C4F-4962-4212-A08D-5AF1370528AE}" srcOrd="1" destOrd="2" presId="urn:microsoft.com/office/officeart/2005/8/layout/hProcess4"/>
    <dgm:cxn modelId="{9E27733C-7E27-458C-A3EA-A78A6E8C23BB}" srcId="{5B190691-B745-44DC-9551-AD5002F82DC9}" destId="{5CE5EFA0-5EA4-4707-AD52-8C371944D9BD}" srcOrd="1" destOrd="0" parTransId="{5FE21CB8-4EF7-4DDE-BC6B-BB6027E5A969}" sibTransId="{82DE1A0F-5877-4A03-B8FF-5B1D3EF2D154}"/>
    <dgm:cxn modelId="{9A5A3C61-FB94-4886-AC74-5481F6AB6A58}" srcId="{5872ACA0-7960-433A-BA8B-E34C47D7FDFC}" destId="{92279AE4-5340-408B-AE74-6844C757AA63}" srcOrd="0" destOrd="0" parTransId="{23842EE1-CE2E-4366-BA93-708F7520511F}" sibTransId="{2B165506-62D1-4D91-AE69-500C701D6EA1}"/>
    <dgm:cxn modelId="{33DA9F44-F293-4B7F-9A52-8DE0A0783867}" srcId="{4582C55F-FE4A-4D60-B60C-6BDE975A8EA4}" destId="{B09706F6-DCA6-4DB7-A71A-D5CC99843031}" srcOrd="0" destOrd="0" parTransId="{5FFA7683-AB51-43FF-81F9-0391E0DC1414}" sibTransId="{7DAAC8EF-51FB-4D3C-8842-5AE86EE6B5DB}"/>
    <dgm:cxn modelId="{12C5ED49-B476-4909-8243-2FA0EDA9FBA5}" type="presOf" srcId="{F92BE0C1-EBF1-4528-89ED-C190C0DAF5DE}" destId="{D9395846-B6D3-4E9E-AB07-3FFCBD475BD3}" srcOrd="0" destOrd="0" presId="urn:microsoft.com/office/officeart/2005/8/layout/hProcess4"/>
    <dgm:cxn modelId="{C44FC54B-6EC5-486F-A006-9250D6340933}" srcId="{5872ACA0-7960-433A-BA8B-E34C47D7FDFC}" destId="{E90D0283-D554-47CA-84B8-6322A8BB129C}" srcOrd="2" destOrd="0" parTransId="{54ECE398-EE93-48E0-B8CA-1FA8FA4DD2CB}" sibTransId="{C209591B-9C9C-4B54-9D23-8B44A91F22F7}"/>
    <dgm:cxn modelId="{FD280A4C-7321-4A42-A404-A464B9D2ABE5}" type="presOf" srcId="{35DC6098-2793-4989-AF36-C22DDDC91BA9}" destId="{4CFD2DB6-DABE-4167-983D-5D40277B5A1C}" srcOrd="0" destOrd="3" presId="urn:microsoft.com/office/officeart/2005/8/layout/hProcess4"/>
    <dgm:cxn modelId="{04BD066F-3BDE-4D0C-A43A-9E631554F907}" type="presOf" srcId="{0FD9A267-98F6-43DC-A585-F3D7ACB95BCA}" destId="{8F28AA8B-D00E-42AC-8468-6162E5EBE904}" srcOrd="1" destOrd="0" presId="urn:microsoft.com/office/officeart/2005/8/layout/hProcess4"/>
    <dgm:cxn modelId="{58E61E51-2BED-404A-9286-0D7D940705CF}" type="presOf" srcId="{94E539E6-A5BE-4D29-B59D-C1EDB02A8F50}" destId="{29FE5E91-8ED2-4CA7-BD5D-8378D64A8741}" srcOrd="0" destOrd="0" presId="urn:microsoft.com/office/officeart/2005/8/layout/hProcess4"/>
    <dgm:cxn modelId="{EA6D6357-EDD7-49DF-BEAF-4664014DF357}" type="presOf" srcId="{35DC6098-2793-4989-AF36-C22DDDC91BA9}" destId="{8F28AA8B-D00E-42AC-8468-6162E5EBE904}" srcOrd="1" destOrd="3" presId="urn:microsoft.com/office/officeart/2005/8/layout/hProcess4"/>
    <dgm:cxn modelId="{F782725A-E322-47ED-95D9-6E48CCBBA315}" srcId="{5B190691-B745-44DC-9551-AD5002F82DC9}" destId="{35DC6098-2793-4989-AF36-C22DDDC91BA9}" srcOrd="3" destOrd="0" parTransId="{B04A38DD-9F96-4AAB-A079-3452ACEC770B}" sibTransId="{F40B381F-4702-4DE4-9A0A-6DB7D84BE32B}"/>
    <dgm:cxn modelId="{DFA8428A-B7DA-4C13-9F31-83415F1A4721}" type="presOf" srcId="{FF22D3CF-A06D-4C22-A57F-9104FC61AA5B}" destId="{4CFD2DB6-DABE-4167-983D-5D40277B5A1C}" srcOrd="0" destOrd="2" presId="urn:microsoft.com/office/officeart/2005/8/layout/hProcess4"/>
    <dgm:cxn modelId="{83621AA3-08F3-478A-811E-355BAC1E8C51}" srcId="{89307229-856C-4ACD-89DB-47DB5C248EC1}" destId="{4582C55F-FE4A-4D60-B60C-6BDE975A8EA4}" srcOrd="0" destOrd="0" parTransId="{B7BC7193-FDBD-4EA5-9F75-8C9FAC1F2E33}" sibTransId="{94E539E6-A5BE-4D29-B59D-C1EDB02A8F50}"/>
    <dgm:cxn modelId="{DE0520CA-DF85-4C67-89FF-EFDEC2F0C2E9}" type="presOf" srcId="{FF22D3CF-A06D-4C22-A57F-9104FC61AA5B}" destId="{8F28AA8B-D00E-42AC-8468-6162E5EBE904}" srcOrd="1" destOrd="2" presId="urn:microsoft.com/office/officeart/2005/8/layout/hProcess4"/>
    <dgm:cxn modelId="{41D503CF-7589-4138-90C7-17008C2678B9}" type="presOf" srcId="{89307229-856C-4ACD-89DB-47DB5C248EC1}" destId="{C9253068-3A1F-45D1-9365-2DF676480D8D}" srcOrd="0" destOrd="0" presId="urn:microsoft.com/office/officeart/2005/8/layout/hProcess4"/>
    <dgm:cxn modelId="{53C4E6D0-8474-4925-8491-A40E1BD8D546}" type="presOf" srcId="{4582C55F-FE4A-4D60-B60C-6BDE975A8EA4}" destId="{D38EC0C6-E264-4B4D-ADE8-513D33D72DB5}" srcOrd="0" destOrd="0" presId="urn:microsoft.com/office/officeart/2005/8/layout/hProcess4"/>
    <dgm:cxn modelId="{BDB6D7D1-D458-4E2B-81E2-752DD9DE9459}" type="presOf" srcId="{5CE5EFA0-5EA4-4707-AD52-8C371944D9BD}" destId="{8F28AA8B-D00E-42AC-8468-6162E5EBE904}" srcOrd="1" destOrd="1" presId="urn:microsoft.com/office/officeart/2005/8/layout/hProcess4"/>
    <dgm:cxn modelId="{70DC56D2-1E3A-45E3-A620-588E415F7865}" type="presOf" srcId="{5B190691-B745-44DC-9551-AD5002F82DC9}" destId="{B4C9DD2E-5F24-413D-804C-22521C42DE25}" srcOrd="0" destOrd="0" presId="urn:microsoft.com/office/officeart/2005/8/layout/hProcess4"/>
    <dgm:cxn modelId="{ECC0A6D9-D979-4922-A1C7-3B8C597B459F}" type="presOf" srcId="{92279AE4-5340-408B-AE74-6844C757AA63}" destId="{7E5E4C4F-4962-4212-A08D-5AF1370528AE}" srcOrd="1" destOrd="0" presId="urn:microsoft.com/office/officeart/2005/8/layout/hProcess4"/>
    <dgm:cxn modelId="{C3B917DB-964E-4DB2-8339-AE900518D302}" type="presOf" srcId="{53FD191D-CC0D-4F7C-BBC7-9163FB7C39E6}" destId="{8DD8EFF9-FB9D-40E4-88F5-7A10E9F1D61B}" srcOrd="0" destOrd="1" presId="urn:microsoft.com/office/officeart/2005/8/layout/hProcess4"/>
    <dgm:cxn modelId="{1EB63CF5-4F17-4082-9B95-77DFF9F9D4FF}" type="presOf" srcId="{B09706F6-DCA6-4DB7-A71A-D5CC99843031}" destId="{7FDB88EF-F5B1-41A1-B460-67267D8EBC40}" srcOrd="1" destOrd="0" presId="urn:microsoft.com/office/officeart/2005/8/layout/hProcess4"/>
    <dgm:cxn modelId="{5E3E1AF6-C310-4F16-B6BB-3579E3A65C06}" type="presOf" srcId="{E90D0283-D554-47CA-84B8-6322A8BB129C}" destId="{8DD8EFF9-FB9D-40E4-88F5-7A10E9F1D61B}" srcOrd="0" destOrd="2" presId="urn:microsoft.com/office/officeart/2005/8/layout/hProcess4"/>
    <dgm:cxn modelId="{3582B55F-B597-4018-9EFC-379EF0B38E85}" type="presParOf" srcId="{C9253068-3A1F-45D1-9365-2DF676480D8D}" destId="{F35B5C07-AAB6-4ABA-99AA-EAABDD63F92C}" srcOrd="0" destOrd="0" presId="urn:microsoft.com/office/officeart/2005/8/layout/hProcess4"/>
    <dgm:cxn modelId="{7D382842-7BC0-4D9E-8739-ED6A8ED1F6B2}" type="presParOf" srcId="{C9253068-3A1F-45D1-9365-2DF676480D8D}" destId="{FCAA69B5-80BE-4FD1-8414-F14778365277}" srcOrd="1" destOrd="0" presId="urn:microsoft.com/office/officeart/2005/8/layout/hProcess4"/>
    <dgm:cxn modelId="{86A1568D-62D9-4BCE-9E69-69BF894EB166}" type="presParOf" srcId="{C9253068-3A1F-45D1-9365-2DF676480D8D}" destId="{E1EF1521-B023-471F-A82C-C7617E42E58C}" srcOrd="2" destOrd="0" presId="urn:microsoft.com/office/officeart/2005/8/layout/hProcess4"/>
    <dgm:cxn modelId="{392186E1-AEBB-4BC1-98BB-39A7C0E49EEA}" type="presParOf" srcId="{E1EF1521-B023-471F-A82C-C7617E42E58C}" destId="{587AF5B7-0018-4DF7-ACC9-9CBC60E8F153}" srcOrd="0" destOrd="0" presId="urn:microsoft.com/office/officeart/2005/8/layout/hProcess4"/>
    <dgm:cxn modelId="{4A498A4B-2A28-4E61-B3CA-7040455438B7}" type="presParOf" srcId="{587AF5B7-0018-4DF7-ACC9-9CBC60E8F153}" destId="{875AE6BB-F8FA-46BA-AD42-55BE25ADA129}" srcOrd="0" destOrd="0" presId="urn:microsoft.com/office/officeart/2005/8/layout/hProcess4"/>
    <dgm:cxn modelId="{5D25106C-37E4-4D76-AEBC-03BC9FDFAA48}" type="presParOf" srcId="{587AF5B7-0018-4DF7-ACC9-9CBC60E8F153}" destId="{D45FB51A-263D-484A-ACF5-628BA8C10A5F}" srcOrd="1" destOrd="0" presId="urn:microsoft.com/office/officeart/2005/8/layout/hProcess4"/>
    <dgm:cxn modelId="{114E3143-DFE5-4030-85F4-4DA9C3A18244}" type="presParOf" srcId="{587AF5B7-0018-4DF7-ACC9-9CBC60E8F153}" destId="{7FDB88EF-F5B1-41A1-B460-67267D8EBC40}" srcOrd="2" destOrd="0" presId="urn:microsoft.com/office/officeart/2005/8/layout/hProcess4"/>
    <dgm:cxn modelId="{88F883B5-76EA-4F4F-9C99-481956C06FAB}" type="presParOf" srcId="{587AF5B7-0018-4DF7-ACC9-9CBC60E8F153}" destId="{D38EC0C6-E264-4B4D-ADE8-513D33D72DB5}" srcOrd="3" destOrd="0" presId="urn:microsoft.com/office/officeart/2005/8/layout/hProcess4"/>
    <dgm:cxn modelId="{17CC3C39-BD0D-49A0-8865-73C20718D593}" type="presParOf" srcId="{587AF5B7-0018-4DF7-ACC9-9CBC60E8F153}" destId="{3B4D2B44-AF29-48FF-8A2E-91B2F82B6DA2}" srcOrd="4" destOrd="0" presId="urn:microsoft.com/office/officeart/2005/8/layout/hProcess4"/>
    <dgm:cxn modelId="{6C1E283A-D4E3-463A-ADB3-7914B14CA1B2}" type="presParOf" srcId="{E1EF1521-B023-471F-A82C-C7617E42E58C}" destId="{29FE5E91-8ED2-4CA7-BD5D-8378D64A8741}" srcOrd="1" destOrd="0" presId="urn:microsoft.com/office/officeart/2005/8/layout/hProcess4"/>
    <dgm:cxn modelId="{C720C806-747A-400C-A9B9-4D928E7833DD}" type="presParOf" srcId="{E1EF1521-B023-471F-A82C-C7617E42E58C}" destId="{161E5BBD-17F0-493C-9FA5-539116459951}" srcOrd="2" destOrd="0" presId="urn:microsoft.com/office/officeart/2005/8/layout/hProcess4"/>
    <dgm:cxn modelId="{4D5C9076-3539-4CD9-9C86-3139AECAE859}" type="presParOf" srcId="{161E5BBD-17F0-493C-9FA5-539116459951}" destId="{AB6D2D2E-BEF3-46B3-8F98-3C9B908603B8}" srcOrd="0" destOrd="0" presId="urn:microsoft.com/office/officeart/2005/8/layout/hProcess4"/>
    <dgm:cxn modelId="{9A47F96B-899D-47AA-A625-B460AAF93F1F}" type="presParOf" srcId="{161E5BBD-17F0-493C-9FA5-539116459951}" destId="{8DD8EFF9-FB9D-40E4-88F5-7A10E9F1D61B}" srcOrd="1" destOrd="0" presId="urn:microsoft.com/office/officeart/2005/8/layout/hProcess4"/>
    <dgm:cxn modelId="{AA255E8E-9CA9-45EA-8D9F-A5FCDD8AE2D1}" type="presParOf" srcId="{161E5BBD-17F0-493C-9FA5-539116459951}" destId="{7E5E4C4F-4962-4212-A08D-5AF1370528AE}" srcOrd="2" destOrd="0" presId="urn:microsoft.com/office/officeart/2005/8/layout/hProcess4"/>
    <dgm:cxn modelId="{C3F682BE-9F63-4DDD-9260-DEB37D9E60D5}" type="presParOf" srcId="{161E5BBD-17F0-493C-9FA5-539116459951}" destId="{9EB083E4-3380-4A14-BF26-72A953BFB168}" srcOrd="3" destOrd="0" presId="urn:microsoft.com/office/officeart/2005/8/layout/hProcess4"/>
    <dgm:cxn modelId="{84ED7705-E930-4D23-ADD3-392044C7E570}" type="presParOf" srcId="{161E5BBD-17F0-493C-9FA5-539116459951}" destId="{DA98B0BD-5923-47F4-B344-2089C0D77C11}" srcOrd="4" destOrd="0" presId="urn:microsoft.com/office/officeart/2005/8/layout/hProcess4"/>
    <dgm:cxn modelId="{DA4AB2AA-3BAE-4987-A46B-E1CC9990A1C9}" type="presParOf" srcId="{E1EF1521-B023-471F-A82C-C7617E42E58C}" destId="{D9395846-B6D3-4E9E-AB07-3FFCBD475BD3}" srcOrd="3" destOrd="0" presId="urn:microsoft.com/office/officeart/2005/8/layout/hProcess4"/>
    <dgm:cxn modelId="{18659ED0-416F-4B48-8774-AC97A907E2E0}" type="presParOf" srcId="{E1EF1521-B023-471F-A82C-C7617E42E58C}" destId="{C51E7610-6DE2-4C79-A2F6-8751A294EA3A}" srcOrd="4" destOrd="0" presId="urn:microsoft.com/office/officeart/2005/8/layout/hProcess4"/>
    <dgm:cxn modelId="{97751F2F-CA38-4800-B908-6949B74EB35A}" type="presParOf" srcId="{C51E7610-6DE2-4C79-A2F6-8751A294EA3A}" destId="{209C39A4-6D4E-4218-B621-EE070505AD15}" srcOrd="0" destOrd="0" presId="urn:microsoft.com/office/officeart/2005/8/layout/hProcess4"/>
    <dgm:cxn modelId="{ED2CB8C7-1544-441E-BA39-34BD2ED720C4}" type="presParOf" srcId="{C51E7610-6DE2-4C79-A2F6-8751A294EA3A}" destId="{4CFD2DB6-DABE-4167-983D-5D40277B5A1C}" srcOrd="1" destOrd="0" presId="urn:microsoft.com/office/officeart/2005/8/layout/hProcess4"/>
    <dgm:cxn modelId="{32422B13-C0BE-42D1-B569-6F1B4B31E8CE}" type="presParOf" srcId="{C51E7610-6DE2-4C79-A2F6-8751A294EA3A}" destId="{8F28AA8B-D00E-42AC-8468-6162E5EBE904}" srcOrd="2" destOrd="0" presId="urn:microsoft.com/office/officeart/2005/8/layout/hProcess4"/>
    <dgm:cxn modelId="{2382B147-65A8-4ED1-8876-E6582E083A1D}" type="presParOf" srcId="{C51E7610-6DE2-4C79-A2F6-8751A294EA3A}" destId="{B4C9DD2E-5F24-413D-804C-22521C42DE25}" srcOrd="3" destOrd="0" presId="urn:microsoft.com/office/officeart/2005/8/layout/hProcess4"/>
    <dgm:cxn modelId="{2D46D003-94FD-44B3-91E8-0F8CB6A75A56}" type="presParOf" srcId="{C51E7610-6DE2-4C79-A2F6-8751A294EA3A}" destId="{B4736C27-232F-4623-AD90-583251CCC6B7}" srcOrd="4" destOrd="0" presId="urn:microsoft.com/office/officeart/2005/8/layout/h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59C0B6-E5AD-8347-B480-28484A2B3E13}" type="doc">
      <dgm:prSet loTypeId="urn:microsoft.com/office/officeart/2008/layout/PictureStrips" loCatId="" qsTypeId="urn:microsoft.com/office/officeart/2005/8/quickstyle/simple1" qsCatId="simple" csTypeId="urn:microsoft.com/office/officeart/2005/8/colors/accent1_2" csCatId="accent1" phldr="1"/>
      <dgm:spPr/>
    </dgm:pt>
    <dgm:pt modelId="{5F112C14-BCDE-2F4F-8B57-4C74B3B2AE6A}">
      <dgm:prSet phldrT="[Text]"/>
      <dgm:spPr>
        <a:solidFill>
          <a:srgbClr val="FFFFFF">
            <a:alpha val="25000"/>
          </a:srgbClr>
        </a:solidFill>
        <a:ln>
          <a:noFill/>
        </a:ln>
      </dgm:spPr>
      <dgm:t>
        <a:bodyPr/>
        <a:lstStyle/>
        <a:p>
          <a:r>
            <a:rPr lang="en-US" b="1">
              <a:solidFill>
                <a:schemeClr val="bg1"/>
              </a:solidFill>
              <a:latin typeface="Arial" panose="020B0604020202020204" pitchFamily="34" charset="0"/>
              <a:cs typeface="Arial" panose="020B0604020202020204" pitchFamily="34" charset="0"/>
            </a:rPr>
            <a:t>Venture</a:t>
          </a:r>
        </a:p>
      </dgm:t>
    </dgm:pt>
    <dgm:pt modelId="{589539BB-AC51-D946-A217-1A2DB909F52A}" type="parTrans" cxnId="{7EBD19FB-7B6A-6046-9201-1DF92FC8E474}">
      <dgm:prSet/>
      <dgm:spPr/>
      <dgm:t>
        <a:bodyPr/>
        <a:lstStyle/>
        <a:p>
          <a:endParaRPr lang="en-US"/>
        </a:p>
      </dgm:t>
    </dgm:pt>
    <dgm:pt modelId="{285F21B1-782D-E746-94DB-53A11320D731}" type="sibTrans" cxnId="{7EBD19FB-7B6A-6046-9201-1DF92FC8E474}">
      <dgm:prSet/>
      <dgm:spPr/>
      <dgm:t>
        <a:bodyPr/>
        <a:lstStyle/>
        <a:p>
          <a:endParaRPr lang="en-US"/>
        </a:p>
      </dgm:t>
    </dgm:pt>
    <dgm:pt modelId="{1344072F-7B6F-0C4C-9BD4-225A583CC537}">
      <dgm:prSet phldrT="[Text]"/>
      <dgm:spPr>
        <a:solidFill>
          <a:schemeClr val="lt1">
            <a:hueOff val="0"/>
            <a:satOff val="0"/>
            <a:lumOff val="0"/>
            <a:alpha val="25000"/>
          </a:schemeClr>
        </a:solidFill>
        <a:ln>
          <a:noFill/>
        </a:ln>
      </dgm:spPr>
      <dgm:t>
        <a:bodyPr/>
        <a:lstStyle/>
        <a:p>
          <a:r>
            <a:rPr lang="en-US" b="1">
              <a:solidFill>
                <a:schemeClr val="bg1"/>
              </a:solidFill>
              <a:latin typeface="Arial" panose="020B0604020202020204" pitchFamily="34" charset="0"/>
              <a:cs typeface="Arial" panose="020B0604020202020204" pitchFamily="34" charset="0"/>
            </a:rPr>
            <a:t>Explorer</a:t>
          </a:r>
        </a:p>
      </dgm:t>
    </dgm:pt>
    <dgm:pt modelId="{2B55605B-7157-564A-8774-B3F05AA43DC9}" type="parTrans" cxnId="{B1CED9B6-3828-7848-BE04-DE5CF175A615}">
      <dgm:prSet/>
      <dgm:spPr/>
      <dgm:t>
        <a:bodyPr/>
        <a:lstStyle/>
        <a:p>
          <a:endParaRPr lang="en-US"/>
        </a:p>
      </dgm:t>
    </dgm:pt>
    <dgm:pt modelId="{09AFC770-24C3-BD48-802A-054DB1F7104A}" type="sibTrans" cxnId="{B1CED9B6-3828-7848-BE04-DE5CF175A615}">
      <dgm:prSet/>
      <dgm:spPr/>
      <dgm:t>
        <a:bodyPr/>
        <a:lstStyle/>
        <a:p>
          <a:endParaRPr lang="en-US"/>
        </a:p>
      </dgm:t>
    </dgm:pt>
    <dgm:pt modelId="{0D3AC940-1DF6-9D43-937C-B487C402BEE2}">
      <dgm:prSet phldrT="[Text]"/>
      <dgm:spPr>
        <a:solidFill>
          <a:schemeClr val="lt1">
            <a:hueOff val="0"/>
            <a:satOff val="0"/>
            <a:lumOff val="0"/>
            <a:alpha val="25000"/>
          </a:schemeClr>
        </a:solidFill>
        <a:ln>
          <a:noFill/>
        </a:ln>
      </dgm:spPr>
      <dgm:t>
        <a:bodyPr/>
        <a:lstStyle/>
        <a:p>
          <a:r>
            <a:rPr lang="en-US" b="1">
              <a:solidFill>
                <a:schemeClr val="bg1"/>
              </a:solidFill>
              <a:latin typeface="Arial" panose="020B0604020202020204" pitchFamily="34" charset="0"/>
              <a:cs typeface="Arial" panose="020B0604020202020204" pitchFamily="34" charset="0"/>
            </a:rPr>
            <a:t>Large</a:t>
          </a:r>
        </a:p>
      </dgm:t>
    </dgm:pt>
    <dgm:pt modelId="{676883C0-E9FD-574D-90EA-E22E10806697}" type="parTrans" cxnId="{69C2893D-5884-C34E-93D0-D6EE33C47DBB}">
      <dgm:prSet/>
      <dgm:spPr/>
      <dgm:t>
        <a:bodyPr/>
        <a:lstStyle/>
        <a:p>
          <a:endParaRPr lang="en-US"/>
        </a:p>
      </dgm:t>
    </dgm:pt>
    <dgm:pt modelId="{E0F9759A-9C91-384E-93E9-A474C2B037A0}" type="sibTrans" cxnId="{69C2893D-5884-C34E-93D0-D6EE33C47DBB}">
      <dgm:prSet/>
      <dgm:spPr/>
      <dgm:t>
        <a:bodyPr/>
        <a:lstStyle/>
        <a:p>
          <a:endParaRPr lang="en-US"/>
        </a:p>
      </dgm:t>
    </dgm:pt>
    <dgm:pt modelId="{B4E01E2E-73A6-8847-A4A9-0346D54AFD01}">
      <dgm:prSet phldrT="[Tex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EVO competition (PI-led) or Directed</a:t>
          </a:r>
        </a:p>
      </dgm:t>
    </dgm:pt>
    <dgm:pt modelId="{4285E4F5-7E07-5640-8A47-4C972C3EF48E}" type="parTrans" cxnId="{ADBB898D-580C-F646-8D1E-8723EEF319F5}">
      <dgm:prSet/>
      <dgm:spPr/>
      <dgm:t>
        <a:bodyPr/>
        <a:lstStyle/>
        <a:p>
          <a:endParaRPr lang="en-US"/>
        </a:p>
      </dgm:t>
    </dgm:pt>
    <dgm:pt modelId="{18E1DB04-EC73-E34C-A3BF-A5B31A7EE966}" type="sibTrans" cxnId="{ADBB898D-580C-F646-8D1E-8723EEF319F5}">
      <dgm:prSet/>
      <dgm:spPr/>
      <dgm:t>
        <a:bodyPr/>
        <a:lstStyle/>
        <a:p>
          <a:endParaRPr lang="en-US"/>
        </a:p>
      </dgm:t>
    </dgm:pt>
    <dgm:pt modelId="{D06D747E-E2EE-344E-9A3A-B5792E344351}">
      <dgm:prSe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$35M-$250M</a:t>
          </a:r>
        </a:p>
      </dgm:t>
    </dgm:pt>
    <dgm:pt modelId="{A8A30595-67B2-EB48-B8C9-FD381A47867E}" type="parTrans" cxnId="{E78F17C3-41A6-1742-82B1-6A3FDF9D05BE}">
      <dgm:prSet/>
      <dgm:spPr/>
      <dgm:t>
        <a:bodyPr/>
        <a:lstStyle/>
        <a:p>
          <a:endParaRPr lang="en-US"/>
        </a:p>
      </dgm:t>
    </dgm:pt>
    <dgm:pt modelId="{F74AAE6D-6DDD-9442-816D-20126C18F11D}" type="sibTrans" cxnId="{E78F17C3-41A6-1742-82B1-6A3FDF9D05BE}">
      <dgm:prSet/>
      <dgm:spPr/>
      <dgm:t>
        <a:bodyPr/>
        <a:lstStyle/>
        <a:p>
          <a:endParaRPr lang="en-US"/>
        </a:p>
      </dgm:t>
    </dgm:pt>
    <dgm:pt modelId="{F41443DD-C2B4-EF4A-B1CC-83DB482988D4}">
      <dgm:prSe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&lt; 36 months to orbit</a:t>
          </a:r>
        </a:p>
      </dgm:t>
    </dgm:pt>
    <dgm:pt modelId="{84DFC8C9-A4B8-5D45-9519-F975C22B5C05}" type="parTrans" cxnId="{C88DF742-89EE-8243-8BDE-BC2B9D48C7D6}">
      <dgm:prSet/>
      <dgm:spPr/>
      <dgm:t>
        <a:bodyPr/>
        <a:lstStyle/>
        <a:p>
          <a:endParaRPr lang="en-US"/>
        </a:p>
      </dgm:t>
    </dgm:pt>
    <dgm:pt modelId="{92DE208A-7738-4146-A5BE-B82C60B85BF3}" type="sibTrans" cxnId="{C88DF742-89EE-8243-8BDE-BC2B9D48C7D6}">
      <dgm:prSet/>
      <dgm:spPr/>
      <dgm:t>
        <a:bodyPr/>
        <a:lstStyle/>
        <a:p>
          <a:endParaRPr lang="en-US"/>
        </a:p>
      </dgm:t>
    </dgm:pt>
    <dgm:pt modelId="{20CE1863-013C-BC44-BFE1-BF044EC93057}">
      <dgm:prSe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$251M-$500M</a:t>
          </a:r>
        </a:p>
      </dgm:t>
    </dgm:pt>
    <dgm:pt modelId="{E4127817-5CDF-ED46-B393-1093CA4C1D0D}" type="parTrans" cxnId="{6D1EA42A-4F30-5943-9109-25CD5AA347E9}">
      <dgm:prSet/>
      <dgm:spPr/>
      <dgm:t>
        <a:bodyPr/>
        <a:lstStyle/>
        <a:p>
          <a:endParaRPr lang="en-US"/>
        </a:p>
      </dgm:t>
    </dgm:pt>
    <dgm:pt modelId="{CBDEB424-1F86-5347-974D-300273DD6360}" type="sibTrans" cxnId="{6D1EA42A-4F30-5943-9109-25CD5AA347E9}">
      <dgm:prSet/>
      <dgm:spPr/>
      <dgm:t>
        <a:bodyPr/>
        <a:lstStyle/>
        <a:p>
          <a:endParaRPr lang="en-US"/>
        </a:p>
      </dgm:t>
    </dgm:pt>
    <dgm:pt modelId="{A6BAF418-FF6C-334E-B06E-69711DCDF979}">
      <dgm:prSe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36-48 months to orbit</a:t>
          </a:r>
        </a:p>
      </dgm:t>
    </dgm:pt>
    <dgm:pt modelId="{DCCDDC5E-61E0-B848-AFE3-AB917FBCC2C3}" type="parTrans" cxnId="{D1358164-72D3-AB4F-B673-7825C7144D9E}">
      <dgm:prSet/>
      <dgm:spPr/>
      <dgm:t>
        <a:bodyPr/>
        <a:lstStyle/>
        <a:p>
          <a:endParaRPr lang="en-US"/>
        </a:p>
      </dgm:t>
    </dgm:pt>
    <dgm:pt modelId="{9BECC27A-1877-4048-9291-DD9AB7D9D0DD}" type="sibTrans" cxnId="{D1358164-72D3-AB4F-B673-7825C7144D9E}">
      <dgm:prSet/>
      <dgm:spPr/>
      <dgm:t>
        <a:bodyPr/>
        <a:lstStyle/>
        <a:p>
          <a:endParaRPr lang="en-US"/>
        </a:p>
      </dgm:t>
    </dgm:pt>
    <dgm:pt modelId="{65BA5A9E-8046-6342-91B8-E0A6CF2839EA}">
      <dgm:prSet phldrT="[Tex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&gt;$500M</a:t>
          </a:r>
        </a:p>
      </dgm:t>
    </dgm:pt>
    <dgm:pt modelId="{ED122E80-11E1-E74D-B518-69E393945982}" type="parTrans" cxnId="{73A95578-E4B3-814C-9916-7C08CF940FCB}">
      <dgm:prSet/>
      <dgm:spPr/>
      <dgm:t>
        <a:bodyPr/>
        <a:lstStyle/>
        <a:p>
          <a:endParaRPr lang="en-US"/>
        </a:p>
      </dgm:t>
    </dgm:pt>
    <dgm:pt modelId="{48B57591-2B86-E14B-A633-614DE5513180}" type="sibTrans" cxnId="{73A95578-E4B3-814C-9916-7C08CF940FCB}">
      <dgm:prSet/>
      <dgm:spPr/>
      <dgm:t>
        <a:bodyPr/>
        <a:lstStyle/>
        <a:p>
          <a:endParaRPr lang="en-US"/>
        </a:p>
      </dgm:t>
    </dgm:pt>
    <dgm:pt modelId="{290D72F2-5FA5-4D48-A6FB-0909B6F2BBDC}">
      <dgm:prSet phldrT="[Tex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Directed</a:t>
          </a:r>
        </a:p>
      </dgm:t>
    </dgm:pt>
    <dgm:pt modelId="{5A9BBBB7-3638-CE40-B537-5B54E4A90D49}" type="parTrans" cxnId="{1B5BA154-B4B9-4540-9E9E-8284FF966ED8}">
      <dgm:prSet/>
      <dgm:spPr/>
      <dgm:t>
        <a:bodyPr/>
        <a:lstStyle/>
        <a:p>
          <a:endParaRPr lang="en-US"/>
        </a:p>
      </dgm:t>
    </dgm:pt>
    <dgm:pt modelId="{8C6890BE-1B73-0A47-B68C-40F20EA7FDD4}" type="sibTrans" cxnId="{1B5BA154-B4B9-4540-9E9E-8284FF966ED8}">
      <dgm:prSet/>
      <dgm:spPr/>
      <dgm:t>
        <a:bodyPr/>
        <a:lstStyle/>
        <a:p>
          <a:endParaRPr lang="en-US"/>
        </a:p>
      </dgm:t>
    </dgm:pt>
    <dgm:pt modelId="{81644643-A0AF-3F4A-98B7-4F8D67401CE5}">
      <dgm:prSe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Higher-risk (tailored Class D and commercial best practices)</a:t>
          </a:r>
        </a:p>
      </dgm:t>
    </dgm:pt>
    <dgm:pt modelId="{6F6EF854-0E12-4B47-A6AA-7C6AE0CAF0BE}" type="parTrans" cxnId="{AB858987-9EED-914A-910F-FDAF80ABD538}">
      <dgm:prSet/>
      <dgm:spPr/>
      <dgm:t>
        <a:bodyPr/>
        <a:lstStyle/>
        <a:p>
          <a:endParaRPr lang="en-US"/>
        </a:p>
      </dgm:t>
    </dgm:pt>
    <dgm:pt modelId="{6D62F7F5-5370-F841-B329-B2116C0FA86F}" type="sibTrans" cxnId="{AB858987-9EED-914A-910F-FDAF80ABD538}">
      <dgm:prSet/>
      <dgm:spPr/>
      <dgm:t>
        <a:bodyPr/>
        <a:lstStyle/>
        <a:p>
          <a:endParaRPr lang="en-US"/>
        </a:p>
      </dgm:t>
    </dgm:pt>
    <dgm:pt modelId="{ECDB952E-7FB8-EF4D-8529-DB868C536A4E}">
      <dgm:prSe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Medium-risk (tailored Class C and commercial best practices)</a:t>
          </a:r>
        </a:p>
      </dgm:t>
    </dgm:pt>
    <dgm:pt modelId="{0E6C8980-741A-2E4F-A4CF-4854370CE49B}" type="parTrans" cxnId="{06EE5E2D-08DA-4C44-AF00-779DE6BFCFAE}">
      <dgm:prSet/>
      <dgm:spPr/>
      <dgm:t>
        <a:bodyPr/>
        <a:lstStyle/>
        <a:p>
          <a:endParaRPr lang="en-US"/>
        </a:p>
      </dgm:t>
    </dgm:pt>
    <dgm:pt modelId="{DF040C9E-8298-BF43-8B4A-5EB223B02E10}" type="sibTrans" cxnId="{06EE5E2D-08DA-4C44-AF00-779DE6BFCFAE}">
      <dgm:prSet/>
      <dgm:spPr/>
      <dgm:t>
        <a:bodyPr/>
        <a:lstStyle/>
        <a:p>
          <a:endParaRPr lang="en-US"/>
        </a:p>
      </dgm:t>
    </dgm:pt>
    <dgm:pt modelId="{F5FCC0B1-29E8-B949-B7B9-089F5E200113}">
      <dgm:prSet phldrT="[Tex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Lower-risk (typically Class C and commercial best practices)</a:t>
          </a:r>
        </a:p>
      </dgm:t>
    </dgm:pt>
    <dgm:pt modelId="{9FCE7D13-CD8C-5C4A-B6B2-0C9846120A11}" type="parTrans" cxnId="{130E6F3D-F827-224A-BFD0-80E4DB237FFA}">
      <dgm:prSet/>
      <dgm:spPr/>
      <dgm:t>
        <a:bodyPr/>
        <a:lstStyle/>
        <a:p>
          <a:endParaRPr lang="en-US"/>
        </a:p>
      </dgm:t>
    </dgm:pt>
    <dgm:pt modelId="{20EE6BFB-B4F3-4941-B244-145FFA6F3D7B}" type="sibTrans" cxnId="{130E6F3D-F827-224A-BFD0-80E4DB237FFA}">
      <dgm:prSet/>
      <dgm:spPr/>
      <dgm:t>
        <a:bodyPr/>
        <a:lstStyle/>
        <a:p>
          <a:endParaRPr lang="en-US"/>
        </a:p>
      </dgm:t>
    </dgm:pt>
    <dgm:pt modelId="{9B938E4D-C412-4376-9DFA-6F501704F384}">
      <dgm:prSet phldrT="[Text]"/>
      <dgm:spPr>
        <a:solidFill>
          <a:srgbClr val="FFFFFF">
            <a:alpha val="25000"/>
          </a:srgbClr>
        </a:solidFill>
        <a:ln>
          <a:noFill/>
        </a:ln>
      </dgm:spPr>
      <dgm:t>
        <a:bodyPr/>
        <a:lstStyle/>
        <a:p>
          <a:r>
            <a:rPr lang="en-US">
              <a:solidFill>
                <a:schemeClr val="bg1"/>
              </a:solidFill>
              <a:latin typeface="Arial" panose="020B0604020202020204" pitchFamily="34" charset="0"/>
              <a:cs typeface="Arial" panose="020B0604020202020204" pitchFamily="34" charset="0"/>
            </a:rPr>
            <a:t>Fully commercial missions possible</a:t>
          </a:r>
        </a:p>
      </dgm:t>
    </dgm:pt>
    <dgm:pt modelId="{FDFC97E6-E78F-4F34-ADFB-6BA5B97174DF}" type="parTrans" cxnId="{E7A4884F-A6CC-EA47-8449-4A2F3C5F00F1}">
      <dgm:prSet/>
      <dgm:spPr/>
      <dgm:t>
        <a:bodyPr/>
        <a:lstStyle/>
        <a:p>
          <a:endParaRPr lang="en-US"/>
        </a:p>
      </dgm:t>
    </dgm:pt>
    <dgm:pt modelId="{2B751818-7E4C-46BE-9055-E5533AEEFB68}" type="sibTrans" cxnId="{E7A4884F-A6CC-EA47-8449-4A2F3C5F00F1}">
      <dgm:prSet/>
      <dgm:spPr/>
      <dgm:t>
        <a:bodyPr/>
        <a:lstStyle/>
        <a:p>
          <a:endParaRPr lang="en-US"/>
        </a:p>
      </dgm:t>
    </dgm:pt>
    <dgm:pt modelId="{3E6A07AA-E36F-4246-BDF3-2E109B27F9FF}">
      <dgm:prSet/>
      <dgm:spPr>
        <a:solidFill>
          <a:schemeClr val="lt1">
            <a:hueOff val="0"/>
            <a:satOff val="0"/>
            <a:lumOff val="0"/>
            <a:alpha val="25000"/>
          </a:schemeClr>
        </a:solidFill>
        <a:ln>
          <a:noFill/>
        </a:ln>
      </dgm:spPr>
      <dgm:t>
        <a:bodyPr/>
        <a:lstStyle/>
        <a:p>
          <a:r>
            <a:rPr lang="en-US">
              <a:solidFill>
                <a:schemeClr val="bg1"/>
              </a:solidFill>
              <a:latin typeface="Arial" panose="020B0604020202020204" pitchFamily="34" charset="0"/>
              <a:cs typeface="Arial" panose="020B0604020202020204" pitchFamily="34" charset="0"/>
            </a:rPr>
            <a:t>ESE Competition (PI-led) or Directed</a:t>
          </a:r>
        </a:p>
      </dgm:t>
    </dgm:pt>
    <dgm:pt modelId="{D3F2E756-2768-4A08-B8D5-C712F63D0EC7}" type="parTrans" cxnId="{27FFDEDE-AD99-8548-BE0A-1D82DA54F0B1}">
      <dgm:prSet/>
      <dgm:spPr/>
      <dgm:t>
        <a:bodyPr/>
        <a:lstStyle/>
        <a:p>
          <a:endParaRPr lang="en-US"/>
        </a:p>
      </dgm:t>
    </dgm:pt>
    <dgm:pt modelId="{3CE6619E-7357-4A21-81CC-549EAD91B20F}" type="sibTrans" cxnId="{27FFDEDE-AD99-8548-BE0A-1D82DA54F0B1}">
      <dgm:prSet/>
      <dgm:spPr/>
      <dgm:t>
        <a:bodyPr/>
        <a:lstStyle/>
        <a:p>
          <a:endParaRPr lang="en-US"/>
        </a:p>
      </dgm:t>
    </dgm:pt>
    <dgm:pt modelId="{7A94FE65-D1CD-8044-9A0F-5D09CACBED44}" type="pres">
      <dgm:prSet presAssocID="{D459C0B6-E5AD-8347-B480-28484A2B3E13}" presName="Name0" presStyleCnt="0">
        <dgm:presLayoutVars>
          <dgm:dir/>
          <dgm:resizeHandles val="exact"/>
        </dgm:presLayoutVars>
      </dgm:prSet>
      <dgm:spPr/>
    </dgm:pt>
    <dgm:pt modelId="{0BCA56DD-AE92-6E4D-B8C8-3D71920BF142}" type="pres">
      <dgm:prSet presAssocID="{5F112C14-BCDE-2F4F-8B57-4C74B3B2AE6A}" presName="composite" presStyleCnt="0"/>
      <dgm:spPr/>
    </dgm:pt>
    <dgm:pt modelId="{93C9E1C3-2573-C040-A79E-50E5F6FB782F}" type="pres">
      <dgm:prSet presAssocID="{5F112C14-BCDE-2F4F-8B57-4C74B3B2AE6A}" presName="rect1" presStyleLbl="trAlignAcc1" presStyleIdx="0" presStyleCnt="3" custLinFactNeighborY="1772">
        <dgm:presLayoutVars>
          <dgm:bulletEnabled val="1"/>
        </dgm:presLayoutVars>
      </dgm:prSet>
      <dgm:spPr/>
    </dgm:pt>
    <dgm:pt modelId="{CC2D50A6-080F-EA4A-8AD7-767D8F15CB25}" type="pres">
      <dgm:prSet presAssocID="{5F112C14-BCDE-2F4F-8B57-4C74B3B2AE6A}" presName="rect2" presStyleLbl="fgImgPlace1" presStyleIdx="0" presStyleCnt="3" custLinFactNeighborY="4216"/>
      <dgm:spPr>
        <a:blipFill>
          <a:blip xmlns:r="http://schemas.openxmlformats.org/officeDocument/2006/relationships" r:embed="rId1"/>
          <a:srcRect/>
          <a:stretch>
            <a:fillRect/>
          </a:stretch>
        </a:blipFill>
      </dgm:spPr>
    </dgm:pt>
    <dgm:pt modelId="{742617C4-EEB7-1E4E-A980-1C506BBC1E8D}" type="pres">
      <dgm:prSet presAssocID="{285F21B1-782D-E746-94DB-53A11320D731}" presName="sibTrans" presStyleCnt="0"/>
      <dgm:spPr/>
    </dgm:pt>
    <dgm:pt modelId="{887298E4-8D72-214E-B937-BCA1BD316E25}" type="pres">
      <dgm:prSet presAssocID="{1344072F-7B6F-0C4C-9BD4-225A583CC537}" presName="composite" presStyleCnt="0"/>
      <dgm:spPr/>
    </dgm:pt>
    <dgm:pt modelId="{453D94CE-6479-0A45-955B-A964F184A9CB}" type="pres">
      <dgm:prSet presAssocID="{1344072F-7B6F-0C4C-9BD4-225A583CC537}" presName="rect1" presStyleLbl="trAlignAcc1" presStyleIdx="1" presStyleCnt="3" custLinFactNeighborY="1772">
        <dgm:presLayoutVars>
          <dgm:bulletEnabled val="1"/>
        </dgm:presLayoutVars>
      </dgm:prSet>
      <dgm:spPr/>
    </dgm:pt>
    <dgm:pt modelId="{64BB343B-B0D2-5848-96DC-A89686B34A3C}" type="pres">
      <dgm:prSet presAssocID="{1344072F-7B6F-0C4C-9BD4-225A583CC537}" presName="rect2" presStyleLbl="fgImgPlace1" presStyleIdx="1" presStyleCnt="3" custLinFactNeighborY="4215"/>
      <dgm:spPr>
        <a:blipFill>
          <a:blip xmlns:r="http://schemas.openxmlformats.org/officeDocument/2006/relationships" r:embed="rId2"/>
          <a:srcRect/>
          <a:stretch>
            <a:fillRect/>
          </a:stretch>
        </a:blipFill>
      </dgm:spPr>
    </dgm:pt>
    <dgm:pt modelId="{B4C2E6C0-8448-FF48-A845-BDBF3D84D987}" type="pres">
      <dgm:prSet presAssocID="{09AFC770-24C3-BD48-802A-054DB1F7104A}" presName="sibTrans" presStyleCnt="0"/>
      <dgm:spPr/>
    </dgm:pt>
    <dgm:pt modelId="{1B004BA0-A63B-9E4E-92EB-096417F42FA6}" type="pres">
      <dgm:prSet presAssocID="{0D3AC940-1DF6-9D43-937C-B487C402BEE2}" presName="composite" presStyleCnt="0"/>
      <dgm:spPr/>
    </dgm:pt>
    <dgm:pt modelId="{3DBB2342-09B5-254F-ADF4-92E0287FDD4F}" type="pres">
      <dgm:prSet presAssocID="{0D3AC940-1DF6-9D43-937C-B487C402BEE2}" presName="rect1" presStyleLbl="trAlignAcc1" presStyleIdx="2" presStyleCnt="3">
        <dgm:presLayoutVars>
          <dgm:bulletEnabled val="1"/>
        </dgm:presLayoutVars>
      </dgm:prSet>
      <dgm:spPr/>
    </dgm:pt>
    <dgm:pt modelId="{5DC96DAE-05CE-2C48-8293-A93AF61DC04C}" type="pres">
      <dgm:prSet presAssocID="{0D3AC940-1DF6-9D43-937C-B487C402BEE2}" presName="rect2" presStyleLbl="fgImgPlace1" presStyleIdx="2" presStyleCnt="3" custLinFactNeighborY="3372"/>
      <dgm:spPr>
        <a:blipFill>
          <a:blip xmlns:r="http://schemas.openxmlformats.org/officeDocument/2006/relationships" r:embed="rId3"/>
          <a:srcRect/>
          <a:stretch>
            <a:fillRect/>
          </a:stretch>
        </a:blipFill>
      </dgm:spPr>
    </dgm:pt>
  </dgm:ptLst>
  <dgm:cxnLst>
    <dgm:cxn modelId="{D4521410-0FC3-4F47-817B-C1DC9DEDA01E}" type="presOf" srcId="{290D72F2-5FA5-4D48-A6FB-0909B6F2BBDC}" destId="{3DBB2342-09B5-254F-ADF4-92E0287FDD4F}" srcOrd="0" destOrd="2" presId="urn:microsoft.com/office/officeart/2008/layout/PictureStrips"/>
    <dgm:cxn modelId="{E04FD521-A6C8-E44C-A10B-0147984E1493}" type="presOf" srcId="{ECDB952E-7FB8-EF4D-8529-DB868C536A4E}" destId="{453D94CE-6479-0A45-955B-A964F184A9CB}" srcOrd="0" destOrd="3" presId="urn:microsoft.com/office/officeart/2008/layout/PictureStrips"/>
    <dgm:cxn modelId="{6D1EA42A-4F30-5943-9109-25CD5AA347E9}" srcId="{1344072F-7B6F-0C4C-9BD4-225A583CC537}" destId="{20CE1863-013C-BC44-BFE1-BF044EC93057}" srcOrd="0" destOrd="0" parTransId="{E4127817-5CDF-ED46-B393-1093CA4C1D0D}" sibTransId="{CBDEB424-1F86-5347-974D-300273DD6360}"/>
    <dgm:cxn modelId="{06EE5E2D-08DA-4C44-AF00-779DE6BFCFAE}" srcId="{1344072F-7B6F-0C4C-9BD4-225A583CC537}" destId="{ECDB952E-7FB8-EF4D-8529-DB868C536A4E}" srcOrd="2" destOrd="0" parTransId="{0E6C8980-741A-2E4F-A4CF-4854370CE49B}" sibTransId="{DF040C9E-8298-BF43-8B4A-5EB223B02E10}"/>
    <dgm:cxn modelId="{15B47037-12C6-3946-A4BC-D746EBAB2420}" type="presOf" srcId="{1344072F-7B6F-0C4C-9BD4-225A583CC537}" destId="{453D94CE-6479-0A45-955B-A964F184A9CB}" srcOrd="0" destOrd="0" presId="urn:microsoft.com/office/officeart/2008/layout/PictureStrips"/>
    <dgm:cxn modelId="{130E6F3D-F827-224A-BFD0-80E4DB237FFA}" srcId="{0D3AC940-1DF6-9D43-937C-B487C402BEE2}" destId="{F5FCC0B1-29E8-B949-B7B9-089F5E200113}" srcOrd="2" destOrd="0" parTransId="{9FCE7D13-CD8C-5C4A-B6B2-0C9846120A11}" sibTransId="{20EE6BFB-B4F3-4941-B244-145FFA6F3D7B}"/>
    <dgm:cxn modelId="{69C2893D-5884-C34E-93D0-D6EE33C47DBB}" srcId="{D459C0B6-E5AD-8347-B480-28484A2B3E13}" destId="{0D3AC940-1DF6-9D43-937C-B487C402BEE2}" srcOrd="2" destOrd="0" parTransId="{676883C0-E9FD-574D-90EA-E22E10806697}" sibTransId="{E0F9759A-9C91-384E-93E9-A474C2B037A0}"/>
    <dgm:cxn modelId="{77EF575B-196F-9749-B56D-A35411D8139F}" type="presOf" srcId="{5F112C14-BCDE-2F4F-8B57-4C74B3B2AE6A}" destId="{93C9E1C3-2573-C040-A79E-50E5F6FB782F}" srcOrd="0" destOrd="0" presId="urn:microsoft.com/office/officeart/2008/layout/PictureStrips"/>
    <dgm:cxn modelId="{E09D5561-4B8C-644B-A3BE-D705DF673042}" type="presOf" srcId="{D459C0B6-E5AD-8347-B480-28484A2B3E13}" destId="{7A94FE65-D1CD-8044-9A0F-5D09CACBED44}" srcOrd="0" destOrd="0" presId="urn:microsoft.com/office/officeart/2008/layout/PictureStrips"/>
    <dgm:cxn modelId="{C88DF742-89EE-8243-8BDE-BC2B9D48C7D6}" srcId="{5F112C14-BCDE-2F4F-8B57-4C74B3B2AE6A}" destId="{F41443DD-C2B4-EF4A-B1CC-83DB482988D4}" srcOrd="1" destOrd="0" parTransId="{84DFC8C9-A4B8-5D45-9519-F975C22B5C05}" sibTransId="{92DE208A-7738-4146-A5BE-B82C60B85BF3}"/>
    <dgm:cxn modelId="{69776944-3DE7-C64C-BB01-7415895D89F1}" type="presOf" srcId="{20CE1863-013C-BC44-BFE1-BF044EC93057}" destId="{453D94CE-6479-0A45-955B-A964F184A9CB}" srcOrd="0" destOrd="1" presId="urn:microsoft.com/office/officeart/2008/layout/PictureStrips"/>
    <dgm:cxn modelId="{D1358164-72D3-AB4F-B673-7825C7144D9E}" srcId="{1344072F-7B6F-0C4C-9BD4-225A583CC537}" destId="{A6BAF418-FF6C-334E-B06E-69711DCDF979}" srcOrd="1" destOrd="0" parTransId="{DCCDDC5E-61E0-B848-AFE3-AB917FBCC2C3}" sibTransId="{9BECC27A-1877-4048-9291-DD9AB7D9D0DD}"/>
    <dgm:cxn modelId="{5A7AA068-A109-9248-8FE3-368226965AE8}" type="presOf" srcId="{F5FCC0B1-29E8-B949-B7B9-089F5E200113}" destId="{3DBB2342-09B5-254F-ADF4-92E0287FDD4F}" srcOrd="0" destOrd="3" presId="urn:microsoft.com/office/officeart/2008/layout/PictureStrips"/>
    <dgm:cxn modelId="{1ABF414A-A613-284E-9357-5E4AB7C84A28}" type="presOf" srcId="{81644643-A0AF-3F4A-98B7-4F8D67401CE5}" destId="{93C9E1C3-2573-C040-A79E-50E5F6FB782F}" srcOrd="0" destOrd="3" presId="urn:microsoft.com/office/officeart/2008/layout/PictureStrips"/>
    <dgm:cxn modelId="{E7A4884F-A6CC-EA47-8449-4A2F3C5F00F1}" srcId="{5F112C14-BCDE-2F4F-8B57-4C74B3B2AE6A}" destId="{9B938E4D-C412-4376-9DFA-6F501704F384}" srcOrd="4" destOrd="0" parTransId="{FDFC97E6-E78F-4F34-ADFB-6BA5B97174DF}" sibTransId="{2B751818-7E4C-46BE-9055-E5533AEEFB68}"/>
    <dgm:cxn modelId="{6FD01051-FFF4-1A42-99EA-926ADC9C47DF}" type="presOf" srcId="{D06D747E-E2EE-344E-9A3A-B5792E344351}" destId="{93C9E1C3-2573-C040-A79E-50E5F6FB782F}" srcOrd="0" destOrd="1" presId="urn:microsoft.com/office/officeart/2008/layout/PictureStrips"/>
    <dgm:cxn modelId="{2E377653-A503-C04D-817F-C30D813A0A7F}" type="presOf" srcId="{3E6A07AA-E36F-4246-BDF3-2E109B27F9FF}" destId="{453D94CE-6479-0A45-955B-A964F184A9CB}" srcOrd="0" destOrd="4" presId="urn:microsoft.com/office/officeart/2008/layout/PictureStrips"/>
    <dgm:cxn modelId="{1B5BA154-B4B9-4540-9E9E-8284FF966ED8}" srcId="{0D3AC940-1DF6-9D43-937C-B487C402BEE2}" destId="{290D72F2-5FA5-4D48-A6FB-0909B6F2BBDC}" srcOrd="1" destOrd="0" parTransId="{5A9BBBB7-3638-CE40-B537-5B54E4A90D49}" sibTransId="{8C6890BE-1B73-0A47-B68C-40F20EA7FDD4}"/>
    <dgm:cxn modelId="{11767C56-61C7-F040-8F42-855851A4401F}" type="presOf" srcId="{A6BAF418-FF6C-334E-B06E-69711DCDF979}" destId="{453D94CE-6479-0A45-955B-A964F184A9CB}" srcOrd="0" destOrd="2" presId="urn:microsoft.com/office/officeart/2008/layout/PictureStrips"/>
    <dgm:cxn modelId="{73A95578-E4B3-814C-9916-7C08CF940FCB}" srcId="{0D3AC940-1DF6-9D43-937C-B487C402BEE2}" destId="{65BA5A9E-8046-6342-91B8-E0A6CF2839EA}" srcOrd="0" destOrd="0" parTransId="{ED122E80-11E1-E74D-B518-69E393945982}" sibTransId="{48B57591-2B86-E14B-A633-614DE5513180}"/>
    <dgm:cxn modelId="{AB858987-9EED-914A-910F-FDAF80ABD538}" srcId="{5F112C14-BCDE-2F4F-8B57-4C74B3B2AE6A}" destId="{81644643-A0AF-3F4A-98B7-4F8D67401CE5}" srcOrd="2" destOrd="0" parTransId="{6F6EF854-0E12-4B47-A6AA-7C6AE0CAF0BE}" sibTransId="{6D62F7F5-5370-F841-B329-B2116C0FA86F}"/>
    <dgm:cxn modelId="{ADBB898D-580C-F646-8D1E-8723EEF319F5}" srcId="{5F112C14-BCDE-2F4F-8B57-4C74B3B2AE6A}" destId="{B4E01E2E-73A6-8847-A4A9-0346D54AFD01}" srcOrd="3" destOrd="0" parTransId="{4285E4F5-7E07-5640-8A47-4C972C3EF48E}" sibTransId="{18E1DB04-EC73-E34C-A3BF-A5B31A7EE966}"/>
    <dgm:cxn modelId="{3F0DC28E-9E3F-D74E-8B54-2991FB5CB6E6}" type="presOf" srcId="{0D3AC940-1DF6-9D43-937C-B487C402BEE2}" destId="{3DBB2342-09B5-254F-ADF4-92E0287FDD4F}" srcOrd="0" destOrd="0" presId="urn:microsoft.com/office/officeart/2008/layout/PictureStrips"/>
    <dgm:cxn modelId="{25390AA6-CE96-614A-92CA-12C86E583F50}" type="presOf" srcId="{65BA5A9E-8046-6342-91B8-E0A6CF2839EA}" destId="{3DBB2342-09B5-254F-ADF4-92E0287FDD4F}" srcOrd="0" destOrd="1" presId="urn:microsoft.com/office/officeart/2008/layout/PictureStrips"/>
    <dgm:cxn modelId="{B1CED9B6-3828-7848-BE04-DE5CF175A615}" srcId="{D459C0B6-E5AD-8347-B480-28484A2B3E13}" destId="{1344072F-7B6F-0C4C-9BD4-225A583CC537}" srcOrd="1" destOrd="0" parTransId="{2B55605B-7157-564A-8774-B3F05AA43DC9}" sibTransId="{09AFC770-24C3-BD48-802A-054DB1F7104A}"/>
    <dgm:cxn modelId="{E78F17C3-41A6-1742-82B1-6A3FDF9D05BE}" srcId="{5F112C14-BCDE-2F4F-8B57-4C74B3B2AE6A}" destId="{D06D747E-E2EE-344E-9A3A-B5792E344351}" srcOrd="0" destOrd="0" parTransId="{A8A30595-67B2-EB48-B8C9-FD381A47867E}" sibTransId="{F74AAE6D-6DDD-9442-816D-20126C18F11D}"/>
    <dgm:cxn modelId="{138A6DCB-4195-534E-B76E-87FCC984C72C}" type="presOf" srcId="{9B938E4D-C412-4376-9DFA-6F501704F384}" destId="{93C9E1C3-2573-C040-A79E-50E5F6FB782F}" srcOrd="0" destOrd="5" presId="urn:microsoft.com/office/officeart/2008/layout/PictureStrips"/>
    <dgm:cxn modelId="{B14C6CD2-02A8-B74B-BAD4-3436872D834A}" type="presOf" srcId="{B4E01E2E-73A6-8847-A4A9-0346D54AFD01}" destId="{93C9E1C3-2573-C040-A79E-50E5F6FB782F}" srcOrd="0" destOrd="4" presId="urn:microsoft.com/office/officeart/2008/layout/PictureStrips"/>
    <dgm:cxn modelId="{27FFDEDE-AD99-8548-BE0A-1D82DA54F0B1}" srcId="{1344072F-7B6F-0C4C-9BD4-225A583CC537}" destId="{3E6A07AA-E36F-4246-BDF3-2E109B27F9FF}" srcOrd="3" destOrd="0" parTransId="{D3F2E756-2768-4A08-B8D5-C712F63D0EC7}" sibTransId="{3CE6619E-7357-4A21-81CC-549EAD91B20F}"/>
    <dgm:cxn modelId="{98F06CE6-4DB3-E24E-9FB1-E52FEB1B7811}" type="presOf" srcId="{F41443DD-C2B4-EF4A-B1CC-83DB482988D4}" destId="{93C9E1C3-2573-C040-A79E-50E5F6FB782F}" srcOrd="0" destOrd="2" presId="urn:microsoft.com/office/officeart/2008/layout/PictureStrips"/>
    <dgm:cxn modelId="{7EBD19FB-7B6A-6046-9201-1DF92FC8E474}" srcId="{D459C0B6-E5AD-8347-B480-28484A2B3E13}" destId="{5F112C14-BCDE-2F4F-8B57-4C74B3B2AE6A}" srcOrd="0" destOrd="0" parTransId="{589539BB-AC51-D946-A217-1A2DB909F52A}" sibTransId="{285F21B1-782D-E746-94DB-53A11320D731}"/>
    <dgm:cxn modelId="{03F706B8-4D06-F541-9BE6-0A58DB88D2D1}" type="presParOf" srcId="{7A94FE65-D1CD-8044-9A0F-5D09CACBED44}" destId="{0BCA56DD-AE92-6E4D-B8C8-3D71920BF142}" srcOrd="0" destOrd="0" presId="urn:microsoft.com/office/officeart/2008/layout/PictureStrips"/>
    <dgm:cxn modelId="{E38B4B33-528B-4F43-B985-B58390CFFC7D}" type="presParOf" srcId="{0BCA56DD-AE92-6E4D-B8C8-3D71920BF142}" destId="{93C9E1C3-2573-C040-A79E-50E5F6FB782F}" srcOrd="0" destOrd="0" presId="urn:microsoft.com/office/officeart/2008/layout/PictureStrips"/>
    <dgm:cxn modelId="{55C4C07F-D9D3-4C46-B070-0920679D6DCF}" type="presParOf" srcId="{0BCA56DD-AE92-6E4D-B8C8-3D71920BF142}" destId="{CC2D50A6-080F-EA4A-8AD7-767D8F15CB25}" srcOrd="1" destOrd="0" presId="urn:microsoft.com/office/officeart/2008/layout/PictureStrips"/>
    <dgm:cxn modelId="{6C437FFA-433B-0540-B2E5-BB2FA11CD2E8}" type="presParOf" srcId="{7A94FE65-D1CD-8044-9A0F-5D09CACBED44}" destId="{742617C4-EEB7-1E4E-A980-1C506BBC1E8D}" srcOrd="1" destOrd="0" presId="urn:microsoft.com/office/officeart/2008/layout/PictureStrips"/>
    <dgm:cxn modelId="{0F28FF06-64FE-8040-8E39-B1BB69F9C663}" type="presParOf" srcId="{7A94FE65-D1CD-8044-9A0F-5D09CACBED44}" destId="{887298E4-8D72-214E-B937-BCA1BD316E25}" srcOrd="2" destOrd="0" presId="urn:microsoft.com/office/officeart/2008/layout/PictureStrips"/>
    <dgm:cxn modelId="{64172387-D537-A744-B2D1-B713CFA66608}" type="presParOf" srcId="{887298E4-8D72-214E-B937-BCA1BD316E25}" destId="{453D94CE-6479-0A45-955B-A964F184A9CB}" srcOrd="0" destOrd="0" presId="urn:microsoft.com/office/officeart/2008/layout/PictureStrips"/>
    <dgm:cxn modelId="{CB6721F7-59E9-0E49-AA1A-4B2CA7096957}" type="presParOf" srcId="{887298E4-8D72-214E-B937-BCA1BD316E25}" destId="{64BB343B-B0D2-5848-96DC-A89686B34A3C}" srcOrd="1" destOrd="0" presId="urn:microsoft.com/office/officeart/2008/layout/PictureStrips"/>
    <dgm:cxn modelId="{F6EEA2AD-62D0-3A4C-8FA2-2F0594C551FB}" type="presParOf" srcId="{7A94FE65-D1CD-8044-9A0F-5D09CACBED44}" destId="{B4C2E6C0-8448-FF48-A845-BDBF3D84D987}" srcOrd="3" destOrd="0" presId="urn:microsoft.com/office/officeart/2008/layout/PictureStrips"/>
    <dgm:cxn modelId="{26A7F5EC-4522-0A46-B523-FE9BF7F3BD86}" type="presParOf" srcId="{7A94FE65-D1CD-8044-9A0F-5D09CACBED44}" destId="{1B004BA0-A63B-9E4E-92EB-096417F42FA6}" srcOrd="4" destOrd="0" presId="urn:microsoft.com/office/officeart/2008/layout/PictureStrips"/>
    <dgm:cxn modelId="{0DB5EF5C-3040-9D46-8486-1FED661667D8}" type="presParOf" srcId="{1B004BA0-A63B-9E4E-92EB-096417F42FA6}" destId="{3DBB2342-09B5-254F-ADF4-92E0287FDD4F}" srcOrd="0" destOrd="0" presId="urn:microsoft.com/office/officeart/2008/layout/PictureStrips"/>
    <dgm:cxn modelId="{C9A98575-3C37-A143-99B8-B91A05A86780}" type="presParOf" srcId="{1B004BA0-A63B-9E4E-92EB-096417F42FA6}" destId="{5DC96DAE-05CE-2C48-8293-A93AF61DC04C}"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5FB51A-263D-484A-ACF5-628BA8C10A5F}">
      <dsp:nvSpPr>
        <dsp:cNvPr id="0" name=""/>
        <dsp:cNvSpPr/>
      </dsp:nvSpPr>
      <dsp:spPr>
        <a:xfrm>
          <a:off x="464831" y="547373"/>
          <a:ext cx="2706650" cy="2877189"/>
        </a:xfrm>
        <a:prstGeom prst="roundRect">
          <a:avLst>
            <a:gd name="adj" fmla="val 10000"/>
          </a:avLst>
        </a:prstGeom>
        <a:solidFill>
          <a:schemeClr val="lt1">
            <a:alpha val="90000"/>
            <a:hueOff val="0"/>
            <a:satOff val="0"/>
            <a:lumOff val="0"/>
            <a:alphaOff val="0"/>
          </a:schemeClr>
        </a:solidFill>
        <a:ln w="12700" cap="flat" cmpd="sng" algn="ctr">
          <a:solidFill>
            <a:schemeClr val="accent3">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66750">
            <a:lnSpc>
              <a:spcPct val="100000"/>
            </a:lnSpc>
            <a:spcBef>
              <a:spcPct val="0"/>
            </a:spcBef>
            <a:spcAft>
              <a:spcPct val="15000"/>
            </a:spcAft>
            <a:buChar char="•"/>
          </a:pPr>
          <a:r>
            <a:rPr lang="en-US" sz="1500" kern="1200">
              <a:latin typeface="Arial" panose="020B0604020202020204" pitchFamily="34" charset="0"/>
              <a:cs typeface="Arial" panose="020B0604020202020204" pitchFamily="34" charset="0"/>
            </a:rPr>
            <a:t>Through our missions, the Flight team is tasked to address the growing need for comprehensive and reliable Earth Science data</a:t>
          </a:r>
        </a:p>
      </dsp:txBody>
      <dsp:txXfrm>
        <a:off x="531043" y="613585"/>
        <a:ext cx="2574226" cy="2128225"/>
      </dsp:txXfrm>
    </dsp:sp>
    <dsp:sp modelId="{29FE5E91-8ED2-4CA7-BD5D-8378D64A8741}">
      <dsp:nvSpPr>
        <dsp:cNvPr id="0" name=""/>
        <dsp:cNvSpPr/>
      </dsp:nvSpPr>
      <dsp:spPr>
        <a:xfrm>
          <a:off x="1831048" y="1275402"/>
          <a:ext cx="3050759" cy="3050759"/>
        </a:xfrm>
        <a:prstGeom prst="leftCircularArrow">
          <a:avLst>
            <a:gd name="adj1" fmla="val 3559"/>
            <a:gd name="adj2" fmla="val 442273"/>
            <a:gd name="adj3" fmla="val 1812297"/>
            <a:gd name="adj4" fmla="val 8619002"/>
            <a:gd name="adj5" fmla="val 4153"/>
          </a:avLst>
        </a:prstGeom>
        <a:gradFill rotWithShape="0">
          <a:gsLst>
            <a:gs pos="0">
              <a:schemeClr val="accent3">
                <a:shade val="90000"/>
                <a:hueOff val="0"/>
                <a:satOff val="0"/>
                <a:lumOff val="0"/>
                <a:alphaOff val="0"/>
                <a:satMod val="103000"/>
                <a:lumMod val="102000"/>
                <a:tint val="94000"/>
              </a:schemeClr>
            </a:gs>
            <a:gs pos="50000">
              <a:schemeClr val="accent3">
                <a:shade val="90000"/>
                <a:hueOff val="0"/>
                <a:satOff val="0"/>
                <a:lumOff val="0"/>
                <a:alphaOff val="0"/>
                <a:satMod val="110000"/>
                <a:lumMod val="100000"/>
                <a:shade val="100000"/>
              </a:schemeClr>
            </a:gs>
            <a:gs pos="100000">
              <a:schemeClr val="accent3">
                <a:shade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38EC0C6-E264-4B4D-ADE8-513D33D72DB5}">
      <dsp:nvSpPr>
        <dsp:cNvPr id="0" name=""/>
        <dsp:cNvSpPr/>
      </dsp:nvSpPr>
      <dsp:spPr>
        <a:xfrm>
          <a:off x="1183813" y="2808975"/>
          <a:ext cx="2077608" cy="826196"/>
        </a:xfrm>
        <a:prstGeom prst="roundRect">
          <a:avLst>
            <a:gd name="adj" fmla="val 10000"/>
          </a:avLst>
        </a:prstGeom>
        <a:gradFill rotWithShape="0">
          <a:gsLst>
            <a:gs pos="0">
              <a:schemeClr val="accent3">
                <a:alpha val="90000"/>
                <a:hueOff val="0"/>
                <a:satOff val="0"/>
                <a:lumOff val="0"/>
                <a:alphaOff val="0"/>
                <a:satMod val="103000"/>
                <a:lumMod val="102000"/>
                <a:tint val="94000"/>
              </a:schemeClr>
            </a:gs>
            <a:gs pos="50000">
              <a:schemeClr val="accent3">
                <a:alpha val="90000"/>
                <a:hueOff val="0"/>
                <a:satOff val="0"/>
                <a:lumOff val="0"/>
                <a:alphaOff val="0"/>
                <a:satMod val="110000"/>
                <a:lumMod val="100000"/>
                <a:shade val="100000"/>
              </a:schemeClr>
            </a:gs>
            <a:gs pos="100000">
              <a:schemeClr val="accent3">
                <a:alpha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3345" tIns="62230" rIns="93345" bIns="62230" numCol="1" spcCol="1270" anchor="ctr" anchorCtr="0">
          <a:noAutofit/>
        </a:bodyPr>
        <a:lstStyle/>
        <a:p>
          <a:pPr marL="0" lvl="0" indent="0" algn="ctr" defTabSz="2178050">
            <a:lnSpc>
              <a:spcPct val="90000"/>
            </a:lnSpc>
            <a:spcBef>
              <a:spcPct val="0"/>
            </a:spcBef>
            <a:spcAft>
              <a:spcPct val="35000"/>
            </a:spcAft>
            <a:buNone/>
          </a:pPr>
          <a:r>
            <a:rPr lang="en-US" sz="4900" b="1" kern="1200"/>
            <a:t>WHAT</a:t>
          </a:r>
          <a:r>
            <a:rPr lang="en-US" sz="4900" kern="1200"/>
            <a:t> </a:t>
          </a:r>
        </a:p>
      </dsp:txBody>
      <dsp:txXfrm>
        <a:off x="1208011" y="2833173"/>
        <a:ext cx="2029212" cy="777800"/>
      </dsp:txXfrm>
    </dsp:sp>
    <dsp:sp modelId="{8DD8EFF9-FB9D-40E4-88F5-7A10E9F1D61B}">
      <dsp:nvSpPr>
        <dsp:cNvPr id="0" name=""/>
        <dsp:cNvSpPr/>
      </dsp:nvSpPr>
      <dsp:spPr>
        <a:xfrm>
          <a:off x="3822064" y="588773"/>
          <a:ext cx="2676406" cy="2750842"/>
        </a:xfrm>
        <a:prstGeom prst="roundRect">
          <a:avLst>
            <a:gd name="adj" fmla="val 10000"/>
          </a:avLst>
        </a:prstGeom>
        <a:solidFill>
          <a:schemeClr val="lt1">
            <a:alpha val="90000"/>
            <a:hueOff val="0"/>
            <a:satOff val="0"/>
            <a:lumOff val="0"/>
            <a:alphaOff val="0"/>
          </a:schemeClr>
        </a:solidFill>
        <a:ln w="12700" cap="flat" cmpd="sng" algn="ctr">
          <a:solidFill>
            <a:schemeClr val="accent3">
              <a:alpha val="90000"/>
              <a:hueOff val="0"/>
              <a:satOff val="0"/>
              <a:lumOff val="0"/>
              <a:alphaOff val="-2000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66750">
            <a:lnSpc>
              <a:spcPct val="90000"/>
            </a:lnSpc>
            <a:spcBef>
              <a:spcPct val="0"/>
            </a:spcBef>
            <a:spcAft>
              <a:spcPct val="15000"/>
            </a:spcAft>
            <a:buChar char="•"/>
          </a:pPr>
          <a:endParaRPr lang="en-US" sz="1500" b="1" kern="1200">
            <a:latin typeface="Arial" panose="020B0604020202020204" pitchFamily="34" charset="0"/>
            <a:cs typeface="Arial" panose="020B0604020202020204" pitchFamily="34" charset="0"/>
          </a:endParaRPr>
        </a:p>
        <a:p>
          <a:pPr marL="114300" lvl="1" indent="-114300" algn="l" defTabSz="666750" rtl="0">
            <a:lnSpc>
              <a:spcPct val="90000"/>
            </a:lnSpc>
            <a:spcBef>
              <a:spcPct val="0"/>
            </a:spcBef>
            <a:spcAft>
              <a:spcPct val="15000"/>
            </a:spcAft>
            <a:buChar char="•"/>
          </a:pPr>
          <a:r>
            <a:rPr lang="en-US" sz="1500" kern="1200">
              <a:latin typeface="Arial"/>
              <a:cs typeface="Arial"/>
            </a:rPr>
            <a:t>To understand and respond to complex changes</a:t>
          </a:r>
          <a:r>
            <a:rPr lang="en-US" sz="1500" b="0" kern="1200">
              <a:latin typeface="Arial"/>
              <a:cs typeface="Arial"/>
            </a:rPr>
            <a:t> in Earth's chemical and physical systems</a:t>
          </a:r>
          <a:endParaRPr lang="en-US" sz="1500" b="1" kern="1200">
            <a:highlight>
              <a:srgbClr val="FFFF00"/>
            </a:highlight>
            <a:latin typeface="Arial" panose="020B0604020202020204" pitchFamily="34" charset="0"/>
            <a:cs typeface="Arial" panose="020B0604020202020204" pitchFamily="34" charset="0"/>
          </a:endParaRPr>
        </a:p>
        <a:p>
          <a:pPr marL="285750" lvl="1" indent="-285750" algn="l" defTabSz="1600200">
            <a:lnSpc>
              <a:spcPct val="90000"/>
            </a:lnSpc>
            <a:spcBef>
              <a:spcPct val="0"/>
            </a:spcBef>
            <a:spcAft>
              <a:spcPct val="15000"/>
            </a:spcAft>
            <a:buChar char="•"/>
          </a:pPr>
          <a:endParaRPr lang="en-US" sz="3600" b="0" kern="1200">
            <a:latin typeface="Arial" panose="020B0604020202020204"/>
          </a:endParaRPr>
        </a:p>
      </dsp:txBody>
      <dsp:txXfrm>
        <a:off x="3885369" y="1241544"/>
        <a:ext cx="2549796" cy="2034766"/>
      </dsp:txXfrm>
    </dsp:sp>
    <dsp:sp modelId="{D9395846-B6D3-4E9E-AB07-3FFCBD475BD3}">
      <dsp:nvSpPr>
        <dsp:cNvPr id="0" name=""/>
        <dsp:cNvSpPr/>
      </dsp:nvSpPr>
      <dsp:spPr>
        <a:xfrm>
          <a:off x="5099921" y="-432927"/>
          <a:ext cx="3312987" cy="3312987"/>
        </a:xfrm>
        <a:prstGeom prst="circularArrow">
          <a:avLst>
            <a:gd name="adj1" fmla="val 3278"/>
            <a:gd name="adj2" fmla="val 404545"/>
            <a:gd name="adj3" fmla="val 19656160"/>
            <a:gd name="adj4" fmla="val 12811726"/>
            <a:gd name="adj5" fmla="val 3824"/>
          </a:avLst>
        </a:prstGeom>
        <a:gradFill rotWithShape="0">
          <a:gsLst>
            <a:gs pos="0">
              <a:schemeClr val="accent3">
                <a:shade val="90000"/>
                <a:hueOff val="659169"/>
                <a:satOff val="-19641"/>
                <a:lumOff val="40408"/>
                <a:alphaOff val="0"/>
                <a:satMod val="103000"/>
                <a:lumMod val="102000"/>
                <a:tint val="94000"/>
              </a:schemeClr>
            </a:gs>
            <a:gs pos="50000">
              <a:schemeClr val="accent3">
                <a:shade val="90000"/>
                <a:hueOff val="659169"/>
                <a:satOff val="-19641"/>
                <a:lumOff val="40408"/>
                <a:alphaOff val="0"/>
                <a:satMod val="110000"/>
                <a:lumMod val="100000"/>
                <a:shade val="100000"/>
              </a:schemeClr>
            </a:gs>
            <a:gs pos="100000">
              <a:schemeClr val="accent3">
                <a:shade val="90000"/>
                <a:hueOff val="659169"/>
                <a:satOff val="-19641"/>
                <a:lumOff val="4040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EB083E4-3380-4A14-BF26-72A953BFB168}">
      <dsp:nvSpPr>
        <dsp:cNvPr id="0" name=""/>
        <dsp:cNvSpPr/>
      </dsp:nvSpPr>
      <dsp:spPr>
        <a:xfrm>
          <a:off x="4434808" y="373571"/>
          <a:ext cx="2077608" cy="826196"/>
        </a:xfrm>
        <a:prstGeom prst="roundRect">
          <a:avLst>
            <a:gd name="adj" fmla="val 10000"/>
          </a:avLst>
        </a:prstGeom>
        <a:gradFill rotWithShape="0">
          <a:gsLst>
            <a:gs pos="0">
              <a:schemeClr val="accent3">
                <a:alpha val="90000"/>
                <a:hueOff val="0"/>
                <a:satOff val="0"/>
                <a:lumOff val="0"/>
                <a:alphaOff val="-20000"/>
                <a:satMod val="103000"/>
                <a:lumMod val="102000"/>
                <a:tint val="94000"/>
              </a:schemeClr>
            </a:gs>
            <a:gs pos="50000">
              <a:schemeClr val="accent3">
                <a:alpha val="90000"/>
                <a:hueOff val="0"/>
                <a:satOff val="0"/>
                <a:lumOff val="0"/>
                <a:alphaOff val="-20000"/>
                <a:satMod val="110000"/>
                <a:lumMod val="100000"/>
                <a:shade val="100000"/>
              </a:schemeClr>
            </a:gs>
            <a:gs pos="100000">
              <a:schemeClr val="accent3">
                <a:alpha val="90000"/>
                <a:hueOff val="0"/>
                <a:satOff val="0"/>
                <a:lumOff val="0"/>
                <a:alphaOff val="-2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3345" tIns="62230" rIns="93345" bIns="62230" numCol="1" spcCol="1270" anchor="ctr" anchorCtr="0">
          <a:noAutofit/>
        </a:bodyPr>
        <a:lstStyle/>
        <a:p>
          <a:pPr marL="0" lvl="0" indent="0" algn="ctr" defTabSz="2178050">
            <a:lnSpc>
              <a:spcPct val="90000"/>
            </a:lnSpc>
            <a:spcBef>
              <a:spcPct val="0"/>
            </a:spcBef>
            <a:spcAft>
              <a:spcPct val="35000"/>
            </a:spcAft>
            <a:buNone/>
          </a:pPr>
          <a:r>
            <a:rPr lang="en-US" sz="4900" b="1" kern="1200"/>
            <a:t>WHY</a:t>
          </a:r>
          <a:r>
            <a:rPr lang="en-US" sz="4900" kern="1200"/>
            <a:t> </a:t>
          </a:r>
        </a:p>
      </dsp:txBody>
      <dsp:txXfrm>
        <a:off x="4459006" y="397769"/>
        <a:ext cx="2029212" cy="777800"/>
      </dsp:txXfrm>
    </dsp:sp>
    <dsp:sp modelId="{4CFD2DB6-DABE-4167-983D-5D40277B5A1C}">
      <dsp:nvSpPr>
        <dsp:cNvPr id="0" name=""/>
        <dsp:cNvSpPr/>
      </dsp:nvSpPr>
      <dsp:spPr>
        <a:xfrm>
          <a:off x="7105719" y="559231"/>
          <a:ext cx="2569123" cy="2762081"/>
        </a:xfrm>
        <a:prstGeom prst="roundRect">
          <a:avLst>
            <a:gd name="adj" fmla="val 10000"/>
          </a:avLst>
        </a:prstGeom>
        <a:solidFill>
          <a:schemeClr val="lt1">
            <a:alpha val="90000"/>
            <a:hueOff val="0"/>
            <a:satOff val="0"/>
            <a:lumOff val="0"/>
            <a:alphaOff val="0"/>
          </a:schemeClr>
        </a:solidFill>
        <a:ln w="12700" cap="flat" cmpd="sng" algn="ctr">
          <a:solidFill>
            <a:schemeClr val="accent3">
              <a:alpha val="90000"/>
              <a:hueOff val="0"/>
              <a:satOff val="0"/>
              <a:lumOff val="0"/>
              <a:alphaOff val="-4000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66750">
            <a:lnSpc>
              <a:spcPct val="90000"/>
            </a:lnSpc>
            <a:spcBef>
              <a:spcPct val="0"/>
            </a:spcBef>
            <a:spcAft>
              <a:spcPct val="15000"/>
            </a:spcAft>
            <a:buChar char="•"/>
          </a:pPr>
          <a:r>
            <a:rPr lang="en-US" sz="1500" kern="1200">
              <a:latin typeface="Arial" panose="020B0604020202020204" pitchFamily="34" charset="0"/>
              <a:cs typeface="Arial" panose="020B0604020202020204" pitchFamily="34" charset="0"/>
            </a:rPr>
            <a:t>Innovate Mission Capabilities</a:t>
          </a:r>
        </a:p>
        <a:p>
          <a:pPr marL="114300" lvl="1" indent="-114300" algn="l" defTabSz="666750">
            <a:lnSpc>
              <a:spcPct val="90000"/>
            </a:lnSpc>
            <a:spcBef>
              <a:spcPct val="0"/>
            </a:spcBef>
            <a:spcAft>
              <a:spcPct val="15000"/>
            </a:spcAft>
            <a:buChar char="•"/>
          </a:pPr>
          <a:r>
            <a:rPr lang="en-US" sz="1500" kern="1200">
              <a:latin typeface="Arial" panose="020B0604020202020204" pitchFamily="34" charset="0"/>
              <a:cs typeface="Arial" panose="020B0604020202020204" pitchFamily="34" charset="0"/>
            </a:rPr>
            <a:t>Optimize resource allocation</a:t>
          </a:r>
        </a:p>
        <a:p>
          <a:pPr marL="114300" lvl="1" indent="-114300" algn="l" defTabSz="666750" rtl="0">
            <a:lnSpc>
              <a:spcPct val="90000"/>
            </a:lnSpc>
            <a:spcBef>
              <a:spcPct val="0"/>
            </a:spcBef>
            <a:spcAft>
              <a:spcPct val="15000"/>
            </a:spcAft>
            <a:buChar char="•"/>
          </a:pPr>
          <a:r>
            <a:rPr lang="en-US" sz="1500" kern="1200">
              <a:latin typeface="Arial"/>
              <a:cs typeface="Arial"/>
            </a:rPr>
            <a:t>Leverage Technological Advancements and Commercial Capabilities</a:t>
          </a:r>
        </a:p>
        <a:p>
          <a:pPr marL="114300" lvl="1" indent="-114300" algn="l" defTabSz="666750">
            <a:lnSpc>
              <a:spcPct val="90000"/>
            </a:lnSpc>
            <a:spcBef>
              <a:spcPct val="0"/>
            </a:spcBef>
            <a:spcAft>
              <a:spcPct val="15000"/>
            </a:spcAft>
            <a:buChar char="•"/>
          </a:pPr>
          <a:r>
            <a:rPr lang="en-US" sz="1500" kern="1200">
              <a:latin typeface="Arial" panose="020B0604020202020204" pitchFamily="34" charset="0"/>
              <a:cs typeface="Arial" panose="020B0604020202020204" pitchFamily="34" charset="0"/>
            </a:rPr>
            <a:t>Promote Cross-Disciplinary Research and Collaboration </a:t>
          </a:r>
        </a:p>
      </dsp:txBody>
      <dsp:txXfrm>
        <a:off x="7169282" y="622794"/>
        <a:ext cx="2441997" cy="2043080"/>
      </dsp:txXfrm>
    </dsp:sp>
    <dsp:sp modelId="{B4C9DD2E-5F24-413D-804C-22521C42DE25}">
      <dsp:nvSpPr>
        <dsp:cNvPr id="0" name=""/>
        <dsp:cNvSpPr/>
      </dsp:nvSpPr>
      <dsp:spPr>
        <a:xfrm>
          <a:off x="7708369" y="2808981"/>
          <a:ext cx="2077608" cy="826196"/>
        </a:xfrm>
        <a:prstGeom prst="roundRect">
          <a:avLst>
            <a:gd name="adj" fmla="val 10000"/>
          </a:avLst>
        </a:prstGeom>
        <a:gradFill rotWithShape="0">
          <a:gsLst>
            <a:gs pos="0">
              <a:schemeClr val="accent3">
                <a:alpha val="90000"/>
                <a:hueOff val="0"/>
                <a:satOff val="0"/>
                <a:lumOff val="0"/>
                <a:alphaOff val="-40000"/>
                <a:satMod val="103000"/>
                <a:lumMod val="102000"/>
                <a:tint val="94000"/>
              </a:schemeClr>
            </a:gs>
            <a:gs pos="50000">
              <a:schemeClr val="accent3">
                <a:alpha val="90000"/>
                <a:hueOff val="0"/>
                <a:satOff val="0"/>
                <a:lumOff val="0"/>
                <a:alphaOff val="-40000"/>
                <a:satMod val="110000"/>
                <a:lumMod val="100000"/>
                <a:shade val="100000"/>
              </a:schemeClr>
            </a:gs>
            <a:gs pos="100000">
              <a:schemeClr val="accent3">
                <a:alpha val="90000"/>
                <a:hueOff val="0"/>
                <a:satOff val="0"/>
                <a:lumOff val="0"/>
                <a:alphaOff val="-4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3345" tIns="62230" rIns="93345" bIns="62230" numCol="1" spcCol="1270" anchor="ctr" anchorCtr="0">
          <a:noAutofit/>
        </a:bodyPr>
        <a:lstStyle/>
        <a:p>
          <a:pPr marL="0" lvl="0" indent="0" algn="ctr" defTabSz="2178050">
            <a:lnSpc>
              <a:spcPct val="90000"/>
            </a:lnSpc>
            <a:spcBef>
              <a:spcPct val="0"/>
            </a:spcBef>
            <a:spcAft>
              <a:spcPct val="35000"/>
            </a:spcAft>
            <a:buNone/>
          </a:pPr>
          <a:r>
            <a:rPr lang="en-US" sz="4900" b="1" kern="1200"/>
            <a:t>HOW</a:t>
          </a:r>
        </a:p>
      </dsp:txBody>
      <dsp:txXfrm>
        <a:off x="7732567" y="2833179"/>
        <a:ext cx="2029212" cy="777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9E1C3-2573-C040-A79E-50E5F6FB782F}">
      <dsp:nvSpPr>
        <dsp:cNvPr id="0" name=""/>
        <dsp:cNvSpPr/>
      </dsp:nvSpPr>
      <dsp:spPr>
        <a:xfrm>
          <a:off x="1924367" y="380464"/>
          <a:ext cx="4465319" cy="1395412"/>
        </a:xfrm>
        <a:prstGeom prst="rect">
          <a:avLst/>
        </a:prstGeom>
        <a:solidFill>
          <a:srgbClr val="FFFFFF">
            <a:alpha val="25000"/>
          </a:srgb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solidFill>
                <a:schemeClr val="bg1"/>
              </a:solidFill>
              <a:latin typeface="Arial" panose="020B0604020202020204" pitchFamily="34" charset="0"/>
              <a:cs typeface="Arial" panose="020B0604020202020204" pitchFamily="34" charset="0"/>
            </a:rPr>
            <a:t>Venture</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$35M-$250M</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&lt; 36 months to orbit</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Higher-risk (tailored Class D and commercial best practices)</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EVO competition (PI-led) or Directed</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Fully commercial missions possible</a:t>
          </a:r>
        </a:p>
      </dsp:txBody>
      <dsp:txXfrm>
        <a:off x="1924367" y="380464"/>
        <a:ext cx="4465319" cy="1395412"/>
      </dsp:txXfrm>
    </dsp:sp>
    <dsp:sp modelId="{CC2D50A6-080F-EA4A-8AD7-767D8F15CB25}">
      <dsp:nvSpPr>
        <dsp:cNvPr id="0" name=""/>
        <dsp:cNvSpPr/>
      </dsp:nvSpPr>
      <dsp:spPr>
        <a:xfrm>
          <a:off x="1738312" y="215950"/>
          <a:ext cx="976788" cy="1465183"/>
        </a:xfrm>
        <a:prstGeom prst="rect">
          <a:avLst/>
        </a:prstGeom>
        <a:blipFill>
          <a:blip xmlns:r="http://schemas.openxmlformats.org/officeDocument/2006/relationships" r:embed="rId1"/>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3D94CE-6479-0A45-955B-A964F184A9CB}">
      <dsp:nvSpPr>
        <dsp:cNvPr id="0" name=""/>
        <dsp:cNvSpPr/>
      </dsp:nvSpPr>
      <dsp:spPr>
        <a:xfrm>
          <a:off x="1924367" y="2137133"/>
          <a:ext cx="4465319" cy="1395412"/>
        </a:xfrm>
        <a:prstGeom prst="rect">
          <a:avLst/>
        </a:prstGeom>
        <a:solidFill>
          <a:schemeClr val="lt1">
            <a:hueOff val="0"/>
            <a:satOff val="0"/>
            <a:lumOff val="0"/>
            <a:alpha val="2500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solidFill>
                <a:schemeClr val="bg1"/>
              </a:solidFill>
              <a:latin typeface="Arial" panose="020B0604020202020204" pitchFamily="34" charset="0"/>
              <a:cs typeface="Arial" panose="020B0604020202020204" pitchFamily="34" charset="0"/>
            </a:rPr>
            <a:t>Explorer</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$251M-$500M</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36-48 months to orbit</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Medium-risk (tailored Class C and commercial best practices)</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ESE Competition (PI-led) or Directed</a:t>
          </a:r>
        </a:p>
      </dsp:txBody>
      <dsp:txXfrm>
        <a:off x="1924367" y="2137133"/>
        <a:ext cx="4465319" cy="1395412"/>
      </dsp:txXfrm>
    </dsp:sp>
    <dsp:sp modelId="{64BB343B-B0D2-5848-96DC-A89686B34A3C}">
      <dsp:nvSpPr>
        <dsp:cNvPr id="0" name=""/>
        <dsp:cNvSpPr/>
      </dsp:nvSpPr>
      <dsp:spPr>
        <a:xfrm>
          <a:off x="1738312" y="1972604"/>
          <a:ext cx="976788" cy="1465183"/>
        </a:xfrm>
        <a:prstGeom prst="rect">
          <a:avLst/>
        </a:prstGeom>
        <a:blipFill>
          <a:blip xmlns:r="http://schemas.openxmlformats.org/officeDocument/2006/relationships" r:embed="rId2"/>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BB2342-09B5-254F-ADF4-92E0287FDD4F}">
      <dsp:nvSpPr>
        <dsp:cNvPr id="0" name=""/>
        <dsp:cNvSpPr/>
      </dsp:nvSpPr>
      <dsp:spPr>
        <a:xfrm>
          <a:off x="1924367" y="3869076"/>
          <a:ext cx="4465319" cy="1395412"/>
        </a:xfrm>
        <a:prstGeom prst="rect">
          <a:avLst/>
        </a:prstGeom>
        <a:solidFill>
          <a:schemeClr val="lt1">
            <a:hueOff val="0"/>
            <a:satOff val="0"/>
            <a:lumOff val="0"/>
            <a:alpha val="2500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solidFill>
                <a:schemeClr val="bg1"/>
              </a:solidFill>
              <a:latin typeface="Arial" panose="020B0604020202020204" pitchFamily="34" charset="0"/>
              <a:cs typeface="Arial" panose="020B0604020202020204" pitchFamily="34" charset="0"/>
            </a:rPr>
            <a:t>Large</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&gt;$500M</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Directed</a:t>
          </a:r>
        </a:p>
        <a:p>
          <a:pPr marL="57150" lvl="1" indent="-57150" algn="l" defTabSz="488950">
            <a:lnSpc>
              <a:spcPct val="90000"/>
            </a:lnSpc>
            <a:spcBef>
              <a:spcPct val="0"/>
            </a:spcBef>
            <a:spcAft>
              <a:spcPct val="15000"/>
            </a:spcAft>
            <a:buChar char="•"/>
          </a:pPr>
          <a:r>
            <a:rPr lang="en-US" sz="1100" kern="1200">
              <a:solidFill>
                <a:schemeClr val="bg1"/>
              </a:solidFill>
              <a:latin typeface="Arial" panose="020B0604020202020204" pitchFamily="34" charset="0"/>
              <a:cs typeface="Arial" panose="020B0604020202020204" pitchFamily="34" charset="0"/>
            </a:rPr>
            <a:t>Lower-risk (typically Class C and commercial best practices)</a:t>
          </a:r>
        </a:p>
      </dsp:txBody>
      <dsp:txXfrm>
        <a:off x="1924367" y="3869076"/>
        <a:ext cx="4465319" cy="1395412"/>
      </dsp:txXfrm>
    </dsp:sp>
    <dsp:sp modelId="{5DC96DAE-05CE-2C48-8293-A93AF61DC04C}">
      <dsp:nvSpPr>
        <dsp:cNvPr id="0" name=""/>
        <dsp:cNvSpPr/>
      </dsp:nvSpPr>
      <dsp:spPr>
        <a:xfrm>
          <a:off x="1738312" y="3716922"/>
          <a:ext cx="976788" cy="1465183"/>
        </a:xfrm>
        <a:prstGeom prst="rect">
          <a:avLst/>
        </a:prstGeom>
        <a:blipFill>
          <a:blip xmlns:r="http://schemas.openxmlformats.org/officeDocument/2006/relationships" r:embed="rId3"/>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14D2E3-2929-CD29-D049-89EA9A5AC1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1BC8F2-9D1A-691A-30A8-2EE75FF4524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18FDAA7-C4E5-B94C-A91A-9D1EF3B03550}" type="datetimeFigureOut">
              <a:rPr lang="en-US" smtClean="0"/>
              <a:t>4/21/2026</a:t>
            </a:fld>
            <a:endParaRPr lang="en-US"/>
          </a:p>
        </p:txBody>
      </p:sp>
      <p:sp>
        <p:nvSpPr>
          <p:cNvPr id="4" name="Footer Placeholder 3">
            <a:extLst>
              <a:ext uri="{FF2B5EF4-FFF2-40B4-BE49-F238E27FC236}">
                <a16:creationId xmlns:a16="http://schemas.microsoft.com/office/drawing/2014/main" id="{27FDD991-7FB2-D439-A3DE-A02E257D86F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E46FC4F-0C37-3B37-0EFC-5DACBE2081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5693220-9623-F14B-B8B1-0FACC9B61273}" type="slidenum">
              <a:rPr lang="en-US" smtClean="0"/>
              <a:t>‹#›</a:t>
            </a:fld>
            <a:endParaRPr lang="en-US"/>
          </a:p>
        </p:txBody>
      </p:sp>
    </p:spTree>
    <p:extLst>
      <p:ext uri="{BB962C8B-B14F-4D97-AF65-F5344CB8AC3E}">
        <p14:creationId xmlns:p14="http://schemas.microsoft.com/office/powerpoint/2010/main" val="19575312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931AA2-27C0-9944-88D2-35FCC77F5C1C}" type="datetimeFigureOut">
              <a:rPr lang="en-US" smtClean="0"/>
              <a:t>4/21/2026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ED5C6A-5C1A-D945-BAEC-B14ADEDD4A69}" type="slidenum">
              <a:rPr lang="en-US" smtClean="0"/>
              <a:t>‹#›</a:t>
            </a:fld>
            <a:endParaRPr lang="en-US"/>
          </a:p>
        </p:txBody>
      </p:sp>
    </p:spTree>
    <p:extLst>
      <p:ext uri="{BB962C8B-B14F-4D97-AF65-F5344CB8AC3E}">
        <p14:creationId xmlns:p14="http://schemas.microsoft.com/office/powerpoint/2010/main" val="3258588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2</a:t>
            </a:fld>
            <a:endParaRPr lang="en-US"/>
          </a:p>
        </p:txBody>
      </p:sp>
    </p:spTree>
    <p:extLst>
      <p:ext uri="{BB962C8B-B14F-4D97-AF65-F5344CB8AC3E}">
        <p14:creationId xmlns:p14="http://schemas.microsoft.com/office/powerpoint/2010/main" val="3145182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A26F7-D430-CAE0-AE55-B6BC93188D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01E32C-6266-CAD9-4C89-04C1F79458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3CE3DB-2808-3F6E-9BB2-ABABA42FE355}"/>
              </a:ext>
            </a:extLst>
          </p:cNvPr>
          <p:cNvSpPr>
            <a:spLocks noGrp="1"/>
          </p:cNvSpPr>
          <p:nvPr>
            <p:ph type="body" idx="1"/>
          </p:nvPr>
        </p:nvSpPr>
        <p:spPr/>
        <p:txBody>
          <a:bodyPr/>
          <a:lstStyle/>
          <a:p>
            <a:r>
              <a:rPr lang="en-US"/>
              <a:t>We have bi-partisan support at a doable but challenging budget level.</a:t>
            </a:r>
          </a:p>
          <a:p>
            <a:endParaRPr lang="en-US"/>
          </a:p>
          <a:p>
            <a:r>
              <a:rPr lang="en-US"/>
              <a:t>With this budget we are able to meet the highest priorities of the last Decadal at far lower cost. </a:t>
            </a:r>
          </a:p>
          <a:p>
            <a:endParaRPr lang="en-US"/>
          </a:p>
          <a:p>
            <a:r>
              <a:rPr lang="en-US"/>
              <a:t>I’ll talk more about the reformulated ESO missions in a few minutes.</a:t>
            </a:r>
          </a:p>
        </p:txBody>
      </p:sp>
      <p:sp>
        <p:nvSpPr>
          <p:cNvPr id="4" name="Slide Number Placeholder 3">
            <a:extLst>
              <a:ext uri="{FF2B5EF4-FFF2-40B4-BE49-F238E27FC236}">
                <a16:creationId xmlns:a16="http://schemas.microsoft.com/office/drawing/2014/main" id="{AA131947-0188-5520-BA81-3C8C2404B7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ED5C6A-5C1A-D945-BAEC-B14ADEDD4A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22775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Cubesats</a:t>
            </a:r>
            <a:r>
              <a:rPr lang="en-US"/>
              <a:t> – venture</a:t>
            </a:r>
          </a:p>
          <a:p>
            <a:r>
              <a:rPr lang="en-US"/>
              <a:t>Small sat mission for explorer</a:t>
            </a:r>
          </a:p>
          <a:p>
            <a:r>
              <a:rPr lang="en-US"/>
              <a:t>Complex Sat mission for Large mission</a:t>
            </a:r>
          </a:p>
          <a:p>
            <a:endParaRPr lang="en-US"/>
          </a:p>
        </p:txBody>
      </p:sp>
      <p:sp>
        <p:nvSpPr>
          <p:cNvPr id="4" name="Slide Number Placeholder 3"/>
          <p:cNvSpPr>
            <a:spLocks noGrp="1"/>
          </p:cNvSpPr>
          <p:nvPr>
            <p:ph type="sldNum" sz="quarter" idx="5"/>
          </p:nvPr>
        </p:nvSpPr>
        <p:spPr/>
        <p:txBody>
          <a:bodyPr/>
          <a:lstStyle/>
          <a:p>
            <a:fld id="{6002EF43-355A-E84D-90AD-6A41626E0E6E}" type="slidenum">
              <a:rPr lang="en-US" smtClean="0"/>
              <a:t>5</a:t>
            </a:fld>
            <a:endParaRPr lang="en-US"/>
          </a:p>
        </p:txBody>
      </p:sp>
    </p:spTree>
    <p:extLst>
      <p:ext uri="{BB962C8B-B14F-4D97-AF65-F5344CB8AC3E}">
        <p14:creationId xmlns:p14="http://schemas.microsoft.com/office/powerpoint/2010/main" val="2091622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defTabSz="914350">
              <a:defRPr/>
            </a:pPr>
            <a:fld id="{6115048E-EAD0-1E4C-AD51-E92F26973CA5}" type="slidenum">
              <a:rPr lang="en-US">
                <a:solidFill>
                  <a:prstClr val="black"/>
                </a:solidFill>
                <a:latin typeface="Aptos" panose="02110004020202020204"/>
              </a:rPr>
              <a:pPr defTabSz="914350">
                <a:defRPr/>
              </a:pPr>
              <a:t>6</a:t>
            </a:fld>
            <a:endParaRPr lang="en-US">
              <a:solidFill>
                <a:prstClr val="black"/>
              </a:solidFill>
              <a:latin typeface="Aptos" panose="02110004020202020204"/>
            </a:endParaRPr>
          </a:p>
        </p:txBody>
      </p:sp>
    </p:spTree>
    <p:extLst>
      <p:ext uri="{BB962C8B-B14F-4D97-AF65-F5344CB8AC3E}">
        <p14:creationId xmlns:p14="http://schemas.microsoft.com/office/powerpoint/2010/main" val="1471601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a:buFont typeface="Arial"/>
              <a:buChar char="•"/>
            </a:pPr>
            <a:r>
              <a:rPr lang="en-US"/>
              <a:t>The visualization above features data captured by Sentinel-6B on Nov. 26. </a:t>
            </a:r>
          </a:p>
          <a:p>
            <a:pPr marL="174708" indent="-174708">
              <a:buFont typeface="Arial"/>
              <a:buChar char="•"/>
            </a:pPr>
            <a:r>
              <a:rPr lang="en-US"/>
              <a:t>The crisscrossing bands trace the satellite’s path as it orbits Earth. The image also shows data collected on the same day by the satellite’s twin—Sentinel-6 Michael Freilich, which launched in 2020. </a:t>
            </a:r>
          </a:p>
          <a:p>
            <a:pPr marL="174708" indent="-174708">
              <a:buFont typeface="Arial"/>
              <a:buChar char="•"/>
            </a:pPr>
            <a:r>
              <a:rPr lang="en-US"/>
              <a:t>The data in those bands is layered over the combined observations of other sea-level satellites. </a:t>
            </a:r>
          </a:p>
          <a:p>
            <a:pPr marL="174708" indent="-174708">
              <a:buFont typeface="Arial"/>
              <a:buChar char="•"/>
            </a:pPr>
            <a:r>
              <a:rPr lang="en-US"/>
              <a:t>Red indicates higher water relative to the long-term average.</a:t>
            </a:r>
          </a:p>
          <a:p>
            <a:pPr marL="174708" indent="-174708">
              <a:buFont typeface="Arial"/>
              <a:buChar char="•"/>
            </a:pPr>
            <a:r>
              <a:rPr lang="en-US"/>
              <a:t>Blue areas indicate lower water. </a:t>
            </a:r>
          </a:p>
          <a:p>
            <a:pPr marL="174708" indent="-174708">
              <a:buFont typeface="Arial"/>
              <a:buChar char="•"/>
            </a:pPr>
            <a:r>
              <a:rPr lang="en-US"/>
              <a:t>Because the spacecraft’s instruments have not been fully calibrated, the data is considered preliminary — but also quite promising. </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ED5C6A-5C1A-D945-BAEC-B14ADEDD4A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8675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Hurricane Melissa was imaged by NISAR on October 25, 2025 (10:40 UTC), when the storm was located southeast of Jamaica and was classified as a category 1 storm with maximum wind speeds of 85 mph (38 m/s).  Melissa rapidly intensified on October 26 to a category 4 storm with maximum wind speeds of 155 mph (70 m/s), and continued to travel west before becoming a category 5 storm with maximum wind speeds of 175 mph (78 m/s) on October 27 when it began moving northward and crossed over Jamaica on October 28 and ensuing devastation.</a:t>
            </a:r>
          </a:p>
          <a:p>
            <a:r>
              <a:rPr lang="en-US"/>
              <a:t> </a:t>
            </a:r>
          </a:p>
          <a:p>
            <a:r>
              <a:rPr lang="en-US"/>
              <a:t>NISAR detects surface roughness where brighter areas are rougher than the darker areas. For the ocean the varying brightness is predominately related to wind speed and wave roughness. Imaging radars are designed to one of operate using several wavelengths from shorter (X-band, 3 cm; C-band, 5 cm) to longer wavelengths (L-band, 23 cm). Each wavelength saturates at different high wind speeds, i.e. where the strength of the wind no longer changes the brightness, where the shorter wavelengths saturate at lower wind speeds than longer wavelengths. NISAR operates at both L-band and S-band (12 cm) wavelengths and will saturate at higher wind speeds than C-band and X-band.</a:t>
            </a:r>
          </a:p>
          <a:p>
            <a:r>
              <a:rPr lang="en-US"/>
              <a:t> </a:t>
            </a:r>
          </a:p>
          <a:p>
            <a:r>
              <a:rPr lang="en-US"/>
              <a:t>The hurricane eye or central core of Melissa is completely imaged as well as the extensive bands of highly varying counterclockwise rotating winds. The strongest wind speeds within a tropical storm are located in the right-most forward quadrant of the storm, in this case the northwest quadrant of Melissa as it is moving westward.  </a:t>
            </a:r>
          </a:p>
          <a:p>
            <a:pPr marL="174708" indent="-174708">
              <a:buFont typeface="Arial" panose="020B0604020202020204" pitchFamily="34" charset="0"/>
              <a:buChar char="•"/>
            </a:pPr>
            <a:r>
              <a:rPr lang="en-US"/>
              <a:t>Relatively low winds are present in the hurricane eye which appears darker than the stronger winds to the northwest and throughout the expanse of the spiraling hurricane wind bands.  </a:t>
            </a:r>
          </a:p>
          <a:p>
            <a:pPr marL="174708" indent="-174708">
              <a:buFont typeface="Arial" panose="020B0604020202020204" pitchFamily="34" charset="0"/>
              <a:buChar char="•"/>
            </a:pPr>
            <a:r>
              <a:rPr lang="en-US"/>
              <a:t>Note that wind bands surrounding the eye have a range of brightness levels rather than are more uniformly bright. </a:t>
            </a:r>
          </a:p>
          <a:p>
            <a:pPr marL="174708" indent="-174708">
              <a:buFont typeface="Arial" panose="020B0604020202020204" pitchFamily="34" charset="0"/>
              <a:buChar char="•"/>
            </a:pPr>
            <a:r>
              <a:rPr lang="en-US"/>
              <a:t>This range of brightness suggests that NISAR is able to detect a higher range of wind speeds before the radar brightness saturates, than is more commonly observed in shorter wavelength SARs over tropical storms.  </a:t>
            </a:r>
          </a:p>
          <a:p>
            <a:pPr marL="174708" indent="-174708">
              <a:buFont typeface="Arial" panose="020B0604020202020204" pitchFamily="34" charset="0"/>
              <a:buChar char="•"/>
            </a:pPr>
            <a:r>
              <a:rPr lang="en-US"/>
              <a:t>When the NISAR radiometric calibration is completed, geophysical wind speed models are expected to be developed for L-band which will provide estimates of the range of wind speeds for tropical storms. We anticipate continued observations with NISAR over tropical storms will be of considerable value for improving the understanding of tropical storm dynamics and strength.</a:t>
            </a:r>
          </a:p>
          <a:p>
            <a:endParaRPr lang="en-US" i="1"/>
          </a:p>
          <a:p>
            <a:r>
              <a:rPr lang="en-US" i="1"/>
              <a:t>[Data processing: JPL/Caltech; Caption: Ben Holt; Image: Gustavo Shiroma] </a:t>
            </a:r>
            <a:endParaRPr lang="en-US"/>
          </a:p>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11</a:t>
            </a:fld>
            <a:endParaRPr lang="en-US"/>
          </a:p>
        </p:txBody>
      </p:sp>
    </p:spTree>
    <p:extLst>
      <p:ext uri="{BB962C8B-B14F-4D97-AF65-F5344CB8AC3E}">
        <p14:creationId xmlns:p14="http://schemas.microsoft.com/office/powerpoint/2010/main" val="2100441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708" indent="-174708" defTabSz="931774">
              <a:buFont typeface="Arial" panose="020B0604020202020204" pitchFamily="34" charset="0"/>
              <a:buChar char="•"/>
              <a:defRPr/>
            </a:pPr>
            <a:r>
              <a:rPr lang="en-US"/>
              <a:t>NISAR L-band imaging over Cincinnati, Ohio, acquired in U.S. standard mode (dithered-PRF, 40 MHz). </a:t>
            </a:r>
          </a:p>
          <a:p>
            <a:pPr marL="174708" indent="-174708" defTabSz="931774">
              <a:buFont typeface="Arial" panose="020B0604020202020204" pitchFamily="34" charset="0"/>
              <a:buChar char="•"/>
              <a:defRPr/>
            </a:pPr>
            <a:r>
              <a:rPr lang="en-US"/>
              <a:t>The full swath view (left) and zoomed-in subsets (center) illustrate the rich structural detail captured by NISAR, including urban infrastructure, transportation networks, industrial facilities, river channels, and land-use patterns. </a:t>
            </a:r>
          </a:p>
          <a:p>
            <a:pPr marL="174708" indent="-174708" defTabSz="931774">
              <a:buFont typeface="Arial" panose="020B0604020202020204" pitchFamily="34" charset="0"/>
              <a:buChar char="•"/>
              <a:defRPr/>
            </a:pPr>
            <a:r>
              <a:rPr lang="en-US"/>
              <a:t>The color composite (HH–HV–HH) emphasizes contrasts between built-up areas, vegetation, and surface roughness. </a:t>
            </a:r>
          </a:p>
          <a:p>
            <a:pPr marL="174708" indent="-174708" defTabSz="931774">
              <a:buFont typeface="Arial" panose="020B0604020202020204" pitchFamily="34" charset="0"/>
              <a:buChar char="•"/>
              <a:defRPr/>
            </a:pPr>
            <a:r>
              <a:rPr lang="en-US"/>
              <a:t>Side-by-side optical images (right) provide visual context and highlight the complementary information content of radar and optical observations: while optical imagery depicts surface appearance, NISAR reveals fine-scale structural and scattering properties independent of illumination and cloud cover. </a:t>
            </a:r>
          </a:p>
          <a:p>
            <a:pPr marL="174708" indent="-174708" defTabSz="931774">
              <a:buFont typeface="Arial" panose="020B0604020202020204" pitchFamily="34" charset="0"/>
              <a:buChar char="•"/>
              <a:defRPr/>
            </a:pPr>
            <a:r>
              <a:rPr lang="en-US" i="1"/>
              <a:t>[Data processing: JPL/Caltech; Graphic: </a:t>
            </a:r>
            <a:r>
              <a:rPr lang="en-US" i="1" err="1"/>
              <a:t>Seongsu</a:t>
            </a:r>
            <a:r>
              <a:rPr lang="en-US" i="1"/>
              <a:t> Jeong] </a:t>
            </a:r>
            <a:endParaRPr lang="en-US"/>
          </a:p>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12</a:t>
            </a:fld>
            <a:endParaRPr lang="en-US"/>
          </a:p>
        </p:txBody>
      </p:sp>
    </p:spTree>
    <p:extLst>
      <p:ext uri="{BB962C8B-B14F-4D97-AF65-F5344CB8AC3E}">
        <p14:creationId xmlns:p14="http://schemas.microsoft.com/office/powerpoint/2010/main" val="3011012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rPr>
              <a:t>EAGLE-VSWIR and EAGLE-TIR (formally SBGs): Now cost-capped, Explorer-class missions with a delayed start for TIR while continuing unique hardware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rPr>
              <a:t>Working to capitalize on VSWIR investment</a:t>
            </a:r>
          </a:p>
          <a:p>
            <a:endParaRPr lang="en-US"/>
          </a:p>
          <a:p>
            <a:r>
              <a:rPr lang="en-US"/>
              <a:t>Earth image: Rob Green</a:t>
            </a:r>
          </a:p>
        </p:txBody>
      </p:sp>
      <p:sp>
        <p:nvSpPr>
          <p:cNvPr id="4" name="Slide Number Placeholder 3"/>
          <p:cNvSpPr>
            <a:spLocks noGrp="1"/>
          </p:cNvSpPr>
          <p:nvPr>
            <p:ph type="sldNum" sz="quarter" idx="5"/>
          </p:nvPr>
        </p:nvSpPr>
        <p:spPr/>
        <p:txBody>
          <a:bodyPr/>
          <a:lstStyle/>
          <a:p>
            <a:fld id="{B9ED5C6A-5C1A-D945-BAEC-B14ADEDD4A69}" type="slidenum">
              <a:rPr lang="en-US" smtClean="0"/>
              <a:t>14</a:t>
            </a:fld>
            <a:endParaRPr lang="en-US"/>
          </a:p>
        </p:txBody>
      </p:sp>
    </p:spTree>
    <p:extLst>
      <p:ext uri="{BB962C8B-B14F-4D97-AF65-F5344CB8AC3E}">
        <p14:creationId xmlns:p14="http://schemas.microsoft.com/office/powerpoint/2010/main" val="131655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panose="020B0604020202020204"/>
                <a:ea typeface="+mn-ea"/>
                <a:cs typeface="+mn-cs"/>
              </a:rPr>
              <a:t>FALCON-Lidar (GSFC) and FALCON-Radar (JPL): Now cost-capped, Explorer-class, directed missions, technically new missions</a:t>
            </a:r>
          </a:p>
          <a:p>
            <a:endParaRPr lang="en-US" u="none"/>
          </a:p>
          <a:p>
            <a:r>
              <a:rPr lang="en-US"/>
              <a:t>Image #1 Cloud Profiles: Data visualization of GPM Radar measurements of Hurricane Erin</a:t>
            </a:r>
          </a:p>
          <a:p>
            <a:r>
              <a:rPr lang="en-US"/>
              <a:t>Image #2 Structure: Data visualization of TROPICS observations of Hurricane Erin</a:t>
            </a:r>
          </a:p>
          <a:p>
            <a:r>
              <a:rPr lang="en-US"/>
              <a:t>Image #3 Composition: Data visualization of Saharan dust measurements from CALIPSO</a:t>
            </a:r>
          </a:p>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15</a:t>
            </a:fld>
            <a:endParaRPr lang="en-US"/>
          </a:p>
        </p:txBody>
      </p:sp>
    </p:spTree>
    <p:extLst>
      <p:ext uri="{BB962C8B-B14F-4D97-AF65-F5344CB8AC3E}">
        <p14:creationId xmlns:p14="http://schemas.microsoft.com/office/powerpoint/2010/main" val="3219410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ADB59-DA75-0B99-D43C-CF83E7ED1F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E1D2BB-2911-ACBB-63F7-5CBC149818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3586C4-9E1D-9940-9A44-98C58EE2D1E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9B8C5DB-09CB-7E60-8D46-A83BA07B72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ED5C6A-5C1A-D945-BAEC-B14ADEDD4A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46934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latin typeface="Calibri"/>
                <a:ea typeface="Calibri"/>
                <a:cs typeface="Calibri"/>
              </a:rPr>
              <a:t>INCUS is joining the FALCON Fleet</a:t>
            </a:r>
          </a:p>
        </p:txBody>
      </p:sp>
      <p:sp>
        <p:nvSpPr>
          <p:cNvPr id="4" name="Slide Number Placeholder 3"/>
          <p:cNvSpPr>
            <a:spLocks noGrp="1"/>
          </p:cNvSpPr>
          <p:nvPr>
            <p:ph type="sldNum" sz="quarter" idx="5"/>
          </p:nvPr>
        </p:nvSpPr>
        <p:spPr/>
        <p:txBody>
          <a:bodyPr/>
          <a:lstStyle/>
          <a:p>
            <a:fld id="{B9ED5C6A-5C1A-D945-BAEC-B14ADEDD4A69}" type="slidenum">
              <a:rPr lang="en-US" smtClean="0"/>
              <a:t>17</a:t>
            </a:fld>
            <a:endParaRPr lang="en-US"/>
          </a:p>
        </p:txBody>
      </p:sp>
    </p:spTree>
    <p:extLst>
      <p:ext uri="{BB962C8B-B14F-4D97-AF65-F5344CB8AC3E}">
        <p14:creationId xmlns:p14="http://schemas.microsoft.com/office/powerpoint/2010/main" val="2325927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a:p>
            <a:r>
              <a:rPr lang="en-US"/>
              <a:t>Joining the Falcon Fleet: </a:t>
            </a:r>
          </a:p>
          <a:p>
            <a:r>
              <a:rPr lang="en-US"/>
              <a:t>The representation of ice clouds in Global Climate Models (GCMs) remains a major source of uncertainty in climate predictions. Furthermore, NASA Decadal Survey Objective C-2a is to "reduce uncertainty in low and high cloud feedback by a factor of 2 (Most Important).” </a:t>
            </a:r>
          </a:p>
          <a:p>
            <a:endParaRPr lang="en-US"/>
          </a:p>
          <a:p>
            <a:r>
              <a:rPr lang="en-US" err="1"/>
              <a:t>PolSIR</a:t>
            </a:r>
            <a:r>
              <a:rPr lang="en-US"/>
              <a:t> will operate at high-frequencies that are tuned to measure small ice particles in clouds that can help reduce these uncertainties. Ultimately, </a:t>
            </a:r>
            <a:r>
              <a:rPr lang="en-US" err="1"/>
              <a:t>PolSIR</a:t>
            </a:r>
            <a:r>
              <a:rPr lang="en-US"/>
              <a:t> will help society by providing key observational constraints on ice properties enabling modelers to develop more accurate cloud parameterizations for weather forecast and climate models.</a:t>
            </a:r>
          </a:p>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18</a:t>
            </a:fld>
            <a:endParaRPr lang="en-US"/>
          </a:p>
        </p:txBody>
      </p:sp>
    </p:spTree>
    <p:extLst>
      <p:ext uri="{BB962C8B-B14F-4D97-AF65-F5344CB8AC3E}">
        <p14:creationId xmlns:p14="http://schemas.microsoft.com/office/powerpoint/2010/main" val="16071837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1" i="0" u="none" strike="noStrike" kern="1200" cap="none" spc="0" normalizeH="0" baseline="0" noProof="0">
                <a:ln>
                  <a:noFill/>
                </a:ln>
                <a:solidFill>
                  <a:prstClr val="black"/>
                </a:solidFill>
                <a:effectLst/>
                <a:uLnTx/>
                <a:uFillTx/>
                <a:latin typeface="Arial" panose="020B0604020202020204"/>
                <a:ea typeface="+mn-ea"/>
                <a:cs typeface="+mn-cs"/>
              </a:rPr>
              <a:t>Continuing Missions</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u="sng" strike="noStrike" kern="1200" cap="none" spc="0" normalizeH="0" baseline="0" noProof="0">
                <a:ln>
                  <a:noFill/>
                </a:ln>
                <a:solidFill>
                  <a:prstClr val="black"/>
                </a:solidFill>
                <a:effectLst/>
                <a:uLnTx/>
                <a:uFillTx/>
                <a:latin typeface="Arial" panose="020B0604020202020204"/>
                <a:ea typeface="+mn-ea"/>
                <a:cs typeface="+mn-cs"/>
              </a:rPr>
              <a:t>CPF</a:t>
            </a:r>
            <a:r>
              <a:rPr kumimoji="0" lang="en-US" b="0" i="0" u="none" strike="noStrike" kern="1200" cap="none" spc="0" normalizeH="0" baseline="0" noProof="0">
                <a:ln>
                  <a:noFill/>
                </a:ln>
                <a:solidFill>
                  <a:prstClr val="black"/>
                </a:solidFill>
                <a:effectLst/>
                <a:uLnTx/>
                <a:uFillTx/>
                <a:latin typeface="Arial" panose="020B0604020202020204"/>
                <a:ea typeface="+mn-ea"/>
                <a:cs typeface="+mn-cs"/>
              </a:rPr>
              <a:t>: Continues commissioning and operations in FY26 while potential partnerships are considered</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u="sng" strike="noStrike" kern="1200" cap="none" spc="0" normalizeH="0" baseline="0" noProof="0">
                <a:ln>
                  <a:noFill/>
                </a:ln>
                <a:solidFill>
                  <a:prstClr val="black"/>
                </a:solidFill>
                <a:effectLst/>
                <a:uLnTx/>
                <a:uFillTx/>
                <a:latin typeface="Arial" panose="020B0604020202020204"/>
                <a:ea typeface="+mn-ea"/>
                <a:cs typeface="+mn-cs"/>
              </a:rPr>
              <a:t>CRISTAL</a:t>
            </a:r>
            <a:r>
              <a:rPr kumimoji="0" lang="en-US" b="0" i="0" u="none" strike="noStrike" kern="1200" cap="none" spc="0" normalizeH="0" baseline="0" noProof="0">
                <a:ln>
                  <a:noFill/>
                </a:ln>
                <a:solidFill>
                  <a:prstClr val="black"/>
                </a:solidFill>
                <a:effectLst/>
                <a:uLnTx/>
                <a:uFillTx/>
                <a:latin typeface="Arial" panose="020B0604020202020204"/>
                <a:ea typeface="+mn-ea"/>
                <a:cs typeface="+mn-cs"/>
              </a:rPr>
              <a:t>: Continues A and B</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u="sng" strike="noStrike" kern="1200" cap="none" spc="0" normalizeH="0" baseline="0" noProof="0">
                <a:ln>
                  <a:noFill/>
                </a:ln>
                <a:solidFill>
                  <a:prstClr val="black"/>
                </a:solidFill>
                <a:effectLst/>
                <a:uLnTx/>
                <a:uFillTx/>
                <a:latin typeface="Arial" panose="020B0604020202020204"/>
                <a:ea typeface="+mn-ea"/>
                <a:cs typeface="+mn-cs"/>
              </a:rPr>
              <a:t>GLIMR</a:t>
            </a:r>
            <a:r>
              <a:rPr kumimoji="0" lang="en-US" b="0" i="0" u="none" strike="noStrike" kern="1200" cap="none" spc="0" normalizeH="0" baseline="0" noProof="0">
                <a:ln>
                  <a:noFill/>
                </a:ln>
                <a:solidFill>
                  <a:prstClr val="black"/>
                </a:solidFill>
                <a:effectLst/>
                <a:uLnTx/>
                <a:uFillTx/>
                <a:latin typeface="Arial" panose="020B0604020202020204"/>
                <a:ea typeface="+mn-ea"/>
                <a:cs typeface="+mn-cs"/>
              </a:rPr>
              <a:t>: Starts Access-to-Space (ATS) with award in 2027</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u="sng" strike="noStrike" kern="1200" cap="none" spc="0" normalizeH="0" baseline="0" noProof="0">
                <a:ln>
                  <a:noFill/>
                </a:ln>
                <a:solidFill>
                  <a:prstClr val="black"/>
                </a:solidFill>
                <a:effectLst/>
                <a:uLnTx/>
                <a:uFillTx/>
                <a:latin typeface="Arial" panose="020B0604020202020204"/>
                <a:ea typeface="+mn-ea"/>
                <a:cs typeface="+mn-cs"/>
              </a:rPr>
              <a:t>Luce</a:t>
            </a:r>
            <a:r>
              <a:rPr kumimoji="0" lang="en-US" b="0" i="0" u="none" strike="noStrike" kern="1200" cap="none" spc="0" normalizeH="0" baseline="0" noProof="0">
                <a:ln>
                  <a:noFill/>
                </a:ln>
                <a:solidFill>
                  <a:prstClr val="black"/>
                </a:solidFill>
                <a:effectLst/>
                <a:uLnTx/>
                <a:uFillTx/>
                <a:latin typeface="Arial" panose="020B0604020202020204"/>
                <a:ea typeface="+mn-ea"/>
                <a:cs typeface="+mn-cs"/>
              </a:rPr>
              <a:t>: Maintains low-level mission study only, ASI slipped LRD by 4-7 years</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u="sng" strike="noStrike" kern="1200" cap="none" spc="0" normalizeH="0" baseline="0" noProof="0">
                <a:ln>
                  <a:noFill/>
                </a:ln>
                <a:solidFill>
                  <a:prstClr val="black"/>
                </a:solidFill>
                <a:effectLst/>
                <a:uLnTx/>
                <a:uFillTx/>
                <a:latin typeface="Arial" panose="020B0604020202020204"/>
                <a:ea typeface="+mn-ea"/>
                <a:cs typeface="+mn-cs"/>
              </a:rPr>
              <a:t>GRACE-C and TSIS-2</a:t>
            </a:r>
            <a:r>
              <a:rPr kumimoji="0" lang="en-US" b="0" i="0" u="none" strike="noStrike" kern="1200" cap="none" spc="0" normalizeH="0" baseline="0" noProof="0">
                <a:ln>
                  <a:noFill/>
                </a:ln>
                <a:solidFill>
                  <a:prstClr val="black"/>
                </a:solidFill>
                <a:effectLst/>
                <a:uLnTx/>
                <a:uFillTx/>
                <a:latin typeface="Arial" panose="020B0604020202020204"/>
                <a:ea typeface="+mn-ea"/>
                <a:cs typeface="+mn-cs"/>
              </a:rPr>
              <a:t>: Minor changes</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u="sng" strike="noStrike" kern="1200" cap="none" spc="0" normalizeH="0" baseline="0" noProof="0">
                <a:ln>
                  <a:noFill/>
                </a:ln>
                <a:solidFill>
                  <a:prstClr val="black"/>
                </a:solidFill>
                <a:effectLst/>
                <a:uLnTx/>
                <a:uFillTx/>
                <a:latin typeface="Arial" panose="020B0604020202020204"/>
                <a:ea typeface="+mn-ea"/>
                <a:cs typeface="+mn-cs"/>
              </a:rPr>
              <a:t>INCUS, Libera, MAIA, OMPS-Limb, PMM, </a:t>
            </a:r>
            <a:r>
              <a:rPr kumimoji="0" lang="en-US" b="0" i="0" u="sng" strike="noStrike" kern="1200" cap="none" spc="0" normalizeH="0" baseline="0" noProof="0" err="1">
                <a:ln>
                  <a:noFill/>
                </a:ln>
                <a:solidFill>
                  <a:prstClr val="black"/>
                </a:solidFill>
                <a:effectLst/>
                <a:uLnTx/>
                <a:uFillTx/>
                <a:latin typeface="Arial" panose="020B0604020202020204"/>
                <a:ea typeface="+mn-ea"/>
                <a:cs typeface="+mn-cs"/>
              </a:rPr>
              <a:t>PolSIR</a:t>
            </a:r>
            <a:r>
              <a:rPr kumimoji="0" lang="en-US" b="0" i="0" u="sng" strike="noStrike" kern="1200" cap="none" spc="0" normalizeH="0" baseline="0" noProof="0">
                <a:ln>
                  <a:noFill/>
                </a:ln>
                <a:solidFill>
                  <a:prstClr val="black"/>
                </a:solidFill>
                <a:effectLst/>
                <a:uLnTx/>
                <a:uFillTx/>
                <a:latin typeface="Arial" panose="020B0604020202020204"/>
                <a:ea typeface="+mn-ea"/>
                <a:cs typeface="+mn-cs"/>
              </a:rPr>
              <a:t>, Sentinel-6</a:t>
            </a:r>
            <a:r>
              <a:rPr kumimoji="0" lang="en-US" b="0" i="0" u="none" strike="noStrike" kern="1200" cap="none" spc="0" normalizeH="0" baseline="0" noProof="0">
                <a:ln>
                  <a:noFill/>
                </a:ln>
                <a:solidFill>
                  <a:prstClr val="black"/>
                </a:solidFill>
                <a:effectLst/>
                <a:uLnTx/>
                <a:uFillTx/>
                <a:latin typeface="Arial" panose="020B0604020202020204"/>
                <a:ea typeface="+mn-ea"/>
                <a:cs typeface="+mn-cs"/>
              </a:rPr>
              <a:t>: Continue through life cycle</a:t>
            </a:r>
          </a:p>
          <a:p>
            <a:endParaRPr lang="en-US"/>
          </a:p>
        </p:txBody>
      </p:sp>
      <p:sp>
        <p:nvSpPr>
          <p:cNvPr id="4" name="Slide Number Placeholder 3"/>
          <p:cNvSpPr>
            <a:spLocks noGrp="1"/>
          </p:cNvSpPr>
          <p:nvPr>
            <p:ph type="sldNum" sz="quarter" idx="5"/>
          </p:nvPr>
        </p:nvSpPr>
        <p:spPr/>
        <p:txBody>
          <a:bodyPr/>
          <a:lstStyle/>
          <a:p>
            <a:fld id="{B9ED5C6A-5C1A-D945-BAEC-B14ADEDD4A69}" type="slidenum">
              <a:rPr lang="en-US" smtClean="0"/>
              <a:t>19</a:t>
            </a:fld>
            <a:endParaRPr lang="en-US"/>
          </a:p>
        </p:txBody>
      </p:sp>
    </p:spTree>
    <p:extLst>
      <p:ext uri="{BB962C8B-B14F-4D97-AF65-F5344CB8AC3E}">
        <p14:creationId xmlns:p14="http://schemas.microsoft.com/office/powerpoint/2010/main" val="956832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ED5C6A-5C1A-D945-BAEC-B14ADEDD4A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64464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support.microsoft.com/en-us/office/powerpoint-for-windows-training-40e8c930-cb0b-40d8-82c4-bd53d3398787" TargetMode="Externa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hyperlink" Target="https://support.microsoft.com/en-us/office/powerpoint-for-windows-training-40e8c930-cb0b-40d8-82c4-bd53d3398787" TargetMode="External"/><Relationship Id="rId2" Type="http://schemas.openxmlformats.org/officeDocument/2006/relationships/image" Target="../media/image22.png"/><Relationship Id="rId1" Type="http://schemas.openxmlformats.org/officeDocument/2006/relationships/slideMaster" Target="../slideMasters/slideMaster1.xml"/><Relationship Id="rId6" Type="http://schemas.openxmlformats.org/officeDocument/2006/relationships/chart" Target="../charts/chart1.xml"/><Relationship Id="rId5" Type="http://schemas.openxmlformats.org/officeDocument/2006/relationships/image" Target="../media/image24.png"/><Relationship Id="rId4" Type="http://schemas.openxmlformats.org/officeDocument/2006/relationships/image" Target="../media/image2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0.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png"/><Relationship Id="rId4" Type="http://schemas.openxmlformats.org/officeDocument/2006/relationships/image" Target="../media/image2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5.png"/><Relationship Id="rId4" Type="http://schemas.openxmlformats.org/officeDocument/2006/relationships/image" Target="../media/image34.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9.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4.png"/><Relationship Id="rId4" Type="http://schemas.openxmlformats.org/officeDocument/2006/relationships/image" Target="../media/image3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6.jpeg"/><Relationship Id="rId1" Type="http://schemas.openxmlformats.org/officeDocument/2006/relationships/slideMaster" Target="../slideMasters/slideMaster1.xml"/><Relationship Id="rId6" Type="http://schemas.openxmlformats.org/officeDocument/2006/relationships/image" Target="../media/image28.emf"/><Relationship Id="rId5" Type="http://schemas.openxmlformats.org/officeDocument/2006/relationships/image" Target="../media/image34.png"/><Relationship Id="rId4" Type="http://schemas.openxmlformats.org/officeDocument/2006/relationships/image" Target="../media/image3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png"/><Relationship Id="rId1" Type="http://schemas.openxmlformats.org/officeDocument/2006/relationships/slideMaster" Target="../slideMasters/slideMaster1.xml"/><Relationship Id="rId4" Type="http://schemas.openxmlformats.org/officeDocument/2006/relationships/image" Target="../media/image38.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66.jpe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67.png"/><Relationship Id="rId1" Type="http://schemas.openxmlformats.org/officeDocument/2006/relationships/slideMaster" Target="../slideMasters/slideMaster1.xml"/><Relationship Id="rId4" Type="http://schemas.openxmlformats.org/officeDocument/2006/relationships/image" Target="../media/image68.png"/></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Master" Target="../slideMasters/slideMaster2.xml"/><Relationship Id="rId5" Type="http://schemas.openxmlformats.org/officeDocument/2006/relationships/image" Target="../media/image72.svg"/><Relationship Id="rId4" Type="http://schemas.openxmlformats.org/officeDocument/2006/relationships/image" Target="../media/image75.png"/></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50D6BE-EC7A-19A3-12E7-4D67D1BFC58D}"/>
              </a:ext>
            </a:extLst>
          </p:cNvPr>
          <p:cNvSpPr/>
          <p:nvPr userDrawn="1"/>
        </p:nvSpPr>
        <p:spPr>
          <a:xfrm>
            <a:off x="0" y="0"/>
            <a:ext cx="12192000" cy="6858000"/>
          </a:xfrm>
          <a:prstGeom prst="rect">
            <a:avLst/>
          </a:prstGeom>
          <a:gradFill>
            <a:gsLst>
              <a:gs pos="99000">
                <a:srgbClr val="453A97"/>
              </a:gs>
              <a:gs pos="67000">
                <a:srgbClr val="453A97">
                  <a:alpha val="0"/>
                </a:srgbClr>
              </a:gs>
            </a:gsLst>
            <a:lin ang="3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15C11AC-7C60-3DBB-9E46-1266D04EAC4D}"/>
              </a:ext>
            </a:extLst>
          </p:cNvPr>
          <p:cNvSpPr/>
          <p:nvPr userDrawn="1"/>
        </p:nvSpPr>
        <p:spPr>
          <a:xfrm>
            <a:off x="0" y="0"/>
            <a:ext cx="12192000" cy="6858000"/>
          </a:xfrm>
          <a:prstGeom prst="rect">
            <a:avLst/>
          </a:prstGeom>
          <a:gradFill>
            <a:gsLst>
              <a:gs pos="40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colorful, tableware, dishware&#10;&#10;AI-generated content may be incorrect.">
            <a:extLst>
              <a:ext uri="{FF2B5EF4-FFF2-40B4-BE49-F238E27FC236}">
                <a16:creationId xmlns:a16="http://schemas.microsoft.com/office/drawing/2014/main" id="{2345C704-5A9C-7613-25B2-E3B80BACC28C}"/>
              </a:ext>
            </a:extLst>
          </p:cNvPr>
          <p:cNvPicPr>
            <a:picLocks noChangeAspect="1"/>
          </p:cNvPicPr>
          <p:nvPr userDrawn="1"/>
        </p:nvPicPr>
        <p:blipFill>
          <a:blip r:embed="rId2" cstate="screen">
            <a:extLst>
              <a:ext uri="{28A0092B-C50C-407E-A947-70E740481C1C}">
                <a14:useLocalDpi xmlns:a14="http://schemas.microsoft.com/office/drawing/2010/main"/>
              </a:ext>
            </a:extLst>
          </a:blip>
          <a:srcRect t="7264" b="4628"/>
          <a:stretch>
            <a:fillRect/>
          </a:stretch>
        </p:blipFill>
        <p:spPr>
          <a:xfrm>
            <a:off x="4156364" y="0"/>
            <a:ext cx="7783686" cy="6858000"/>
          </a:xfrm>
          <a:prstGeom prst="rect">
            <a:avLst/>
          </a:prstGeom>
        </p:spPr>
      </p:pic>
      <p:pic>
        <p:nvPicPr>
          <p:cNvPr id="3" name="Picture 2" descr="Text&#10;&#10;AI-generated content may be incorrect.">
            <a:extLst>
              <a:ext uri="{FF2B5EF4-FFF2-40B4-BE49-F238E27FC236}">
                <a16:creationId xmlns:a16="http://schemas.microsoft.com/office/drawing/2014/main" id="{A27EFC02-093A-ED80-EC3C-821F7246BB4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363920" y="247278"/>
            <a:ext cx="2768163" cy="1082101"/>
          </a:xfrm>
          <a:prstGeom prst="rect">
            <a:avLst/>
          </a:prstGeom>
        </p:spPr>
      </p:pic>
      <p:sp>
        <p:nvSpPr>
          <p:cNvPr id="10" name="TextBox 9">
            <a:extLst>
              <a:ext uri="{FF2B5EF4-FFF2-40B4-BE49-F238E27FC236}">
                <a16:creationId xmlns:a16="http://schemas.microsoft.com/office/drawing/2014/main" id="{6A2116FD-600B-AC2E-533C-69DA27E977D1}"/>
              </a:ext>
            </a:extLst>
          </p:cNvPr>
          <p:cNvSpPr txBox="1"/>
          <p:nvPr userDrawn="1"/>
        </p:nvSpPr>
        <p:spPr>
          <a:xfrm>
            <a:off x="376478" y="2815048"/>
            <a:ext cx="3707704" cy="1195199"/>
          </a:xfrm>
          <a:prstGeom prst="rect">
            <a:avLst/>
          </a:prstGeom>
          <a:noFill/>
        </p:spPr>
        <p:txBody>
          <a:bodyPr wrap="square" rtlCol="0" anchor="ctr">
            <a:spAutoFit/>
          </a:bodyPr>
          <a:lstStyle/>
          <a:p>
            <a:pPr>
              <a:lnSpc>
                <a:spcPts val="4300"/>
              </a:lnSpc>
            </a:pPr>
            <a:r>
              <a:rPr lang="en-US" sz="4300" b="0" i="0">
                <a:solidFill>
                  <a:schemeClr val="bg1"/>
                </a:solidFill>
                <a:latin typeface="Arial" panose="020B0604020202020204" pitchFamily="34" charset="0"/>
                <a:cs typeface="Arial" panose="020B0604020202020204" pitchFamily="34" charset="0"/>
              </a:rPr>
              <a:t>Presentation </a:t>
            </a:r>
            <a:br>
              <a:rPr lang="en-US" sz="4300" b="0" i="0">
                <a:solidFill>
                  <a:schemeClr val="bg1"/>
                </a:solidFill>
                <a:latin typeface="Arial" panose="020B0604020202020204" pitchFamily="34" charset="0"/>
                <a:cs typeface="Arial" panose="020B0604020202020204" pitchFamily="34" charset="0"/>
              </a:rPr>
            </a:br>
            <a:r>
              <a:rPr lang="en-US" sz="4300" b="1" i="0">
                <a:solidFill>
                  <a:schemeClr val="bg1"/>
                </a:solidFill>
                <a:latin typeface="Arial" panose="020B0604020202020204" pitchFamily="34" charset="0"/>
                <a:cs typeface="Arial" panose="020B0604020202020204" pitchFamily="34" charset="0"/>
              </a:rPr>
              <a:t>Template</a:t>
            </a:r>
          </a:p>
        </p:txBody>
      </p:sp>
      <p:pic>
        <p:nvPicPr>
          <p:cNvPr id="16" name="Picture 15" descr="A black background with white text&#10;&#10;AI-generated content may be incorrect.">
            <a:extLst>
              <a:ext uri="{FF2B5EF4-FFF2-40B4-BE49-F238E27FC236}">
                <a16:creationId xmlns:a16="http://schemas.microsoft.com/office/drawing/2014/main" id="{23B14CD4-32ED-837B-F2A8-F1331AE48937}"/>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861657" y="2755727"/>
            <a:ext cx="4277991" cy="1313840"/>
          </a:xfrm>
          <a:prstGeom prst="rect">
            <a:avLst/>
          </a:prstGeom>
        </p:spPr>
      </p:pic>
      <p:pic>
        <p:nvPicPr>
          <p:cNvPr id="22" name="Picture 21" descr="A picture containing transport, aircraft, airplane&#10;&#10;AI-generated content may be incorrect.">
            <a:extLst>
              <a:ext uri="{FF2B5EF4-FFF2-40B4-BE49-F238E27FC236}">
                <a16:creationId xmlns:a16="http://schemas.microsoft.com/office/drawing/2014/main" id="{683ECF92-0EAC-8D65-290B-1C4DE4E10C3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rot="302786">
            <a:off x="8229251" y="3168684"/>
            <a:ext cx="3307220" cy="2003085"/>
          </a:xfrm>
          <a:prstGeom prst="rect">
            <a:avLst/>
          </a:prstGeom>
        </p:spPr>
      </p:pic>
      <p:pic>
        <p:nvPicPr>
          <p:cNvPr id="24" name="Picture 23" descr="A satellite in space&#10;&#10;AI-generated content may be incorrect.">
            <a:extLst>
              <a:ext uri="{FF2B5EF4-FFF2-40B4-BE49-F238E27FC236}">
                <a16:creationId xmlns:a16="http://schemas.microsoft.com/office/drawing/2014/main" id="{F412F209-E5E3-14EB-86F4-4D984D1D1DBF}"/>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21108010">
            <a:off x="3409003" y="137786"/>
            <a:ext cx="3645411" cy="3856885"/>
          </a:xfrm>
          <a:prstGeom prst="rect">
            <a:avLst/>
          </a:prstGeom>
        </p:spPr>
      </p:pic>
      <p:sp>
        <p:nvSpPr>
          <p:cNvPr id="2" name="TextBox 1">
            <a:extLst>
              <a:ext uri="{FF2B5EF4-FFF2-40B4-BE49-F238E27FC236}">
                <a16:creationId xmlns:a16="http://schemas.microsoft.com/office/drawing/2014/main" id="{8EE36388-4FDF-220E-C4CE-36AD8D3F06A8}"/>
              </a:ext>
            </a:extLst>
          </p:cNvPr>
          <p:cNvSpPr txBox="1"/>
          <p:nvPr userDrawn="1"/>
        </p:nvSpPr>
        <p:spPr>
          <a:xfrm>
            <a:off x="374863" y="5063334"/>
            <a:ext cx="4272088" cy="892552"/>
          </a:xfrm>
          <a:prstGeom prst="rect">
            <a:avLst/>
          </a:prstGeom>
          <a:noFill/>
        </p:spPr>
        <p:txBody>
          <a:bodyPr wrap="square" rtlCol="0">
            <a:spAutoFit/>
          </a:bodyPr>
          <a:lstStyle/>
          <a:p>
            <a:r>
              <a:rPr lang="en-US" sz="1300">
                <a:solidFill>
                  <a:schemeClr val="bg1"/>
                </a:solidFill>
              </a:rPr>
              <a:t>This is the Earth Science Presentation template. </a:t>
            </a:r>
            <a:br>
              <a:rPr lang="en-US" sz="1300">
                <a:solidFill>
                  <a:schemeClr val="bg1"/>
                </a:solidFill>
              </a:rPr>
            </a:br>
            <a:r>
              <a:rPr lang="en-US" sz="1300">
                <a:solidFill>
                  <a:schemeClr val="bg1"/>
                </a:solidFill>
              </a:rPr>
              <a:t>This template has been approved by OCOMM, SMD, and ESD leadership. If you need more assistance, please visit the </a:t>
            </a:r>
            <a:r>
              <a:rPr lang="en-US" sz="1300" b="1" i="0" kern="1200">
                <a:solidFill>
                  <a:schemeClr val="bg1"/>
                </a:solidFill>
                <a:effectLst/>
                <a:latin typeface="+mn-lt"/>
                <a:ea typeface="+mn-ea"/>
                <a:cs typeface="+mn-cs"/>
                <a:hlinkClick r:id="rId7">
                  <a:extLst>
                    <a:ext uri="{A12FA001-AC4F-418D-AE19-62706E023703}">
                      <ahyp:hlinkClr xmlns:ahyp="http://schemas.microsoft.com/office/drawing/2018/hyperlinkcolor" val="tx"/>
                    </a:ext>
                  </a:extLst>
                </a:hlinkClick>
              </a:rPr>
              <a:t>PowerPoint for Windows training site</a:t>
            </a:r>
            <a:endParaRPr lang="en-US" sz="1300" b="1" i="0" kern="1200">
              <a:solidFill>
                <a:schemeClr val="bg1"/>
              </a:solidFill>
              <a:effectLst/>
              <a:latin typeface="+mn-lt"/>
              <a:ea typeface="+mn-ea"/>
              <a:cs typeface="+mn-cs"/>
            </a:endParaRPr>
          </a:p>
        </p:txBody>
      </p:sp>
      <p:sp>
        <p:nvSpPr>
          <p:cNvPr id="4" name="Rectangle 3">
            <a:extLst>
              <a:ext uri="{FF2B5EF4-FFF2-40B4-BE49-F238E27FC236}">
                <a16:creationId xmlns:a16="http://schemas.microsoft.com/office/drawing/2014/main" id="{ED95DF39-5B26-3512-B812-1F2A2089E92B}"/>
              </a:ext>
            </a:extLst>
          </p:cNvPr>
          <p:cNvSpPr/>
          <p:nvPr userDrawn="1"/>
        </p:nvSpPr>
        <p:spPr>
          <a:xfrm rot="10800000">
            <a:off x="-225289" y="4836134"/>
            <a:ext cx="4082911" cy="1375980"/>
          </a:xfrm>
          <a:prstGeom prst="rect">
            <a:avLst/>
          </a:prstGeom>
          <a:noFill/>
          <a:ln w="66675">
            <a:gradFill>
              <a:gsLst>
                <a:gs pos="8000">
                  <a:schemeClr val="bg1">
                    <a:alpha val="0"/>
                  </a:schemeClr>
                </a:gs>
                <a:gs pos="33000">
                  <a:srgbClr val="00B4F0">
                    <a:alpha val="71528"/>
                  </a:srgbClr>
                </a:gs>
                <a:gs pos="70000">
                  <a:srgbClr val="0064AE"/>
                </a:gs>
                <a:gs pos="100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2870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formation Slide 1">
    <p:bg>
      <p:bgPr>
        <a:gradFill>
          <a:gsLst>
            <a:gs pos="66000">
              <a:srgbClr val="0064AE"/>
            </a:gs>
            <a:gs pos="12000">
              <a:srgbClr val="263766"/>
            </a:gs>
          </a:gsLst>
          <a:lin ang="1800000" scaled="0"/>
        </a:gra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7C53BA4-FE12-1B4F-09B3-CCBA017D1463}"/>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E11229B-54CC-F16F-B79A-D92BCAF2E7FC}"/>
              </a:ext>
            </a:extLst>
          </p:cNvPr>
          <p:cNvSpPr txBox="1"/>
          <p:nvPr userDrawn="1"/>
        </p:nvSpPr>
        <p:spPr>
          <a:xfrm>
            <a:off x="764088"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10" name="TextBox 9">
            <a:extLst>
              <a:ext uri="{FF2B5EF4-FFF2-40B4-BE49-F238E27FC236}">
                <a16:creationId xmlns:a16="http://schemas.microsoft.com/office/drawing/2014/main" id="{2506B8CC-29F7-399F-3054-AF8551B0891D}"/>
              </a:ext>
            </a:extLst>
          </p:cNvPr>
          <p:cNvSpPr txBox="1"/>
          <p:nvPr userDrawn="1"/>
        </p:nvSpPr>
        <p:spPr>
          <a:xfrm>
            <a:off x="4045400"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1" name="TextBox 10">
            <a:extLst>
              <a:ext uri="{FF2B5EF4-FFF2-40B4-BE49-F238E27FC236}">
                <a16:creationId xmlns:a16="http://schemas.microsoft.com/office/drawing/2014/main" id="{C2946CAA-7011-1F0F-345E-4F6AF40A6BAD}"/>
              </a:ext>
            </a:extLst>
          </p:cNvPr>
          <p:cNvSpPr txBox="1"/>
          <p:nvPr userDrawn="1"/>
        </p:nvSpPr>
        <p:spPr>
          <a:xfrm>
            <a:off x="7772052" y="127689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cxnSp>
        <p:nvCxnSpPr>
          <p:cNvPr id="13" name="Straight Connector 12">
            <a:extLst>
              <a:ext uri="{FF2B5EF4-FFF2-40B4-BE49-F238E27FC236}">
                <a16:creationId xmlns:a16="http://schemas.microsoft.com/office/drawing/2014/main" id="{C4E0B934-442B-6197-3A6C-AAF42F8AFC8A}"/>
              </a:ext>
            </a:extLst>
          </p:cNvPr>
          <p:cNvCxnSpPr/>
          <p:nvPr userDrawn="1"/>
        </p:nvCxnSpPr>
        <p:spPr>
          <a:xfrm>
            <a:off x="913863" y="1677723"/>
            <a:ext cx="0" cy="85176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E1C2130-427A-1950-589F-32F71DBD96A8}"/>
              </a:ext>
            </a:extLst>
          </p:cNvPr>
          <p:cNvCxnSpPr/>
          <p:nvPr userDrawn="1"/>
        </p:nvCxnSpPr>
        <p:spPr>
          <a:xfrm>
            <a:off x="4185274" y="1677723"/>
            <a:ext cx="0" cy="85176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26478BE-2B64-8BD2-50B0-5477328C54C5}"/>
              </a:ext>
            </a:extLst>
          </p:cNvPr>
          <p:cNvCxnSpPr>
            <a:cxnSpLocks/>
          </p:cNvCxnSpPr>
          <p:nvPr userDrawn="1"/>
        </p:nvCxnSpPr>
        <p:spPr>
          <a:xfrm>
            <a:off x="7899400" y="1664660"/>
            <a:ext cx="0" cy="1091240"/>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258CFC74-9C21-0E4E-8948-26307C48B819}"/>
              </a:ext>
            </a:extLst>
          </p:cNvPr>
          <p:cNvSpPr txBox="1"/>
          <p:nvPr userDrawn="1"/>
        </p:nvSpPr>
        <p:spPr>
          <a:xfrm>
            <a:off x="1013534" y="1598928"/>
            <a:ext cx="2402766" cy="1015663"/>
          </a:xfrm>
          <a:prstGeom prst="rect">
            <a:avLst/>
          </a:prstGeom>
          <a:noFill/>
        </p:spPr>
        <p:txBody>
          <a:bodyPr wrap="square" rtlCol="0">
            <a:spAutoFit/>
          </a:bodyPr>
          <a:lstStyle/>
          <a:p>
            <a:pPr>
              <a:lnSpc>
                <a:spcPts val="1820"/>
              </a:lnSpc>
            </a:pPr>
            <a:r>
              <a:rPr lang="en-US" sz="1600">
                <a:solidFill>
                  <a:schemeClr val="bg1"/>
                </a:solidFill>
              </a:rPr>
              <a:t>On the </a:t>
            </a:r>
            <a:r>
              <a:rPr lang="en-US" sz="1600" b="1">
                <a:solidFill>
                  <a:schemeClr val="bg1"/>
                </a:solidFill>
              </a:rPr>
              <a:t>Home tab</a:t>
            </a:r>
            <a:r>
              <a:rPr lang="en-US" sz="1600">
                <a:solidFill>
                  <a:schemeClr val="bg1"/>
                </a:solidFill>
              </a:rPr>
              <a:t>, select the arrow next to </a:t>
            </a:r>
            <a:r>
              <a:rPr lang="en-US" sz="1600" b="1">
                <a:solidFill>
                  <a:schemeClr val="bg1"/>
                </a:solidFill>
              </a:rPr>
              <a:t>New Slide</a:t>
            </a:r>
            <a:r>
              <a:rPr lang="en-US" sz="1600">
                <a:solidFill>
                  <a:schemeClr val="bg1"/>
                </a:solidFill>
              </a:rPr>
              <a:t> to browse available designs.</a:t>
            </a:r>
            <a:endParaRPr lang="en-US" sz="1600">
              <a:solidFill>
                <a:schemeClr val="bg1"/>
              </a:solidFill>
              <a:effectLst/>
              <a:latin typeface="Arial" panose="020B0604020202020204" pitchFamily="34" charset="0"/>
            </a:endParaRPr>
          </a:p>
        </p:txBody>
      </p:sp>
      <p:sp>
        <p:nvSpPr>
          <p:cNvPr id="20" name="TextBox 19">
            <a:extLst>
              <a:ext uri="{FF2B5EF4-FFF2-40B4-BE49-F238E27FC236}">
                <a16:creationId xmlns:a16="http://schemas.microsoft.com/office/drawing/2014/main" id="{A1932AF4-957B-ADB2-DF25-F259E0730156}"/>
              </a:ext>
            </a:extLst>
          </p:cNvPr>
          <p:cNvSpPr txBox="1"/>
          <p:nvPr userDrawn="1"/>
        </p:nvSpPr>
        <p:spPr>
          <a:xfrm>
            <a:off x="4273433" y="1598928"/>
            <a:ext cx="2940168" cy="1015663"/>
          </a:xfrm>
          <a:prstGeom prst="rect">
            <a:avLst/>
          </a:prstGeom>
          <a:noFill/>
        </p:spPr>
        <p:txBody>
          <a:bodyPr wrap="square" rtlCol="0">
            <a:spAutoFit/>
          </a:bodyPr>
          <a:lstStyle/>
          <a:p>
            <a:pPr>
              <a:lnSpc>
                <a:spcPts val="1820"/>
              </a:lnSpc>
            </a:pPr>
            <a:r>
              <a:rPr lang="en-US" sz="1600">
                <a:solidFill>
                  <a:schemeClr val="bg1"/>
                </a:solidFill>
              </a:rPr>
              <a:t>From the pop-out menu, choose a slide design that suits your presentation—there are many options available.</a:t>
            </a:r>
            <a:endParaRPr lang="en-US" sz="1600">
              <a:solidFill>
                <a:schemeClr val="bg1"/>
              </a:solidFill>
              <a:effectLst/>
              <a:latin typeface="Arial" panose="020B0604020202020204" pitchFamily="34" charset="0"/>
            </a:endParaRPr>
          </a:p>
        </p:txBody>
      </p:sp>
      <p:sp>
        <p:nvSpPr>
          <p:cNvPr id="21" name="TextBox 20">
            <a:extLst>
              <a:ext uri="{FF2B5EF4-FFF2-40B4-BE49-F238E27FC236}">
                <a16:creationId xmlns:a16="http://schemas.microsoft.com/office/drawing/2014/main" id="{D535CABA-774A-9893-E86E-2AE9D3AE9E1D}"/>
              </a:ext>
            </a:extLst>
          </p:cNvPr>
          <p:cNvSpPr txBox="1"/>
          <p:nvPr userDrawn="1"/>
        </p:nvSpPr>
        <p:spPr>
          <a:xfrm>
            <a:off x="7987936" y="1598928"/>
            <a:ext cx="3734164" cy="1246495"/>
          </a:xfrm>
          <a:prstGeom prst="rect">
            <a:avLst/>
          </a:prstGeom>
          <a:noFill/>
        </p:spPr>
        <p:txBody>
          <a:bodyPr wrap="square" rtlCol="0">
            <a:spAutoFit/>
          </a:bodyPr>
          <a:lstStyle/>
          <a:p>
            <a:pPr>
              <a:lnSpc>
                <a:spcPts val="1820"/>
              </a:lnSpc>
            </a:pPr>
            <a:r>
              <a:rPr lang="en-US" sz="1600">
                <a:solidFill>
                  <a:schemeClr val="bg1"/>
                </a:solidFill>
              </a:rPr>
              <a:t>To change the design of the current slide, go to the </a:t>
            </a:r>
            <a:r>
              <a:rPr lang="en-US" sz="1600" b="1">
                <a:solidFill>
                  <a:schemeClr val="bg1"/>
                </a:solidFill>
              </a:rPr>
              <a:t>Home</a:t>
            </a:r>
            <a:r>
              <a:rPr lang="en-US" sz="1600">
                <a:solidFill>
                  <a:schemeClr val="bg1"/>
                </a:solidFill>
              </a:rPr>
              <a:t> </a:t>
            </a:r>
            <a:r>
              <a:rPr lang="en-US" sz="1600" b="1">
                <a:solidFill>
                  <a:schemeClr val="bg1"/>
                </a:solidFill>
              </a:rPr>
              <a:t>tab</a:t>
            </a:r>
            <a:r>
              <a:rPr lang="en-US" sz="1600">
                <a:solidFill>
                  <a:schemeClr val="bg1"/>
                </a:solidFill>
              </a:rPr>
              <a:t>, select </a:t>
            </a:r>
            <a:r>
              <a:rPr lang="en-US" sz="1600" b="1">
                <a:solidFill>
                  <a:schemeClr val="bg1"/>
                </a:solidFill>
              </a:rPr>
              <a:t>Layout</a:t>
            </a:r>
            <a:r>
              <a:rPr lang="en-US" sz="1600">
                <a:solidFill>
                  <a:schemeClr val="bg1"/>
                </a:solidFill>
              </a:rPr>
              <a:t>, and choose a different slide style from the pop-out window. It’s best to do this before you begin editing.</a:t>
            </a:r>
            <a:endParaRPr lang="en-US" sz="1600">
              <a:solidFill>
                <a:schemeClr val="bg1"/>
              </a:solidFill>
              <a:effectLst/>
              <a:latin typeface="Arial" panose="020B0604020202020204" pitchFamily="34" charset="0"/>
            </a:endParaRPr>
          </a:p>
        </p:txBody>
      </p:sp>
      <p:grpSp>
        <p:nvGrpSpPr>
          <p:cNvPr id="43" name="Group 42">
            <a:extLst>
              <a:ext uri="{FF2B5EF4-FFF2-40B4-BE49-F238E27FC236}">
                <a16:creationId xmlns:a16="http://schemas.microsoft.com/office/drawing/2014/main" id="{24BB7B79-44FA-D3F9-A31D-5C8ED52AA724}"/>
              </a:ext>
            </a:extLst>
          </p:cNvPr>
          <p:cNvGrpSpPr/>
          <p:nvPr userDrawn="1"/>
        </p:nvGrpSpPr>
        <p:grpSpPr>
          <a:xfrm>
            <a:off x="4171657" y="2759359"/>
            <a:ext cx="2670341" cy="2725852"/>
            <a:chOff x="4380674" y="2139753"/>
            <a:chExt cx="3207054" cy="3273722"/>
          </a:xfrm>
        </p:grpSpPr>
        <p:pic>
          <p:nvPicPr>
            <p:cNvPr id="42" name="Picture 41" descr="A screenshot of a computer&#10;&#10;AI-generated content may be incorrect.">
              <a:extLst>
                <a:ext uri="{FF2B5EF4-FFF2-40B4-BE49-F238E27FC236}">
                  <a16:creationId xmlns:a16="http://schemas.microsoft.com/office/drawing/2014/main" id="{F278DE4C-3FDF-6C5F-CAAF-8C00CAFABA0F}"/>
                </a:ext>
              </a:extLst>
            </p:cNvPr>
            <p:cNvPicPr>
              <a:picLocks noChangeAspect="1"/>
            </p:cNvPicPr>
            <p:nvPr userDrawn="1"/>
          </p:nvPicPr>
          <p:blipFill>
            <a:blip r:embed="rId2" cstate="screen">
              <a:extLst>
                <a:ext uri="{28A0092B-C50C-407E-A947-70E740481C1C}">
                  <a14:useLocalDpi xmlns:a14="http://schemas.microsoft.com/office/drawing/2010/main"/>
                </a:ext>
              </a:extLst>
            </a:blip>
            <a:srcRect l="456" b="5459"/>
            <a:stretch>
              <a:fillRect/>
            </a:stretch>
          </p:blipFill>
          <p:spPr>
            <a:xfrm>
              <a:off x="4380674" y="2139753"/>
              <a:ext cx="3207054" cy="3273722"/>
            </a:xfrm>
            <a:prstGeom prst="rect">
              <a:avLst/>
            </a:prstGeom>
          </p:spPr>
        </p:pic>
        <p:sp>
          <p:nvSpPr>
            <p:cNvPr id="32" name="Rectangle 31">
              <a:extLst>
                <a:ext uri="{FF2B5EF4-FFF2-40B4-BE49-F238E27FC236}">
                  <a16:creationId xmlns:a16="http://schemas.microsoft.com/office/drawing/2014/main" id="{4CA7D7E0-272C-8936-3C25-22326289D968}"/>
                </a:ext>
              </a:extLst>
            </p:cNvPr>
            <p:cNvSpPr/>
            <p:nvPr userDrawn="1"/>
          </p:nvSpPr>
          <p:spPr>
            <a:xfrm>
              <a:off x="4380674" y="2140193"/>
              <a:ext cx="313726" cy="225405"/>
            </a:xfrm>
            <a:prstGeom prst="rect">
              <a:avLst/>
            </a:prstGeom>
            <a:solidFill>
              <a:srgbClr val="964B1E">
                <a:alpha val="63725"/>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0EEB869D-9FB7-6A1C-8440-92623FA18CD4}"/>
              </a:ext>
            </a:extLst>
          </p:cNvPr>
          <p:cNvGrpSpPr/>
          <p:nvPr userDrawn="1"/>
        </p:nvGrpSpPr>
        <p:grpSpPr>
          <a:xfrm>
            <a:off x="8038663" y="2988678"/>
            <a:ext cx="3111937" cy="2617843"/>
            <a:chOff x="8148582" y="2380593"/>
            <a:chExt cx="3710743" cy="3121574"/>
          </a:xfrm>
        </p:grpSpPr>
        <p:pic>
          <p:nvPicPr>
            <p:cNvPr id="45" name="Picture 44" descr="Graphical user interface&#10;&#10;AI-generated content may be incorrect.">
              <a:extLst>
                <a:ext uri="{FF2B5EF4-FFF2-40B4-BE49-F238E27FC236}">
                  <a16:creationId xmlns:a16="http://schemas.microsoft.com/office/drawing/2014/main" id="{BD1D3125-B698-4188-A28E-F52C782D53FC}"/>
                </a:ext>
              </a:extLst>
            </p:cNvPr>
            <p:cNvPicPr>
              <a:picLocks noChangeAspect="1"/>
            </p:cNvPicPr>
            <p:nvPr userDrawn="1"/>
          </p:nvPicPr>
          <p:blipFill>
            <a:blip r:embed="rId3" cstate="screen">
              <a:extLst>
                <a:ext uri="{28A0092B-C50C-407E-A947-70E740481C1C}">
                  <a14:useLocalDpi xmlns:a14="http://schemas.microsoft.com/office/drawing/2010/main"/>
                </a:ext>
              </a:extLst>
            </a:blip>
            <a:srcRect b="19535"/>
            <a:stretch/>
          </p:blipFill>
          <p:spPr>
            <a:xfrm>
              <a:off x="8148582" y="2380593"/>
              <a:ext cx="3710743" cy="3121574"/>
            </a:xfrm>
            <a:prstGeom prst="rect">
              <a:avLst/>
            </a:prstGeom>
          </p:spPr>
        </p:pic>
        <p:sp>
          <p:nvSpPr>
            <p:cNvPr id="40" name="Rectangle 39">
              <a:extLst>
                <a:ext uri="{FF2B5EF4-FFF2-40B4-BE49-F238E27FC236}">
                  <a16:creationId xmlns:a16="http://schemas.microsoft.com/office/drawing/2014/main" id="{85DE103F-8734-7E67-CA51-348115A8CCA5}"/>
                </a:ext>
              </a:extLst>
            </p:cNvPr>
            <p:cNvSpPr/>
            <p:nvPr userDrawn="1"/>
          </p:nvSpPr>
          <p:spPr>
            <a:xfrm>
              <a:off x="8148582" y="2380593"/>
              <a:ext cx="541911" cy="146619"/>
            </a:xfrm>
            <a:prstGeom prst="rect">
              <a:avLst/>
            </a:prstGeom>
            <a:solidFill>
              <a:srgbClr val="964B1E">
                <a:alpha val="78807"/>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3077019C-B0AA-6492-494A-63D512EF655F}"/>
              </a:ext>
            </a:extLst>
          </p:cNvPr>
          <p:cNvSpPr txBox="1"/>
          <p:nvPr userDrawn="1"/>
        </p:nvSpPr>
        <p:spPr>
          <a:xfrm>
            <a:off x="381551" y="448223"/>
            <a:ext cx="3970751"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i="0">
                <a:solidFill>
                  <a:schemeClr val="bg1"/>
                </a:solidFill>
                <a:effectLst/>
                <a:latin typeface="Arial" panose="020B0604020202020204" pitchFamily="34" charset="0"/>
                <a:cs typeface="Arial" panose="020B0604020202020204" pitchFamily="34" charset="0"/>
              </a:rPr>
              <a:t>Adding New Slides</a:t>
            </a:r>
          </a:p>
        </p:txBody>
      </p:sp>
      <p:sp>
        <p:nvSpPr>
          <p:cNvPr id="6" name="TextBox 5">
            <a:extLst>
              <a:ext uri="{FF2B5EF4-FFF2-40B4-BE49-F238E27FC236}">
                <a16:creationId xmlns:a16="http://schemas.microsoft.com/office/drawing/2014/main" id="{CF97089D-0D92-6445-4461-8E50FFA819A6}"/>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grpSp>
        <p:nvGrpSpPr>
          <p:cNvPr id="12" name="Group 11">
            <a:extLst>
              <a:ext uri="{FF2B5EF4-FFF2-40B4-BE49-F238E27FC236}">
                <a16:creationId xmlns:a16="http://schemas.microsoft.com/office/drawing/2014/main" id="{2905D7D7-BEB9-6374-C365-8DC1F2484C69}"/>
              </a:ext>
            </a:extLst>
          </p:cNvPr>
          <p:cNvGrpSpPr/>
          <p:nvPr userDrawn="1"/>
        </p:nvGrpSpPr>
        <p:grpSpPr>
          <a:xfrm>
            <a:off x="1243011" y="3101852"/>
            <a:ext cx="1347773" cy="1598736"/>
            <a:chOff x="1757361" y="4159127"/>
            <a:chExt cx="1657352" cy="1965960"/>
          </a:xfrm>
        </p:grpSpPr>
        <p:pic>
          <p:nvPicPr>
            <p:cNvPr id="4" name="Picture 3" descr="Graphical user interface&#10;&#10;AI-generated content may be incorrect.">
              <a:extLst>
                <a:ext uri="{FF2B5EF4-FFF2-40B4-BE49-F238E27FC236}">
                  <a16:creationId xmlns:a16="http://schemas.microsoft.com/office/drawing/2014/main" id="{AE5026C5-EF04-078B-01EE-1B96AEA371A2}"/>
                </a:ext>
              </a:extLst>
            </p:cNvPr>
            <p:cNvPicPr>
              <a:picLocks noChangeAspect="1"/>
            </p:cNvPicPr>
            <p:nvPr userDrawn="1"/>
          </p:nvPicPr>
          <p:blipFill>
            <a:blip r:embed="rId4"/>
            <a:srcRect l="2777" r="6722"/>
            <a:stretch>
              <a:fillRect/>
            </a:stretch>
          </p:blipFill>
          <p:spPr>
            <a:xfrm>
              <a:off x="1757361" y="4159127"/>
              <a:ext cx="1657352" cy="1965960"/>
            </a:xfrm>
            <a:prstGeom prst="rect">
              <a:avLst/>
            </a:prstGeom>
          </p:spPr>
        </p:pic>
        <p:sp>
          <p:nvSpPr>
            <p:cNvPr id="5" name="Rectangle 4">
              <a:extLst>
                <a:ext uri="{FF2B5EF4-FFF2-40B4-BE49-F238E27FC236}">
                  <a16:creationId xmlns:a16="http://schemas.microsoft.com/office/drawing/2014/main" id="{86EE2F03-618D-40BF-694A-A452A776B329}"/>
                </a:ext>
              </a:extLst>
            </p:cNvPr>
            <p:cNvSpPr/>
            <p:nvPr userDrawn="1"/>
          </p:nvSpPr>
          <p:spPr>
            <a:xfrm>
              <a:off x="2995378" y="4159127"/>
              <a:ext cx="419335" cy="1965960"/>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0E966BE-3719-60DA-34D7-94DB2091E12C}"/>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FE26CB1-45C1-2DC6-34AC-472D60223C1A}"/>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15435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formation Slide 2">
    <p:bg>
      <p:bgPr>
        <a:gradFill>
          <a:gsLst>
            <a:gs pos="66000">
              <a:srgbClr val="0064AE"/>
            </a:gs>
            <a:gs pos="12000">
              <a:srgbClr val="263766"/>
            </a:gs>
          </a:gsLst>
          <a:lin ang="1800000" scaled="0"/>
        </a:gra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ABC7B4C-0B8E-58A4-D98F-7B86DD5E6F38}"/>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459C03F7-8E84-4422-5145-E84B7D274E00}"/>
              </a:ext>
            </a:extLst>
          </p:cNvPr>
          <p:cNvSpPr txBox="1"/>
          <p:nvPr userDrawn="1"/>
        </p:nvSpPr>
        <p:spPr>
          <a:xfrm>
            <a:off x="1920789" y="1949367"/>
            <a:ext cx="3870411"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a:solidFill>
                  <a:schemeClr val="bg1"/>
                </a:solidFill>
              </a:rPr>
              <a:t>This template uses the slide master feature, which locks some elements in place in the regular view. To view Masters, click on </a:t>
            </a:r>
            <a:r>
              <a:rPr lang="en-US" sz="1600" b="1">
                <a:solidFill>
                  <a:schemeClr val="bg1"/>
                </a:solidFill>
              </a:rPr>
              <a:t>View</a:t>
            </a:r>
            <a:r>
              <a:rPr lang="en-US" sz="1600" b="0">
                <a:solidFill>
                  <a:schemeClr val="bg1"/>
                </a:solidFill>
              </a:rPr>
              <a:t> in the </a:t>
            </a:r>
            <a:r>
              <a:rPr lang="en-US" sz="1600" b="1">
                <a:solidFill>
                  <a:schemeClr val="bg1"/>
                </a:solidFill>
              </a:rPr>
              <a:t>menu bar. </a:t>
            </a:r>
            <a:endParaRPr lang="en-US" sz="1600" b="0">
              <a:solidFill>
                <a:schemeClr val="bg1"/>
              </a:solidFill>
            </a:endParaRPr>
          </a:p>
        </p:txBody>
      </p:sp>
      <p:sp>
        <p:nvSpPr>
          <p:cNvPr id="9" name="TextBox 8">
            <a:extLst>
              <a:ext uri="{FF2B5EF4-FFF2-40B4-BE49-F238E27FC236}">
                <a16:creationId xmlns:a16="http://schemas.microsoft.com/office/drawing/2014/main" id="{32F6FB40-3429-800A-0B3F-82B3CFE8C6EE}"/>
              </a:ext>
            </a:extLst>
          </p:cNvPr>
          <p:cNvSpPr txBox="1"/>
          <p:nvPr userDrawn="1"/>
        </p:nvSpPr>
        <p:spPr>
          <a:xfrm>
            <a:off x="1632690" y="163621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cxnSp>
        <p:nvCxnSpPr>
          <p:cNvPr id="12" name="Straight Connector 11">
            <a:extLst>
              <a:ext uri="{FF2B5EF4-FFF2-40B4-BE49-F238E27FC236}">
                <a16:creationId xmlns:a16="http://schemas.microsoft.com/office/drawing/2014/main" id="{1AAA474B-967B-12F0-DAE2-FB01A437ED51}"/>
              </a:ext>
            </a:extLst>
          </p:cNvPr>
          <p:cNvCxnSpPr>
            <a:cxnSpLocks/>
          </p:cNvCxnSpPr>
          <p:nvPr userDrawn="1"/>
        </p:nvCxnSpPr>
        <p:spPr>
          <a:xfrm>
            <a:off x="1783002" y="2024524"/>
            <a:ext cx="0" cy="90441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pic>
        <p:nvPicPr>
          <p:cNvPr id="37" name="Picture 36" descr="A picture containing text, parking, meter, outdoor&#10;&#10;AI-generated content may be incorrect.">
            <a:extLst>
              <a:ext uri="{FF2B5EF4-FFF2-40B4-BE49-F238E27FC236}">
                <a16:creationId xmlns:a16="http://schemas.microsoft.com/office/drawing/2014/main" id="{7D1AD34D-AB2F-C74F-022D-64AEAC2B8355}"/>
              </a:ext>
            </a:extLst>
          </p:cNvPr>
          <p:cNvPicPr>
            <a:picLocks noChangeAspect="1"/>
          </p:cNvPicPr>
          <p:nvPr userDrawn="1"/>
        </p:nvPicPr>
        <p:blipFill>
          <a:blip r:embed="rId2" cstate="screen">
            <a:extLst>
              <a:ext uri="{28A0092B-C50C-407E-A947-70E740481C1C}">
                <a14:useLocalDpi xmlns:a14="http://schemas.microsoft.com/office/drawing/2010/main"/>
              </a:ext>
            </a:extLst>
          </a:blip>
          <a:srcRect b="3088"/>
          <a:stretch/>
        </p:blipFill>
        <p:spPr>
          <a:xfrm>
            <a:off x="9012295" y="899553"/>
            <a:ext cx="1711608" cy="4766461"/>
          </a:xfrm>
          <a:prstGeom prst="rect">
            <a:avLst/>
          </a:prstGeom>
        </p:spPr>
      </p:pic>
      <p:sp>
        <p:nvSpPr>
          <p:cNvPr id="2" name="TextBox 1">
            <a:extLst>
              <a:ext uri="{FF2B5EF4-FFF2-40B4-BE49-F238E27FC236}">
                <a16:creationId xmlns:a16="http://schemas.microsoft.com/office/drawing/2014/main" id="{041BAC75-38F4-91D0-221E-DAE84875B35E}"/>
              </a:ext>
            </a:extLst>
          </p:cNvPr>
          <p:cNvSpPr txBox="1"/>
          <p:nvPr userDrawn="1"/>
        </p:nvSpPr>
        <p:spPr>
          <a:xfrm>
            <a:off x="381551" y="448223"/>
            <a:ext cx="3970751"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000" b="1" i="0">
                <a:solidFill>
                  <a:schemeClr val="bg1"/>
                </a:solidFill>
                <a:effectLst/>
                <a:latin typeface="Arial" panose="020B0604020202020204" pitchFamily="34" charset="0"/>
                <a:cs typeface="Arial" panose="020B0604020202020204" pitchFamily="34" charset="0"/>
              </a:rPr>
              <a:t>Slide Masters</a:t>
            </a:r>
          </a:p>
        </p:txBody>
      </p:sp>
      <p:sp>
        <p:nvSpPr>
          <p:cNvPr id="3" name="TextBox 2">
            <a:extLst>
              <a:ext uri="{FF2B5EF4-FFF2-40B4-BE49-F238E27FC236}">
                <a16:creationId xmlns:a16="http://schemas.microsoft.com/office/drawing/2014/main" id="{AAC05F76-9B85-69CD-C040-C0DE9B474356}"/>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6" name="TextBox 5">
            <a:extLst>
              <a:ext uri="{FF2B5EF4-FFF2-40B4-BE49-F238E27FC236}">
                <a16:creationId xmlns:a16="http://schemas.microsoft.com/office/drawing/2014/main" id="{04435AFB-35D6-B6D7-1C91-86209B7B27E6}"/>
              </a:ext>
            </a:extLst>
          </p:cNvPr>
          <p:cNvSpPr txBox="1"/>
          <p:nvPr userDrawn="1"/>
        </p:nvSpPr>
        <p:spPr>
          <a:xfrm>
            <a:off x="1920789" y="3548218"/>
            <a:ext cx="349787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chemeClr val="bg1"/>
                </a:solidFill>
                <a:effectLst/>
                <a:latin typeface="Arial" panose="020B0604020202020204" pitchFamily="34" charset="0"/>
              </a:rPr>
              <a:t>Next, click on the </a:t>
            </a:r>
            <a:r>
              <a:rPr lang="en-US" sz="1600" b="1">
                <a:solidFill>
                  <a:schemeClr val="bg1"/>
                </a:solidFill>
                <a:effectLst/>
                <a:latin typeface="Arial" panose="020B0604020202020204" pitchFamily="34" charset="0"/>
              </a:rPr>
              <a:t>Slide Master button </a:t>
            </a:r>
            <a:r>
              <a:rPr lang="en-US" sz="1600">
                <a:solidFill>
                  <a:schemeClr val="bg1"/>
                </a:solidFill>
                <a:effectLst/>
                <a:latin typeface="Arial" panose="020B0604020202020204" pitchFamily="34" charset="0"/>
              </a:rPr>
              <a:t>to move/edit/delete elements that are on that chosen slide. </a:t>
            </a:r>
          </a:p>
        </p:txBody>
      </p:sp>
      <p:sp>
        <p:nvSpPr>
          <p:cNvPr id="7" name="TextBox 6">
            <a:extLst>
              <a:ext uri="{FF2B5EF4-FFF2-40B4-BE49-F238E27FC236}">
                <a16:creationId xmlns:a16="http://schemas.microsoft.com/office/drawing/2014/main" id="{92E14B29-CA6C-DB5C-AB70-E96A3A96B81A}"/>
              </a:ext>
            </a:extLst>
          </p:cNvPr>
          <p:cNvSpPr txBox="1"/>
          <p:nvPr userDrawn="1"/>
        </p:nvSpPr>
        <p:spPr>
          <a:xfrm>
            <a:off x="1632690" y="323506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cxnSp>
        <p:nvCxnSpPr>
          <p:cNvPr id="8" name="Straight Connector 7">
            <a:extLst>
              <a:ext uri="{FF2B5EF4-FFF2-40B4-BE49-F238E27FC236}">
                <a16:creationId xmlns:a16="http://schemas.microsoft.com/office/drawing/2014/main" id="{B3A5FB08-6980-E54B-E5DB-34EFC4F8C48C}"/>
              </a:ext>
            </a:extLst>
          </p:cNvPr>
          <p:cNvCxnSpPr>
            <a:cxnSpLocks/>
          </p:cNvCxnSpPr>
          <p:nvPr userDrawn="1"/>
        </p:nvCxnSpPr>
        <p:spPr>
          <a:xfrm>
            <a:off x="1783002" y="3623375"/>
            <a:ext cx="0" cy="65350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0FBEC63B-FF09-F76C-39FB-BC661C9FBFCF}"/>
              </a:ext>
            </a:extLst>
          </p:cNvPr>
          <p:cNvSpPr txBox="1"/>
          <p:nvPr userDrawn="1"/>
        </p:nvSpPr>
        <p:spPr>
          <a:xfrm>
            <a:off x="1920790" y="4914900"/>
            <a:ext cx="2965536"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solidFill>
                  <a:schemeClr val="bg1"/>
                </a:solidFill>
                <a:effectLst/>
                <a:latin typeface="Arial" panose="020B0604020202020204" pitchFamily="34" charset="0"/>
              </a:rPr>
              <a:t>Once done in Masters, click on the </a:t>
            </a:r>
            <a:r>
              <a:rPr lang="en-US" sz="1600" b="1">
                <a:solidFill>
                  <a:schemeClr val="bg1"/>
                </a:solidFill>
                <a:effectLst/>
                <a:latin typeface="Arial" panose="020B0604020202020204" pitchFamily="34" charset="0"/>
              </a:rPr>
              <a:t>Close Master </a:t>
            </a:r>
            <a:r>
              <a:rPr lang="en-US" sz="1600">
                <a:solidFill>
                  <a:schemeClr val="bg1"/>
                </a:solidFill>
                <a:effectLst/>
                <a:latin typeface="Arial" panose="020B0604020202020204" pitchFamily="34" charset="0"/>
              </a:rPr>
              <a:t>button. </a:t>
            </a:r>
          </a:p>
        </p:txBody>
      </p:sp>
      <p:sp>
        <p:nvSpPr>
          <p:cNvPr id="5" name="TextBox 4">
            <a:extLst>
              <a:ext uri="{FF2B5EF4-FFF2-40B4-BE49-F238E27FC236}">
                <a16:creationId xmlns:a16="http://schemas.microsoft.com/office/drawing/2014/main" id="{610AC864-CAB3-9F39-B9CF-CA5F786E42DE}"/>
              </a:ext>
            </a:extLst>
          </p:cNvPr>
          <p:cNvSpPr txBox="1"/>
          <p:nvPr userDrawn="1"/>
        </p:nvSpPr>
        <p:spPr>
          <a:xfrm>
            <a:off x="1632690" y="4601750"/>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cxnSp>
        <p:nvCxnSpPr>
          <p:cNvPr id="10" name="Straight Connector 9">
            <a:extLst>
              <a:ext uri="{FF2B5EF4-FFF2-40B4-BE49-F238E27FC236}">
                <a16:creationId xmlns:a16="http://schemas.microsoft.com/office/drawing/2014/main" id="{9612BC49-6C00-2190-6102-39FCC16078C5}"/>
              </a:ext>
            </a:extLst>
          </p:cNvPr>
          <p:cNvCxnSpPr>
            <a:cxnSpLocks/>
          </p:cNvCxnSpPr>
          <p:nvPr userDrawn="1"/>
        </p:nvCxnSpPr>
        <p:spPr>
          <a:xfrm>
            <a:off x="1783002" y="4990057"/>
            <a:ext cx="0" cy="42490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grpSp>
        <p:nvGrpSpPr>
          <p:cNvPr id="25" name="Group 24">
            <a:extLst>
              <a:ext uri="{FF2B5EF4-FFF2-40B4-BE49-F238E27FC236}">
                <a16:creationId xmlns:a16="http://schemas.microsoft.com/office/drawing/2014/main" id="{6807025B-F853-3FDD-F149-C2FCD4BF145F}"/>
              </a:ext>
            </a:extLst>
          </p:cNvPr>
          <p:cNvGrpSpPr/>
          <p:nvPr userDrawn="1"/>
        </p:nvGrpSpPr>
        <p:grpSpPr>
          <a:xfrm>
            <a:off x="6029653" y="1835841"/>
            <a:ext cx="3165235" cy="393193"/>
            <a:chOff x="6275226" y="1343349"/>
            <a:chExt cx="2655495" cy="330065"/>
          </a:xfrm>
        </p:grpSpPr>
        <p:pic>
          <p:nvPicPr>
            <p:cNvPr id="22" name="Picture 21" descr="Text&#10;&#10;AI-generated content may be incorrect.">
              <a:extLst>
                <a:ext uri="{FF2B5EF4-FFF2-40B4-BE49-F238E27FC236}">
                  <a16:creationId xmlns:a16="http://schemas.microsoft.com/office/drawing/2014/main" id="{310DF3A1-FB93-0D2F-9F86-7BC3784C6DAC}"/>
                </a:ext>
              </a:extLst>
            </p:cNvPr>
            <p:cNvPicPr>
              <a:picLocks noChangeAspect="1"/>
            </p:cNvPicPr>
            <p:nvPr userDrawn="1"/>
          </p:nvPicPr>
          <p:blipFill>
            <a:blip r:embed="rId3"/>
            <a:stretch>
              <a:fillRect/>
            </a:stretch>
          </p:blipFill>
          <p:spPr>
            <a:xfrm>
              <a:off x="6275226" y="1343350"/>
              <a:ext cx="2653713" cy="330064"/>
            </a:xfrm>
            <a:prstGeom prst="rect">
              <a:avLst/>
            </a:prstGeom>
          </p:spPr>
        </p:pic>
        <p:sp>
          <p:nvSpPr>
            <p:cNvPr id="24" name="Rectangle 23">
              <a:extLst>
                <a:ext uri="{FF2B5EF4-FFF2-40B4-BE49-F238E27FC236}">
                  <a16:creationId xmlns:a16="http://schemas.microsoft.com/office/drawing/2014/main" id="{7B82B4DF-0B48-C8DC-D13C-1005797636D7}"/>
                </a:ext>
              </a:extLst>
            </p:cNvPr>
            <p:cNvSpPr/>
            <p:nvPr userDrawn="1"/>
          </p:nvSpPr>
          <p:spPr>
            <a:xfrm>
              <a:off x="8099701" y="1343349"/>
              <a:ext cx="831020" cy="330064"/>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F4F61933-9680-8C8B-FBF3-0B8A27770B31}"/>
              </a:ext>
            </a:extLst>
          </p:cNvPr>
          <p:cNvGrpSpPr/>
          <p:nvPr userDrawn="1"/>
        </p:nvGrpSpPr>
        <p:grpSpPr>
          <a:xfrm>
            <a:off x="6058818" y="2524479"/>
            <a:ext cx="3154680" cy="1504871"/>
            <a:chOff x="5798192" y="2365453"/>
            <a:chExt cx="3154680" cy="1504871"/>
          </a:xfrm>
        </p:grpSpPr>
        <p:pic>
          <p:nvPicPr>
            <p:cNvPr id="28" name="Picture 27" descr="Graphical user interface&#10;&#10;AI-generated content may be incorrect.">
              <a:extLst>
                <a:ext uri="{FF2B5EF4-FFF2-40B4-BE49-F238E27FC236}">
                  <a16:creationId xmlns:a16="http://schemas.microsoft.com/office/drawing/2014/main" id="{6927E0E3-286A-3B9F-EE5F-A554FAF04E65}"/>
                </a:ext>
              </a:extLst>
            </p:cNvPr>
            <p:cNvPicPr>
              <a:picLocks noChangeAspect="1"/>
            </p:cNvPicPr>
            <p:nvPr userDrawn="1"/>
          </p:nvPicPr>
          <p:blipFill>
            <a:blip r:embed="rId4"/>
            <a:srcRect l="4556" r="1553"/>
            <a:stretch>
              <a:fillRect/>
            </a:stretch>
          </p:blipFill>
          <p:spPr>
            <a:xfrm>
              <a:off x="5798192" y="2365453"/>
              <a:ext cx="3154680" cy="1504164"/>
            </a:xfrm>
            <a:prstGeom prst="rect">
              <a:avLst/>
            </a:prstGeom>
          </p:spPr>
        </p:pic>
        <p:sp>
          <p:nvSpPr>
            <p:cNvPr id="29" name="Rectangle 28">
              <a:extLst>
                <a:ext uri="{FF2B5EF4-FFF2-40B4-BE49-F238E27FC236}">
                  <a16:creationId xmlns:a16="http://schemas.microsoft.com/office/drawing/2014/main" id="{3F0221E2-83B1-1381-F376-2DF0EA75B89D}"/>
                </a:ext>
              </a:extLst>
            </p:cNvPr>
            <p:cNvSpPr/>
            <p:nvPr userDrawn="1"/>
          </p:nvSpPr>
          <p:spPr>
            <a:xfrm>
              <a:off x="7048499" y="2367445"/>
              <a:ext cx="961837" cy="150287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5D61212A-0812-0FBD-DFF1-3BE2EA4FB6C1}"/>
              </a:ext>
            </a:extLst>
          </p:cNvPr>
          <p:cNvGrpSpPr/>
          <p:nvPr userDrawn="1"/>
        </p:nvGrpSpPr>
        <p:grpSpPr>
          <a:xfrm>
            <a:off x="7271303" y="4333949"/>
            <a:ext cx="1033393" cy="1284974"/>
            <a:chOff x="7010677" y="4347200"/>
            <a:chExt cx="1033393" cy="1284974"/>
          </a:xfrm>
        </p:grpSpPr>
        <p:pic>
          <p:nvPicPr>
            <p:cNvPr id="15" name="Picture 14" descr="Icon&#10;&#10;AI-generated content may be incorrect.">
              <a:extLst>
                <a:ext uri="{FF2B5EF4-FFF2-40B4-BE49-F238E27FC236}">
                  <a16:creationId xmlns:a16="http://schemas.microsoft.com/office/drawing/2014/main" id="{894E754B-B4EA-CDCA-D849-C8DC2AB13262}"/>
                </a:ext>
              </a:extLst>
            </p:cNvPr>
            <p:cNvPicPr>
              <a:picLocks noChangeAspect="1"/>
            </p:cNvPicPr>
            <p:nvPr userDrawn="1"/>
          </p:nvPicPr>
          <p:blipFill>
            <a:blip r:embed="rId5"/>
            <a:stretch>
              <a:fillRect/>
            </a:stretch>
          </p:blipFill>
          <p:spPr>
            <a:xfrm>
              <a:off x="7010677" y="4347200"/>
              <a:ext cx="1020390" cy="1284284"/>
            </a:xfrm>
            <a:prstGeom prst="rect">
              <a:avLst/>
            </a:prstGeom>
          </p:spPr>
        </p:pic>
        <p:sp>
          <p:nvSpPr>
            <p:cNvPr id="31" name="Rectangle 30">
              <a:extLst>
                <a:ext uri="{FF2B5EF4-FFF2-40B4-BE49-F238E27FC236}">
                  <a16:creationId xmlns:a16="http://schemas.microsoft.com/office/drawing/2014/main" id="{87C90E2F-B48C-751F-D840-050866B68702}"/>
                </a:ext>
              </a:extLst>
            </p:cNvPr>
            <p:cNvSpPr/>
            <p:nvPr userDrawn="1"/>
          </p:nvSpPr>
          <p:spPr>
            <a:xfrm>
              <a:off x="7015369" y="4348645"/>
              <a:ext cx="1028701" cy="128352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1AD95D3D-7842-5404-D846-F6817FEA2B87}"/>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7A97CFD1-0315-30EB-20D0-46D1562949F4}"/>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4076206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formation Slide 3">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C89E832A-2192-316B-479F-27D9419E9EB5}"/>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3C56AA5-B111-A9BD-75E8-50B5A7E86242}"/>
              </a:ext>
            </a:extLst>
          </p:cNvPr>
          <p:cNvSpPr txBox="1"/>
          <p:nvPr userDrawn="1"/>
        </p:nvSpPr>
        <p:spPr>
          <a:xfrm>
            <a:off x="1064715" y="1801857"/>
            <a:ext cx="1853850" cy="2349361"/>
          </a:xfrm>
          <a:prstGeom prst="rect">
            <a:avLst/>
          </a:prstGeom>
          <a:noFill/>
        </p:spPr>
        <p:txBody>
          <a:bodyPr wrap="square" rtlCol="0">
            <a:spAutoFit/>
          </a:bodyPr>
          <a:lstStyle/>
          <a:p>
            <a:pPr>
              <a:lnSpc>
                <a:spcPts val="1820"/>
              </a:lnSpc>
              <a:buNone/>
            </a:pPr>
            <a:r>
              <a:rPr lang="en-US" sz="1600">
                <a:solidFill>
                  <a:schemeClr val="bg1"/>
                </a:solidFill>
                <a:effectLst/>
                <a:latin typeface="Arial" panose="020B0604020202020204" pitchFamily="34" charset="0"/>
              </a:rPr>
              <a:t>Right click on the background and click </a:t>
            </a:r>
            <a:r>
              <a:rPr lang="en-US" sz="1600" b="1">
                <a:solidFill>
                  <a:schemeClr val="bg1"/>
                </a:solidFill>
                <a:effectLst/>
                <a:latin typeface="Arial" panose="020B0604020202020204" pitchFamily="34" charset="0"/>
              </a:rPr>
              <a:t>Format Background. </a:t>
            </a:r>
            <a:endParaRPr lang="en-US" sz="1600">
              <a:solidFill>
                <a:schemeClr val="bg1"/>
              </a:solidFill>
              <a:effectLst/>
              <a:latin typeface="Arial" panose="020B0604020202020204" pitchFamily="34" charset="0"/>
            </a:endParaRPr>
          </a:p>
          <a:p>
            <a:pPr>
              <a:lnSpc>
                <a:spcPts val="1820"/>
              </a:lnSpc>
              <a:spcBef>
                <a:spcPts val="1350"/>
              </a:spcBef>
            </a:pPr>
            <a:r>
              <a:rPr lang="en-US" sz="1600">
                <a:solidFill>
                  <a:schemeClr val="bg1"/>
                </a:solidFill>
                <a:effectLst/>
                <a:latin typeface="Arial" panose="020B0604020202020204" pitchFamily="34" charset="0"/>
              </a:rPr>
              <a:t>You can also click </a:t>
            </a:r>
            <a:r>
              <a:rPr lang="en-US" sz="1600" b="1">
                <a:solidFill>
                  <a:schemeClr val="bg1"/>
                </a:solidFill>
                <a:effectLst/>
                <a:latin typeface="Arial" panose="020B0604020202020204" pitchFamily="34" charset="0"/>
              </a:rPr>
              <a:t>Design</a:t>
            </a:r>
            <a:r>
              <a:rPr lang="en-US" sz="1600">
                <a:solidFill>
                  <a:schemeClr val="bg1"/>
                </a:solidFill>
                <a:effectLst/>
                <a:latin typeface="Arial" panose="020B0604020202020204" pitchFamily="34" charset="0"/>
              </a:rPr>
              <a:t> on the </a:t>
            </a:r>
            <a:r>
              <a:rPr lang="en-US" sz="1600" b="1">
                <a:solidFill>
                  <a:schemeClr val="bg1"/>
                </a:solidFill>
                <a:effectLst/>
                <a:latin typeface="Arial" panose="020B0604020202020204" pitchFamily="34" charset="0"/>
              </a:rPr>
              <a:t>menu bar</a:t>
            </a:r>
            <a:r>
              <a:rPr lang="en-US" sz="1600">
                <a:solidFill>
                  <a:schemeClr val="bg1"/>
                </a:solidFill>
                <a:effectLst/>
                <a:latin typeface="Arial" panose="020B0604020202020204" pitchFamily="34" charset="0"/>
              </a:rPr>
              <a:t> and click </a:t>
            </a:r>
            <a:r>
              <a:rPr lang="en-US" sz="1600" b="1">
                <a:solidFill>
                  <a:schemeClr val="bg1"/>
                </a:solidFill>
                <a:effectLst/>
                <a:latin typeface="Arial" panose="020B0604020202020204" pitchFamily="34" charset="0"/>
              </a:rPr>
              <a:t>Format Background. </a:t>
            </a:r>
            <a:endParaRPr lang="en-US" sz="1600">
              <a:solidFill>
                <a:schemeClr val="bg1"/>
              </a:solidFill>
              <a:effectLst/>
              <a:latin typeface="Arial" panose="020B0604020202020204" pitchFamily="34" charset="0"/>
            </a:endParaRPr>
          </a:p>
        </p:txBody>
      </p:sp>
      <p:cxnSp>
        <p:nvCxnSpPr>
          <p:cNvPr id="16" name="Straight Connector 15">
            <a:extLst>
              <a:ext uri="{FF2B5EF4-FFF2-40B4-BE49-F238E27FC236}">
                <a16:creationId xmlns:a16="http://schemas.microsoft.com/office/drawing/2014/main" id="{F5BBB8BF-2CF5-ECF4-4DBF-6618BDDEC70C}"/>
              </a:ext>
            </a:extLst>
          </p:cNvPr>
          <p:cNvCxnSpPr>
            <a:cxnSpLocks/>
          </p:cNvCxnSpPr>
          <p:nvPr userDrawn="1"/>
        </p:nvCxnSpPr>
        <p:spPr>
          <a:xfrm>
            <a:off x="939452" y="1877014"/>
            <a:ext cx="0" cy="2165289"/>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AF565AF2-0459-10BD-6AB5-283DB61A4A49}"/>
              </a:ext>
            </a:extLst>
          </p:cNvPr>
          <p:cNvSpPr txBox="1"/>
          <p:nvPr userDrawn="1"/>
        </p:nvSpPr>
        <p:spPr>
          <a:xfrm>
            <a:off x="790982" y="1451129"/>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29" name="TextBox 28">
            <a:extLst>
              <a:ext uri="{FF2B5EF4-FFF2-40B4-BE49-F238E27FC236}">
                <a16:creationId xmlns:a16="http://schemas.microsoft.com/office/drawing/2014/main" id="{744A6CC1-9BAC-0444-9B4A-72493450BFB7}"/>
              </a:ext>
            </a:extLst>
          </p:cNvPr>
          <p:cNvSpPr txBox="1"/>
          <p:nvPr userDrawn="1"/>
        </p:nvSpPr>
        <p:spPr>
          <a:xfrm>
            <a:off x="5968652" y="1451129"/>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pic>
        <p:nvPicPr>
          <p:cNvPr id="32" name="Picture 31" descr="Graphical user interface, application&#10;&#10;AI-generated content may be incorrect.">
            <a:extLst>
              <a:ext uri="{FF2B5EF4-FFF2-40B4-BE49-F238E27FC236}">
                <a16:creationId xmlns:a16="http://schemas.microsoft.com/office/drawing/2014/main" id="{2C84CD7D-965C-07C7-F4BE-ED73664226E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45651" y="1392497"/>
            <a:ext cx="2368829" cy="3867476"/>
          </a:xfrm>
          <a:prstGeom prst="rect">
            <a:avLst/>
          </a:prstGeom>
        </p:spPr>
      </p:pic>
      <p:pic>
        <p:nvPicPr>
          <p:cNvPr id="36" name="Picture 35" descr="Graphical user interface, application&#10;&#10;AI-generated content may be incorrect.">
            <a:extLst>
              <a:ext uri="{FF2B5EF4-FFF2-40B4-BE49-F238E27FC236}">
                <a16:creationId xmlns:a16="http://schemas.microsoft.com/office/drawing/2014/main" id="{67600502-BA0A-3D13-655D-81972DE1A5A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973855" y="1351711"/>
            <a:ext cx="2286000" cy="4102100"/>
          </a:xfrm>
          <a:prstGeom prst="rect">
            <a:avLst/>
          </a:prstGeom>
        </p:spPr>
      </p:pic>
      <p:sp>
        <p:nvSpPr>
          <p:cNvPr id="3" name="TextBox 2">
            <a:extLst>
              <a:ext uri="{FF2B5EF4-FFF2-40B4-BE49-F238E27FC236}">
                <a16:creationId xmlns:a16="http://schemas.microsoft.com/office/drawing/2014/main" id="{3DA8B8E5-6C80-7DB4-D862-5BB48CD66A9E}"/>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Changing Slide Background</a:t>
            </a:r>
            <a:endParaRPr lang="en-US" sz="3000">
              <a:solidFill>
                <a:schemeClr val="bg1"/>
              </a:solidFill>
              <a:effectLst/>
              <a:latin typeface="Arial" panose="020B0604020202020204" pitchFamily="34" charset="0"/>
            </a:endParaRPr>
          </a:p>
        </p:txBody>
      </p:sp>
      <p:sp>
        <p:nvSpPr>
          <p:cNvPr id="4" name="TextBox 3">
            <a:extLst>
              <a:ext uri="{FF2B5EF4-FFF2-40B4-BE49-F238E27FC236}">
                <a16:creationId xmlns:a16="http://schemas.microsoft.com/office/drawing/2014/main" id="{76138385-0EA2-30B8-8FB9-3A15B7D6C689}"/>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7" name="Rectangle 6">
            <a:extLst>
              <a:ext uri="{FF2B5EF4-FFF2-40B4-BE49-F238E27FC236}">
                <a16:creationId xmlns:a16="http://schemas.microsoft.com/office/drawing/2014/main" id="{5B8B6D97-38B4-82BD-3562-DDE687534466}"/>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71D64EC-B16E-0228-0280-C7AFC4234CB6}"/>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
        <p:nvSpPr>
          <p:cNvPr id="2" name="TextBox 1">
            <a:extLst>
              <a:ext uri="{FF2B5EF4-FFF2-40B4-BE49-F238E27FC236}">
                <a16:creationId xmlns:a16="http://schemas.microsoft.com/office/drawing/2014/main" id="{1E7AE6B8-EB7C-51AD-DA85-47588857F93F}"/>
              </a:ext>
            </a:extLst>
          </p:cNvPr>
          <p:cNvSpPr txBox="1"/>
          <p:nvPr userDrawn="1"/>
        </p:nvSpPr>
        <p:spPr>
          <a:xfrm>
            <a:off x="6224392" y="1776805"/>
            <a:ext cx="2495064" cy="3529171"/>
          </a:xfrm>
          <a:prstGeom prst="rect">
            <a:avLst/>
          </a:prstGeom>
          <a:noFill/>
        </p:spPr>
        <p:txBody>
          <a:bodyPr wrap="square" rtlCol="0">
            <a:spAutoFit/>
          </a:bodyPr>
          <a:lstStyle/>
          <a:p>
            <a:pPr>
              <a:buNone/>
            </a:pPr>
            <a:r>
              <a:rPr lang="en-US" sz="1600">
                <a:solidFill>
                  <a:schemeClr val="bg1"/>
                </a:solidFill>
                <a:effectLst/>
                <a:latin typeface="Arial" panose="020B0604020202020204" pitchFamily="34" charset="0"/>
              </a:rPr>
              <a:t>In the </a:t>
            </a:r>
            <a:r>
              <a:rPr lang="en-US" sz="1600" b="1">
                <a:solidFill>
                  <a:schemeClr val="bg1"/>
                </a:solidFill>
                <a:effectLst/>
                <a:latin typeface="Arial" panose="020B0604020202020204" pitchFamily="34" charset="0"/>
              </a:rPr>
              <a:t>Format Background panel,</a:t>
            </a:r>
            <a:r>
              <a:rPr lang="en-US" sz="1600">
                <a:solidFill>
                  <a:schemeClr val="bg1"/>
                </a:solidFill>
                <a:effectLst/>
                <a:latin typeface="Arial" panose="020B0604020202020204" pitchFamily="34" charset="0"/>
              </a:rPr>
              <a:t> select </a:t>
            </a:r>
            <a:r>
              <a:rPr lang="en-US" sz="1600" b="1">
                <a:solidFill>
                  <a:schemeClr val="bg1"/>
                </a:solidFill>
                <a:effectLst/>
                <a:latin typeface="Arial" panose="020B0604020202020204" pitchFamily="34" charset="0"/>
              </a:rPr>
              <a:t>Picture or texture fill</a:t>
            </a:r>
            <a:r>
              <a:rPr lang="en-US" sz="1600">
                <a:solidFill>
                  <a:schemeClr val="bg1"/>
                </a:solidFill>
                <a:effectLst/>
                <a:latin typeface="Arial" panose="020B0604020202020204" pitchFamily="34" charset="0"/>
              </a:rPr>
              <a:t>. Click </a:t>
            </a:r>
            <a:r>
              <a:rPr lang="en-US" sz="1600" b="1">
                <a:solidFill>
                  <a:schemeClr val="bg1"/>
                </a:solidFill>
                <a:effectLst/>
                <a:latin typeface="Arial" panose="020B0604020202020204" pitchFamily="34" charset="0"/>
              </a:rPr>
              <a:t>Insert</a:t>
            </a:r>
            <a:r>
              <a:rPr lang="en-US" sz="1600">
                <a:solidFill>
                  <a:schemeClr val="bg1"/>
                </a:solidFill>
                <a:effectLst/>
                <a:latin typeface="Arial" panose="020B0604020202020204" pitchFamily="34" charset="0"/>
              </a:rPr>
              <a:t>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and select an image file. </a:t>
            </a:r>
          </a:p>
          <a:p>
            <a:pPr>
              <a:spcBef>
                <a:spcPts val="1350"/>
              </a:spcBef>
              <a:buNone/>
            </a:pPr>
            <a:r>
              <a:rPr lang="en-US" sz="1600">
                <a:solidFill>
                  <a:schemeClr val="bg1"/>
                </a:solidFill>
                <a:effectLst/>
                <a:latin typeface="Arial" panose="020B0604020202020204" pitchFamily="34" charset="0"/>
              </a:rPr>
              <a:t>Use </a:t>
            </a:r>
            <a:r>
              <a:rPr lang="en-US" sz="1600" b="1">
                <a:solidFill>
                  <a:schemeClr val="bg1"/>
                </a:solidFill>
                <a:effectLst/>
                <a:latin typeface="Arial" panose="020B0604020202020204" pitchFamily="34" charset="0"/>
              </a:rPr>
              <a:t>Transparency</a:t>
            </a:r>
            <a:r>
              <a:rPr lang="en-US" sz="1600">
                <a:solidFill>
                  <a:schemeClr val="bg1"/>
                </a:solidFill>
                <a:effectLst/>
                <a:latin typeface="Arial" panose="020B0604020202020204" pitchFamily="34" charset="0"/>
              </a:rPr>
              <a:t>, </a:t>
            </a:r>
            <a:r>
              <a:rPr lang="en-US" sz="1600" b="1">
                <a:solidFill>
                  <a:schemeClr val="bg1"/>
                </a:solidFill>
                <a:effectLst/>
                <a:latin typeface="Arial" panose="020B0604020202020204" pitchFamily="34" charset="0"/>
              </a:rPr>
              <a:t>Offset</a:t>
            </a:r>
            <a:r>
              <a:rPr lang="en-US" sz="1600">
                <a:solidFill>
                  <a:schemeClr val="bg1"/>
                </a:solidFill>
                <a:effectLst/>
                <a:latin typeface="Arial" panose="020B0604020202020204" pitchFamily="34" charset="0"/>
              </a:rPr>
              <a:t>, and </a:t>
            </a:r>
            <a:r>
              <a:rPr lang="en-US" sz="1600" b="1">
                <a:solidFill>
                  <a:schemeClr val="bg1"/>
                </a:solidFill>
                <a:effectLst/>
                <a:latin typeface="Arial" panose="020B0604020202020204" pitchFamily="34" charset="0"/>
              </a:rPr>
              <a:t>Picture</a:t>
            </a:r>
            <a:r>
              <a:rPr lang="en-US" sz="1600">
                <a:solidFill>
                  <a:schemeClr val="bg1"/>
                </a:solidFill>
                <a:effectLst/>
                <a:latin typeface="Arial" panose="020B0604020202020204" pitchFamily="34" charset="0"/>
              </a:rPr>
              <a:t> options to adjust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your image. </a:t>
            </a:r>
          </a:p>
          <a:p>
            <a:pPr>
              <a:spcBef>
                <a:spcPts val="1350"/>
              </a:spcBef>
            </a:pPr>
            <a:r>
              <a:rPr lang="en-US" sz="1400" b="1">
                <a:solidFill>
                  <a:schemeClr val="bg1"/>
                </a:solidFill>
                <a:effectLst/>
                <a:latin typeface="Arial" panose="020B0604020202020204" pitchFamily="34" charset="0"/>
              </a:rPr>
              <a:t>Note:</a:t>
            </a:r>
            <a:r>
              <a:rPr lang="en-US" sz="1400">
                <a:solidFill>
                  <a:schemeClr val="bg1"/>
                </a:solidFill>
                <a:effectLst/>
                <a:latin typeface="Arial" panose="020B0604020202020204" pitchFamily="34" charset="0"/>
              </a:rPr>
              <a:t> Satellite or atmospheric images work best as backgrounds. </a:t>
            </a:r>
            <a:br>
              <a:rPr lang="en-US" sz="1400">
                <a:solidFill>
                  <a:schemeClr val="bg1"/>
                </a:solidFill>
                <a:effectLst/>
                <a:latin typeface="Arial" panose="020B0604020202020204" pitchFamily="34" charset="0"/>
              </a:rPr>
            </a:br>
            <a:r>
              <a:rPr lang="en-US" sz="1400">
                <a:solidFill>
                  <a:schemeClr val="bg1"/>
                </a:solidFill>
                <a:effectLst/>
                <a:latin typeface="Arial" panose="020B0604020202020204" pitchFamily="34" charset="0"/>
              </a:rPr>
              <a:t>Think Earth Science! </a:t>
            </a:r>
          </a:p>
        </p:txBody>
      </p:sp>
      <p:cxnSp>
        <p:nvCxnSpPr>
          <p:cNvPr id="5" name="Straight Connector 4">
            <a:extLst>
              <a:ext uri="{FF2B5EF4-FFF2-40B4-BE49-F238E27FC236}">
                <a16:creationId xmlns:a16="http://schemas.microsoft.com/office/drawing/2014/main" id="{731AED52-C9E5-BE1B-5D39-8F3AA65FADED}"/>
              </a:ext>
            </a:extLst>
          </p:cNvPr>
          <p:cNvCxnSpPr>
            <a:cxnSpLocks/>
          </p:cNvCxnSpPr>
          <p:nvPr userDrawn="1"/>
        </p:nvCxnSpPr>
        <p:spPr>
          <a:xfrm>
            <a:off x="6096000" y="1877014"/>
            <a:ext cx="0" cy="3305723"/>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2013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formation Slide 4">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A3F2809E-ACA8-D06F-9AB0-A32FE704AE5C}"/>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77F521AE-E717-1BB9-7CC7-F2274571A276}"/>
              </a:ext>
            </a:extLst>
          </p:cNvPr>
          <p:cNvSpPr txBox="1"/>
          <p:nvPr userDrawn="1"/>
        </p:nvSpPr>
        <p:spPr>
          <a:xfrm>
            <a:off x="1265130" y="1143748"/>
            <a:ext cx="5273456" cy="2046714"/>
          </a:xfrm>
          <a:prstGeom prst="rect">
            <a:avLst/>
          </a:prstGeom>
          <a:noFill/>
        </p:spPr>
        <p:txBody>
          <a:bodyPr wrap="square" rtlCol="0" anchor="b">
            <a:spAutoFit/>
          </a:bodyPr>
          <a:lstStyle/>
          <a:p>
            <a:pPr>
              <a:lnSpc>
                <a:spcPct val="100000"/>
              </a:lnSpc>
              <a:buNone/>
            </a:pPr>
            <a:r>
              <a:rPr lang="en-US" sz="12700" b="1">
                <a:solidFill>
                  <a:schemeClr val="bg1"/>
                </a:solidFill>
                <a:effectLst/>
                <a:latin typeface="Arial" panose="020B0604020202020204" pitchFamily="34" charset="0"/>
              </a:rPr>
              <a:t>Arial</a:t>
            </a:r>
          </a:p>
        </p:txBody>
      </p:sp>
      <p:cxnSp>
        <p:nvCxnSpPr>
          <p:cNvPr id="18" name="Straight Connector 17">
            <a:extLst>
              <a:ext uri="{FF2B5EF4-FFF2-40B4-BE49-F238E27FC236}">
                <a16:creationId xmlns:a16="http://schemas.microsoft.com/office/drawing/2014/main" id="{05062210-B28E-532D-DF30-A4BADA9B5668}"/>
              </a:ext>
            </a:extLst>
          </p:cNvPr>
          <p:cNvCxnSpPr>
            <a:cxnSpLocks/>
          </p:cNvCxnSpPr>
          <p:nvPr userDrawn="1"/>
        </p:nvCxnSpPr>
        <p:spPr>
          <a:xfrm>
            <a:off x="8442542" y="676406"/>
            <a:ext cx="0" cy="477241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25543E63-D50E-63DC-36FA-B929F5FB588E}"/>
              </a:ext>
            </a:extLst>
          </p:cNvPr>
          <p:cNvSpPr txBox="1"/>
          <p:nvPr userDrawn="1"/>
        </p:nvSpPr>
        <p:spPr>
          <a:xfrm>
            <a:off x="1221289" y="2943935"/>
            <a:ext cx="3801648" cy="830997"/>
          </a:xfrm>
          <a:prstGeom prst="rect">
            <a:avLst/>
          </a:prstGeom>
          <a:noFill/>
        </p:spPr>
        <p:txBody>
          <a:bodyPr wrap="square" rtlCol="0" anchor="b">
            <a:spAutoFit/>
          </a:bodyPr>
          <a:lstStyle/>
          <a:p>
            <a:pPr>
              <a:spcBef>
                <a:spcPts val="1350"/>
              </a:spcBef>
            </a:pPr>
            <a:r>
              <a:rPr lang="en-US" sz="1600">
                <a:solidFill>
                  <a:schemeClr val="bg1"/>
                </a:solidFill>
                <a:effectLst/>
                <a:latin typeface="Arial" panose="020B0604020202020204" pitchFamily="34" charset="0"/>
              </a:rPr>
              <a:t>Use </a:t>
            </a:r>
            <a:r>
              <a:rPr lang="en-US" sz="1600" b="1">
                <a:solidFill>
                  <a:schemeClr val="bg1"/>
                </a:solidFill>
                <a:effectLst/>
                <a:latin typeface="Arial" panose="020B0604020202020204" pitchFamily="34" charset="0"/>
              </a:rPr>
              <a:t>Arial Bold</a:t>
            </a:r>
            <a:r>
              <a:rPr lang="en-US" sz="1600">
                <a:solidFill>
                  <a:schemeClr val="bg1"/>
                </a:solidFill>
                <a:effectLst/>
                <a:latin typeface="Arial" panose="020B0604020202020204" pitchFamily="34" charset="0"/>
              </a:rPr>
              <a:t> and </a:t>
            </a:r>
            <a:r>
              <a:rPr lang="en-US" sz="1600" b="1">
                <a:solidFill>
                  <a:schemeClr val="bg1"/>
                </a:solidFill>
                <a:effectLst/>
                <a:latin typeface="Arial" panose="020B0604020202020204" pitchFamily="34" charset="0"/>
              </a:rPr>
              <a:t>Arial Regular</a:t>
            </a:r>
            <a:r>
              <a:rPr lang="en-US" sz="1600">
                <a:solidFill>
                  <a:schemeClr val="bg1"/>
                </a:solidFill>
                <a:effectLst/>
                <a:latin typeface="Arial" panose="020B0604020202020204" pitchFamily="34" charset="0"/>
              </a:rPr>
              <a:t> across all PowerPoint templates so </a:t>
            </a:r>
            <a:br>
              <a:rPr lang="en-US" sz="1600">
                <a:solidFill>
                  <a:schemeClr val="bg1"/>
                </a:solidFill>
                <a:effectLst/>
                <a:latin typeface="Arial" panose="020B0604020202020204" pitchFamily="34" charset="0"/>
              </a:rPr>
            </a:br>
            <a:r>
              <a:rPr lang="en-US" sz="1600">
                <a:solidFill>
                  <a:schemeClr val="bg1"/>
                </a:solidFill>
                <a:effectLst/>
                <a:latin typeface="Arial" panose="020B0604020202020204" pitchFamily="34" charset="0"/>
              </a:rPr>
              <a:t>the design is consistent</a:t>
            </a:r>
          </a:p>
        </p:txBody>
      </p:sp>
      <p:sp>
        <p:nvSpPr>
          <p:cNvPr id="22" name="TextBox 21">
            <a:extLst>
              <a:ext uri="{FF2B5EF4-FFF2-40B4-BE49-F238E27FC236}">
                <a16:creationId xmlns:a16="http://schemas.microsoft.com/office/drawing/2014/main" id="{3D921653-96C3-9F87-0140-58E3CB7412A8}"/>
              </a:ext>
            </a:extLst>
          </p:cNvPr>
          <p:cNvSpPr txBox="1"/>
          <p:nvPr userDrawn="1"/>
        </p:nvSpPr>
        <p:spPr>
          <a:xfrm>
            <a:off x="1233814" y="4150631"/>
            <a:ext cx="4302689" cy="692497"/>
          </a:xfrm>
          <a:prstGeom prst="rect">
            <a:avLst/>
          </a:prstGeom>
          <a:noFill/>
        </p:spPr>
        <p:txBody>
          <a:bodyPr wrap="square" rtlCol="0" anchor="b">
            <a:spAutoFit/>
          </a:bodyPr>
          <a:lstStyle/>
          <a:p>
            <a:pPr>
              <a:buNone/>
            </a:pPr>
            <a:r>
              <a:rPr lang="en-US" sz="1300" b="1">
                <a:solidFill>
                  <a:schemeClr val="bg1"/>
                </a:solidFill>
                <a:effectLst/>
                <a:latin typeface="Arial" panose="020B0604020202020204" pitchFamily="34" charset="0"/>
              </a:rPr>
              <a:t>A B C D E F G H I J K L M N O P Q R S T U V W X Y Z</a:t>
            </a:r>
            <a:endParaRPr lang="en-US" sz="1300">
              <a:solidFill>
                <a:schemeClr val="bg1"/>
              </a:solidFill>
              <a:effectLst/>
              <a:latin typeface="Arial" panose="020B0604020202020204" pitchFamily="34" charset="0"/>
            </a:endParaRPr>
          </a:p>
          <a:p>
            <a:pPr>
              <a:buNone/>
            </a:pPr>
            <a:r>
              <a:rPr lang="en-US" sz="1300" b="1">
                <a:solidFill>
                  <a:schemeClr val="bg1"/>
                </a:solidFill>
                <a:effectLst/>
                <a:latin typeface="Arial" panose="020B0604020202020204" pitchFamily="34" charset="0"/>
              </a:rPr>
              <a:t>a b c d e f g h </a:t>
            </a:r>
            <a:r>
              <a:rPr lang="en-US" sz="1300" b="1" err="1">
                <a:solidFill>
                  <a:schemeClr val="bg1"/>
                </a:solidFill>
                <a:effectLst/>
                <a:latin typeface="Arial" panose="020B0604020202020204" pitchFamily="34" charset="0"/>
              </a:rPr>
              <a:t>i</a:t>
            </a:r>
            <a:r>
              <a:rPr lang="en-US" sz="1300" b="1">
                <a:solidFill>
                  <a:schemeClr val="bg1"/>
                </a:solidFill>
                <a:effectLst/>
                <a:latin typeface="Arial" panose="020B0604020202020204" pitchFamily="34" charset="0"/>
              </a:rPr>
              <a:t> j k l m n o p q r s t u v w x y z</a:t>
            </a:r>
            <a:endParaRPr lang="en-US" sz="1300">
              <a:solidFill>
                <a:schemeClr val="bg1"/>
              </a:solidFill>
              <a:effectLst/>
              <a:latin typeface="Arial" panose="020B0604020202020204" pitchFamily="34" charset="0"/>
            </a:endParaRPr>
          </a:p>
          <a:p>
            <a:r>
              <a:rPr lang="en-US" sz="1300" b="1">
                <a:solidFill>
                  <a:schemeClr val="bg1"/>
                </a:solidFill>
                <a:effectLst/>
                <a:latin typeface="Arial" panose="020B0604020202020204" pitchFamily="34" charset="0"/>
              </a:rPr>
              <a:t>1 2 3 4 5 6 7 8 9 0 ! ? , . : - + = @ $ %</a:t>
            </a:r>
            <a:endParaRPr lang="en-US" sz="1300">
              <a:solidFill>
                <a:schemeClr val="bg1"/>
              </a:solidFill>
              <a:effectLst/>
              <a:latin typeface="Arial" panose="020B0604020202020204" pitchFamily="34" charset="0"/>
            </a:endParaRPr>
          </a:p>
        </p:txBody>
      </p:sp>
      <p:sp>
        <p:nvSpPr>
          <p:cNvPr id="23" name="TextBox 22">
            <a:extLst>
              <a:ext uri="{FF2B5EF4-FFF2-40B4-BE49-F238E27FC236}">
                <a16:creationId xmlns:a16="http://schemas.microsoft.com/office/drawing/2014/main" id="{A66CD086-EBC3-C98B-1389-36A61203DC6F}"/>
              </a:ext>
            </a:extLst>
          </p:cNvPr>
          <p:cNvSpPr txBox="1"/>
          <p:nvPr userDrawn="1"/>
        </p:nvSpPr>
        <p:spPr>
          <a:xfrm>
            <a:off x="1233814" y="3872071"/>
            <a:ext cx="1772433" cy="323165"/>
          </a:xfrm>
          <a:prstGeom prst="rect">
            <a:avLst/>
          </a:prstGeom>
          <a:noFill/>
        </p:spPr>
        <p:txBody>
          <a:bodyPr wrap="square" rtlCol="0" anchor="b">
            <a:spAutoFit/>
          </a:bodyPr>
          <a:lstStyle/>
          <a:p>
            <a:pPr>
              <a:buNone/>
            </a:pPr>
            <a:r>
              <a:rPr lang="en-US" sz="1500" b="1">
                <a:solidFill>
                  <a:schemeClr val="bg1"/>
                </a:solidFill>
                <a:effectLst/>
                <a:latin typeface="Arial" panose="020B0604020202020204" pitchFamily="34" charset="0"/>
              </a:rPr>
              <a:t>Bold</a:t>
            </a:r>
            <a:endParaRPr lang="en-US" sz="1500">
              <a:solidFill>
                <a:schemeClr val="bg1"/>
              </a:solidFill>
              <a:effectLst/>
              <a:latin typeface="Arial" panose="020B0604020202020204" pitchFamily="34" charset="0"/>
            </a:endParaRPr>
          </a:p>
        </p:txBody>
      </p:sp>
      <p:sp>
        <p:nvSpPr>
          <p:cNvPr id="24" name="TextBox 23">
            <a:extLst>
              <a:ext uri="{FF2B5EF4-FFF2-40B4-BE49-F238E27FC236}">
                <a16:creationId xmlns:a16="http://schemas.microsoft.com/office/drawing/2014/main" id="{CC5D2C50-7D83-B653-60C7-F4A7EE7721E9}"/>
              </a:ext>
            </a:extLst>
          </p:cNvPr>
          <p:cNvSpPr txBox="1"/>
          <p:nvPr userDrawn="1"/>
        </p:nvSpPr>
        <p:spPr>
          <a:xfrm>
            <a:off x="1233814" y="4872251"/>
            <a:ext cx="1772433" cy="323165"/>
          </a:xfrm>
          <a:prstGeom prst="rect">
            <a:avLst/>
          </a:prstGeom>
          <a:noFill/>
        </p:spPr>
        <p:txBody>
          <a:bodyPr wrap="square" rtlCol="0" anchor="b">
            <a:spAutoFit/>
          </a:bodyPr>
          <a:lstStyle/>
          <a:p>
            <a:pPr>
              <a:buNone/>
            </a:pPr>
            <a:r>
              <a:rPr lang="en-US" sz="1500" b="0" i="0">
                <a:solidFill>
                  <a:schemeClr val="bg1"/>
                </a:solidFill>
                <a:effectLst/>
                <a:latin typeface="Arial" panose="020B0604020202020204" pitchFamily="34" charset="0"/>
                <a:cs typeface="Arial" panose="020B0604020202020204" pitchFamily="34" charset="0"/>
              </a:rPr>
              <a:t>Regular</a:t>
            </a:r>
          </a:p>
        </p:txBody>
      </p:sp>
      <p:sp>
        <p:nvSpPr>
          <p:cNvPr id="25" name="TextBox 24">
            <a:extLst>
              <a:ext uri="{FF2B5EF4-FFF2-40B4-BE49-F238E27FC236}">
                <a16:creationId xmlns:a16="http://schemas.microsoft.com/office/drawing/2014/main" id="{9827E355-EFBA-2E67-2E07-7A66A9908B1B}"/>
              </a:ext>
            </a:extLst>
          </p:cNvPr>
          <p:cNvSpPr txBox="1"/>
          <p:nvPr userDrawn="1"/>
        </p:nvSpPr>
        <p:spPr>
          <a:xfrm>
            <a:off x="1233814" y="5177051"/>
            <a:ext cx="4302689" cy="692497"/>
          </a:xfrm>
          <a:prstGeom prst="rect">
            <a:avLst/>
          </a:prstGeom>
          <a:noFill/>
        </p:spPr>
        <p:txBody>
          <a:bodyPr wrap="square" rtlCol="0" anchor="b">
            <a:spAutoFit/>
          </a:bodyPr>
          <a:lstStyle/>
          <a:p>
            <a:pPr>
              <a:buNone/>
            </a:pPr>
            <a:r>
              <a:rPr lang="en-US" sz="1300" b="0" i="0">
                <a:solidFill>
                  <a:schemeClr val="bg1"/>
                </a:solidFill>
                <a:effectLst/>
                <a:latin typeface="Arial" panose="020B0604020202020204" pitchFamily="34" charset="0"/>
                <a:cs typeface="Arial" panose="020B0604020202020204" pitchFamily="34" charset="0"/>
              </a:rPr>
              <a:t>A B C D E F G H I J K L M N O P Q R S T U V W X Y Z</a:t>
            </a:r>
          </a:p>
          <a:p>
            <a:pPr>
              <a:buNone/>
            </a:pPr>
            <a:r>
              <a:rPr lang="en-US" sz="1300" b="0" i="0">
                <a:solidFill>
                  <a:schemeClr val="bg1"/>
                </a:solidFill>
                <a:effectLst/>
                <a:latin typeface="Arial" panose="020B0604020202020204" pitchFamily="34" charset="0"/>
                <a:cs typeface="Arial" panose="020B0604020202020204" pitchFamily="34" charset="0"/>
              </a:rPr>
              <a:t>a b c d e f g h </a:t>
            </a:r>
            <a:r>
              <a:rPr lang="en-US" sz="1300" b="0" i="0" err="1">
                <a:solidFill>
                  <a:schemeClr val="bg1"/>
                </a:solidFill>
                <a:effectLst/>
                <a:latin typeface="Arial" panose="020B0604020202020204" pitchFamily="34" charset="0"/>
                <a:cs typeface="Arial" panose="020B0604020202020204" pitchFamily="34" charset="0"/>
              </a:rPr>
              <a:t>i</a:t>
            </a:r>
            <a:r>
              <a:rPr lang="en-US" sz="1300" b="0" i="0">
                <a:solidFill>
                  <a:schemeClr val="bg1"/>
                </a:solidFill>
                <a:effectLst/>
                <a:latin typeface="Arial" panose="020B0604020202020204" pitchFamily="34" charset="0"/>
                <a:cs typeface="Arial" panose="020B0604020202020204" pitchFamily="34" charset="0"/>
              </a:rPr>
              <a:t> j k l m n o p q r s t u v w x y z</a:t>
            </a:r>
          </a:p>
          <a:p>
            <a:r>
              <a:rPr lang="en-US" sz="1300" b="0" i="0">
                <a:solidFill>
                  <a:schemeClr val="bg1"/>
                </a:solidFill>
                <a:effectLst/>
                <a:latin typeface="Arial" panose="020B0604020202020204" pitchFamily="34" charset="0"/>
                <a:cs typeface="Arial" panose="020B0604020202020204" pitchFamily="34" charset="0"/>
              </a:rPr>
              <a:t>1 2 3 4 5 6 7 8 9 0 ! ? , . : - + = @ $ %</a:t>
            </a:r>
          </a:p>
        </p:txBody>
      </p:sp>
      <p:sp>
        <p:nvSpPr>
          <p:cNvPr id="26" name="TextBox 25">
            <a:extLst>
              <a:ext uri="{FF2B5EF4-FFF2-40B4-BE49-F238E27FC236}">
                <a16:creationId xmlns:a16="http://schemas.microsoft.com/office/drawing/2014/main" id="{2E4719F9-992D-CAA2-23F8-CB14BCF9941F}"/>
              </a:ext>
            </a:extLst>
          </p:cNvPr>
          <p:cNvSpPr txBox="1"/>
          <p:nvPr userDrawn="1"/>
        </p:nvSpPr>
        <p:spPr>
          <a:xfrm>
            <a:off x="6039631" y="572653"/>
            <a:ext cx="2427963" cy="707886"/>
          </a:xfrm>
          <a:prstGeom prst="rect">
            <a:avLst/>
          </a:prstGeom>
          <a:noFill/>
        </p:spPr>
        <p:txBody>
          <a:bodyPr wrap="square" rtlCol="0" anchor="b">
            <a:spAutoFit/>
          </a:bodyPr>
          <a:lstStyle/>
          <a:p>
            <a:pPr>
              <a:spcBef>
                <a:spcPts val="1350"/>
              </a:spcBef>
            </a:pPr>
            <a:r>
              <a:rPr lang="en-US" sz="4000" b="1">
                <a:solidFill>
                  <a:schemeClr val="bg1"/>
                </a:solidFill>
                <a:effectLst/>
                <a:latin typeface="Arial" panose="020B0604020202020204" pitchFamily="34" charset="0"/>
              </a:rPr>
              <a:t>Header 1</a:t>
            </a:r>
          </a:p>
        </p:txBody>
      </p:sp>
      <p:sp>
        <p:nvSpPr>
          <p:cNvPr id="27" name="TextBox 26">
            <a:extLst>
              <a:ext uri="{FF2B5EF4-FFF2-40B4-BE49-F238E27FC236}">
                <a16:creationId xmlns:a16="http://schemas.microsoft.com/office/drawing/2014/main" id="{AB2694D0-0357-C8AB-2477-CDC4B5FAB73F}"/>
              </a:ext>
            </a:extLst>
          </p:cNvPr>
          <p:cNvSpPr txBox="1"/>
          <p:nvPr userDrawn="1"/>
        </p:nvSpPr>
        <p:spPr>
          <a:xfrm>
            <a:off x="8547970" y="591979"/>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40 pt </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Presentation Title, Chapter Title</a:t>
            </a:r>
          </a:p>
        </p:txBody>
      </p:sp>
      <p:sp>
        <p:nvSpPr>
          <p:cNvPr id="28" name="TextBox 27">
            <a:extLst>
              <a:ext uri="{FF2B5EF4-FFF2-40B4-BE49-F238E27FC236}">
                <a16:creationId xmlns:a16="http://schemas.microsoft.com/office/drawing/2014/main" id="{EE335E36-B0B6-451E-642C-55C18C41A36C}"/>
              </a:ext>
            </a:extLst>
          </p:cNvPr>
          <p:cNvSpPr txBox="1"/>
          <p:nvPr userDrawn="1"/>
        </p:nvSpPr>
        <p:spPr>
          <a:xfrm>
            <a:off x="6816246" y="1323728"/>
            <a:ext cx="1651350" cy="477054"/>
          </a:xfrm>
          <a:prstGeom prst="rect">
            <a:avLst/>
          </a:prstGeom>
          <a:noFill/>
        </p:spPr>
        <p:txBody>
          <a:bodyPr wrap="square" rtlCol="0" anchor="b">
            <a:spAutoFit/>
          </a:bodyPr>
          <a:lstStyle/>
          <a:p>
            <a:pPr>
              <a:spcBef>
                <a:spcPts val="1350"/>
              </a:spcBef>
            </a:pPr>
            <a:r>
              <a:rPr lang="en-US" sz="2500" b="1">
                <a:solidFill>
                  <a:schemeClr val="bg1"/>
                </a:solidFill>
                <a:effectLst/>
                <a:latin typeface="Arial" panose="020B0604020202020204" pitchFamily="34" charset="0"/>
              </a:rPr>
              <a:t>Header 2</a:t>
            </a:r>
          </a:p>
        </p:txBody>
      </p:sp>
      <p:sp>
        <p:nvSpPr>
          <p:cNvPr id="29" name="TextBox 28">
            <a:extLst>
              <a:ext uri="{FF2B5EF4-FFF2-40B4-BE49-F238E27FC236}">
                <a16:creationId xmlns:a16="http://schemas.microsoft.com/office/drawing/2014/main" id="{E5D00F6D-60C4-2DBE-6E17-FC235A09933E}"/>
              </a:ext>
            </a:extLst>
          </p:cNvPr>
          <p:cNvSpPr txBox="1"/>
          <p:nvPr userDrawn="1"/>
        </p:nvSpPr>
        <p:spPr>
          <a:xfrm>
            <a:off x="8547970" y="137160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25 pt</a:t>
            </a:r>
          </a:p>
          <a:p>
            <a:pPr>
              <a:buNone/>
            </a:pPr>
            <a:r>
              <a:rPr lang="en-US" sz="1400">
                <a:solidFill>
                  <a:schemeClr val="bg1"/>
                </a:solidFill>
                <a:effectLst/>
                <a:latin typeface="Arial" panose="020B0604020202020204" pitchFamily="34" charset="0"/>
              </a:rPr>
              <a:t>Arial Regular and Arial Bold</a:t>
            </a:r>
          </a:p>
          <a:p>
            <a:r>
              <a:rPr lang="en-US" sz="1400">
                <a:solidFill>
                  <a:schemeClr val="bg1"/>
                </a:solidFill>
                <a:effectLst/>
                <a:latin typeface="Arial" panose="020B0604020202020204" pitchFamily="34" charset="0"/>
              </a:rPr>
              <a:t>Slide Titles, Large Bold Font</a:t>
            </a:r>
          </a:p>
        </p:txBody>
      </p:sp>
      <p:sp>
        <p:nvSpPr>
          <p:cNvPr id="30" name="TextBox 29">
            <a:extLst>
              <a:ext uri="{FF2B5EF4-FFF2-40B4-BE49-F238E27FC236}">
                <a16:creationId xmlns:a16="http://schemas.microsoft.com/office/drawing/2014/main" id="{C94A7156-676F-600F-3345-997D35A2A0E3}"/>
              </a:ext>
            </a:extLst>
          </p:cNvPr>
          <p:cNvSpPr txBox="1"/>
          <p:nvPr userDrawn="1"/>
        </p:nvSpPr>
        <p:spPr>
          <a:xfrm>
            <a:off x="7192027" y="2126500"/>
            <a:ext cx="1263041" cy="369332"/>
          </a:xfrm>
          <a:prstGeom prst="rect">
            <a:avLst/>
          </a:prstGeom>
          <a:noFill/>
        </p:spPr>
        <p:txBody>
          <a:bodyPr wrap="square" rtlCol="0" anchor="b">
            <a:spAutoFit/>
          </a:bodyPr>
          <a:lstStyle/>
          <a:p>
            <a:pPr>
              <a:spcBef>
                <a:spcPts val="1350"/>
              </a:spcBef>
            </a:pPr>
            <a:r>
              <a:rPr lang="en-US" sz="1800" b="1">
                <a:solidFill>
                  <a:schemeClr val="bg1"/>
                </a:solidFill>
                <a:effectLst/>
                <a:latin typeface="Arial" panose="020B0604020202020204" pitchFamily="34" charset="0"/>
              </a:rPr>
              <a:t>Header 3</a:t>
            </a:r>
          </a:p>
        </p:txBody>
      </p:sp>
      <p:sp>
        <p:nvSpPr>
          <p:cNvPr id="32" name="TextBox 31">
            <a:extLst>
              <a:ext uri="{FF2B5EF4-FFF2-40B4-BE49-F238E27FC236}">
                <a16:creationId xmlns:a16="http://schemas.microsoft.com/office/drawing/2014/main" id="{3068C01A-39A7-3424-5B4C-48E4F9604E02}"/>
              </a:ext>
            </a:extLst>
          </p:cNvPr>
          <p:cNvSpPr txBox="1"/>
          <p:nvPr userDrawn="1"/>
        </p:nvSpPr>
        <p:spPr>
          <a:xfrm>
            <a:off x="8547970" y="212003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18 pt</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Subhead</a:t>
            </a:r>
          </a:p>
        </p:txBody>
      </p:sp>
      <p:sp>
        <p:nvSpPr>
          <p:cNvPr id="33" name="TextBox 32">
            <a:extLst>
              <a:ext uri="{FF2B5EF4-FFF2-40B4-BE49-F238E27FC236}">
                <a16:creationId xmlns:a16="http://schemas.microsoft.com/office/drawing/2014/main" id="{4CE02CDB-9DC4-DC86-309B-ADCC873FC3E1}"/>
              </a:ext>
            </a:extLst>
          </p:cNvPr>
          <p:cNvSpPr txBox="1"/>
          <p:nvPr userDrawn="1"/>
        </p:nvSpPr>
        <p:spPr>
          <a:xfrm>
            <a:off x="7279709" y="2900282"/>
            <a:ext cx="1263041" cy="338554"/>
          </a:xfrm>
          <a:prstGeom prst="rect">
            <a:avLst/>
          </a:prstGeom>
          <a:noFill/>
        </p:spPr>
        <p:txBody>
          <a:bodyPr wrap="square" rtlCol="0" anchor="b">
            <a:spAutoFit/>
          </a:bodyPr>
          <a:lstStyle/>
          <a:p>
            <a:pPr>
              <a:spcBef>
                <a:spcPts val="1350"/>
              </a:spcBef>
            </a:pPr>
            <a:r>
              <a:rPr lang="en-US" sz="1600" b="1">
                <a:solidFill>
                  <a:schemeClr val="bg1"/>
                </a:solidFill>
                <a:effectLst/>
                <a:latin typeface="Arial" panose="020B0604020202020204" pitchFamily="34" charset="0"/>
              </a:rPr>
              <a:t>Header 4</a:t>
            </a:r>
          </a:p>
        </p:txBody>
      </p:sp>
      <p:sp>
        <p:nvSpPr>
          <p:cNvPr id="34" name="TextBox 33">
            <a:extLst>
              <a:ext uri="{FF2B5EF4-FFF2-40B4-BE49-F238E27FC236}">
                <a16:creationId xmlns:a16="http://schemas.microsoft.com/office/drawing/2014/main" id="{D72552A5-3D9A-A45D-F0FE-7596F670CE9A}"/>
              </a:ext>
            </a:extLst>
          </p:cNvPr>
          <p:cNvSpPr txBox="1"/>
          <p:nvPr userDrawn="1"/>
        </p:nvSpPr>
        <p:spPr>
          <a:xfrm>
            <a:off x="8547970" y="2895600"/>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16 pt</a:t>
            </a:r>
          </a:p>
          <a:p>
            <a:pPr>
              <a:buNone/>
            </a:pPr>
            <a:r>
              <a:rPr lang="en-US" sz="1400">
                <a:solidFill>
                  <a:schemeClr val="bg1"/>
                </a:solidFill>
                <a:effectLst/>
                <a:latin typeface="Arial" panose="020B0604020202020204" pitchFamily="34" charset="0"/>
              </a:rPr>
              <a:t>Arial Bold</a:t>
            </a:r>
          </a:p>
          <a:p>
            <a:r>
              <a:rPr lang="en-US" sz="1400">
                <a:solidFill>
                  <a:schemeClr val="bg1"/>
                </a:solidFill>
                <a:effectLst/>
                <a:latin typeface="Arial" panose="020B0604020202020204" pitchFamily="34" charset="0"/>
              </a:rPr>
              <a:t>Text Headers</a:t>
            </a:r>
          </a:p>
        </p:txBody>
      </p:sp>
      <p:sp>
        <p:nvSpPr>
          <p:cNvPr id="35" name="TextBox 34">
            <a:extLst>
              <a:ext uri="{FF2B5EF4-FFF2-40B4-BE49-F238E27FC236}">
                <a16:creationId xmlns:a16="http://schemas.microsoft.com/office/drawing/2014/main" id="{E9A5B8F6-F65B-DF74-E170-7FC4417CEBDC}"/>
              </a:ext>
            </a:extLst>
          </p:cNvPr>
          <p:cNvSpPr txBox="1"/>
          <p:nvPr userDrawn="1"/>
        </p:nvSpPr>
        <p:spPr>
          <a:xfrm>
            <a:off x="7279709" y="3648712"/>
            <a:ext cx="1263041" cy="307777"/>
          </a:xfrm>
          <a:prstGeom prst="rect">
            <a:avLst/>
          </a:prstGeom>
          <a:noFill/>
        </p:spPr>
        <p:txBody>
          <a:bodyPr wrap="square" rtlCol="0" anchor="b">
            <a:spAutoFit/>
          </a:bodyPr>
          <a:lstStyle/>
          <a:p>
            <a:pPr>
              <a:spcBef>
                <a:spcPts val="1350"/>
              </a:spcBef>
            </a:pPr>
            <a:r>
              <a:rPr lang="en-US" sz="1400" b="0">
                <a:solidFill>
                  <a:schemeClr val="bg1"/>
                </a:solidFill>
                <a:effectLst/>
                <a:latin typeface="Arial" panose="020B0604020202020204" pitchFamily="34" charset="0"/>
              </a:rPr>
              <a:t>Body Copy</a:t>
            </a:r>
          </a:p>
        </p:txBody>
      </p:sp>
      <p:sp>
        <p:nvSpPr>
          <p:cNvPr id="36" name="TextBox 35">
            <a:extLst>
              <a:ext uri="{FF2B5EF4-FFF2-40B4-BE49-F238E27FC236}">
                <a16:creationId xmlns:a16="http://schemas.microsoft.com/office/drawing/2014/main" id="{6EA4C01B-240E-6A8D-2A68-A8B2EDCC6D27}"/>
              </a:ext>
            </a:extLst>
          </p:cNvPr>
          <p:cNvSpPr txBox="1"/>
          <p:nvPr userDrawn="1"/>
        </p:nvSpPr>
        <p:spPr>
          <a:xfrm>
            <a:off x="8547970" y="3634006"/>
            <a:ext cx="2675352" cy="523220"/>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14 pt</a:t>
            </a:r>
          </a:p>
          <a:p>
            <a:r>
              <a:rPr lang="en-US" sz="1400">
                <a:solidFill>
                  <a:schemeClr val="bg1"/>
                </a:solidFill>
                <a:effectLst/>
                <a:latin typeface="Arial" panose="020B0604020202020204" pitchFamily="34" charset="0"/>
              </a:rPr>
              <a:t>Arial Regular</a:t>
            </a:r>
          </a:p>
        </p:txBody>
      </p:sp>
      <p:sp>
        <p:nvSpPr>
          <p:cNvPr id="37" name="TextBox 36">
            <a:extLst>
              <a:ext uri="{FF2B5EF4-FFF2-40B4-BE49-F238E27FC236}">
                <a16:creationId xmlns:a16="http://schemas.microsoft.com/office/drawing/2014/main" id="{60B6894F-3D26-012B-59F7-FCF8D21C50CF}"/>
              </a:ext>
            </a:extLst>
          </p:cNvPr>
          <p:cNvSpPr txBox="1"/>
          <p:nvPr userDrawn="1"/>
        </p:nvSpPr>
        <p:spPr>
          <a:xfrm>
            <a:off x="5824603" y="4208208"/>
            <a:ext cx="2555310" cy="276999"/>
          </a:xfrm>
          <a:prstGeom prst="rect">
            <a:avLst/>
          </a:prstGeom>
          <a:noFill/>
        </p:spPr>
        <p:txBody>
          <a:bodyPr wrap="square" rtlCol="0" anchor="b">
            <a:spAutoFit/>
          </a:bodyPr>
          <a:lstStyle/>
          <a:p>
            <a:pPr algn="r"/>
            <a:r>
              <a:rPr lang="en-US" sz="1200" spc="300">
                <a:solidFill>
                  <a:schemeClr val="bg1"/>
                </a:solidFill>
                <a:effectLst/>
                <a:latin typeface="Arial" panose="020B0604020202020204" pitchFamily="34" charset="0"/>
              </a:rPr>
              <a:t>MISSION / TOPIC</a:t>
            </a:r>
          </a:p>
        </p:txBody>
      </p:sp>
      <p:sp>
        <p:nvSpPr>
          <p:cNvPr id="38" name="TextBox 37">
            <a:extLst>
              <a:ext uri="{FF2B5EF4-FFF2-40B4-BE49-F238E27FC236}">
                <a16:creationId xmlns:a16="http://schemas.microsoft.com/office/drawing/2014/main" id="{49819FE7-E7C1-2147-32EE-7329E443384C}"/>
              </a:ext>
            </a:extLst>
          </p:cNvPr>
          <p:cNvSpPr txBox="1"/>
          <p:nvPr userDrawn="1"/>
        </p:nvSpPr>
        <p:spPr>
          <a:xfrm>
            <a:off x="8547970" y="4189543"/>
            <a:ext cx="2675352" cy="738664"/>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12 pt</a:t>
            </a:r>
          </a:p>
          <a:p>
            <a:pPr>
              <a:buNone/>
            </a:pPr>
            <a:r>
              <a:rPr lang="en-US" sz="1400">
                <a:solidFill>
                  <a:schemeClr val="bg1"/>
                </a:solidFill>
                <a:effectLst/>
                <a:latin typeface="Arial" panose="020B0604020202020204" pitchFamily="34" charset="0"/>
              </a:rPr>
              <a:t>Arial Regular</a:t>
            </a:r>
          </a:p>
          <a:p>
            <a:r>
              <a:rPr lang="en-US" sz="1400">
                <a:solidFill>
                  <a:schemeClr val="bg1"/>
                </a:solidFill>
                <a:effectLst/>
                <a:latin typeface="Arial" panose="020B0604020202020204" pitchFamily="34" charset="0"/>
              </a:rPr>
              <a:t>Loose Kerning</a:t>
            </a:r>
          </a:p>
        </p:txBody>
      </p:sp>
      <p:sp>
        <p:nvSpPr>
          <p:cNvPr id="39" name="TextBox 38">
            <a:extLst>
              <a:ext uri="{FF2B5EF4-FFF2-40B4-BE49-F238E27FC236}">
                <a16:creationId xmlns:a16="http://schemas.microsoft.com/office/drawing/2014/main" id="{E1738A94-8079-D941-9B98-994DC8E4E5E4}"/>
              </a:ext>
            </a:extLst>
          </p:cNvPr>
          <p:cNvSpPr txBox="1"/>
          <p:nvPr userDrawn="1"/>
        </p:nvSpPr>
        <p:spPr>
          <a:xfrm>
            <a:off x="7365303" y="4935855"/>
            <a:ext cx="964505" cy="430887"/>
          </a:xfrm>
          <a:prstGeom prst="rect">
            <a:avLst/>
          </a:prstGeom>
          <a:noFill/>
        </p:spPr>
        <p:txBody>
          <a:bodyPr wrap="square" rtlCol="0" anchor="b">
            <a:spAutoFit/>
          </a:bodyPr>
          <a:lstStyle/>
          <a:p>
            <a:pPr algn="r"/>
            <a:r>
              <a:rPr lang="en-US" sz="2200">
                <a:solidFill>
                  <a:schemeClr val="bg1"/>
                </a:solidFill>
                <a:effectLst/>
                <a:latin typeface="Arial" panose="020B0604020202020204" pitchFamily="34" charset="0"/>
              </a:rPr>
              <a:t>Quote</a:t>
            </a:r>
          </a:p>
        </p:txBody>
      </p:sp>
      <p:sp>
        <p:nvSpPr>
          <p:cNvPr id="40" name="TextBox 39">
            <a:extLst>
              <a:ext uri="{FF2B5EF4-FFF2-40B4-BE49-F238E27FC236}">
                <a16:creationId xmlns:a16="http://schemas.microsoft.com/office/drawing/2014/main" id="{7BD53717-D18F-3E0C-AB0F-68633646E4F6}"/>
              </a:ext>
            </a:extLst>
          </p:cNvPr>
          <p:cNvSpPr txBox="1"/>
          <p:nvPr userDrawn="1"/>
        </p:nvSpPr>
        <p:spPr>
          <a:xfrm>
            <a:off x="8547970" y="4989948"/>
            <a:ext cx="2675352" cy="523220"/>
          </a:xfrm>
          <a:prstGeom prst="rect">
            <a:avLst/>
          </a:prstGeom>
          <a:noFill/>
        </p:spPr>
        <p:txBody>
          <a:bodyPr wrap="square" rtlCol="0" anchor="b">
            <a:spAutoFit/>
          </a:bodyPr>
          <a:lstStyle/>
          <a:p>
            <a:pPr>
              <a:buNone/>
            </a:pPr>
            <a:r>
              <a:rPr lang="en-US" sz="1400">
                <a:solidFill>
                  <a:schemeClr val="bg1"/>
                </a:solidFill>
                <a:effectLst/>
                <a:latin typeface="Arial" panose="020B0604020202020204" pitchFamily="34" charset="0"/>
              </a:rPr>
              <a:t>22 pt</a:t>
            </a:r>
          </a:p>
          <a:p>
            <a:r>
              <a:rPr lang="en-US" sz="1400">
                <a:solidFill>
                  <a:schemeClr val="bg1"/>
                </a:solidFill>
                <a:effectLst/>
                <a:latin typeface="Arial" panose="020B0604020202020204" pitchFamily="34" charset="0"/>
              </a:rPr>
              <a:t>Arial Regular</a:t>
            </a:r>
          </a:p>
        </p:txBody>
      </p:sp>
      <p:sp>
        <p:nvSpPr>
          <p:cNvPr id="5" name="TextBox 4">
            <a:extLst>
              <a:ext uri="{FF2B5EF4-FFF2-40B4-BE49-F238E27FC236}">
                <a16:creationId xmlns:a16="http://schemas.microsoft.com/office/drawing/2014/main" id="{E6A66458-D9EA-ACF8-948E-090483C71FDC}"/>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Typography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31A783BF-CF76-7F09-0A6E-955B05B4C5A3}"/>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9" name="Rectangle 8">
            <a:extLst>
              <a:ext uri="{FF2B5EF4-FFF2-40B4-BE49-F238E27FC236}">
                <a16:creationId xmlns:a16="http://schemas.microsoft.com/office/drawing/2014/main" id="{62B15B28-7357-58AF-E508-F088003EEBCF}"/>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E8509878-F0CF-08F7-B1E7-593523C99CAC}"/>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35081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nformation Slide 5">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2FB99B-DDF4-41AE-6427-F38F13FC39A3}"/>
              </a:ext>
            </a:extLst>
          </p:cNvPr>
          <p:cNvSpPr txBox="1"/>
          <p:nvPr userDrawn="1"/>
        </p:nvSpPr>
        <p:spPr>
          <a:xfrm>
            <a:off x="977032" y="1513678"/>
            <a:ext cx="1941531"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on </a:t>
            </a:r>
            <a:r>
              <a:rPr lang="en-US" sz="1800" b="1">
                <a:solidFill>
                  <a:schemeClr val="bg1"/>
                </a:solidFill>
                <a:effectLst/>
                <a:latin typeface="Arial" panose="020B0604020202020204" pitchFamily="34" charset="0"/>
              </a:rPr>
              <a:t>Insert</a:t>
            </a:r>
            <a:r>
              <a:rPr lang="en-US" sz="1800">
                <a:solidFill>
                  <a:schemeClr val="bg1"/>
                </a:solidFill>
                <a:effectLst/>
                <a:latin typeface="Arial" panose="020B0604020202020204" pitchFamily="34" charset="0"/>
              </a:rPr>
              <a:t> in </a:t>
            </a:r>
            <a:r>
              <a:rPr lang="en-US" sz="1800" b="1">
                <a:solidFill>
                  <a:schemeClr val="bg1"/>
                </a:solidFill>
                <a:effectLst/>
                <a:latin typeface="Arial" panose="020B0604020202020204" pitchFamily="34" charset="0"/>
              </a:rPr>
              <a:t>menu bar</a:t>
            </a:r>
            <a:endParaRPr lang="en-US" sz="1800">
              <a:solidFill>
                <a:schemeClr val="bg1"/>
              </a:solidFill>
              <a:effectLst/>
              <a:latin typeface="Arial" panose="020B0604020202020204" pitchFamily="34" charset="0"/>
            </a:endParaRP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839244" y="1613887"/>
            <a:ext cx="0" cy="42588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676406" y="120052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24" name="TextBox 23">
            <a:extLst>
              <a:ext uri="{FF2B5EF4-FFF2-40B4-BE49-F238E27FC236}">
                <a16:creationId xmlns:a16="http://schemas.microsoft.com/office/drawing/2014/main" id="{BCF0763C-F74F-8242-F156-D176D1C22877}"/>
              </a:ext>
            </a:extLst>
          </p:cNvPr>
          <p:cNvSpPr txBox="1"/>
          <p:nvPr userDrawn="1"/>
        </p:nvSpPr>
        <p:spPr>
          <a:xfrm>
            <a:off x="977031" y="3552067"/>
            <a:ext cx="2451969" cy="2308324"/>
          </a:xfrm>
          <a:prstGeom prst="rect">
            <a:avLst/>
          </a:prstGeom>
          <a:noFill/>
        </p:spPr>
        <p:txBody>
          <a:bodyPr wrap="square" rtlCol="0">
            <a:spAutoFit/>
          </a:bodyPr>
          <a:lstStyle/>
          <a:p>
            <a:r>
              <a:rPr lang="en-US">
                <a:solidFill>
                  <a:schemeClr val="bg1"/>
                </a:solidFill>
                <a:effectLst/>
                <a:latin typeface="Arial" panose="020B0604020202020204" pitchFamily="34" charset="0"/>
              </a:rPr>
              <a:t>Click on </a:t>
            </a:r>
            <a:r>
              <a:rPr lang="en-US" b="1">
                <a:solidFill>
                  <a:schemeClr val="bg1"/>
                </a:solidFill>
                <a:effectLst/>
                <a:latin typeface="Arial" panose="020B0604020202020204" pitchFamily="34" charset="0"/>
              </a:rPr>
              <a:t>Icons </a:t>
            </a:r>
            <a:r>
              <a:rPr lang="en-US" b="0">
                <a:solidFill>
                  <a:schemeClr val="bg1"/>
                </a:solidFill>
                <a:effectLst/>
                <a:latin typeface="Arial" panose="020B0604020202020204" pitchFamily="34" charset="0"/>
              </a:rPr>
              <a:t>in the menu bar</a:t>
            </a:r>
            <a:r>
              <a:rPr lang="en-US" b="1">
                <a:solidFill>
                  <a:schemeClr val="bg1"/>
                </a:solidFill>
                <a:effectLst/>
                <a:latin typeface="Arial" panose="020B0604020202020204" pitchFamily="34" charset="0"/>
              </a:rPr>
              <a:t>. </a:t>
            </a:r>
            <a:r>
              <a:rPr lang="en-US">
                <a:solidFill>
                  <a:schemeClr val="bg1"/>
                </a:solidFill>
                <a:effectLst/>
                <a:latin typeface="Arial" panose="020B0604020202020204" pitchFamily="34" charset="0"/>
              </a:rPr>
              <a:t>In the </a:t>
            </a:r>
            <a:r>
              <a:rPr lang="en-US" b="1">
                <a:solidFill>
                  <a:schemeClr val="bg1"/>
                </a:solidFill>
                <a:effectLst/>
                <a:latin typeface="Arial" panose="020B0604020202020204" pitchFamily="34" charset="0"/>
              </a:rPr>
              <a:t>Stock Images </a:t>
            </a:r>
            <a:r>
              <a:rPr lang="en-US">
                <a:solidFill>
                  <a:schemeClr val="bg1"/>
                </a:solidFill>
                <a:effectLst/>
                <a:latin typeface="Arial" panose="020B0604020202020204" pitchFamily="34" charset="0"/>
              </a:rPr>
              <a:t>panel on the right, click on the icon wanted and click </a:t>
            </a:r>
            <a:r>
              <a:rPr lang="en-US" b="1">
                <a:solidFill>
                  <a:schemeClr val="bg1"/>
                </a:solidFill>
                <a:effectLst/>
                <a:latin typeface="Arial" panose="020B0604020202020204" pitchFamily="34" charset="0"/>
              </a:rPr>
              <a:t>Insert</a:t>
            </a:r>
            <a:r>
              <a:rPr lang="en-US">
                <a:solidFill>
                  <a:schemeClr val="bg1"/>
                </a:solidFill>
                <a:effectLst/>
                <a:latin typeface="Arial" panose="020B0604020202020204" pitchFamily="34" charset="0"/>
              </a:rPr>
              <a:t>. You can choose more than one icon to insert.</a:t>
            </a:r>
          </a:p>
        </p:txBody>
      </p:sp>
      <p:sp>
        <p:nvSpPr>
          <p:cNvPr id="25" name="TextBox 24">
            <a:extLst>
              <a:ext uri="{FF2B5EF4-FFF2-40B4-BE49-F238E27FC236}">
                <a16:creationId xmlns:a16="http://schemas.microsoft.com/office/drawing/2014/main" id="{C8F91C25-B886-3CD0-A5A4-C748923F8442}"/>
              </a:ext>
            </a:extLst>
          </p:cNvPr>
          <p:cNvSpPr txBox="1"/>
          <p:nvPr userDrawn="1"/>
        </p:nvSpPr>
        <p:spPr>
          <a:xfrm>
            <a:off x="676406" y="323369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cxnSp>
        <p:nvCxnSpPr>
          <p:cNvPr id="26" name="Straight Connector 25">
            <a:extLst>
              <a:ext uri="{FF2B5EF4-FFF2-40B4-BE49-F238E27FC236}">
                <a16:creationId xmlns:a16="http://schemas.microsoft.com/office/drawing/2014/main" id="{A3907E46-360A-4322-E6F3-EF583DA40FA0}"/>
              </a:ext>
            </a:extLst>
          </p:cNvPr>
          <p:cNvCxnSpPr>
            <a:cxnSpLocks/>
          </p:cNvCxnSpPr>
          <p:nvPr userDrawn="1"/>
        </p:nvCxnSpPr>
        <p:spPr>
          <a:xfrm>
            <a:off x="839244" y="3653319"/>
            <a:ext cx="0" cy="2104544"/>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0F6765F0-21C5-FD9F-E154-1DFDFE6AF3EE}"/>
              </a:ext>
            </a:extLst>
          </p:cNvPr>
          <p:cNvSpPr txBox="1"/>
          <p:nvPr userDrawn="1"/>
        </p:nvSpPr>
        <p:spPr>
          <a:xfrm>
            <a:off x="6299548" y="1200528"/>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29" name="TextBox 28">
            <a:extLst>
              <a:ext uri="{FF2B5EF4-FFF2-40B4-BE49-F238E27FC236}">
                <a16:creationId xmlns:a16="http://schemas.microsoft.com/office/drawing/2014/main" id="{30F19DA3-6EC9-ACA4-2BA0-2247779FB941}"/>
              </a:ext>
            </a:extLst>
          </p:cNvPr>
          <p:cNvSpPr txBox="1"/>
          <p:nvPr userDrawn="1"/>
        </p:nvSpPr>
        <p:spPr>
          <a:xfrm>
            <a:off x="6299548" y="3233697"/>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cxnSp>
        <p:nvCxnSpPr>
          <p:cNvPr id="30" name="Straight Connector 29">
            <a:extLst>
              <a:ext uri="{FF2B5EF4-FFF2-40B4-BE49-F238E27FC236}">
                <a16:creationId xmlns:a16="http://schemas.microsoft.com/office/drawing/2014/main" id="{AEE2FF8E-BB21-3691-C75D-57A1177AB962}"/>
              </a:ext>
            </a:extLst>
          </p:cNvPr>
          <p:cNvCxnSpPr>
            <a:cxnSpLocks/>
          </p:cNvCxnSpPr>
          <p:nvPr userDrawn="1"/>
        </p:nvCxnSpPr>
        <p:spPr>
          <a:xfrm>
            <a:off x="6477000" y="1613887"/>
            <a:ext cx="0" cy="124007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DB64F08D-D900-B00C-9AA2-302A748E2D24}"/>
              </a:ext>
            </a:extLst>
          </p:cNvPr>
          <p:cNvSpPr txBox="1"/>
          <p:nvPr userDrawn="1"/>
        </p:nvSpPr>
        <p:spPr>
          <a:xfrm>
            <a:off x="6603304" y="1513678"/>
            <a:ext cx="2314184" cy="1477328"/>
          </a:xfrm>
          <a:prstGeom prst="rect">
            <a:avLst/>
          </a:prstGeom>
          <a:noFill/>
        </p:spPr>
        <p:txBody>
          <a:bodyPr wrap="square" rtlCol="0">
            <a:spAutoFit/>
          </a:bodyPr>
          <a:lstStyle/>
          <a:p>
            <a:r>
              <a:rPr lang="en-US">
                <a:solidFill>
                  <a:schemeClr val="bg1"/>
                </a:solidFill>
                <a:effectLst/>
                <a:latin typeface="Arial" panose="020B0604020202020204" pitchFamily="34" charset="0"/>
              </a:rPr>
              <a:t>Once icon is inserted, double click on the icon to bring up the </a:t>
            </a:r>
            <a:r>
              <a:rPr lang="en-US" b="1">
                <a:solidFill>
                  <a:schemeClr val="bg1"/>
                </a:solidFill>
                <a:effectLst/>
                <a:latin typeface="Arial" panose="020B0604020202020204" pitchFamily="34" charset="0"/>
              </a:rPr>
              <a:t>Format Graphic</a:t>
            </a:r>
            <a:r>
              <a:rPr lang="en-US">
                <a:solidFill>
                  <a:schemeClr val="bg1"/>
                </a:solidFill>
                <a:effectLst/>
                <a:latin typeface="Arial" panose="020B0604020202020204" pitchFamily="34" charset="0"/>
              </a:rPr>
              <a:t> panel. </a:t>
            </a:r>
          </a:p>
        </p:txBody>
      </p:sp>
      <p:sp>
        <p:nvSpPr>
          <p:cNvPr id="33" name="TextBox 32">
            <a:extLst>
              <a:ext uri="{FF2B5EF4-FFF2-40B4-BE49-F238E27FC236}">
                <a16:creationId xmlns:a16="http://schemas.microsoft.com/office/drawing/2014/main" id="{8F3571D2-BC56-228A-02B7-4D220B34712F}"/>
              </a:ext>
            </a:extLst>
          </p:cNvPr>
          <p:cNvSpPr txBox="1"/>
          <p:nvPr userDrawn="1"/>
        </p:nvSpPr>
        <p:spPr>
          <a:xfrm>
            <a:off x="6603304" y="3539541"/>
            <a:ext cx="2453014" cy="2031325"/>
          </a:xfrm>
          <a:prstGeom prst="rect">
            <a:avLst/>
          </a:prstGeom>
          <a:noFill/>
        </p:spPr>
        <p:txBody>
          <a:bodyPr wrap="square" rtlCol="0">
            <a:spAutoFit/>
          </a:bodyPr>
          <a:lstStyle/>
          <a:p>
            <a:r>
              <a:rPr lang="en-US">
                <a:solidFill>
                  <a:schemeClr val="bg1"/>
                </a:solidFill>
                <a:effectLst/>
                <a:latin typeface="Arial" panose="020B0604020202020204" pitchFamily="34" charset="0"/>
              </a:rPr>
              <a:t>Pick </a:t>
            </a:r>
            <a:r>
              <a:rPr lang="en-US" b="1">
                <a:solidFill>
                  <a:schemeClr val="bg1"/>
                </a:solidFill>
                <a:effectLst/>
                <a:latin typeface="Arial" panose="020B0604020202020204" pitchFamily="34" charset="0"/>
              </a:rPr>
              <a:t>Solid Fill</a:t>
            </a:r>
            <a:r>
              <a:rPr lang="en-US">
                <a:solidFill>
                  <a:schemeClr val="bg1"/>
                </a:solidFill>
                <a:effectLst/>
                <a:latin typeface="Arial" panose="020B0604020202020204" pitchFamily="34" charset="0"/>
              </a:rPr>
              <a:t> </a:t>
            </a:r>
            <a:br>
              <a:rPr lang="en-US">
                <a:solidFill>
                  <a:schemeClr val="bg1"/>
                </a:solidFill>
                <a:effectLst/>
                <a:latin typeface="Arial" panose="020B0604020202020204" pitchFamily="34" charset="0"/>
              </a:rPr>
            </a:br>
            <a:r>
              <a:rPr lang="en-US">
                <a:solidFill>
                  <a:schemeClr val="bg1"/>
                </a:solidFill>
                <a:effectLst/>
                <a:latin typeface="Arial" panose="020B0604020202020204" pitchFamily="34" charset="0"/>
              </a:rPr>
              <a:t>under </a:t>
            </a:r>
            <a:r>
              <a:rPr lang="en-US" b="1">
                <a:solidFill>
                  <a:schemeClr val="bg1"/>
                </a:solidFill>
                <a:effectLst/>
                <a:latin typeface="Arial" panose="020B0604020202020204" pitchFamily="34" charset="0"/>
              </a:rPr>
              <a:t>Fill Menu</a:t>
            </a:r>
            <a:r>
              <a:rPr lang="en-US">
                <a:solidFill>
                  <a:schemeClr val="bg1"/>
                </a:solidFill>
                <a:effectLst/>
                <a:latin typeface="Arial" panose="020B0604020202020204" pitchFamily="34" charset="0"/>
              </a:rPr>
              <a:t> and choose which color you would like the icon to be. Icons can be resized however big you need them.</a:t>
            </a:r>
          </a:p>
        </p:txBody>
      </p:sp>
      <p:cxnSp>
        <p:nvCxnSpPr>
          <p:cNvPr id="34" name="Straight Connector 33">
            <a:extLst>
              <a:ext uri="{FF2B5EF4-FFF2-40B4-BE49-F238E27FC236}">
                <a16:creationId xmlns:a16="http://schemas.microsoft.com/office/drawing/2014/main" id="{EBBD3C7D-361C-6184-69F7-C0EC6DB29D25}"/>
              </a:ext>
            </a:extLst>
          </p:cNvPr>
          <p:cNvCxnSpPr>
            <a:cxnSpLocks/>
          </p:cNvCxnSpPr>
          <p:nvPr userDrawn="1"/>
        </p:nvCxnSpPr>
        <p:spPr>
          <a:xfrm>
            <a:off x="6464474" y="3653319"/>
            <a:ext cx="0" cy="1842370"/>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pic>
        <p:nvPicPr>
          <p:cNvPr id="37" name="Picture 36">
            <a:extLst>
              <a:ext uri="{FF2B5EF4-FFF2-40B4-BE49-F238E27FC236}">
                <a16:creationId xmlns:a16="http://schemas.microsoft.com/office/drawing/2014/main" id="{CCA4D7E6-D80B-EA99-AD93-A3C6F071A10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057568" y="1645723"/>
            <a:ext cx="2463556" cy="327021"/>
          </a:xfrm>
          <a:prstGeom prst="rect">
            <a:avLst/>
          </a:prstGeom>
        </p:spPr>
      </p:pic>
      <p:pic>
        <p:nvPicPr>
          <p:cNvPr id="41" name="Picture 40" descr="Graphical user interface, application&#10;&#10;AI-generated content may be incorrect.">
            <a:extLst>
              <a:ext uri="{FF2B5EF4-FFF2-40B4-BE49-F238E27FC236}">
                <a16:creationId xmlns:a16="http://schemas.microsoft.com/office/drawing/2014/main" id="{1031157B-1628-CAAB-77DA-4714D46FA2D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239163" y="1220166"/>
            <a:ext cx="2209800" cy="2019300"/>
          </a:xfrm>
          <a:prstGeom prst="rect">
            <a:avLst/>
          </a:prstGeom>
        </p:spPr>
      </p:pic>
      <p:pic>
        <p:nvPicPr>
          <p:cNvPr id="43" name="Picture 42" descr="A picture containing graphical user interface&#10;&#10;AI-generated content may be incorrect.">
            <a:extLst>
              <a:ext uri="{FF2B5EF4-FFF2-40B4-BE49-F238E27FC236}">
                <a16:creationId xmlns:a16="http://schemas.microsoft.com/office/drawing/2014/main" id="{4EF6F5C3-C498-EF1C-BCC5-743E8983395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72846" y="4082509"/>
            <a:ext cx="2641600" cy="1041400"/>
          </a:xfrm>
          <a:prstGeom prst="rect">
            <a:avLst/>
          </a:prstGeom>
        </p:spPr>
      </p:pic>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Microsoft Icon Library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pic>
        <p:nvPicPr>
          <p:cNvPr id="39" name="Picture 38" descr="Graphical user interface&#10;&#10;AI-generated content may be incorrect.">
            <a:extLst>
              <a:ext uri="{FF2B5EF4-FFF2-40B4-BE49-F238E27FC236}">
                <a16:creationId xmlns:a16="http://schemas.microsoft.com/office/drawing/2014/main" id="{AE7F402E-F0D1-BC5E-8F90-E460FECA1B64}"/>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3772634" y="3685203"/>
            <a:ext cx="2035784" cy="2410796"/>
          </a:xfrm>
          <a:prstGeom prst="rect">
            <a:avLst/>
          </a:prstGeom>
        </p:spPr>
      </p:pic>
      <p:grpSp>
        <p:nvGrpSpPr>
          <p:cNvPr id="9" name="Group 8">
            <a:extLst>
              <a:ext uri="{FF2B5EF4-FFF2-40B4-BE49-F238E27FC236}">
                <a16:creationId xmlns:a16="http://schemas.microsoft.com/office/drawing/2014/main" id="{90F1AB86-CD43-AECE-D3AC-B647BD2484AA}"/>
              </a:ext>
            </a:extLst>
          </p:cNvPr>
          <p:cNvGrpSpPr/>
          <p:nvPr userDrawn="1"/>
        </p:nvGrpSpPr>
        <p:grpSpPr>
          <a:xfrm>
            <a:off x="3767669" y="2860430"/>
            <a:ext cx="2035940" cy="736374"/>
            <a:chOff x="3626992" y="3565133"/>
            <a:chExt cx="1945425" cy="703636"/>
          </a:xfrm>
        </p:grpSpPr>
        <p:pic>
          <p:nvPicPr>
            <p:cNvPr id="3" name="Picture 2" descr="Application&#10;&#10;AI-generated content may be incorrect.">
              <a:extLst>
                <a:ext uri="{FF2B5EF4-FFF2-40B4-BE49-F238E27FC236}">
                  <a16:creationId xmlns:a16="http://schemas.microsoft.com/office/drawing/2014/main" id="{7AC03167-60B8-F0EB-755E-B347F088BB9B}"/>
                </a:ext>
              </a:extLst>
            </p:cNvPr>
            <p:cNvPicPr>
              <a:picLocks noChangeAspect="1"/>
            </p:cNvPicPr>
            <p:nvPr userDrawn="1"/>
          </p:nvPicPr>
          <p:blipFill>
            <a:blip r:embed="rId6" cstate="screen">
              <a:extLst>
                <a:ext uri="{28A0092B-C50C-407E-A947-70E740481C1C}">
                  <a14:useLocalDpi xmlns:a14="http://schemas.microsoft.com/office/drawing/2010/main"/>
                </a:ext>
              </a:extLst>
            </a:blip>
            <a:srcRect r="21097"/>
            <a:stretch>
              <a:fillRect/>
            </a:stretch>
          </p:blipFill>
          <p:spPr>
            <a:xfrm>
              <a:off x="3626992" y="3569715"/>
              <a:ext cx="1945425" cy="699054"/>
            </a:xfrm>
            <a:prstGeom prst="rect">
              <a:avLst/>
            </a:prstGeom>
          </p:spPr>
        </p:pic>
        <p:sp>
          <p:nvSpPr>
            <p:cNvPr id="4" name="Rectangle 3">
              <a:extLst>
                <a:ext uri="{FF2B5EF4-FFF2-40B4-BE49-F238E27FC236}">
                  <a16:creationId xmlns:a16="http://schemas.microsoft.com/office/drawing/2014/main" id="{FA5B36B6-0A31-286A-0F43-97874B3BCB4D}"/>
                </a:ext>
              </a:extLst>
            </p:cNvPr>
            <p:cNvSpPr/>
            <p:nvPr userDrawn="1"/>
          </p:nvSpPr>
          <p:spPr>
            <a:xfrm>
              <a:off x="4177744" y="3565133"/>
              <a:ext cx="400692" cy="698642"/>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B03F7DF4-AB78-16D8-E6CA-D56183B7C93F}"/>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BD0E5A9-9013-4671-1C21-AA78579A696D}"/>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164057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formation Slide 6">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4A7BB811-E59C-C543-03ED-1020CE7EF16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407436" y="2462283"/>
            <a:ext cx="5138607" cy="2891595"/>
          </a:xfrm>
          <a:prstGeom prst="rect">
            <a:avLst/>
          </a:prstGeom>
        </p:spPr>
      </p:pic>
      <p:sp>
        <p:nvSpPr>
          <p:cNvPr id="13" name="TextBox 12">
            <a:extLst>
              <a:ext uri="{FF2B5EF4-FFF2-40B4-BE49-F238E27FC236}">
                <a16:creationId xmlns:a16="http://schemas.microsoft.com/office/drawing/2014/main" id="{FB2FB99B-DDF4-41AE-6427-F38F13FC39A3}"/>
              </a:ext>
            </a:extLst>
          </p:cNvPr>
          <p:cNvSpPr txBox="1"/>
          <p:nvPr userDrawn="1"/>
        </p:nvSpPr>
        <p:spPr>
          <a:xfrm>
            <a:off x="1273895" y="1518233"/>
            <a:ext cx="2612306"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a:t>
            </a:r>
            <a:r>
              <a:rPr lang="en-US" sz="1800" b="1">
                <a:solidFill>
                  <a:schemeClr val="bg1"/>
                </a:solidFill>
                <a:effectLst/>
                <a:latin typeface="Arial" panose="020B0604020202020204" pitchFamily="34" charset="0"/>
              </a:rPr>
              <a:t>here</a:t>
            </a:r>
            <a:r>
              <a:rPr lang="en-US" sz="1800">
                <a:solidFill>
                  <a:schemeClr val="bg1"/>
                </a:solidFill>
                <a:effectLst/>
                <a:latin typeface="Arial" panose="020B0604020202020204" pitchFamily="34" charset="0"/>
              </a:rPr>
              <a:t> to access the ESD Icon Library.</a:t>
            </a: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1110707" y="1604154"/>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947869" y="120508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ESD Icon Library</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pic>
        <p:nvPicPr>
          <p:cNvPr id="10" name="Picture 9">
            <a:extLst>
              <a:ext uri="{FF2B5EF4-FFF2-40B4-BE49-F238E27FC236}">
                <a16:creationId xmlns:a16="http://schemas.microsoft.com/office/drawing/2014/main" id="{1B89973F-8989-1FCE-C7A7-86523994F67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418227" y="656559"/>
            <a:ext cx="5124417" cy="2887972"/>
          </a:xfrm>
          <a:prstGeom prst="rect">
            <a:avLst/>
          </a:prstGeom>
        </p:spPr>
      </p:pic>
      <p:sp>
        <p:nvSpPr>
          <p:cNvPr id="11" name="TextBox 10">
            <a:extLst>
              <a:ext uri="{FF2B5EF4-FFF2-40B4-BE49-F238E27FC236}">
                <a16:creationId xmlns:a16="http://schemas.microsoft.com/office/drawing/2014/main" id="{8761EF94-91D8-9E8A-84DA-90099CD1B321}"/>
              </a:ext>
            </a:extLst>
          </p:cNvPr>
          <p:cNvSpPr txBox="1"/>
          <p:nvPr userDrawn="1"/>
        </p:nvSpPr>
        <p:spPr>
          <a:xfrm>
            <a:off x="1248495" y="2697902"/>
            <a:ext cx="2488618"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Copy and paste icon into presentation. </a:t>
            </a:r>
          </a:p>
        </p:txBody>
      </p:sp>
      <p:cxnSp>
        <p:nvCxnSpPr>
          <p:cNvPr id="12" name="Straight Connector 11">
            <a:extLst>
              <a:ext uri="{FF2B5EF4-FFF2-40B4-BE49-F238E27FC236}">
                <a16:creationId xmlns:a16="http://schemas.microsoft.com/office/drawing/2014/main" id="{37238CED-FC4A-579B-8830-BF7188F115F5}"/>
              </a:ext>
            </a:extLst>
          </p:cNvPr>
          <p:cNvCxnSpPr>
            <a:cxnSpLocks/>
          </p:cNvCxnSpPr>
          <p:nvPr userDrawn="1"/>
        </p:nvCxnSpPr>
        <p:spPr>
          <a:xfrm>
            <a:off x="1110707" y="2798111"/>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03144248-0DD4-1875-0BA0-43FC923EF531}"/>
              </a:ext>
            </a:extLst>
          </p:cNvPr>
          <p:cNvSpPr txBox="1"/>
          <p:nvPr userDrawn="1"/>
        </p:nvSpPr>
        <p:spPr>
          <a:xfrm>
            <a:off x="947869" y="2384752"/>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9" name="TextBox 18">
            <a:extLst>
              <a:ext uri="{FF2B5EF4-FFF2-40B4-BE49-F238E27FC236}">
                <a16:creationId xmlns:a16="http://schemas.microsoft.com/office/drawing/2014/main" id="{71A49575-CD77-B0EA-21BF-5FDBFB2CDB31}"/>
              </a:ext>
            </a:extLst>
          </p:cNvPr>
          <p:cNvSpPr txBox="1"/>
          <p:nvPr userDrawn="1"/>
        </p:nvSpPr>
        <p:spPr>
          <a:xfrm>
            <a:off x="1248497" y="3883669"/>
            <a:ext cx="2992200" cy="1200329"/>
          </a:xfrm>
          <a:prstGeom prst="rect">
            <a:avLst/>
          </a:prstGeom>
          <a:noFill/>
        </p:spPr>
        <p:txBody>
          <a:bodyPr wrap="square" rtlCol="0">
            <a:spAutoFit/>
          </a:bodyPr>
          <a:lstStyle/>
          <a:p>
            <a:r>
              <a:rPr lang="en-US" sz="1800">
                <a:solidFill>
                  <a:schemeClr val="bg1"/>
                </a:solidFill>
                <a:effectLst/>
                <a:latin typeface="Arial" panose="020B0604020202020204" pitchFamily="34" charset="0"/>
              </a:rPr>
              <a:t>To change an icon’s desired color, double click on the icon to open the </a:t>
            </a:r>
            <a:r>
              <a:rPr lang="en-US" sz="1800" b="1">
                <a:solidFill>
                  <a:schemeClr val="bg1"/>
                </a:solidFill>
                <a:effectLst/>
                <a:latin typeface="Arial" panose="020B0604020202020204" pitchFamily="34" charset="0"/>
              </a:rPr>
              <a:t>Format Graphic Panel. </a:t>
            </a:r>
          </a:p>
        </p:txBody>
      </p:sp>
      <p:cxnSp>
        <p:nvCxnSpPr>
          <p:cNvPr id="20" name="Straight Connector 19">
            <a:extLst>
              <a:ext uri="{FF2B5EF4-FFF2-40B4-BE49-F238E27FC236}">
                <a16:creationId xmlns:a16="http://schemas.microsoft.com/office/drawing/2014/main" id="{5592A1B7-55CB-A22B-F2F6-CF1ED424E777}"/>
              </a:ext>
            </a:extLst>
          </p:cNvPr>
          <p:cNvCxnSpPr>
            <a:cxnSpLocks/>
          </p:cNvCxnSpPr>
          <p:nvPr userDrawn="1"/>
        </p:nvCxnSpPr>
        <p:spPr>
          <a:xfrm>
            <a:off x="1110707" y="3966945"/>
            <a:ext cx="0" cy="1010282"/>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E9B5C6F-2920-202A-E31C-CFCA310E1CAA}"/>
              </a:ext>
            </a:extLst>
          </p:cNvPr>
          <p:cNvSpPr txBox="1"/>
          <p:nvPr userDrawn="1"/>
        </p:nvSpPr>
        <p:spPr>
          <a:xfrm>
            <a:off x="947869" y="3553586"/>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47" name="TextBox 46">
            <a:extLst>
              <a:ext uri="{FF2B5EF4-FFF2-40B4-BE49-F238E27FC236}">
                <a16:creationId xmlns:a16="http://schemas.microsoft.com/office/drawing/2014/main" id="{672FE785-932D-AD07-BF17-B3A6AA1B11A0}"/>
              </a:ext>
            </a:extLst>
          </p:cNvPr>
          <p:cNvSpPr txBox="1"/>
          <p:nvPr userDrawn="1"/>
        </p:nvSpPr>
        <p:spPr>
          <a:xfrm>
            <a:off x="1248497" y="5621336"/>
            <a:ext cx="2992200"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on </a:t>
            </a:r>
            <a:r>
              <a:rPr lang="en-US" sz="1800" b="1">
                <a:solidFill>
                  <a:schemeClr val="bg1"/>
                </a:solidFill>
                <a:effectLst/>
                <a:latin typeface="Arial" panose="020B0604020202020204" pitchFamily="34" charset="0"/>
              </a:rPr>
              <a:t>Solid Line </a:t>
            </a:r>
            <a:r>
              <a:rPr lang="en-US" sz="1800">
                <a:solidFill>
                  <a:schemeClr val="bg1"/>
                </a:solidFill>
                <a:effectLst/>
                <a:latin typeface="Arial" panose="020B0604020202020204" pitchFamily="34" charset="0"/>
              </a:rPr>
              <a:t>under </a:t>
            </a:r>
            <a:r>
              <a:rPr lang="en-US" sz="1800" b="1">
                <a:solidFill>
                  <a:schemeClr val="bg1"/>
                </a:solidFill>
                <a:effectLst/>
                <a:latin typeface="Arial" panose="020B0604020202020204" pitchFamily="34" charset="0"/>
              </a:rPr>
              <a:t>Line </a:t>
            </a:r>
            <a:r>
              <a:rPr lang="en-US" sz="1800" b="0">
                <a:solidFill>
                  <a:schemeClr val="bg1"/>
                </a:solidFill>
                <a:effectLst/>
                <a:latin typeface="Arial" panose="020B0604020202020204" pitchFamily="34" charset="0"/>
              </a:rPr>
              <a:t>and choose a color. </a:t>
            </a:r>
          </a:p>
        </p:txBody>
      </p:sp>
      <p:cxnSp>
        <p:nvCxnSpPr>
          <p:cNvPr id="48" name="Straight Connector 47">
            <a:extLst>
              <a:ext uri="{FF2B5EF4-FFF2-40B4-BE49-F238E27FC236}">
                <a16:creationId xmlns:a16="http://schemas.microsoft.com/office/drawing/2014/main" id="{E9EFC8A6-4439-9B7D-A70C-14FC774B7AED}"/>
              </a:ext>
            </a:extLst>
          </p:cNvPr>
          <p:cNvCxnSpPr>
            <a:cxnSpLocks/>
          </p:cNvCxnSpPr>
          <p:nvPr userDrawn="1"/>
        </p:nvCxnSpPr>
        <p:spPr>
          <a:xfrm>
            <a:off x="1110707" y="5704612"/>
            <a:ext cx="0" cy="486567"/>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D35B727A-3605-AA73-7179-F98D4202A1F9}"/>
              </a:ext>
            </a:extLst>
          </p:cNvPr>
          <p:cNvSpPr txBox="1"/>
          <p:nvPr userDrawn="1"/>
        </p:nvSpPr>
        <p:spPr>
          <a:xfrm>
            <a:off x="947869" y="529125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sp>
        <p:nvSpPr>
          <p:cNvPr id="9" name="Rectangle 8">
            <a:extLst>
              <a:ext uri="{FF2B5EF4-FFF2-40B4-BE49-F238E27FC236}">
                <a16:creationId xmlns:a16="http://schemas.microsoft.com/office/drawing/2014/main" id="{DD2BA3EA-5BC5-CB1D-5E01-84A45B929CD7}"/>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4E307DB7-7EC7-BE24-89C4-019122A37577}"/>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914906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nformation Slide 7">
    <p:bg>
      <p:bgPr>
        <a:gradFill>
          <a:gsLst>
            <a:gs pos="46000">
              <a:srgbClr val="0064AE"/>
            </a:gs>
            <a:gs pos="11000">
              <a:srgbClr val="263766"/>
            </a:gs>
          </a:gsLst>
          <a:lin ang="1200000" scaled="0"/>
        </a:gra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58031B9-68D0-36FF-50F2-F5BDB14707AE}"/>
              </a:ext>
            </a:extLst>
          </p:cNvPr>
          <p:cNvSpPr/>
          <p:nvPr userDrawn="1"/>
        </p:nvSpPr>
        <p:spPr>
          <a:xfrm>
            <a:off x="0" y="0"/>
            <a:ext cx="12192000" cy="6858000"/>
          </a:xfrm>
          <a:prstGeom prst="rect">
            <a:avLst/>
          </a:prstGeom>
          <a:gradFill>
            <a:gsLst>
              <a:gs pos="83000">
                <a:srgbClr val="453A97"/>
              </a:gs>
              <a:gs pos="54000">
                <a:srgbClr val="453A97">
                  <a:alpha val="0"/>
                </a:srgbClr>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2FB99B-DDF4-41AE-6427-F38F13FC39A3}"/>
              </a:ext>
            </a:extLst>
          </p:cNvPr>
          <p:cNvSpPr txBox="1"/>
          <p:nvPr userDrawn="1"/>
        </p:nvSpPr>
        <p:spPr>
          <a:xfrm>
            <a:off x="1334220" y="1689683"/>
            <a:ext cx="1967780" cy="646331"/>
          </a:xfrm>
          <a:prstGeom prst="rect">
            <a:avLst/>
          </a:prstGeom>
          <a:noFill/>
        </p:spPr>
        <p:txBody>
          <a:bodyPr wrap="square" rtlCol="0">
            <a:spAutoFit/>
          </a:bodyPr>
          <a:lstStyle/>
          <a:p>
            <a:r>
              <a:rPr lang="en-US" sz="1800">
                <a:solidFill>
                  <a:schemeClr val="bg1"/>
                </a:solidFill>
                <a:effectLst/>
                <a:latin typeface="Arial" panose="020B0604020202020204" pitchFamily="34" charset="0"/>
              </a:rPr>
              <a:t>Click </a:t>
            </a:r>
            <a:r>
              <a:rPr lang="en-US" sz="1800" b="1">
                <a:solidFill>
                  <a:schemeClr val="bg1"/>
                </a:solidFill>
                <a:effectLst/>
                <a:latin typeface="Arial" panose="020B0604020202020204" pitchFamily="34" charset="0"/>
              </a:rPr>
              <a:t>Insert</a:t>
            </a:r>
            <a:r>
              <a:rPr lang="en-US" sz="1800">
                <a:solidFill>
                  <a:schemeClr val="bg1"/>
                </a:solidFill>
                <a:effectLst/>
                <a:latin typeface="Arial" panose="020B0604020202020204" pitchFamily="34" charset="0"/>
              </a:rPr>
              <a:t> on the menu bar. </a:t>
            </a:r>
          </a:p>
        </p:txBody>
      </p:sp>
      <p:cxnSp>
        <p:nvCxnSpPr>
          <p:cNvPr id="14" name="Straight Connector 13">
            <a:extLst>
              <a:ext uri="{FF2B5EF4-FFF2-40B4-BE49-F238E27FC236}">
                <a16:creationId xmlns:a16="http://schemas.microsoft.com/office/drawing/2014/main" id="{3BAED032-D8AE-F366-1A7E-2CE30D668F58}"/>
              </a:ext>
            </a:extLst>
          </p:cNvPr>
          <p:cNvCxnSpPr>
            <a:cxnSpLocks/>
          </p:cNvCxnSpPr>
          <p:nvPr userDrawn="1"/>
        </p:nvCxnSpPr>
        <p:spPr>
          <a:xfrm>
            <a:off x="1196432" y="1775604"/>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22A69CC2-C131-B377-8E40-670FD14D296F}"/>
              </a:ext>
            </a:extLst>
          </p:cNvPr>
          <p:cNvSpPr txBox="1"/>
          <p:nvPr userDrawn="1"/>
        </p:nvSpPr>
        <p:spPr>
          <a:xfrm>
            <a:off x="1033594" y="1376533"/>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1</a:t>
            </a:r>
          </a:p>
        </p:txBody>
      </p:sp>
      <p:sp>
        <p:nvSpPr>
          <p:cNvPr id="5" name="TextBox 4">
            <a:extLst>
              <a:ext uri="{FF2B5EF4-FFF2-40B4-BE49-F238E27FC236}">
                <a16:creationId xmlns:a16="http://schemas.microsoft.com/office/drawing/2014/main" id="{FED72C66-408B-A51D-4C8D-F62F75BAFC7D}"/>
              </a:ext>
            </a:extLst>
          </p:cNvPr>
          <p:cNvSpPr txBox="1"/>
          <p:nvPr userDrawn="1"/>
        </p:nvSpPr>
        <p:spPr>
          <a:xfrm>
            <a:off x="381551" y="448223"/>
            <a:ext cx="7976637" cy="553998"/>
          </a:xfrm>
          <a:prstGeom prst="rect">
            <a:avLst/>
          </a:prstGeom>
          <a:noFill/>
        </p:spPr>
        <p:txBody>
          <a:bodyPr wrap="square" rtlCol="0">
            <a:spAutoFit/>
          </a:bodyPr>
          <a:lstStyle/>
          <a:p>
            <a:r>
              <a:rPr lang="en-US" sz="3000" b="1">
                <a:solidFill>
                  <a:schemeClr val="bg1"/>
                </a:solidFill>
                <a:effectLst/>
                <a:latin typeface="Arial" panose="020B0604020202020204" pitchFamily="34" charset="0"/>
              </a:rPr>
              <a:t>Charts</a:t>
            </a:r>
            <a:endParaRPr lang="en-US" sz="3000">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A4578371-CC2D-CB2A-203E-A947326FD448}"/>
              </a:ext>
            </a:extLst>
          </p:cNvPr>
          <p:cNvSpPr txBox="1"/>
          <p:nvPr userDrawn="1"/>
        </p:nvSpPr>
        <p:spPr>
          <a:xfrm>
            <a:off x="381551" y="271463"/>
            <a:ext cx="475773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600">
                <a:solidFill>
                  <a:schemeClr val="bg1"/>
                </a:solidFill>
                <a:effectLst/>
                <a:latin typeface="Arial" panose="020B0604020202020204" pitchFamily="34" charset="0"/>
              </a:rPr>
              <a:t>INSTRUCTIONS</a:t>
            </a:r>
          </a:p>
        </p:txBody>
      </p:sp>
      <p:sp>
        <p:nvSpPr>
          <p:cNvPr id="11" name="TextBox 10">
            <a:extLst>
              <a:ext uri="{FF2B5EF4-FFF2-40B4-BE49-F238E27FC236}">
                <a16:creationId xmlns:a16="http://schemas.microsoft.com/office/drawing/2014/main" id="{8761EF94-91D8-9E8A-84DA-90099CD1B321}"/>
              </a:ext>
            </a:extLst>
          </p:cNvPr>
          <p:cNvSpPr txBox="1"/>
          <p:nvPr userDrawn="1"/>
        </p:nvSpPr>
        <p:spPr>
          <a:xfrm>
            <a:off x="1334220" y="3240824"/>
            <a:ext cx="1866180" cy="646331"/>
          </a:xfrm>
          <a:prstGeom prst="rect">
            <a:avLst/>
          </a:prstGeom>
          <a:noFill/>
        </p:spPr>
        <p:txBody>
          <a:bodyPr wrap="square" rtlCol="0">
            <a:spAutoFit/>
          </a:bodyPr>
          <a:lstStyle/>
          <a:p>
            <a:r>
              <a:rPr lang="en-US" b="0">
                <a:solidFill>
                  <a:schemeClr val="bg1"/>
                </a:solidFill>
                <a:effectLst/>
                <a:latin typeface="Arial" panose="020B0604020202020204" pitchFamily="34" charset="0"/>
              </a:rPr>
              <a:t>Click on the </a:t>
            </a:r>
            <a:r>
              <a:rPr lang="en-US" b="1">
                <a:solidFill>
                  <a:schemeClr val="bg1"/>
                </a:solidFill>
                <a:effectLst/>
                <a:latin typeface="Arial" panose="020B0604020202020204" pitchFamily="34" charset="0"/>
              </a:rPr>
              <a:t>Chart </a:t>
            </a:r>
            <a:r>
              <a:rPr lang="en-US" b="0">
                <a:solidFill>
                  <a:schemeClr val="bg1"/>
                </a:solidFill>
                <a:effectLst/>
                <a:latin typeface="Arial" panose="020B0604020202020204" pitchFamily="34" charset="0"/>
              </a:rPr>
              <a:t>button.</a:t>
            </a:r>
            <a:endParaRPr lang="en-US" sz="1800" b="0">
              <a:solidFill>
                <a:schemeClr val="bg1"/>
              </a:solidFill>
              <a:effectLst/>
              <a:latin typeface="Arial" panose="020B0604020202020204" pitchFamily="34" charset="0"/>
            </a:endParaRPr>
          </a:p>
        </p:txBody>
      </p:sp>
      <p:cxnSp>
        <p:nvCxnSpPr>
          <p:cNvPr id="12" name="Straight Connector 11">
            <a:extLst>
              <a:ext uri="{FF2B5EF4-FFF2-40B4-BE49-F238E27FC236}">
                <a16:creationId xmlns:a16="http://schemas.microsoft.com/office/drawing/2014/main" id="{37238CED-FC4A-579B-8830-BF7188F115F5}"/>
              </a:ext>
            </a:extLst>
          </p:cNvPr>
          <p:cNvCxnSpPr>
            <a:cxnSpLocks/>
          </p:cNvCxnSpPr>
          <p:nvPr userDrawn="1"/>
        </p:nvCxnSpPr>
        <p:spPr>
          <a:xfrm>
            <a:off x="1196432" y="3341033"/>
            <a:ext cx="0" cy="457801"/>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03144248-0DD4-1875-0BA0-43FC923EF531}"/>
              </a:ext>
            </a:extLst>
          </p:cNvPr>
          <p:cNvSpPr txBox="1"/>
          <p:nvPr userDrawn="1"/>
        </p:nvSpPr>
        <p:spPr>
          <a:xfrm>
            <a:off x="1033594" y="2927674"/>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2</a:t>
            </a:r>
          </a:p>
        </p:txBody>
      </p:sp>
      <p:sp>
        <p:nvSpPr>
          <p:cNvPr id="19" name="TextBox 18">
            <a:extLst>
              <a:ext uri="{FF2B5EF4-FFF2-40B4-BE49-F238E27FC236}">
                <a16:creationId xmlns:a16="http://schemas.microsoft.com/office/drawing/2014/main" id="{71A49575-CD77-B0EA-21BF-5FDBFB2CDB31}"/>
              </a:ext>
            </a:extLst>
          </p:cNvPr>
          <p:cNvSpPr txBox="1"/>
          <p:nvPr userDrawn="1"/>
        </p:nvSpPr>
        <p:spPr>
          <a:xfrm>
            <a:off x="1334220" y="4837825"/>
            <a:ext cx="2602780" cy="1200329"/>
          </a:xfrm>
          <a:prstGeom prst="rect">
            <a:avLst/>
          </a:prstGeom>
          <a:noFill/>
        </p:spPr>
        <p:txBody>
          <a:bodyPr wrap="square" rtlCol="0">
            <a:spAutoFit/>
          </a:bodyPr>
          <a:lstStyle/>
          <a:p>
            <a:r>
              <a:rPr lang="en-US" sz="1800" b="0">
                <a:solidFill>
                  <a:schemeClr val="bg1"/>
                </a:solidFill>
                <a:effectLst/>
                <a:latin typeface="Arial" panose="020B0604020202020204" pitchFamily="34" charset="0"/>
              </a:rPr>
              <a:t>Click on the </a:t>
            </a:r>
            <a:r>
              <a:rPr lang="en-US" sz="1800" b="1">
                <a:solidFill>
                  <a:schemeClr val="bg1"/>
                </a:solidFill>
                <a:effectLst/>
                <a:latin typeface="Arial" panose="020B0604020202020204" pitchFamily="34" charset="0"/>
              </a:rPr>
              <a:t>desired chart</a:t>
            </a:r>
            <a:r>
              <a:rPr lang="en-US" sz="1800" b="0">
                <a:solidFill>
                  <a:schemeClr val="bg1"/>
                </a:solidFill>
                <a:effectLst/>
                <a:latin typeface="Arial" panose="020B0604020202020204" pitchFamily="34" charset="0"/>
              </a:rPr>
              <a:t> to add to your slide. There are many options to choose from. </a:t>
            </a:r>
          </a:p>
        </p:txBody>
      </p:sp>
      <p:cxnSp>
        <p:nvCxnSpPr>
          <p:cNvPr id="20" name="Straight Connector 19">
            <a:extLst>
              <a:ext uri="{FF2B5EF4-FFF2-40B4-BE49-F238E27FC236}">
                <a16:creationId xmlns:a16="http://schemas.microsoft.com/office/drawing/2014/main" id="{5592A1B7-55CB-A22B-F2F6-CF1ED424E777}"/>
              </a:ext>
            </a:extLst>
          </p:cNvPr>
          <p:cNvCxnSpPr>
            <a:cxnSpLocks/>
          </p:cNvCxnSpPr>
          <p:nvPr userDrawn="1"/>
        </p:nvCxnSpPr>
        <p:spPr>
          <a:xfrm>
            <a:off x="1196432" y="4921101"/>
            <a:ext cx="0" cy="1010282"/>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E9B5C6F-2920-202A-E31C-CFCA310E1CAA}"/>
              </a:ext>
            </a:extLst>
          </p:cNvPr>
          <p:cNvSpPr txBox="1"/>
          <p:nvPr userDrawn="1"/>
        </p:nvSpPr>
        <p:spPr>
          <a:xfrm>
            <a:off x="1033594" y="4507742"/>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3</a:t>
            </a:r>
          </a:p>
        </p:txBody>
      </p:sp>
      <p:sp>
        <p:nvSpPr>
          <p:cNvPr id="47" name="TextBox 46">
            <a:extLst>
              <a:ext uri="{FF2B5EF4-FFF2-40B4-BE49-F238E27FC236}">
                <a16:creationId xmlns:a16="http://schemas.microsoft.com/office/drawing/2014/main" id="{672FE785-932D-AD07-BF17-B3A6AA1B11A0}"/>
              </a:ext>
            </a:extLst>
          </p:cNvPr>
          <p:cNvSpPr txBox="1"/>
          <p:nvPr userDrawn="1"/>
        </p:nvSpPr>
        <p:spPr>
          <a:xfrm>
            <a:off x="6692035" y="1677988"/>
            <a:ext cx="4252190" cy="1200329"/>
          </a:xfrm>
          <a:prstGeom prst="rect">
            <a:avLst/>
          </a:prstGeom>
          <a:noFill/>
        </p:spPr>
        <p:txBody>
          <a:bodyPr wrap="square" rtlCol="0">
            <a:spAutoFit/>
          </a:bodyPr>
          <a:lstStyle/>
          <a:p>
            <a:r>
              <a:rPr lang="en-US" sz="1800">
                <a:solidFill>
                  <a:schemeClr val="bg1"/>
                </a:solidFill>
                <a:effectLst/>
                <a:latin typeface="Arial" panose="020B0604020202020204" pitchFamily="34" charset="0"/>
              </a:rPr>
              <a:t>Once the chart is inserted, an Excel document will open. Place your data into appropriate cells and it will auto-update your chart in PowerPoint.</a:t>
            </a:r>
            <a:endParaRPr lang="en-US" sz="1800" b="0">
              <a:solidFill>
                <a:schemeClr val="bg1"/>
              </a:solidFill>
              <a:effectLst/>
              <a:latin typeface="Arial" panose="020B0604020202020204" pitchFamily="34" charset="0"/>
            </a:endParaRPr>
          </a:p>
        </p:txBody>
      </p:sp>
      <p:cxnSp>
        <p:nvCxnSpPr>
          <p:cNvPr id="48" name="Straight Connector 47">
            <a:extLst>
              <a:ext uri="{FF2B5EF4-FFF2-40B4-BE49-F238E27FC236}">
                <a16:creationId xmlns:a16="http://schemas.microsoft.com/office/drawing/2014/main" id="{E9EFC8A6-4439-9B7D-A70C-14FC774B7AED}"/>
              </a:ext>
            </a:extLst>
          </p:cNvPr>
          <p:cNvCxnSpPr>
            <a:cxnSpLocks/>
          </p:cNvCxnSpPr>
          <p:nvPr userDrawn="1"/>
        </p:nvCxnSpPr>
        <p:spPr>
          <a:xfrm>
            <a:off x="6554245" y="1761264"/>
            <a:ext cx="0" cy="1039086"/>
          </a:xfrm>
          <a:prstGeom prst="line">
            <a:avLst/>
          </a:prstGeom>
          <a:ln w="50800">
            <a:solidFill>
              <a:srgbClr val="00B4F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D35B727A-3605-AA73-7179-F98D4202A1F9}"/>
              </a:ext>
            </a:extLst>
          </p:cNvPr>
          <p:cNvSpPr txBox="1"/>
          <p:nvPr userDrawn="1"/>
        </p:nvSpPr>
        <p:spPr>
          <a:xfrm>
            <a:off x="6391407" y="1347905"/>
            <a:ext cx="1030988" cy="307777"/>
          </a:xfrm>
          <a:prstGeom prst="rect">
            <a:avLst/>
          </a:prstGeom>
          <a:noFill/>
        </p:spPr>
        <p:txBody>
          <a:bodyPr wrap="none" rtlCol="0">
            <a:spAutoFit/>
          </a:bodyPr>
          <a:lstStyle/>
          <a:p>
            <a:r>
              <a:rPr lang="en-US" sz="1400" spc="300">
                <a:solidFill>
                  <a:schemeClr val="bg1"/>
                </a:solidFill>
                <a:latin typeface="Arial" panose="020B0604020202020204" pitchFamily="34" charset="0"/>
                <a:cs typeface="Arial" panose="020B0604020202020204" pitchFamily="34" charset="0"/>
              </a:rPr>
              <a:t>STEP 4</a:t>
            </a:r>
          </a:p>
        </p:txBody>
      </p:sp>
      <p:pic>
        <p:nvPicPr>
          <p:cNvPr id="2" name="Picture 1">
            <a:extLst>
              <a:ext uri="{FF2B5EF4-FFF2-40B4-BE49-F238E27FC236}">
                <a16:creationId xmlns:a16="http://schemas.microsoft.com/office/drawing/2014/main" id="{1A6DA360-729E-05FD-D166-13867F1314E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591825" y="1827447"/>
            <a:ext cx="2307075" cy="306249"/>
          </a:xfrm>
          <a:prstGeom prst="rect">
            <a:avLst/>
          </a:prstGeom>
        </p:spPr>
      </p:pic>
      <p:grpSp>
        <p:nvGrpSpPr>
          <p:cNvPr id="4" name="Group 3">
            <a:extLst>
              <a:ext uri="{FF2B5EF4-FFF2-40B4-BE49-F238E27FC236}">
                <a16:creationId xmlns:a16="http://schemas.microsoft.com/office/drawing/2014/main" id="{B8B9055D-82D8-A2F3-0426-32D22FFEBD00}"/>
              </a:ext>
            </a:extLst>
          </p:cNvPr>
          <p:cNvGrpSpPr/>
          <p:nvPr userDrawn="1"/>
        </p:nvGrpSpPr>
        <p:grpSpPr>
          <a:xfrm>
            <a:off x="3616583" y="3014776"/>
            <a:ext cx="2269867" cy="835268"/>
            <a:chOff x="4149121" y="3568401"/>
            <a:chExt cx="1904498" cy="700819"/>
          </a:xfrm>
        </p:grpSpPr>
        <p:pic>
          <p:nvPicPr>
            <p:cNvPr id="9" name="Picture 8" descr="Application&#10;&#10;AI-generated content may be incorrect.">
              <a:extLst>
                <a:ext uri="{FF2B5EF4-FFF2-40B4-BE49-F238E27FC236}">
                  <a16:creationId xmlns:a16="http://schemas.microsoft.com/office/drawing/2014/main" id="{4BE7C2D0-A971-BC69-2B03-84ADB102C1A9}"/>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1178" r="1731"/>
            <a:stretch>
              <a:fillRect/>
            </a:stretch>
          </p:blipFill>
          <p:spPr>
            <a:xfrm>
              <a:off x="4149121" y="3569715"/>
              <a:ext cx="1900839" cy="699054"/>
            </a:xfrm>
            <a:prstGeom prst="rect">
              <a:avLst/>
            </a:prstGeom>
          </p:spPr>
        </p:pic>
        <p:sp>
          <p:nvSpPr>
            <p:cNvPr id="23" name="Rectangle 22">
              <a:extLst>
                <a:ext uri="{FF2B5EF4-FFF2-40B4-BE49-F238E27FC236}">
                  <a16:creationId xmlns:a16="http://schemas.microsoft.com/office/drawing/2014/main" id="{F341A711-BD08-E66C-645D-088EC0BBD3E8}"/>
                </a:ext>
              </a:extLst>
            </p:cNvPr>
            <p:cNvSpPr/>
            <p:nvPr userDrawn="1"/>
          </p:nvSpPr>
          <p:spPr>
            <a:xfrm>
              <a:off x="5440914" y="3568401"/>
              <a:ext cx="612705" cy="700819"/>
            </a:xfrm>
            <a:prstGeom prst="rect">
              <a:avLst/>
            </a:prstGeom>
            <a:solidFill>
              <a:srgbClr val="C85C2C">
                <a:alpha val="5960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2" name="Picture 31" descr="A picture containing text&#10;&#10;AI-generated content may be incorrect.">
            <a:extLst>
              <a:ext uri="{FF2B5EF4-FFF2-40B4-BE49-F238E27FC236}">
                <a16:creationId xmlns:a16="http://schemas.microsoft.com/office/drawing/2014/main" id="{08E7CD39-1BE9-E9F8-C499-8CACDFE6D820}"/>
              </a:ext>
            </a:extLst>
          </p:cNvPr>
          <p:cNvPicPr>
            <a:picLocks noChangeAspect="1"/>
          </p:cNvPicPr>
          <p:nvPr userDrawn="1"/>
        </p:nvPicPr>
        <p:blipFill>
          <a:blip r:embed="rId4" cstate="screen">
            <a:extLst>
              <a:ext uri="{28A0092B-C50C-407E-A947-70E740481C1C}">
                <a14:useLocalDpi xmlns:a14="http://schemas.microsoft.com/office/drawing/2010/main"/>
              </a:ext>
            </a:extLst>
          </a:blip>
          <a:srcRect l="1732" t="2273" r="1917"/>
          <a:stretch>
            <a:fillRect/>
          </a:stretch>
        </p:blipFill>
        <p:spPr>
          <a:xfrm>
            <a:off x="3993252" y="4481593"/>
            <a:ext cx="1572661" cy="1824166"/>
          </a:xfrm>
          <a:prstGeom prst="rect">
            <a:avLst/>
          </a:prstGeom>
        </p:spPr>
      </p:pic>
      <p:pic>
        <p:nvPicPr>
          <p:cNvPr id="34" name="Picture 33" descr="Graphical user interface, application, table, Excel&#10;&#10;AI-generated content may be incorrect.">
            <a:extLst>
              <a:ext uri="{FF2B5EF4-FFF2-40B4-BE49-F238E27FC236}">
                <a16:creationId xmlns:a16="http://schemas.microsoft.com/office/drawing/2014/main" id="{1802C679-8070-8C0B-E58C-84536E5F681D}"/>
              </a:ext>
            </a:extLst>
          </p:cNvPr>
          <p:cNvPicPr>
            <a:picLocks noChangeAspect="1"/>
          </p:cNvPicPr>
          <p:nvPr userDrawn="1"/>
        </p:nvPicPr>
        <p:blipFill>
          <a:blip r:embed="rId5"/>
          <a:srcRect t="47016" r="70078" b="17990"/>
          <a:stretch>
            <a:fillRect/>
          </a:stretch>
        </p:blipFill>
        <p:spPr>
          <a:xfrm>
            <a:off x="6900864" y="3348795"/>
            <a:ext cx="2530102" cy="1523242"/>
          </a:xfrm>
          <a:prstGeom prst="rect">
            <a:avLst/>
          </a:prstGeom>
        </p:spPr>
      </p:pic>
      <p:graphicFrame>
        <p:nvGraphicFramePr>
          <p:cNvPr id="28" name="Chart 27">
            <a:extLst>
              <a:ext uri="{FF2B5EF4-FFF2-40B4-BE49-F238E27FC236}">
                <a16:creationId xmlns:a16="http://schemas.microsoft.com/office/drawing/2014/main" id="{1BA56DE1-3C1E-48C2-D77B-B3A9ED31E109}"/>
              </a:ext>
            </a:extLst>
          </p:cNvPr>
          <p:cNvGraphicFramePr/>
          <p:nvPr userDrawn="1">
            <p:extLst>
              <p:ext uri="{D42A27DB-BD31-4B8C-83A1-F6EECF244321}">
                <p14:modId xmlns:p14="http://schemas.microsoft.com/office/powerpoint/2010/main" val="4241500496"/>
              </p:ext>
            </p:extLst>
          </p:nvPr>
        </p:nvGraphicFramePr>
        <p:xfrm>
          <a:off x="8671754" y="2775374"/>
          <a:ext cx="2325686" cy="2668990"/>
        </p:xfrm>
        <a:graphic>
          <a:graphicData uri="http://schemas.openxmlformats.org/drawingml/2006/chart">
            <c:chart xmlns:c="http://schemas.openxmlformats.org/drawingml/2006/chart" xmlns:r="http://schemas.openxmlformats.org/officeDocument/2006/relationships" r:id="rId6"/>
          </a:graphicData>
        </a:graphic>
      </p:graphicFrame>
      <p:sp>
        <p:nvSpPr>
          <p:cNvPr id="37" name="TextBox 36">
            <a:extLst>
              <a:ext uri="{FF2B5EF4-FFF2-40B4-BE49-F238E27FC236}">
                <a16:creationId xmlns:a16="http://schemas.microsoft.com/office/drawing/2014/main" id="{3F01D1CF-739E-26D0-FAA5-D0AB39905B29}"/>
              </a:ext>
            </a:extLst>
          </p:cNvPr>
          <p:cNvSpPr txBox="1"/>
          <p:nvPr userDrawn="1"/>
        </p:nvSpPr>
        <p:spPr>
          <a:xfrm>
            <a:off x="6811565" y="5196186"/>
            <a:ext cx="3975498" cy="369332"/>
          </a:xfrm>
          <a:prstGeom prst="rect">
            <a:avLst/>
          </a:prstGeom>
          <a:noFill/>
        </p:spPr>
        <p:txBody>
          <a:bodyPr wrap="square">
            <a:spAutoFit/>
          </a:bodyPr>
          <a:lstStyle/>
          <a:p>
            <a:r>
              <a:rPr lang="en-US">
                <a:solidFill>
                  <a:schemeClr val="bg1"/>
                </a:solidFill>
              </a:rPr>
              <a:t>For how-to, click </a:t>
            </a:r>
            <a:r>
              <a:rPr lang="en-US" b="1">
                <a:solidFill>
                  <a:schemeClr val="bg1"/>
                </a:solidFill>
                <a:hlinkClick r:id="rId7">
                  <a:extLst>
                    <a:ext uri="{A12FA001-AC4F-418D-AE19-62706E023703}">
                      <ahyp:hlinkClr xmlns:ahyp="http://schemas.microsoft.com/office/drawing/2018/hyperlinkcolor" val="tx"/>
                    </a:ext>
                  </a:extLst>
                </a:hlinkClick>
              </a:rPr>
              <a:t>here</a:t>
            </a:r>
            <a:endParaRPr lang="en-US" b="1">
              <a:solidFill>
                <a:schemeClr val="bg1"/>
              </a:solidFill>
            </a:endParaRPr>
          </a:p>
        </p:txBody>
      </p:sp>
      <p:sp>
        <p:nvSpPr>
          <p:cNvPr id="17" name="Rectangle 16">
            <a:extLst>
              <a:ext uri="{FF2B5EF4-FFF2-40B4-BE49-F238E27FC236}">
                <a16:creationId xmlns:a16="http://schemas.microsoft.com/office/drawing/2014/main" id="{D385CF2D-41FA-B319-5ED0-8BCED9845839}"/>
              </a:ext>
            </a:extLst>
          </p:cNvPr>
          <p:cNvSpPr/>
          <p:nvPr userDrawn="1"/>
        </p:nvSpPr>
        <p:spPr>
          <a:xfrm>
            <a:off x="5791201" y="5918200"/>
            <a:ext cx="6400800" cy="609600"/>
          </a:xfrm>
          <a:prstGeom prst="rect">
            <a:avLst/>
          </a:prstGeom>
          <a:gradFill>
            <a:gsLst>
              <a:gs pos="3000">
                <a:schemeClr val="bg1">
                  <a:alpha val="0"/>
                </a:schemeClr>
              </a:gs>
              <a:gs pos="16000">
                <a:srgbClr val="0064AE"/>
              </a:gs>
              <a:gs pos="89000">
                <a:srgbClr val="744197"/>
              </a:gs>
            </a:gsLst>
            <a:lin ang="0" scaled="0"/>
          </a:gradFill>
          <a:ln w="66675">
            <a:gradFill>
              <a:gsLst>
                <a:gs pos="14000">
                  <a:schemeClr val="bg1">
                    <a:alpha val="0"/>
                  </a:schemeClr>
                </a:gs>
                <a:gs pos="32000">
                  <a:srgbClr val="00B4F0">
                    <a:alpha val="71528"/>
                  </a:srgbClr>
                </a:gs>
                <a:gs pos="56000">
                  <a:srgbClr val="0064AE"/>
                </a:gs>
                <a:gs pos="89000">
                  <a:srgbClr val="744197"/>
                </a:gs>
              </a:gsLst>
              <a:lin ang="0" scaled="0"/>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10127274-5BB1-7383-D8D7-989CAB4E57E2}"/>
              </a:ext>
            </a:extLst>
          </p:cNvPr>
          <p:cNvSpPr txBox="1"/>
          <p:nvPr userDrawn="1"/>
        </p:nvSpPr>
        <p:spPr>
          <a:xfrm>
            <a:off x="6466562" y="6017779"/>
            <a:ext cx="5470742" cy="369332"/>
          </a:xfrm>
          <a:prstGeom prst="rect">
            <a:avLst/>
          </a:prstGeom>
          <a:noFill/>
        </p:spPr>
        <p:txBody>
          <a:bodyPr wrap="square" rtlCol="0">
            <a:spAutoFit/>
          </a:bodyPr>
          <a:lstStyle/>
          <a:p>
            <a:r>
              <a:rPr lang="en-US" sz="1800" b="1">
                <a:solidFill>
                  <a:schemeClr val="bg1"/>
                </a:solidFill>
                <a:effectLst/>
                <a:latin typeface="Arial" panose="020B0604020202020204" pitchFamily="34" charset="0"/>
              </a:rPr>
              <a:t>Delete this informational slide when not needed </a:t>
            </a:r>
            <a:endParaRPr lang="en-US" sz="180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595523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F2B907-BC9D-4F2B-8F55-9E0F2E61DFCE}"/>
              </a:ext>
            </a:extLst>
          </p:cNvPr>
          <p:cNvSpPr/>
          <p:nvPr userDrawn="1"/>
        </p:nvSpPr>
        <p:spPr>
          <a:xfrm>
            <a:off x="0" y="0"/>
            <a:ext cx="12192000" cy="6858000"/>
          </a:xfrm>
          <a:prstGeom prst="rect">
            <a:avLst/>
          </a:prstGeom>
          <a:gradFill>
            <a:gsLst>
              <a:gs pos="40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6279D2E-19E9-90FE-04E9-FF179E96B430}"/>
              </a:ext>
            </a:extLst>
          </p:cNvPr>
          <p:cNvSpPr/>
          <p:nvPr userDrawn="1"/>
        </p:nvSpPr>
        <p:spPr>
          <a:xfrm>
            <a:off x="0" y="0"/>
            <a:ext cx="12192000" cy="6858000"/>
          </a:xfrm>
          <a:prstGeom prst="rect">
            <a:avLst/>
          </a:prstGeom>
          <a:gradFill>
            <a:gsLst>
              <a:gs pos="99000">
                <a:srgbClr val="453A97"/>
              </a:gs>
              <a:gs pos="67000">
                <a:srgbClr val="453A97">
                  <a:alpha val="0"/>
                </a:srgbClr>
              </a:gs>
            </a:gsLst>
            <a:lin ang="3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Diagram&#10;&#10;AI-generated content may be incorrect.">
            <a:extLst>
              <a:ext uri="{FF2B5EF4-FFF2-40B4-BE49-F238E27FC236}">
                <a16:creationId xmlns:a16="http://schemas.microsoft.com/office/drawing/2014/main" id="{F128BECE-ABBF-570C-1B88-2522EFEA4F2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sp>
        <p:nvSpPr>
          <p:cNvPr id="16" name="Text Placeholder 15">
            <a:extLst>
              <a:ext uri="{FF2B5EF4-FFF2-40B4-BE49-F238E27FC236}">
                <a16:creationId xmlns:a16="http://schemas.microsoft.com/office/drawing/2014/main" id="{39719DB7-42C6-E644-555F-14FD4B489DBB}"/>
              </a:ext>
            </a:extLst>
          </p:cNvPr>
          <p:cNvSpPr>
            <a:spLocks noGrp="1"/>
          </p:cNvSpPr>
          <p:nvPr>
            <p:ph type="body" sz="quarter" idx="10" hasCustomPrompt="1"/>
          </p:nvPr>
        </p:nvSpPr>
        <p:spPr>
          <a:xfrm>
            <a:off x="514350" y="2817683"/>
            <a:ext cx="3406297" cy="902979"/>
          </a:xfrm>
        </p:spPr>
        <p:txBody>
          <a:bodyPr>
            <a:noAutofit/>
          </a:bodyPr>
          <a:lstStyle>
            <a:lvl1pPr marL="0" indent="0">
              <a:lnSpc>
                <a:spcPts val="3700"/>
              </a:lnSpc>
              <a:spcBef>
                <a:spcPts val="0"/>
              </a:spcBef>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 </a:t>
            </a:r>
            <a:endParaRPr lang="en-US">
              <a:effectLst/>
              <a:latin typeface="Arial" panose="020B0604020202020204" pitchFamily="34" charset="0"/>
            </a:endParaRPr>
          </a:p>
        </p:txBody>
      </p:sp>
      <p:sp>
        <p:nvSpPr>
          <p:cNvPr id="17" name="Text Placeholder 15">
            <a:extLst>
              <a:ext uri="{FF2B5EF4-FFF2-40B4-BE49-F238E27FC236}">
                <a16:creationId xmlns:a16="http://schemas.microsoft.com/office/drawing/2014/main" id="{1F1FD111-9E6E-5A1A-2B95-EE88204B83D4}"/>
              </a:ext>
            </a:extLst>
          </p:cNvPr>
          <p:cNvSpPr>
            <a:spLocks noGrp="1"/>
          </p:cNvSpPr>
          <p:nvPr>
            <p:ph type="body" sz="quarter" idx="11" hasCustomPrompt="1"/>
          </p:nvPr>
        </p:nvSpPr>
        <p:spPr>
          <a:xfrm>
            <a:off x="514350" y="3825340"/>
            <a:ext cx="3406297"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8" name="Text Placeholder 15">
            <a:extLst>
              <a:ext uri="{FF2B5EF4-FFF2-40B4-BE49-F238E27FC236}">
                <a16:creationId xmlns:a16="http://schemas.microsoft.com/office/drawing/2014/main" id="{D3885829-C761-D464-4574-861C6BE96623}"/>
              </a:ext>
            </a:extLst>
          </p:cNvPr>
          <p:cNvSpPr>
            <a:spLocks noGrp="1"/>
          </p:cNvSpPr>
          <p:nvPr>
            <p:ph type="body" sz="quarter" idx="12" hasCustomPrompt="1"/>
          </p:nvPr>
        </p:nvSpPr>
        <p:spPr>
          <a:xfrm>
            <a:off x="514350" y="2543827"/>
            <a:ext cx="3406297" cy="23695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9" name="Text Placeholder 15">
            <a:extLst>
              <a:ext uri="{FF2B5EF4-FFF2-40B4-BE49-F238E27FC236}">
                <a16:creationId xmlns:a16="http://schemas.microsoft.com/office/drawing/2014/main" id="{998EC992-5605-AD44-A47F-2F67316C6C2C}"/>
              </a:ext>
            </a:extLst>
          </p:cNvPr>
          <p:cNvSpPr>
            <a:spLocks noGrp="1"/>
          </p:cNvSpPr>
          <p:nvPr>
            <p:ph type="body" sz="quarter" idx="13" hasCustomPrompt="1"/>
          </p:nvPr>
        </p:nvSpPr>
        <p:spPr>
          <a:xfrm>
            <a:off x="514350" y="5502058"/>
            <a:ext cx="3406297" cy="360123"/>
          </a:xfrm>
        </p:spPr>
        <p:txBody>
          <a:bodyPr>
            <a:noAutofit/>
          </a:bodyPr>
          <a:lstStyle>
            <a:lvl1pPr marL="0" indent="0">
              <a:buNone/>
              <a:defRPr lang="en-US" sz="1800" b="1" smtClean="0">
                <a:solidFill>
                  <a:schemeClr val="bg1"/>
                </a:solidFill>
                <a:effectLst/>
              </a:defRPr>
            </a:lvl1pPr>
          </a:lstStyle>
          <a:p>
            <a:r>
              <a:rPr lang="en-US" b="1">
                <a:solidFill>
                  <a:srgbClr val="EDEDED"/>
                </a:solidFill>
                <a:effectLst/>
                <a:latin typeface="Arial" panose="020B0604020202020204" pitchFamily="34" charset="0"/>
              </a:rPr>
              <a:t>Presenter Name Goes Here</a:t>
            </a:r>
            <a:endParaRPr lang="en-US">
              <a:solidFill>
                <a:srgbClr val="EDEDED"/>
              </a:solidFill>
              <a:effectLst/>
              <a:latin typeface="Arial" panose="020B0604020202020204" pitchFamily="34" charset="0"/>
            </a:endParaRPr>
          </a:p>
        </p:txBody>
      </p:sp>
      <p:sp>
        <p:nvSpPr>
          <p:cNvPr id="20" name="Text Placeholder 15">
            <a:extLst>
              <a:ext uri="{FF2B5EF4-FFF2-40B4-BE49-F238E27FC236}">
                <a16:creationId xmlns:a16="http://schemas.microsoft.com/office/drawing/2014/main" id="{7CD44280-A1BF-91DE-8C40-5991AEF8AA1B}"/>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cxnSp>
        <p:nvCxnSpPr>
          <p:cNvPr id="22" name="Straight Connector 21">
            <a:extLst>
              <a:ext uri="{FF2B5EF4-FFF2-40B4-BE49-F238E27FC236}">
                <a16:creationId xmlns:a16="http://schemas.microsoft.com/office/drawing/2014/main" id="{E61786D4-A60E-5A44-F8BA-6ECF15CD41F1}"/>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6" name="Picture 5" descr="A picture containing colorful, tableware, dishware&#10;&#10;AI-generated content may be incorrect.">
            <a:extLst>
              <a:ext uri="{FF2B5EF4-FFF2-40B4-BE49-F238E27FC236}">
                <a16:creationId xmlns:a16="http://schemas.microsoft.com/office/drawing/2014/main" id="{7A42E5CB-46B6-F4FB-1B33-3EFB315216A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7264" b="4628"/>
          <a:stretch>
            <a:fillRect/>
          </a:stretch>
        </p:blipFill>
        <p:spPr>
          <a:xfrm>
            <a:off x="4156364" y="0"/>
            <a:ext cx="7783686" cy="6858000"/>
          </a:xfrm>
          <a:prstGeom prst="rect">
            <a:avLst/>
          </a:prstGeom>
        </p:spPr>
      </p:pic>
      <p:pic>
        <p:nvPicPr>
          <p:cNvPr id="3" name="Picture 2" descr="A black background with white text&#10;&#10;AI-generated content may be incorrect.">
            <a:extLst>
              <a:ext uri="{FF2B5EF4-FFF2-40B4-BE49-F238E27FC236}">
                <a16:creationId xmlns:a16="http://schemas.microsoft.com/office/drawing/2014/main" id="{3B59C94E-E4EA-2BEB-DD89-31274505F3BE}"/>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5861657" y="2755727"/>
            <a:ext cx="4277991" cy="1313840"/>
          </a:xfrm>
          <a:prstGeom prst="rect">
            <a:avLst/>
          </a:prstGeom>
        </p:spPr>
      </p:pic>
      <p:pic>
        <p:nvPicPr>
          <p:cNvPr id="4" name="Picture 3" descr="A picture containing transport, aircraft, airplane&#10;&#10;AI-generated content may be incorrect.">
            <a:extLst>
              <a:ext uri="{FF2B5EF4-FFF2-40B4-BE49-F238E27FC236}">
                <a16:creationId xmlns:a16="http://schemas.microsoft.com/office/drawing/2014/main" id="{1FDBE2B6-234C-F245-7F43-07D733C8D976}"/>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rot="302786">
            <a:off x="8229251" y="3168684"/>
            <a:ext cx="3307220" cy="2003085"/>
          </a:xfrm>
          <a:prstGeom prst="rect">
            <a:avLst/>
          </a:prstGeom>
        </p:spPr>
      </p:pic>
      <p:pic>
        <p:nvPicPr>
          <p:cNvPr id="5" name="Picture 4" descr="A satellite in space&#10;&#10;AI-generated content may be incorrect.">
            <a:extLst>
              <a:ext uri="{FF2B5EF4-FFF2-40B4-BE49-F238E27FC236}">
                <a16:creationId xmlns:a16="http://schemas.microsoft.com/office/drawing/2014/main" id="{90869467-6057-C4F8-20D1-B7F6BA75963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21108010">
            <a:off x="3409003" y="137786"/>
            <a:ext cx="3645411" cy="3856885"/>
          </a:xfrm>
          <a:prstGeom prst="rect">
            <a:avLst/>
          </a:prstGeom>
        </p:spPr>
      </p:pic>
    </p:spTree>
    <p:extLst>
      <p:ext uri="{BB962C8B-B14F-4D97-AF65-F5344CB8AC3E}">
        <p14:creationId xmlns:p14="http://schemas.microsoft.com/office/powerpoint/2010/main" val="4234496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2">
    <p:bg>
      <p:bgPr>
        <a:blipFill dpi="0" rotWithShape="1">
          <a:blip r:embed="rId2" cstate="screen">
            <a:lum/>
            <a:extLst>
              <a:ext uri="{28A0092B-C50C-407E-A947-70E740481C1C}">
                <a14:useLocalDpi xmlns:a14="http://schemas.microsoft.com/office/drawing/2010/main"/>
              </a:ext>
            </a:extLst>
          </a:blip>
          <a:srcRect/>
          <a:stretch>
            <a:fillRect l="-40000" t="-39000" r="18000" b="-39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1"/>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79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sp>
        <p:nvSpPr>
          <p:cNvPr id="11" name="Text Placeholder 15">
            <a:extLst>
              <a:ext uri="{FF2B5EF4-FFF2-40B4-BE49-F238E27FC236}">
                <a16:creationId xmlns:a16="http://schemas.microsoft.com/office/drawing/2014/main" id="{2288C007-EE80-83A3-7E8C-C364B956C63E}"/>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A8CF4CA6-872C-5168-C18A-27B6279A3E50}"/>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9A2830D5-A5A2-3219-B22B-7D75BEE76284}"/>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4" name="Text Placeholder 15">
            <a:extLst>
              <a:ext uri="{FF2B5EF4-FFF2-40B4-BE49-F238E27FC236}">
                <a16:creationId xmlns:a16="http://schemas.microsoft.com/office/drawing/2014/main" id="{06F123A5-CBD1-3223-BD79-C181A472536B}"/>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5" name="Text Placeholder 15">
            <a:extLst>
              <a:ext uri="{FF2B5EF4-FFF2-40B4-BE49-F238E27FC236}">
                <a16:creationId xmlns:a16="http://schemas.microsoft.com/office/drawing/2014/main" id="{B19AE913-CFCD-F20F-0870-C56A71A39D6E}"/>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pic>
        <p:nvPicPr>
          <p:cNvPr id="5" name="Picture 4">
            <a:extLst>
              <a:ext uri="{FF2B5EF4-FFF2-40B4-BE49-F238E27FC236}">
                <a16:creationId xmlns:a16="http://schemas.microsoft.com/office/drawing/2014/main" id="{B8456136-9C0C-B9D3-3C7C-259E33AAC274}"/>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Tree>
    <p:extLst>
      <p:ext uri="{BB962C8B-B14F-4D97-AF65-F5344CB8AC3E}">
        <p14:creationId xmlns:p14="http://schemas.microsoft.com/office/powerpoint/2010/main" val="4252577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3">
    <p:bg>
      <p:bgPr>
        <a:blipFill dpi="0" rotWithShape="1">
          <a:blip r:embed="rId2" cstate="screen">
            <a:lum/>
            <a:extLst>
              <a:ext uri="{28A0092B-C50C-407E-A947-70E740481C1C}">
                <a14:useLocalDpi xmlns:a14="http://schemas.microsoft.com/office/drawing/2010/main"/>
              </a:ext>
            </a:extLst>
          </a:blip>
          <a:srcRect/>
          <a:stretch>
            <a:fillRect l="-12000" t="-59000" r="11000" b="-51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0"/>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81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sp>
        <p:nvSpPr>
          <p:cNvPr id="6" name="Text Placeholder 15">
            <a:extLst>
              <a:ext uri="{FF2B5EF4-FFF2-40B4-BE49-F238E27FC236}">
                <a16:creationId xmlns:a16="http://schemas.microsoft.com/office/drawing/2014/main" id="{04308835-1BA3-8A7A-A607-140234D49F34}"/>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0F0D052B-22CA-476B-3559-4C66F3186237}"/>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pic>
        <p:nvPicPr>
          <p:cNvPr id="17" name="Picture 16">
            <a:extLst>
              <a:ext uri="{FF2B5EF4-FFF2-40B4-BE49-F238E27FC236}">
                <a16:creationId xmlns:a16="http://schemas.microsoft.com/office/drawing/2014/main" id="{467C039B-C247-00E5-BD1E-CDB379E7EAC6}"/>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
        <p:nvSpPr>
          <p:cNvPr id="11" name="Text Placeholder 15">
            <a:extLst>
              <a:ext uri="{FF2B5EF4-FFF2-40B4-BE49-F238E27FC236}">
                <a16:creationId xmlns:a16="http://schemas.microsoft.com/office/drawing/2014/main" id="{C54C8C0B-0E71-2C0F-8BF9-9E261F396937}"/>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F7070786-13B3-AA8D-1C61-D6F033BC1DCC}"/>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CD999F8C-856F-0E77-82C6-C9EC0697EEEB}"/>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4278317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4">
    <p:bg>
      <p:bgPr>
        <a:blipFill dpi="0" rotWithShape="1">
          <a:blip r:embed="rId2" cstate="screen">
            <a:lum/>
            <a:extLst>
              <a:ext uri="{28A0092B-C50C-407E-A947-70E740481C1C}">
                <a14:useLocalDpi xmlns:a14="http://schemas.microsoft.com/office/drawing/2010/main"/>
              </a:ext>
            </a:extLst>
          </a:blip>
          <a:srcRect/>
          <a:stretch>
            <a:fillRect l="12000" t="-22000" r="10000" b="-79000"/>
          </a:stretch>
        </a:blipFill>
        <a:effectLst/>
      </p:bgPr>
    </p:bg>
    <p:spTree>
      <p:nvGrpSpPr>
        <p:cNvPr id="1" name=""/>
        <p:cNvGrpSpPr/>
        <p:nvPr/>
      </p:nvGrpSpPr>
      <p:grpSpPr>
        <a:xfrm>
          <a:off x="0" y="0"/>
          <a:ext cx="0" cy="0"/>
          <a:chOff x="0" y="0"/>
          <a:chExt cx="0" cy="0"/>
        </a:xfrm>
      </p:grpSpPr>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t="23242" r="42864" b="23242"/>
          <a:stretch/>
        </p:blipFill>
        <p:spPr>
          <a:xfrm>
            <a:off x="4870107" y="0"/>
            <a:ext cx="7321893" cy="6858000"/>
          </a:xfrm>
          <a:prstGeom prst="rect">
            <a:avLst/>
          </a:prstGeom>
        </p:spPr>
      </p:pic>
      <p:sp>
        <p:nvSpPr>
          <p:cNvPr id="8" name="Freeform 7">
            <a:extLst>
              <a:ext uri="{FF2B5EF4-FFF2-40B4-BE49-F238E27FC236}">
                <a16:creationId xmlns:a16="http://schemas.microsoft.com/office/drawing/2014/main" id="{D6159EC1-EA99-A6D1-BB48-28933BAB8624}"/>
              </a:ext>
            </a:extLst>
          </p:cNvPr>
          <p:cNvSpPr/>
          <p:nvPr userDrawn="1"/>
        </p:nvSpPr>
        <p:spPr>
          <a:xfrm>
            <a:off x="0" y="0"/>
            <a:ext cx="5873954" cy="6858000"/>
          </a:xfrm>
          <a:custGeom>
            <a:avLst/>
            <a:gdLst>
              <a:gd name="connsiteX0" fmla="*/ 0 w 5873954"/>
              <a:gd name="connsiteY0" fmla="*/ 0 h 6858000"/>
              <a:gd name="connsiteX1" fmla="*/ 5873954 w 5873954"/>
              <a:gd name="connsiteY1" fmla="*/ 0 h 6858000"/>
              <a:gd name="connsiteX2" fmla="*/ 5803465 w 5873954"/>
              <a:gd name="connsiteY2" fmla="*/ 109953 h 6858000"/>
              <a:gd name="connsiteX3" fmla="*/ 4876799 w 5873954"/>
              <a:gd name="connsiteY3" fmla="*/ 3429000 h 6858000"/>
              <a:gd name="connsiteX4" fmla="*/ 5803465 w 5873954"/>
              <a:gd name="connsiteY4" fmla="*/ 6748048 h 6858000"/>
              <a:gd name="connsiteX5" fmla="*/ 5873954 w 5873954"/>
              <a:gd name="connsiteY5" fmla="*/ 6858000 h 6858000"/>
              <a:gd name="connsiteX6" fmla="*/ 0 w 58739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73954" h="6858000">
                <a:moveTo>
                  <a:pt x="0" y="0"/>
                </a:moveTo>
                <a:lnTo>
                  <a:pt x="5873954" y="0"/>
                </a:lnTo>
                <a:lnTo>
                  <a:pt x="5803465" y="109953"/>
                </a:lnTo>
                <a:cubicBezTo>
                  <a:pt x="5215426" y="1077734"/>
                  <a:pt x="4876799" y="2213822"/>
                  <a:pt x="4876799" y="3429000"/>
                </a:cubicBezTo>
                <a:cubicBezTo>
                  <a:pt x="4876799" y="4644179"/>
                  <a:pt x="5215426" y="5780266"/>
                  <a:pt x="5803465" y="6748048"/>
                </a:cubicBezTo>
                <a:lnTo>
                  <a:pt x="5873954" y="6858000"/>
                </a:lnTo>
                <a:lnTo>
                  <a:pt x="0" y="6858000"/>
                </a:lnTo>
                <a:close/>
              </a:path>
            </a:pathLst>
          </a:custGeom>
          <a:gradFill>
            <a:gsLst>
              <a:gs pos="81000">
                <a:srgbClr val="0064AE"/>
              </a:gs>
              <a:gs pos="12000">
                <a:srgbClr val="263766"/>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Diagram&#10;&#10;AI-generated content may be incorrect.">
            <a:extLst>
              <a:ext uri="{FF2B5EF4-FFF2-40B4-BE49-F238E27FC236}">
                <a16:creationId xmlns:a16="http://schemas.microsoft.com/office/drawing/2014/main" id="{98445B43-F473-EC95-CB91-47038E872D99}"/>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A89686FF-07C3-E548-F3E0-8FD3D5718F58}"/>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190602" y="2755727"/>
            <a:ext cx="4277991" cy="1313840"/>
          </a:xfrm>
          <a:prstGeom prst="rect">
            <a:avLst/>
          </a:prstGeom>
        </p:spPr>
      </p:pic>
      <p:sp>
        <p:nvSpPr>
          <p:cNvPr id="6" name="Text Placeholder 15">
            <a:extLst>
              <a:ext uri="{FF2B5EF4-FFF2-40B4-BE49-F238E27FC236}">
                <a16:creationId xmlns:a16="http://schemas.microsoft.com/office/drawing/2014/main" id="{26B4BA10-A0E5-365A-2001-7C6D999751AC}"/>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9891A1FE-BCB6-6F65-DBFA-76F3AFA0DAD9}"/>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pic>
        <p:nvPicPr>
          <p:cNvPr id="15" name="Picture 14">
            <a:extLst>
              <a:ext uri="{FF2B5EF4-FFF2-40B4-BE49-F238E27FC236}">
                <a16:creationId xmlns:a16="http://schemas.microsoft.com/office/drawing/2014/main" id="{305992F9-1788-A224-8D9C-EF09ABF8049D}"/>
              </a:ext>
            </a:extLst>
          </p:cNvPr>
          <p:cNvPicPr>
            <a:picLocks noChangeAspect="1"/>
          </p:cNvPicPr>
          <p:nvPr userDrawn="1"/>
        </p:nvPicPr>
        <p:blipFill>
          <a:blip r:embed="rId6">
            <a:alphaModFix amt="80000"/>
          </a:blip>
          <a:stretch>
            <a:fillRect/>
          </a:stretch>
        </p:blipFill>
        <p:spPr>
          <a:xfrm>
            <a:off x="4148282" y="1097973"/>
            <a:ext cx="3479800" cy="2362200"/>
          </a:xfrm>
          <a:prstGeom prst="rect">
            <a:avLst/>
          </a:prstGeom>
        </p:spPr>
      </p:pic>
      <p:sp>
        <p:nvSpPr>
          <p:cNvPr id="11" name="Text Placeholder 15">
            <a:extLst>
              <a:ext uri="{FF2B5EF4-FFF2-40B4-BE49-F238E27FC236}">
                <a16:creationId xmlns:a16="http://schemas.microsoft.com/office/drawing/2014/main" id="{02F4EBC7-D301-5D5F-1AD2-A0224C23D3AB}"/>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12" name="Text Placeholder 15">
            <a:extLst>
              <a:ext uri="{FF2B5EF4-FFF2-40B4-BE49-F238E27FC236}">
                <a16:creationId xmlns:a16="http://schemas.microsoft.com/office/drawing/2014/main" id="{03E3B74C-4662-D4B7-D319-9DEDC7DC2EFB}"/>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3" name="Text Placeholder 15">
            <a:extLst>
              <a:ext uri="{FF2B5EF4-FFF2-40B4-BE49-F238E27FC236}">
                <a16:creationId xmlns:a16="http://schemas.microsoft.com/office/drawing/2014/main" id="{47A7BEEC-6633-2940-51CD-324768650073}"/>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31170306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5">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4E1DAEA-4ACC-D005-CEBE-6B03E8BB6893}"/>
              </a:ext>
            </a:extLst>
          </p:cNvPr>
          <p:cNvSpPr/>
          <p:nvPr userDrawn="1"/>
        </p:nvSpPr>
        <p:spPr>
          <a:xfrm rot="10800000">
            <a:off x="0" y="0"/>
            <a:ext cx="12192000" cy="6858000"/>
          </a:xfrm>
          <a:prstGeom prst="rect">
            <a:avLst/>
          </a:prstGeom>
          <a:gradFill>
            <a:gsLst>
              <a:gs pos="100000">
                <a:srgbClr val="0064AE"/>
              </a:gs>
              <a:gs pos="75000">
                <a:srgbClr val="154B86"/>
              </a:gs>
              <a:gs pos="44000">
                <a:srgbClr val="263766"/>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picture containing icon&#10;&#10;AI-generated content may be incorrect.">
            <a:extLst>
              <a:ext uri="{FF2B5EF4-FFF2-40B4-BE49-F238E27FC236}">
                <a16:creationId xmlns:a16="http://schemas.microsoft.com/office/drawing/2014/main" id="{19E014C5-07A2-2222-90D8-75EA65D10AD8}"/>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 t="29967" r="39568" b="27023"/>
          <a:stretch/>
        </p:blipFill>
        <p:spPr>
          <a:xfrm>
            <a:off x="2565854" y="0"/>
            <a:ext cx="9626146" cy="6858000"/>
          </a:xfrm>
          <a:prstGeom prst="rect">
            <a:avLst/>
          </a:prstGeom>
        </p:spPr>
      </p:pic>
      <p:pic>
        <p:nvPicPr>
          <p:cNvPr id="10" name="Picture 9" descr="Diagram&#10;&#10;AI-generated content may be incorrect.">
            <a:extLst>
              <a:ext uri="{FF2B5EF4-FFF2-40B4-BE49-F238E27FC236}">
                <a16:creationId xmlns:a16="http://schemas.microsoft.com/office/drawing/2014/main" id="{43C91147-A91F-668A-2AED-05ACC9A3D65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53305" y="113605"/>
            <a:ext cx="2865676" cy="1350174"/>
          </a:xfrm>
          <a:prstGeom prst="rect">
            <a:avLst/>
          </a:prstGeom>
        </p:spPr>
      </p:pic>
      <p:cxnSp>
        <p:nvCxnSpPr>
          <p:cNvPr id="16" name="Straight Connector 15">
            <a:extLst>
              <a:ext uri="{FF2B5EF4-FFF2-40B4-BE49-F238E27FC236}">
                <a16:creationId xmlns:a16="http://schemas.microsoft.com/office/drawing/2014/main" id="{FA4DA1AF-7B87-D995-7A01-F7493DDD6A3C}"/>
              </a:ext>
            </a:extLst>
          </p:cNvPr>
          <p:cNvCxnSpPr>
            <a:cxnSpLocks/>
          </p:cNvCxnSpPr>
          <p:nvPr userDrawn="1"/>
        </p:nvCxnSpPr>
        <p:spPr>
          <a:xfrm>
            <a:off x="0" y="6275540"/>
            <a:ext cx="3920647" cy="0"/>
          </a:xfrm>
          <a:prstGeom prst="line">
            <a:avLst/>
          </a:prstGeom>
          <a:ln w="63500">
            <a:gradFill>
              <a:gsLst>
                <a:gs pos="0">
                  <a:srgbClr val="00B4F0">
                    <a:alpha val="0"/>
                  </a:srgbClr>
                </a:gs>
                <a:gs pos="100000">
                  <a:srgbClr val="00B4F0"/>
                </a:gs>
              </a:gsLst>
              <a:lin ang="6000000" scaled="0"/>
            </a:gradFill>
          </a:ln>
        </p:spPr>
        <p:style>
          <a:lnRef idx="2">
            <a:schemeClr val="accent1"/>
          </a:lnRef>
          <a:fillRef idx="0">
            <a:schemeClr val="accent1"/>
          </a:fillRef>
          <a:effectRef idx="1">
            <a:schemeClr val="accent1"/>
          </a:effectRef>
          <a:fontRef idx="minor">
            <a:schemeClr val="tx1"/>
          </a:fontRef>
        </p:style>
      </p:cxnSp>
      <p:pic>
        <p:nvPicPr>
          <p:cNvPr id="18" name="Picture 17" descr="A black background with white text&#10;&#10;AI-generated content may be incorrect.">
            <a:extLst>
              <a:ext uri="{FF2B5EF4-FFF2-40B4-BE49-F238E27FC236}">
                <a16:creationId xmlns:a16="http://schemas.microsoft.com/office/drawing/2014/main" id="{58733DD7-D13F-453A-C639-6A398FC4566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6968992" y="2755727"/>
            <a:ext cx="4277991" cy="1313840"/>
          </a:xfrm>
          <a:prstGeom prst="rect">
            <a:avLst/>
          </a:prstGeom>
        </p:spPr>
      </p:pic>
      <p:sp>
        <p:nvSpPr>
          <p:cNvPr id="12" name="Text Placeholder 15">
            <a:extLst>
              <a:ext uri="{FF2B5EF4-FFF2-40B4-BE49-F238E27FC236}">
                <a16:creationId xmlns:a16="http://schemas.microsoft.com/office/drawing/2014/main" id="{EE9CA226-8439-4544-DC06-4163D7BB1D60}"/>
              </a:ext>
            </a:extLst>
          </p:cNvPr>
          <p:cNvSpPr>
            <a:spLocks noGrp="1"/>
          </p:cNvSpPr>
          <p:nvPr>
            <p:ph type="body" sz="quarter" idx="13" hasCustomPrompt="1"/>
          </p:nvPr>
        </p:nvSpPr>
        <p:spPr>
          <a:xfrm>
            <a:off x="514350" y="5502058"/>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3" name="Text Placeholder 15">
            <a:extLst>
              <a:ext uri="{FF2B5EF4-FFF2-40B4-BE49-F238E27FC236}">
                <a16:creationId xmlns:a16="http://schemas.microsoft.com/office/drawing/2014/main" id="{461C77A3-7D4F-4381-41DB-56101C2E178B}"/>
              </a:ext>
            </a:extLst>
          </p:cNvPr>
          <p:cNvSpPr>
            <a:spLocks noGrp="1"/>
          </p:cNvSpPr>
          <p:nvPr>
            <p:ph type="body" sz="quarter" idx="14" hasCustomPrompt="1"/>
          </p:nvPr>
        </p:nvSpPr>
        <p:spPr>
          <a:xfrm>
            <a:off x="514350" y="5794332"/>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2" name="Text Placeholder 15">
            <a:extLst>
              <a:ext uri="{FF2B5EF4-FFF2-40B4-BE49-F238E27FC236}">
                <a16:creationId xmlns:a16="http://schemas.microsoft.com/office/drawing/2014/main" id="{F89EBE8D-0A17-CB39-AE11-85591FA3051F}"/>
              </a:ext>
            </a:extLst>
          </p:cNvPr>
          <p:cNvSpPr>
            <a:spLocks noGrp="1"/>
          </p:cNvSpPr>
          <p:nvPr>
            <p:ph type="body" sz="quarter" idx="10" hasCustomPrompt="1"/>
          </p:nvPr>
        </p:nvSpPr>
        <p:spPr>
          <a:xfrm>
            <a:off x="514350" y="3036344"/>
            <a:ext cx="4097407" cy="541743"/>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
        <p:nvSpPr>
          <p:cNvPr id="3" name="Text Placeholder 15">
            <a:extLst>
              <a:ext uri="{FF2B5EF4-FFF2-40B4-BE49-F238E27FC236}">
                <a16:creationId xmlns:a16="http://schemas.microsoft.com/office/drawing/2014/main" id="{8EB0EB32-3F4A-B26B-FF9A-EA5132976AB9}"/>
              </a:ext>
            </a:extLst>
          </p:cNvPr>
          <p:cNvSpPr>
            <a:spLocks noGrp="1"/>
          </p:cNvSpPr>
          <p:nvPr>
            <p:ph type="body" sz="quarter" idx="11" hasCustomPrompt="1"/>
          </p:nvPr>
        </p:nvSpPr>
        <p:spPr>
          <a:xfrm>
            <a:off x="514350" y="3670893"/>
            <a:ext cx="4104743"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4" name="Text Placeholder 15">
            <a:extLst>
              <a:ext uri="{FF2B5EF4-FFF2-40B4-BE49-F238E27FC236}">
                <a16:creationId xmlns:a16="http://schemas.microsoft.com/office/drawing/2014/main" id="{918FB0E0-0667-4810-BE34-6783037892CE}"/>
              </a:ext>
            </a:extLst>
          </p:cNvPr>
          <p:cNvSpPr>
            <a:spLocks noGrp="1"/>
          </p:cNvSpPr>
          <p:nvPr>
            <p:ph type="body" sz="quarter" idx="12" hasCustomPrompt="1"/>
          </p:nvPr>
        </p:nvSpPr>
        <p:spPr>
          <a:xfrm>
            <a:off x="514350" y="2762487"/>
            <a:ext cx="4100819" cy="27378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4205773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6">
    <p:bg>
      <p:bgPr>
        <a:blipFill dpi="0" rotWithShape="1">
          <a:blip r:embed="rId2" cstate="screen">
            <a:lum/>
            <a:extLst>
              <a:ext uri="{28A0092B-C50C-407E-A947-70E740481C1C}">
                <a14:useLocalDpi xmlns:a14="http://schemas.microsoft.com/office/drawing/2010/main"/>
              </a:ext>
            </a:extLst>
          </a:blip>
          <a:srcRect/>
          <a:stretch>
            <a:fillRect l="-63000" t="-39000" r="55000" b="-40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54" descr="A black background with white text&#10;&#10;AI-generated content may be incorrect.">
            <a:extLst>
              <a:ext uri="{FF2B5EF4-FFF2-40B4-BE49-F238E27FC236}">
                <a16:creationId xmlns:a16="http://schemas.microsoft.com/office/drawing/2014/main" id="{97C8E7D7-913F-7E1D-7A16-4EA5E3880DB5}"/>
              </a:ext>
            </a:extLst>
          </p:cNvPr>
          <p:cNvPicPr>
            <a:picLocks noChangeAspect="1"/>
          </p:cNvPicPr>
          <p:nvPr userDrawn="1"/>
        </p:nvPicPr>
        <p:blipFill>
          <a:blip r:embed="rId4"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3" name="Picture 2">
            <a:extLst>
              <a:ext uri="{FF2B5EF4-FFF2-40B4-BE49-F238E27FC236}">
                <a16:creationId xmlns:a16="http://schemas.microsoft.com/office/drawing/2014/main" id="{12FE95B6-433A-1F6C-4E29-530BABE5FBA6}"/>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2" name="Text Placeholder 15">
            <a:extLst>
              <a:ext uri="{FF2B5EF4-FFF2-40B4-BE49-F238E27FC236}">
                <a16:creationId xmlns:a16="http://schemas.microsoft.com/office/drawing/2014/main" id="{CCC713DF-28A7-74CF-57EA-3F12523C22B2}"/>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5" name="Text Placeholder 15">
            <a:extLst>
              <a:ext uri="{FF2B5EF4-FFF2-40B4-BE49-F238E27FC236}">
                <a16:creationId xmlns:a16="http://schemas.microsoft.com/office/drawing/2014/main" id="{F30C82F7-6416-78F5-E0F0-DDD2CD5D1C09}"/>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6" name="Text Placeholder 15">
            <a:extLst>
              <a:ext uri="{FF2B5EF4-FFF2-40B4-BE49-F238E27FC236}">
                <a16:creationId xmlns:a16="http://schemas.microsoft.com/office/drawing/2014/main" id="{2C297028-278B-C730-6313-0EF952D25523}"/>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D40D7A71-6A4B-8854-24C0-6B840BC20E29}"/>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8" name="Text Placeholder 15">
            <a:extLst>
              <a:ext uri="{FF2B5EF4-FFF2-40B4-BE49-F238E27FC236}">
                <a16:creationId xmlns:a16="http://schemas.microsoft.com/office/drawing/2014/main" id="{7E5E013F-9A34-8AB4-5EC8-06CE0BC2CBCE}"/>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25662568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 7">
    <p:bg>
      <p:bgPr>
        <a:blipFill dpi="0" rotWithShape="1">
          <a:blip r:embed="rId2" cstate="screen">
            <a:lum/>
            <a:extLst>
              <a:ext uri="{28A0092B-C50C-407E-A947-70E740481C1C}">
                <a14:useLocalDpi xmlns:a14="http://schemas.microsoft.com/office/drawing/2010/main"/>
              </a:ext>
            </a:extLst>
          </a:blip>
          <a:srcRect/>
          <a:stretch>
            <a:fillRect l="-12000" t="-59000" r="11000" b="-51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9" name="Picture 8" descr="A black background with white text&#10;&#10;AI-generated content may be incorrect.">
            <a:extLst>
              <a:ext uri="{FF2B5EF4-FFF2-40B4-BE49-F238E27FC236}">
                <a16:creationId xmlns:a16="http://schemas.microsoft.com/office/drawing/2014/main" id="{9117DB00-9D0C-6AA0-1ADD-493B5457AAA7}"/>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5" name="Picture 4">
            <a:extLst>
              <a:ext uri="{FF2B5EF4-FFF2-40B4-BE49-F238E27FC236}">
                <a16:creationId xmlns:a16="http://schemas.microsoft.com/office/drawing/2014/main" id="{52166453-C8E1-602A-87FE-CF3CA409BF8B}"/>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6" name="Text Placeholder 15">
            <a:extLst>
              <a:ext uri="{FF2B5EF4-FFF2-40B4-BE49-F238E27FC236}">
                <a16:creationId xmlns:a16="http://schemas.microsoft.com/office/drawing/2014/main" id="{479E735C-ACA1-28A2-A37D-7161191694C9}"/>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7" name="Text Placeholder 15">
            <a:extLst>
              <a:ext uri="{FF2B5EF4-FFF2-40B4-BE49-F238E27FC236}">
                <a16:creationId xmlns:a16="http://schemas.microsoft.com/office/drawing/2014/main" id="{2BCD05EB-6E5F-CC22-0132-45673FDC88F7}"/>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10" name="Text Placeholder 15">
            <a:extLst>
              <a:ext uri="{FF2B5EF4-FFF2-40B4-BE49-F238E27FC236}">
                <a16:creationId xmlns:a16="http://schemas.microsoft.com/office/drawing/2014/main" id="{566BD9AF-98ED-268B-D492-9FA7B81336FF}"/>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11" name="Text Placeholder 15">
            <a:extLst>
              <a:ext uri="{FF2B5EF4-FFF2-40B4-BE49-F238E27FC236}">
                <a16:creationId xmlns:a16="http://schemas.microsoft.com/office/drawing/2014/main" id="{0D6869F7-16F4-22A6-B078-EC12289C2EE0}"/>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12" name="Text Placeholder 15">
            <a:extLst>
              <a:ext uri="{FF2B5EF4-FFF2-40B4-BE49-F238E27FC236}">
                <a16:creationId xmlns:a16="http://schemas.microsoft.com/office/drawing/2014/main" id="{7E0A1269-8110-48FA-36E5-8779F513DBBA}"/>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1538547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8">
    <p:bg>
      <p:bgPr>
        <a:blipFill dpi="0" rotWithShape="1">
          <a:blip r:embed="rId2" cstate="screen">
            <a:lum/>
            <a:extLst>
              <a:ext uri="{28A0092B-C50C-407E-A947-70E740481C1C}">
                <a14:useLocalDpi xmlns:a14="http://schemas.microsoft.com/office/drawing/2010/main"/>
              </a:ext>
            </a:extLst>
          </a:blip>
          <a:srcRect/>
          <a:stretch>
            <a:fillRect l="-20000" t="-29000" r="42000" b="-84000"/>
          </a:stretch>
        </a:blipFill>
        <a:effectLst/>
      </p:bgPr>
    </p:bg>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19C74638-44FD-1A68-B27D-8A2F0855E702}"/>
              </a:ext>
            </a:extLst>
          </p:cNvPr>
          <p:cNvSpPr/>
          <p:nvPr userDrawn="1"/>
        </p:nvSpPr>
        <p:spPr>
          <a:xfrm>
            <a:off x="0" y="0"/>
            <a:ext cx="1839604" cy="6858000"/>
          </a:xfrm>
          <a:custGeom>
            <a:avLst/>
            <a:gdLst>
              <a:gd name="connsiteX0" fmla="*/ 0 w 1839604"/>
              <a:gd name="connsiteY0" fmla="*/ 0 h 6858000"/>
              <a:gd name="connsiteX1" fmla="*/ 1839604 w 1839604"/>
              <a:gd name="connsiteY1" fmla="*/ 0 h 6858000"/>
              <a:gd name="connsiteX2" fmla="*/ 1835946 w 1839604"/>
              <a:gd name="connsiteY2" fmla="*/ 6353 h 6858000"/>
              <a:gd name="connsiteX3" fmla="*/ 968189 w 1839604"/>
              <a:gd name="connsiteY3" fmla="*/ 3429001 h 6858000"/>
              <a:gd name="connsiteX4" fmla="*/ 1835946 w 1839604"/>
              <a:gd name="connsiteY4" fmla="*/ 6851650 h 6858000"/>
              <a:gd name="connsiteX5" fmla="*/ 1839603 w 1839604"/>
              <a:gd name="connsiteY5" fmla="*/ 6858000 h 6858000"/>
              <a:gd name="connsiteX6" fmla="*/ 0 w 18396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9604" h="6858000">
                <a:moveTo>
                  <a:pt x="0" y="0"/>
                </a:moveTo>
                <a:lnTo>
                  <a:pt x="1839604" y="0"/>
                </a:lnTo>
                <a:lnTo>
                  <a:pt x="1835946" y="6353"/>
                </a:lnTo>
                <a:cubicBezTo>
                  <a:pt x="1282538" y="1023780"/>
                  <a:pt x="968189" y="2189728"/>
                  <a:pt x="968189" y="3429001"/>
                </a:cubicBezTo>
                <a:cubicBezTo>
                  <a:pt x="968189" y="4668275"/>
                  <a:pt x="1282538" y="5834223"/>
                  <a:pt x="1835946" y="6851650"/>
                </a:cubicBezTo>
                <a:lnTo>
                  <a:pt x="1839603" y="6858000"/>
                </a:lnTo>
                <a:lnTo>
                  <a:pt x="0" y="6858000"/>
                </a:lnTo>
                <a:close/>
              </a:path>
            </a:pathLst>
          </a:cu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con&#10;&#10;AI-generated content may be incorrect.">
            <a:extLst>
              <a:ext uri="{FF2B5EF4-FFF2-40B4-BE49-F238E27FC236}">
                <a16:creationId xmlns:a16="http://schemas.microsoft.com/office/drawing/2014/main" id="{80F31F19-35A7-0F47-6D4D-9EA718C067C5}"/>
              </a:ext>
            </a:extLst>
          </p:cNvPr>
          <p:cNvPicPr>
            <a:picLocks noChangeAspect="1"/>
          </p:cNvPicPr>
          <p:nvPr userDrawn="1"/>
        </p:nvPicPr>
        <p:blipFill>
          <a:blip r:embed="rId3" cstate="screen">
            <a:extLst>
              <a:ext uri="{28A0092B-C50C-407E-A947-70E740481C1C}">
                <a14:useLocalDpi xmlns:a14="http://schemas.microsoft.com/office/drawing/2010/main"/>
              </a:ext>
            </a:extLst>
          </a:blip>
          <a:srcRect l="-207" t="26110" r="21638" b="25910"/>
          <a:stretch/>
        </p:blipFill>
        <p:spPr>
          <a:xfrm>
            <a:off x="932331" y="-17929"/>
            <a:ext cx="11259669" cy="6875929"/>
          </a:xfrm>
          <a:prstGeom prst="rect">
            <a:avLst/>
          </a:prstGeom>
        </p:spPr>
      </p:pic>
      <p:sp>
        <p:nvSpPr>
          <p:cNvPr id="24" name="Rectangle 23">
            <a:extLst>
              <a:ext uri="{FF2B5EF4-FFF2-40B4-BE49-F238E27FC236}">
                <a16:creationId xmlns:a16="http://schemas.microsoft.com/office/drawing/2014/main" id="{84420F93-804F-4A10-A76F-9C1F22D6F941}"/>
              </a:ext>
            </a:extLst>
          </p:cNvPr>
          <p:cNvSpPr/>
          <p:nvPr userDrawn="1"/>
        </p:nvSpPr>
        <p:spPr>
          <a:xfrm>
            <a:off x="3191435" y="0"/>
            <a:ext cx="9000565" cy="6858000"/>
          </a:xfrm>
          <a:prstGeom prst="rect">
            <a:avLst/>
          </a:prstGeom>
          <a:gradFill>
            <a:gsLst>
              <a:gs pos="88000">
                <a:srgbClr val="0064AE"/>
              </a:gs>
              <a:gs pos="74000">
                <a:srgbClr val="0064AE">
                  <a:alpha val="95000"/>
                </a:srgbClr>
              </a:gs>
              <a:gs pos="37000">
                <a:srgbClr val="263766">
                  <a:alpha val="0"/>
                </a:srgbClr>
              </a:gs>
              <a:gs pos="48000">
                <a:srgbClr val="263766">
                  <a:alpha val="33296"/>
                </a:srgb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10;&#10;AI-generated content may be incorrect.">
            <a:extLst>
              <a:ext uri="{FF2B5EF4-FFF2-40B4-BE49-F238E27FC236}">
                <a16:creationId xmlns:a16="http://schemas.microsoft.com/office/drawing/2014/main" id="{B93FEC3A-1EF1-3146-7121-CBA51675C49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9036424" y="-17929"/>
            <a:ext cx="3155576" cy="1485878"/>
          </a:xfrm>
          <a:prstGeom prst="rect">
            <a:avLst/>
          </a:prstGeom>
        </p:spPr>
      </p:pic>
      <p:pic>
        <p:nvPicPr>
          <p:cNvPr id="2" name="Picture 1" descr="A black background with white text&#10;&#10;AI-generated content may be incorrect.">
            <a:extLst>
              <a:ext uri="{FF2B5EF4-FFF2-40B4-BE49-F238E27FC236}">
                <a16:creationId xmlns:a16="http://schemas.microsoft.com/office/drawing/2014/main" id="{2EAC2DF9-A4BB-B075-4EDD-6A069BBFA10E}"/>
              </a:ext>
            </a:extLst>
          </p:cNvPr>
          <p:cNvPicPr>
            <a:picLocks noChangeAspect="1"/>
          </p:cNvPicPr>
          <p:nvPr userDrawn="1"/>
        </p:nvPicPr>
        <p:blipFill>
          <a:blip r:embed="rId5" cstate="screen">
            <a:extLst>
              <a:ext uri="{28A0092B-C50C-407E-A947-70E740481C1C}">
                <a14:useLocalDpi xmlns:a14="http://schemas.microsoft.com/office/drawing/2010/main"/>
              </a:ext>
            </a:extLst>
          </a:blip>
          <a:srcRect t="22777" b="26439"/>
          <a:stretch/>
        </p:blipFill>
        <p:spPr>
          <a:xfrm>
            <a:off x="4339826" y="2568538"/>
            <a:ext cx="5467563" cy="852755"/>
          </a:xfrm>
          <a:prstGeom prst="rect">
            <a:avLst/>
          </a:prstGeom>
        </p:spPr>
      </p:pic>
      <p:pic>
        <p:nvPicPr>
          <p:cNvPr id="11" name="Picture 10">
            <a:extLst>
              <a:ext uri="{FF2B5EF4-FFF2-40B4-BE49-F238E27FC236}">
                <a16:creationId xmlns:a16="http://schemas.microsoft.com/office/drawing/2014/main" id="{12649840-4F38-3AD3-AB0C-2707D86B0D37}"/>
              </a:ext>
            </a:extLst>
          </p:cNvPr>
          <p:cNvPicPr>
            <a:picLocks noChangeAspect="1"/>
          </p:cNvPicPr>
          <p:nvPr userDrawn="1"/>
        </p:nvPicPr>
        <p:blipFill>
          <a:blip r:embed="rId6"/>
          <a:stretch>
            <a:fillRect/>
          </a:stretch>
        </p:blipFill>
        <p:spPr>
          <a:xfrm>
            <a:off x="172028" y="1111827"/>
            <a:ext cx="3479800" cy="2362200"/>
          </a:xfrm>
          <a:prstGeom prst="rect">
            <a:avLst/>
          </a:prstGeom>
        </p:spPr>
      </p:pic>
      <p:sp>
        <p:nvSpPr>
          <p:cNvPr id="12" name="Text Placeholder 15">
            <a:extLst>
              <a:ext uri="{FF2B5EF4-FFF2-40B4-BE49-F238E27FC236}">
                <a16:creationId xmlns:a16="http://schemas.microsoft.com/office/drawing/2014/main" id="{8C08D52C-CAEF-34CA-A976-0BD8D0BC6607}"/>
              </a:ext>
            </a:extLst>
          </p:cNvPr>
          <p:cNvSpPr>
            <a:spLocks noGrp="1"/>
          </p:cNvSpPr>
          <p:nvPr>
            <p:ph type="body" sz="quarter" idx="16" hasCustomPrompt="1"/>
          </p:nvPr>
        </p:nvSpPr>
        <p:spPr>
          <a:xfrm>
            <a:off x="4382043" y="5379642"/>
            <a:ext cx="3406297" cy="36012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Presenter Name Goes Here</a:t>
            </a:r>
            <a:endParaRPr lang="en-US">
              <a:effectLst/>
              <a:latin typeface="Arial" panose="020B0604020202020204" pitchFamily="34" charset="0"/>
            </a:endParaRPr>
          </a:p>
        </p:txBody>
      </p:sp>
      <p:sp>
        <p:nvSpPr>
          <p:cNvPr id="13" name="Text Placeholder 15">
            <a:extLst>
              <a:ext uri="{FF2B5EF4-FFF2-40B4-BE49-F238E27FC236}">
                <a16:creationId xmlns:a16="http://schemas.microsoft.com/office/drawing/2014/main" id="{0F1322E7-C780-DDB8-FF10-A3CFB4ED4F14}"/>
              </a:ext>
            </a:extLst>
          </p:cNvPr>
          <p:cNvSpPr>
            <a:spLocks noGrp="1"/>
          </p:cNvSpPr>
          <p:nvPr>
            <p:ph type="body" sz="quarter" idx="14" hasCustomPrompt="1"/>
          </p:nvPr>
        </p:nvSpPr>
        <p:spPr>
          <a:xfrm>
            <a:off x="4387103" y="5668829"/>
            <a:ext cx="3406297" cy="360123"/>
          </a:xfrm>
        </p:spPr>
        <p:txBody>
          <a:bodyPr>
            <a:noAutofit/>
          </a:bodyPr>
          <a:lstStyle>
            <a:lvl1pPr marL="0" indent="0">
              <a:buNone/>
              <a:defRPr sz="1800">
                <a:solidFill>
                  <a:schemeClr val="bg1"/>
                </a:solidFill>
              </a:defRPr>
            </a:lvl1pPr>
          </a:lstStyle>
          <a:p>
            <a:r>
              <a:rPr lang="en-US">
                <a:effectLst/>
                <a:latin typeface="Arial" panose="020B0604020202020204" pitchFamily="34" charset="0"/>
              </a:rPr>
              <a:t>Presenter Title</a:t>
            </a:r>
          </a:p>
        </p:txBody>
      </p:sp>
      <p:sp>
        <p:nvSpPr>
          <p:cNvPr id="3" name="Text Placeholder 15">
            <a:extLst>
              <a:ext uri="{FF2B5EF4-FFF2-40B4-BE49-F238E27FC236}">
                <a16:creationId xmlns:a16="http://schemas.microsoft.com/office/drawing/2014/main" id="{004EA5B1-728B-994C-18D3-1D9EF4CD4057}"/>
              </a:ext>
            </a:extLst>
          </p:cNvPr>
          <p:cNvSpPr>
            <a:spLocks noGrp="1"/>
          </p:cNvSpPr>
          <p:nvPr>
            <p:ph type="body" sz="quarter" idx="11" hasCustomPrompt="1"/>
          </p:nvPr>
        </p:nvSpPr>
        <p:spPr>
          <a:xfrm>
            <a:off x="4337992" y="4368903"/>
            <a:ext cx="4123944" cy="485384"/>
          </a:xfrm>
        </p:spPr>
        <p:txBody>
          <a:bodyPr>
            <a:noAutofit/>
          </a:bodyPr>
          <a:lstStyle>
            <a:lvl1pPr marL="0" indent="0">
              <a:buNone/>
              <a:defRPr sz="2500">
                <a:solidFill>
                  <a:schemeClr val="bg1"/>
                </a:solidFill>
              </a:defRPr>
            </a:lvl1pPr>
          </a:lstStyle>
          <a:p>
            <a:r>
              <a:rPr lang="en-US">
                <a:effectLst/>
                <a:latin typeface="Arial" panose="020B0604020202020204" pitchFamily="34" charset="0"/>
              </a:rPr>
              <a:t>Subtitle Goes Here</a:t>
            </a:r>
          </a:p>
        </p:txBody>
      </p:sp>
      <p:sp>
        <p:nvSpPr>
          <p:cNvPr id="5" name="Text Placeholder 15">
            <a:extLst>
              <a:ext uri="{FF2B5EF4-FFF2-40B4-BE49-F238E27FC236}">
                <a16:creationId xmlns:a16="http://schemas.microsoft.com/office/drawing/2014/main" id="{AA3FF0E8-7C48-CDFE-B83F-544B1D8E7CBD}"/>
              </a:ext>
            </a:extLst>
          </p:cNvPr>
          <p:cNvSpPr>
            <a:spLocks noGrp="1"/>
          </p:cNvSpPr>
          <p:nvPr>
            <p:ph type="body" sz="quarter" idx="12" hasCustomPrompt="1"/>
          </p:nvPr>
        </p:nvSpPr>
        <p:spPr>
          <a:xfrm>
            <a:off x="4345862" y="3533453"/>
            <a:ext cx="4123944" cy="265176"/>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
        <p:nvSpPr>
          <p:cNvPr id="6" name="Text Placeholder 15">
            <a:extLst>
              <a:ext uri="{FF2B5EF4-FFF2-40B4-BE49-F238E27FC236}">
                <a16:creationId xmlns:a16="http://schemas.microsoft.com/office/drawing/2014/main" id="{F64CD6D1-4984-FBB3-DC32-09456BC00947}"/>
              </a:ext>
            </a:extLst>
          </p:cNvPr>
          <p:cNvSpPr>
            <a:spLocks noGrp="1"/>
          </p:cNvSpPr>
          <p:nvPr>
            <p:ph type="body" sz="quarter" idx="15" hasCustomPrompt="1"/>
          </p:nvPr>
        </p:nvSpPr>
        <p:spPr>
          <a:xfrm>
            <a:off x="4340480" y="3745201"/>
            <a:ext cx="4123944" cy="539496"/>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r>
              <a:rPr lang="en-US" b="1">
                <a:effectLst/>
                <a:latin typeface="Arial" panose="020B0604020202020204" pitchFamily="34" charset="0"/>
              </a:rPr>
              <a:t>Title Goes Here</a:t>
            </a:r>
            <a:endParaRPr lang="en-US">
              <a:effectLst/>
              <a:latin typeface="Arial" panose="020B0604020202020204" pitchFamily="34" charset="0"/>
            </a:endParaRPr>
          </a:p>
        </p:txBody>
      </p:sp>
    </p:spTree>
    <p:extLst>
      <p:ext uri="{BB962C8B-B14F-4D97-AF65-F5344CB8AC3E}">
        <p14:creationId xmlns:p14="http://schemas.microsoft.com/office/powerpoint/2010/main" val="2128978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Quote Slide 1">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9E9786-0878-2263-DF66-FA3558E85BB9}"/>
              </a:ext>
            </a:extLst>
          </p:cNvPr>
          <p:cNvSpPr/>
          <p:nvPr userDrawn="1"/>
        </p:nvSpPr>
        <p:spPr>
          <a:xfrm>
            <a:off x="0" y="0"/>
            <a:ext cx="12192000" cy="6858000"/>
          </a:xfrm>
          <a:prstGeom prst="rect">
            <a:avLst/>
          </a:prstGeom>
          <a:gradFill>
            <a:gsLst>
              <a:gs pos="83000">
                <a:srgbClr val="263765"/>
              </a:gs>
              <a:gs pos="50000">
                <a:srgbClr val="263766">
                  <a:alpha val="75000"/>
                </a:srgbClr>
              </a:gs>
              <a:gs pos="29000">
                <a:srgbClr val="263766">
                  <a:alpha val="0"/>
                </a:srgbClr>
              </a:gs>
            </a:gsLst>
            <a:lin ang="16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lack background with white text&#10;&#10;AI-generated content may be incorrect.">
            <a:extLst>
              <a:ext uri="{FF2B5EF4-FFF2-40B4-BE49-F238E27FC236}">
                <a16:creationId xmlns:a16="http://schemas.microsoft.com/office/drawing/2014/main" id="{CA63E138-86D3-2D6A-39E5-E15C3D01E01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79449" y="2648152"/>
            <a:ext cx="5096639" cy="1565260"/>
          </a:xfrm>
          <a:prstGeom prst="rect">
            <a:avLst/>
          </a:prstGeom>
        </p:spPr>
      </p:pic>
      <p:pic>
        <p:nvPicPr>
          <p:cNvPr id="15" name="Picture 14" descr="Icon&#10;&#10;AI-generated content may be incorrect.">
            <a:extLst>
              <a:ext uri="{FF2B5EF4-FFF2-40B4-BE49-F238E27FC236}">
                <a16:creationId xmlns:a16="http://schemas.microsoft.com/office/drawing/2014/main" id="{91FADE0B-035E-47DB-026B-9EA47C0F5E39}"/>
              </a:ext>
            </a:extLst>
          </p:cNvPr>
          <p:cNvPicPr>
            <a:picLocks noChangeAspect="1"/>
          </p:cNvPicPr>
          <p:nvPr userDrawn="1"/>
        </p:nvPicPr>
        <p:blipFill>
          <a:blip r:embed="rId4" cstate="screen">
            <a:extLst>
              <a:ext uri="{28A0092B-C50C-407E-A947-70E740481C1C}">
                <a14:useLocalDpi xmlns:a14="http://schemas.microsoft.com/office/drawing/2010/main"/>
              </a:ext>
            </a:extLst>
          </a:blip>
          <a:srcRect l="-1148" t="13672" r="1234" b="57205"/>
          <a:stretch/>
        </p:blipFill>
        <p:spPr>
          <a:xfrm>
            <a:off x="6777318" y="1792940"/>
            <a:ext cx="519953" cy="502025"/>
          </a:xfrm>
          <a:prstGeom prst="rect">
            <a:avLst/>
          </a:prstGeom>
        </p:spPr>
      </p:pic>
      <p:sp>
        <p:nvSpPr>
          <p:cNvPr id="16" name="TextBox 15">
            <a:extLst>
              <a:ext uri="{FF2B5EF4-FFF2-40B4-BE49-F238E27FC236}">
                <a16:creationId xmlns:a16="http://schemas.microsoft.com/office/drawing/2014/main" id="{C1CEF070-AFC5-2DF0-BF18-6A99F0FE0032}"/>
              </a:ext>
            </a:extLst>
          </p:cNvPr>
          <p:cNvSpPr txBox="1"/>
          <p:nvPr userDrawn="1"/>
        </p:nvSpPr>
        <p:spPr>
          <a:xfrm>
            <a:off x="6723529" y="2277034"/>
            <a:ext cx="4930589" cy="2464777"/>
          </a:xfrm>
          <a:prstGeom prst="rect">
            <a:avLst/>
          </a:prstGeom>
          <a:noFill/>
        </p:spPr>
        <p:txBody>
          <a:bodyPr wrap="square" rtlCol="0">
            <a:spAutoFit/>
          </a:bodyPr>
          <a:lstStyle/>
          <a:p>
            <a:pPr>
              <a:lnSpc>
                <a:spcPts val="3700"/>
              </a:lnSpc>
            </a:pPr>
            <a:r>
              <a:rPr lang="en-US" sz="3500">
                <a:solidFill>
                  <a:schemeClr val="bg1"/>
                </a:solidFill>
                <a:effectLst/>
                <a:latin typeface="Arial" panose="020B0604020202020204" pitchFamily="34" charset="0"/>
              </a:rPr>
              <a:t>We came all this way to explore the Moon, and the most important thing is that we discovered the Earth</a:t>
            </a:r>
          </a:p>
        </p:txBody>
      </p:sp>
      <p:sp>
        <p:nvSpPr>
          <p:cNvPr id="17" name="TextBox 16">
            <a:extLst>
              <a:ext uri="{FF2B5EF4-FFF2-40B4-BE49-F238E27FC236}">
                <a16:creationId xmlns:a16="http://schemas.microsoft.com/office/drawing/2014/main" id="{51AEFC31-E9C1-67E1-D18D-56DC99B7FB91}"/>
              </a:ext>
            </a:extLst>
          </p:cNvPr>
          <p:cNvSpPr txBox="1"/>
          <p:nvPr userDrawn="1"/>
        </p:nvSpPr>
        <p:spPr>
          <a:xfrm>
            <a:off x="9215717" y="4715435"/>
            <a:ext cx="2725271" cy="353943"/>
          </a:xfrm>
          <a:prstGeom prst="rect">
            <a:avLst/>
          </a:prstGeom>
          <a:noFill/>
        </p:spPr>
        <p:txBody>
          <a:bodyPr wrap="square" rtlCol="0">
            <a:spAutoFit/>
          </a:bodyPr>
          <a:lstStyle/>
          <a:p>
            <a:pPr>
              <a:lnSpc>
                <a:spcPct val="100000"/>
              </a:lnSpc>
            </a:pPr>
            <a:r>
              <a:rPr lang="en-US" sz="1700" spc="300">
                <a:solidFill>
                  <a:schemeClr val="bg1"/>
                </a:solidFill>
                <a:effectLst/>
                <a:latin typeface="Arial" panose="020B0604020202020204" pitchFamily="34" charset="0"/>
              </a:rPr>
              <a:t>BILL ANDERS</a:t>
            </a:r>
          </a:p>
        </p:txBody>
      </p:sp>
    </p:spTree>
    <p:extLst>
      <p:ext uri="{BB962C8B-B14F-4D97-AF65-F5344CB8AC3E}">
        <p14:creationId xmlns:p14="http://schemas.microsoft.com/office/powerpoint/2010/main" val="4422636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Slide 2">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FA52BA-7E3D-4797-6C9B-59C4D0497A58}"/>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Icon&#10;&#10;AI-generated content may be incorrect.">
            <a:extLst>
              <a:ext uri="{FF2B5EF4-FFF2-40B4-BE49-F238E27FC236}">
                <a16:creationId xmlns:a16="http://schemas.microsoft.com/office/drawing/2014/main" id="{738E4BB2-B168-9423-DB96-FA7AEA14F13B}"/>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14" name="Text Placeholder 4">
            <a:extLst>
              <a:ext uri="{FF2B5EF4-FFF2-40B4-BE49-F238E27FC236}">
                <a16:creationId xmlns:a16="http://schemas.microsoft.com/office/drawing/2014/main" id="{E72B6488-0579-BB9F-377B-6A458CD83C3B}"/>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8" name="Text Placeholder 11">
            <a:extLst>
              <a:ext uri="{FF2B5EF4-FFF2-40B4-BE49-F238E27FC236}">
                <a16:creationId xmlns:a16="http://schemas.microsoft.com/office/drawing/2014/main" id="{E40297D1-F2F0-D39A-4185-6BFF6612AFB5}"/>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9" name="Text Placeholder 4">
            <a:extLst>
              <a:ext uri="{FF2B5EF4-FFF2-40B4-BE49-F238E27FC236}">
                <a16:creationId xmlns:a16="http://schemas.microsoft.com/office/drawing/2014/main" id="{3216BC10-BFB6-9BD2-0E53-E3F28BA7B6E2}"/>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17268590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Slide 3">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FA52BA-7E3D-4797-6C9B-59C4D0497A58}"/>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Icon&#10;&#10;AI-generated content may be incorrect.">
            <a:extLst>
              <a:ext uri="{FF2B5EF4-FFF2-40B4-BE49-F238E27FC236}">
                <a16:creationId xmlns:a16="http://schemas.microsoft.com/office/drawing/2014/main" id="{B158F8AA-BBB5-8874-FCBD-4C271E7E88FC}"/>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11" name="Text Placeholder 4">
            <a:extLst>
              <a:ext uri="{FF2B5EF4-FFF2-40B4-BE49-F238E27FC236}">
                <a16:creationId xmlns:a16="http://schemas.microsoft.com/office/drawing/2014/main" id="{FC9CAD95-F90E-E41F-3901-7E0C0FC1E45D}"/>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2" name="Text Placeholder 11">
            <a:extLst>
              <a:ext uri="{FF2B5EF4-FFF2-40B4-BE49-F238E27FC236}">
                <a16:creationId xmlns:a16="http://schemas.microsoft.com/office/drawing/2014/main" id="{9D4CD736-FB48-9B3E-8B89-3F9E35CF7E6C}"/>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3" name="Text Placeholder 4">
            <a:extLst>
              <a:ext uri="{FF2B5EF4-FFF2-40B4-BE49-F238E27FC236}">
                <a16:creationId xmlns:a16="http://schemas.microsoft.com/office/drawing/2014/main" id="{755F6D8D-B83F-B3CB-0581-C4B3E943F949}"/>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11355949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Quote Slide 4">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08C960-4354-57BC-F378-E0172F98822F}"/>
              </a:ext>
            </a:extLst>
          </p:cNvPr>
          <p:cNvSpPr/>
          <p:nvPr userDrawn="1"/>
        </p:nvSpPr>
        <p:spPr>
          <a:xfrm>
            <a:off x="0" y="0"/>
            <a:ext cx="12192000" cy="6858000"/>
          </a:xfrm>
          <a:prstGeom prst="rect">
            <a:avLst/>
          </a:prstGeom>
          <a:gradFill>
            <a:gsLst>
              <a:gs pos="86000">
                <a:srgbClr val="263765"/>
              </a:gs>
              <a:gs pos="55000">
                <a:srgbClr val="263766">
                  <a:alpha val="78197"/>
                </a:srgbClr>
              </a:gs>
              <a:gs pos="29000">
                <a:srgbClr val="263766">
                  <a:alpha val="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Icon&#10;&#10;AI-generated content may be incorrect.">
            <a:extLst>
              <a:ext uri="{FF2B5EF4-FFF2-40B4-BE49-F238E27FC236}">
                <a16:creationId xmlns:a16="http://schemas.microsoft.com/office/drawing/2014/main" id="{CAB1EAEE-5B45-8484-090D-047C94BBD8D1}"/>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6236991" y="1757082"/>
            <a:ext cx="519953" cy="502025"/>
          </a:xfrm>
          <a:prstGeom prst="rect">
            <a:avLst/>
          </a:prstGeom>
        </p:spPr>
      </p:pic>
      <p:sp>
        <p:nvSpPr>
          <p:cNvPr id="8" name="Text Placeholder 4">
            <a:extLst>
              <a:ext uri="{FF2B5EF4-FFF2-40B4-BE49-F238E27FC236}">
                <a16:creationId xmlns:a16="http://schemas.microsoft.com/office/drawing/2014/main" id="{2B57CF59-1860-3D7F-0150-E1FE296F9A2D}"/>
              </a:ext>
            </a:extLst>
          </p:cNvPr>
          <p:cNvSpPr>
            <a:spLocks noGrp="1"/>
          </p:cNvSpPr>
          <p:nvPr>
            <p:ph type="body" sz="quarter" idx="10" hasCustomPrompt="1"/>
          </p:nvPr>
        </p:nvSpPr>
        <p:spPr>
          <a:xfrm>
            <a:off x="6165740" y="2259480"/>
            <a:ext cx="458946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9" name="Text Placeholder 11">
            <a:extLst>
              <a:ext uri="{FF2B5EF4-FFF2-40B4-BE49-F238E27FC236}">
                <a16:creationId xmlns:a16="http://schemas.microsoft.com/office/drawing/2014/main" id="{E76CDCEC-6C8E-E467-F928-61A9C9B1C695}"/>
              </a:ext>
            </a:extLst>
          </p:cNvPr>
          <p:cNvSpPr>
            <a:spLocks noGrp="1"/>
          </p:cNvSpPr>
          <p:nvPr>
            <p:ph type="body" sz="quarter" idx="11" hasCustomPrompt="1"/>
          </p:nvPr>
        </p:nvSpPr>
        <p:spPr>
          <a:xfrm>
            <a:off x="8424381" y="4841033"/>
            <a:ext cx="2352348"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3" name="Text Placeholder 4">
            <a:extLst>
              <a:ext uri="{FF2B5EF4-FFF2-40B4-BE49-F238E27FC236}">
                <a16:creationId xmlns:a16="http://schemas.microsoft.com/office/drawing/2014/main" id="{EBBC7C7E-AB47-AE2A-9D38-3990E52CB36D}"/>
              </a:ext>
            </a:extLst>
          </p:cNvPr>
          <p:cNvSpPr>
            <a:spLocks noGrp="1"/>
          </p:cNvSpPr>
          <p:nvPr>
            <p:ph type="body" sz="quarter" idx="12" hasCustomPrompt="1"/>
          </p:nvPr>
        </p:nvSpPr>
        <p:spPr>
          <a:xfrm>
            <a:off x="6193447" y="5472544"/>
            <a:ext cx="4589462" cy="8174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Text</a:t>
            </a:r>
          </a:p>
        </p:txBody>
      </p:sp>
    </p:spTree>
    <p:extLst>
      <p:ext uri="{BB962C8B-B14F-4D97-AF65-F5344CB8AC3E}">
        <p14:creationId xmlns:p14="http://schemas.microsoft.com/office/powerpoint/2010/main" val="18244721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OC Slide 1">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7" name="Text Placeholder 16">
            <a:extLst>
              <a:ext uri="{FF2B5EF4-FFF2-40B4-BE49-F238E27FC236}">
                <a16:creationId xmlns:a16="http://schemas.microsoft.com/office/drawing/2014/main" id="{7935461C-A493-9AC8-EAEA-937D0BB6F351}"/>
              </a:ext>
            </a:extLst>
          </p:cNvPr>
          <p:cNvSpPr>
            <a:spLocks noGrp="1"/>
          </p:cNvSpPr>
          <p:nvPr>
            <p:ph type="body" sz="quarter" idx="13" hasCustomPrompt="1"/>
          </p:nvPr>
        </p:nvSpPr>
        <p:spPr>
          <a:xfrm>
            <a:off x="1047198" y="1937085"/>
            <a:ext cx="1417707" cy="557005"/>
          </a:xfrm>
        </p:spPr>
        <p:txBody>
          <a:bodyPr>
            <a:noAutofit/>
          </a:bodyPr>
          <a:lstStyle>
            <a:lvl1pPr marL="0" indent="0" algn="r">
              <a:buNone/>
              <a:defRPr sz="4000" b="1" i="0">
                <a:solidFill>
                  <a:schemeClr val="bg1"/>
                </a:solidFill>
                <a:latin typeface="Arial" panose="020B0604020202020204" pitchFamily="34" charset="0"/>
                <a:cs typeface="Arial" panose="020B0604020202020204" pitchFamily="34" charset="0"/>
              </a:defRPr>
            </a:lvl1pPr>
          </a:lstStyle>
          <a:p>
            <a:pPr lvl="0"/>
            <a:r>
              <a:rPr lang="en-US"/>
              <a:t>TOC</a:t>
            </a:r>
          </a:p>
        </p:txBody>
      </p:sp>
      <p:sp>
        <p:nvSpPr>
          <p:cNvPr id="18" name="Text Placeholder 16">
            <a:extLst>
              <a:ext uri="{FF2B5EF4-FFF2-40B4-BE49-F238E27FC236}">
                <a16:creationId xmlns:a16="http://schemas.microsoft.com/office/drawing/2014/main" id="{BED596D8-187A-4FA6-8DA1-5C6E8F8D1BB4}"/>
              </a:ext>
            </a:extLst>
          </p:cNvPr>
          <p:cNvSpPr>
            <a:spLocks noGrp="1"/>
          </p:cNvSpPr>
          <p:nvPr>
            <p:ph type="body" sz="quarter" idx="14" hasCustomPrompt="1"/>
          </p:nvPr>
        </p:nvSpPr>
        <p:spPr>
          <a:xfrm>
            <a:off x="2816087"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2" name="Text Placeholder 16">
            <a:extLst>
              <a:ext uri="{FF2B5EF4-FFF2-40B4-BE49-F238E27FC236}">
                <a16:creationId xmlns:a16="http://schemas.microsoft.com/office/drawing/2014/main" id="{CEA7DC70-DB61-AB24-C850-A2ECB8CE8444}"/>
              </a:ext>
            </a:extLst>
          </p:cNvPr>
          <p:cNvSpPr>
            <a:spLocks noGrp="1"/>
          </p:cNvSpPr>
          <p:nvPr>
            <p:ph type="body" sz="quarter" idx="15" hasCustomPrompt="1"/>
          </p:nvPr>
        </p:nvSpPr>
        <p:spPr>
          <a:xfrm>
            <a:off x="2816087"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3" name="Text Placeholder 16">
            <a:extLst>
              <a:ext uri="{FF2B5EF4-FFF2-40B4-BE49-F238E27FC236}">
                <a16:creationId xmlns:a16="http://schemas.microsoft.com/office/drawing/2014/main" id="{2949B8B1-DC23-8BC4-C1A0-3BB19DA18A26}"/>
              </a:ext>
            </a:extLst>
          </p:cNvPr>
          <p:cNvSpPr>
            <a:spLocks noGrp="1"/>
          </p:cNvSpPr>
          <p:nvPr>
            <p:ph type="body" sz="quarter" idx="16" hasCustomPrompt="1"/>
          </p:nvPr>
        </p:nvSpPr>
        <p:spPr>
          <a:xfrm>
            <a:off x="2816087"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24" name="Text Placeholder 16">
            <a:extLst>
              <a:ext uri="{FF2B5EF4-FFF2-40B4-BE49-F238E27FC236}">
                <a16:creationId xmlns:a16="http://schemas.microsoft.com/office/drawing/2014/main" id="{729607FC-641E-BE65-058E-03FDEAC39191}"/>
              </a:ext>
            </a:extLst>
          </p:cNvPr>
          <p:cNvSpPr>
            <a:spLocks noGrp="1"/>
          </p:cNvSpPr>
          <p:nvPr>
            <p:ph type="body" sz="quarter" idx="17" hasCustomPrompt="1"/>
          </p:nvPr>
        </p:nvSpPr>
        <p:spPr>
          <a:xfrm>
            <a:off x="2816087"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37" name="Text Placeholder 16">
            <a:extLst>
              <a:ext uri="{FF2B5EF4-FFF2-40B4-BE49-F238E27FC236}">
                <a16:creationId xmlns:a16="http://schemas.microsoft.com/office/drawing/2014/main" id="{FFF11A13-565C-A75F-04C9-2872C1FF468B}"/>
              </a:ext>
            </a:extLst>
          </p:cNvPr>
          <p:cNvSpPr>
            <a:spLocks noGrp="1"/>
          </p:cNvSpPr>
          <p:nvPr>
            <p:ph type="body" sz="quarter" idx="18" hasCustomPrompt="1"/>
          </p:nvPr>
        </p:nvSpPr>
        <p:spPr>
          <a:xfrm>
            <a:off x="5786888"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38" name="Text Placeholder 16">
            <a:extLst>
              <a:ext uri="{FF2B5EF4-FFF2-40B4-BE49-F238E27FC236}">
                <a16:creationId xmlns:a16="http://schemas.microsoft.com/office/drawing/2014/main" id="{6BE2936D-DF1C-C593-0DED-52235158A0BD}"/>
              </a:ext>
            </a:extLst>
          </p:cNvPr>
          <p:cNvSpPr>
            <a:spLocks noGrp="1"/>
          </p:cNvSpPr>
          <p:nvPr>
            <p:ph type="body" sz="quarter" idx="19" hasCustomPrompt="1"/>
          </p:nvPr>
        </p:nvSpPr>
        <p:spPr>
          <a:xfrm>
            <a:off x="5786888"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39" name="Text Placeholder 16">
            <a:extLst>
              <a:ext uri="{FF2B5EF4-FFF2-40B4-BE49-F238E27FC236}">
                <a16:creationId xmlns:a16="http://schemas.microsoft.com/office/drawing/2014/main" id="{D8D334CB-4D88-8533-5E3C-675740BF4BC4}"/>
              </a:ext>
            </a:extLst>
          </p:cNvPr>
          <p:cNvSpPr>
            <a:spLocks noGrp="1"/>
          </p:cNvSpPr>
          <p:nvPr>
            <p:ph type="body" sz="quarter" idx="20" hasCustomPrompt="1"/>
          </p:nvPr>
        </p:nvSpPr>
        <p:spPr>
          <a:xfrm>
            <a:off x="5786888"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0" name="Text Placeholder 16">
            <a:extLst>
              <a:ext uri="{FF2B5EF4-FFF2-40B4-BE49-F238E27FC236}">
                <a16:creationId xmlns:a16="http://schemas.microsoft.com/office/drawing/2014/main" id="{B95E2132-A48B-6885-3192-5ABC65F675FC}"/>
              </a:ext>
            </a:extLst>
          </p:cNvPr>
          <p:cNvSpPr>
            <a:spLocks noGrp="1"/>
          </p:cNvSpPr>
          <p:nvPr>
            <p:ph type="body" sz="quarter" idx="21" hasCustomPrompt="1"/>
          </p:nvPr>
        </p:nvSpPr>
        <p:spPr>
          <a:xfrm>
            <a:off x="5786888"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42" name="Text Placeholder 16">
            <a:extLst>
              <a:ext uri="{FF2B5EF4-FFF2-40B4-BE49-F238E27FC236}">
                <a16:creationId xmlns:a16="http://schemas.microsoft.com/office/drawing/2014/main" id="{FEB32B99-A09D-3EAA-FAE4-E8099CA29BC5}"/>
              </a:ext>
            </a:extLst>
          </p:cNvPr>
          <p:cNvSpPr>
            <a:spLocks noGrp="1"/>
          </p:cNvSpPr>
          <p:nvPr>
            <p:ph type="body" sz="quarter" idx="22" hasCustomPrompt="1"/>
          </p:nvPr>
        </p:nvSpPr>
        <p:spPr>
          <a:xfrm>
            <a:off x="8738338" y="1897329"/>
            <a:ext cx="1417707"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3" name="Text Placeholder 16">
            <a:extLst>
              <a:ext uri="{FF2B5EF4-FFF2-40B4-BE49-F238E27FC236}">
                <a16:creationId xmlns:a16="http://schemas.microsoft.com/office/drawing/2014/main" id="{ACBE7CAA-6696-9392-F931-4F1D2DF2B8BB}"/>
              </a:ext>
            </a:extLst>
          </p:cNvPr>
          <p:cNvSpPr>
            <a:spLocks noGrp="1"/>
          </p:cNvSpPr>
          <p:nvPr>
            <p:ph type="body" sz="quarter" idx="23" hasCustomPrompt="1"/>
          </p:nvPr>
        </p:nvSpPr>
        <p:spPr>
          <a:xfrm>
            <a:off x="8738338" y="2596794"/>
            <a:ext cx="1583635" cy="57315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4" name="Text Placeholder 16">
            <a:extLst>
              <a:ext uri="{FF2B5EF4-FFF2-40B4-BE49-F238E27FC236}">
                <a16:creationId xmlns:a16="http://schemas.microsoft.com/office/drawing/2014/main" id="{34B1F09C-9CDA-1993-6D9F-FEAB7BAC314E}"/>
              </a:ext>
            </a:extLst>
          </p:cNvPr>
          <p:cNvSpPr>
            <a:spLocks noGrp="1"/>
          </p:cNvSpPr>
          <p:nvPr>
            <p:ph type="body" sz="quarter" idx="24" hasCustomPrompt="1"/>
          </p:nvPr>
        </p:nvSpPr>
        <p:spPr>
          <a:xfrm>
            <a:off x="8738338" y="3156698"/>
            <a:ext cx="1835427" cy="573157"/>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5" name="Text Placeholder 16">
            <a:extLst>
              <a:ext uri="{FF2B5EF4-FFF2-40B4-BE49-F238E27FC236}">
                <a16:creationId xmlns:a16="http://schemas.microsoft.com/office/drawing/2014/main" id="{25CF3601-51D3-C853-6199-0AD7E28336E7}"/>
              </a:ext>
            </a:extLst>
          </p:cNvPr>
          <p:cNvSpPr>
            <a:spLocks noGrp="1"/>
          </p:cNvSpPr>
          <p:nvPr>
            <p:ph type="body" sz="quarter" idx="25" hasCustomPrompt="1"/>
          </p:nvPr>
        </p:nvSpPr>
        <p:spPr>
          <a:xfrm>
            <a:off x="8738338" y="3968394"/>
            <a:ext cx="2643809" cy="1335157"/>
          </a:xfrm>
        </p:spPr>
        <p:txBody>
          <a:bodyPr>
            <a:noAutofit/>
          </a:bodyPr>
          <a:lstStyle>
            <a:lvl1pPr marL="0" indent="0">
              <a:lnSpc>
                <a:spcPts val="1580"/>
              </a:lnSpc>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a:t>
            </a:r>
          </a:p>
        </p:txBody>
      </p:sp>
      <p:sp>
        <p:nvSpPr>
          <p:cNvPr id="47" name="Text Placeholder 16">
            <a:extLst>
              <a:ext uri="{FF2B5EF4-FFF2-40B4-BE49-F238E27FC236}">
                <a16:creationId xmlns:a16="http://schemas.microsoft.com/office/drawing/2014/main" id="{C5F12B0A-7629-CDBE-7C87-CCA460DAB8B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48" name="Text Placeholder 16">
            <a:extLst>
              <a:ext uri="{FF2B5EF4-FFF2-40B4-BE49-F238E27FC236}">
                <a16:creationId xmlns:a16="http://schemas.microsoft.com/office/drawing/2014/main" id="{21722E2C-8ED9-9CDF-A8D2-D4C367DC5E06}"/>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 name="TextBox 1">
            <a:extLst>
              <a:ext uri="{FF2B5EF4-FFF2-40B4-BE49-F238E27FC236}">
                <a16:creationId xmlns:a16="http://schemas.microsoft.com/office/drawing/2014/main" id="{733A131D-3AE9-06F0-782E-0FBEEDB14BB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1022432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OC Slide 2">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Text Placeholder 16">
            <a:extLst>
              <a:ext uri="{FF2B5EF4-FFF2-40B4-BE49-F238E27FC236}">
                <a16:creationId xmlns:a16="http://schemas.microsoft.com/office/drawing/2014/main" id="{BED596D8-187A-4FA6-8DA1-5C6E8F8D1BB4}"/>
              </a:ext>
            </a:extLst>
          </p:cNvPr>
          <p:cNvSpPr>
            <a:spLocks noGrp="1"/>
          </p:cNvSpPr>
          <p:nvPr>
            <p:ph type="body" sz="quarter" idx="14" hasCustomPrompt="1"/>
          </p:nvPr>
        </p:nvSpPr>
        <p:spPr>
          <a:xfrm>
            <a:off x="1296108" y="1582496"/>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2" name="Text Placeholder 16">
            <a:extLst>
              <a:ext uri="{FF2B5EF4-FFF2-40B4-BE49-F238E27FC236}">
                <a16:creationId xmlns:a16="http://schemas.microsoft.com/office/drawing/2014/main" id="{CEA7DC70-DB61-AB24-C850-A2ECB8CE8444}"/>
              </a:ext>
            </a:extLst>
          </p:cNvPr>
          <p:cNvSpPr>
            <a:spLocks noGrp="1"/>
          </p:cNvSpPr>
          <p:nvPr>
            <p:ph type="body" sz="quarter" idx="15" hasCustomPrompt="1"/>
          </p:nvPr>
        </p:nvSpPr>
        <p:spPr>
          <a:xfrm>
            <a:off x="2237012" y="1616374"/>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3" name="Text Placeholder 16">
            <a:extLst>
              <a:ext uri="{FF2B5EF4-FFF2-40B4-BE49-F238E27FC236}">
                <a16:creationId xmlns:a16="http://schemas.microsoft.com/office/drawing/2014/main" id="{2949B8B1-DC23-8BC4-C1A0-3BB19DA18A26}"/>
              </a:ext>
            </a:extLst>
          </p:cNvPr>
          <p:cNvSpPr>
            <a:spLocks noGrp="1"/>
          </p:cNvSpPr>
          <p:nvPr>
            <p:ph type="body" sz="quarter" idx="16" hasCustomPrompt="1"/>
          </p:nvPr>
        </p:nvSpPr>
        <p:spPr>
          <a:xfrm>
            <a:off x="2250265" y="1937740"/>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pic>
        <p:nvPicPr>
          <p:cNvPr id="2" name="Picture 1" descr="A picture containing icon&#10;&#10;AI-generated content may be incorrect.">
            <a:extLst>
              <a:ext uri="{FF2B5EF4-FFF2-40B4-BE49-F238E27FC236}">
                <a16:creationId xmlns:a16="http://schemas.microsoft.com/office/drawing/2014/main" id="{F95D656C-4C95-FFC7-CC1E-D11C551497C2}"/>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125" t="23442" r="55598" b="23779"/>
          <a:stretch/>
        </p:blipFill>
        <p:spPr>
          <a:xfrm>
            <a:off x="7871793" y="0"/>
            <a:ext cx="4320208" cy="6858000"/>
          </a:xfrm>
          <a:prstGeom prst="rect">
            <a:avLst/>
          </a:prstGeom>
        </p:spPr>
      </p:pic>
      <p:sp>
        <p:nvSpPr>
          <p:cNvPr id="13" name="Text Placeholder 16">
            <a:extLst>
              <a:ext uri="{FF2B5EF4-FFF2-40B4-BE49-F238E27FC236}">
                <a16:creationId xmlns:a16="http://schemas.microsoft.com/office/drawing/2014/main" id="{D34CDF8C-80A0-59CD-EB98-998752BAFFB8}"/>
              </a:ext>
            </a:extLst>
          </p:cNvPr>
          <p:cNvSpPr>
            <a:spLocks noGrp="1"/>
          </p:cNvSpPr>
          <p:nvPr>
            <p:ph type="body" sz="quarter" idx="29" hasCustomPrompt="1"/>
          </p:nvPr>
        </p:nvSpPr>
        <p:spPr>
          <a:xfrm>
            <a:off x="1296108" y="274578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14" name="Text Placeholder 16">
            <a:extLst>
              <a:ext uri="{FF2B5EF4-FFF2-40B4-BE49-F238E27FC236}">
                <a16:creationId xmlns:a16="http://schemas.microsoft.com/office/drawing/2014/main" id="{C2999380-3C47-6DEC-159D-1CCA81BAB69B}"/>
              </a:ext>
            </a:extLst>
          </p:cNvPr>
          <p:cNvSpPr>
            <a:spLocks noGrp="1"/>
          </p:cNvSpPr>
          <p:nvPr>
            <p:ph type="body" sz="quarter" idx="30" hasCustomPrompt="1"/>
          </p:nvPr>
        </p:nvSpPr>
        <p:spPr>
          <a:xfrm>
            <a:off x="2237014" y="2769391"/>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15" name="Text Placeholder 16">
            <a:extLst>
              <a:ext uri="{FF2B5EF4-FFF2-40B4-BE49-F238E27FC236}">
                <a16:creationId xmlns:a16="http://schemas.microsoft.com/office/drawing/2014/main" id="{1B32B247-2AC1-0EB6-29B1-7947E4782800}"/>
              </a:ext>
            </a:extLst>
          </p:cNvPr>
          <p:cNvSpPr>
            <a:spLocks noGrp="1"/>
          </p:cNvSpPr>
          <p:nvPr>
            <p:ph type="body" sz="quarter" idx="31" hasCustomPrompt="1"/>
          </p:nvPr>
        </p:nvSpPr>
        <p:spPr>
          <a:xfrm>
            <a:off x="2250265" y="3090757"/>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16" name="Text Placeholder 16">
            <a:extLst>
              <a:ext uri="{FF2B5EF4-FFF2-40B4-BE49-F238E27FC236}">
                <a16:creationId xmlns:a16="http://schemas.microsoft.com/office/drawing/2014/main" id="{00D21115-361E-E3BF-0576-609A7D7CF85A}"/>
              </a:ext>
            </a:extLst>
          </p:cNvPr>
          <p:cNvSpPr>
            <a:spLocks noGrp="1"/>
          </p:cNvSpPr>
          <p:nvPr>
            <p:ph type="body" sz="quarter" idx="32" hasCustomPrompt="1"/>
          </p:nvPr>
        </p:nvSpPr>
        <p:spPr>
          <a:xfrm>
            <a:off x="1296108" y="3835365"/>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19" name="Text Placeholder 16">
            <a:extLst>
              <a:ext uri="{FF2B5EF4-FFF2-40B4-BE49-F238E27FC236}">
                <a16:creationId xmlns:a16="http://schemas.microsoft.com/office/drawing/2014/main" id="{0B9D7EFB-AC69-15FF-A84B-B942C7526097}"/>
              </a:ext>
            </a:extLst>
          </p:cNvPr>
          <p:cNvSpPr>
            <a:spLocks noGrp="1"/>
          </p:cNvSpPr>
          <p:nvPr>
            <p:ph type="body" sz="quarter" idx="33" hasCustomPrompt="1"/>
          </p:nvPr>
        </p:nvSpPr>
        <p:spPr>
          <a:xfrm>
            <a:off x="2237013" y="3869243"/>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0" name="Text Placeholder 16">
            <a:extLst>
              <a:ext uri="{FF2B5EF4-FFF2-40B4-BE49-F238E27FC236}">
                <a16:creationId xmlns:a16="http://schemas.microsoft.com/office/drawing/2014/main" id="{511350A6-7053-12FC-6B71-5D9887662197}"/>
              </a:ext>
            </a:extLst>
          </p:cNvPr>
          <p:cNvSpPr>
            <a:spLocks noGrp="1"/>
          </p:cNvSpPr>
          <p:nvPr>
            <p:ph type="body" sz="quarter" idx="34" hasCustomPrompt="1"/>
          </p:nvPr>
        </p:nvSpPr>
        <p:spPr>
          <a:xfrm>
            <a:off x="2250265" y="4190609"/>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21" name="Text Placeholder 16">
            <a:extLst>
              <a:ext uri="{FF2B5EF4-FFF2-40B4-BE49-F238E27FC236}">
                <a16:creationId xmlns:a16="http://schemas.microsoft.com/office/drawing/2014/main" id="{4FFABE2D-BE7E-32AB-21A1-74181980ACE3}"/>
              </a:ext>
            </a:extLst>
          </p:cNvPr>
          <p:cNvSpPr>
            <a:spLocks noGrp="1"/>
          </p:cNvSpPr>
          <p:nvPr>
            <p:ph type="body" sz="quarter" idx="35" hasCustomPrompt="1"/>
          </p:nvPr>
        </p:nvSpPr>
        <p:spPr>
          <a:xfrm>
            <a:off x="1296108" y="492535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25" name="Text Placeholder 16">
            <a:extLst>
              <a:ext uri="{FF2B5EF4-FFF2-40B4-BE49-F238E27FC236}">
                <a16:creationId xmlns:a16="http://schemas.microsoft.com/office/drawing/2014/main" id="{24F22AD2-0405-ACD5-44F6-A460C68F132F}"/>
              </a:ext>
            </a:extLst>
          </p:cNvPr>
          <p:cNvSpPr>
            <a:spLocks noGrp="1"/>
          </p:cNvSpPr>
          <p:nvPr>
            <p:ph type="body" sz="quarter" idx="36" hasCustomPrompt="1"/>
          </p:nvPr>
        </p:nvSpPr>
        <p:spPr>
          <a:xfrm>
            <a:off x="2237012" y="4959235"/>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26" name="Text Placeholder 16">
            <a:extLst>
              <a:ext uri="{FF2B5EF4-FFF2-40B4-BE49-F238E27FC236}">
                <a16:creationId xmlns:a16="http://schemas.microsoft.com/office/drawing/2014/main" id="{4380BF88-D704-DE87-A3D1-8E69CE9B9A9F}"/>
              </a:ext>
            </a:extLst>
          </p:cNvPr>
          <p:cNvSpPr>
            <a:spLocks noGrp="1"/>
          </p:cNvSpPr>
          <p:nvPr>
            <p:ph type="body" sz="quarter" idx="37" hasCustomPrompt="1"/>
          </p:nvPr>
        </p:nvSpPr>
        <p:spPr>
          <a:xfrm>
            <a:off x="2250265" y="5280601"/>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 name="TextBox 2">
            <a:extLst>
              <a:ext uri="{FF2B5EF4-FFF2-40B4-BE49-F238E27FC236}">
                <a16:creationId xmlns:a16="http://schemas.microsoft.com/office/drawing/2014/main" id="{77469618-F0E5-201D-9209-F97C4690138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4" name="Text Placeholder 16">
            <a:extLst>
              <a:ext uri="{FF2B5EF4-FFF2-40B4-BE49-F238E27FC236}">
                <a16:creationId xmlns:a16="http://schemas.microsoft.com/office/drawing/2014/main" id="{ADB834CC-5B27-0885-6FC2-2DC1A25021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B874C2F5-0B3C-9113-33D2-63F5D39DA568}"/>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3415452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OC Slide 3">
    <p:bg>
      <p:bgPr>
        <a:blipFill dpi="0" rotWithShape="1">
          <a:blip r:embed="rId2" cstate="screen">
            <a:lum/>
            <a:extLst>
              <a:ext uri="{28A0092B-C50C-407E-A947-70E740481C1C}">
                <a14:useLocalDpi xmlns:a14="http://schemas.microsoft.com/office/drawing/2010/main"/>
              </a:ext>
            </a:extLst>
          </a:blip>
          <a:srcRect/>
          <a:stretch>
            <a:fillRect l="14000" t="-38000" r="-20000" b="-39000"/>
          </a:stretch>
        </a:blip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2EC06948-1952-6CCE-CE4C-87E375176632}"/>
              </a:ext>
            </a:extLst>
          </p:cNvPr>
          <p:cNvSpPr/>
          <p:nvPr userDrawn="1"/>
        </p:nvSpPr>
        <p:spPr>
          <a:xfrm>
            <a:off x="0" y="0"/>
            <a:ext cx="11065414" cy="6858000"/>
          </a:xfrm>
          <a:custGeom>
            <a:avLst/>
            <a:gdLst>
              <a:gd name="connsiteX0" fmla="*/ 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65414" h="6858000">
                <a:moveTo>
                  <a:pt x="0" y="0"/>
                </a:moveTo>
                <a:lnTo>
                  <a:pt x="11065414" y="0"/>
                </a:lnTo>
                <a:lnTo>
                  <a:pt x="10951282" y="58455"/>
                </a:lnTo>
                <a:cubicBezTo>
                  <a:pt x="9756380" y="707565"/>
                  <a:pt x="8945217" y="1973555"/>
                  <a:pt x="8945217" y="3429001"/>
                </a:cubicBezTo>
                <a:cubicBezTo>
                  <a:pt x="8945217" y="4884448"/>
                  <a:pt x="9756380" y="6150437"/>
                  <a:pt x="10951282" y="6799547"/>
                </a:cubicBezTo>
                <a:lnTo>
                  <a:pt x="11065410" y="6858000"/>
                </a:lnTo>
                <a:lnTo>
                  <a:pt x="0" y="6858000"/>
                </a:lnTo>
                <a:close/>
              </a:path>
            </a:pathLst>
          </a:custGeom>
          <a:gradFill>
            <a:gsLst>
              <a:gs pos="53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 Placeholder 15">
            <a:extLst>
              <a:ext uri="{FF2B5EF4-FFF2-40B4-BE49-F238E27FC236}">
                <a16:creationId xmlns:a16="http://schemas.microsoft.com/office/drawing/2014/main" id="{89A675BD-E723-5B6C-7B5E-CD6DC9CDA8AA}"/>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6" name="Straight Connector 5">
            <a:extLst>
              <a:ext uri="{FF2B5EF4-FFF2-40B4-BE49-F238E27FC236}">
                <a16:creationId xmlns:a16="http://schemas.microsoft.com/office/drawing/2014/main" id="{04D183D1-7D20-A7BB-CE81-70DB2B266D1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28" name="Picture 27" descr="Shape, logo&#10;&#10;AI-generated content may be incorrect.">
            <a:extLst>
              <a:ext uri="{FF2B5EF4-FFF2-40B4-BE49-F238E27FC236}">
                <a16:creationId xmlns:a16="http://schemas.microsoft.com/office/drawing/2014/main" id="{90076895-99EF-1174-9A6A-6A7D30BB3B0A}"/>
              </a:ext>
            </a:extLst>
          </p:cNvPr>
          <p:cNvPicPr>
            <a:picLocks/>
          </p:cNvPicPr>
          <p:nvPr userDrawn="1"/>
        </p:nvPicPr>
        <p:blipFill>
          <a:blip r:embed="rId3" cstate="screen">
            <a:extLst>
              <a:ext uri="{28A0092B-C50C-407E-A947-70E740481C1C}">
                <a14:useLocalDpi xmlns:a14="http://schemas.microsoft.com/office/drawing/2010/main"/>
              </a:ext>
            </a:extLst>
          </a:blip>
          <a:srcRect t="12882" r="57251" b="12206"/>
          <a:stretch/>
        </p:blipFill>
        <p:spPr>
          <a:xfrm>
            <a:off x="8278369" y="-1"/>
            <a:ext cx="3913632" cy="6858001"/>
          </a:xfrm>
          <a:prstGeom prst="rect">
            <a:avLst/>
          </a:prstGeom>
        </p:spPr>
      </p:pic>
      <p:sp>
        <p:nvSpPr>
          <p:cNvPr id="2" name="TextBox 1">
            <a:extLst>
              <a:ext uri="{FF2B5EF4-FFF2-40B4-BE49-F238E27FC236}">
                <a16:creationId xmlns:a16="http://schemas.microsoft.com/office/drawing/2014/main" id="{A6E0E83D-46D8-8235-C43A-12AA58E8206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36" name="Text Placeholder 16">
            <a:extLst>
              <a:ext uri="{FF2B5EF4-FFF2-40B4-BE49-F238E27FC236}">
                <a16:creationId xmlns:a16="http://schemas.microsoft.com/office/drawing/2014/main" id="{D56A08C8-0D84-07E8-E637-905347E1411D}"/>
              </a:ext>
            </a:extLst>
          </p:cNvPr>
          <p:cNvSpPr>
            <a:spLocks noGrp="1"/>
          </p:cNvSpPr>
          <p:nvPr>
            <p:ph type="body" sz="quarter" idx="14" hasCustomPrompt="1"/>
          </p:nvPr>
        </p:nvSpPr>
        <p:spPr>
          <a:xfrm>
            <a:off x="1296108" y="1582496"/>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37" name="Text Placeholder 16">
            <a:extLst>
              <a:ext uri="{FF2B5EF4-FFF2-40B4-BE49-F238E27FC236}">
                <a16:creationId xmlns:a16="http://schemas.microsoft.com/office/drawing/2014/main" id="{5A0F390C-3957-E66C-6344-3412669A23F5}"/>
              </a:ext>
            </a:extLst>
          </p:cNvPr>
          <p:cNvSpPr>
            <a:spLocks noGrp="1"/>
          </p:cNvSpPr>
          <p:nvPr>
            <p:ph type="body" sz="quarter" idx="15" hasCustomPrompt="1"/>
          </p:nvPr>
        </p:nvSpPr>
        <p:spPr>
          <a:xfrm>
            <a:off x="2237012" y="1616374"/>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38" name="Text Placeholder 16">
            <a:extLst>
              <a:ext uri="{FF2B5EF4-FFF2-40B4-BE49-F238E27FC236}">
                <a16:creationId xmlns:a16="http://schemas.microsoft.com/office/drawing/2014/main" id="{D77BE56B-C574-AFA4-373E-36D88F2BA7A1}"/>
              </a:ext>
            </a:extLst>
          </p:cNvPr>
          <p:cNvSpPr>
            <a:spLocks noGrp="1"/>
          </p:cNvSpPr>
          <p:nvPr>
            <p:ph type="body" sz="quarter" idx="16" hasCustomPrompt="1"/>
          </p:nvPr>
        </p:nvSpPr>
        <p:spPr>
          <a:xfrm>
            <a:off x="2250265" y="1937740"/>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9" name="Text Placeholder 16">
            <a:extLst>
              <a:ext uri="{FF2B5EF4-FFF2-40B4-BE49-F238E27FC236}">
                <a16:creationId xmlns:a16="http://schemas.microsoft.com/office/drawing/2014/main" id="{EBC0FDD9-6C06-A62A-9FCB-B2024B33393A}"/>
              </a:ext>
            </a:extLst>
          </p:cNvPr>
          <p:cNvSpPr>
            <a:spLocks noGrp="1"/>
          </p:cNvSpPr>
          <p:nvPr>
            <p:ph type="body" sz="quarter" idx="29" hasCustomPrompt="1"/>
          </p:nvPr>
        </p:nvSpPr>
        <p:spPr>
          <a:xfrm>
            <a:off x="1296108" y="274578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0" name="Text Placeholder 16">
            <a:extLst>
              <a:ext uri="{FF2B5EF4-FFF2-40B4-BE49-F238E27FC236}">
                <a16:creationId xmlns:a16="http://schemas.microsoft.com/office/drawing/2014/main" id="{C66AD637-7F98-121B-43C4-487577F07BB7}"/>
              </a:ext>
            </a:extLst>
          </p:cNvPr>
          <p:cNvSpPr>
            <a:spLocks noGrp="1"/>
          </p:cNvSpPr>
          <p:nvPr>
            <p:ph type="body" sz="quarter" idx="30" hasCustomPrompt="1"/>
          </p:nvPr>
        </p:nvSpPr>
        <p:spPr>
          <a:xfrm>
            <a:off x="2237014" y="2769391"/>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1" name="Text Placeholder 16">
            <a:extLst>
              <a:ext uri="{FF2B5EF4-FFF2-40B4-BE49-F238E27FC236}">
                <a16:creationId xmlns:a16="http://schemas.microsoft.com/office/drawing/2014/main" id="{90A3FA32-13E6-72F8-1863-DE1E56F3D637}"/>
              </a:ext>
            </a:extLst>
          </p:cNvPr>
          <p:cNvSpPr>
            <a:spLocks noGrp="1"/>
          </p:cNvSpPr>
          <p:nvPr>
            <p:ph type="body" sz="quarter" idx="31" hasCustomPrompt="1"/>
          </p:nvPr>
        </p:nvSpPr>
        <p:spPr>
          <a:xfrm>
            <a:off x="2250265" y="3090757"/>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2" name="Text Placeholder 16">
            <a:extLst>
              <a:ext uri="{FF2B5EF4-FFF2-40B4-BE49-F238E27FC236}">
                <a16:creationId xmlns:a16="http://schemas.microsoft.com/office/drawing/2014/main" id="{2B96375C-0330-EC01-D949-96442F015049}"/>
              </a:ext>
            </a:extLst>
          </p:cNvPr>
          <p:cNvSpPr>
            <a:spLocks noGrp="1"/>
          </p:cNvSpPr>
          <p:nvPr>
            <p:ph type="body" sz="quarter" idx="32" hasCustomPrompt="1"/>
          </p:nvPr>
        </p:nvSpPr>
        <p:spPr>
          <a:xfrm>
            <a:off x="1296108" y="3835365"/>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3" name="Text Placeholder 16">
            <a:extLst>
              <a:ext uri="{FF2B5EF4-FFF2-40B4-BE49-F238E27FC236}">
                <a16:creationId xmlns:a16="http://schemas.microsoft.com/office/drawing/2014/main" id="{B38A7BB5-1796-068E-E178-7BE9BC988914}"/>
              </a:ext>
            </a:extLst>
          </p:cNvPr>
          <p:cNvSpPr>
            <a:spLocks noGrp="1"/>
          </p:cNvSpPr>
          <p:nvPr>
            <p:ph type="body" sz="quarter" idx="33" hasCustomPrompt="1"/>
          </p:nvPr>
        </p:nvSpPr>
        <p:spPr>
          <a:xfrm>
            <a:off x="2237013" y="3869243"/>
            <a:ext cx="5026816"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44" name="Text Placeholder 16">
            <a:extLst>
              <a:ext uri="{FF2B5EF4-FFF2-40B4-BE49-F238E27FC236}">
                <a16:creationId xmlns:a16="http://schemas.microsoft.com/office/drawing/2014/main" id="{76AB6127-7444-E2F1-315A-FF3C9A1EDFEC}"/>
              </a:ext>
            </a:extLst>
          </p:cNvPr>
          <p:cNvSpPr>
            <a:spLocks noGrp="1"/>
          </p:cNvSpPr>
          <p:nvPr>
            <p:ph type="body" sz="quarter" idx="34" hasCustomPrompt="1"/>
          </p:nvPr>
        </p:nvSpPr>
        <p:spPr>
          <a:xfrm>
            <a:off x="2250265" y="4190609"/>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45" name="Text Placeholder 16">
            <a:extLst>
              <a:ext uri="{FF2B5EF4-FFF2-40B4-BE49-F238E27FC236}">
                <a16:creationId xmlns:a16="http://schemas.microsoft.com/office/drawing/2014/main" id="{C90A5E63-A594-EB0B-713E-6922FA2ECBBE}"/>
              </a:ext>
            </a:extLst>
          </p:cNvPr>
          <p:cNvSpPr>
            <a:spLocks noGrp="1"/>
          </p:cNvSpPr>
          <p:nvPr>
            <p:ph type="body" sz="quarter" idx="35" hasCustomPrompt="1"/>
          </p:nvPr>
        </p:nvSpPr>
        <p:spPr>
          <a:xfrm>
            <a:off x="1296108" y="4925357"/>
            <a:ext cx="1027044" cy="676274"/>
          </a:xfrm>
        </p:spPr>
        <p:txBody>
          <a:bodyPr>
            <a:noAutofit/>
          </a:bodyPr>
          <a:lstStyle>
            <a:lvl1pPr marL="0" indent="0">
              <a:buNone/>
              <a:defRPr sz="5000" b="1" i="0">
                <a:solidFill>
                  <a:schemeClr val="tx2">
                    <a:lumMod val="25000"/>
                    <a:lumOff val="75000"/>
                  </a:schemeClr>
                </a:solidFill>
                <a:latin typeface="Arial" panose="020B0604020202020204" pitchFamily="34" charset="0"/>
                <a:cs typeface="Arial" panose="020B0604020202020204" pitchFamily="34" charset="0"/>
              </a:defRPr>
            </a:lvl1pPr>
          </a:lstStyle>
          <a:p>
            <a:pPr lvl="0"/>
            <a:r>
              <a:rPr lang="en-US"/>
              <a:t>##</a:t>
            </a:r>
          </a:p>
        </p:txBody>
      </p:sp>
      <p:sp>
        <p:nvSpPr>
          <p:cNvPr id="46" name="Text Placeholder 16">
            <a:extLst>
              <a:ext uri="{FF2B5EF4-FFF2-40B4-BE49-F238E27FC236}">
                <a16:creationId xmlns:a16="http://schemas.microsoft.com/office/drawing/2014/main" id="{8E353CCF-BBA0-9299-371D-2EF142DF8A19}"/>
              </a:ext>
            </a:extLst>
          </p:cNvPr>
          <p:cNvSpPr>
            <a:spLocks noGrp="1"/>
          </p:cNvSpPr>
          <p:nvPr>
            <p:ph type="body" sz="quarter" idx="36" hasCustomPrompt="1"/>
          </p:nvPr>
        </p:nvSpPr>
        <p:spPr>
          <a:xfrm>
            <a:off x="2237012" y="4959235"/>
            <a:ext cx="5037091" cy="334617"/>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Chapter Title Goes Here</a:t>
            </a:r>
          </a:p>
        </p:txBody>
      </p:sp>
      <p:sp>
        <p:nvSpPr>
          <p:cNvPr id="50" name="Text Placeholder 16">
            <a:extLst>
              <a:ext uri="{FF2B5EF4-FFF2-40B4-BE49-F238E27FC236}">
                <a16:creationId xmlns:a16="http://schemas.microsoft.com/office/drawing/2014/main" id="{C6F582DC-2B3C-605F-0262-2C878352BAFD}"/>
              </a:ext>
            </a:extLst>
          </p:cNvPr>
          <p:cNvSpPr>
            <a:spLocks noGrp="1"/>
          </p:cNvSpPr>
          <p:nvPr>
            <p:ph type="body" sz="quarter" idx="37" hasCustomPrompt="1"/>
          </p:nvPr>
        </p:nvSpPr>
        <p:spPr>
          <a:xfrm>
            <a:off x="2250265" y="5280601"/>
            <a:ext cx="5014882" cy="278296"/>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pPr lvl="0"/>
            <a:r>
              <a:rPr lang="en-US"/>
              <a:t>Chapter Subtitle Goes Here</a:t>
            </a:r>
          </a:p>
        </p:txBody>
      </p:sp>
      <p:sp>
        <p:nvSpPr>
          <p:cNvPr id="3" name="Text Placeholder 16">
            <a:extLst>
              <a:ext uri="{FF2B5EF4-FFF2-40B4-BE49-F238E27FC236}">
                <a16:creationId xmlns:a16="http://schemas.microsoft.com/office/drawing/2014/main" id="{A66DEE34-AD3F-35EB-5A4C-7B2BA276078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4" name="Text Placeholder 16">
            <a:extLst>
              <a:ext uri="{FF2B5EF4-FFF2-40B4-BE49-F238E27FC236}">
                <a16:creationId xmlns:a16="http://schemas.microsoft.com/office/drawing/2014/main" id="{EB0E4FCE-54A4-1415-267B-78C2E634F57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8837010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hapter Slide 1">
    <p:bg>
      <p:bgPr>
        <a:blipFill dpi="0" rotWithShape="1">
          <a:blip r:embed="rId2" cstate="screen">
            <a:lum/>
            <a:extLst>
              <a:ext uri="{28A0092B-C50C-407E-A947-70E740481C1C}">
                <a14:useLocalDpi xmlns:a14="http://schemas.microsoft.com/office/drawing/2010/main"/>
              </a:ext>
            </a:extLst>
          </a:blip>
          <a:srcRect/>
          <a:stretch>
            <a:fillRect t="-16000" b="-16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602B3-A43D-569D-1326-E91759C4BFC1}"/>
              </a:ext>
            </a:extLst>
          </p:cNvPr>
          <p:cNvSpPr/>
          <p:nvPr userDrawn="1"/>
        </p:nvSpPr>
        <p:spPr>
          <a:xfrm>
            <a:off x="0" y="0"/>
            <a:ext cx="12192000" cy="6858000"/>
          </a:xfrm>
          <a:prstGeom prst="rect">
            <a:avLst/>
          </a:prstGeom>
          <a:gradFill>
            <a:gsLst>
              <a:gs pos="86000">
                <a:srgbClr val="263765"/>
              </a:gs>
              <a:gs pos="43000">
                <a:srgbClr val="263766">
                  <a:alpha val="85000"/>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44FB86-30FD-DB12-B946-0CF63879930D}"/>
              </a:ext>
            </a:extLst>
          </p:cNvPr>
          <p:cNvSpPr/>
          <p:nvPr userDrawn="1"/>
        </p:nvSpPr>
        <p:spPr>
          <a:xfrm>
            <a:off x="0" y="0"/>
            <a:ext cx="12192000" cy="6858000"/>
          </a:xfrm>
          <a:prstGeom prst="rect">
            <a:avLst/>
          </a:prstGeom>
          <a:gradFill>
            <a:gsLst>
              <a:gs pos="99000">
                <a:srgbClr val="0061A8">
                  <a:alpha val="59060"/>
                </a:srgbClr>
              </a:gs>
              <a:gs pos="56000">
                <a:srgbClr val="263766">
                  <a:alpha val="0"/>
                </a:srgbClr>
              </a:gs>
            </a:gsLst>
            <a:lin ang="13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white text&#10;&#10;AI-generated content may be incorrect.">
            <a:extLst>
              <a:ext uri="{FF2B5EF4-FFF2-40B4-BE49-F238E27FC236}">
                <a16:creationId xmlns:a16="http://schemas.microsoft.com/office/drawing/2014/main" id="{571CDDA4-F9E6-3AA4-4BA1-A75F7F42FB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79449" y="2648152"/>
            <a:ext cx="5096639" cy="1565260"/>
          </a:xfrm>
          <a:prstGeom prst="rect">
            <a:avLst/>
          </a:prstGeom>
        </p:spPr>
      </p:pic>
      <p:sp>
        <p:nvSpPr>
          <p:cNvPr id="9" name="Text Placeholder 16">
            <a:extLst>
              <a:ext uri="{FF2B5EF4-FFF2-40B4-BE49-F238E27FC236}">
                <a16:creationId xmlns:a16="http://schemas.microsoft.com/office/drawing/2014/main" id="{D8804443-3902-ED78-2575-D9D542BC9488}"/>
              </a:ext>
            </a:extLst>
          </p:cNvPr>
          <p:cNvSpPr>
            <a:spLocks noGrp="1"/>
          </p:cNvSpPr>
          <p:nvPr>
            <p:ph type="body" sz="quarter" idx="15" hasCustomPrompt="1"/>
          </p:nvPr>
        </p:nvSpPr>
        <p:spPr>
          <a:xfrm>
            <a:off x="7295321" y="3004931"/>
            <a:ext cx="3650974" cy="573157"/>
          </a:xfrm>
        </p:spPr>
        <p:txBody>
          <a:bodyPr>
            <a:noAutofit/>
          </a:bodyPr>
          <a:lstStyle>
            <a:lvl1pPr marL="0" indent="0">
              <a:buNone/>
              <a:defRPr sz="4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24" name="Text Placeholder 16">
            <a:extLst>
              <a:ext uri="{FF2B5EF4-FFF2-40B4-BE49-F238E27FC236}">
                <a16:creationId xmlns:a16="http://schemas.microsoft.com/office/drawing/2014/main" id="{33F07681-3317-4860-906E-8F9B59508B24}"/>
              </a:ext>
            </a:extLst>
          </p:cNvPr>
          <p:cNvSpPr>
            <a:spLocks noGrp="1"/>
          </p:cNvSpPr>
          <p:nvPr>
            <p:ph type="body" sz="quarter" idx="16" hasCustomPrompt="1"/>
          </p:nvPr>
        </p:nvSpPr>
        <p:spPr>
          <a:xfrm>
            <a:off x="7295321" y="3525859"/>
            <a:ext cx="3650974" cy="573157"/>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ACD5C35C-DBD9-D00D-314C-9DB4244E3A5B}"/>
              </a:ext>
            </a:extLst>
          </p:cNvPr>
          <p:cNvSpPr>
            <a:spLocks noGrp="1"/>
          </p:cNvSpPr>
          <p:nvPr>
            <p:ph type="body" sz="quarter" idx="12" hasCustomPrompt="1"/>
          </p:nvPr>
        </p:nvSpPr>
        <p:spPr>
          <a:xfrm>
            <a:off x="7296091" y="2775741"/>
            <a:ext cx="3649811" cy="24486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11600082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hapter Slide 2">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602B3-A43D-569D-1326-E91759C4BFC1}"/>
              </a:ext>
            </a:extLst>
          </p:cNvPr>
          <p:cNvSpPr/>
          <p:nvPr userDrawn="1"/>
        </p:nvSpPr>
        <p:spPr>
          <a:xfrm rot="10800000">
            <a:off x="0" y="2438400"/>
            <a:ext cx="12192000" cy="4419600"/>
          </a:xfrm>
          <a:prstGeom prst="rect">
            <a:avLst/>
          </a:prstGeom>
          <a:gradFill>
            <a:gsLst>
              <a:gs pos="86000">
                <a:srgbClr val="263765"/>
              </a:gs>
              <a:gs pos="60000">
                <a:srgbClr val="263766">
                  <a:alpha val="71017"/>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144FB86-30FD-DB12-B946-0CF63879930D}"/>
              </a:ext>
            </a:extLst>
          </p:cNvPr>
          <p:cNvSpPr/>
          <p:nvPr userDrawn="1"/>
        </p:nvSpPr>
        <p:spPr>
          <a:xfrm>
            <a:off x="0" y="3578089"/>
            <a:ext cx="12192000" cy="3279911"/>
          </a:xfrm>
          <a:prstGeom prst="rect">
            <a:avLst/>
          </a:prstGeom>
          <a:gradFill>
            <a:gsLst>
              <a:gs pos="99000">
                <a:srgbClr val="0061A8">
                  <a:alpha val="59060"/>
                </a:srgbClr>
              </a:gs>
              <a:gs pos="56000">
                <a:srgbClr val="263766">
                  <a:alpha val="0"/>
                </a:srgbClr>
              </a:gs>
            </a:gsLst>
            <a:lin ang="6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6">
            <a:extLst>
              <a:ext uri="{FF2B5EF4-FFF2-40B4-BE49-F238E27FC236}">
                <a16:creationId xmlns:a16="http://schemas.microsoft.com/office/drawing/2014/main" id="{D8804443-3902-ED78-2575-D9D542BC9488}"/>
              </a:ext>
            </a:extLst>
          </p:cNvPr>
          <p:cNvSpPr>
            <a:spLocks noGrp="1"/>
          </p:cNvSpPr>
          <p:nvPr>
            <p:ph type="body" sz="quarter" idx="15" hasCustomPrompt="1"/>
          </p:nvPr>
        </p:nvSpPr>
        <p:spPr>
          <a:xfrm>
            <a:off x="377686" y="5403574"/>
            <a:ext cx="3650974" cy="573157"/>
          </a:xfrm>
        </p:spPr>
        <p:txBody>
          <a:bodyPr>
            <a:noAutofit/>
          </a:bodyPr>
          <a:lstStyle>
            <a:lvl1pPr marL="0" indent="0">
              <a:buNone/>
              <a:defRPr sz="4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24" name="Text Placeholder 16">
            <a:extLst>
              <a:ext uri="{FF2B5EF4-FFF2-40B4-BE49-F238E27FC236}">
                <a16:creationId xmlns:a16="http://schemas.microsoft.com/office/drawing/2014/main" id="{33F07681-3317-4860-906E-8F9B59508B24}"/>
              </a:ext>
            </a:extLst>
          </p:cNvPr>
          <p:cNvSpPr>
            <a:spLocks noGrp="1"/>
          </p:cNvSpPr>
          <p:nvPr>
            <p:ph type="body" sz="quarter" idx="16" hasCustomPrompt="1"/>
          </p:nvPr>
        </p:nvSpPr>
        <p:spPr>
          <a:xfrm>
            <a:off x="377686" y="5924502"/>
            <a:ext cx="3650974" cy="573157"/>
          </a:xfrm>
        </p:spPr>
        <p:txBody>
          <a:bodyPr>
            <a:noAutofit/>
          </a:bodyPr>
          <a:lstStyle>
            <a:lvl1pPr marL="0" indent="0">
              <a:buNone/>
              <a:defRPr sz="4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ACD5C35C-DBD9-D00D-314C-9DB4244E3A5B}"/>
              </a:ext>
            </a:extLst>
          </p:cNvPr>
          <p:cNvSpPr>
            <a:spLocks noGrp="1"/>
          </p:cNvSpPr>
          <p:nvPr>
            <p:ph type="body" sz="quarter" idx="12" hasCustomPrompt="1"/>
          </p:nvPr>
        </p:nvSpPr>
        <p:spPr>
          <a:xfrm>
            <a:off x="384806" y="5174384"/>
            <a:ext cx="3652938" cy="270919"/>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12423983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hapter Slide 3">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06E834-6EFC-7619-D097-A8737D5666F9}"/>
              </a:ext>
            </a:extLst>
          </p:cNvPr>
          <p:cNvSpPr/>
          <p:nvPr userDrawn="1"/>
        </p:nvSpPr>
        <p:spPr>
          <a:xfrm>
            <a:off x="0" y="0"/>
            <a:ext cx="12192000" cy="4306957"/>
          </a:xfrm>
          <a:prstGeom prst="rect">
            <a:avLst/>
          </a:prstGeom>
          <a:gradFill>
            <a:gsLst>
              <a:gs pos="86000">
                <a:srgbClr val="263765">
                  <a:alpha val="94000"/>
                </a:srgbClr>
              </a:gs>
              <a:gs pos="43000">
                <a:srgbClr val="263766">
                  <a:alpha val="75593"/>
                </a:srgbClr>
              </a:gs>
              <a:gs pos="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25">
            <a:extLst>
              <a:ext uri="{FF2B5EF4-FFF2-40B4-BE49-F238E27FC236}">
                <a16:creationId xmlns:a16="http://schemas.microsoft.com/office/drawing/2014/main" id="{3C856C71-4EB4-AD9F-2196-597080ECA53D}"/>
              </a:ext>
            </a:extLst>
          </p:cNvPr>
          <p:cNvSpPr/>
          <p:nvPr userDrawn="1"/>
        </p:nvSpPr>
        <p:spPr>
          <a:xfrm>
            <a:off x="2189666" y="-1"/>
            <a:ext cx="10002334" cy="6858000"/>
          </a:xfrm>
          <a:custGeom>
            <a:avLst/>
            <a:gdLst>
              <a:gd name="connsiteX0" fmla="*/ 831197 w 10002334"/>
              <a:gd name="connsiteY0" fmla="*/ 0 h 6858000"/>
              <a:gd name="connsiteX1" fmla="*/ 10002334 w 10002334"/>
              <a:gd name="connsiteY1" fmla="*/ 0 h 6858000"/>
              <a:gd name="connsiteX2" fmla="*/ 10002334 w 10002334"/>
              <a:gd name="connsiteY2" fmla="*/ 6858000 h 6858000"/>
              <a:gd name="connsiteX3" fmla="*/ 831197 w 10002334"/>
              <a:gd name="connsiteY3" fmla="*/ 6858000 h 6858000"/>
              <a:gd name="connsiteX4" fmla="*/ 738993 w 10002334"/>
              <a:gd name="connsiteY4" fmla="*/ 6677975 h 6858000"/>
              <a:gd name="connsiteX5" fmla="*/ 0 w 10002334"/>
              <a:gd name="connsiteY5" fmla="*/ 3429000 h 6858000"/>
              <a:gd name="connsiteX6" fmla="*/ 738993 w 10002334"/>
              <a:gd name="connsiteY6" fmla="*/ 180025 h 6858000"/>
              <a:gd name="connsiteX7" fmla="*/ 831197 w 10002334"/>
              <a:gd name="connsiteY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02334" h="6858000">
                <a:moveTo>
                  <a:pt x="831197" y="0"/>
                </a:moveTo>
                <a:lnTo>
                  <a:pt x="10002334" y="0"/>
                </a:lnTo>
                <a:lnTo>
                  <a:pt x="10002334" y="6858000"/>
                </a:lnTo>
                <a:lnTo>
                  <a:pt x="831197" y="6858000"/>
                </a:lnTo>
                <a:lnTo>
                  <a:pt x="738993" y="6677975"/>
                </a:lnTo>
                <a:cubicBezTo>
                  <a:pt x="265401" y="5695111"/>
                  <a:pt x="0" y="4593049"/>
                  <a:pt x="0" y="3429000"/>
                </a:cubicBezTo>
                <a:cubicBezTo>
                  <a:pt x="0" y="2264951"/>
                  <a:pt x="265401" y="1162889"/>
                  <a:pt x="738993" y="180025"/>
                </a:cubicBezTo>
                <a:lnTo>
                  <a:pt x="831197" y="0"/>
                </a:lnTo>
                <a:close/>
              </a:path>
            </a:pathLst>
          </a:custGeom>
          <a:solidFill>
            <a:srgbClr val="0061A8"/>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8" name="Picture 37" descr="Shape, circle&#10;&#10;AI-generated content may be incorrect.">
            <a:extLst>
              <a:ext uri="{FF2B5EF4-FFF2-40B4-BE49-F238E27FC236}">
                <a16:creationId xmlns:a16="http://schemas.microsoft.com/office/drawing/2014/main" id="{689D4459-5BB6-DE09-D054-3FDCE34A60AF}"/>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 t="28469" r="33511" b="28469"/>
          <a:stretch/>
        </p:blipFill>
        <p:spPr>
          <a:xfrm>
            <a:off x="1602970" y="0"/>
            <a:ext cx="10589030" cy="6858000"/>
          </a:xfrm>
          <a:prstGeom prst="rect">
            <a:avLst/>
          </a:prstGeom>
        </p:spPr>
      </p:pic>
      <p:sp>
        <p:nvSpPr>
          <p:cNvPr id="39" name="Text Placeholder 16">
            <a:extLst>
              <a:ext uri="{FF2B5EF4-FFF2-40B4-BE49-F238E27FC236}">
                <a16:creationId xmlns:a16="http://schemas.microsoft.com/office/drawing/2014/main" id="{CFF40653-2F52-7B86-9BBA-286041C21AB9}"/>
              </a:ext>
            </a:extLst>
          </p:cNvPr>
          <p:cNvSpPr>
            <a:spLocks noGrp="1"/>
          </p:cNvSpPr>
          <p:nvPr>
            <p:ph type="body" sz="quarter" idx="15" hasCustomPrompt="1"/>
          </p:nvPr>
        </p:nvSpPr>
        <p:spPr>
          <a:xfrm>
            <a:off x="5607538" y="2886717"/>
            <a:ext cx="3995928" cy="573157"/>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Chapter Title</a:t>
            </a:r>
          </a:p>
        </p:txBody>
      </p:sp>
      <p:sp>
        <p:nvSpPr>
          <p:cNvPr id="40" name="Text Placeholder 16">
            <a:extLst>
              <a:ext uri="{FF2B5EF4-FFF2-40B4-BE49-F238E27FC236}">
                <a16:creationId xmlns:a16="http://schemas.microsoft.com/office/drawing/2014/main" id="{7A4EE768-0019-C22D-0111-89D85BFFC55E}"/>
              </a:ext>
            </a:extLst>
          </p:cNvPr>
          <p:cNvSpPr>
            <a:spLocks noGrp="1"/>
          </p:cNvSpPr>
          <p:nvPr>
            <p:ph type="body" sz="quarter" idx="16" hasCustomPrompt="1"/>
          </p:nvPr>
        </p:nvSpPr>
        <p:spPr>
          <a:xfrm>
            <a:off x="5607539" y="3525857"/>
            <a:ext cx="3995928" cy="573157"/>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1" name="Text Placeholder 15">
            <a:extLst>
              <a:ext uri="{FF2B5EF4-FFF2-40B4-BE49-F238E27FC236}">
                <a16:creationId xmlns:a16="http://schemas.microsoft.com/office/drawing/2014/main" id="{A2EDCA4B-A045-0DF0-7166-E7185738A1FB}"/>
              </a:ext>
            </a:extLst>
          </p:cNvPr>
          <p:cNvSpPr>
            <a:spLocks noGrp="1"/>
          </p:cNvSpPr>
          <p:nvPr>
            <p:ph type="body" sz="quarter" idx="12" hasCustomPrompt="1"/>
          </p:nvPr>
        </p:nvSpPr>
        <p:spPr>
          <a:xfrm>
            <a:off x="5607539" y="2642029"/>
            <a:ext cx="3995928" cy="236951"/>
          </a:xfrm>
        </p:spPr>
        <p:txBody>
          <a:bodyPr>
            <a:noAutofit/>
          </a:bodyPr>
          <a:lstStyle>
            <a:lvl1pPr marL="0" indent="0">
              <a:buNone/>
              <a:defRPr sz="1200" spc="600">
                <a:solidFill>
                  <a:schemeClr val="bg1"/>
                </a:solidFill>
              </a:defRPr>
            </a:lvl1pPr>
          </a:lstStyle>
          <a:p>
            <a:r>
              <a:rPr lang="en-US">
                <a:effectLst/>
                <a:latin typeface="Arial" panose="020B0604020202020204" pitchFamily="34" charset="0"/>
              </a:rPr>
              <a:t>MISSION / TOPIC</a:t>
            </a:r>
          </a:p>
        </p:txBody>
      </p:sp>
    </p:spTree>
    <p:extLst>
      <p:ext uri="{BB962C8B-B14F-4D97-AF65-F5344CB8AC3E}">
        <p14:creationId xmlns:p14="http://schemas.microsoft.com/office/powerpoint/2010/main" val="24024773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Slide 1">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1" name="Picture 10" descr="A picture containing icon&#10;&#10;AI-generated content may be incorrect.">
            <a:extLst>
              <a:ext uri="{FF2B5EF4-FFF2-40B4-BE49-F238E27FC236}">
                <a16:creationId xmlns:a16="http://schemas.microsoft.com/office/drawing/2014/main" id="{1E4D9BFB-DDC3-7EC4-6058-4883BC7F7803}"/>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125" t="9684" r="38368" b="32736"/>
          <a:stretch/>
        </p:blipFill>
        <p:spPr>
          <a:xfrm>
            <a:off x="6181538" y="0"/>
            <a:ext cx="6010462" cy="6858000"/>
          </a:xfrm>
          <a:prstGeom prst="rect">
            <a:avLst/>
          </a:prstGeom>
        </p:spPr>
      </p:pic>
      <p:sp>
        <p:nvSpPr>
          <p:cNvPr id="12" name="Text Placeholder 15">
            <a:extLst>
              <a:ext uri="{FF2B5EF4-FFF2-40B4-BE49-F238E27FC236}">
                <a16:creationId xmlns:a16="http://schemas.microsoft.com/office/drawing/2014/main" id="{8A0B9B27-E180-2C53-F96A-BBD4021B388D}"/>
              </a:ext>
            </a:extLst>
          </p:cNvPr>
          <p:cNvSpPr>
            <a:spLocks noGrp="1"/>
          </p:cNvSpPr>
          <p:nvPr>
            <p:ph type="body" sz="quarter" idx="29" hasCustomPrompt="1"/>
          </p:nvPr>
        </p:nvSpPr>
        <p:spPr>
          <a:xfrm>
            <a:off x="1066418" y="1679563"/>
            <a:ext cx="5276456"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3" name="Text Placeholder 16">
            <a:extLst>
              <a:ext uri="{FF2B5EF4-FFF2-40B4-BE49-F238E27FC236}">
                <a16:creationId xmlns:a16="http://schemas.microsoft.com/office/drawing/2014/main" id="{08FEA6D5-A94A-B356-C2FD-E9B96A987D20}"/>
              </a:ext>
            </a:extLst>
          </p:cNvPr>
          <p:cNvSpPr>
            <a:spLocks noGrp="1"/>
          </p:cNvSpPr>
          <p:nvPr>
            <p:ph type="body" sz="quarter" idx="15" hasCustomPrompt="1"/>
          </p:nvPr>
        </p:nvSpPr>
        <p:spPr>
          <a:xfrm>
            <a:off x="1066418" y="1902259"/>
            <a:ext cx="527383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11201F57-432C-D442-5915-50C3CC9FE590}"/>
              </a:ext>
            </a:extLst>
          </p:cNvPr>
          <p:cNvSpPr>
            <a:spLocks noGrp="1"/>
          </p:cNvSpPr>
          <p:nvPr>
            <p:ph type="body" sz="quarter" idx="30" hasCustomPrompt="1"/>
          </p:nvPr>
        </p:nvSpPr>
        <p:spPr>
          <a:xfrm>
            <a:off x="1066418" y="2373314"/>
            <a:ext cx="5293285" cy="1467164"/>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a:t>
            </a:r>
          </a:p>
        </p:txBody>
      </p:sp>
      <p:sp>
        <p:nvSpPr>
          <p:cNvPr id="15" name="Text Placeholder 16">
            <a:extLst>
              <a:ext uri="{FF2B5EF4-FFF2-40B4-BE49-F238E27FC236}">
                <a16:creationId xmlns:a16="http://schemas.microsoft.com/office/drawing/2014/main" id="{7A57B959-C4A6-0F93-FB6E-AB562140DE8E}"/>
              </a:ext>
            </a:extLst>
          </p:cNvPr>
          <p:cNvSpPr>
            <a:spLocks noGrp="1"/>
          </p:cNvSpPr>
          <p:nvPr>
            <p:ph type="body" sz="quarter" idx="31" hasCustomPrompt="1"/>
          </p:nvPr>
        </p:nvSpPr>
        <p:spPr>
          <a:xfrm>
            <a:off x="1066418" y="3894753"/>
            <a:ext cx="5293285"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4" name="TextBox 3">
            <a:extLst>
              <a:ext uri="{FF2B5EF4-FFF2-40B4-BE49-F238E27FC236}">
                <a16:creationId xmlns:a16="http://schemas.microsoft.com/office/drawing/2014/main" id="{AB6C6AD6-C3D1-69D1-0AA0-E4E13C8928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8" name="Text Placeholder 16">
            <a:extLst>
              <a:ext uri="{FF2B5EF4-FFF2-40B4-BE49-F238E27FC236}">
                <a16:creationId xmlns:a16="http://schemas.microsoft.com/office/drawing/2014/main" id="{262C045D-BEA1-C213-14C9-030BCA88BCEB}"/>
              </a:ext>
            </a:extLst>
          </p:cNvPr>
          <p:cNvSpPr>
            <a:spLocks noGrp="1"/>
          </p:cNvSpPr>
          <p:nvPr>
            <p:ph type="body" sz="quarter" idx="32" hasCustomPrompt="1"/>
          </p:nvPr>
        </p:nvSpPr>
        <p:spPr>
          <a:xfrm>
            <a:off x="1225186" y="4868056"/>
            <a:ext cx="5175614" cy="744449"/>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7" name="Text Placeholder 16">
            <a:extLst>
              <a:ext uri="{FF2B5EF4-FFF2-40B4-BE49-F238E27FC236}">
                <a16:creationId xmlns:a16="http://schemas.microsoft.com/office/drawing/2014/main" id="{4B5FDEBD-1F96-14C5-681A-A6FDFB7FCC1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4D89C1C5-AC3A-08BB-A871-4F074D54835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5001797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Slide 2">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C410BA88-9F3A-E8A3-C6DE-98AF449D8140}"/>
              </a:ext>
            </a:extLst>
          </p:cNvPr>
          <p:cNvPicPr>
            <a:picLocks noChangeAspect="1"/>
          </p:cNvPicPr>
          <p:nvPr userDrawn="1"/>
        </p:nvPicPr>
        <p:blipFill>
          <a:blip r:embed="rId2" cstate="screen">
            <a:extLst>
              <a:ext uri="{28A0092B-C50C-407E-A947-70E740481C1C}">
                <a14:useLocalDpi xmlns:a14="http://schemas.microsoft.com/office/drawing/2010/main"/>
              </a:ext>
            </a:extLst>
          </a:blip>
          <a:srcRect l="7526" t="2141" r="21255" b="72904"/>
          <a:stretch>
            <a:fillRect/>
          </a:stretch>
        </p:blipFill>
        <p:spPr>
          <a:xfrm>
            <a:off x="6359237" y="4859676"/>
            <a:ext cx="5832763" cy="1998324"/>
          </a:xfrm>
          <a:prstGeom prst="rect">
            <a:avLst/>
          </a:prstGeom>
        </p:spPr>
      </p:pic>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6626087" y="1561969"/>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6626087" y="1784665"/>
            <a:ext cx="340460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6626087" y="2255720"/>
            <a:ext cx="4790058" cy="2258224"/>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endParaRPr lang="en-US">
              <a:effectLst/>
              <a:latin typeface="Arial" panose="020B0604020202020204" pitchFamily="34" charset="0"/>
            </a:endParaRPr>
          </a:p>
        </p:txBody>
      </p:sp>
      <p:sp>
        <p:nvSpPr>
          <p:cNvPr id="22" name="Text Placeholder 16">
            <a:extLst>
              <a:ext uri="{FF2B5EF4-FFF2-40B4-BE49-F238E27FC236}">
                <a16:creationId xmlns:a16="http://schemas.microsoft.com/office/drawing/2014/main" id="{744BF032-C3BA-5AF7-7BF0-8E06AC1F7BA2}"/>
              </a:ext>
            </a:extLst>
          </p:cNvPr>
          <p:cNvSpPr>
            <a:spLocks noGrp="1"/>
          </p:cNvSpPr>
          <p:nvPr>
            <p:ph type="body" sz="quarter" idx="31" hasCustomPrompt="1"/>
          </p:nvPr>
        </p:nvSpPr>
        <p:spPr>
          <a:xfrm>
            <a:off x="6626088" y="4567832"/>
            <a:ext cx="4794388"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pic>
        <p:nvPicPr>
          <p:cNvPr id="25" name="Picture 24" descr="Icon&#10;&#10;AI-generated content may be incorrect.">
            <a:extLst>
              <a:ext uri="{FF2B5EF4-FFF2-40B4-BE49-F238E27FC236}">
                <a16:creationId xmlns:a16="http://schemas.microsoft.com/office/drawing/2014/main" id="{F64CB8EB-DC2A-27F0-40AC-364BEA576794}"/>
              </a:ext>
            </a:extLst>
          </p:cNvPr>
          <p:cNvPicPr>
            <a:picLocks noChangeAspect="1"/>
          </p:cNvPicPr>
          <p:nvPr userDrawn="1"/>
        </p:nvPicPr>
        <p:blipFill>
          <a:blip r:embed="rId3" cstate="screen">
            <a:extLst>
              <a:ext uri="{28A0092B-C50C-407E-A947-70E740481C1C}">
                <a14:useLocalDpi xmlns:a14="http://schemas.microsoft.com/office/drawing/2010/main"/>
              </a:ext>
            </a:extLst>
          </a:blip>
          <a:srcRect l="-1148" t="13672" r="1234" b="57205"/>
          <a:stretch/>
        </p:blipFill>
        <p:spPr>
          <a:xfrm>
            <a:off x="1110809" y="1747586"/>
            <a:ext cx="495947" cy="502025"/>
          </a:xfrm>
          <a:prstGeom prst="rect">
            <a:avLst/>
          </a:prstGeom>
        </p:spPr>
      </p:pic>
      <p:sp>
        <p:nvSpPr>
          <p:cNvPr id="26" name="Text Placeholder 4">
            <a:extLst>
              <a:ext uri="{FF2B5EF4-FFF2-40B4-BE49-F238E27FC236}">
                <a16:creationId xmlns:a16="http://schemas.microsoft.com/office/drawing/2014/main" id="{3C8F5DA5-E0DC-0E33-22A4-A1C6D2F3F885}"/>
              </a:ext>
            </a:extLst>
          </p:cNvPr>
          <p:cNvSpPr>
            <a:spLocks noGrp="1"/>
          </p:cNvSpPr>
          <p:nvPr>
            <p:ph type="body" sz="quarter" idx="10" hasCustomPrompt="1"/>
          </p:nvPr>
        </p:nvSpPr>
        <p:spPr>
          <a:xfrm>
            <a:off x="1039558" y="2249984"/>
            <a:ext cx="4377569"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27" name="Text Placeholder 11">
            <a:extLst>
              <a:ext uri="{FF2B5EF4-FFF2-40B4-BE49-F238E27FC236}">
                <a16:creationId xmlns:a16="http://schemas.microsoft.com/office/drawing/2014/main" id="{2576E211-B2D4-466D-FE8A-0E2D05861265}"/>
              </a:ext>
            </a:extLst>
          </p:cNvPr>
          <p:cNvSpPr>
            <a:spLocks noGrp="1"/>
          </p:cNvSpPr>
          <p:nvPr>
            <p:ph type="body" sz="quarter" idx="11" hasCustomPrompt="1"/>
          </p:nvPr>
        </p:nvSpPr>
        <p:spPr>
          <a:xfrm>
            <a:off x="3298199" y="4831537"/>
            <a:ext cx="2243741"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4" name="TextBox 3">
            <a:extLst>
              <a:ext uri="{FF2B5EF4-FFF2-40B4-BE49-F238E27FC236}">
                <a16:creationId xmlns:a16="http://schemas.microsoft.com/office/drawing/2014/main" id="{59FB6708-8D8A-5845-681E-756F20B3160F}"/>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82937A10-7B88-4D16-CEA2-5872CC8FA57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B44E275-F4B4-44BC-59DD-62C10C9C2E4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5141864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xt Slide 3">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5199069" y="1835325"/>
            <a:ext cx="621653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5199069" y="2058021"/>
            <a:ext cx="621344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5199069" y="2529076"/>
            <a:ext cx="6217076" cy="1719367"/>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aliquis</a:t>
            </a:r>
            <a:r>
              <a:rPr lang="en-US">
                <a:effectLst/>
                <a:latin typeface="Arial" panose="020B0604020202020204" pitchFamily="34" charset="0"/>
              </a:rPr>
              <a:t> </a:t>
            </a:r>
            <a:r>
              <a:rPr lang="en-US" err="1">
                <a:effectLst/>
                <a:latin typeface="Arial" panose="020B0604020202020204" pitchFamily="34" charset="0"/>
              </a:rPr>
              <a:t>voloru</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a:t>
            </a:r>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2" name="Text Placeholder 16">
            <a:extLst>
              <a:ext uri="{FF2B5EF4-FFF2-40B4-BE49-F238E27FC236}">
                <a16:creationId xmlns:a16="http://schemas.microsoft.com/office/drawing/2014/main" id="{744BF032-C3BA-5AF7-7BF0-8E06AC1F7BA2}"/>
              </a:ext>
            </a:extLst>
          </p:cNvPr>
          <p:cNvSpPr>
            <a:spLocks noGrp="1"/>
          </p:cNvSpPr>
          <p:nvPr>
            <p:ph type="body" sz="quarter" idx="31" hasCustomPrompt="1"/>
          </p:nvPr>
        </p:nvSpPr>
        <p:spPr>
          <a:xfrm>
            <a:off x="5199069" y="4286815"/>
            <a:ext cx="6230931"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26" name="Text Placeholder 4">
            <a:extLst>
              <a:ext uri="{FF2B5EF4-FFF2-40B4-BE49-F238E27FC236}">
                <a16:creationId xmlns:a16="http://schemas.microsoft.com/office/drawing/2014/main" id="{3C8F5DA5-E0DC-0E33-22A4-A1C6D2F3F885}"/>
              </a:ext>
            </a:extLst>
          </p:cNvPr>
          <p:cNvSpPr>
            <a:spLocks noGrp="1"/>
          </p:cNvSpPr>
          <p:nvPr>
            <p:ph type="body" sz="quarter" idx="10" hasCustomPrompt="1"/>
          </p:nvPr>
        </p:nvSpPr>
        <p:spPr>
          <a:xfrm>
            <a:off x="1025704" y="2153781"/>
            <a:ext cx="3380042" cy="594556"/>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27" name="Text Placeholder 11">
            <a:extLst>
              <a:ext uri="{FF2B5EF4-FFF2-40B4-BE49-F238E27FC236}">
                <a16:creationId xmlns:a16="http://schemas.microsoft.com/office/drawing/2014/main" id="{2576E211-B2D4-466D-FE8A-0E2D05861265}"/>
              </a:ext>
            </a:extLst>
          </p:cNvPr>
          <p:cNvSpPr>
            <a:spLocks noGrp="1"/>
          </p:cNvSpPr>
          <p:nvPr>
            <p:ph type="body" sz="quarter" idx="11" hasCustomPrompt="1"/>
          </p:nvPr>
        </p:nvSpPr>
        <p:spPr>
          <a:xfrm>
            <a:off x="1053765" y="3399592"/>
            <a:ext cx="3351980" cy="1379658"/>
          </a:xfrm>
        </p:spPr>
        <p:txBody>
          <a:bodyPr>
            <a:noAutofit/>
          </a:bodyPr>
          <a:lstStyle>
            <a:lvl1pPr marL="0" indent="0">
              <a:buNone/>
              <a:defRPr sz="1400" b="0" i="0" spc="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2" name="Text Placeholder 4">
            <a:extLst>
              <a:ext uri="{FF2B5EF4-FFF2-40B4-BE49-F238E27FC236}">
                <a16:creationId xmlns:a16="http://schemas.microsoft.com/office/drawing/2014/main" id="{16F8677D-F10D-3925-4C23-5ECCDD88EA7F}"/>
              </a:ext>
            </a:extLst>
          </p:cNvPr>
          <p:cNvSpPr>
            <a:spLocks noGrp="1"/>
          </p:cNvSpPr>
          <p:nvPr>
            <p:ph type="body" sz="quarter" idx="32" hasCustomPrompt="1"/>
          </p:nvPr>
        </p:nvSpPr>
        <p:spPr>
          <a:xfrm>
            <a:off x="1025704" y="2729998"/>
            <a:ext cx="3380042" cy="594556"/>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 name="TextBox 3">
            <a:extLst>
              <a:ext uri="{FF2B5EF4-FFF2-40B4-BE49-F238E27FC236}">
                <a16:creationId xmlns:a16="http://schemas.microsoft.com/office/drawing/2014/main" id="{DD42CF10-E017-D813-F2EB-A99839827A6A}"/>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pic>
        <p:nvPicPr>
          <p:cNvPr id="8" name="Picture 7">
            <a:extLst>
              <a:ext uri="{FF2B5EF4-FFF2-40B4-BE49-F238E27FC236}">
                <a16:creationId xmlns:a16="http://schemas.microsoft.com/office/drawing/2014/main" id="{C49066F9-91D0-AF6A-B6E7-E86196F66FB6}"/>
              </a:ext>
            </a:extLst>
          </p:cNvPr>
          <p:cNvPicPr>
            <a:picLocks noChangeAspect="1"/>
          </p:cNvPicPr>
          <p:nvPr userDrawn="1"/>
        </p:nvPicPr>
        <p:blipFill>
          <a:blip r:embed="rId2" cstate="screen">
            <a:extLst>
              <a:ext uri="{28A0092B-C50C-407E-A947-70E740481C1C}">
                <a14:useLocalDpi xmlns:a14="http://schemas.microsoft.com/office/drawing/2010/main"/>
              </a:ext>
            </a:extLst>
          </a:blip>
          <a:srcRect l="7526" t="2141" r="21255" b="72904"/>
          <a:stretch>
            <a:fillRect/>
          </a:stretch>
        </p:blipFill>
        <p:spPr>
          <a:xfrm>
            <a:off x="6359237" y="4859676"/>
            <a:ext cx="5832763" cy="1998324"/>
          </a:xfrm>
          <a:prstGeom prst="rect">
            <a:avLst/>
          </a:prstGeom>
        </p:spPr>
      </p:pic>
      <p:sp>
        <p:nvSpPr>
          <p:cNvPr id="5" name="Text Placeholder 16">
            <a:extLst>
              <a:ext uri="{FF2B5EF4-FFF2-40B4-BE49-F238E27FC236}">
                <a16:creationId xmlns:a16="http://schemas.microsoft.com/office/drawing/2014/main" id="{9A4EAAC1-E5A0-1B29-0160-8E39B7C9768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342F07B9-22B3-7C90-0171-847B84FA16D0}"/>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6286050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ext Slide 4">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58143C8-2547-0B11-4FDF-DBC9E9F135A9}"/>
              </a:ext>
            </a:extLst>
          </p:cNvPr>
          <p:cNvSpPr/>
          <p:nvPr userDrawn="1"/>
        </p:nvSpPr>
        <p:spPr>
          <a:xfrm>
            <a:off x="0" y="0"/>
            <a:ext cx="12191999" cy="6858000"/>
          </a:xfrm>
          <a:prstGeom prst="rect">
            <a:avLst/>
          </a:prstGeom>
          <a:gradFill>
            <a:gsLst>
              <a:gs pos="22000">
                <a:srgbClr val="263765">
                  <a:alpha val="89824"/>
                </a:srgbClr>
              </a:gs>
              <a:gs pos="32000">
                <a:srgbClr val="263765"/>
              </a:gs>
              <a:gs pos="11000">
                <a:srgbClr val="263765">
                  <a:alpha val="61785"/>
                  <a:lumMod val="68000"/>
                </a:srgbClr>
              </a:gs>
              <a:gs pos="3000">
                <a:srgbClr val="263765">
                  <a:alpha val="0"/>
                  <a:lumMod val="0"/>
                  <a:lumOff val="10000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270E080-39D0-29CA-D1CF-AD9A8206DB2E}"/>
              </a:ext>
            </a:extLst>
          </p:cNvPr>
          <p:cNvSpPr/>
          <p:nvPr userDrawn="1"/>
        </p:nvSpPr>
        <p:spPr>
          <a:xfrm>
            <a:off x="0" y="0"/>
            <a:ext cx="12191999" cy="6858000"/>
          </a:xfrm>
          <a:prstGeom prst="rect">
            <a:avLst/>
          </a:prstGeom>
          <a:gradFill>
            <a:gsLst>
              <a:gs pos="73000">
                <a:srgbClr val="0061A8">
                  <a:alpha val="77000"/>
                </a:srgbClr>
              </a:gs>
              <a:gs pos="0">
                <a:srgbClr val="0061A8">
                  <a:alpha val="0"/>
                </a:srgbClr>
              </a:gs>
              <a:gs pos="38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6501396" y="1236154"/>
            <a:ext cx="466825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6501396" y="1458850"/>
            <a:ext cx="4668254"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6501396" y="1929906"/>
            <a:ext cx="4665368" cy="1448757"/>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a:t>
            </a:r>
            <a:r>
              <a:rPr lang="en-US" err="1">
                <a:effectLst/>
                <a:latin typeface="Arial" panose="020B0604020202020204" pitchFamily="34" charset="0"/>
              </a:rPr>
              <a:t>excerep</a:t>
            </a:r>
            <a:r>
              <a:rPr lang="en-US">
                <a:effectLst/>
                <a:latin typeface="Arial" panose="020B0604020202020204" pitchFamily="34" charset="0"/>
              </a:rPr>
              <a:t> </a:t>
            </a:r>
            <a:r>
              <a:rPr lang="en-US" err="1">
                <a:effectLst/>
                <a:latin typeface="Arial" panose="020B0604020202020204" pitchFamily="34" charset="0"/>
              </a:rPr>
              <a:t>eriandese</a:t>
            </a:r>
            <a:r>
              <a:rPr lang="en-US">
                <a:effectLst/>
                <a:latin typeface="Arial" panose="020B0604020202020204" pitchFamily="34" charset="0"/>
              </a:rPr>
              <a:t> </a:t>
            </a:r>
            <a:r>
              <a:rPr lang="en-US" err="1">
                <a:effectLst/>
                <a:latin typeface="Arial" panose="020B0604020202020204" pitchFamily="34" charset="0"/>
              </a:rPr>
              <a:t>inum</a:t>
            </a:r>
            <a:r>
              <a:rPr lang="en-US">
                <a:effectLst/>
                <a:latin typeface="Arial" panose="020B0604020202020204" pitchFamily="34" charset="0"/>
              </a:rPr>
              <a:t> </a:t>
            </a:r>
            <a:r>
              <a:rPr lang="en-US" err="1">
                <a:effectLst/>
                <a:latin typeface="Arial" panose="020B0604020202020204" pitchFamily="34" charset="0"/>
              </a:rPr>
              <a:t>quidio</a:t>
            </a:r>
            <a:r>
              <a:rPr lang="en-US">
                <a:effectLst/>
                <a:latin typeface="Arial" panose="020B0604020202020204" pitchFamily="34" charset="0"/>
              </a:rPr>
              <a:t> </a:t>
            </a:r>
            <a:r>
              <a:rPr lang="en-US" err="1">
                <a:effectLst/>
                <a:latin typeface="Arial" panose="020B0604020202020204" pitchFamily="34" charset="0"/>
              </a:rPr>
              <a:t>illaut</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int, </a:t>
            </a:r>
            <a:r>
              <a:rPr lang="en-US" err="1">
                <a:effectLst/>
                <a:latin typeface="Arial" panose="020B0604020202020204" pitchFamily="34" charset="0"/>
              </a:rPr>
              <a:t>aliquis</a:t>
            </a:r>
            <a:r>
              <a:rPr lang="en-US">
                <a:effectLst/>
                <a:latin typeface="Arial" panose="020B0604020202020204" pitchFamily="34" charset="0"/>
              </a:rPr>
              <a:t> </a:t>
            </a:r>
            <a:r>
              <a:rPr lang="en-US" err="1">
                <a:effectLst/>
                <a:latin typeface="Arial" panose="020B0604020202020204" pitchFamily="34" charset="0"/>
              </a:rPr>
              <a:t>voloru</a:t>
            </a:r>
            <a:r>
              <a:rPr lang="en-US">
                <a:effectLst/>
                <a:latin typeface="Arial" panose="020B0604020202020204" pitchFamily="34" charset="0"/>
              </a:rPr>
              <a:t>.</a:t>
            </a:r>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2" name="Picture Placeholder 21">
            <a:extLst>
              <a:ext uri="{FF2B5EF4-FFF2-40B4-BE49-F238E27FC236}">
                <a16:creationId xmlns:a16="http://schemas.microsoft.com/office/drawing/2014/main" id="{A8F74D98-8618-50F5-E1F3-606F6DA5E4C9}"/>
              </a:ext>
            </a:extLst>
          </p:cNvPr>
          <p:cNvSpPr>
            <a:spLocks noGrp="1"/>
          </p:cNvSpPr>
          <p:nvPr>
            <p:ph type="pic" sz="quarter" idx="39"/>
          </p:nvPr>
        </p:nvSpPr>
        <p:spPr>
          <a:xfrm>
            <a:off x="6508284" y="3658066"/>
            <a:ext cx="5683716" cy="1792288"/>
          </a:xfrm>
          <a:custGeom>
            <a:avLst/>
            <a:gdLst>
              <a:gd name="csX0" fmla="*/ 0 w 5683716"/>
              <a:gd name="csY0" fmla="*/ 896143 h 1792288"/>
              <a:gd name="csX1" fmla="*/ 0 w 5683716"/>
              <a:gd name="csY1" fmla="*/ 896144 h 1792288"/>
              <a:gd name="csX2" fmla="*/ 0 w 5683716"/>
              <a:gd name="csY2" fmla="*/ 896144 h 1792288"/>
              <a:gd name="csX3" fmla="*/ 896144 w 5683716"/>
              <a:gd name="csY3" fmla="*/ 0 h 1792288"/>
              <a:gd name="csX4" fmla="*/ 5683716 w 5683716"/>
              <a:gd name="csY4" fmla="*/ 0 h 1792288"/>
              <a:gd name="csX5" fmla="*/ 5683716 w 5683716"/>
              <a:gd name="csY5" fmla="*/ 1792288 h 1792288"/>
              <a:gd name="csX6" fmla="*/ 896144 w 5683716"/>
              <a:gd name="csY6" fmla="*/ 1792287 h 1792288"/>
              <a:gd name="csX7" fmla="*/ 18207 w 5683716"/>
              <a:gd name="csY7" fmla="*/ 1076748 h 1792288"/>
              <a:gd name="csX8" fmla="*/ 0 w 5683716"/>
              <a:gd name="csY8" fmla="*/ 896144 h 1792288"/>
              <a:gd name="csX9" fmla="*/ 18207 w 5683716"/>
              <a:gd name="csY9" fmla="*/ 715540 h 1792288"/>
              <a:gd name="csX10" fmla="*/ 896144 w 5683716"/>
              <a:gd name="csY10" fmla="*/ 0 h 1792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683716" h="1792288">
                <a:moveTo>
                  <a:pt x="0" y="896143"/>
                </a:moveTo>
                <a:lnTo>
                  <a:pt x="0" y="896144"/>
                </a:lnTo>
                <a:lnTo>
                  <a:pt x="0" y="896144"/>
                </a:lnTo>
                <a:close/>
                <a:moveTo>
                  <a:pt x="896144" y="0"/>
                </a:moveTo>
                <a:lnTo>
                  <a:pt x="5683716" y="0"/>
                </a:lnTo>
                <a:lnTo>
                  <a:pt x="5683716" y="1792288"/>
                </a:lnTo>
                <a:lnTo>
                  <a:pt x="896144" y="1792287"/>
                </a:lnTo>
                <a:cubicBezTo>
                  <a:pt x="463083" y="1792287"/>
                  <a:pt x="101769" y="1485105"/>
                  <a:pt x="18207" y="1076748"/>
                </a:cubicBezTo>
                <a:lnTo>
                  <a:pt x="0" y="896144"/>
                </a:lnTo>
                <a:lnTo>
                  <a:pt x="18207" y="715540"/>
                </a:lnTo>
                <a:cubicBezTo>
                  <a:pt x="101769" y="307182"/>
                  <a:pt x="463083" y="0"/>
                  <a:pt x="896144" y="0"/>
                </a:cubicBezTo>
                <a:close/>
              </a:path>
            </a:pathLst>
          </a:custGeom>
          <a:solidFill>
            <a:srgbClr val="595959"/>
          </a:solidFill>
        </p:spPr>
        <p:txBody>
          <a:bodyPr wrap="square">
            <a:noAutofit/>
          </a:bodyPr>
          <a:lstStyle/>
          <a:p>
            <a:r>
              <a:rPr lang="en-US"/>
              <a:t>Click icon to add picture</a:t>
            </a:r>
          </a:p>
        </p:txBody>
      </p:sp>
      <p:sp>
        <p:nvSpPr>
          <p:cNvPr id="41" name="Text Placeholder 4">
            <a:extLst>
              <a:ext uri="{FF2B5EF4-FFF2-40B4-BE49-F238E27FC236}">
                <a16:creationId xmlns:a16="http://schemas.microsoft.com/office/drawing/2014/main" id="{4281410E-D4BE-10AC-3C8D-3730F952C7E0}"/>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 name="TextBox 3">
            <a:extLst>
              <a:ext uri="{FF2B5EF4-FFF2-40B4-BE49-F238E27FC236}">
                <a16:creationId xmlns:a16="http://schemas.microsoft.com/office/drawing/2014/main" id="{A4B602C9-A82C-AA4D-BF42-B15DF6011E5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3" name="Text Placeholder 16">
            <a:extLst>
              <a:ext uri="{FF2B5EF4-FFF2-40B4-BE49-F238E27FC236}">
                <a16:creationId xmlns:a16="http://schemas.microsoft.com/office/drawing/2014/main" id="{94A86973-C1C5-2912-50CD-5378B616C8FA}"/>
              </a:ext>
            </a:extLst>
          </p:cNvPr>
          <p:cNvSpPr>
            <a:spLocks noGrp="1"/>
          </p:cNvSpPr>
          <p:nvPr>
            <p:ph type="body" sz="quarter" idx="38" hasCustomPrompt="1"/>
          </p:nvPr>
        </p:nvSpPr>
        <p:spPr>
          <a:xfrm>
            <a:off x="1084384" y="2052180"/>
            <a:ext cx="4331677" cy="2097789"/>
          </a:xfrm>
        </p:spPr>
        <p:txBody>
          <a:bodyPr>
            <a:noAutofit/>
          </a:bodyPr>
          <a:lstStyle>
            <a:lvl1pPr marL="0" indent="0">
              <a:spcBef>
                <a:spcPts val="1600"/>
              </a:spcBef>
              <a:buNone/>
              <a:defRPr sz="16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a:t>
            </a:r>
          </a:p>
        </p:txBody>
      </p:sp>
      <p:sp>
        <p:nvSpPr>
          <p:cNvPr id="5" name="Text Placeholder 16">
            <a:extLst>
              <a:ext uri="{FF2B5EF4-FFF2-40B4-BE49-F238E27FC236}">
                <a16:creationId xmlns:a16="http://schemas.microsoft.com/office/drawing/2014/main" id="{91CC5E1D-09FA-26FD-9E1C-8A6E9262F30C}"/>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55FF3DD-2DEE-34F7-CFFB-BBFE0D388BE8}"/>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6299914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ext Slide 5">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0" y="0"/>
            <a:ext cx="12191999" cy="6858000"/>
          </a:xfrm>
          <a:prstGeom prst="rect">
            <a:avLst/>
          </a:prstGeom>
          <a:gradFill>
            <a:gsLst>
              <a:gs pos="22000">
                <a:srgbClr val="263765">
                  <a:alpha val="89824"/>
                </a:srgbClr>
              </a:gs>
              <a:gs pos="32000">
                <a:srgbClr val="263765"/>
              </a:gs>
              <a:gs pos="11000">
                <a:srgbClr val="263765">
                  <a:alpha val="61785"/>
                  <a:lumMod val="68000"/>
                </a:srgbClr>
              </a:gs>
              <a:gs pos="3000">
                <a:srgbClr val="263765">
                  <a:alpha val="0"/>
                  <a:lumMod val="0"/>
                  <a:lumOff val="10000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0" y="0"/>
            <a:ext cx="12191999" cy="6858000"/>
          </a:xfrm>
          <a:prstGeom prst="rect">
            <a:avLst/>
          </a:prstGeom>
          <a:gradFill>
            <a:gsLst>
              <a:gs pos="73000">
                <a:srgbClr val="0061A8">
                  <a:alpha val="77000"/>
                </a:srgbClr>
              </a:gs>
              <a:gs pos="0">
                <a:srgbClr val="0061A8">
                  <a:alpha val="0"/>
                </a:srgbClr>
              </a:gs>
              <a:gs pos="38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5">
            <a:extLst>
              <a:ext uri="{FF2B5EF4-FFF2-40B4-BE49-F238E27FC236}">
                <a16:creationId xmlns:a16="http://schemas.microsoft.com/office/drawing/2014/main" id="{2F5BA28C-2682-0942-D526-CF27DBC4B8A2}"/>
              </a:ext>
            </a:extLst>
          </p:cNvPr>
          <p:cNvSpPr>
            <a:spLocks noGrp="1"/>
          </p:cNvSpPr>
          <p:nvPr>
            <p:ph type="body" sz="quarter" idx="29" hasCustomPrompt="1"/>
          </p:nvPr>
        </p:nvSpPr>
        <p:spPr>
          <a:xfrm>
            <a:off x="5041903" y="1387932"/>
            <a:ext cx="293528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D5EFE30F-F99F-E8D2-5844-E1A64F3BC890}"/>
              </a:ext>
            </a:extLst>
          </p:cNvPr>
          <p:cNvSpPr>
            <a:spLocks noGrp="1"/>
          </p:cNvSpPr>
          <p:nvPr>
            <p:ph type="body" sz="quarter" idx="15" hasCustomPrompt="1"/>
          </p:nvPr>
        </p:nvSpPr>
        <p:spPr>
          <a:xfrm>
            <a:off x="5041904" y="1610628"/>
            <a:ext cx="293528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9" name="Text Placeholder 16">
            <a:extLst>
              <a:ext uri="{FF2B5EF4-FFF2-40B4-BE49-F238E27FC236}">
                <a16:creationId xmlns:a16="http://schemas.microsoft.com/office/drawing/2014/main" id="{F907488C-F6B2-0D29-0B9B-C19E237C9CCA}"/>
              </a:ext>
            </a:extLst>
          </p:cNvPr>
          <p:cNvSpPr>
            <a:spLocks noGrp="1"/>
          </p:cNvSpPr>
          <p:nvPr>
            <p:ph type="body" sz="quarter" idx="30" hasCustomPrompt="1"/>
          </p:nvPr>
        </p:nvSpPr>
        <p:spPr>
          <a:xfrm>
            <a:off x="5041904" y="1995909"/>
            <a:ext cx="2935283" cy="3026665"/>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p>
          <a:p>
            <a:endParaRPr lang="en-US">
              <a:effectLst/>
              <a:latin typeface="Arial" panose="020B0604020202020204" pitchFamily="34" charset="0"/>
            </a:endParaRPr>
          </a:p>
        </p:txBody>
      </p:sp>
      <p:sp>
        <p:nvSpPr>
          <p:cNvPr id="14" name="Text Placeholder 16">
            <a:extLst>
              <a:ext uri="{FF2B5EF4-FFF2-40B4-BE49-F238E27FC236}">
                <a16:creationId xmlns:a16="http://schemas.microsoft.com/office/drawing/2014/main" id="{EF6B4AF4-71A5-4883-EB6B-69AD682A70BA}"/>
              </a:ext>
            </a:extLst>
          </p:cNvPr>
          <p:cNvSpPr>
            <a:spLocks noGrp="1"/>
          </p:cNvSpPr>
          <p:nvPr>
            <p:ph type="body" sz="quarter" idx="31" hasCustomPrompt="1"/>
          </p:nvPr>
        </p:nvSpPr>
        <p:spPr>
          <a:xfrm>
            <a:off x="5041904" y="5042805"/>
            <a:ext cx="2935283"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9" name="Text Placeholder 15">
            <a:extLst>
              <a:ext uri="{FF2B5EF4-FFF2-40B4-BE49-F238E27FC236}">
                <a16:creationId xmlns:a16="http://schemas.microsoft.com/office/drawing/2014/main" id="{EB9B9F44-AFFB-4274-CE7B-7027AE9CE672}"/>
              </a:ext>
            </a:extLst>
          </p:cNvPr>
          <p:cNvSpPr>
            <a:spLocks noGrp="1"/>
          </p:cNvSpPr>
          <p:nvPr>
            <p:ph type="body" sz="quarter" idx="32" hasCustomPrompt="1"/>
          </p:nvPr>
        </p:nvSpPr>
        <p:spPr>
          <a:xfrm>
            <a:off x="8520111" y="1387932"/>
            <a:ext cx="2935284"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2" name="Text Placeholder 16">
            <a:extLst>
              <a:ext uri="{FF2B5EF4-FFF2-40B4-BE49-F238E27FC236}">
                <a16:creationId xmlns:a16="http://schemas.microsoft.com/office/drawing/2014/main" id="{7C9999A2-AA4B-C713-0748-E525C0DA31C0}"/>
              </a:ext>
            </a:extLst>
          </p:cNvPr>
          <p:cNvSpPr>
            <a:spLocks noGrp="1"/>
          </p:cNvSpPr>
          <p:nvPr>
            <p:ph type="body" sz="quarter" idx="33" hasCustomPrompt="1"/>
          </p:nvPr>
        </p:nvSpPr>
        <p:spPr>
          <a:xfrm>
            <a:off x="8520112" y="1610628"/>
            <a:ext cx="2935283"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3" name="Text Placeholder 16">
            <a:extLst>
              <a:ext uri="{FF2B5EF4-FFF2-40B4-BE49-F238E27FC236}">
                <a16:creationId xmlns:a16="http://schemas.microsoft.com/office/drawing/2014/main" id="{B34366B7-63DB-288E-6F9F-2EDFD3906083}"/>
              </a:ext>
            </a:extLst>
          </p:cNvPr>
          <p:cNvSpPr>
            <a:spLocks noGrp="1"/>
          </p:cNvSpPr>
          <p:nvPr>
            <p:ph type="body" sz="quarter" idx="34" hasCustomPrompt="1"/>
          </p:nvPr>
        </p:nvSpPr>
        <p:spPr>
          <a:xfrm>
            <a:off x="8520112" y="1995909"/>
            <a:ext cx="2935283" cy="3026665"/>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a:t>
            </a:r>
            <a:r>
              <a:rPr lang="en-US" err="1">
                <a:effectLst/>
                <a:latin typeface="Arial" panose="020B0604020202020204" pitchFamily="34" charset="0"/>
              </a:rPr>
              <a:t>remolorum</a:t>
            </a:r>
            <a:r>
              <a:rPr lang="en-US">
                <a:effectLst/>
                <a:latin typeface="Arial" panose="020B0604020202020204" pitchFamily="34" charset="0"/>
              </a:rPr>
              <a:t> </a:t>
            </a:r>
            <a:r>
              <a:rPr lang="en-US" err="1">
                <a:effectLst/>
                <a:latin typeface="Arial" panose="020B0604020202020204" pitchFamily="34" charset="0"/>
              </a:rPr>
              <a:t>ipsam</a:t>
            </a:r>
            <a:r>
              <a:rPr lang="en-US">
                <a:effectLst/>
                <a:latin typeface="Arial" panose="020B0604020202020204" pitchFamily="34" charset="0"/>
              </a:rPr>
              <a:t> et </a:t>
            </a:r>
            <a:r>
              <a:rPr lang="en-US" err="1">
                <a:effectLst/>
                <a:latin typeface="Arial" panose="020B0604020202020204" pitchFamily="34" charset="0"/>
              </a:rPr>
              <a:t>alique</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p>
          <a:p>
            <a:endParaRPr lang="en-US">
              <a:effectLst/>
              <a:latin typeface="Arial" panose="020B0604020202020204" pitchFamily="34" charset="0"/>
            </a:endParaRPr>
          </a:p>
        </p:txBody>
      </p:sp>
      <p:sp>
        <p:nvSpPr>
          <p:cNvPr id="21" name="Text Placeholder 16">
            <a:extLst>
              <a:ext uri="{FF2B5EF4-FFF2-40B4-BE49-F238E27FC236}">
                <a16:creationId xmlns:a16="http://schemas.microsoft.com/office/drawing/2014/main" id="{B139E5A0-2BAF-0392-A044-67C8F1B90571}"/>
              </a:ext>
            </a:extLst>
          </p:cNvPr>
          <p:cNvSpPr>
            <a:spLocks noGrp="1"/>
          </p:cNvSpPr>
          <p:nvPr>
            <p:ph type="body" sz="quarter" idx="35" hasCustomPrompt="1"/>
          </p:nvPr>
        </p:nvSpPr>
        <p:spPr>
          <a:xfrm>
            <a:off x="8520112" y="5042805"/>
            <a:ext cx="2935283" cy="630382"/>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15" name="TextBox 14">
            <a:extLst>
              <a:ext uri="{FF2B5EF4-FFF2-40B4-BE49-F238E27FC236}">
                <a16:creationId xmlns:a16="http://schemas.microsoft.com/office/drawing/2014/main" id="{36233C3F-7B57-1B5C-CE09-B800BC47A007}"/>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5" name="Text Placeholder 16">
            <a:extLst>
              <a:ext uri="{FF2B5EF4-FFF2-40B4-BE49-F238E27FC236}">
                <a16:creationId xmlns:a16="http://schemas.microsoft.com/office/drawing/2014/main" id="{1FED58C9-E5BA-C93E-E3FB-2A00C3467128}"/>
              </a:ext>
            </a:extLst>
          </p:cNvPr>
          <p:cNvSpPr>
            <a:spLocks noGrp="1"/>
          </p:cNvSpPr>
          <p:nvPr>
            <p:ph type="body" sz="quarter" idx="38" hasCustomPrompt="1"/>
          </p:nvPr>
        </p:nvSpPr>
        <p:spPr>
          <a:xfrm>
            <a:off x="1295401" y="1560282"/>
            <a:ext cx="2910840" cy="3982861"/>
          </a:xfrm>
        </p:spPr>
        <p:txBody>
          <a:bodyPr>
            <a:noAutofit/>
          </a:bodyPr>
          <a:lstStyle>
            <a:lvl1pPr marL="0" indent="0">
              <a:lnSpc>
                <a:spcPct val="100000"/>
              </a:lnSpc>
              <a:spcBef>
                <a:spcPts val="1600"/>
              </a:spcBef>
              <a:buNone/>
              <a:defRPr lang="en-US" sz="1600" smtClean="0">
                <a:effectLst/>
              </a:defRPr>
            </a:lvl1pPr>
          </a:lstStyle>
          <a:p>
            <a:r>
              <a:rPr lang="en-US" err="1">
                <a:solidFill>
                  <a:srgbClr val="FFFFFF"/>
                </a:solidFill>
                <a:effectLst/>
                <a:latin typeface="Arial" panose="020B0604020202020204" pitchFamily="34" charset="0"/>
              </a:rPr>
              <a:t>Cus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quamenis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repra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nonsequ</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odigeni</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offic</a:t>
            </a:r>
            <a:r>
              <a:rPr lang="en-US">
                <a:solidFill>
                  <a:srgbClr val="FFFFFF"/>
                </a:solidFill>
                <a:effectLst/>
                <a:latin typeface="Arial" panose="020B0604020202020204" pitchFamily="34" charset="0"/>
              </a:rPr>
              <a:t> tor </a:t>
            </a:r>
            <a:r>
              <a:rPr lang="en-US" err="1">
                <a:solidFill>
                  <a:srgbClr val="FFFFFF"/>
                </a:solidFill>
                <a:effectLst/>
                <a:latin typeface="Arial" panose="020B0604020202020204" pitchFamily="34" charset="0"/>
              </a:rPr>
              <a:t>secum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quissit</a:t>
            </a:r>
            <a:r>
              <a:rPr lang="en-US">
                <a:solidFill>
                  <a:srgbClr val="FFFFFF"/>
                </a:solidFill>
                <a:effectLst/>
                <a:latin typeface="Arial" panose="020B0604020202020204" pitchFamily="34" charset="0"/>
              </a:rPr>
              <a:t> es </a:t>
            </a:r>
            <a:r>
              <a:rPr lang="en-US" err="1">
                <a:solidFill>
                  <a:srgbClr val="FFFFFF"/>
                </a:solidFill>
                <a:effectLst/>
                <a:latin typeface="Arial" panose="020B0604020202020204" pitchFamily="34" charset="0"/>
              </a:rPr>
              <a:t>enia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essinvelis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moluptatur</a:t>
            </a:r>
            <a:r>
              <a:rPr lang="en-US">
                <a:solidFill>
                  <a:srgbClr val="FFFFFF"/>
                </a:solidFill>
                <a:effectLst/>
                <a:latin typeface="Arial" panose="020B0604020202020204" pitchFamily="34" charset="0"/>
              </a:rPr>
              <a:t>? Ra </a:t>
            </a:r>
            <a:r>
              <a:rPr lang="en-US" err="1">
                <a:solidFill>
                  <a:srgbClr val="FFFFFF"/>
                </a:solidFill>
                <a:effectLst/>
                <a:latin typeface="Arial" panose="020B0604020202020204" pitchFamily="34" charset="0"/>
              </a:rPr>
              <a:t>sundam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sa</a:t>
            </a:r>
            <a:r>
              <a:rPr lang="en-US">
                <a:solidFill>
                  <a:srgbClr val="FFFFFF"/>
                </a:solidFill>
                <a:effectLst/>
                <a:latin typeface="Arial" panose="020B0604020202020204" pitchFamily="34" charset="0"/>
              </a:rPr>
              <a:t> des </a:t>
            </a:r>
            <a:r>
              <a:rPr lang="en-US" err="1">
                <a:solidFill>
                  <a:srgbClr val="FFFFFF"/>
                </a:solidFill>
                <a:effectLst/>
                <a:latin typeface="Arial" panose="020B0604020202020204" pitchFamily="34" charset="0"/>
              </a:rPr>
              <a:t>dolorem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oluptaspis</a:t>
            </a:r>
            <a:r>
              <a:rPr lang="en-US">
                <a:solidFill>
                  <a:srgbClr val="FFFFFF"/>
                </a:solidFill>
                <a:effectLst/>
                <a:latin typeface="Arial" panose="020B0604020202020204" pitchFamily="34" charset="0"/>
              </a:rPr>
              <a:t> estrum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il </a:t>
            </a:r>
            <a:r>
              <a:rPr lang="en-US" err="1">
                <a:solidFill>
                  <a:srgbClr val="FFFFFF"/>
                </a:solidFill>
                <a:effectLst/>
                <a:latin typeface="Arial" panose="020B0604020202020204" pitchFamily="34" charset="0"/>
              </a:rPr>
              <a:t>inctae</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verio</a:t>
            </a:r>
            <a:r>
              <a:rPr lang="en-US">
                <a:solidFill>
                  <a:srgbClr val="FFFFFF"/>
                </a:solidFill>
                <a:effectLst/>
                <a:latin typeface="Arial" panose="020B0604020202020204" pitchFamily="34" charset="0"/>
              </a:rPr>
              <a:t>. Qui num, </a:t>
            </a:r>
            <a:r>
              <a:rPr lang="en-US" err="1">
                <a:solidFill>
                  <a:srgbClr val="FFFFFF"/>
                </a:solidFill>
                <a:effectLst/>
                <a:latin typeface="Arial" panose="020B0604020202020204" pitchFamily="34" charset="0"/>
              </a:rPr>
              <a:t>officil</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luptaer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eptusam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faci</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toritat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umquossime</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dolupta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tquidebis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explatu</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sandipiet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estio</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eatiatem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adignis</a:t>
            </a:r>
            <a:r>
              <a:rPr lang="en-US">
                <a:solidFill>
                  <a:srgbClr val="FFFFFF"/>
                </a:solidFill>
                <a:effectLst/>
                <a:latin typeface="Arial" panose="020B0604020202020204" pitchFamily="34" charset="0"/>
              </a:rPr>
              <a:t> mi, </a:t>
            </a:r>
            <a:r>
              <a:rPr lang="en-US" err="1">
                <a:solidFill>
                  <a:srgbClr val="FFFFFF"/>
                </a:solidFill>
                <a:effectLst/>
                <a:latin typeface="Arial" panose="020B0604020202020204" pitchFamily="34" charset="0"/>
              </a:rPr>
              <a:t>aut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volum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remolorum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ipsam</a:t>
            </a:r>
            <a:r>
              <a:rPr lang="en-US">
                <a:solidFill>
                  <a:srgbClr val="FFFFFF"/>
                </a:solidFill>
                <a:effectLst/>
                <a:latin typeface="Arial" panose="020B0604020202020204" pitchFamily="34" charset="0"/>
              </a:rPr>
              <a:t> et </a:t>
            </a:r>
            <a:r>
              <a:rPr lang="en-US" err="1">
                <a:solidFill>
                  <a:srgbClr val="FFFFFF"/>
                </a:solidFill>
                <a:effectLst/>
                <a:latin typeface="Arial" panose="020B0604020202020204" pitchFamily="34" charset="0"/>
              </a:rPr>
              <a:t>alique</a:t>
            </a:r>
            <a:r>
              <a:rPr lang="en-US">
                <a:solidFill>
                  <a:srgbClr val="FFFFFF"/>
                </a:solidFill>
                <a:effectLst/>
                <a:latin typeface="Arial" panose="020B0604020202020204" pitchFamily="34" charset="0"/>
              </a:rPr>
              <a:t>. Lorem ipsum dolor sit </a:t>
            </a:r>
            <a:r>
              <a:rPr lang="en-US" err="1">
                <a:solidFill>
                  <a:srgbClr val="FFFFFF"/>
                </a:solidFill>
                <a:effectLst/>
                <a:latin typeface="Arial" panose="020B0604020202020204" pitchFamily="34" charset="0"/>
              </a:rPr>
              <a:t>amet</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consectetur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adipiscing</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elit</a:t>
            </a:r>
            <a:r>
              <a:rPr lang="en-US">
                <a:solidFill>
                  <a:srgbClr val="FFFFFF"/>
                </a:solidFill>
                <a:effectLst/>
                <a:latin typeface="Arial" panose="020B0604020202020204" pitchFamily="34" charset="0"/>
              </a:rPr>
              <a:t>. dui diam, es </a:t>
            </a:r>
            <a:r>
              <a:rPr lang="en-US" err="1">
                <a:solidFill>
                  <a:srgbClr val="FFFFFF"/>
                </a:solidFill>
                <a:effectLst/>
                <a:latin typeface="Arial" panose="020B0604020202020204" pitchFamily="34" charset="0"/>
              </a:rPr>
              <a:t>enia</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eum</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essinvelis</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moluptatur</a:t>
            </a:r>
            <a:r>
              <a:rPr lang="en-US">
                <a:solidFill>
                  <a:srgbClr val="FFFFFF"/>
                </a:solidFill>
                <a:effectLst/>
                <a:latin typeface="Arial" panose="020B0604020202020204" pitchFamily="34" charset="0"/>
              </a:rPr>
              <a:t> </a:t>
            </a:r>
            <a:r>
              <a:rPr lang="en-US" err="1">
                <a:solidFill>
                  <a:srgbClr val="FFFFFF"/>
                </a:solidFill>
                <a:effectLst/>
                <a:latin typeface="Arial" panose="020B0604020202020204" pitchFamily="34" charset="0"/>
              </a:rPr>
              <a:t>faci</a:t>
            </a:r>
            <a:r>
              <a:rPr lang="en-US">
                <a:solidFill>
                  <a:srgbClr val="FFFFFF"/>
                </a:solidFill>
                <a:effectLst/>
                <a:latin typeface="Arial" panose="020B0604020202020204" pitchFamily="34" charset="0"/>
              </a:rPr>
              <a:t>?</a:t>
            </a:r>
          </a:p>
        </p:txBody>
      </p:sp>
      <p:sp>
        <p:nvSpPr>
          <p:cNvPr id="5" name="Text Placeholder 16">
            <a:extLst>
              <a:ext uri="{FF2B5EF4-FFF2-40B4-BE49-F238E27FC236}">
                <a16:creationId xmlns:a16="http://schemas.microsoft.com/office/drawing/2014/main" id="{C2867D97-710B-7795-857A-56B5A252677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C29E136-E63A-BF2D-0846-DE5C7D12B541}"/>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4045979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ext Slide 6">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F8FCE68D-6037-46DB-F3F9-3858FD23B119}"/>
              </a:ext>
            </a:extLst>
          </p:cNvPr>
          <p:cNvSpPr>
            <a:spLocks noGrp="1"/>
          </p:cNvSpPr>
          <p:nvPr>
            <p:ph type="body" sz="quarter" idx="31" hasCustomPrompt="1"/>
          </p:nvPr>
        </p:nvSpPr>
        <p:spPr>
          <a:xfrm>
            <a:off x="5168900" y="1837339"/>
            <a:ext cx="5648083" cy="3511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 </a:t>
            </a:r>
          </a:p>
        </p:txBody>
      </p:sp>
      <p:pic>
        <p:nvPicPr>
          <p:cNvPr id="17" name="Picture 16" descr="Shape, polygon&#10;&#10;AI-generated content may be incorrect.">
            <a:extLst>
              <a:ext uri="{FF2B5EF4-FFF2-40B4-BE49-F238E27FC236}">
                <a16:creationId xmlns:a16="http://schemas.microsoft.com/office/drawing/2014/main" id="{3D416240-5334-AEA3-3BDE-FA07422460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46639" r="9204"/>
          <a:stretch/>
        </p:blipFill>
        <p:spPr>
          <a:xfrm>
            <a:off x="7556500" y="0"/>
            <a:ext cx="4635500" cy="1612900"/>
          </a:xfrm>
          <a:prstGeom prst="rect">
            <a:avLst/>
          </a:prstGeom>
        </p:spPr>
      </p:pic>
      <p:sp>
        <p:nvSpPr>
          <p:cNvPr id="19" name="Text Placeholder 4">
            <a:extLst>
              <a:ext uri="{FF2B5EF4-FFF2-40B4-BE49-F238E27FC236}">
                <a16:creationId xmlns:a16="http://schemas.microsoft.com/office/drawing/2014/main" id="{58195EED-A9A3-FCA8-C245-EA4821C56AF7}"/>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 name="TextBox 1">
            <a:extLst>
              <a:ext uri="{FF2B5EF4-FFF2-40B4-BE49-F238E27FC236}">
                <a16:creationId xmlns:a16="http://schemas.microsoft.com/office/drawing/2014/main" id="{81AF6575-C4D8-2346-324D-08A2E181F11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E1B2D329-770A-33DB-0B46-8F759AAB02A8}"/>
              </a:ext>
            </a:extLst>
          </p:cNvPr>
          <p:cNvSpPr>
            <a:spLocks noGrp="1"/>
          </p:cNvSpPr>
          <p:nvPr>
            <p:ph type="body" sz="quarter" idx="30" hasCustomPrompt="1"/>
          </p:nvPr>
        </p:nvSpPr>
        <p:spPr>
          <a:xfrm>
            <a:off x="5163349" y="2212216"/>
            <a:ext cx="5682842" cy="2757349"/>
          </a:xfrm>
        </p:spPr>
        <p:txBody>
          <a:bodyPr>
            <a:noAutofit/>
          </a:bodyPr>
          <a:lstStyle>
            <a:lvl1pPr marL="0" marR="0" indent="0" algn="l" defTabSz="914400" rtl="0" eaLnBrk="1" fontAlgn="auto" latinLnBrk="0" hangingPunct="1">
              <a:lnSpc>
                <a:spcPct val="95000"/>
              </a:lnSpc>
              <a:spcBef>
                <a:spcPts val="1600"/>
              </a:spcBef>
              <a:spcAft>
                <a:spcPts val="0"/>
              </a:spcAft>
              <a:buClrTx/>
              <a:buSzTx/>
              <a:buFont typeface="Arial" panose="020B0604020202020204" pitchFamily="34" charset="0"/>
              <a:buNone/>
              <a:tabLst/>
              <a:defRPr lang="en-US" sz="1400" dirty="0" smtClean="0"/>
            </a:lvl1pPr>
          </a:lstStyle>
          <a:p>
            <a:pPr marL="0" marR="0" lvl="0" indent="0" algn="l" defTabSz="914400" rtl="0" eaLnBrk="1" fontAlgn="auto" latinLnBrk="0" hangingPunct="1">
              <a:lnSpc>
                <a:spcPct val="95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a:t>
            </a:r>
          </a:p>
        </p:txBody>
      </p:sp>
      <p:sp>
        <p:nvSpPr>
          <p:cNvPr id="3" name="Text Placeholder 16">
            <a:extLst>
              <a:ext uri="{FF2B5EF4-FFF2-40B4-BE49-F238E27FC236}">
                <a16:creationId xmlns:a16="http://schemas.microsoft.com/office/drawing/2014/main" id="{B8C439BE-6697-D49E-7B0A-D12BCAA596DF}"/>
              </a:ext>
            </a:extLst>
          </p:cNvPr>
          <p:cNvSpPr>
            <a:spLocks noGrp="1"/>
          </p:cNvSpPr>
          <p:nvPr>
            <p:ph type="body" sz="quarter" idx="38" hasCustomPrompt="1"/>
          </p:nvPr>
        </p:nvSpPr>
        <p:spPr>
          <a:xfrm>
            <a:off x="1054874" y="2163063"/>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7" name="Text Placeholder 16">
            <a:extLst>
              <a:ext uri="{FF2B5EF4-FFF2-40B4-BE49-F238E27FC236}">
                <a16:creationId xmlns:a16="http://schemas.microsoft.com/office/drawing/2014/main" id="{2020CCB0-4E9C-43B3-A21E-530D20BECDDD}"/>
              </a:ext>
            </a:extLst>
          </p:cNvPr>
          <p:cNvSpPr>
            <a:spLocks noGrp="1"/>
          </p:cNvSpPr>
          <p:nvPr>
            <p:ph type="body" sz="quarter" idx="39" hasCustomPrompt="1"/>
          </p:nvPr>
        </p:nvSpPr>
        <p:spPr>
          <a:xfrm>
            <a:off x="1054873" y="3393533"/>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8" name="Text Placeholder 16">
            <a:extLst>
              <a:ext uri="{FF2B5EF4-FFF2-40B4-BE49-F238E27FC236}">
                <a16:creationId xmlns:a16="http://schemas.microsoft.com/office/drawing/2014/main" id="{1A23E34A-FF09-D667-0D55-D3458A2576B3}"/>
              </a:ext>
            </a:extLst>
          </p:cNvPr>
          <p:cNvSpPr>
            <a:spLocks noGrp="1"/>
          </p:cNvSpPr>
          <p:nvPr>
            <p:ph type="body" sz="quarter" idx="40" hasCustomPrompt="1"/>
          </p:nvPr>
        </p:nvSpPr>
        <p:spPr>
          <a:xfrm>
            <a:off x="1054874" y="2712438"/>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696248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ext with Photo Slide 1">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Text Placeholder 15">
            <a:extLst>
              <a:ext uri="{FF2B5EF4-FFF2-40B4-BE49-F238E27FC236}">
                <a16:creationId xmlns:a16="http://schemas.microsoft.com/office/drawing/2014/main" id="{74B3E008-288A-5A93-A409-912B256D7EAE}"/>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9" name="Text Placeholder 16">
            <a:extLst>
              <a:ext uri="{FF2B5EF4-FFF2-40B4-BE49-F238E27FC236}">
                <a16:creationId xmlns:a16="http://schemas.microsoft.com/office/drawing/2014/main" id="{D61BECC6-11D0-D9DA-F182-8A0EED385EE2}"/>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F2DC59ED-996D-8EA7-219D-4CF1AC3FF802}"/>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1FEE1AEA-98A8-DF6D-CCC9-525454297551}"/>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21" name="Picture Placeholder 20">
            <a:extLst>
              <a:ext uri="{FF2B5EF4-FFF2-40B4-BE49-F238E27FC236}">
                <a16:creationId xmlns:a16="http://schemas.microsoft.com/office/drawing/2014/main" id="{03171BE1-5019-B22E-BCCD-3FD2A2E98F31}"/>
              </a:ext>
            </a:extLst>
          </p:cNvPr>
          <p:cNvSpPr>
            <a:spLocks noGrp="1"/>
          </p:cNvSpPr>
          <p:nvPr>
            <p:ph type="pic" sz="quarter" idx="33" hasCustomPrompt="1"/>
          </p:nvPr>
        </p:nvSpPr>
        <p:spPr>
          <a:xfrm>
            <a:off x="6032122" y="679306"/>
            <a:ext cx="5458114" cy="5458114"/>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 name="TextBox 9">
            <a:extLst>
              <a:ext uri="{FF2B5EF4-FFF2-40B4-BE49-F238E27FC236}">
                <a16:creationId xmlns:a16="http://schemas.microsoft.com/office/drawing/2014/main" id="{6D3AD0E2-BE7D-483D-A48D-78D41DB5B59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07C9639F-CAB6-170F-C853-F311BC234A6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5DCD6FA-11ED-098C-7AC6-68214D8BE42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1164602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ext with Photo Slide 2">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9" name="Picture Placeholder 18">
            <a:extLst>
              <a:ext uri="{FF2B5EF4-FFF2-40B4-BE49-F238E27FC236}">
                <a16:creationId xmlns:a16="http://schemas.microsoft.com/office/drawing/2014/main" id="{D0AED12A-2BEF-A8BC-EDB3-643A88D21065}"/>
              </a:ext>
            </a:extLst>
          </p:cNvPr>
          <p:cNvSpPr>
            <a:spLocks noGrp="1"/>
          </p:cNvSpPr>
          <p:nvPr>
            <p:ph type="pic" sz="quarter" idx="33"/>
          </p:nvPr>
        </p:nvSpPr>
        <p:spPr>
          <a:xfrm>
            <a:off x="5863106" y="1111903"/>
            <a:ext cx="6328895" cy="4697226"/>
          </a:xfrm>
          <a:custGeom>
            <a:avLst/>
            <a:gdLst>
              <a:gd name="csX0" fmla="*/ 0 w 6328895"/>
              <a:gd name="csY0" fmla="*/ 2348612 h 4697226"/>
              <a:gd name="csX1" fmla="*/ 0 w 6328895"/>
              <a:gd name="csY1" fmla="*/ 2348613 h 4697226"/>
              <a:gd name="csX2" fmla="*/ 0 w 6328895"/>
              <a:gd name="csY2" fmla="*/ 2348613 h 4697226"/>
              <a:gd name="csX3" fmla="*/ 2348613 w 6328895"/>
              <a:gd name="csY3" fmla="*/ 0 h 4697226"/>
              <a:gd name="csX4" fmla="*/ 6328895 w 6328895"/>
              <a:gd name="csY4" fmla="*/ 0 h 4697226"/>
              <a:gd name="csX5" fmla="*/ 6328895 w 6328895"/>
              <a:gd name="csY5" fmla="*/ 4697226 h 4697226"/>
              <a:gd name="csX6" fmla="*/ 2348613 w 6328895"/>
              <a:gd name="csY6" fmla="*/ 4697225 h 4697226"/>
              <a:gd name="csX7" fmla="*/ 12126 w 6328895"/>
              <a:gd name="csY7" fmla="*/ 2588744 h 4697226"/>
              <a:gd name="csX8" fmla="*/ 0 w 6328895"/>
              <a:gd name="csY8" fmla="*/ 2348613 h 4697226"/>
              <a:gd name="csX9" fmla="*/ 12126 w 6328895"/>
              <a:gd name="csY9" fmla="*/ 2108481 h 4697226"/>
              <a:gd name="csX10" fmla="*/ 2348613 w 6328895"/>
              <a:gd name="csY10" fmla="*/ 0 h 46972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328895" h="4697226">
                <a:moveTo>
                  <a:pt x="0" y="2348612"/>
                </a:moveTo>
                <a:lnTo>
                  <a:pt x="0" y="2348613"/>
                </a:lnTo>
                <a:lnTo>
                  <a:pt x="0" y="2348613"/>
                </a:lnTo>
                <a:close/>
                <a:moveTo>
                  <a:pt x="2348613" y="0"/>
                </a:moveTo>
                <a:lnTo>
                  <a:pt x="6328895" y="0"/>
                </a:lnTo>
                <a:lnTo>
                  <a:pt x="6328895" y="4697226"/>
                </a:lnTo>
                <a:lnTo>
                  <a:pt x="2348613" y="4697225"/>
                </a:lnTo>
                <a:cubicBezTo>
                  <a:pt x="1132579" y="4697225"/>
                  <a:pt x="132399" y="3773047"/>
                  <a:pt x="12126" y="2588744"/>
                </a:cubicBezTo>
                <a:lnTo>
                  <a:pt x="0" y="2348613"/>
                </a:lnTo>
                <a:lnTo>
                  <a:pt x="12126" y="2108481"/>
                </a:lnTo>
                <a:cubicBezTo>
                  <a:pt x="132399" y="924179"/>
                  <a:pt x="1132579" y="0"/>
                  <a:pt x="2348613" y="0"/>
                </a:cubicBezTo>
                <a:close/>
              </a:path>
            </a:pathLst>
          </a:custGeom>
          <a:solidFill>
            <a:srgbClr val="595959"/>
          </a:solidFill>
        </p:spPr>
        <p:txBody>
          <a:bodyPr wrap="square">
            <a:noAutofit/>
          </a:bodyPr>
          <a:lstStyle/>
          <a:p>
            <a:r>
              <a:rPr lang="en-US"/>
              <a:t>Click icon to add picture</a:t>
            </a:r>
          </a:p>
        </p:txBody>
      </p:sp>
      <p:sp>
        <p:nvSpPr>
          <p:cNvPr id="4" name="TextBox 3">
            <a:extLst>
              <a:ext uri="{FF2B5EF4-FFF2-40B4-BE49-F238E27FC236}">
                <a16:creationId xmlns:a16="http://schemas.microsoft.com/office/drawing/2014/main" id="{0FED2302-175F-A34C-FFE8-08128D9520B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5">
            <a:extLst>
              <a:ext uri="{FF2B5EF4-FFF2-40B4-BE49-F238E27FC236}">
                <a16:creationId xmlns:a16="http://schemas.microsoft.com/office/drawing/2014/main" id="{BD2C9069-EFC2-8F89-1A70-D1602508995D}"/>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6" name="Text Placeholder 16">
            <a:extLst>
              <a:ext uri="{FF2B5EF4-FFF2-40B4-BE49-F238E27FC236}">
                <a16:creationId xmlns:a16="http://schemas.microsoft.com/office/drawing/2014/main" id="{5ABBACC6-46F7-14B2-4AED-E058BFCB4091}"/>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766D4FBC-DD54-1E71-EF41-3CF6A2921B9D}"/>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2" name="Text Placeholder 16">
            <a:extLst>
              <a:ext uri="{FF2B5EF4-FFF2-40B4-BE49-F238E27FC236}">
                <a16:creationId xmlns:a16="http://schemas.microsoft.com/office/drawing/2014/main" id="{969B0DDF-77EF-B2FC-F72C-C6488F793DD4}"/>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13" name="Text Placeholder 16">
            <a:extLst>
              <a:ext uri="{FF2B5EF4-FFF2-40B4-BE49-F238E27FC236}">
                <a16:creationId xmlns:a16="http://schemas.microsoft.com/office/drawing/2014/main" id="{22705B21-38EC-C5D1-6E89-B169792421C4}"/>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14" name="Text Placeholder 16">
            <a:extLst>
              <a:ext uri="{FF2B5EF4-FFF2-40B4-BE49-F238E27FC236}">
                <a16:creationId xmlns:a16="http://schemas.microsoft.com/office/drawing/2014/main" id="{B008390C-A8BE-6BB1-8CC8-8ACFDE01D84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522430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ext with Photo Slide 3">
    <p:bg>
      <p:bgPr>
        <a:gradFill>
          <a:gsLst>
            <a:gs pos="44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6" name="Picture Placeholder 20">
            <a:extLst>
              <a:ext uri="{FF2B5EF4-FFF2-40B4-BE49-F238E27FC236}">
                <a16:creationId xmlns:a16="http://schemas.microsoft.com/office/drawing/2014/main" id="{3DCA4538-AE30-9429-DDF7-C9607E80D90E}"/>
              </a:ext>
            </a:extLst>
          </p:cNvPr>
          <p:cNvSpPr>
            <a:spLocks noGrp="1"/>
          </p:cNvSpPr>
          <p:nvPr>
            <p:ph type="pic" sz="quarter" idx="33" hasCustomPrompt="1"/>
          </p:nvPr>
        </p:nvSpPr>
        <p:spPr>
          <a:xfrm>
            <a:off x="5902666" y="63217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Picture Placeholder 20">
            <a:extLst>
              <a:ext uri="{FF2B5EF4-FFF2-40B4-BE49-F238E27FC236}">
                <a16:creationId xmlns:a16="http://schemas.microsoft.com/office/drawing/2014/main" id="{C2518788-0A8A-25B1-165C-6BF527F52501}"/>
              </a:ext>
            </a:extLst>
          </p:cNvPr>
          <p:cNvSpPr>
            <a:spLocks noGrp="1"/>
          </p:cNvSpPr>
          <p:nvPr>
            <p:ph type="pic" sz="quarter" idx="34" hasCustomPrompt="1"/>
          </p:nvPr>
        </p:nvSpPr>
        <p:spPr>
          <a:xfrm>
            <a:off x="8830744" y="63217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8" name="Picture Placeholder 20">
            <a:extLst>
              <a:ext uri="{FF2B5EF4-FFF2-40B4-BE49-F238E27FC236}">
                <a16:creationId xmlns:a16="http://schemas.microsoft.com/office/drawing/2014/main" id="{AE51FE86-7C8F-B47C-319D-324EB4BF1655}"/>
              </a:ext>
            </a:extLst>
          </p:cNvPr>
          <p:cNvSpPr>
            <a:spLocks noGrp="1"/>
          </p:cNvSpPr>
          <p:nvPr>
            <p:ph type="pic" sz="quarter" idx="35" hasCustomPrompt="1"/>
          </p:nvPr>
        </p:nvSpPr>
        <p:spPr>
          <a:xfrm>
            <a:off x="5902666" y="350520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Picture Placeholder 20">
            <a:extLst>
              <a:ext uri="{FF2B5EF4-FFF2-40B4-BE49-F238E27FC236}">
                <a16:creationId xmlns:a16="http://schemas.microsoft.com/office/drawing/2014/main" id="{799D2E9B-306E-14A3-FEA4-0393537A2A91}"/>
              </a:ext>
            </a:extLst>
          </p:cNvPr>
          <p:cNvSpPr>
            <a:spLocks noGrp="1"/>
          </p:cNvSpPr>
          <p:nvPr>
            <p:ph type="pic" sz="quarter" idx="36" hasCustomPrompt="1"/>
          </p:nvPr>
        </p:nvSpPr>
        <p:spPr>
          <a:xfrm>
            <a:off x="8830744" y="3505200"/>
            <a:ext cx="2695646" cy="2695646"/>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Box 3">
            <a:extLst>
              <a:ext uri="{FF2B5EF4-FFF2-40B4-BE49-F238E27FC236}">
                <a16:creationId xmlns:a16="http://schemas.microsoft.com/office/drawing/2014/main" id="{A0AF3BA4-7980-7046-0EEA-42CA999ADB5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2" name="Text Placeholder 15">
            <a:extLst>
              <a:ext uri="{FF2B5EF4-FFF2-40B4-BE49-F238E27FC236}">
                <a16:creationId xmlns:a16="http://schemas.microsoft.com/office/drawing/2014/main" id="{A26D1922-FBC8-CC9B-55B3-FF2D64B5BF65}"/>
              </a:ext>
            </a:extLst>
          </p:cNvPr>
          <p:cNvSpPr>
            <a:spLocks noGrp="1"/>
          </p:cNvSpPr>
          <p:nvPr>
            <p:ph type="body" sz="quarter" idx="29" hasCustomPrompt="1"/>
          </p:nvPr>
        </p:nvSpPr>
        <p:spPr>
          <a:xfrm>
            <a:off x="999312" y="1588592"/>
            <a:ext cx="434226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3" name="Text Placeholder 16">
            <a:extLst>
              <a:ext uri="{FF2B5EF4-FFF2-40B4-BE49-F238E27FC236}">
                <a16:creationId xmlns:a16="http://schemas.microsoft.com/office/drawing/2014/main" id="{5E7B6AD0-9671-D6F8-8170-504A132CA13A}"/>
              </a:ext>
            </a:extLst>
          </p:cNvPr>
          <p:cNvSpPr>
            <a:spLocks noGrp="1"/>
          </p:cNvSpPr>
          <p:nvPr>
            <p:ph type="body" sz="quarter" idx="15" hasCustomPrompt="1"/>
          </p:nvPr>
        </p:nvSpPr>
        <p:spPr>
          <a:xfrm>
            <a:off x="999312" y="1811288"/>
            <a:ext cx="4342265"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AC7FDE63-98DF-24D2-365C-7686F6DECE5E}"/>
              </a:ext>
            </a:extLst>
          </p:cNvPr>
          <p:cNvSpPr>
            <a:spLocks noGrp="1"/>
          </p:cNvSpPr>
          <p:nvPr>
            <p:ph type="body" sz="quarter" idx="30" hasCustomPrompt="1"/>
          </p:nvPr>
        </p:nvSpPr>
        <p:spPr>
          <a:xfrm>
            <a:off x="999312" y="2268488"/>
            <a:ext cx="4342265" cy="1687063"/>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r>
              <a:rPr lang="en-US" err="1">
                <a:effectLst/>
                <a:latin typeface="Arial" panose="020B0604020202020204" pitchFamily="34" charset="0"/>
              </a:rPr>
              <a:t>quaturios</a:t>
            </a:r>
            <a:r>
              <a:rPr lang="en-US">
                <a:effectLst/>
                <a:latin typeface="Arial" panose="020B0604020202020204" pitchFamily="34" charset="0"/>
              </a:rPr>
              <a:t> </a:t>
            </a:r>
            <a:r>
              <a:rPr lang="en-US" err="1">
                <a:effectLst/>
                <a:latin typeface="Arial" panose="020B0604020202020204" pitchFamily="34" charset="0"/>
              </a:rPr>
              <a:t>aut</a:t>
            </a:r>
            <a:r>
              <a:rPr lang="en-US">
                <a:effectLst/>
                <a:latin typeface="Arial" panose="020B0604020202020204" pitchFamily="34" charset="0"/>
              </a:rPr>
              <a:t> et </a:t>
            </a:r>
            <a:r>
              <a:rPr lang="en-US" err="1">
                <a:effectLst/>
                <a:latin typeface="Arial" panose="020B0604020202020204" pitchFamily="34" charset="0"/>
              </a:rPr>
              <a:t>liquae</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5" name="Text Placeholder 16">
            <a:extLst>
              <a:ext uri="{FF2B5EF4-FFF2-40B4-BE49-F238E27FC236}">
                <a16:creationId xmlns:a16="http://schemas.microsoft.com/office/drawing/2014/main" id="{CDCCB559-EE84-C759-FE4D-A1EB0043F800}"/>
              </a:ext>
            </a:extLst>
          </p:cNvPr>
          <p:cNvSpPr>
            <a:spLocks noGrp="1"/>
          </p:cNvSpPr>
          <p:nvPr>
            <p:ph type="body" sz="quarter" idx="32" hasCustomPrompt="1"/>
          </p:nvPr>
        </p:nvSpPr>
        <p:spPr>
          <a:xfrm>
            <a:off x="1225186" y="4336761"/>
            <a:ext cx="4107102" cy="105294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serunti</a:t>
            </a:r>
            <a:r>
              <a:rPr lang="en-US">
                <a:effectLst/>
                <a:latin typeface="Arial" panose="020B0604020202020204" pitchFamily="34" charset="0"/>
              </a:rPr>
              <a:t> </a:t>
            </a:r>
            <a:r>
              <a:rPr lang="en-US" err="1">
                <a:effectLst/>
                <a:latin typeface="Arial" panose="020B0604020202020204" pitchFamily="34" charset="0"/>
              </a:rPr>
              <a:t>onsenectate</a:t>
            </a:r>
            <a:r>
              <a:rPr lang="en-US">
                <a:effectLst/>
                <a:latin typeface="Arial" panose="020B0604020202020204" pitchFamily="34" charset="0"/>
              </a:rPr>
              <a:t> </a:t>
            </a:r>
            <a:r>
              <a:rPr lang="en-US" err="1">
                <a:effectLst/>
                <a:latin typeface="Arial" panose="020B0604020202020204" pitchFamily="34" charset="0"/>
              </a:rPr>
              <a:t>veriaes</a:t>
            </a:r>
            <a:endParaRPr lang="en-US">
              <a:effectLst/>
              <a:latin typeface="Arial" panose="020B0604020202020204" pitchFamily="34" charset="0"/>
            </a:endParaRPr>
          </a:p>
        </p:txBody>
      </p:sp>
      <p:sp>
        <p:nvSpPr>
          <p:cNvPr id="5" name="Text Placeholder 16">
            <a:extLst>
              <a:ext uri="{FF2B5EF4-FFF2-40B4-BE49-F238E27FC236}">
                <a16:creationId xmlns:a16="http://schemas.microsoft.com/office/drawing/2014/main" id="{E32116F6-4129-AC8E-76D9-BAD45344CD2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F70311F0-2F6C-263B-EF4C-459545ABC3FD}"/>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7191242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with Photo Slide 4">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68690"/>
          <a:stretch/>
        </p:blipFill>
        <p:spPr>
          <a:xfrm>
            <a:off x="3237875" y="201425"/>
            <a:ext cx="8954125" cy="6656575"/>
          </a:xfrm>
          <a:prstGeom prst="rect">
            <a:avLst/>
          </a:prstGeom>
        </p:spPr>
      </p:pic>
      <p:sp>
        <p:nvSpPr>
          <p:cNvPr id="13" name="Text Placeholder 15">
            <a:extLst>
              <a:ext uri="{FF2B5EF4-FFF2-40B4-BE49-F238E27FC236}">
                <a16:creationId xmlns:a16="http://schemas.microsoft.com/office/drawing/2014/main" id="{C094FC2A-8661-0AF3-7067-A31838449ADF}"/>
              </a:ext>
            </a:extLst>
          </p:cNvPr>
          <p:cNvSpPr>
            <a:spLocks noGrp="1"/>
          </p:cNvSpPr>
          <p:nvPr>
            <p:ph type="body" sz="quarter" idx="37" hasCustomPrompt="1"/>
          </p:nvPr>
        </p:nvSpPr>
        <p:spPr>
          <a:xfrm>
            <a:off x="1080271" y="1625618"/>
            <a:ext cx="5299903"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1080271" y="1848314"/>
            <a:ext cx="529990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1080271" y="2305514"/>
            <a:ext cx="5306879" cy="2235664"/>
          </a:xfrm>
        </p:spPr>
        <p:txBody>
          <a:bodyPr>
            <a:noAutofit/>
          </a:bodyPr>
          <a:lstStyle>
            <a:lvl1pPr marL="0" marR="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p>
        </p:txBody>
      </p:sp>
      <p:sp>
        <p:nvSpPr>
          <p:cNvPr id="21" name="Text Placeholder 16">
            <a:extLst>
              <a:ext uri="{FF2B5EF4-FFF2-40B4-BE49-F238E27FC236}">
                <a16:creationId xmlns:a16="http://schemas.microsoft.com/office/drawing/2014/main" id="{4458A78A-06FD-1ADC-CD5F-6B6473084E72}"/>
              </a:ext>
            </a:extLst>
          </p:cNvPr>
          <p:cNvSpPr>
            <a:spLocks noGrp="1"/>
          </p:cNvSpPr>
          <p:nvPr>
            <p:ph type="body" sz="quarter" idx="31" hasCustomPrompt="1"/>
          </p:nvPr>
        </p:nvSpPr>
        <p:spPr>
          <a:xfrm>
            <a:off x="1080271" y="4573159"/>
            <a:ext cx="5302160" cy="1057157"/>
          </a:xfrm>
        </p:spPr>
        <p:txBody>
          <a:bodyPr>
            <a:noAutofit/>
          </a:bodyPr>
          <a:lstStyle>
            <a:lvl1pPr marL="179388" indent="-179388">
              <a:buFont typeface="Arial" panose="020B0604020202020204" pitchFamily="34" charset="0"/>
              <a:buChar char="•"/>
              <a:tabLst/>
              <a:defRPr sz="15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22" name="Picture Placeholder 20">
            <a:extLst>
              <a:ext uri="{FF2B5EF4-FFF2-40B4-BE49-F238E27FC236}">
                <a16:creationId xmlns:a16="http://schemas.microsoft.com/office/drawing/2014/main" id="{371BC087-670A-BC32-380D-2F12953D6F30}"/>
              </a:ext>
            </a:extLst>
          </p:cNvPr>
          <p:cNvSpPr>
            <a:spLocks noGrp="1"/>
          </p:cNvSpPr>
          <p:nvPr>
            <p:ph type="pic" sz="quarter" idx="33" hasCustomPrompt="1"/>
          </p:nvPr>
        </p:nvSpPr>
        <p:spPr>
          <a:xfrm>
            <a:off x="6777720" y="1094839"/>
            <a:ext cx="4668323" cy="4668323"/>
          </a:xfrm>
          <a:prstGeom prst="ellipse">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 name="TextBox 3">
            <a:extLst>
              <a:ext uri="{FF2B5EF4-FFF2-40B4-BE49-F238E27FC236}">
                <a16:creationId xmlns:a16="http://schemas.microsoft.com/office/drawing/2014/main" id="{55635BA1-D68F-55A8-3CD0-67481C414E7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73A137A7-9FF7-8942-CD80-B80A4F2D9ABE}"/>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E724DE7-2312-007F-D80D-EA8F5F08572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12722787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Photo Slide 5">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Picture Placeholder 20">
            <a:extLst>
              <a:ext uri="{FF2B5EF4-FFF2-40B4-BE49-F238E27FC236}">
                <a16:creationId xmlns:a16="http://schemas.microsoft.com/office/drawing/2014/main" id="{1421C830-A5BC-78CA-53C1-9EEFB8D590CF}"/>
              </a:ext>
            </a:extLst>
          </p:cNvPr>
          <p:cNvSpPr>
            <a:spLocks noGrp="1"/>
          </p:cNvSpPr>
          <p:nvPr>
            <p:ph type="pic" sz="quarter" idx="33" hasCustomPrompt="1"/>
          </p:nvPr>
        </p:nvSpPr>
        <p:spPr>
          <a:xfrm>
            <a:off x="5023871" y="0"/>
            <a:ext cx="1691721" cy="6858000"/>
          </a:xfrm>
          <a:prstGeom prst="rect">
            <a:avLst/>
          </a:prstGeom>
          <a:solidFill>
            <a:schemeClr val="tx1">
              <a:lumMod val="65000"/>
              <a:lumOff val="35000"/>
            </a:schemeClr>
          </a:solidFill>
        </p:spPr>
        <p:txBody>
          <a:bodyPr anchor="ctr">
            <a:normAutofit/>
          </a:bodyP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 name="Picture Placeholder 20">
            <a:extLst>
              <a:ext uri="{FF2B5EF4-FFF2-40B4-BE49-F238E27FC236}">
                <a16:creationId xmlns:a16="http://schemas.microsoft.com/office/drawing/2014/main" id="{6618C50B-2567-8ED0-910A-D599E45A05AA}"/>
              </a:ext>
            </a:extLst>
          </p:cNvPr>
          <p:cNvSpPr>
            <a:spLocks noGrp="1"/>
          </p:cNvSpPr>
          <p:nvPr>
            <p:ph type="pic" sz="quarter" idx="34" hasCustomPrompt="1"/>
          </p:nvPr>
        </p:nvSpPr>
        <p:spPr>
          <a:xfrm>
            <a:off x="7426835" y="0"/>
            <a:ext cx="1691721" cy="6858000"/>
          </a:xfrm>
          <a:prstGeom prst="rect">
            <a:avLst/>
          </a:prstGeom>
          <a:solidFill>
            <a:schemeClr val="tx1">
              <a:lumMod val="65000"/>
              <a:lumOff val="35000"/>
            </a:schemeClr>
          </a:solidFill>
        </p:spPr>
        <p:txBody>
          <a:bodyPr anchor="ct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6" name="Picture Placeholder 20">
            <a:extLst>
              <a:ext uri="{FF2B5EF4-FFF2-40B4-BE49-F238E27FC236}">
                <a16:creationId xmlns:a16="http://schemas.microsoft.com/office/drawing/2014/main" id="{F23C729C-BF8B-DA94-DFE2-C93A0F8C0153}"/>
              </a:ext>
            </a:extLst>
          </p:cNvPr>
          <p:cNvSpPr>
            <a:spLocks noGrp="1"/>
          </p:cNvSpPr>
          <p:nvPr>
            <p:ph type="pic" sz="quarter" idx="35" hasCustomPrompt="1"/>
          </p:nvPr>
        </p:nvSpPr>
        <p:spPr>
          <a:xfrm>
            <a:off x="9829800" y="0"/>
            <a:ext cx="1691721" cy="6858000"/>
          </a:xfrm>
          <a:prstGeom prst="rect">
            <a:avLst/>
          </a:prstGeom>
          <a:solidFill>
            <a:schemeClr val="tx1">
              <a:lumMod val="65000"/>
              <a:lumOff val="35000"/>
            </a:schemeClr>
          </a:solidFill>
        </p:spPr>
        <p:txBody>
          <a:bodyPr anchor="ctr"/>
          <a:lstStyle>
            <a:lvl1pPr marL="0" indent="0" algn="ctr">
              <a:buNone/>
              <a:defRPr sz="16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7" name="Text Placeholder 15">
            <a:extLst>
              <a:ext uri="{FF2B5EF4-FFF2-40B4-BE49-F238E27FC236}">
                <a16:creationId xmlns:a16="http://schemas.microsoft.com/office/drawing/2014/main" id="{C400773D-D961-C739-A899-B38883DBCCDC}"/>
              </a:ext>
            </a:extLst>
          </p:cNvPr>
          <p:cNvSpPr>
            <a:spLocks noGrp="1"/>
          </p:cNvSpPr>
          <p:nvPr>
            <p:ph type="body" sz="quarter" idx="29" hasCustomPrompt="1"/>
          </p:nvPr>
        </p:nvSpPr>
        <p:spPr>
          <a:xfrm>
            <a:off x="911883" y="1695881"/>
            <a:ext cx="3534445"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8" name="Text Placeholder 16">
            <a:extLst>
              <a:ext uri="{FF2B5EF4-FFF2-40B4-BE49-F238E27FC236}">
                <a16:creationId xmlns:a16="http://schemas.microsoft.com/office/drawing/2014/main" id="{B33573B6-4A01-8796-8218-A12E43741EE4}"/>
              </a:ext>
            </a:extLst>
          </p:cNvPr>
          <p:cNvSpPr>
            <a:spLocks noGrp="1"/>
          </p:cNvSpPr>
          <p:nvPr>
            <p:ph type="body" sz="quarter" idx="15" hasCustomPrompt="1"/>
          </p:nvPr>
        </p:nvSpPr>
        <p:spPr>
          <a:xfrm>
            <a:off x="911883" y="1918578"/>
            <a:ext cx="3534445" cy="328610"/>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0" name="Text Placeholder 16">
            <a:extLst>
              <a:ext uri="{FF2B5EF4-FFF2-40B4-BE49-F238E27FC236}">
                <a16:creationId xmlns:a16="http://schemas.microsoft.com/office/drawing/2014/main" id="{10D470E8-136D-2FBA-B331-ED74D3441F8B}"/>
              </a:ext>
            </a:extLst>
          </p:cNvPr>
          <p:cNvSpPr>
            <a:spLocks noGrp="1"/>
          </p:cNvSpPr>
          <p:nvPr>
            <p:ph type="body" sz="quarter" idx="30" hasCustomPrompt="1"/>
          </p:nvPr>
        </p:nvSpPr>
        <p:spPr>
          <a:xfrm>
            <a:off x="911884" y="2375777"/>
            <a:ext cx="3536826" cy="2411981"/>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a:buNone/>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faci</a:t>
            </a:r>
            <a:r>
              <a:rPr lang="en-US">
                <a:effectLst/>
                <a:latin typeface="Arial" panose="020B0604020202020204" pitchFamily="34" charset="0"/>
              </a:rPr>
              <a:t> </a:t>
            </a:r>
            <a:r>
              <a:rPr lang="en-US" err="1">
                <a:effectLst/>
                <a:latin typeface="Arial" panose="020B0604020202020204" pitchFamily="34" charset="0"/>
              </a:rPr>
              <a:t>toritat</a:t>
            </a:r>
            <a:r>
              <a:rPr lang="en-US">
                <a:effectLst/>
                <a:latin typeface="Arial" panose="020B0604020202020204" pitchFamily="34" charset="0"/>
              </a:rPr>
              <a:t> </a:t>
            </a:r>
            <a:r>
              <a:rPr lang="en-US" err="1">
                <a:effectLst/>
                <a:latin typeface="Arial" panose="020B0604020202020204" pitchFamily="34" charset="0"/>
              </a:rPr>
              <a:t>umquossime</a:t>
            </a:r>
            <a:r>
              <a:rPr lang="en-US">
                <a:effectLst/>
                <a:latin typeface="Arial" panose="020B0604020202020204" pitchFamily="34" charset="0"/>
              </a:rPr>
              <a:t> </a:t>
            </a:r>
            <a:r>
              <a:rPr lang="en-US" err="1">
                <a:effectLst/>
                <a:latin typeface="Arial" panose="020B0604020202020204" pitchFamily="34" charset="0"/>
              </a:rPr>
              <a:t>dolupta</a:t>
            </a:r>
            <a:r>
              <a:rPr lang="en-US">
                <a:effectLst/>
                <a:latin typeface="Arial" panose="020B0604020202020204" pitchFamily="34" charset="0"/>
              </a:rPr>
              <a:t> </a:t>
            </a:r>
            <a:r>
              <a:rPr lang="en-US" err="1">
                <a:effectLst/>
                <a:latin typeface="Arial" panose="020B0604020202020204" pitchFamily="34" charset="0"/>
              </a:rPr>
              <a:t>tquidebis</a:t>
            </a:r>
            <a:r>
              <a:rPr lang="en-US">
                <a:effectLst/>
                <a:latin typeface="Arial" panose="020B0604020202020204" pitchFamily="34" charset="0"/>
              </a:rPr>
              <a:t> </a:t>
            </a:r>
            <a:r>
              <a:rPr lang="en-US" err="1">
                <a:effectLst/>
                <a:latin typeface="Arial" panose="020B0604020202020204" pitchFamily="34" charset="0"/>
              </a:rPr>
              <a:t>explatu</a:t>
            </a:r>
            <a:r>
              <a:rPr lang="en-US">
                <a:effectLst/>
                <a:latin typeface="Arial" panose="020B0604020202020204" pitchFamily="34" charset="0"/>
              </a:rPr>
              <a:t> </a:t>
            </a:r>
            <a:r>
              <a:rPr lang="en-US" err="1">
                <a:effectLst/>
                <a:latin typeface="Arial" panose="020B0604020202020204" pitchFamily="34" charset="0"/>
              </a:rPr>
              <a:t>sandipiet</a:t>
            </a:r>
            <a:r>
              <a:rPr lang="en-US">
                <a:effectLst/>
                <a:latin typeface="Arial" panose="020B0604020202020204" pitchFamily="34" charset="0"/>
              </a:rPr>
              <a:t> </a:t>
            </a:r>
            <a:r>
              <a:rPr lang="en-US" err="1">
                <a:effectLst/>
                <a:latin typeface="Arial" panose="020B0604020202020204" pitchFamily="34" charset="0"/>
              </a:rPr>
              <a:t>estio</a:t>
            </a:r>
            <a:r>
              <a:rPr lang="en-US">
                <a:effectLst/>
                <a:latin typeface="Arial" panose="020B0604020202020204" pitchFamily="34" charset="0"/>
              </a:rPr>
              <a:t> </a:t>
            </a:r>
            <a:r>
              <a:rPr lang="en-US" err="1">
                <a:effectLst/>
                <a:latin typeface="Arial" panose="020B0604020202020204" pitchFamily="34" charset="0"/>
              </a:rPr>
              <a:t>eatiatem</a:t>
            </a:r>
            <a:r>
              <a:rPr lang="en-US">
                <a:effectLst/>
                <a:latin typeface="Arial" panose="020B0604020202020204" pitchFamily="34" charset="0"/>
              </a:rPr>
              <a:t> </a:t>
            </a:r>
            <a:r>
              <a:rPr lang="en-US" err="1">
                <a:effectLst/>
                <a:latin typeface="Arial" panose="020B0604020202020204" pitchFamily="34" charset="0"/>
              </a:rPr>
              <a:t>adignis</a:t>
            </a:r>
            <a:r>
              <a:rPr lang="en-US">
                <a:effectLst/>
                <a:latin typeface="Arial" panose="020B0604020202020204" pitchFamily="34" charset="0"/>
              </a:rPr>
              <a:t> mi, </a:t>
            </a:r>
            <a:r>
              <a:rPr lang="en-US" err="1">
                <a:effectLst/>
                <a:latin typeface="Arial" panose="020B0604020202020204" pitchFamily="34" charset="0"/>
              </a:rPr>
              <a:t>aut</a:t>
            </a:r>
            <a:r>
              <a:rPr lang="en-US">
                <a:effectLst/>
                <a:latin typeface="Arial" panose="020B0604020202020204" pitchFamily="34" charset="0"/>
              </a:rPr>
              <a:t> </a:t>
            </a:r>
            <a:r>
              <a:rPr lang="en-US" err="1">
                <a:effectLst/>
                <a:latin typeface="Arial" panose="020B0604020202020204" pitchFamily="34" charset="0"/>
              </a:rPr>
              <a:t>volum</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Dui diam,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Lorem ipsum dolor sit </a:t>
            </a:r>
            <a:r>
              <a:rPr lang="en-US" err="1">
                <a:effectLst/>
                <a:latin typeface="Arial" panose="020B0604020202020204" pitchFamily="34" charset="0"/>
              </a:rPr>
              <a:t>amet</a:t>
            </a:r>
            <a:r>
              <a:rPr lang="en-US">
                <a:effectLst/>
                <a:latin typeface="Arial" panose="020B0604020202020204" pitchFamily="34" charset="0"/>
              </a:rPr>
              <a:t>. </a:t>
            </a:r>
          </a:p>
        </p:txBody>
      </p:sp>
      <p:sp>
        <p:nvSpPr>
          <p:cNvPr id="46" name="Text Placeholder 16">
            <a:extLst>
              <a:ext uri="{FF2B5EF4-FFF2-40B4-BE49-F238E27FC236}">
                <a16:creationId xmlns:a16="http://schemas.microsoft.com/office/drawing/2014/main" id="{00849028-96B9-460F-5382-663DCAE04FF9}"/>
              </a:ext>
            </a:extLst>
          </p:cNvPr>
          <p:cNvSpPr>
            <a:spLocks noGrp="1"/>
          </p:cNvSpPr>
          <p:nvPr>
            <p:ph type="body" sz="quarter" idx="31" hasCustomPrompt="1"/>
          </p:nvPr>
        </p:nvSpPr>
        <p:spPr>
          <a:xfrm>
            <a:off x="911883" y="4820969"/>
            <a:ext cx="3539279" cy="675705"/>
          </a:xfrm>
        </p:spPr>
        <p:txBody>
          <a:bodyPr>
            <a:noAutofit/>
          </a:bodyPr>
          <a:lstStyle>
            <a:lvl1pPr marL="176213" indent="-176213">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a:p>
            <a:pPr>
              <a:spcBef>
                <a:spcPts val="675"/>
              </a:spcBef>
            </a:pPr>
            <a:endParaRPr lang="en-US">
              <a:effectLst/>
              <a:latin typeface="Arial" panose="020B0604020202020204" pitchFamily="34" charset="0"/>
            </a:endParaRPr>
          </a:p>
        </p:txBody>
      </p:sp>
      <p:sp>
        <p:nvSpPr>
          <p:cNvPr id="47" name="Text Placeholder 16">
            <a:extLst>
              <a:ext uri="{FF2B5EF4-FFF2-40B4-BE49-F238E27FC236}">
                <a16:creationId xmlns:a16="http://schemas.microsoft.com/office/drawing/2014/main" id="{0D79058E-E472-4B57-5AEF-2E1BC4E486F4}"/>
              </a:ext>
            </a:extLst>
          </p:cNvPr>
          <p:cNvSpPr>
            <a:spLocks noGrp="1"/>
          </p:cNvSpPr>
          <p:nvPr>
            <p:ph type="body" sz="quarter" idx="36" hasCustomPrompt="1"/>
          </p:nvPr>
        </p:nvSpPr>
        <p:spPr>
          <a:xfrm rot="16200000">
            <a:off x="3904805"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8" name="Text Placeholder 16">
            <a:extLst>
              <a:ext uri="{FF2B5EF4-FFF2-40B4-BE49-F238E27FC236}">
                <a16:creationId xmlns:a16="http://schemas.microsoft.com/office/drawing/2014/main" id="{FD8866E2-3A41-6414-7D2C-4038B1E1BBB3}"/>
              </a:ext>
            </a:extLst>
          </p:cNvPr>
          <p:cNvSpPr>
            <a:spLocks noGrp="1"/>
          </p:cNvSpPr>
          <p:nvPr>
            <p:ph type="body" sz="quarter" idx="37" hasCustomPrompt="1"/>
          </p:nvPr>
        </p:nvSpPr>
        <p:spPr>
          <a:xfrm rot="16200000">
            <a:off x="6309369"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9" name="Text Placeholder 16">
            <a:extLst>
              <a:ext uri="{FF2B5EF4-FFF2-40B4-BE49-F238E27FC236}">
                <a16:creationId xmlns:a16="http://schemas.microsoft.com/office/drawing/2014/main" id="{8092C41E-4A92-792A-9C02-BFC90BCC5E80}"/>
              </a:ext>
            </a:extLst>
          </p:cNvPr>
          <p:cNvSpPr>
            <a:spLocks noGrp="1"/>
          </p:cNvSpPr>
          <p:nvPr>
            <p:ph type="body" sz="quarter" idx="38" hasCustomPrompt="1"/>
          </p:nvPr>
        </p:nvSpPr>
        <p:spPr>
          <a:xfrm rot="16200000">
            <a:off x="8715853" y="5209215"/>
            <a:ext cx="1845268" cy="360974"/>
          </a:xfrm>
        </p:spPr>
        <p:txBody>
          <a:bodyPr>
            <a:noAutofit/>
          </a:bodyPr>
          <a:lstStyle>
            <a:lvl1pPr marL="0" indent="0">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9" name="TextBox 8">
            <a:extLst>
              <a:ext uri="{FF2B5EF4-FFF2-40B4-BE49-F238E27FC236}">
                <a16:creationId xmlns:a16="http://schemas.microsoft.com/office/drawing/2014/main" id="{9DD121DB-DF6A-08B7-DCA6-1DCF6746C3D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6BBCDB7-1CB6-8A3E-7244-A8ECF0F4663C}"/>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22C236F4-C0AE-9730-00A5-14197A14E01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9288219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Photo Slide 6">
    <p:bg>
      <p:bgPr>
        <a:gradFill>
          <a:gsLst>
            <a:gs pos="53000">
              <a:srgbClr val="263765"/>
            </a:gs>
            <a:gs pos="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1" name="Picture Placeholder 20">
            <a:extLst>
              <a:ext uri="{FF2B5EF4-FFF2-40B4-BE49-F238E27FC236}">
                <a16:creationId xmlns:a16="http://schemas.microsoft.com/office/drawing/2014/main" id="{271CA4E6-02FE-EC3D-BC6B-33A82058A313}"/>
              </a:ext>
            </a:extLst>
          </p:cNvPr>
          <p:cNvSpPr>
            <a:spLocks noGrp="1"/>
          </p:cNvSpPr>
          <p:nvPr>
            <p:ph type="pic" sz="quarter" idx="33" hasCustomPrompt="1"/>
          </p:nvPr>
        </p:nvSpPr>
        <p:spPr>
          <a:xfrm>
            <a:off x="7122494" y="0"/>
            <a:ext cx="5069506" cy="6858000"/>
          </a:xfrm>
          <a:prstGeom prst="rect">
            <a:avLst/>
          </a:prstGeom>
          <a:solidFill>
            <a:schemeClr val="tx1">
              <a:lumMod val="65000"/>
              <a:lumOff val="35000"/>
            </a:schemeClr>
          </a:solidFill>
        </p:spPr>
        <p:txBody>
          <a:bodyPr anchor="ctr"/>
          <a:lstStyle>
            <a:lvl1pPr marL="0" indent="0" algn="ctr">
              <a:buNone/>
              <a:defRPr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 name="Text Placeholder 16">
            <a:extLst>
              <a:ext uri="{FF2B5EF4-FFF2-40B4-BE49-F238E27FC236}">
                <a16:creationId xmlns:a16="http://schemas.microsoft.com/office/drawing/2014/main" id="{6FAD70C2-9009-1352-B222-B2C5DD477230}"/>
              </a:ext>
            </a:extLst>
          </p:cNvPr>
          <p:cNvSpPr>
            <a:spLocks noGrp="1"/>
          </p:cNvSpPr>
          <p:nvPr>
            <p:ph type="body" sz="quarter" idx="34" hasCustomPrompt="1"/>
          </p:nvPr>
        </p:nvSpPr>
        <p:spPr>
          <a:xfrm>
            <a:off x="5365231" y="5832423"/>
            <a:ext cx="1530246" cy="358515"/>
          </a:xfrm>
        </p:spPr>
        <p:txBody>
          <a:bodyPr>
            <a:noAutofit/>
          </a:bodyPr>
          <a:lstStyle>
            <a:lvl1pPr marL="0" indent="0">
              <a:buNone/>
              <a:defRPr sz="2000" b="1"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14" name="Text Placeholder 16">
            <a:extLst>
              <a:ext uri="{FF2B5EF4-FFF2-40B4-BE49-F238E27FC236}">
                <a16:creationId xmlns:a16="http://schemas.microsoft.com/office/drawing/2014/main" id="{CB9572E4-6A68-F0D3-D209-4D1E3EEE1498}"/>
              </a:ext>
            </a:extLst>
          </p:cNvPr>
          <p:cNvSpPr>
            <a:spLocks noGrp="1"/>
          </p:cNvSpPr>
          <p:nvPr>
            <p:ph type="body" sz="quarter" idx="35" hasCustomPrompt="1"/>
          </p:nvPr>
        </p:nvSpPr>
        <p:spPr>
          <a:xfrm>
            <a:off x="5350240" y="6107244"/>
            <a:ext cx="1575215" cy="338527"/>
          </a:xfrm>
        </p:spPr>
        <p:txBody>
          <a:bodyPr>
            <a:noAutofit/>
          </a:bodyPr>
          <a:lstStyle>
            <a:lvl1pPr marL="0" indent="0">
              <a:buNone/>
              <a:defRPr sz="2000" b="0"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4" name="Text Placeholder 15">
            <a:extLst>
              <a:ext uri="{FF2B5EF4-FFF2-40B4-BE49-F238E27FC236}">
                <a16:creationId xmlns:a16="http://schemas.microsoft.com/office/drawing/2014/main" id="{B309499A-66F4-85AA-ADDF-E870AE6984BF}"/>
              </a:ext>
            </a:extLst>
          </p:cNvPr>
          <p:cNvSpPr>
            <a:spLocks noGrp="1"/>
          </p:cNvSpPr>
          <p:nvPr>
            <p:ph type="body" sz="quarter" idx="37" hasCustomPrompt="1"/>
          </p:nvPr>
        </p:nvSpPr>
        <p:spPr>
          <a:xfrm>
            <a:off x="1080271" y="1440683"/>
            <a:ext cx="5299903"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9" name="Text Placeholder 16">
            <a:extLst>
              <a:ext uri="{FF2B5EF4-FFF2-40B4-BE49-F238E27FC236}">
                <a16:creationId xmlns:a16="http://schemas.microsoft.com/office/drawing/2014/main" id="{B118B620-6950-D6F7-B797-63E243C92F37}"/>
              </a:ext>
            </a:extLst>
          </p:cNvPr>
          <p:cNvSpPr>
            <a:spLocks noGrp="1"/>
          </p:cNvSpPr>
          <p:nvPr>
            <p:ph type="body" sz="quarter" idx="38" hasCustomPrompt="1"/>
          </p:nvPr>
        </p:nvSpPr>
        <p:spPr>
          <a:xfrm>
            <a:off x="1080271" y="1663379"/>
            <a:ext cx="5299902"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0" name="Text Placeholder 16">
            <a:extLst>
              <a:ext uri="{FF2B5EF4-FFF2-40B4-BE49-F238E27FC236}">
                <a16:creationId xmlns:a16="http://schemas.microsoft.com/office/drawing/2014/main" id="{59CCAB96-A0D8-C551-37FD-35FDA0882A74}"/>
              </a:ext>
            </a:extLst>
          </p:cNvPr>
          <p:cNvSpPr>
            <a:spLocks noGrp="1"/>
          </p:cNvSpPr>
          <p:nvPr>
            <p:ph type="body" sz="quarter" idx="39" hasCustomPrompt="1"/>
          </p:nvPr>
        </p:nvSpPr>
        <p:spPr>
          <a:xfrm>
            <a:off x="1080271" y="2120578"/>
            <a:ext cx="5306879" cy="2091826"/>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eptusam</a:t>
            </a:r>
            <a:r>
              <a:rPr lang="en-US">
                <a:effectLst/>
                <a:latin typeface="Arial" panose="020B0604020202020204" pitchFamily="34" charset="0"/>
              </a:rPr>
              <a:t>. </a:t>
            </a:r>
            <a:r>
              <a:rPr lang="en-US" err="1">
                <a:effectLst/>
                <a:latin typeface="Arial" panose="020B0604020202020204" pitchFamily="34" charset="0"/>
              </a:rPr>
              <a:t>Onseque</a:t>
            </a:r>
            <a:r>
              <a:rPr lang="en-US">
                <a:effectLst/>
                <a:latin typeface="Arial" panose="020B0604020202020204" pitchFamily="34" charset="0"/>
              </a:rPr>
              <a:t> </a:t>
            </a:r>
            <a:r>
              <a:rPr lang="en-US" err="1">
                <a:effectLst/>
                <a:latin typeface="Arial" panose="020B0604020202020204" pitchFamily="34" charset="0"/>
              </a:rPr>
              <a:t>ra</a:t>
            </a:r>
            <a:r>
              <a:rPr lang="en-US">
                <a:effectLst/>
                <a:latin typeface="Arial" panose="020B0604020202020204" pitchFamily="34" charset="0"/>
              </a:rPr>
              <a:t> </a:t>
            </a:r>
            <a:r>
              <a:rPr lang="en-US" err="1">
                <a:effectLst/>
                <a:latin typeface="Arial" panose="020B0604020202020204" pitchFamily="34" charset="0"/>
              </a:rPr>
              <a:t>explit</a:t>
            </a:r>
            <a:r>
              <a:rPr lang="en-US">
                <a:effectLst/>
                <a:latin typeface="Arial" panose="020B0604020202020204" pitchFamily="34" charset="0"/>
              </a:rPr>
              <a:t>. </a:t>
            </a:r>
          </a:p>
        </p:txBody>
      </p:sp>
      <p:sp>
        <p:nvSpPr>
          <p:cNvPr id="13" name="Text Placeholder 16">
            <a:extLst>
              <a:ext uri="{FF2B5EF4-FFF2-40B4-BE49-F238E27FC236}">
                <a16:creationId xmlns:a16="http://schemas.microsoft.com/office/drawing/2014/main" id="{EBF9119C-9C5F-A17B-B497-03568377ADA6}"/>
              </a:ext>
            </a:extLst>
          </p:cNvPr>
          <p:cNvSpPr>
            <a:spLocks noGrp="1"/>
          </p:cNvSpPr>
          <p:nvPr>
            <p:ph type="body" sz="quarter" idx="31" hasCustomPrompt="1"/>
          </p:nvPr>
        </p:nvSpPr>
        <p:spPr>
          <a:xfrm>
            <a:off x="1080270" y="4234158"/>
            <a:ext cx="5307829" cy="1151697"/>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15" name="TextBox 14">
            <a:extLst>
              <a:ext uri="{FF2B5EF4-FFF2-40B4-BE49-F238E27FC236}">
                <a16:creationId xmlns:a16="http://schemas.microsoft.com/office/drawing/2014/main" id="{777EAEB3-E5CB-57E7-5009-3C75E6E69D6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3CB0F9C-E0C0-16D9-5F5D-6A1D59367E2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A944BD59-5495-CEC2-03FF-0BD19C28FAF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21851456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Photo Slide 7">
    <p:bg>
      <p:bgPr>
        <a:blipFill dpi="0" rotWithShape="1">
          <a:blip r:embed="rId2" cstate="screen">
            <a:lum/>
            <a:extLst>
              <a:ext uri="{28A0092B-C50C-407E-A947-70E740481C1C}">
                <a14:useLocalDpi xmlns:a14="http://schemas.microsoft.com/office/drawing/2010/main"/>
              </a:ext>
            </a:extLst>
          </a:blip>
          <a:srcRect/>
          <a:stretch>
            <a:fillRect l="-4000" t="-24000" r="-28000" b="-9000"/>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C4618-92AB-4BB2-C74D-F1954DB17404}"/>
              </a:ext>
            </a:extLst>
          </p:cNvPr>
          <p:cNvSpPr/>
          <p:nvPr userDrawn="1"/>
        </p:nvSpPr>
        <p:spPr>
          <a:xfrm>
            <a:off x="0" y="-1"/>
            <a:ext cx="12192000" cy="5800726"/>
          </a:xfrm>
          <a:prstGeom prst="rect">
            <a:avLst/>
          </a:prstGeom>
          <a:gradFill>
            <a:gsLst>
              <a:gs pos="83000">
                <a:schemeClr val="bg1"/>
              </a:gs>
              <a:gs pos="0">
                <a:srgbClr val="0061A8">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BD53FEC3-A0F7-8E3A-D47C-DE44CD7C8BA3}"/>
              </a:ext>
            </a:extLst>
          </p:cNvPr>
          <p:cNvSpPr/>
          <p:nvPr userDrawn="1"/>
        </p:nvSpPr>
        <p:spPr>
          <a:xfrm>
            <a:off x="0" y="1"/>
            <a:ext cx="669184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56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3" name="Text Placeholder 16">
            <a:extLst>
              <a:ext uri="{FF2B5EF4-FFF2-40B4-BE49-F238E27FC236}">
                <a16:creationId xmlns:a16="http://schemas.microsoft.com/office/drawing/2014/main" id="{8341FF28-7E32-3BAE-8D93-910E238548E5}"/>
              </a:ext>
            </a:extLst>
          </p:cNvPr>
          <p:cNvSpPr>
            <a:spLocks noGrp="1"/>
          </p:cNvSpPr>
          <p:nvPr>
            <p:ph type="body" sz="quarter" idx="40" hasCustomPrompt="1"/>
          </p:nvPr>
        </p:nvSpPr>
        <p:spPr>
          <a:xfrm>
            <a:off x="1214864" y="5089362"/>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11" name="Text Placeholder 15">
            <a:extLst>
              <a:ext uri="{FF2B5EF4-FFF2-40B4-BE49-F238E27FC236}">
                <a16:creationId xmlns:a16="http://schemas.microsoft.com/office/drawing/2014/main" id="{5E483921-0D42-4B28-84B5-DF38CC3DFF18}"/>
              </a:ext>
            </a:extLst>
          </p:cNvPr>
          <p:cNvSpPr>
            <a:spLocks noGrp="1"/>
          </p:cNvSpPr>
          <p:nvPr>
            <p:ph type="body" sz="quarter" idx="37" hasCustomPrompt="1"/>
          </p:nvPr>
        </p:nvSpPr>
        <p:spPr>
          <a:xfrm>
            <a:off x="1080272" y="157230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2" name="Text Placeholder 16">
            <a:extLst>
              <a:ext uri="{FF2B5EF4-FFF2-40B4-BE49-F238E27FC236}">
                <a16:creationId xmlns:a16="http://schemas.microsoft.com/office/drawing/2014/main" id="{CDDA2C4D-B49A-FE63-BF2A-5A6704462754}"/>
              </a:ext>
            </a:extLst>
          </p:cNvPr>
          <p:cNvSpPr>
            <a:spLocks noGrp="1"/>
          </p:cNvSpPr>
          <p:nvPr>
            <p:ph type="body" sz="quarter" idx="38" hasCustomPrompt="1"/>
          </p:nvPr>
        </p:nvSpPr>
        <p:spPr>
          <a:xfrm>
            <a:off x="1080272" y="179500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4" name="Text Placeholder 16">
            <a:extLst>
              <a:ext uri="{FF2B5EF4-FFF2-40B4-BE49-F238E27FC236}">
                <a16:creationId xmlns:a16="http://schemas.microsoft.com/office/drawing/2014/main" id="{DECAC148-69F2-FB62-511E-4534957D175E}"/>
              </a:ext>
            </a:extLst>
          </p:cNvPr>
          <p:cNvSpPr>
            <a:spLocks noGrp="1"/>
          </p:cNvSpPr>
          <p:nvPr>
            <p:ph type="body" sz="quarter" idx="39" hasCustomPrompt="1"/>
          </p:nvPr>
        </p:nvSpPr>
        <p:spPr>
          <a:xfrm>
            <a:off x="1080272" y="2252204"/>
            <a:ext cx="4472390" cy="1878007"/>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16" name="Text Placeholder 16">
            <a:extLst>
              <a:ext uri="{FF2B5EF4-FFF2-40B4-BE49-F238E27FC236}">
                <a16:creationId xmlns:a16="http://schemas.microsoft.com/office/drawing/2014/main" id="{107F6041-66E2-A24B-A489-86B3BD40AC47}"/>
              </a:ext>
            </a:extLst>
          </p:cNvPr>
          <p:cNvSpPr>
            <a:spLocks noGrp="1"/>
          </p:cNvSpPr>
          <p:nvPr>
            <p:ph type="body" sz="quarter" idx="31" hasCustomPrompt="1"/>
          </p:nvPr>
        </p:nvSpPr>
        <p:spPr>
          <a:xfrm>
            <a:off x="1080271" y="4155960"/>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4" name="Text Placeholder 16">
            <a:extLst>
              <a:ext uri="{FF2B5EF4-FFF2-40B4-BE49-F238E27FC236}">
                <a16:creationId xmlns:a16="http://schemas.microsoft.com/office/drawing/2014/main" id="{BD36F886-B040-883E-93D2-ED6E96749373}"/>
              </a:ext>
            </a:extLst>
          </p:cNvPr>
          <p:cNvSpPr>
            <a:spLocks noGrp="1"/>
          </p:cNvSpPr>
          <p:nvPr>
            <p:ph type="body" sz="quarter" idx="34" hasCustomPrompt="1"/>
          </p:nvPr>
        </p:nvSpPr>
        <p:spPr>
          <a:xfrm>
            <a:off x="10038831" y="1681337"/>
            <a:ext cx="1530246" cy="358515"/>
          </a:xfrm>
        </p:spPr>
        <p:txBody>
          <a:bodyPr>
            <a:noAutofit/>
          </a:bodyPr>
          <a:lstStyle>
            <a:lvl1pPr marL="0" indent="0">
              <a:buNone/>
              <a:defRPr sz="2000" b="1" i="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Text Label</a:t>
            </a:r>
          </a:p>
        </p:txBody>
      </p:sp>
      <p:sp>
        <p:nvSpPr>
          <p:cNvPr id="9" name="Text Placeholder 16">
            <a:extLst>
              <a:ext uri="{FF2B5EF4-FFF2-40B4-BE49-F238E27FC236}">
                <a16:creationId xmlns:a16="http://schemas.microsoft.com/office/drawing/2014/main" id="{288A9000-009F-38EB-B23C-23567656FAF6}"/>
              </a:ext>
            </a:extLst>
          </p:cNvPr>
          <p:cNvSpPr>
            <a:spLocks noGrp="1"/>
          </p:cNvSpPr>
          <p:nvPr>
            <p:ph type="body" sz="quarter" idx="35" hasCustomPrompt="1"/>
          </p:nvPr>
        </p:nvSpPr>
        <p:spPr>
          <a:xfrm>
            <a:off x="10023840" y="1956158"/>
            <a:ext cx="1575215" cy="338527"/>
          </a:xfrm>
        </p:spPr>
        <p:txBody>
          <a:bodyPr>
            <a:noAutofit/>
          </a:bodyPr>
          <a:lstStyle>
            <a:lvl1pPr marL="0" indent="0">
              <a:buNone/>
              <a:defRPr sz="2000" b="0" i="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Text Label</a:t>
            </a:r>
          </a:p>
        </p:txBody>
      </p:sp>
      <p:sp>
        <p:nvSpPr>
          <p:cNvPr id="15" name="TextBox 14">
            <a:extLst>
              <a:ext uri="{FF2B5EF4-FFF2-40B4-BE49-F238E27FC236}">
                <a16:creationId xmlns:a16="http://schemas.microsoft.com/office/drawing/2014/main" id="{0E127B40-3944-2603-63C5-6F387197039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45160AF5-C210-8649-1FFC-1FFE42FEB94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4F252F32-FD58-FC19-7CFE-56D91CF020A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51791498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Photo Slide 8">
    <p:bg>
      <p:bgPr>
        <a:blipFill dpi="0" rotWithShape="1">
          <a:blip r:embed="rId2" cstate="screen">
            <a:lum/>
            <a:extLst>
              <a:ext uri="{28A0092B-C50C-407E-A947-70E740481C1C}">
                <a14:useLocalDpi xmlns:a14="http://schemas.microsoft.com/office/drawing/2010/main"/>
              </a:ext>
            </a:extLst>
          </a:blip>
          <a:srcRect/>
          <a:stretch>
            <a:fillRect l="12000" t="-23000" b="-13000"/>
          </a:stretch>
        </a:blipFill>
        <a:effectLst/>
      </p:bgPr>
    </p:bg>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FE77BD0B-30CB-7EF1-C946-1B35FDF05BD8}"/>
              </a:ext>
            </a:extLst>
          </p:cNvPr>
          <p:cNvSpPr/>
          <p:nvPr userDrawn="1"/>
        </p:nvSpPr>
        <p:spPr>
          <a:xfrm>
            <a:off x="0" y="0"/>
            <a:ext cx="8865139" cy="6858000"/>
          </a:xfrm>
          <a:custGeom>
            <a:avLst/>
            <a:gdLst>
              <a:gd name="connsiteX0" fmla="*/ 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 name="connsiteX0" fmla="*/ 2171700 w 11065414"/>
              <a:gd name="connsiteY0" fmla="*/ 0 h 6858000"/>
              <a:gd name="connsiteX1" fmla="*/ 11065414 w 11065414"/>
              <a:gd name="connsiteY1" fmla="*/ 0 h 6858000"/>
              <a:gd name="connsiteX2" fmla="*/ 10951282 w 11065414"/>
              <a:gd name="connsiteY2" fmla="*/ 58455 h 6858000"/>
              <a:gd name="connsiteX3" fmla="*/ 8945217 w 11065414"/>
              <a:gd name="connsiteY3" fmla="*/ 3429001 h 6858000"/>
              <a:gd name="connsiteX4" fmla="*/ 10951282 w 11065414"/>
              <a:gd name="connsiteY4" fmla="*/ 6799547 h 6858000"/>
              <a:gd name="connsiteX5" fmla="*/ 11065410 w 11065414"/>
              <a:gd name="connsiteY5" fmla="*/ 6858000 h 6858000"/>
              <a:gd name="connsiteX6" fmla="*/ 0 w 11065414"/>
              <a:gd name="connsiteY6" fmla="*/ 6858000 h 6858000"/>
              <a:gd name="connsiteX7" fmla="*/ 2171700 w 110654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514351 w 8893714"/>
              <a:gd name="connsiteY6" fmla="*/ 6786563 h 6858000"/>
              <a:gd name="connsiteX7" fmla="*/ 0 w 88937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42863 w 8893714"/>
              <a:gd name="connsiteY6" fmla="*/ 6858000 h 6858000"/>
              <a:gd name="connsiteX7" fmla="*/ 0 w 8893714"/>
              <a:gd name="connsiteY7" fmla="*/ 0 h 6858000"/>
              <a:gd name="connsiteX0" fmla="*/ 0 w 8893714"/>
              <a:gd name="connsiteY0" fmla="*/ 0 h 6858000"/>
              <a:gd name="connsiteX1" fmla="*/ 8893714 w 8893714"/>
              <a:gd name="connsiteY1" fmla="*/ 0 h 6858000"/>
              <a:gd name="connsiteX2" fmla="*/ 8779582 w 8893714"/>
              <a:gd name="connsiteY2" fmla="*/ 58455 h 6858000"/>
              <a:gd name="connsiteX3" fmla="*/ 6773517 w 8893714"/>
              <a:gd name="connsiteY3" fmla="*/ 3429001 h 6858000"/>
              <a:gd name="connsiteX4" fmla="*/ 8779582 w 8893714"/>
              <a:gd name="connsiteY4" fmla="*/ 6799547 h 6858000"/>
              <a:gd name="connsiteX5" fmla="*/ 8893710 w 8893714"/>
              <a:gd name="connsiteY5" fmla="*/ 6858000 h 6858000"/>
              <a:gd name="connsiteX6" fmla="*/ 42863 w 8893714"/>
              <a:gd name="connsiteY6" fmla="*/ 6858000 h 6858000"/>
              <a:gd name="connsiteX7" fmla="*/ 0 w 8893714"/>
              <a:gd name="connsiteY7" fmla="*/ 0 h 6858000"/>
              <a:gd name="connsiteX0" fmla="*/ 72035 w 8850851"/>
              <a:gd name="connsiteY0" fmla="*/ 0 h 6867575"/>
              <a:gd name="connsiteX1" fmla="*/ 8850851 w 8850851"/>
              <a:gd name="connsiteY1" fmla="*/ 9575 h 6867575"/>
              <a:gd name="connsiteX2" fmla="*/ 8736719 w 8850851"/>
              <a:gd name="connsiteY2" fmla="*/ 68030 h 6867575"/>
              <a:gd name="connsiteX3" fmla="*/ 6730654 w 8850851"/>
              <a:gd name="connsiteY3" fmla="*/ 3438576 h 6867575"/>
              <a:gd name="connsiteX4" fmla="*/ 8736719 w 8850851"/>
              <a:gd name="connsiteY4" fmla="*/ 6809122 h 6867575"/>
              <a:gd name="connsiteX5" fmla="*/ 8850847 w 8850851"/>
              <a:gd name="connsiteY5" fmla="*/ 6867575 h 6867575"/>
              <a:gd name="connsiteX6" fmla="*/ 0 w 8850851"/>
              <a:gd name="connsiteY6" fmla="*/ 6867575 h 6867575"/>
              <a:gd name="connsiteX7" fmla="*/ 72035 w 8850851"/>
              <a:gd name="connsiteY7" fmla="*/ 0 h 6867575"/>
              <a:gd name="connsiteX0" fmla="*/ 0 w 8869777"/>
              <a:gd name="connsiteY0" fmla="*/ 0 h 6862788"/>
              <a:gd name="connsiteX1" fmla="*/ 8869777 w 8869777"/>
              <a:gd name="connsiteY1" fmla="*/ 4788 h 6862788"/>
              <a:gd name="connsiteX2" fmla="*/ 8755645 w 8869777"/>
              <a:gd name="connsiteY2" fmla="*/ 63243 h 6862788"/>
              <a:gd name="connsiteX3" fmla="*/ 6749580 w 8869777"/>
              <a:gd name="connsiteY3" fmla="*/ 3433789 h 6862788"/>
              <a:gd name="connsiteX4" fmla="*/ 8755645 w 8869777"/>
              <a:gd name="connsiteY4" fmla="*/ 6804335 h 6862788"/>
              <a:gd name="connsiteX5" fmla="*/ 8869773 w 8869777"/>
              <a:gd name="connsiteY5" fmla="*/ 6862788 h 6862788"/>
              <a:gd name="connsiteX6" fmla="*/ 18926 w 8869777"/>
              <a:gd name="connsiteY6" fmla="*/ 6862788 h 6862788"/>
              <a:gd name="connsiteX7" fmla="*/ 0 w 8869777"/>
              <a:gd name="connsiteY7" fmla="*/ 0 h 6862788"/>
              <a:gd name="connsiteX0" fmla="*/ 224 w 8870001"/>
              <a:gd name="connsiteY0" fmla="*/ 0 h 6867576"/>
              <a:gd name="connsiteX1" fmla="*/ 8870001 w 8870001"/>
              <a:gd name="connsiteY1" fmla="*/ 4788 h 6867576"/>
              <a:gd name="connsiteX2" fmla="*/ 8755869 w 8870001"/>
              <a:gd name="connsiteY2" fmla="*/ 63243 h 6867576"/>
              <a:gd name="connsiteX3" fmla="*/ 6749804 w 8870001"/>
              <a:gd name="connsiteY3" fmla="*/ 3433789 h 6867576"/>
              <a:gd name="connsiteX4" fmla="*/ 8755869 w 8870001"/>
              <a:gd name="connsiteY4" fmla="*/ 6804335 h 6867576"/>
              <a:gd name="connsiteX5" fmla="*/ 8869997 w 8870001"/>
              <a:gd name="connsiteY5" fmla="*/ 6862788 h 6867576"/>
              <a:gd name="connsiteX6" fmla="*/ 0 w 8870001"/>
              <a:gd name="connsiteY6" fmla="*/ 6867576 h 6867576"/>
              <a:gd name="connsiteX7" fmla="*/ 224 w 8870001"/>
              <a:gd name="connsiteY7" fmla="*/ 0 h 6867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70001" h="6867576">
                <a:moveTo>
                  <a:pt x="224" y="0"/>
                </a:moveTo>
                <a:lnTo>
                  <a:pt x="8870001" y="4788"/>
                </a:lnTo>
                <a:lnTo>
                  <a:pt x="8755869" y="63243"/>
                </a:lnTo>
                <a:cubicBezTo>
                  <a:pt x="7560967" y="712353"/>
                  <a:pt x="6749804" y="1978343"/>
                  <a:pt x="6749804" y="3433789"/>
                </a:cubicBezTo>
                <a:cubicBezTo>
                  <a:pt x="6749804" y="4889236"/>
                  <a:pt x="7560967" y="6155225"/>
                  <a:pt x="8755869" y="6804335"/>
                </a:cubicBezTo>
                <a:lnTo>
                  <a:pt x="8869997" y="6862788"/>
                </a:lnTo>
                <a:lnTo>
                  <a:pt x="0" y="6867576"/>
                </a:lnTo>
                <a:cubicBezTo>
                  <a:pt x="0" y="4581576"/>
                  <a:pt x="224" y="2286000"/>
                  <a:pt x="224" y="0"/>
                </a:cubicBezTo>
                <a:close/>
              </a:path>
            </a:pathLst>
          </a:custGeom>
          <a:gradFill>
            <a:gsLst>
              <a:gs pos="53000">
                <a:srgbClr val="263765"/>
              </a:gs>
              <a:gs pos="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Shape, logo&#10;&#10;AI-generated content may be incorrect.">
            <a:extLst>
              <a:ext uri="{FF2B5EF4-FFF2-40B4-BE49-F238E27FC236}">
                <a16:creationId xmlns:a16="http://schemas.microsoft.com/office/drawing/2014/main" id="{74F003E9-BCBA-0894-63D3-ED938FA2A15A}"/>
              </a:ext>
            </a:extLst>
          </p:cNvPr>
          <p:cNvPicPr>
            <a:picLocks/>
          </p:cNvPicPr>
          <p:nvPr userDrawn="1"/>
        </p:nvPicPr>
        <p:blipFill>
          <a:blip r:embed="rId3" cstate="screen">
            <a:extLst>
              <a:ext uri="{28A0092B-C50C-407E-A947-70E740481C1C}">
                <a14:useLocalDpi xmlns:a14="http://schemas.microsoft.com/office/drawing/2010/main"/>
              </a:ext>
            </a:extLst>
          </a:blip>
          <a:srcRect l="-233" t="13050" r="33325" b="12227"/>
          <a:stretch/>
        </p:blipFill>
        <p:spPr>
          <a:xfrm>
            <a:off x="6019053" y="0"/>
            <a:ext cx="6172947" cy="6858000"/>
          </a:xfrm>
          <a:prstGeom prst="rect">
            <a:avLst/>
          </a:prstGeom>
        </p:spPr>
      </p:pic>
      <p:sp>
        <p:nvSpPr>
          <p:cNvPr id="14" name="Rectangle 13">
            <a:extLst>
              <a:ext uri="{FF2B5EF4-FFF2-40B4-BE49-F238E27FC236}">
                <a16:creationId xmlns:a16="http://schemas.microsoft.com/office/drawing/2014/main" id="{D378ABAF-CE7E-E97C-44C4-EE7A3BA285BF}"/>
              </a:ext>
            </a:extLst>
          </p:cNvPr>
          <p:cNvSpPr/>
          <p:nvPr userDrawn="1"/>
        </p:nvSpPr>
        <p:spPr>
          <a:xfrm rot="10800000">
            <a:off x="0" y="0"/>
            <a:ext cx="12192000" cy="6858000"/>
          </a:xfrm>
          <a:prstGeom prst="rect">
            <a:avLst/>
          </a:prstGeom>
          <a:gradFill flip="none" rotWithShape="1">
            <a:gsLst>
              <a:gs pos="51000">
                <a:srgbClr val="0061A8">
                  <a:alpha val="0"/>
                </a:srgbClr>
              </a:gs>
              <a:gs pos="19000">
                <a:srgbClr val="075FA5">
                  <a:alpha val="93105"/>
                </a:srgbClr>
              </a:gs>
              <a:gs pos="0">
                <a:srgbClr val="0A5EA4"/>
              </a:gs>
              <a:gs pos="35000">
                <a:srgbClr val="0061A8">
                  <a:alpha val="26000"/>
                </a:srgbClr>
              </a:gs>
            </a:gsLst>
            <a:lin ang="24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4" name="Text Placeholder 16">
            <a:extLst>
              <a:ext uri="{FF2B5EF4-FFF2-40B4-BE49-F238E27FC236}">
                <a16:creationId xmlns:a16="http://schemas.microsoft.com/office/drawing/2014/main" id="{73AD3289-F822-1CFD-1CC7-ABE611F06EB2}"/>
              </a:ext>
            </a:extLst>
          </p:cNvPr>
          <p:cNvSpPr>
            <a:spLocks noGrp="1"/>
          </p:cNvSpPr>
          <p:nvPr>
            <p:ph type="body" sz="quarter" idx="41" hasCustomPrompt="1"/>
          </p:nvPr>
        </p:nvSpPr>
        <p:spPr>
          <a:xfrm>
            <a:off x="10316029" y="4510587"/>
            <a:ext cx="1629228" cy="1237343"/>
          </a:xfrm>
        </p:spPr>
        <p:txBody>
          <a:bodyPr>
            <a:noAutofit/>
          </a:bodyPr>
          <a:lstStyle>
            <a:lvl1pPr marL="0" indent="0">
              <a:buFont typeface="Arial" panose="020B0604020202020204" pitchFamily="34" charset="0"/>
              <a:buNone/>
              <a:defRPr sz="81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a:t>
            </a:r>
          </a:p>
        </p:txBody>
      </p:sp>
      <p:sp>
        <p:nvSpPr>
          <p:cNvPr id="9" name="Text Placeholder 16">
            <a:extLst>
              <a:ext uri="{FF2B5EF4-FFF2-40B4-BE49-F238E27FC236}">
                <a16:creationId xmlns:a16="http://schemas.microsoft.com/office/drawing/2014/main" id="{87934E5A-41F4-08B8-775E-15EB070124C2}"/>
              </a:ext>
            </a:extLst>
          </p:cNvPr>
          <p:cNvSpPr>
            <a:spLocks noGrp="1"/>
          </p:cNvSpPr>
          <p:nvPr>
            <p:ph type="body" sz="quarter" idx="48" hasCustomPrompt="1"/>
          </p:nvPr>
        </p:nvSpPr>
        <p:spPr>
          <a:xfrm>
            <a:off x="10332356" y="5524068"/>
            <a:ext cx="1627415" cy="267131"/>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0" name="TextBox 9">
            <a:extLst>
              <a:ext uri="{FF2B5EF4-FFF2-40B4-BE49-F238E27FC236}">
                <a16:creationId xmlns:a16="http://schemas.microsoft.com/office/drawing/2014/main" id="{004D9FEA-2326-9DE6-B665-E7FB29325E8F}"/>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5" name="Text Placeholder 16">
            <a:extLst>
              <a:ext uri="{FF2B5EF4-FFF2-40B4-BE49-F238E27FC236}">
                <a16:creationId xmlns:a16="http://schemas.microsoft.com/office/drawing/2014/main" id="{A564A57A-E85C-7645-1B61-209E9CC7ABEA}"/>
              </a:ext>
            </a:extLst>
          </p:cNvPr>
          <p:cNvSpPr>
            <a:spLocks noGrp="1"/>
          </p:cNvSpPr>
          <p:nvPr>
            <p:ph type="body" sz="quarter" idx="40" hasCustomPrompt="1"/>
          </p:nvPr>
        </p:nvSpPr>
        <p:spPr>
          <a:xfrm>
            <a:off x="1214864" y="5151007"/>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26" name="Text Placeholder 15">
            <a:extLst>
              <a:ext uri="{FF2B5EF4-FFF2-40B4-BE49-F238E27FC236}">
                <a16:creationId xmlns:a16="http://schemas.microsoft.com/office/drawing/2014/main" id="{8F0EF0BB-7052-37EA-1F23-F811A1548958}"/>
              </a:ext>
            </a:extLst>
          </p:cNvPr>
          <p:cNvSpPr>
            <a:spLocks noGrp="1"/>
          </p:cNvSpPr>
          <p:nvPr>
            <p:ph type="body" sz="quarter" idx="37" hasCustomPrompt="1"/>
          </p:nvPr>
        </p:nvSpPr>
        <p:spPr>
          <a:xfrm>
            <a:off x="1080272" y="157230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7" name="Text Placeholder 16">
            <a:extLst>
              <a:ext uri="{FF2B5EF4-FFF2-40B4-BE49-F238E27FC236}">
                <a16:creationId xmlns:a16="http://schemas.microsoft.com/office/drawing/2014/main" id="{FFC61E8D-A327-AD78-5263-DC0649006FFB}"/>
              </a:ext>
            </a:extLst>
          </p:cNvPr>
          <p:cNvSpPr>
            <a:spLocks noGrp="1"/>
          </p:cNvSpPr>
          <p:nvPr>
            <p:ph type="body" sz="quarter" idx="38" hasCustomPrompt="1"/>
          </p:nvPr>
        </p:nvSpPr>
        <p:spPr>
          <a:xfrm>
            <a:off x="1080272" y="179500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8" name="Text Placeholder 16">
            <a:extLst>
              <a:ext uri="{FF2B5EF4-FFF2-40B4-BE49-F238E27FC236}">
                <a16:creationId xmlns:a16="http://schemas.microsoft.com/office/drawing/2014/main" id="{28C117D5-0E00-661F-ED8C-BC5D2FB9E449}"/>
              </a:ext>
            </a:extLst>
          </p:cNvPr>
          <p:cNvSpPr>
            <a:spLocks noGrp="1"/>
          </p:cNvSpPr>
          <p:nvPr>
            <p:ph type="body" sz="quarter" idx="39" hasCustomPrompt="1"/>
          </p:nvPr>
        </p:nvSpPr>
        <p:spPr>
          <a:xfrm>
            <a:off x="1080272" y="2252204"/>
            <a:ext cx="4472390" cy="1939967"/>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29" name="Text Placeholder 16">
            <a:extLst>
              <a:ext uri="{FF2B5EF4-FFF2-40B4-BE49-F238E27FC236}">
                <a16:creationId xmlns:a16="http://schemas.microsoft.com/office/drawing/2014/main" id="{777BC37D-4F14-DDD1-6952-F5BF40310022}"/>
              </a:ext>
            </a:extLst>
          </p:cNvPr>
          <p:cNvSpPr>
            <a:spLocks noGrp="1"/>
          </p:cNvSpPr>
          <p:nvPr>
            <p:ph type="body" sz="quarter" idx="31" hasCustomPrompt="1"/>
          </p:nvPr>
        </p:nvSpPr>
        <p:spPr>
          <a:xfrm>
            <a:off x="1080271" y="4217605"/>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sp>
        <p:nvSpPr>
          <p:cNvPr id="5" name="Text Placeholder 16">
            <a:extLst>
              <a:ext uri="{FF2B5EF4-FFF2-40B4-BE49-F238E27FC236}">
                <a16:creationId xmlns:a16="http://schemas.microsoft.com/office/drawing/2014/main" id="{E4FE66CE-BA5E-9005-5357-C4F9A3EB73B0}"/>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5F93FB77-3088-A772-7AC4-09EA684010D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8932410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able Slide 1">
    <p:bg>
      <p:bgPr>
        <a:blipFill dpi="0" rotWithShape="1">
          <a:blip r:embed="rId2" cstate="screen">
            <a:lum/>
            <a:extLst>
              <a:ext uri="{28A0092B-C50C-407E-A947-70E740481C1C}">
                <a14:useLocalDpi xmlns:a14="http://schemas.microsoft.com/office/drawing/2010/main"/>
              </a:ext>
            </a:extLst>
          </a:blip>
          <a:srcRect/>
          <a:stretch>
            <a:fillRect l="-6000" t="-38000" r="-28000" b="-9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16">
            <a:extLst>
              <a:ext uri="{FF2B5EF4-FFF2-40B4-BE49-F238E27FC236}">
                <a16:creationId xmlns:a16="http://schemas.microsoft.com/office/drawing/2014/main" id="{D785F799-B879-38D6-432F-8443FCEE7111}"/>
              </a:ext>
            </a:extLst>
          </p:cNvPr>
          <p:cNvSpPr>
            <a:spLocks noGrp="1"/>
          </p:cNvSpPr>
          <p:nvPr>
            <p:ph type="body" sz="quarter" idx="26" hasCustomPrompt="1"/>
          </p:nvPr>
        </p:nvSpPr>
        <p:spPr>
          <a:xfrm>
            <a:off x="352051" y="1998043"/>
            <a:ext cx="2795883" cy="580053"/>
          </a:xfrm>
        </p:spPr>
        <p:txBody>
          <a:bodyPr>
            <a:noAutofit/>
          </a:bodyPr>
          <a:lstStyle>
            <a:lvl1pPr marL="0" indent="0">
              <a:buNone/>
              <a:defRPr sz="44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20" name="Text Placeholder 16">
            <a:extLst>
              <a:ext uri="{FF2B5EF4-FFF2-40B4-BE49-F238E27FC236}">
                <a16:creationId xmlns:a16="http://schemas.microsoft.com/office/drawing/2014/main" id="{2142029C-0437-C026-78A7-C7073C916102}"/>
              </a:ext>
            </a:extLst>
          </p:cNvPr>
          <p:cNvSpPr>
            <a:spLocks noGrp="1"/>
          </p:cNvSpPr>
          <p:nvPr>
            <p:ph type="body" sz="quarter" idx="33" hasCustomPrompt="1"/>
          </p:nvPr>
        </p:nvSpPr>
        <p:spPr>
          <a:xfrm>
            <a:off x="3004863" y="1998043"/>
            <a:ext cx="3005745" cy="580053"/>
          </a:xfrm>
        </p:spPr>
        <p:txBody>
          <a:bodyPr>
            <a:noAutofit/>
          </a:bodyPr>
          <a:lstStyle>
            <a:lvl1pPr marL="0" indent="0">
              <a:buNone/>
              <a:defRPr sz="44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4" name="Text Placeholder 16">
            <a:extLst>
              <a:ext uri="{FF2B5EF4-FFF2-40B4-BE49-F238E27FC236}">
                <a16:creationId xmlns:a16="http://schemas.microsoft.com/office/drawing/2014/main" id="{61F5C304-30A7-B7A2-4128-FD54DEFF1638}"/>
              </a:ext>
            </a:extLst>
          </p:cNvPr>
          <p:cNvSpPr>
            <a:spLocks noGrp="1"/>
          </p:cNvSpPr>
          <p:nvPr>
            <p:ph type="body" sz="quarter" idx="34" hasCustomPrompt="1"/>
          </p:nvPr>
        </p:nvSpPr>
        <p:spPr>
          <a:xfrm>
            <a:off x="7958529" y="5487649"/>
            <a:ext cx="1530246" cy="358515"/>
          </a:xfrm>
        </p:spPr>
        <p:txBody>
          <a:bodyPr>
            <a:noAutofit/>
          </a:bodyPr>
          <a:lstStyle>
            <a:lvl1pPr marL="0" indent="0">
              <a:buNone/>
              <a:defRPr sz="2000" b="1" i="0">
                <a:solidFill>
                  <a:schemeClr val="bg1"/>
                </a:solidFill>
                <a:latin typeface="Arial" panose="020B0604020202020204" pitchFamily="34" charset="0"/>
                <a:cs typeface="Arial" panose="020B0604020202020204" pitchFamily="34" charset="0"/>
              </a:defRPr>
            </a:lvl1pPr>
          </a:lstStyle>
          <a:p>
            <a:pPr lvl="0"/>
            <a:r>
              <a:rPr lang="en-US"/>
              <a:t>Text Label</a:t>
            </a:r>
          </a:p>
        </p:txBody>
      </p:sp>
      <p:sp>
        <p:nvSpPr>
          <p:cNvPr id="25" name="Text Placeholder 16">
            <a:extLst>
              <a:ext uri="{FF2B5EF4-FFF2-40B4-BE49-F238E27FC236}">
                <a16:creationId xmlns:a16="http://schemas.microsoft.com/office/drawing/2014/main" id="{BE326685-54E3-E2C0-B962-E5D2B9750BD8}"/>
              </a:ext>
            </a:extLst>
          </p:cNvPr>
          <p:cNvSpPr>
            <a:spLocks noGrp="1"/>
          </p:cNvSpPr>
          <p:nvPr>
            <p:ph type="body" sz="quarter" idx="35" hasCustomPrompt="1"/>
          </p:nvPr>
        </p:nvSpPr>
        <p:spPr>
          <a:xfrm>
            <a:off x="7943538" y="5762470"/>
            <a:ext cx="1575215" cy="338527"/>
          </a:xfrm>
        </p:spPr>
        <p:txBody>
          <a:bodyPr>
            <a:noAutofit/>
          </a:bodyPr>
          <a:lstStyle>
            <a:lvl1pPr marL="0" indent="0">
              <a:buNone/>
              <a:defRPr sz="2000" b="0" i="0">
                <a:solidFill>
                  <a:schemeClr val="bg1"/>
                </a:solidFill>
                <a:latin typeface="Arial" panose="020B0604020202020204" pitchFamily="34" charset="0"/>
                <a:cs typeface="Arial" panose="020B0604020202020204" pitchFamily="34" charset="0"/>
              </a:defRPr>
            </a:lvl1pPr>
          </a:lstStyle>
          <a:p>
            <a:pPr lvl="0"/>
            <a:r>
              <a:rPr lang="en-US"/>
              <a:t>Text Label</a:t>
            </a:r>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Tree>
    <p:extLst>
      <p:ext uri="{BB962C8B-B14F-4D97-AF65-F5344CB8AC3E}">
        <p14:creationId xmlns:p14="http://schemas.microsoft.com/office/powerpoint/2010/main" val="28949568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able Slide 2">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74424"/>
          <a:stretch/>
        </p:blipFill>
        <p:spPr>
          <a:xfrm>
            <a:off x="3237875" y="1420625"/>
            <a:ext cx="8954125" cy="5437375"/>
          </a:xfrm>
          <a:prstGeom prst="rect">
            <a:avLst/>
          </a:prstGeom>
        </p:spPr>
      </p:pic>
      <p:sp>
        <p:nvSpPr>
          <p:cNvPr id="4" name="TextBox 3">
            <a:extLst>
              <a:ext uri="{FF2B5EF4-FFF2-40B4-BE49-F238E27FC236}">
                <a16:creationId xmlns:a16="http://schemas.microsoft.com/office/drawing/2014/main" id="{59BCEBC6-137F-E80C-9E50-231F89004D1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FB30D68F-F576-A9CB-7FB4-B3951425C37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724AA13-9A83-C7A1-732E-03453DA5233C}"/>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82056825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able Slide 3">
    <p:bg>
      <p:bgPr>
        <a:gradFill>
          <a:gsLst>
            <a:gs pos="70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47" name="Picture 46" descr="A picture containing compact disk&#10;&#10;AI-generated content may be incorrect.">
            <a:extLst>
              <a:ext uri="{FF2B5EF4-FFF2-40B4-BE49-F238E27FC236}">
                <a16:creationId xmlns:a16="http://schemas.microsoft.com/office/drawing/2014/main" id="{E9B07B7B-1FAB-D753-AB54-14B870E9EEFF}"/>
              </a:ext>
            </a:extLst>
          </p:cNvPr>
          <p:cNvPicPr>
            <a:picLocks noChangeAspect="1"/>
          </p:cNvPicPr>
          <p:nvPr userDrawn="1"/>
        </p:nvPicPr>
        <p:blipFill>
          <a:blip r:embed="rId2" cstate="screen">
            <a:extLst>
              <a:ext uri="{28A0092B-C50C-407E-A947-70E740481C1C}">
                <a14:useLocalDpi xmlns:a14="http://schemas.microsoft.com/office/drawing/2010/main"/>
              </a:ext>
            </a:extLst>
          </a:blip>
          <a:srcRect t="-248" b="69998"/>
          <a:stretch>
            <a:fillRect/>
          </a:stretch>
        </p:blipFill>
        <p:spPr>
          <a:xfrm>
            <a:off x="7112000" y="5401994"/>
            <a:ext cx="4813300" cy="1456006"/>
          </a:xfrm>
          <a:prstGeom prst="rect">
            <a:avLst/>
          </a:prstGeom>
        </p:spPr>
      </p:pic>
      <p:sp>
        <p:nvSpPr>
          <p:cNvPr id="4" name="TextBox 3">
            <a:extLst>
              <a:ext uri="{FF2B5EF4-FFF2-40B4-BE49-F238E27FC236}">
                <a16:creationId xmlns:a16="http://schemas.microsoft.com/office/drawing/2014/main" id="{6D6B8A49-4891-12F9-B9E9-BBAF2D0EF24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BDA51B73-8CAF-06FD-B114-A72ADE14C10A}"/>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FD47BBA9-7F12-5781-109E-4F627E514EE5}"/>
              </a:ext>
            </a:extLst>
          </p:cNvPr>
          <p:cNvSpPr>
            <a:spLocks noGrp="1"/>
          </p:cNvSpPr>
          <p:nvPr>
            <p:ph type="body" sz="quarter" idx="27" hasCustomPrompt="1"/>
          </p:nvPr>
        </p:nvSpPr>
        <p:spPr>
          <a:xfrm>
            <a:off x="801756" y="698603"/>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41352390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Photo Slide 1">
    <p:bg>
      <p:bgPr>
        <a:gradFill>
          <a:gsLst>
            <a:gs pos="53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1080274" y="2424341"/>
            <a:ext cx="3461746"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1080273" y="3786827"/>
            <a:ext cx="3476174"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F4A6D78A-9E6B-EF1B-BA69-05DDB33D351F}"/>
              </a:ext>
            </a:extLst>
          </p:cNvPr>
          <p:cNvSpPr>
            <a:spLocks noGrp="1"/>
          </p:cNvSpPr>
          <p:nvPr>
            <p:ph type="body" sz="quarter" idx="40" hasCustomPrompt="1"/>
          </p:nvPr>
        </p:nvSpPr>
        <p:spPr>
          <a:xfrm>
            <a:off x="1080274" y="3044474"/>
            <a:ext cx="3461746"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9" name="Picture Placeholder 20">
            <a:extLst>
              <a:ext uri="{FF2B5EF4-FFF2-40B4-BE49-F238E27FC236}">
                <a16:creationId xmlns:a16="http://schemas.microsoft.com/office/drawing/2014/main" id="{CBFE5F66-962C-B541-EF0A-B94C70E778B2}"/>
              </a:ext>
            </a:extLst>
          </p:cNvPr>
          <p:cNvSpPr>
            <a:spLocks noGrp="1"/>
          </p:cNvSpPr>
          <p:nvPr>
            <p:ph type="pic" sz="quarter" idx="33" hasCustomPrompt="1"/>
          </p:nvPr>
        </p:nvSpPr>
        <p:spPr>
          <a:xfrm>
            <a:off x="5743399" y="897252"/>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16">
            <a:extLst>
              <a:ext uri="{FF2B5EF4-FFF2-40B4-BE49-F238E27FC236}">
                <a16:creationId xmlns:a16="http://schemas.microsoft.com/office/drawing/2014/main" id="{0806069D-7534-AAEC-8F48-0353E7D4D524}"/>
              </a:ext>
            </a:extLst>
          </p:cNvPr>
          <p:cNvSpPr>
            <a:spLocks noGrp="1"/>
          </p:cNvSpPr>
          <p:nvPr>
            <p:ph type="body" sz="quarter" idx="41" hasCustomPrompt="1"/>
          </p:nvPr>
        </p:nvSpPr>
        <p:spPr>
          <a:xfrm>
            <a:off x="7277724" y="1305983"/>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4" name="Text Placeholder 16">
            <a:extLst>
              <a:ext uri="{FF2B5EF4-FFF2-40B4-BE49-F238E27FC236}">
                <a16:creationId xmlns:a16="http://schemas.microsoft.com/office/drawing/2014/main" id="{1B940605-4D73-3AD6-ED24-7114A60C0B2D}"/>
              </a:ext>
            </a:extLst>
          </p:cNvPr>
          <p:cNvSpPr>
            <a:spLocks noGrp="1"/>
          </p:cNvSpPr>
          <p:nvPr>
            <p:ph type="body" sz="quarter" idx="42" hasCustomPrompt="1"/>
          </p:nvPr>
        </p:nvSpPr>
        <p:spPr>
          <a:xfrm>
            <a:off x="7277724" y="1560816"/>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5" name="Text Placeholder 16">
            <a:extLst>
              <a:ext uri="{FF2B5EF4-FFF2-40B4-BE49-F238E27FC236}">
                <a16:creationId xmlns:a16="http://schemas.microsoft.com/office/drawing/2014/main" id="{917AB34A-DA55-1110-68D9-D3D6A61464C6}"/>
              </a:ext>
            </a:extLst>
          </p:cNvPr>
          <p:cNvSpPr>
            <a:spLocks noGrp="1"/>
          </p:cNvSpPr>
          <p:nvPr>
            <p:ph type="body" sz="quarter" idx="43" hasCustomPrompt="1"/>
          </p:nvPr>
        </p:nvSpPr>
        <p:spPr>
          <a:xfrm>
            <a:off x="7277724" y="1759436"/>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26" name="Picture Placeholder 20">
            <a:extLst>
              <a:ext uri="{FF2B5EF4-FFF2-40B4-BE49-F238E27FC236}">
                <a16:creationId xmlns:a16="http://schemas.microsoft.com/office/drawing/2014/main" id="{267EB956-35D2-CA66-DD3A-55A8FD3B42DD}"/>
              </a:ext>
            </a:extLst>
          </p:cNvPr>
          <p:cNvSpPr>
            <a:spLocks noGrp="1"/>
          </p:cNvSpPr>
          <p:nvPr>
            <p:ph type="pic" sz="quarter" idx="44" hasCustomPrompt="1"/>
          </p:nvPr>
        </p:nvSpPr>
        <p:spPr>
          <a:xfrm>
            <a:off x="8911652" y="897252"/>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7" name="Text Placeholder 16">
            <a:extLst>
              <a:ext uri="{FF2B5EF4-FFF2-40B4-BE49-F238E27FC236}">
                <a16:creationId xmlns:a16="http://schemas.microsoft.com/office/drawing/2014/main" id="{0BDD4B6C-48CA-4E5D-BAF3-6525AB7DBC48}"/>
              </a:ext>
            </a:extLst>
          </p:cNvPr>
          <p:cNvSpPr>
            <a:spLocks noGrp="1"/>
          </p:cNvSpPr>
          <p:nvPr>
            <p:ph type="body" sz="quarter" idx="45" hasCustomPrompt="1"/>
          </p:nvPr>
        </p:nvSpPr>
        <p:spPr>
          <a:xfrm>
            <a:off x="10445979" y="1305983"/>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8" name="Text Placeholder 16">
            <a:extLst>
              <a:ext uri="{FF2B5EF4-FFF2-40B4-BE49-F238E27FC236}">
                <a16:creationId xmlns:a16="http://schemas.microsoft.com/office/drawing/2014/main" id="{FC939BB5-14CC-FFA0-5AF7-C0F87FA1B908}"/>
              </a:ext>
            </a:extLst>
          </p:cNvPr>
          <p:cNvSpPr>
            <a:spLocks noGrp="1"/>
          </p:cNvSpPr>
          <p:nvPr>
            <p:ph type="body" sz="quarter" idx="46" hasCustomPrompt="1"/>
          </p:nvPr>
        </p:nvSpPr>
        <p:spPr>
          <a:xfrm>
            <a:off x="10445979" y="1560816"/>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9" name="Text Placeholder 16">
            <a:extLst>
              <a:ext uri="{FF2B5EF4-FFF2-40B4-BE49-F238E27FC236}">
                <a16:creationId xmlns:a16="http://schemas.microsoft.com/office/drawing/2014/main" id="{C9EB53E9-1C08-10BC-7982-9E40FE720653}"/>
              </a:ext>
            </a:extLst>
          </p:cNvPr>
          <p:cNvSpPr>
            <a:spLocks noGrp="1"/>
          </p:cNvSpPr>
          <p:nvPr>
            <p:ph type="body" sz="quarter" idx="47" hasCustomPrompt="1"/>
          </p:nvPr>
        </p:nvSpPr>
        <p:spPr>
          <a:xfrm>
            <a:off x="10445979" y="1759436"/>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0" name="Picture Placeholder 20">
            <a:extLst>
              <a:ext uri="{FF2B5EF4-FFF2-40B4-BE49-F238E27FC236}">
                <a16:creationId xmlns:a16="http://schemas.microsoft.com/office/drawing/2014/main" id="{B7D47362-C0E2-BAC6-F6F3-A848D10AD0AB}"/>
              </a:ext>
            </a:extLst>
          </p:cNvPr>
          <p:cNvSpPr>
            <a:spLocks noGrp="1"/>
          </p:cNvSpPr>
          <p:nvPr>
            <p:ph type="pic" sz="quarter" idx="48" hasCustomPrompt="1"/>
          </p:nvPr>
        </p:nvSpPr>
        <p:spPr>
          <a:xfrm>
            <a:off x="5743399" y="267383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Text Placeholder 16">
            <a:extLst>
              <a:ext uri="{FF2B5EF4-FFF2-40B4-BE49-F238E27FC236}">
                <a16:creationId xmlns:a16="http://schemas.microsoft.com/office/drawing/2014/main" id="{A840C603-9437-5928-829A-8C221A8A2F14}"/>
              </a:ext>
            </a:extLst>
          </p:cNvPr>
          <p:cNvSpPr>
            <a:spLocks noGrp="1"/>
          </p:cNvSpPr>
          <p:nvPr>
            <p:ph type="body" sz="quarter" idx="49" hasCustomPrompt="1"/>
          </p:nvPr>
        </p:nvSpPr>
        <p:spPr>
          <a:xfrm>
            <a:off x="7277726" y="3082567"/>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32" name="Text Placeholder 16">
            <a:extLst>
              <a:ext uri="{FF2B5EF4-FFF2-40B4-BE49-F238E27FC236}">
                <a16:creationId xmlns:a16="http://schemas.microsoft.com/office/drawing/2014/main" id="{5ACEEDCA-F92C-E045-58BF-C9BFFACA4636}"/>
              </a:ext>
            </a:extLst>
          </p:cNvPr>
          <p:cNvSpPr>
            <a:spLocks noGrp="1"/>
          </p:cNvSpPr>
          <p:nvPr>
            <p:ph type="body" sz="quarter" idx="50" hasCustomPrompt="1"/>
          </p:nvPr>
        </p:nvSpPr>
        <p:spPr>
          <a:xfrm>
            <a:off x="7277726" y="333740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33" name="Text Placeholder 16">
            <a:extLst>
              <a:ext uri="{FF2B5EF4-FFF2-40B4-BE49-F238E27FC236}">
                <a16:creationId xmlns:a16="http://schemas.microsoft.com/office/drawing/2014/main" id="{B8415D9D-E55C-1539-A2BB-EDA6ACA883F7}"/>
              </a:ext>
            </a:extLst>
          </p:cNvPr>
          <p:cNvSpPr>
            <a:spLocks noGrp="1"/>
          </p:cNvSpPr>
          <p:nvPr>
            <p:ph type="body" sz="quarter" idx="51" hasCustomPrompt="1"/>
          </p:nvPr>
        </p:nvSpPr>
        <p:spPr>
          <a:xfrm>
            <a:off x="7277726" y="353602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4" name="Picture Placeholder 20">
            <a:extLst>
              <a:ext uri="{FF2B5EF4-FFF2-40B4-BE49-F238E27FC236}">
                <a16:creationId xmlns:a16="http://schemas.microsoft.com/office/drawing/2014/main" id="{53234553-1E1C-000B-4452-D72BCCF57104}"/>
              </a:ext>
            </a:extLst>
          </p:cNvPr>
          <p:cNvSpPr>
            <a:spLocks noGrp="1"/>
          </p:cNvSpPr>
          <p:nvPr>
            <p:ph type="pic" sz="quarter" idx="52" hasCustomPrompt="1"/>
          </p:nvPr>
        </p:nvSpPr>
        <p:spPr>
          <a:xfrm>
            <a:off x="8911652" y="267383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5" name="Text Placeholder 16">
            <a:extLst>
              <a:ext uri="{FF2B5EF4-FFF2-40B4-BE49-F238E27FC236}">
                <a16:creationId xmlns:a16="http://schemas.microsoft.com/office/drawing/2014/main" id="{96B49617-6E02-53C5-F2FA-3401C6C0770D}"/>
              </a:ext>
            </a:extLst>
          </p:cNvPr>
          <p:cNvSpPr>
            <a:spLocks noGrp="1"/>
          </p:cNvSpPr>
          <p:nvPr>
            <p:ph type="body" sz="quarter" idx="53" hasCustomPrompt="1"/>
          </p:nvPr>
        </p:nvSpPr>
        <p:spPr>
          <a:xfrm>
            <a:off x="10445979" y="3082567"/>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36" name="Text Placeholder 16">
            <a:extLst>
              <a:ext uri="{FF2B5EF4-FFF2-40B4-BE49-F238E27FC236}">
                <a16:creationId xmlns:a16="http://schemas.microsoft.com/office/drawing/2014/main" id="{DF9F8D02-5FAD-FBEB-9FCD-C5725CC25D13}"/>
              </a:ext>
            </a:extLst>
          </p:cNvPr>
          <p:cNvSpPr>
            <a:spLocks noGrp="1"/>
          </p:cNvSpPr>
          <p:nvPr>
            <p:ph type="body" sz="quarter" idx="54" hasCustomPrompt="1"/>
          </p:nvPr>
        </p:nvSpPr>
        <p:spPr>
          <a:xfrm>
            <a:off x="10445979" y="333740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37" name="Text Placeholder 16">
            <a:extLst>
              <a:ext uri="{FF2B5EF4-FFF2-40B4-BE49-F238E27FC236}">
                <a16:creationId xmlns:a16="http://schemas.microsoft.com/office/drawing/2014/main" id="{9FD7AC0E-A88F-29AA-C810-AFFE8F181000}"/>
              </a:ext>
            </a:extLst>
          </p:cNvPr>
          <p:cNvSpPr>
            <a:spLocks noGrp="1"/>
          </p:cNvSpPr>
          <p:nvPr>
            <p:ph type="body" sz="quarter" idx="55" hasCustomPrompt="1"/>
          </p:nvPr>
        </p:nvSpPr>
        <p:spPr>
          <a:xfrm>
            <a:off x="10445979" y="353602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38" name="Picture Placeholder 20">
            <a:extLst>
              <a:ext uri="{FF2B5EF4-FFF2-40B4-BE49-F238E27FC236}">
                <a16:creationId xmlns:a16="http://schemas.microsoft.com/office/drawing/2014/main" id="{7F8CE0DF-686B-B2B3-B7B0-84E5A9E6A76C}"/>
              </a:ext>
            </a:extLst>
          </p:cNvPr>
          <p:cNvSpPr>
            <a:spLocks noGrp="1"/>
          </p:cNvSpPr>
          <p:nvPr>
            <p:ph type="pic" sz="quarter" idx="56" hasCustomPrompt="1"/>
          </p:nvPr>
        </p:nvSpPr>
        <p:spPr>
          <a:xfrm>
            <a:off x="5743399" y="447140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9" name="Text Placeholder 16">
            <a:extLst>
              <a:ext uri="{FF2B5EF4-FFF2-40B4-BE49-F238E27FC236}">
                <a16:creationId xmlns:a16="http://schemas.microsoft.com/office/drawing/2014/main" id="{392C693C-1D7A-D5B2-F96D-3988DF5F3588}"/>
              </a:ext>
            </a:extLst>
          </p:cNvPr>
          <p:cNvSpPr>
            <a:spLocks noGrp="1"/>
          </p:cNvSpPr>
          <p:nvPr>
            <p:ph type="body" sz="quarter" idx="57" hasCustomPrompt="1"/>
          </p:nvPr>
        </p:nvSpPr>
        <p:spPr>
          <a:xfrm>
            <a:off x="7277724" y="4880137"/>
            <a:ext cx="1335024"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40" name="Text Placeholder 16">
            <a:extLst>
              <a:ext uri="{FF2B5EF4-FFF2-40B4-BE49-F238E27FC236}">
                <a16:creationId xmlns:a16="http://schemas.microsoft.com/office/drawing/2014/main" id="{8398C31C-3A04-B973-EBCF-6469A47EE252}"/>
              </a:ext>
            </a:extLst>
          </p:cNvPr>
          <p:cNvSpPr>
            <a:spLocks noGrp="1"/>
          </p:cNvSpPr>
          <p:nvPr>
            <p:ph type="body" sz="quarter" idx="58" hasCustomPrompt="1"/>
          </p:nvPr>
        </p:nvSpPr>
        <p:spPr>
          <a:xfrm>
            <a:off x="7277724" y="513497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1" name="Text Placeholder 16">
            <a:extLst>
              <a:ext uri="{FF2B5EF4-FFF2-40B4-BE49-F238E27FC236}">
                <a16:creationId xmlns:a16="http://schemas.microsoft.com/office/drawing/2014/main" id="{91308530-07BB-4ED6-D9C2-FFB15225D0E4}"/>
              </a:ext>
            </a:extLst>
          </p:cNvPr>
          <p:cNvSpPr>
            <a:spLocks noGrp="1"/>
          </p:cNvSpPr>
          <p:nvPr>
            <p:ph type="body" sz="quarter" idx="59" hasCustomPrompt="1"/>
          </p:nvPr>
        </p:nvSpPr>
        <p:spPr>
          <a:xfrm>
            <a:off x="7277724" y="5333590"/>
            <a:ext cx="1335024"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42" name="Picture Placeholder 20">
            <a:extLst>
              <a:ext uri="{FF2B5EF4-FFF2-40B4-BE49-F238E27FC236}">
                <a16:creationId xmlns:a16="http://schemas.microsoft.com/office/drawing/2014/main" id="{476BADF7-851D-0786-4021-44476710CAE0}"/>
              </a:ext>
            </a:extLst>
          </p:cNvPr>
          <p:cNvSpPr>
            <a:spLocks noGrp="1"/>
          </p:cNvSpPr>
          <p:nvPr>
            <p:ph type="pic" sz="quarter" idx="60" hasCustomPrompt="1"/>
          </p:nvPr>
        </p:nvSpPr>
        <p:spPr>
          <a:xfrm>
            <a:off x="8911652" y="4471406"/>
            <a:ext cx="1404327" cy="1404327"/>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3" name="Text Placeholder 16">
            <a:extLst>
              <a:ext uri="{FF2B5EF4-FFF2-40B4-BE49-F238E27FC236}">
                <a16:creationId xmlns:a16="http://schemas.microsoft.com/office/drawing/2014/main" id="{A3733E4E-4543-85DC-36C3-49A9AAE9A028}"/>
              </a:ext>
            </a:extLst>
          </p:cNvPr>
          <p:cNvSpPr>
            <a:spLocks noGrp="1"/>
          </p:cNvSpPr>
          <p:nvPr>
            <p:ph type="body" sz="quarter" idx="61" hasCustomPrompt="1"/>
          </p:nvPr>
        </p:nvSpPr>
        <p:spPr>
          <a:xfrm>
            <a:off x="10445979" y="4880137"/>
            <a:ext cx="1332662"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44" name="Text Placeholder 16">
            <a:extLst>
              <a:ext uri="{FF2B5EF4-FFF2-40B4-BE49-F238E27FC236}">
                <a16:creationId xmlns:a16="http://schemas.microsoft.com/office/drawing/2014/main" id="{E359664C-CE97-4A5F-BD75-EAC9180F98A0}"/>
              </a:ext>
            </a:extLst>
          </p:cNvPr>
          <p:cNvSpPr>
            <a:spLocks noGrp="1"/>
          </p:cNvSpPr>
          <p:nvPr>
            <p:ph type="body" sz="quarter" idx="62" hasCustomPrompt="1"/>
          </p:nvPr>
        </p:nvSpPr>
        <p:spPr>
          <a:xfrm>
            <a:off x="10445979" y="513497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45" name="Text Placeholder 16">
            <a:extLst>
              <a:ext uri="{FF2B5EF4-FFF2-40B4-BE49-F238E27FC236}">
                <a16:creationId xmlns:a16="http://schemas.microsoft.com/office/drawing/2014/main" id="{9489A9ED-2FD7-EA9A-B21E-9F47E4FCCD11}"/>
              </a:ext>
            </a:extLst>
          </p:cNvPr>
          <p:cNvSpPr>
            <a:spLocks noGrp="1"/>
          </p:cNvSpPr>
          <p:nvPr>
            <p:ph type="body" sz="quarter" idx="63" hasCustomPrompt="1"/>
          </p:nvPr>
        </p:nvSpPr>
        <p:spPr>
          <a:xfrm>
            <a:off x="10445979" y="5333590"/>
            <a:ext cx="1332662"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4" name="TextBox 3">
            <a:extLst>
              <a:ext uri="{FF2B5EF4-FFF2-40B4-BE49-F238E27FC236}">
                <a16:creationId xmlns:a16="http://schemas.microsoft.com/office/drawing/2014/main" id="{FE689C52-C0BB-8FBA-A603-173A34F901F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35251355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Organization Chart Slide 2">
    <p:bg>
      <p:bgPr>
        <a:gradFill>
          <a:gsLst>
            <a:gs pos="58000">
              <a:srgbClr val="263765"/>
            </a:gs>
            <a:gs pos="17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59D3B852-4875-A817-0894-1A08FC8FB450}"/>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5" name="Text Placeholder 16">
            <a:extLst>
              <a:ext uri="{FF2B5EF4-FFF2-40B4-BE49-F238E27FC236}">
                <a16:creationId xmlns:a16="http://schemas.microsoft.com/office/drawing/2014/main" id="{A071903F-BE8A-2C45-2578-A4B62000C418}"/>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9" name="Picture Placeholder 20">
            <a:extLst>
              <a:ext uri="{FF2B5EF4-FFF2-40B4-BE49-F238E27FC236}">
                <a16:creationId xmlns:a16="http://schemas.microsoft.com/office/drawing/2014/main" id="{CBFE5F66-962C-B541-EF0A-B94C70E778B2}"/>
              </a:ext>
            </a:extLst>
          </p:cNvPr>
          <p:cNvSpPr>
            <a:spLocks noGrp="1"/>
          </p:cNvSpPr>
          <p:nvPr>
            <p:ph type="pic" sz="quarter" idx="33" hasCustomPrompt="1"/>
          </p:nvPr>
        </p:nvSpPr>
        <p:spPr>
          <a:xfrm>
            <a:off x="931558"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3" name="Text Placeholder 16">
            <a:extLst>
              <a:ext uri="{FF2B5EF4-FFF2-40B4-BE49-F238E27FC236}">
                <a16:creationId xmlns:a16="http://schemas.microsoft.com/office/drawing/2014/main" id="{0806069D-7534-AAEC-8F48-0353E7D4D524}"/>
              </a:ext>
            </a:extLst>
          </p:cNvPr>
          <p:cNvSpPr>
            <a:spLocks noGrp="1"/>
          </p:cNvSpPr>
          <p:nvPr>
            <p:ph type="body" sz="quarter" idx="41" hasCustomPrompt="1"/>
          </p:nvPr>
        </p:nvSpPr>
        <p:spPr>
          <a:xfrm>
            <a:off x="2420913"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24" name="Text Placeholder 16">
            <a:extLst>
              <a:ext uri="{FF2B5EF4-FFF2-40B4-BE49-F238E27FC236}">
                <a16:creationId xmlns:a16="http://schemas.microsoft.com/office/drawing/2014/main" id="{1B940605-4D73-3AD6-ED24-7114A60C0B2D}"/>
              </a:ext>
            </a:extLst>
          </p:cNvPr>
          <p:cNvSpPr>
            <a:spLocks noGrp="1"/>
          </p:cNvSpPr>
          <p:nvPr>
            <p:ph type="body" sz="quarter" idx="42" hasCustomPrompt="1"/>
          </p:nvPr>
        </p:nvSpPr>
        <p:spPr>
          <a:xfrm>
            <a:off x="2420913"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5" name="Text Placeholder 16">
            <a:extLst>
              <a:ext uri="{FF2B5EF4-FFF2-40B4-BE49-F238E27FC236}">
                <a16:creationId xmlns:a16="http://schemas.microsoft.com/office/drawing/2014/main" id="{917AB34A-DA55-1110-68D9-D3D6A61464C6}"/>
              </a:ext>
            </a:extLst>
          </p:cNvPr>
          <p:cNvSpPr>
            <a:spLocks noGrp="1"/>
          </p:cNvSpPr>
          <p:nvPr>
            <p:ph type="body" sz="quarter" idx="43" hasCustomPrompt="1"/>
          </p:nvPr>
        </p:nvSpPr>
        <p:spPr>
          <a:xfrm>
            <a:off x="2420913"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66" name="Picture Placeholder 20">
            <a:extLst>
              <a:ext uri="{FF2B5EF4-FFF2-40B4-BE49-F238E27FC236}">
                <a16:creationId xmlns:a16="http://schemas.microsoft.com/office/drawing/2014/main" id="{4E776552-AA72-5E49-930C-EACD3C386864}"/>
              </a:ext>
            </a:extLst>
          </p:cNvPr>
          <p:cNvSpPr>
            <a:spLocks noGrp="1"/>
          </p:cNvSpPr>
          <p:nvPr>
            <p:ph type="pic" sz="quarter" idx="44" hasCustomPrompt="1"/>
          </p:nvPr>
        </p:nvSpPr>
        <p:spPr>
          <a:xfrm>
            <a:off x="37338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67" name="Text Placeholder 16">
            <a:extLst>
              <a:ext uri="{FF2B5EF4-FFF2-40B4-BE49-F238E27FC236}">
                <a16:creationId xmlns:a16="http://schemas.microsoft.com/office/drawing/2014/main" id="{4DD993E6-6C1D-9E2E-786C-F9F4EEB5B286}"/>
              </a:ext>
            </a:extLst>
          </p:cNvPr>
          <p:cNvSpPr>
            <a:spLocks noGrp="1"/>
          </p:cNvSpPr>
          <p:nvPr>
            <p:ph type="body" sz="quarter" idx="45" hasCustomPrompt="1"/>
          </p:nvPr>
        </p:nvSpPr>
        <p:spPr>
          <a:xfrm>
            <a:off x="52231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68" name="Text Placeholder 16">
            <a:extLst>
              <a:ext uri="{FF2B5EF4-FFF2-40B4-BE49-F238E27FC236}">
                <a16:creationId xmlns:a16="http://schemas.microsoft.com/office/drawing/2014/main" id="{0CDCAAC4-1011-397D-0B65-05DB2A62684A}"/>
              </a:ext>
            </a:extLst>
          </p:cNvPr>
          <p:cNvSpPr>
            <a:spLocks noGrp="1"/>
          </p:cNvSpPr>
          <p:nvPr>
            <p:ph type="body" sz="quarter" idx="46" hasCustomPrompt="1"/>
          </p:nvPr>
        </p:nvSpPr>
        <p:spPr>
          <a:xfrm>
            <a:off x="52231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69" name="Text Placeholder 16">
            <a:extLst>
              <a:ext uri="{FF2B5EF4-FFF2-40B4-BE49-F238E27FC236}">
                <a16:creationId xmlns:a16="http://schemas.microsoft.com/office/drawing/2014/main" id="{551B3F0B-63B9-5260-4E42-8B39D77E8ECF}"/>
              </a:ext>
            </a:extLst>
          </p:cNvPr>
          <p:cNvSpPr>
            <a:spLocks noGrp="1"/>
          </p:cNvSpPr>
          <p:nvPr>
            <p:ph type="body" sz="quarter" idx="47" hasCustomPrompt="1"/>
          </p:nvPr>
        </p:nvSpPr>
        <p:spPr>
          <a:xfrm>
            <a:off x="52231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0" name="Picture Placeholder 20">
            <a:extLst>
              <a:ext uri="{FF2B5EF4-FFF2-40B4-BE49-F238E27FC236}">
                <a16:creationId xmlns:a16="http://schemas.microsoft.com/office/drawing/2014/main" id="{7AACFAD7-FECC-0EAD-735E-C33B63F7E0B7}"/>
              </a:ext>
            </a:extLst>
          </p:cNvPr>
          <p:cNvSpPr>
            <a:spLocks noGrp="1"/>
          </p:cNvSpPr>
          <p:nvPr>
            <p:ph type="pic" sz="quarter" idx="48" hasCustomPrompt="1"/>
          </p:nvPr>
        </p:nvSpPr>
        <p:spPr>
          <a:xfrm>
            <a:off x="64770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1" name="Text Placeholder 16">
            <a:extLst>
              <a:ext uri="{FF2B5EF4-FFF2-40B4-BE49-F238E27FC236}">
                <a16:creationId xmlns:a16="http://schemas.microsoft.com/office/drawing/2014/main" id="{73653C1F-2689-DA5A-B6BD-74BC4FB64227}"/>
              </a:ext>
            </a:extLst>
          </p:cNvPr>
          <p:cNvSpPr>
            <a:spLocks noGrp="1"/>
          </p:cNvSpPr>
          <p:nvPr>
            <p:ph type="body" sz="quarter" idx="49" hasCustomPrompt="1"/>
          </p:nvPr>
        </p:nvSpPr>
        <p:spPr>
          <a:xfrm>
            <a:off x="79663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72" name="Text Placeholder 16">
            <a:extLst>
              <a:ext uri="{FF2B5EF4-FFF2-40B4-BE49-F238E27FC236}">
                <a16:creationId xmlns:a16="http://schemas.microsoft.com/office/drawing/2014/main" id="{682D165D-233D-0F69-3A11-607FD301EA53}"/>
              </a:ext>
            </a:extLst>
          </p:cNvPr>
          <p:cNvSpPr>
            <a:spLocks noGrp="1"/>
          </p:cNvSpPr>
          <p:nvPr>
            <p:ph type="body" sz="quarter" idx="50" hasCustomPrompt="1"/>
          </p:nvPr>
        </p:nvSpPr>
        <p:spPr>
          <a:xfrm>
            <a:off x="79663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73" name="Text Placeholder 16">
            <a:extLst>
              <a:ext uri="{FF2B5EF4-FFF2-40B4-BE49-F238E27FC236}">
                <a16:creationId xmlns:a16="http://schemas.microsoft.com/office/drawing/2014/main" id="{A23A9F34-6CDB-715C-B62B-BD872A3296E3}"/>
              </a:ext>
            </a:extLst>
          </p:cNvPr>
          <p:cNvSpPr>
            <a:spLocks noGrp="1"/>
          </p:cNvSpPr>
          <p:nvPr>
            <p:ph type="body" sz="quarter" idx="51" hasCustomPrompt="1"/>
          </p:nvPr>
        </p:nvSpPr>
        <p:spPr>
          <a:xfrm>
            <a:off x="79663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4" name="Picture Placeholder 20">
            <a:extLst>
              <a:ext uri="{FF2B5EF4-FFF2-40B4-BE49-F238E27FC236}">
                <a16:creationId xmlns:a16="http://schemas.microsoft.com/office/drawing/2014/main" id="{C9536568-6962-3FC1-BD69-7496C53B45C3}"/>
              </a:ext>
            </a:extLst>
          </p:cNvPr>
          <p:cNvSpPr>
            <a:spLocks noGrp="1"/>
          </p:cNvSpPr>
          <p:nvPr>
            <p:ph type="pic" sz="quarter" idx="52" hasCustomPrompt="1"/>
          </p:nvPr>
        </p:nvSpPr>
        <p:spPr>
          <a:xfrm>
            <a:off x="9220200" y="2072884"/>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5" name="Text Placeholder 16">
            <a:extLst>
              <a:ext uri="{FF2B5EF4-FFF2-40B4-BE49-F238E27FC236}">
                <a16:creationId xmlns:a16="http://schemas.microsoft.com/office/drawing/2014/main" id="{529957E0-AD8B-ED54-F489-C2411C8BFC7D}"/>
              </a:ext>
            </a:extLst>
          </p:cNvPr>
          <p:cNvSpPr>
            <a:spLocks noGrp="1"/>
          </p:cNvSpPr>
          <p:nvPr>
            <p:ph type="body" sz="quarter" idx="53" hasCustomPrompt="1"/>
          </p:nvPr>
        </p:nvSpPr>
        <p:spPr>
          <a:xfrm>
            <a:off x="10709555" y="2436645"/>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76" name="Text Placeholder 16">
            <a:extLst>
              <a:ext uri="{FF2B5EF4-FFF2-40B4-BE49-F238E27FC236}">
                <a16:creationId xmlns:a16="http://schemas.microsoft.com/office/drawing/2014/main" id="{6E9AF4B5-7325-098E-B3A7-3F69ADAC51AC}"/>
              </a:ext>
            </a:extLst>
          </p:cNvPr>
          <p:cNvSpPr>
            <a:spLocks noGrp="1"/>
          </p:cNvSpPr>
          <p:nvPr>
            <p:ph type="body" sz="quarter" idx="54" hasCustomPrompt="1"/>
          </p:nvPr>
        </p:nvSpPr>
        <p:spPr>
          <a:xfrm>
            <a:off x="10709555" y="269147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77" name="Text Placeholder 16">
            <a:extLst>
              <a:ext uri="{FF2B5EF4-FFF2-40B4-BE49-F238E27FC236}">
                <a16:creationId xmlns:a16="http://schemas.microsoft.com/office/drawing/2014/main" id="{5D2D1FDF-7868-0FA2-C202-1A8326452FBA}"/>
              </a:ext>
            </a:extLst>
          </p:cNvPr>
          <p:cNvSpPr>
            <a:spLocks noGrp="1"/>
          </p:cNvSpPr>
          <p:nvPr>
            <p:ph type="body" sz="quarter" idx="55" hasCustomPrompt="1"/>
          </p:nvPr>
        </p:nvSpPr>
        <p:spPr>
          <a:xfrm>
            <a:off x="10709555" y="2890098"/>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78" name="Picture Placeholder 20">
            <a:extLst>
              <a:ext uri="{FF2B5EF4-FFF2-40B4-BE49-F238E27FC236}">
                <a16:creationId xmlns:a16="http://schemas.microsoft.com/office/drawing/2014/main" id="{76D91FCD-7D77-1FED-231C-E9E1F4220D07}"/>
              </a:ext>
            </a:extLst>
          </p:cNvPr>
          <p:cNvSpPr>
            <a:spLocks noGrp="1"/>
          </p:cNvSpPr>
          <p:nvPr>
            <p:ph type="pic" sz="quarter" idx="56" hasCustomPrompt="1"/>
          </p:nvPr>
        </p:nvSpPr>
        <p:spPr>
          <a:xfrm>
            <a:off x="931558"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9" name="Text Placeholder 16">
            <a:extLst>
              <a:ext uri="{FF2B5EF4-FFF2-40B4-BE49-F238E27FC236}">
                <a16:creationId xmlns:a16="http://schemas.microsoft.com/office/drawing/2014/main" id="{9A81E390-679D-9DBA-8A4E-3DBC3A99D459}"/>
              </a:ext>
            </a:extLst>
          </p:cNvPr>
          <p:cNvSpPr>
            <a:spLocks noGrp="1"/>
          </p:cNvSpPr>
          <p:nvPr>
            <p:ph type="body" sz="quarter" idx="57" hasCustomPrompt="1"/>
          </p:nvPr>
        </p:nvSpPr>
        <p:spPr>
          <a:xfrm>
            <a:off x="2420913"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0" name="Text Placeholder 16">
            <a:extLst>
              <a:ext uri="{FF2B5EF4-FFF2-40B4-BE49-F238E27FC236}">
                <a16:creationId xmlns:a16="http://schemas.microsoft.com/office/drawing/2014/main" id="{C958E3F8-657A-6FDB-204A-D83B0EF2A668}"/>
              </a:ext>
            </a:extLst>
          </p:cNvPr>
          <p:cNvSpPr>
            <a:spLocks noGrp="1"/>
          </p:cNvSpPr>
          <p:nvPr>
            <p:ph type="body" sz="quarter" idx="58" hasCustomPrompt="1"/>
          </p:nvPr>
        </p:nvSpPr>
        <p:spPr>
          <a:xfrm>
            <a:off x="2420913"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1" name="Text Placeholder 16">
            <a:extLst>
              <a:ext uri="{FF2B5EF4-FFF2-40B4-BE49-F238E27FC236}">
                <a16:creationId xmlns:a16="http://schemas.microsoft.com/office/drawing/2014/main" id="{4F63FAD3-DF17-26DE-C51A-85B9972B9A28}"/>
              </a:ext>
            </a:extLst>
          </p:cNvPr>
          <p:cNvSpPr>
            <a:spLocks noGrp="1"/>
          </p:cNvSpPr>
          <p:nvPr>
            <p:ph type="body" sz="quarter" idx="59" hasCustomPrompt="1"/>
          </p:nvPr>
        </p:nvSpPr>
        <p:spPr>
          <a:xfrm>
            <a:off x="2420913"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2" name="Picture Placeholder 20">
            <a:extLst>
              <a:ext uri="{FF2B5EF4-FFF2-40B4-BE49-F238E27FC236}">
                <a16:creationId xmlns:a16="http://schemas.microsoft.com/office/drawing/2014/main" id="{94F2C26E-38C4-E077-91B7-E8FA1A3BDBD1}"/>
              </a:ext>
            </a:extLst>
          </p:cNvPr>
          <p:cNvSpPr>
            <a:spLocks noGrp="1"/>
          </p:cNvSpPr>
          <p:nvPr>
            <p:ph type="pic" sz="quarter" idx="60" hasCustomPrompt="1"/>
          </p:nvPr>
        </p:nvSpPr>
        <p:spPr>
          <a:xfrm>
            <a:off x="37338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3" name="Text Placeholder 16">
            <a:extLst>
              <a:ext uri="{FF2B5EF4-FFF2-40B4-BE49-F238E27FC236}">
                <a16:creationId xmlns:a16="http://schemas.microsoft.com/office/drawing/2014/main" id="{9F91732F-D7CF-6F08-0C74-33C3205460F3}"/>
              </a:ext>
            </a:extLst>
          </p:cNvPr>
          <p:cNvSpPr>
            <a:spLocks noGrp="1"/>
          </p:cNvSpPr>
          <p:nvPr>
            <p:ph type="body" sz="quarter" idx="61" hasCustomPrompt="1"/>
          </p:nvPr>
        </p:nvSpPr>
        <p:spPr>
          <a:xfrm>
            <a:off x="52231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4" name="Text Placeholder 16">
            <a:extLst>
              <a:ext uri="{FF2B5EF4-FFF2-40B4-BE49-F238E27FC236}">
                <a16:creationId xmlns:a16="http://schemas.microsoft.com/office/drawing/2014/main" id="{5884A3DB-83EE-650D-E316-FA4F3FF0A2BB}"/>
              </a:ext>
            </a:extLst>
          </p:cNvPr>
          <p:cNvSpPr>
            <a:spLocks noGrp="1"/>
          </p:cNvSpPr>
          <p:nvPr>
            <p:ph type="body" sz="quarter" idx="62" hasCustomPrompt="1"/>
          </p:nvPr>
        </p:nvSpPr>
        <p:spPr>
          <a:xfrm>
            <a:off x="52231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5" name="Text Placeholder 16">
            <a:extLst>
              <a:ext uri="{FF2B5EF4-FFF2-40B4-BE49-F238E27FC236}">
                <a16:creationId xmlns:a16="http://schemas.microsoft.com/office/drawing/2014/main" id="{610859CC-AD78-9769-6268-06EAA2635F8C}"/>
              </a:ext>
            </a:extLst>
          </p:cNvPr>
          <p:cNvSpPr>
            <a:spLocks noGrp="1"/>
          </p:cNvSpPr>
          <p:nvPr>
            <p:ph type="body" sz="quarter" idx="63" hasCustomPrompt="1"/>
          </p:nvPr>
        </p:nvSpPr>
        <p:spPr>
          <a:xfrm>
            <a:off x="52231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6" name="Picture Placeholder 20">
            <a:extLst>
              <a:ext uri="{FF2B5EF4-FFF2-40B4-BE49-F238E27FC236}">
                <a16:creationId xmlns:a16="http://schemas.microsoft.com/office/drawing/2014/main" id="{A20A1B52-BC65-17F8-BBEF-9CCA6D144DA3}"/>
              </a:ext>
            </a:extLst>
          </p:cNvPr>
          <p:cNvSpPr>
            <a:spLocks noGrp="1"/>
          </p:cNvSpPr>
          <p:nvPr>
            <p:ph type="pic" sz="quarter" idx="64" hasCustomPrompt="1"/>
          </p:nvPr>
        </p:nvSpPr>
        <p:spPr>
          <a:xfrm>
            <a:off x="64770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7" name="Text Placeholder 16">
            <a:extLst>
              <a:ext uri="{FF2B5EF4-FFF2-40B4-BE49-F238E27FC236}">
                <a16:creationId xmlns:a16="http://schemas.microsoft.com/office/drawing/2014/main" id="{2778A218-AE09-1AFD-4058-68F35B6EAD5A}"/>
              </a:ext>
            </a:extLst>
          </p:cNvPr>
          <p:cNvSpPr>
            <a:spLocks noGrp="1"/>
          </p:cNvSpPr>
          <p:nvPr>
            <p:ph type="body" sz="quarter" idx="65" hasCustomPrompt="1"/>
          </p:nvPr>
        </p:nvSpPr>
        <p:spPr>
          <a:xfrm>
            <a:off x="79663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8" name="Text Placeholder 16">
            <a:extLst>
              <a:ext uri="{FF2B5EF4-FFF2-40B4-BE49-F238E27FC236}">
                <a16:creationId xmlns:a16="http://schemas.microsoft.com/office/drawing/2014/main" id="{DDF39220-2B7A-3EE8-679F-C5DCADEC80C0}"/>
              </a:ext>
            </a:extLst>
          </p:cNvPr>
          <p:cNvSpPr>
            <a:spLocks noGrp="1"/>
          </p:cNvSpPr>
          <p:nvPr>
            <p:ph type="body" sz="quarter" idx="66" hasCustomPrompt="1"/>
          </p:nvPr>
        </p:nvSpPr>
        <p:spPr>
          <a:xfrm>
            <a:off x="79663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9" name="Text Placeholder 16">
            <a:extLst>
              <a:ext uri="{FF2B5EF4-FFF2-40B4-BE49-F238E27FC236}">
                <a16:creationId xmlns:a16="http://schemas.microsoft.com/office/drawing/2014/main" id="{E5F52E41-6398-5AF9-3B77-6B8E1D249990}"/>
              </a:ext>
            </a:extLst>
          </p:cNvPr>
          <p:cNvSpPr>
            <a:spLocks noGrp="1"/>
          </p:cNvSpPr>
          <p:nvPr>
            <p:ph type="body" sz="quarter" idx="67" hasCustomPrompt="1"/>
          </p:nvPr>
        </p:nvSpPr>
        <p:spPr>
          <a:xfrm>
            <a:off x="79663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0" name="Picture Placeholder 20">
            <a:extLst>
              <a:ext uri="{FF2B5EF4-FFF2-40B4-BE49-F238E27FC236}">
                <a16:creationId xmlns:a16="http://schemas.microsoft.com/office/drawing/2014/main" id="{849CBEC1-9595-D7CD-BC93-F81766F292D7}"/>
              </a:ext>
            </a:extLst>
          </p:cNvPr>
          <p:cNvSpPr>
            <a:spLocks noGrp="1"/>
          </p:cNvSpPr>
          <p:nvPr>
            <p:ph type="pic" sz="quarter" idx="68" hasCustomPrompt="1"/>
          </p:nvPr>
        </p:nvSpPr>
        <p:spPr>
          <a:xfrm>
            <a:off x="9220200" y="3851966"/>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1" name="Text Placeholder 16">
            <a:extLst>
              <a:ext uri="{FF2B5EF4-FFF2-40B4-BE49-F238E27FC236}">
                <a16:creationId xmlns:a16="http://schemas.microsoft.com/office/drawing/2014/main" id="{05964143-2B44-E611-321C-CA6B2ECD963B}"/>
              </a:ext>
            </a:extLst>
          </p:cNvPr>
          <p:cNvSpPr>
            <a:spLocks noGrp="1"/>
          </p:cNvSpPr>
          <p:nvPr>
            <p:ph type="body" sz="quarter" idx="69" hasCustomPrompt="1"/>
          </p:nvPr>
        </p:nvSpPr>
        <p:spPr>
          <a:xfrm>
            <a:off x="10709555" y="4215727"/>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2" name="Text Placeholder 16">
            <a:extLst>
              <a:ext uri="{FF2B5EF4-FFF2-40B4-BE49-F238E27FC236}">
                <a16:creationId xmlns:a16="http://schemas.microsoft.com/office/drawing/2014/main" id="{318592B0-595E-9CB1-AABE-AEDC818E0A5F}"/>
              </a:ext>
            </a:extLst>
          </p:cNvPr>
          <p:cNvSpPr>
            <a:spLocks noGrp="1"/>
          </p:cNvSpPr>
          <p:nvPr>
            <p:ph type="body" sz="quarter" idx="70" hasCustomPrompt="1"/>
          </p:nvPr>
        </p:nvSpPr>
        <p:spPr>
          <a:xfrm>
            <a:off x="10709555" y="447056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3" name="Text Placeholder 16">
            <a:extLst>
              <a:ext uri="{FF2B5EF4-FFF2-40B4-BE49-F238E27FC236}">
                <a16:creationId xmlns:a16="http://schemas.microsoft.com/office/drawing/2014/main" id="{8AF2E3E7-3D58-F411-A5CC-283F42E6BE9D}"/>
              </a:ext>
            </a:extLst>
          </p:cNvPr>
          <p:cNvSpPr>
            <a:spLocks noGrp="1"/>
          </p:cNvSpPr>
          <p:nvPr>
            <p:ph type="body" sz="quarter" idx="71" hasCustomPrompt="1"/>
          </p:nvPr>
        </p:nvSpPr>
        <p:spPr>
          <a:xfrm>
            <a:off x="10709555" y="4669180"/>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8" name="Text Placeholder 16">
            <a:extLst>
              <a:ext uri="{FF2B5EF4-FFF2-40B4-BE49-F238E27FC236}">
                <a16:creationId xmlns:a16="http://schemas.microsoft.com/office/drawing/2014/main" id="{72662108-9367-BE78-C31F-2A4554DF01B1}"/>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4" name="TextBox 3">
            <a:extLst>
              <a:ext uri="{FF2B5EF4-FFF2-40B4-BE49-F238E27FC236}">
                <a16:creationId xmlns:a16="http://schemas.microsoft.com/office/drawing/2014/main" id="{396F83B2-917A-0C50-D2EC-6092F40E06D9}"/>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pic>
        <p:nvPicPr>
          <p:cNvPr id="5" name="Picture 4" descr="A picture containing compact disk&#10;&#10;AI-generated content may be incorrect.">
            <a:extLst>
              <a:ext uri="{FF2B5EF4-FFF2-40B4-BE49-F238E27FC236}">
                <a16:creationId xmlns:a16="http://schemas.microsoft.com/office/drawing/2014/main" id="{8B8F1D61-A943-57A6-59EA-94199F0D2139}"/>
              </a:ext>
            </a:extLst>
          </p:cNvPr>
          <p:cNvPicPr>
            <a:picLocks noChangeAspect="1"/>
          </p:cNvPicPr>
          <p:nvPr userDrawn="1"/>
        </p:nvPicPr>
        <p:blipFill>
          <a:blip r:embed="rId2" cstate="screen">
            <a:extLst>
              <a:ext uri="{28A0092B-C50C-407E-A947-70E740481C1C}">
                <a14:useLocalDpi xmlns:a14="http://schemas.microsoft.com/office/drawing/2010/main"/>
              </a:ext>
            </a:extLst>
          </a:blip>
          <a:srcRect t="-323" b="71187"/>
          <a:stretch>
            <a:fillRect/>
          </a:stretch>
        </p:blipFill>
        <p:spPr>
          <a:xfrm>
            <a:off x="7112000" y="5455578"/>
            <a:ext cx="4813300" cy="1402422"/>
          </a:xfrm>
          <a:prstGeom prst="rect">
            <a:avLst/>
          </a:prstGeom>
        </p:spPr>
      </p:pic>
    </p:spTree>
    <p:extLst>
      <p:ext uri="{BB962C8B-B14F-4D97-AF65-F5344CB8AC3E}">
        <p14:creationId xmlns:p14="http://schemas.microsoft.com/office/powerpoint/2010/main" val="1855060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Organization Chart Slide 3">
    <p:bg>
      <p:bgPr>
        <a:blipFill dpi="0" rotWithShape="1">
          <a:blip r:embed="rId2" cstate="screen">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1" y="0"/>
            <a:ext cx="12191999" cy="6858000"/>
          </a:xfrm>
          <a:prstGeom prst="rect">
            <a:avLst/>
          </a:prstGeom>
          <a:gradFill>
            <a:gsLst>
              <a:gs pos="26988">
                <a:srgbClr val="263765">
                  <a:alpha val="89824"/>
                </a:srgbClr>
              </a:gs>
              <a:gs pos="39000">
                <a:srgbClr val="263765"/>
              </a:gs>
              <a:gs pos="17000">
                <a:srgbClr val="263765">
                  <a:alpha val="35915"/>
                </a:srgbClr>
              </a:gs>
              <a:gs pos="4000">
                <a:srgbClr val="263765">
                  <a:lumMod val="0"/>
                  <a:lumOff val="100000"/>
                  <a:alpha val="28173"/>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1" y="0"/>
            <a:ext cx="12191999" cy="6858000"/>
          </a:xfrm>
          <a:prstGeom prst="rect">
            <a:avLst/>
          </a:prstGeom>
          <a:gradFill>
            <a:gsLst>
              <a:gs pos="76000">
                <a:srgbClr val="0061A8">
                  <a:alpha val="48335"/>
                </a:srgbClr>
              </a:gs>
              <a:gs pos="17000">
                <a:srgbClr val="0061A8">
                  <a:alpha val="0"/>
                </a:srgbClr>
              </a:gs>
              <a:gs pos="47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3B23309-B7BF-9F70-9FBB-6F805425A76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79997BA8-9CD1-CC1A-DAB5-6769C9F60D5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0" name="Text Placeholder 16">
            <a:extLst>
              <a:ext uri="{FF2B5EF4-FFF2-40B4-BE49-F238E27FC236}">
                <a16:creationId xmlns:a16="http://schemas.microsoft.com/office/drawing/2014/main" id="{A3B954A2-0638-2BC3-4E22-F6B8A0B7B49D}"/>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111" name="Text Placeholder 16">
            <a:extLst>
              <a:ext uri="{FF2B5EF4-FFF2-40B4-BE49-F238E27FC236}">
                <a16:creationId xmlns:a16="http://schemas.microsoft.com/office/drawing/2014/main" id="{9D0A3D3E-4A5E-ACC6-0D43-3BDBA0E7AF94}"/>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12" name="Picture Placeholder 20">
            <a:extLst>
              <a:ext uri="{FF2B5EF4-FFF2-40B4-BE49-F238E27FC236}">
                <a16:creationId xmlns:a16="http://schemas.microsoft.com/office/drawing/2014/main" id="{96AD3FC9-8082-23E1-EB8A-B029AAE47EEC}"/>
              </a:ext>
            </a:extLst>
          </p:cNvPr>
          <p:cNvSpPr>
            <a:spLocks noGrp="1"/>
          </p:cNvSpPr>
          <p:nvPr>
            <p:ph type="pic" sz="quarter" idx="33" hasCustomPrompt="1"/>
          </p:nvPr>
        </p:nvSpPr>
        <p:spPr>
          <a:xfrm>
            <a:off x="931558"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3" name="Text Placeholder 16">
            <a:extLst>
              <a:ext uri="{FF2B5EF4-FFF2-40B4-BE49-F238E27FC236}">
                <a16:creationId xmlns:a16="http://schemas.microsoft.com/office/drawing/2014/main" id="{67370CC1-1EEC-3FBA-A91D-8D6F21F033A9}"/>
              </a:ext>
            </a:extLst>
          </p:cNvPr>
          <p:cNvSpPr>
            <a:spLocks noGrp="1"/>
          </p:cNvSpPr>
          <p:nvPr>
            <p:ph type="body" sz="quarter" idx="41" hasCustomPrompt="1"/>
          </p:nvPr>
        </p:nvSpPr>
        <p:spPr>
          <a:xfrm>
            <a:off x="2420913"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4" name="Text Placeholder 16">
            <a:extLst>
              <a:ext uri="{FF2B5EF4-FFF2-40B4-BE49-F238E27FC236}">
                <a16:creationId xmlns:a16="http://schemas.microsoft.com/office/drawing/2014/main" id="{320C2FD7-C64B-48CC-C537-58FEA6D78742}"/>
              </a:ext>
            </a:extLst>
          </p:cNvPr>
          <p:cNvSpPr>
            <a:spLocks noGrp="1"/>
          </p:cNvSpPr>
          <p:nvPr>
            <p:ph type="body" sz="quarter" idx="42" hasCustomPrompt="1"/>
          </p:nvPr>
        </p:nvSpPr>
        <p:spPr>
          <a:xfrm>
            <a:off x="2420913"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5" name="Text Placeholder 16">
            <a:extLst>
              <a:ext uri="{FF2B5EF4-FFF2-40B4-BE49-F238E27FC236}">
                <a16:creationId xmlns:a16="http://schemas.microsoft.com/office/drawing/2014/main" id="{EBCCEB26-D581-7ECA-3693-32732FEA7509}"/>
              </a:ext>
            </a:extLst>
          </p:cNvPr>
          <p:cNvSpPr>
            <a:spLocks noGrp="1"/>
          </p:cNvSpPr>
          <p:nvPr>
            <p:ph type="body" sz="quarter" idx="43" hasCustomPrompt="1"/>
          </p:nvPr>
        </p:nvSpPr>
        <p:spPr>
          <a:xfrm>
            <a:off x="2420913"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16" name="Picture Placeholder 20">
            <a:extLst>
              <a:ext uri="{FF2B5EF4-FFF2-40B4-BE49-F238E27FC236}">
                <a16:creationId xmlns:a16="http://schemas.microsoft.com/office/drawing/2014/main" id="{C405EA36-682D-C047-47BE-E8A754F23FA7}"/>
              </a:ext>
            </a:extLst>
          </p:cNvPr>
          <p:cNvSpPr>
            <a:spLocks noGrp="1"/>
          </p:cNvSpPr>
          <p:nvPr>
            <p:ph type="pic" sz="quarter" idx="44" hasCustomPrompt="1"/>
          </p:nvPr>
        </p:nvSpPr>
        <p:spPr>
          <a:xfrm>
            <a:off x="37338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7" name="Text Placeholder 16">
            <a:extLst>
              <a:ext uri="{FF2B5EF4-FFF2-40B4-BE49-F238E27FC236}">
                <a16:creationId xmlns:a16="http://schemas.microsoft.com/office/drawing/2014/main" id="{E5170FA7-2B68-E907-5E6B-63DBB53F9097}"/>
              </a:ext>
            </a:extLst>
          </p:cNvPr>
          <p:cNvSpPr>
            <a:spLocks noGrp="1"/>
          </p:cNvSpPr>
          <p:nvPr>
            <p:ph type="body" sz="quarter" idx="45" hasCustomPrompt="1"/>
          </p:nvPr>
        </p:nvSpPr>
        <p:spPr>
          <a:xfrm>
            <a:off x="52231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8" name="Text Placeholder 16">
            <a:extLst>
              <a:ext uri="{FF2B5EF4-FFF2-40B4-BE49-F238E27FC236}">
                <a16:creationId xmlns:a16="http://schemas.microsoft.com/office/drawing/2014/main" id="{3F9C7B44-C43B-9553-C902-1CD86F149A96}"/>
              </a:ext>
            </a:extLst>
          </p:cNvPr>
          <p:cNvSpPr>
            <a:spLocks noGrp="1"/>
          </p:cNvSpPr>
          <p:nvPr>
            <p:ph type="body" sz="quarter" idx="46" hasCustomPrompt="1"/>
          </p:nvPr>
        </p:nvSpPr>
        <p:spPr>
          <a:xfrm>
            <a:off x="52231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9" name="Text Placeholder 16">
            <a:extLst>
              <a:ext uri="{FF2B5EF4-FFF2-40B4-BE49-F238E27FC236}">
                <a16:creationId xmlns:a16="http://schemas.microsoft.com/office/drawing/2014/main" id="{3F9A861A-5DB5-3739-FEDD-EEF8A99D4887}"/>
              </a:ext>
            </a:extLst>
          </p:cNvPr>
          <p:cNvSpPr>
            <a:spLocks noGrp="1"/>
          </p:cNvSpPr>
          <p:nvPr>
            <p:ph type="body" sz="quarter" idx="47" hasCustomPrompt="1"/>
          </p:nvPr>
        </p:nvSpPr>
        <p:spPr>
          <a:xfrm>
            <a:off x="52231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0" name="Picture Placeholder 20">
            <a:extLst>
              <a:ext uri="{FF2B5EF4-FFF2-40B4-BE49-F238E27FC236}">
                <a16:creationId xmlns:a16="http://schemas.microsoft.com/office/drawing/2014/main" id="{A5616956-4595-AB5D-BB57-57A0D796C43D}"/>
              </a:ext>
            </a:extLst>
          </p:cNvPr>
          <p:cNvSpPr>
            <a:spLocks noGrp="1"/>
          </p:cNvSpPr>
          <p:nvPr>
            <p:ph type="pic" sz="quarter" idx="48" hasCustomPrompt="1"/>
          </p:nvPr>
        </p:nvSpPr>
        <p:spPr>
          <a:xfrm>
            <a:off x="64770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1" name="Text Placeholder 16">
            <a:extLst>
              <a:ext uri="{FF2B5EF4-FFF2-40B4-BE49-F238E27FC236}">
                <a16:creationId xmlns:a16="http://schemas.microsoft.com/office/drawing/2014/main" id="{3D717513-BE63-02DB-AAE5-8365B59C5AC5}"/>
              </a:ext>
            </a:extLst>
          </p:cNvPr>
          <p:cNvSpPr>
            <a:spLocks noGrp="1"/>
          </p:cNvSpPr>
          <p:nvPr>
            <p:ph type="body" sz="quarter" idx="49" hasCustomPrompt="1"/>
          </p:nvPr>
        </p:nvSpPr>
        <p:spPr>
          <a:xfrm>
            <a:off x="79663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22" name="Text Placeholder 16">
            <a:extLst>
              <a:ext uri="{FF2B5EF4-FFF2-40B4-BE49-F238E27FC236}">
                <a16:creationId xmlns:a16="http://schemas.microsoft.com/office/drawing/2014/main" id="{B39F0507-2BF0-D230-773D-96CF7094A343}"/>
              </a:ext>
            </a:extLst>
          </p:cNvPr>
          <p:cNvSpPr>
            <a:spLocks noGrp="1"/>
          </p:cNvSpPr>
          <p:nvPr>
            <p:ph type="body" sz="quarter" idx="50" hasCustomPrompt="1"/>
          </p:nvPr>
        </p:nvSpPr>
        <p:spPr>
          <a:xfrm>
            <a:off x="79663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23" name="Text Placeholder 16">
            <a:extLst>
              <a:ext uri="{FF2B5EF4-FFF2-40B4-BE49-F238E27FC236}">
                <a16:creationId xmlns:a16="http://schemas.microsoft.com/office/drawing/2014/main" id="{700282C6-91C8-BFFA-0307-42BE643C66ED}"/>
              </a:ext>
            </a:extLst>
          </p:cNvPr>
          <p:cNvSpPr>
            <a:spLocks noGrp="1"/>
          </p:cNvSpPr>
          <p:nvPr>
            <p:ph type="body" sz="quarter" idx="51" hasCustomPrompt="1"/>
          </p:nvPr>
        </p:nvSpPr>
        <p:spPr>
          <a:xfrm>
            <a:off x="79663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4" name="Picture Placeholder 20">
            <a:extLst>
              <a:ext uri="{FF2B5EF4-FFF2-40B4-BE49-F238E27FC236}">
                <a16:creationId xmlns:a16="http://schemas.microsoft.com/office/drawing/2014/main" id="{5CA4B067-5FB3-A635-9343-2DECB056B385}"/>
              </a:ext>
            </a:extLst>
          </p:cNvPr>
          <p:cNvSpPr>
            <a:spLocks noGrp="1"/>
          </p:cNvSpPr>
          <p:nvPr>
            <p:ph type="pic" sz="quarter" idx="52" hasCustomPrompt="1"/>
          </p:nvPr>
        </p:nvSpPr>
        <p:spPr>
          <a:xfrm>
            <a:off x="92202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5" name="Text Placeholder 16">
            <a:extLst>
              <a:ext uri="{FF2B5EF4-FFF2-40B4-BE49-F238E27FC236}">
                <a16:creationId xmlns:a16="http://schemas.microsoft.com/office/drawing/2014/main" id="{8F4F6FBF-6284-B1F7-CC9D-9CA8642AB37D}"/>
              </a:ext>
            </a:extLst>
          </p:cNvPr>
          <p:cNvSpPr>
            <a:spLocks noGrp="1"/>
          </p:cNvSpPr>
          <p:nvPr>
            <p:ph type="body" sz="quarter" idx="53" hasCustomPrompt="1"/>
          </p:nvPr>
        </p:nvSpPr>
        <p:spPr>
          <a:xfrm>
            <a:off x="107095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26" name="Text Placeholder 16">
            <a:extLst>
              <a:ext uri="{FF2B5EF4-FFF2-40B4-BE49-F238E27FC236}">
                <a16:creationId xmlns:a16="http://schemas.microsoft.com/office/drawing/2014/main" id="{9F6AA85D-758A-25F7-44AF-5BBCDE8E7F0D}"/>
              </a:ext>
            </a:extLst>
          </p:cNvPr>
          <p:cNvSpPr>
            <a:spLocks noGrp="1"/>
          </p:cNvSpPr>
          <p:nvPr>
            <p:ph type="body" sz="quarter" idx="54" hasCustomPrompt="1"/>
          </p:nvPr>
        </p:nvSpPr>
        <p:spPr>
          <a:xfrm>
            <a:off x="107095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27" name="Text Placeholder 16">
            <a:extLst>
              <a:ext uri="{FF2B5EF4-FFF2-40B4-BE49-F238E27FC236}">
                <a16:creationId xmlns:a16="http://schemas.microsoft.com/office/drawing/2014/main" id="{0828115A-43B6-9F11-0919-C2E512147793}"/>
              </a:ext>
            </a:extLst>
          </p:cNvPr>
          <p:cNvSpPr>
            <a:spLocks noGrp="1"/>
          </p:cNvSpPr>
          <p:nvPr>
            <p:ph type="body" sz="quarter" idx="55" hasCustomPrompt="1"/>
          </p:nvPr>
        </p:nvSpPr>
        <p:spPr>
          <a:xfrm>
            <a:off x="107095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28" name="Picture Placeholder 20">
            <a:extLst>
              <a:ext uri="{FF2B5EF4-FFF2-40B4-BE49-F238E27FC236}">
                <a16:creationId xmlns:a16="http://schemas.microsoft.com/office/drawing/2014/main" id="{BF977A05-D1AD-99CA-2201-3D6468554977}"/>
              </a:ext>
            </a:extLst>
          </p:cNvPr>
          <p:cNvSpPr>
            <a:spLocks noGrp="1"/>
          </p:cNvSpPr>
          <p:nvPr>
            <p:ph type="pic" sz="quarter" idx="56" hasCustomPrompt="1"/>
          </p:nvPr>
        </p:nvSpPr>
        <p:spPr>
          <a:xfrm>
            <a:off x="931558"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29" name="Text Placeholder 16">
            <a:extLst>
              <a:ext uri="{FF2B5EF4-FFF2-40B4-BE49-F238E27FC236}">
                <a16:creationId xmlns:a16="http://schemas.microsoft.com/office/drawing/2014/main" id="{C376B783-B6DF-8949-1363-E40F6562BEC2}"/>
              </a:ext>
            </a:extLst>
          </p:cNvPr>
          <p:cNvSpPr>
            <a:spLocks noGrp="1"/>
          </p:cNvSpPr>
          <p:nvPr>
            <p:ph type="body" sz="quarter" idx="57" hasCustomPrompt="1"/>
          </p:nvPr>
        </p:nvSpPr>
        <p:spPr>
          <a:xfrm>
            <a:off x="2420913"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0" name="Text Placeholder 16">
            <a:extLst>
              <a:ext uri="{FF2B5EF4-FFF2-40B4-BE49-F238E27FC236}">
                <a16:creationId xmlns:a16="http://schemas.microsoft.com/office/drawing/2014/main" id="{E2D7C694-0F63-B2C0-FB0B-29CF404CA5D0}"/>
              </a:ext>
            </a:extLst>
          </p:cNvPr>
          <p:cNvSpPr>
            <a:spLocks noGrp="1"/>
          </p:cNvSpPr>
          <p:nvPr>
            <p:ph type="body" sz="quarter" idx="58" hasCustomPrompt="1"/>
          </p:nvPr>
        </p:nvSpPr>
        <p:spPr>
          <a:xfrm>
            <a:off x="2420913"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1" name="Text Placeholder 16">
            <a:extLst>
              <a:ext uri="{FF2B5EF4-FFF2-40B4-BE49-F238E27FC236}">
                <a16:creationId xmlns:a16="http://schemas.microsoft.com/office/drawing/2014/main" id="{0D13C2E2-5D82-A686-222A-B92C555CAD6A}"/>
              </a:ext>
            </a:extLst>
          </p:cNvPr>
          <p:cNvSpPr>
            <a:spLocks noGrp="1"/>
          </p:cNvSpPr>
          <p:nvPr>
            <p:ph type="body" sz="quarter" idx="59" hasCustomPrompt="1"/>
          </p:nvPr>
        </p:nvSpPr>
        <p:spPr>
          <a:xfrm>
            <a:off x="2420913"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32" name="Picture Placeholder 20">
            <a:extLst>
              <a:ext uri="{FF2B5EF4-FFF2-40B4-BE49-F238E27FC236}">
                <a16:creationId xmlns:a16="http://schemas.microsoft.com/office/drawing/2014/main" id="{5BE1AC94-886B-D2D8-B6A3-787BE775DB62}"/>
              </a:ext>
            </a:extLst>
          </p:cNvPr>
          <p:cNvSpPr>
            <a:spLocks noGrp="1"/>
          </p:cNvSpPr>
          <p:nvPr>
            <p:ph type="pic" sz="quarter" idx="60" hasCustomPrompt="1"/>
          </p:nvPr>
        </p:nvSpPr>
        <p:spPr>
          <a:xfrm>
            <a:off x="37338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3" name="Text Placeholder 16">
            <a:extLst>
              <a:ext uri="{FF2B5EF4-FFF2-40B4-BE49-F238E27FC236}">
                <a16:creationId xmlns:a16="http://schemas.microsoft.com/office/drawing/2014/main" id="{B46BA3CB-2032-7982-DDD4-3543933F1607}"/>
              </a:ext>
            </a:extLst>
          </p:cNvPr>
          <p:cNvSpPr>
            <a:spLocks noGrp="1"/>
          </p:cNvSpPr>
          <p:nvPr>
            <p:ph type="body" sz="quarter" idx="61" hasCustomPrompt="1"/>
          </p:nvPr>
        </p:nvSpPr>
        <p:spPr>
          <a:xfrm>
            <a:off x="52231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4" name="Text Placeholder 16">
            <a:extLst>
              <a:ext uri="{FF2B5EF4-FFF2-40B4-BE49-F238E27FC236}">
                <a16:creationId xmlns:a16="http://schemas.microsoft.com/office/drawing/2014/main" id="{C85C66AE-91D5-F766-F82A-8038B253E22C}"/>
              </a:ext>
            </a:extLst>
          </p:cNvPr>
          <p:cNvSpPr>
            <a:spLocks noGrp="1"/>
          </p:cNvSpPr>
          <p:nvPr>
            <p:ph type="body" sz="quarter" idx="62" hasCustomPrompt="1"/>
          </p:nvPr>
        </p:nvSpPr>
        <p:spPr>
          <a:xfrm>
            <a:off x="52231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5" name="Text Placeholder 16">
            <a:extLst>
              <a:ext uri="{FF2B5EF4-FFF2-40B4-BE49-F238E27FC236}">
                <a16:creationId xmlns:a16="http://schemas.microsoft.com/office/drawing/2014/main" id="{B63EACC1-2058-887E-6A20-0693CB8261C1}"/>
              </a:ext>
            </a:extLst>
          </p:cNvPr>
          <p:cNvSpPr>
            <a:spLocks noGrp="1"/>
          </p:cNvSpPr>
          <p:nvPr>
            <p:ph type="body" sz="quarter" idx="63" hasCustomPrompt="1"/>
          </p:nvPr>
        </p:nvSpPr>
        <p:spPr>
          <a:xfrm>
            <a:off x="52231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36" name="Picture Placeholder 20">
            <a:extLst>
              <a:ext uri="{FF2B5EF4-FFF2-40B4-BE49-F238E27FC236}">
                <a16:creationId xmlns:a16="http://schemas.microsoft.com/office/drawing/2014/main" id="{6E5C8833-C063-530A-E926-53DA1BD0567A}"/>
              </a:ext>
            </a:extLst>
          </p:cNvPr>
          <p:cNvSpPr>
            <a:spLocks noGrp="1"/>
          </p:cNvSpPr>
          <p:nvPr>
            <p:ph type="pic" sz="quarter" idx="64" hasCustomPrompt="1"/>
          </p:nvPr>
        </p:nvSpPr>
        <p:spPr>
          <a:xfrm>
            <a:off x="64770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37" name="Text Placeholder 16">
            <a:extLst>
              <a:ext uri="{FF2B5EF4-FFF2-40B4-BE49-F238E27FC236}">
                <a16:creationId xmlns:a16="http://schemas.microsoft.com/office/drawing/2014/main" id="{3DBD97FC-F128-F970-CAF1-7C81794228E4}"/>
              </a:ext>
            </a:extLst>
          </p:cNvPr>
          <p:cNvSpPr>
            <a:spLocks noGrp="1"/>
          </p:cNvSpPr>
          <p:nvPr>
            <p:ph type="body" sz="quarter" idx="65" hasCustomPrompt="1"/>
          </p:nvPr>
        </p:nvSpPr>
        <p:spPr>
          <a:xfrm>
            <a:off x="79663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38" name="Text Placeholder 16">
            <a:extLst>
              <a:ext uri="{FF2B5EF4-FFF2-40B4-BE49-F238E27FC236}">
                <a16:creationId xmlns:a16="http://schemas.microsoft.com/office/drawing/2014/main" id="{1AFDADA9-6CE8-2C17-EFD6-3FA374689E80}"/>
              </a:ext>
            </a:extLst>
          </p:cNvPr>
          <p:cNvSpPr>
            <a:spLocks noGrp="1"/>
          </p:cNvSpPr>
          <p:nvPr>
            <p:ph type="body" sz="quarter" idx="66" hasCustomPrompt="1"/>
          </p:nvPr>
        </p:nvSpPr>
        <p:spPr>
          <a:xfrm>
            <a:off x="79663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39" name="Text Placeholder 16">
            <a:extLst>
              <a:ext uri="{FF2B5EF4-FFF2-40B4-BE49-F238E27FC236}">
                <a16:creationId xmlns:a16="http://schemas.microsoft.com/office/drawing/2014/main" id="{8883FE5B-2F1F-5A9D-1A59-02E4F4078ADF}"/>
              </a:ext>
            </a:extLst>
          </p:cNvPr>
          <p:cNvSpPr>
            <a:spLocks noGrp="1"/>
          </p:cNvSpPr>
          <p:nvPr>
            <p:ph type="body" sz="quarter" idx="67" hasCustomPrompt="1"/>
          </p:nvPr>
        </p:nvSpPr>
        <p:spPr>
          <a:xfrm>
            <a:off x="79663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40" name="Picture Placeholder 20">
            <a:extLst>
              <a:ext uri="{FF2B5EF4-FFF2-40B4-BE49-F238E27FC236}">
                <a16:creationId xmlns:a16="http://schemas.microsoft.com/office/drawing/2014/main" id="{3006D88A-84F2-BDB4-551A-7B35471A9999}"/>
              </a:ext>
            </a:extLst>
          </p:cNvPr>
          <p:cNvSpPr>
            <a:spLocks noGrp="1"/>
          </p:cNvSpPr>
          <p:nvPr>
            <p:ph type="pic" sz="quarter" idx="68" hasCustomPrompt="1"/>
          </p:nvPr>
        </p:nvSpPr>
        <p:spPr>
          <a:xfrm>
            <a:off x="92202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41" name="Text Placeholder 16">
            <a:extLst>
              <a:ext uri="{FF2B5EF4-FFF2-40B4-BE49-F238E27FC236}">
                <a16:creationId xmlns:a16="http://schemas.microsoft.com/office/drawing/2014/main" id="{A0D353CF-7CF4-75C4-E995-7CEB1652C9F4}"/>
              </a:ext>
            </a:extLst>
          </p:cNvPr>
          <p:cNvSpPr>
            <a:spLocks noGrp="1"/>
          </p:cNvSpPr>
          <p:nvPr>
            <p:ph type="body" sz="quarter" idx="69" hasCustomPrompt="1"/>
          </p:nvPr>
        </p:nvSpPr>
        <p:spPr>
          <a:xfrm>
            <a:off x="107095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42" name="Text Placeholder 16">
            <a:extLst>
              <a:ext uri="{FF2B5EF4-FFF2-40B4-BE49-F238E27FC236}">
                <a16:creationId xmlns:a16="http://schemas.microsoft.com/office/drawing/2014/main" id="{B9C48A8F-4988-CA4B-DDE7-A6D36FBA72AF}"/>
              </a:ext>
            </a:extLst>
          </p:cNvPr>
          <p:cNvSpPr>
            <a:spLocks noGrp="1"/>
          </p:cNvSpPr>
          <p:nvPr>
            <p:ph type="body" sz="quarter" idx="70" hasCustomPrompt="1"/>
          </p:nvPr>
        </p:nvSpPr>
        <p:spPr>
          <a:xfrm>
            <a:off x="107095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43" name="Text Placeholder 16">
            <a:extLst>
              <a:ext uri="{FF2B5EF4-FFF2-40B4-BE49-F238E27FC236}">
                <a16:creationId xmlns:a16="http://schemas.microsoft.com/office/drawing/2014/main" id="{F6E75A8E-967F-1E58-AB78-B05FF2A37501}"/>
              </a:ext>
            </a:extLst>
          </p:cNvPr>
          <p:cNvSpPr>
            <a:spLocks noGrp="1"/>
          </p:cNvSpPr>
          <p:nvPr>
            <p:ph type="body" sz="quarter" idx="71" hasCustomPrompt="1"/>
          </p:nvPr>
        </p:nvSpPr>
        <p:spPr>
          <a:xfrm>
            <a:off x="107095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44" name="Text Placeholder 16">
            <a:extLst>
              <a:ext uri="{FF2B5EF4-FFF2-40B4-BE49-F238E27FC236}">
                <a16:creationId xmlns:a16="http://schemas.microsoft.com/office/drawing/2014/main" id="{7810E669-18A2-A08A-E49E-119F4D15122B}"/>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4587412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Organization Chart Slide 4">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1B5F9F-1C9B-F9B3-7845-9F290A39DCFA}"/>
              </a:ext>
            </a:extLst>
          </p:cNvPr>
          <p:cNvSpPr/>
          <p:nvPr userDrawn="1"/>
        </p:nvSpPr>
        <p:spPr>
          <a:xfrm>
            <a:off x="1" y="0"/>
            <a:ext cx="12191999" cy="6858000"/>
          </a:xfrm>
          <a:prstGeom prst="rect">
            <a:avLst/>
          </a:prstGeom>
          <a:gradFill>
            <a:gsLst>
              <a:gs pos="26988">
                <a:srgbClr val="263765">
                  <a:alpha val="89824"/>
                </a:srgbClr>
              </a:gs>
              <a:gs pos="39000">
                <a:srgbClr val="263765"/>
              </a:gs>
              <a:gs pos="17000">
                <a:srgbClr val="263765">
                  <a:alpha val="35915"/>
                </a:srgbClr>
              </a:gs>
              <a:gs pos="4000">
                <a:srgbClr val="263765">
                  <a:lumMod val="0"/>
                  <a:lumOff val="100000"/>
                  <a:alpha val="28173"/>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0C832-F155-2011-0360-3F14E97388B8}"/>
              </a:ext>
            </a:extLst>
          </p:cNvPr>
          <p:cNvSpPr/>
          <p:nvPr userDrawn="1"/>
        </p:nvSpPr>
        <p:spPr>
          <a:xfrm>
            <a:off x="1" y="0"/>
            <a:ext cx="12191999" cy="6858000"/>
          </a:xfrm>
          <a:prstGeom prst="rect">
            <a:avLst/>
          </a:prstGeom>
          <a:gradFill>
            <a:gsLst>
              <a:gs pos="76000">
                <a:srgbClr val="0061A8">
                  <a:alpha val="48335"/>
                </a:srgbClr>
              </a:gs>
              <a:gs pos="17000">
                <a:srgbClr val="0061A8">
                  <a:alpha val="0"/>
                </a:srgbClr>
              </a:gs>
              <a:gs pos="47000">
                <a:srgbClr val="0061A8">
                  <a:alpha val="0"/>
                </a:srgbClr>
              </a:gs>
            </a:gsLst>
            <a:lin ang="10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3B23309-B7BF-9F70-9FBB-6F805425A760}"/>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F33094F-2D8F-0089-F26F-ECE1BE38F76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79" name="Text Placeholder 16">
            <a:extLst>
              <a:ext uri="{FF2B5EF4-FFF2-40B4-BE49-F238E27FC236}">
                <a16:creationId xmlns:a16="http://schemas.microsoft.com/office/drawing/2014/main" id="{BD0573E9-C835-7DA2-76BF-444CEDC8CB5C}"/>
              </a:ext>
            </a:extLst>
          </p:cNvPr>
          <p:cNvSpPr>
            <a:spLocks noGrp="1"/>
          </p:cNvSpPr>
          <p:nvPr>
            <p:ph type="body" sz="quarter" idx="38" hasCustomPrompt="1"/>
          </p:nvPr>
        </p:nvSpPr>
        <p:spPr>
          <a:xfrm>
            <a:off x="825441" y="438869"/>
            <a:ext cx="3146952"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Team Title</a:t>
            </a:r>
          </a:p>
        </p:txBody>
      </p:sp>
      <p:sp>
        <p:nvSpPr>
          <p:cNvPr id="80" name="Text Placeholder 16">
            <a:extLst>
              <a:ext uri="{FF2B5EF4-FFF2-40B4-BE49-F238E27FC236}">
                <a16:creationId xmlns:a16="http://schemas.microsoft.com/office/drawing/2014/main" id="{7548B2D9-AE3B-8527-09BF-BD7415DE753F}"/>
              </a:ext>
            </a:extLst>
          </p:cNvPr>
          <p:cNvSpPr>
            <a:spLocks noGrp="1"/>
          </p:cNvSpPr>
          <p:nvPr>
            <p:ph type="body" sz="quarter" idx="39" hasCustomPrompt="1"/>
          </p:nvPr>
        </p:nvSpPr>
        <p:spPr>
          <a:xfrm>
            <a:off x="825440" y="1242525"/>
            <a:ext cx="6699622" cy="46194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81" name="Picture Placeholder 20">
            <a:extLst>
              <a:ext uri="{FF2B5EF4-FFF2-40B4-BE49-F238E27FC236}">
                <a16:creationId xmlns:a16="http://schemas.microsoft.com/office/drawing/2014/main" id="{0752CFB5-ED57-3496-45FC-0E54EEA1FDF5}"/>
              </a:ext>
            </a:extLst>
          </p:cNvPr>
          <p:cNvSpPr>
            <a:spLocks noGrp="1"/>
          </p:cNvSpPr>
          <p:nvPr>
            <p:ph type="pic" sz="quarter" idx="33" hasCustomPrompt="1"/>
          </p:nvPr>
        </p:nvSpPr>
        <p:spPr>
          <a:xfrm>
            <a:off x="931558"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2" name="Text Placeholder 16">
            <a:extLst>
              <a:ext uri="{FF2B5EF4-FFF2-40B4-BE49-F238E27FC236}">
                <a16:creationId xmlns:a16="http://schemas.microsoft.com/office/drawing/2014/main" id="{9898EED4-C7D1-3357-2D73-F9174CA78060}"/>
              </a:ext>
            </a:extLst>
          </p:cNvPr>
          <p:cNvSpPr>
            <a:spLocks noGrp="1"/>
          </p:cNvSpPr>
          <p:nvPr>
            <p:ph type="body" sz="quarter" idx="41" hasCustomPrompt="1"/>
          </p:nvPr>
        </p:nvSpPr>
        <p:spPr>
          <a:xfrm>
            <a:off x="2420913"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3" name="Text Placeholder 16">
            <a:extLst>
              <a:ext uri="{FF2B5EF4-FFF2-40B4-BE49-F238E27FC236}">
                <a16:creationId xmlns:a16="http://schemas.microsoft.com/office/drawing/2014/main" id="{98B187DC-98AC-8DB8-E01E-5BE97E67E2F3}"/>
              </a:ext>
            </a:extLst>
          </p:cNvPr>
          <p:cNvSpPr>
            <a:spLocks noGrp="1"/>
          </p:cNvSpPr>
          <p:nvPr>
            <p:ph type="body" sz="quarter" idx="42" hasCustomPrompt="1"/>
          </p:nvPr>
        </p:nvSpPr>
        <p:spPr>
          <a:xfrm>
            <a:off x="2420913"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4" name="Text Placeholder 16">
            <a:extLst>
              <a:ext uri="{FF2B5EF4-FFF2-40B4-BE49-F238E27FC236}">
                <a16:creationId xmlns:a16="http://schemas.microsoft.com/office/drawing/2014/main" id="{01133652-3DD1-E2ED-1E09-69CACA97A58D}"/>
              </a:ext>
            </a:extLst>
          </p:cNvPr>
          <p:cNvSpPr>
            <a:spLocks noGrp="1"/>
          </p:cNvSpPr>
          <p:nvPr>
            <p:ph type="body" sz="quarter" idx="43" hasCustomPrompt="1"/>
          </p:nvPr>
        </p:nvSpPr>
        <p:spPr>
          <a:xfrm>
            <a:off x="2420913"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5" name="Picture Placeholder 20">
            <a:extLst>
              <a:ext uri="{FF2B5EF4-FFF2-40B4-BE49-F238E27FC236}">
                <a16:creationId xmlns:a16="http://schemas.microsoft.com/office/drawing/2014/main" id="{15344E00-A1FB-5333-8C09-023BA4E3B3F9}"/>
              </a:ext>
            </a:extLst>
          </p:cNvPr>
          <p:cNvSpPr>
            <a:spLocks noGrp="1"/>
          </p:cNvSpPr>
          <p:nvPr>
            <p:ph type="pic" sz="quarter" idx="44" hasCustomPrompt="1"/>
          </p:nvPr>
        </p:nvSpPr>
        <p:spPr>
          <a:xfrm>
            <a:off x="37338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86" name="Text Placeholder 16">
            <a:extLst>
              <a:ext uri="{FF2B5EF4-FFF2-40B4-BE49-F238E27FC236}">
                <a16:creationId xmlns:a16="http://schemas.microsoft.com/office/drawing/2014/main" id="{F4B8D780-5AF5-9751-05F8-F83FABBBC7AC}"/>
              </a:ext>
            </a:extLst>
          </p:cNvPr>
          <p:cNvSpPr>
            <a:spLocks noGrp="1"/>
          </p:cNvSpPr>
          <p:nvPr>
            <p:ph type="body" sz="quarter" idx="45" hasCustomPrompt="1"/>
          </p:nvPr>
        </p:nvSpPr>
        <p:spPr>
          <a:xfrm>
            <a:off x="52231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87" name="Text Placeholder 16">
            <a:extLst>
              <a:ext uri="{FF2B5EF4-FFF2-40B4-BE49-F238E27FC236}">
                <a16:creationId xmlns:a16="http://schemas.microsoft.com/office/drawing/2014/main" id="{D151777E-B44C-AD33-76FC-73D0BB0C0844}"/>
              </a:ext>
            </a:extLst>
          </p:cNvPr>
          <p:cNvSpPr>
            <a:spLocks noGrp="1"/>
          </p:cNvSpPr>
          <p:nvPr>
            <p:ph type="body" sz="quarter" idx="46" hasCustomPrompt="1"/>
          </p:nvPr>
        </p:nvSpPr>
        <p:spPr>
          <a:xfrm>
            <a:off x="52231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8" name="Text Placeholder 16">
            <a:extLst>
              <a:ext uri="{FF2B5EF4-FFF2-40B4-BE49-F238E27FC236}">
                <a16:creationId xmlns:a16="http://schemas.microsoft.com/office/drawing/2014/main" id="{D377BA97-75DA-7293-8596-4E24E07D6720}"/>
              </a:ext>
            </a:extLst>
          </p:cNvPr>
          <p:cNvSpPr>
            <a:spLocks noGrp="1"/>
          </p:cNvSpPr>
          <p:nvPr>
            <p:ph type="body" sz="quarter" idx="47" hasCustomPrompt="1"/>
          </p:nvPr>
        </p:nvSpPr>
        <p:spPr>
          <a:xfrm>
            <a:off x="52231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89" name="Picture Placeholder 20">
            <a:extLst>
              <a:ext uri="{FF2B5EF4-FFF2-40B4-BE49-F238E27FC236}">
                <a16:creationId xmlns:a16="http://schemas.microsoft.com/office/drawing/2014/main" id="{C9AC5E13-6E7D-DF6C-B2DC-96A44A953D9F}"/>
              </a:ext>
            </a:extLst>
          </p:cNvPr>
          <p:cNvSpPr>
            <a:spLocks noGrp="1"/>
          </p:cNvSpPr>
          <p:nvPr>
            <p:ph type="pic" sz="quarter" idx="48" hasCustomPrompt="1"/>
          </p:nvPr>
        </p:nvSpPr>
        <p:spPr>
          <a:xfrm>
            <a:off x="64770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0" name="Text Placeholder 16">
            <a:extLst>
              <a:ext uri="{FF2B5EF4-FFF2-40B4-BE49-F238E27FC236}">
                <a16:creationId xmlns:a16="http://schemas.microsoft.com/office/drawing/2014/main" id="{22278DB2-F1AD-C322-0CD6-2954B37A23B9}"/>
              </a:ext>
            </a:extLst>
          </p:cNvPr>
          <p:cNvSpPr>
            <a:spLocks noGrp="1"/>
          </p:cNvSpPr>
          <p:nvPr>
            <p:ph type="body" sz="quarter" idx="49" hasCustomPrompt="1"/>
          </p:nvPr>
        </p:nvSpPr>
        <p:spPr>
          <a:xfrm>
            <a:off x="79663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1" name="Text Placeholder 16">
            <a:extLst>
              <a:ext uri="{FF2B5EF4-FFF2-40B4-BE49-F238E27FC236}">
                <a16:creationId xmlns:a16="http://schemas.microsoft.com/office/drawing/2014/main" id="{7EDBD1AA-5104-44BC-3B77-E548A128CE2B}"/>
              </a:ext>
            </a:extLst>
          </p:cNvPr>
          <p:cNvSpPr>
            <a:spLocks noGrp="1"/>
          </p:cNvSpPr>
          <p:nvPr>
            <p:ph type="body" sz="quarter" idx="50" hasCustomPrompt="1"/>
          </p:nvPr>
        </p:nvSpPr>
        <p:spPr>
          <a:xfrm>
            <a:off x="79663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2" name="Text Placeholder 16">
            <a:extLst>
              <a:ext uri="{FF2B5EF4-FFF2-40B4-BE49-F238E27FC236}">
                <a16:creationId xmlns:a16="http://schemas.microsoft.com/office/drawing/2014/main" id="{840EE178-5FAF-5FF9-6A1A-28960A32A847}"/>
              </a:ext>
            </a:extLst>
          </p:cNvPr>
          <p:cNvSpPr>
            <a:spLocks noGrp="1"/>
          </p:cNvSpPr>
          <p:nvPr>
            <p:ph type="body" sz="quarter" idx="51" hasCustomPrompt="1"/>
          </p:nvPr>
        </p:nvSpPr>
        <p:spPr>
          <a:xfrm>
            <a:off x="79663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3" name="Picture Placeholder 20">
            <a:extLst>
              <a:ext uri="{FF2B5EF4-FFF2-40B4-BE49-F238E27FC236}">
                <a16:creationId xmlns:a16="http://schemas.microsoft.com/office/drawing/2014/main" id="{0FE46CC3-9FE1-4387-454A-C79D1C223CE1}"/>
              </a:ext>
            </a:extLst>
          </p:cNvPr>
          <p:cNvSpPr>
            <a:spLocks noGrp="1"/>
          </p:cNvSpPr>
          <p:nvPr>
            <p:ph type="pic" sz="quarter" idx="52" hasCustomPrompt="1"/>
          </p:nvPr>
        </p:nvSpPr>
        <p:spPr>
          <a:xfrm>
            <a:off x="9220200" y="2237270"/>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4" name="Text Placeholder 16">
            <a:extLst>
              <a:ext uri="{FF2B5EF4-FFF2-40B4-BE49-F238E27FC236}">
                <a16:creationId xmlns:a16="http://schemas.microsoft.com/office/drawing/2014/main" id="{079ABA99-4B6C-4671-0208-5C8A72A64640}"/>
              </a:ext>
            </a:extLst>
          </p:cNvPr>
          <p:cNvSpPr>
            <a:spLocks noGrp="1"/>
          </p:cNvSpPr>
          <p:nvPr>
            <p:ph type="body" sz="quarter" idx="53" hasCustomPrompt="1"/>
          </p:nvPr>
        </p:nvSpPr>
        <p:spPr>
          <a:xfrm>
            <a:off x="10709555" y="2601031"/>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5" name="Text Placeholder 16">
            <a:extLst>
              <a:ext uri="{FF2B5EF4-FFF2-40B4-BE49-F238E27FC236}">
                <a16:creationId xmlns:a16="http://schemas.microsoft.com/office/drawing/2014/main" id="{B482E1E0-861C-AC9E-21C0-094E807A801B}"/>
              </a:ext>
            </a:extLst>
          </p:cNvPr>
          <p:cNvSpPr>
            <a:spLocks noGrp="1"/>
          </p:cNvSpPr>
          <p:nvPr>
            <p:ph type="body" sz="quarter" idx="54" hasCustomPrompt="1"/>
          </p:nvPr>
        </p:nvSpPr>
        <p:spPr>
          <a:xfrm>
            <a:off x="10709555" y="285586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96" name="Text Placeholder 16">
            <a:extLst>
              <a:ext uri="{FF2B5EF4-FFF2-40B4-BE49-F238E27FC236}">
                <a16:creationId xmlns:a16="http://schemas.microsoft.com/office/drawing/2014/main" id="{CEB64CF4-4E20-345C-F31F-25273B479872}"/>
              </a:ext>
            </a:extLst>
          </p:cNvPr>
          <p:cNvSpPr>
            <a:spLocks noGrp="1"/>
          </p:cNvSpPr>
          <p:nvPr>
            <p:ph type="body" sz="quarter" idx="55" hasCustomPrompt="1"/>
          </p:nvPr>
        </p:nvSpPr>
        <p:spPr>
          <a:xfrm>
            <a:off x="10709555" y="3054484"/>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97" name="Picture Placeholder 20">
            <a:extLst>
              <a:ext uri="{FF2B5EF4-FFF2-40B4-BE49-F238E27FC236}">
                <a16:creationId xmlns:a16="http://schemas.microsoft.com/office/drawing/2014/main" id="{57644DE9-4A28-0435-B2E7-1CC96A12FB89}"/>
              </a:ext>
            </a:extLst>
          </p:cNvPr>
          <p:cNvSpPr>
            <a:spLocks noGrp="1"/>
          </p:cNvSpPr>
          <p:nvPr>
            <p:ph type="pic" sz="quarter" idx="56" hasCustomPrompt="1"/>
          </p:nvPr>
        </p:nvSpPr>
        <p:spPr>
          <a:xfrm>
            <a:off x="931558"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98" name="Text Placeholder 16">
            <a:extLst>
              <a:ext uri="{FF2B5EF4-FFF2-40B4-BE49-F238E27FC236}">
                <a16:creationId xmlns:a16="http://schemas.microsoft.com/office/drawing/2014/main" id="{71DACE64-6A25-8310-E940-C9C6B53D6DB1}"/>
              </a:ext>
            </a:extLst>
          </p:cNvPr>
          <p:cNvSpPr>
            <a:spLocks noGrp="1"/>
          </p:cNvSpPr>
          <p:nvPr>
            <p:ph type="body" sz="quarter" idx="57" hasCustomPrompt="1"/>
          </p:nvPr>
        </p:nvSpPr>
        <p:spPr>
          <a:xfrm>
            <a:off x="2420913"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99" name="Text Placeholder 16">
            <a:extLst>
              <a:ext uri="{FF2B5EF4-FFF2-40B4-BE49-F238E27FC236}">
                <a16:creationId xmlns:a16="http://schemas.microsoft.com/office/drawing/2014/main" id="{7483A7BC-9EFB-1161-AB4E-BA84BC8CB194}"/>
              </a:ext>
            </a:extLst>
          </p:cNvPr>
          <p:cNvSpPr>
            <a:spLocks noGrp="1"/>
          </p:cNvSpPr>
          <p:nvPr>
            <p:ph type="body" sz="quarter" idx="58" hasCustomPrompt="1"/>
          </p:nvPr>
        </p:nvSpPr>
        <p:spPr>
          <a:xfrm>
            <a:off x="2420913"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0" name="Text Placeholder 16">
            <a:extLst>
              <a:ext uri="{FF2B5EF4-FFF2-40B4-BE49-F238E27FC236}">
                <a16:creationId xmlns:a16="http://schemas.microsoft.com/office/drawing/2014/main" id="{077973C6-FA6E-904A-E99F-7C89F439F0D8}"/>
              </a:ext>
            </a:extLst>
          </p:cNvPr>
          <p:cNvSpPr>
            <a:spLocks noGrp="1"/>
          </p:cNvSpPr>
          <p:nvPr>
            <p:ph type="body" sz="quarter" idx="59" hasCustomPrompt="1"/>
          </p:nvPr>
        </p:nvSpPr>
        <p:spPr>
          <a:xfrm>
            <a:off x="2420913"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1" name="Picture Placeholder 20">
            <a:extLst>
              <a:ext uri="{FF2B5EF4-FFF2-40B4-BE49-F238E27FC236}">
                <a16:creationId xmlns:a16="http://schemas.microsoft.com/office/drawing/2014/main" id="{1B83BE2B-7926-ADC7-D448-81052B27EDDB}"/>
              </a:ext>
            </a:extLst>
          </p:cNvPr>
          <p:cNvSpPr>
            <a:spLocks noGrp="1"/>
          </p:cNvSpPr>
          <p:nvPr>
            <p:ph type="pic" sz="quarter" idx="60" hasCustomPrompt="1"/>
          </p:nvPr>
        </p:nvSpPr>
        <p:spPr>
          <a:xfrm>
            <a:off x="37338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2" name="Text Placeholder 16">
            <a:extLst>
              <a:ext uri="{FF2B5EF4-FFF2-40B4-BE49-F238E27FC236}">
                <a16:creationId xmlns:a16="http://schemas.microsoft.com/office/drawing/2014/main" id="{3FAEA761-D101-5F3B-9416-3A895BB0D7AF}"/>
              </a:ext>
            </a:extLst>
          </p:cNvPr>
          <p:cNvSpPr>
            <a:spLocks noGrp="1"/>
          </p:cNvSpPr>
          <p:nvPr>
            <p:ph type="body" sz="quarter" idx="61" hasCustomPrompt="1"/>
          </p:nvPr>
        </p:nvSpPr>
        <p:spPr>
          <a:xfrm>
            <a:off x="52231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03" name="Text Placeholder 16">
            <a:extLst>
              <a:ext uri="{FF2B5EF4-FFF2-40B4-BE49-F238E27FC236}">
                <a16:creationId xmlns:a16="http://schemas.microsoft.com/office/drawing/2014/main" id="{AE38CCA2-C16B-6D5F-461C-D5A25109FD4F}"/>
              </a:ext>
            </a:extLst>
          </p:cNvPr>
          <p:cNvSpPr>
            <a:spLocks noGrp="1"/>
          </p:cNvSpPr>
          <p:nvPr>
            <p:ph type="body" sz="quarter" idx="62" hasCustomPrompt="1"/>
          </p:nvPr>
        </p:nvSpPr>
        <p:spPr>
          <a:xfrm>
            <a:off x="52231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4" name="Text Placeholder 16">
            <a:extLst>
              <a:ext uri="{FF2B5EF4-FFF2-40B4-BE49-F238E27FC236}">
                <a16:creationId xmlns:a16="http://schemas.microsoft.com/office/drawing/2014/main" id="{DFB9C861-65E9-3890-C0CC-F26DD4D5D6EB}"/>
              </a:ext>
            </a:extLst>
          </p:cNvPr>
          <p:cNvSpPr>
            <a:spLocks noGrp="1"/>
          </p:cNvSpPr>
          <p:nvPr>
            <p:ph type="body" sz="quarter" idx="63" hasCustomPrompt="1"/>
          </p:nvPr>
        </p:nvSpPr>
        <p:spPr>
          <a:xfrm>
            <a:off x="52231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5" name="Picture Placeholder 20">
            <a:extLst>
              <a:ext uri="{FF2B5EF4-FFF2-40B4-BE49-F238E27FC236}">
                <a16:creationId xmlns:a16="http://schemas.microsoft.com/office/drawing/2014/main" id="{8921F7AD-35E4-EAAA-C096-F34ADA7A66AE}"/>
              </a:ext>
            </a:extLst>
          </p:cNvPr>
          <p:cNvSpPr>
            <a:spLocks noGrp="1"/>
          </p:cNvSpPr>
          <p:nvPr>
            <p:ph type="pic" sz="quarter" idx="64" hasCustomPrompt="1"/>
          </p:nvPr>
        </p:nvSpPr>
        <p:spPr>
          <a:xfrm>
            <a:off x="64770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06" name="Text Placeholder 16">
            <a:extLst>
              <a:ext uri="{FF2B5EF4-FFF2-40B4-BE49-F238E27FC236}">
                <a16:creationId xmlns:a16="http://schemas.microsoft.com/office/drawing/2014/main" id="{FBEF7BA4-25C7-2B05-EA9F-195DFC35CE37}"/>
              </a:ext>
            </a:extLst>
          </p:cNvPr>
          <p:cNvSpPr>
            <a:spLocks noGrp="1"/>
          </p:cNvSpPr>
          <p:nvPr>
            <p:ph type="body" sz="quarter" idx="65" hasCustomPrompt="1"/>
          </p:nvPr>
        </p:nvSpPr>
        <p:spPr>
          <a:xfrm>
            <a:off x="79663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07" name="Text Placeholder 16">
            <a:extLst>
              <a:ext uri="{FF2B5EF4-FFF2-40B4-BE49-F238E27FC236}">
                <a16:creationId xmlns:a16="http://schemas.microsoft.com/office/drawing/2014/main" id="{C93DDB9C-F960-ACDC-5D58-89A47A70AC32}"/>
              </a:ext>
            </a:extLst>
          </p:cNvPr>
          <p:cNvSpPr>
            <a:spLocks noGrp="1"/>
          </p:cNvSpPr>
          <p:nvPr>
            <p:ph type="body" sz="quarter" idx="66" hasCustomPrompt="1"/>
          </p:nvPr>
        </p:nvSpPr>
        <p:spPr>
          <a:xfrm>
            <a:off x="79663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08" name="Text Placeholder 16">
            <a:extLst>
              <a:ext uri="{FF2B5EF4-FFF2-40B4-BE49-F238E27FC236}">
                <a16:creationId xmlns:a16="http://schemas.microsoft.com/office/drawing/2014/main" id="{7720DBA0-17FB-4B63-5A6F-1721AA9F7FF7}"/>
              </a:ext>
            </a:extLst>
          </p:cNvPr>
          <p:cNvSpPr>
            <a:spLocks noGrp="1"/>
          </p:cNvSpPr>
          <p:nvPr>
            <p:ph type="body" sz="quarter" idx="67" hasCustomPrompt="1"/>
          </p:nvPr>
        </p:nvSpPr>
        <p:spPr>
          <a:xfrm>
            <a:off x="79663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09" name="Picture Placeholder 20">
            <a:extLst>
              <a:ext uri="{FF2B5EF4-FFF2-40B4-BE49-F238E27FC236}">
                <a16:creationId xmlns:a16="http://schemas.microsoft.com/office/drawing/2014/main" id="{01BBD6A5-9A3C-FF4D-2C58-0DC052084C4F}"/>
              </a:ext>
            </a:extLst>
          </p:cNvPr>
          <p:cNvSpPr>
            <a:spLocks noGrp="1"/>
          </p:cNvSpPr>
          <p:nvPr>
            <p:ph type="pic" sz="quarter" idx="68" hasCustomPrompt="1"/>
          </p:nvPr>
        </p:nvSpPr>
        <p:spPr>
          <a:xfrm>
            <a:off x="9220200" y="4016352"/>
            <a:ext cx="1359358" cy="1359358"/>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10" name="Text Placeholder 16">
            <a:extLst>
              <a:ext uri="{FF2B5EF4-FFF2-40B4-BE49-F238E27FC236}">
                <a16:creationId xmlns:a16="http://schemas.microsoft.com/office/drawing/2014/main" id="{BEF2E79A-0216-4861-3E91-299117D5F99D}"/>
              </a:ext>
            </a:extLst>
          </p:cNvPr>
          <p:cNvSpPr>
            <a:spLocks noGrp="1"/>
          </p:cNvSpPr>
          <p:nvPr>
            <p:ph type="body" sz="quarter" idx="69" hasCustomPrompt="1"/>
          </p:nvPr>
        </p:nvSpPr>
        <p:spPr>
          <a:xfrm>
            <a:off x="10709555" y="4380113"/>
            <a:ext cx="951876" cy="261079"/>
          </a:xfrm>
        </p:spPr>
        <p:txBody>
          <a:bodyPr>
            <a:noAutofit/>
          </a:bodyPr>
          <a:lstStyle>
            <a:lvl1pPr marL="0" indent="0">
              <a:spcBef>
                <a:spcPts val="1600"/>
              </a:spcBef>
              <a:buNone/>
              <a:defRPr sz="1500" b="1"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Name</a:t>
            </a:r>
          </a:p>
        </p:txBody>
      </p:sp>
      <p:sp>
        <p:nvSpPr>
          <p:cNvPr id="111" name="Text Placeholder 16">
            <a:extLst>
              <a:ext uri="{FF2B5EF4-FFF2-40B4-BE49-F238E27FC236}">
                <a16:creationId xmlns:a16="http://schemas.microsoft.com/office/drawing/2014/main" id="{AA1748D2-3146-B2A3-6E3A-C6B3A6F4E3AF}"/>
              </a:ext>
            </a:extLst>
          </p:cNvPr>
          <p:cNvSpPr>
            <a:spLocks noGrp="1"/>
          </p:cNvSpPr>
          <p:nvPr>
            <p:ph type="body" sz="quarter" idx="70" hasCustomPrompt="1"/>
          </p:nvPr>
        </p:nvSpPr>
        <p:spPr>
          <a:xfrm>
            <a:off x="10709555" y="463494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112" name="Text Placeholder 16">
            <a:extLst>
              <a:ext uri="{FF2B5EF4-FFF2-40B4-BE49-F238E27FC236}">
                <a16:creationId xmlns:a16="http://schemas.microsoft.com/office/drawing/2014/main" id="{CB8BF033-6E0A-9384-3193-A66D76B33463}"/>
              </a:ext>
            </a:extLst>
          </p:cNvPr>
          <p:cNvSpPr>
            <a:spLocks noGrp="1"/>
          </p:cNvSpPr>
          <p:nvPr>
            <p:ph type="body" sz="quarter" idx="71" hasCustomPrompt="1"/>
          </p:nvPr>
        </p:nvSpPr>
        <p:spPr>
          <a:xfrm>
            <a:off x="10709555" y="4833566"/>
            <a:ext cx="951876" cy="261079"/>
          </a:xfrm>
        </p:spPr>
        <p:txBody>
          <a:bodyPr>
            <a:noAutofit/>
          </a:bodyPr>
          <a:lstStyle>
            <a:lvl1pPr marL="0" indent="0">
              <a:spcBef>
                <a:spcPts val="1600"/>
              </a:spcBef>
              <a:buNone/>
              <a:defRPr sz="115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Center</a:t>
            </a:r>
          </a:p>
        </p:txBody>
      </p:sp>
      <p:sp>
        <p:nvSpPr>
          <p:cNvPr id="113" name="Text Placeholder 16">
            <a:extLst>
              <a:ext uri="{FF2B5EF4-FFF2-40B4-BE49-F238E27FC236}">
                <a16:creationId xmlns:a16="http://schemas.microsoft.com/office/drawing/2014/main" id="{841F2439-20C6-99F7-9CB2-BC1AE403CA30}"/>
              </a:ext>
            </a:extLst>
          </p:cNvPr>
          <p:cNvSpPr>
            <a:spLocks noGrp="1"/>
          </p:cNvSpPr>
          <p:nvPr>
            <p:ph type="body" sz="quarter" idx="72" hasCustomPrompt="1"/>
          </p:nvPr>
        </p:nvSpPr>
        <p:spPr>
          <a:xfrm>
            <a:off x="3961150" y="438869"/>
            <a:ext cx="3548922" cy="686708"/>
          </a:xfrm>
        </p:spPr>
        <p:txBody>
          <a:bodyPr>
            <a:noAutofit/>
          </a:bodyPr>
          <a:lstStyle>
            <a:lvl1pPr marL="0" indent="0">
              <a:buNone/>
              <a:defRPr sz="50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330311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nfographic Slide 1">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1F1E12E1-03B2-2EA2-D6FF-1D6BD493E487}"/>
              </a:ext>
            </a:extLst>
          </p:cNvPr>
          <p:cNvSpPr>
            <a:spLocks noGrp="1"/>
          </p:cNvSpPr>
          <p:nvPr>
            <p:ph type="body" sz="quarter" idx="15" hasCustomPrompt="1"/>
          </p:nvPr>
        </p:nvSpPr>
        <p:spPr>
          <a:xfrm>
            <a:off x="1041400" y="371702"/>
            <a:ext cx="4483099" cy="719499"/>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algn="r"/>
            <a:r>
              <a:rPr lang="en-US" b="1">
                <a:effectLst/>
                <a:latin typeface="Arial" panose="020B0604020202020204" pitchFamily="34" charset="0"/>
              </a:rPr>
              <a:t>Lorem ipsum dolor sit </a:t>
            </a:r>
            <a:r>
              <a:rPr lang="en-US" b="1" err="1">
                <a:effectLst/>
                <a:latin typeface="Arial" panose="020B0604020202020204" pitchFamily="34" charset="0"/>
              </a:rPr>
              <a:t>amet</a:t>
            </a:r>
            <a:r>
              <a:rPr lang="en-US" b="1">
                <a:effectLst/>
                <a:latin typeface="Arial" panose="020B0604020202020204" pitchFamily="34" charset="0"/>
              </a:rPr>
              <a:t>, </a:t>
            </a:r>
            <a:r>
              <a:rPr lang="en-US" b="1" err="1">
                <a:effectLst/>
                <a:latin typeface="Arial" panose="020B0604020202020204" pitchFamily="34" charset="0"/>
              </a:rPr>
              <a:t>consectetur</a:t>
            </a:r>
            <a:r>
              <a:rPr lang="en-US" b="1">
                <a:effectLst/>
                <a:latin typeface="Arial" panose="020B0604020202020204" pitchFamily="34" charset="0"/>
              </a:rPr>
              <a:t> </a:t>
            </a:r>
            <a:r>
              <a:rPr lang="en-US" b="1" err="1">
                <a:effectLst/>
                <a:latin typeface="Arial" panose="020B0604020202020204" pitchFamily="34" charset="0"/>
              </a:rPr>
              <a:t>adipiscing</a:t>
            </a:r>
            <a:endParaRPr lang="en-US">
              <a:effectLst/>
              <a:latin typeface="Arial" panose="020B0604020202020204" pitchFamily="34" charset="0"/>
            </a:endParaRPr>
          </a:p>
        </p:txBody>
      </p:sp>
      <p:sp>
        <p:nvSpPr>
          <p:cNvPr id="9" name="Text Placeholder 16">
            <a:extLst>
              <a:ext uri="{FF2B5EF4-FFF2-40B4-BE49-F238E27FC236}">
                <a16:creationId xmlns:a16="http://schemas.microsoft.com/office/drawing/2014/main" id="{80176ABF-11E6-C25C-7F1C-5C01CB7B1DBA}"/>
              </a:ext>
            </a:extLst>
          </p:cNvPr>
          <p:cNvSpPr>
            <a:spLocks noGrp="1"/>
          </p:cNvSpPr>
          <p:nvPr>
            <p:ph type="body" sz="quarter" idx="29" hasCustomPrompt="1"/>
          </p:nvPr>
        </p:nvSpPr>
        <p:spPr>
          <a:xfrm>
            <a:off x="5905501" y="511402"/>
            <a:ext cx="4013199" cy="478199"/>
          </a:xfrm>
        </p:spPr>
        <p:txBody>
          <a:bodyPr>
            <a:noAutofit/>
          </a:bodyPr>
          <a:lstStyle>
            <a:lvl1pPr marL="0" indent="0">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1" name="Text Placeholder 15">
            <a:extLst>
              <a:ext uri="{FF2B5EF4-FFF2-40B4-BE49-F238E27FC236}">
                <a16:creationId xmlns:a16="http://schemas.microsoft.com/office/drawing/2014/main" id="{5178FDB1-3439-D5E2-CCA5-249B943BB264}"/>
              </a:ext>
            </a:extLst>
          </p:cNvPr>
          <p:cNvSpPr>
            <a:spLocks noGrp="1"/>
          </p:cNvSpPr>
          <p:nvPr>
            <p:ph type="body" sz="quarter" idx="30" hasCustomPrompt="1"/>
          </p:nvPr>
        </p:nvSpPr>
        <p:spPr>
          <a:xfrm>
            <a:off x="1883521" y="2152324"/>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2" name="Text Placeholder 16">
            <a:extLst>
              <a:ext uri="{FF2B5EF4-FFF2-40B4-BE49-F238E27FC236}">
                <a16:creationId xmlns:a16="http://schemas.microsoft.com/office/drawing/2014/main" id="{B747687D-F643-C272-BC5C-EEF88C902DCE}"/>
              </a:ext>
            </a:extLst>
          </p:cNvPr>
          <p:cNvSpPr>
            <a:spLocks noGrp="1"/>
          </p:cNvSpPr>
          <p:nvPr>
            <p:ph type="body" sz="quarter" idx="31" hasCustomPrompt="1"/>
          </p:nvPr>
        </p:nvSpPr>
        <p:spPr>
          <a:xfrm>
            <a:off x="1883521" y="2375020"/>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13" name="Text Placeholder 16">
            <a:extLst>
              <a:ext uri="{FF2B5EF4-FFF2-40B4-BE49-F238E27FC236}">
                <a16:creationId xmlns:a16="http://schemas.microsoft.com/office/drawing/2014/main" id="{1CDC655A-8EA3-A060-43A6-0594734D1F2C}"/>
              </a:ext>
            </a:extLst>
          </p:cNvPr>
          <p:cNvSpPr>
            <a:spLocks noGrp="1"/>
          </p:cNvSpPr>
          <p:nvPr>
            <p:ph type="body" sz="quarter" idx="32" hasCustomPrompt="1"/>
          </p:nvPr>
        </p:nvSpPr>
        <p:spPr>
          <a:xfrm>
            <a:off x="1883521" y="2739780"/>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4" name="Text Placeholder 15">
            <a:extLst>
              <a:ext uri="{FF2B5EF4-FFF2-40B4-BE49-F238E27FC236}">
                <a16:creationId xmlns:a16="http://schemas.microsoft.com/office/drawing/2014/main" id="{C1F5548D-1534-071C-FA2D-BF98FEA966FC}"/>
              </a:ext>
            </a:extLst>
          </p:cNvPr>
          <p:cNvSpPr>
            <a:spLocks noGrp="1"/>
          </p:cNvSpPr>
          <p:nvPr>
            <p:ph type="body" sz="quarter" idx="33" hasCustomPrompt="1"/>
          </p:nvPr>
        </p:nvSpPr>
        <p:spPr>
          <a:xfrm>
            <a:off x="4076700" y="4046499"/>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5" name="Text Placeholder 16">
            <a:extLst>
              <a:ext uri="{FF2B5EF4-FFF2-40B4-BE49-F238E27FC236}">
                <a16:creationId xmlns:a16="http://schemas.microsoft.com/office/drawing/2014/main" id="{54AC81E1-9BDA-9102-DC0C-45546EBE1140}"/>
              </a:ext>
            </a:extLst>
          </p:cNvPr>
          <p:cNvSpPr>
            <a:spLocks noGrp="1"/>
          </p:cNvSpPr>
          <p:nvPr>
            <p:ph type="body" sz="quarter" idx="34" hasCustomPrompt="1"/>
          </p:nvPr>
        </p:nvSpPr>
        <p:spPr>
          <a:xfrm>
            <a:off x="4076700" y="4269195"/>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16" name="Text Placeholder 16">
            <a:extLst>
              <a:ext uri="{FF2B5EF4-FFF2-40B4-BE49-F238E27FC236}">
                <a16:creationId xmlns:a16="http://schemas.microsoft.com/office/drawing/2014/main" id="{41A3F643-10E9-92BA-A352-E9F8D8D4DB64}"/>
              </a:ext>
            </a:extLst>
          </p:cNvPr>
          <p:cNvSpPr>
            <a:spLocks noGrp="1"/>
          </p:cNvSpPr>
          <p:nvPr>
            <p:ph type="body" sz="quarter" idx="35" hasCustomPrompt="1"/>
          </p:nvPr>
        </p:nvSpPr>
        <p:spPr>
          <a:xfrm>
            <a:off x="4076700" y="4633955"/>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1" name="Text Placeholder 16">
            <a:extLst>
              <a:ext uri="{FF2B5EF4-FFF2-40B4-BE49-F238E27FC236}">
                <a16:creationId xmlns:a16="http://schemas.microsoft.com/office/drawing/2014/main" id="{EC93B6E3-88F3-12CE-49F8-373DE5537AA7}"/>
              </a:ext>
            </a:extLst>
          </p:cNvPr>
          <p:cNvSpPr>
            <a:spLocks noGrp="1"/>
          </p:cNvSpPr>
          <p:nvPr>
            <p:ph type="body" sz="quarter" idx="39" hasCustomPrompt="1"/>
          </p:nvPr>
        </p:nvSpPr>
        <p:spPr>
          <a:xfrm rot="5400000">
            <a:off x="1046415" y="4447069"/>
            <a:ext cx="1372933" cy="468567"/>
          </a:xfrm>
        </p:spPr>
        <p:txBody>
          <a:bodyPr>
            <a:noAutofit/>
          </a:bodyPr>
          <a:lstStyle>
            <a:lvl1pPr marL="0" indent="0">
              <a:buNone/>
              <a:defRPr sz="3000" b="0" i="0">
                <a:solidFill>
                  <a:schemeClr val="bg1"/>
                </a:solidFill>
                <a:latin typeface="Arial" panose="020B0604020202020204" pitchFamily="34" charset="0"/>
                <a:cs typeface="Arial" panose="020B0604020202020204" pitchFamily="34" charset="0"/>
              </a:defRPr>
            </a:lvl1pPr>
          </a:lstStyle>
          <a:p>
            <a:pPr lvl="0"/>
            <a:r>
              <a:rPr lang="en-US"/>
              <a:t>YEAR</a:t>
            </a:r>
          </a:p>
        </p:txBody>
      </p:sp>
      <p:sp>
        <p:nvSpPr>
          <p:cNvPr id="22" name="Text Placeholder 16">
            <a:extLst>
              <a:ext uri="{FF2B5EF4-FFF2-40B4-BE49-F238E27FC236}">
                <a16:creationId xmlns:a16="http://schemas.microsoft.com/office/drawing/2014/main" id="{915BD51F-B042-8555-E56B-522ED9981C03}"/>
              </a:ext>
            </a:extLst>
          </p:cNvPr>
          <p:cNvSpPr>
            <a:spLocks noGrp="1"/>
          </p:cNvSpPr>
          <p:nvPr>
            <p:ph type="body" sz="quarter" idx="40" hasCustomPrompt="1"/>
          </p:nvPr>
        </p:nvSpPr>
        <p:spPr>
          <a:xfrm rot="5400000">
            <a:off x="10063417" y="4447069"/>
            <a:ext cx="1372933" cy="468567"/>
          </a:xfrm>
        </p:spPr>
        <p:txBody>
          <a:bodyPr>
            <a:noAutofit/>
          </a:bodyPr>
          <a:lstStyle>
            <a:lvl1pPr marL="0" indent="0">
              <a:buNone/>
              <a:defRPr sz="3000" b="0" i="0">
                <a:solidFill>
                  <a:schemeClr val="bg1"/>
                </a:solidFill>
                <a:latin typeface="Arial" panose="020B0604020202020204" pitchFamily="34" charset="0"/>
                <a:cs typeface="Arial" panose="020B0604020202020204" pitchFamily="34" charset="0"/>
              </a:defRPr>
            </a:lvl1pPr>
          </a:lstStyle>
          <a:p>
            <a:pPr lvl="0"/>
            <a:r>
              <a:rPr lang="en-US"/>
              <a:t>YEAR</a:t>
            </a:r>
          </a:p>
        </p:txBody>
      </p:sp>
      <p:sp>
        <p:nvSpPr>
          <p:cNvPr id="23" name="Text Placeholder 15">
            <a:extLst>
              <a:ext uri="{FF2B5EF4-FFF2-40B4-BE49-F238E27FC236}">
                <a16:creationId xmlns:a16="http://schemas.microsoft.com/office/drawing/2014/main" id="{7DF43CA5-62EC-ECED-FF2A-9B8D851A1202}"/>
              </a:ext>
            </a:extLst>
          </p:cNvPr>
          <p:cNvSpPr>
            <a:spLocks noGrp="1"/>
          </p:cNvSpPr>
          <p:nvPr>
            <p:ph type="body" sz="quarter" idx="41" hasCustomPrompt="1"/>
          </p:nvPr>
        </p:nvSpPr>
        <p:spPr>
          <a:xfrm>
            <a:off x="7924800" y="2152324"/>
            <a:ext cx="2739279" cy="236951"/>
          </a:xfrm>
        </p:spPr>
        <p:txBody>
          <a:bodyPr>
            <a:noAutofit/>
          </a:bodyPr>
          <a:lstStyle>
            <a:lvl1pPr marL="0" indent="0" algn="r">
              <a:buNone/>
              <a:defRPr sz="1200" spc="300">
                <a:solidFill>
                  <a:schemeClr val="bg1"/>
                </a:solidFill>
              </a:defRPr>
            </a:lvl1pPr>
          </a:lstStyle>
          <a:p>
            <a:r>
              <a:rPr lang="en-US">
                <a:effectLst/>
                <a:latin typeface="Arial" panose="020B0604020202020204" pitchFamily="34" charset="0"/>
              </a:rPr>
              <a:t>TITLE</a:t>
            </a:r>
          </a:p>
        </p:txBody>
      </p:sp>
      <p:sp>
        <p:nvSpPr>
          <p:cNvPr id="24" name="Text Placeholder 16">
            <a:extLst>
              <a:ext uri="{FF2B5EF4-FFF2-40B4-BE49-F238E27FC236}">
                <a16:creationId xmlns:a16="http://schemas.microsoft.com/office/drawing/2014/main" id="{AF483B1D-CE57-B97A-DB7B-77B27E9250A1}"/>
              </a:ext>
            </a:extLst>
          </p:cNvPr>
          <p:cNvSpPr>
            <a:spLocks noGrp="1"/>
          </p:cNvSpPr>
          <p:nvPr>
            <p:ph type="body" sz="quarter" idx="42" hasCustomPrompt="1"/>
          </p:nvPr>
        </p:nvSpPr>
        <p:spPr>
          <a:xfrm>
            <a:off x="7924800" y="2375020"/>
            <a:ext cx="2739279" cy="374413"/>
          </a:xfrm>
        </p:spPr>
        <p:txBody>
          <a:bodyPr>
            <a:noAutofit/>
          </a:bodyPr>
          <a:lstStyle>
            <a:lvl1pPr marL="0" indent="0" algn="r">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26" name="Text Placeholder 16">
            <a:extLst>
              <a:ext uri="{FF2B5EF4-FFF2-40B4-BE49-F238E27FC236}">
                <a16:creationId xmlns:a16="http://schemas.microsoft.com/office/drawing/2014/main" id="{24789BFC-36BD-3755-AA53-DAA3B362831E}"/>
              </a:ext>
            </a:extLst>
          </p:cNvPr>
          <p:cNvSpPr>
            <a:spLocks noGrp="1"/>
          </p:cNvSpPr>
          <p:nvPr>
            <p:ph type="body" sz="quarter" idx="43" hasCustomPrompt="1"/>
          </p:nvPr>
        </p:nvSpPr>
        <p:spPr>
          <a:xfrm>
            <a:off x="7924800" y="2739780"/>
            <a:ext cx="2739279" cy="697639"/>
          </a:xfrm>
        </p:spPr>
        <p:txBody>
          <a:bodyPr>
            <a:noAutofit/>
          </a:bodyPr>
          <a:lstStyle>
            <a:lvl1pPr marL="0" indent="0" algn="r">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 Placeholder 15">
            <a:extLst>
              <a:ext uri="{FF2B5EF4-FFF2-40B4-BE49-F238E27FC236}">
                <a16:creationId xmlns:a16="http://schemas.microsoft.com/office/drawing/2014/main" id="{6E97D195-DD3E-B7B1-8C6D-887731EFE104}"/>
              </a:ext>
            </a:extLst>
          </p:cNvPr>
          <p:cNvSpPr>
            <a:spLocks noGrp="1"/>
          </p:cNvSpPr>
          <p:nvPr>
            <p:ph type="body" sz="quarter" idx="44" hasCustomPrompt="1"/>
          </p:nvPr>
        </p:nvSpPr>
        <p:spPr>
          <a:xfrm>
            <a:off x="7315200" y="4046499"/>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3" name="Text Placeholder 16">
            <a:extLst>
              <a:ext uri="{FF2B5EF4-FFF2-40B4-BE49-F238E27FC236}">
                <a16:creationId xmlns:a16="http://schemas.microsoft.com/office/drawing/2014/main" id="{84970E94-6275-4315-730F-6397AD79E354}"/>
              </a:ext>
            </a:extLst>
          </p:cNvPr>
          <p:cNvSpPr>
            <a:spLocks noGrp="1"/>
          </p:cNvSpPr>
          <p:nvPr>
            <p:ph type="body" sz="quarter" idx="45" hasCustomPrompt="1"/>
          </p:nvPr>
        </p:nvSpPr>
        <p:spPr>
          <a:xfrm>
            <a:off x="7315200" y="4269195"/>
            <a:ext cx="2739279" cy="374413"/>
          </a:xfrm>
        </p:spPr>
        <p:txBody>
          <a:bodyPr>
            <a:noAutofit/>
          </a:bodyPr>
          <a:lstStyle>
            <a:lvl1pPr marL="0" indent="0">
              <a:buNone/>
              <a:defRPr sz="2200" b="1" i="0">
                <a:solidFill>
                  <a:schemeClr val="bg1"/>
                </a:solidFill>
                <a:latin typeface="Arial" panose="020B0604020202020204" pitchFamily="34" charset="0"/>
                <a:cs typeface="Arial" panose="020B0604020202020204" pitchFamily="34" charset="0"/>
              </a:defRPr>
            </a:lvl1pPr>
          </a:lstStyle>
          <a:p>
            <a:pPr lvl="0"/>
            <a:r>
              <a:rPr lang="en-US"/>
              <a:t>Date</a:t>
            </a:r>
          </a:p>
        </p:txBody>
      </p:sp>
      <p:sp>
        <p:nvSpPr>
          <p:cNvPr id="8" name="Text Placeholder 16">
            <a:extLst>
              <a:ext uri="{FF2B5EF4-FFF2-40B4-BE49-F238E27FC236}">
                <a16:creationId xmlns:a16="http://schemas.microsoft.com/office/drawing/2014/main" id="{473554BF-FB6C-687B-879A-9C3F4C2218AC}"/>
              </a:ext>
            </a:extLst>
          </p:cNvPr>
          <p:cNvSpPr>
            <a:spLocks noGrp="1"/>
          </p:cNvSpPr>
          <p:nvPr>
            <p:ph type="body" sz="quarter" idx="46" hasCustomPrompt="1"/>
          </p:nvPr>
        </p:nvSpPr>
        <p:spPr>
          <a:xfrm>
            <a:off x="7315200" y="4633955"/>
            <a:ext cx="2739279" cy="6976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10" name="TextBox 9">
            <a:extLst>
              <a:ext uri="{FF2B5EF4-FFF2-40B4-BE49-F238E27FC236}">
                <a16:creationId xmlns:a16="http://schemas.microsoft.com/office/drawing/2014/main" id="{AEB5EF95-FF60-9D1F-64AD-9CC65698B1F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88362972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Infographic Slide 2">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8" name="Text Placeholder 16">
            <a:extLst>
              <a:ext uri="{FF2B5EF4-FFF2-40B4-BE49-F238E27FC236}">
                <a16:creationId xmlns:a16="http://schemas.microsoft.com/office/drawing/2014/main" id="{5F87B933-2F5B-178E-CE3D-46CD789B8FED}"/>
              </a:ext>
            </a:extLst>
          </p:cNvPr>
          <p:cNvSpPr>
            <a:spLocks noGrp="1"/>
          </p:cNvSpPr>
          <p:nvPr>
            <p:ph type="body" sz="quarter" idx="31" hasCustomPrompt="1"/>
          </p:nvPr>
        </p:nvSpPr>
        <p:spPr>
          <a:xfrm>
            <a:off x="1172321" y="1718901"/>
            <a:ext cx="10374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9" name="Text Placeholder 16">
            <a:extLst>
              <a:ext uri="{FF2B5EF4-FFF2-40B4-BE49-F238E27FC236}">
                <a16:creationId xmlns:a16="http://schemas.microsoft.com/office/drawing/2014/main" id="{2C1AAADD-3DD8-5FAA-2ACE-6149D61589FB}"/>
              </a:ext>
            </a:extLst>
          </p:cNvPr>
          <p:cNvSpPr>
            <a:spLocks noGrp="1"/>
          </p:cNvSpPr>
          <p:nvPr>
            <p:ph type="body" sz="quarter" idx="33" hasCustomPrompt="1"/>
          </p:nvPr>
        </p:nvSpPr>
        <p:spPr>
          <a:xfrm>
            <a:off x="1172321" y="2032861"/>
            <a:ext cx="1354979" cy="1307239"/>
          </a:xfrm>
        </p:spPr>
        <p:txBody>
          <a:bodyPr>
            <a:noAutofit/>
          </a:bodyPr>
          <a:lstStyle>
            <a:lvl1pPr marL="0" indent="0">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0" name="Text Placeholder 16">
            <a:extLst>
              <a:ext uri="{FF2B5EF4-FFF2-40B4-BE49-F238E27FC236}">
                <a16:creationId xmlns:a16="http://schemas.microsoft.com/office/drawing/2014/main" id="{4C90F0C0-2BB8-337D-96E6-9826F74C8A36}"/>
              </a:ext>
            </a:extLst>
          </p:cNvPr>
          <p:cNvSpPr>
            <a:spLocks noGrp="1"/>
          </p:cNvSpPr>
          <p:nvPr>
            <p:ph type="body" sz="quarter" idx="34" hasCustomPrompt="1"/>
          </p:nvPr>
        </p:nvSpPr>
        <p:spPr>
          <a:xfrm>
            <a:off x="10261600" y="1895840"/>
            <a:ext cx="1342279" cy="374413"/>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1" name="Text Placeholder 16">
            <a:extLst>
              <a:ext uri="{FF2B5EF4-FFF2-40B4-BE49-F238E27FC236}">
                <a16:creationId xmlns:a16="http://schemas.microsoft.com/office/drawing/2014/main" id="{9A0D2B9B-64B5-C181-ED24-1DBED0A3CE36}"/>
              </a:ext>
            </a:extLst>
          </p:cNvPr>
          <p:cNvSpPr>
            <a:spLocks noGrp="1"/>
          </p:cNvSpPr>
          <p:nvPr>
            <p:ph type="body" sz="quarter" idx="35" hasCustomPrompt="1"/>
          </p:nvPr>
        </p:nvSpPr>
        <p:spPr>
          <a:xfrm>
            <a:off x="10261600" y="2209800"/>
            <a:ext cx="1354979" cy="130723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32" name="Text Placeholder 16">
            <a:extLst>
              <a:ext uri="{FF2B5EF4-FFF2-40B4-BE49-F238E27FC236}">
                <a16:creationId xmlns:a16="http://schemas.microsoft.com/office/drawing/2014/main" id="{104E842D-C31A-A294-1E77-8BF5A61A5126}"/>
              </a:ext>
            </a:extLst>
          </p:cNvPr>
          <p:cNvSpPr>
            <a:spLocks noGrp="1"/>
          </p:cNvSpPr>
          <p:nvPr>
            <p:ph type="body" sz="quarter" idx="36" hasCustomPrompt="1"/>
          </p:nvPr>
        </p:nvSpPr>
        <p:spPr>
          <a:xfrm>
            <a:off x="9620328" y="4080241"/>
            <a:ext cx="2021652" cy="341922"/>
          </a:xfrm>
        </p:spPr>
        <p:txBody>
          <a:bodyPr>
            <a:noAutofit/>
          </a:bodyPr>
          <a:lstStyle>
            <a:lvl1pPr marL="0" indent="0" algn="r">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33" name="Text Placeholder 16">
            <a:extLst>
              <a:ext uri="{FF2B5EF4-FFF2-40B4-BE49-F238E27FC236}">
                <a16:creationId xmlns:a16="http://schemas.microsoft.com/office/drawing/2014/main" id="{A358A67D-E343-2FD7-111F-61F1431BC7CE}"/>
              </a:ext>
            </a:extLst>
          </p:cNvPr>
          <p:cNvSpPr>
            <a:spLocks noGrp="1"/>
          </p:cNvSpPr>
          <p:nvPr>
            <p:ph type="body" sz="quarter" idx="37" hasCustomPrompt="1"/>
          </p:nvPr>
        </p:nvSpPr>
        <p:spPr>
          <a:xfrm>
            <a:off x="9613900" y="4394201"/>
            <a:ext cx="2040779" cy="990599"/>
          </a:xfrm>
        </p:spPr>
        <p:txBody>
          <a:bodyPr>
            <a:noAutofit/>
          </a:bodyPr>
          <a:lstStyle>
            <a:lvl1pPr marL="0" indent="0" algn="r">
              <a:lnSpc>
                <a:spcPct val="100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p>
        </p:txBody>
      </p:sp>
      <p:sp>
        <p:nvSpPr>
          <p:cNvPr id="2" name="TextBox 1">
            <a:extLst>
              <a:ext uri="{FF2B5EF4-FFF2-40B4-BE49-F238E27FC236}">
                <a16:creationId xmlns:a16="http://schemas.microsoft.com/office/drawing/2014/main" id="{52E57D48-3268-8DD2-7992-C6475B18C8C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5042DABD-FACB-9F42-6451-1E8A0D5BA0D3}"/>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878EFD7-39AC-4669-9A95-4A6BC1077CF4}"/>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58535721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Infographic Slide 3">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AF7DF601-669F-0F4F-C594-A0ABF99F8810}"/>
              </a:ext>
            </a:extLst>
          </p:cNvPr>
          <p:cNvSpPr>
            <a:spLocks noGrp="1"/>
          </p:cNvSpPr>
          <p:nvPr>
            <p:ph type="body" sz="quarter" idx="38" hasCustomPrompt="1"/>
          </p:nvPr>
        </p:nvSpPr>
        <p:spPr>
          <a:xfrm>
            <a:off x="1054874" y="2019225"/>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9" name="Text Placeholder 16">
            <a:extLst>
              <a:ext uri="{FF2B5EF4-FFF2-40B4-BE49-F238E27FC236}">
                <a16:creationId xmlns:a16="http://schemas.microsoft.com/office/drawing/2014/main" id="{B6978443-49C2-2E82-E35D-413646D159A2}"/>
              </a:ext>
            </a:extLst>
          </p:cNvPr>
          <p:cNvSpPr>
            <a:spLocks noGrp="1"/>
          </p:cNvSpPr>
          <p:nvPr>
            <p:ph type="body" sz="quarter" idx="39" hasCustomPrompt="1"/>
          </p:nvPr>
        </p:nvSpPr>
        <p:spPr>
          <a:xfrm>
            <a:off x="1054873" y="3259940"/>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3BA32EF0-56F0-0084-1E0F-5E6F96484387}"/>
              </a:ext>
            </a:extLst>
          </p:cNvPr>
          <p:cNvSpPr>
            <a:spLocks noGrp="1"/>
          </p:cNvSpPr>
          <p:nvPr>
            <p:ph type="body" sz="quarter" idx="40" hasCustomPrompt="1"/>
          </p:nvPr>
        </p:nvSpPr>
        <p:spPr>
          <a:xfrm>
            <a:off x="1054874" y="2596774"/>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1" name="Text Placeholder 16">
            <a:extLst>
              <a:ext uri="{FF2B5EF4-FFF2-40B4-BE49-F238E27FC236}">
                <a16:creationId xmlns:a16="http://schemas.microsoft.com/office/drawing/2014/main" id="{96B3DB35-4390-8415-7050-4297DCA4C11C}"/>
              </a:ext>
            </a:extLst>
          </p:cNvPr>
          <p:cNvSpPr>
            <a:spLocks noGrp="1"/>
          </p:cNvSpPr>
          <p:nvPr>
            <p:ph type="body" sz="quarter" idx="41" hasCustomPrompt="1"/>
          </p:nvPr>
        </p:nvSpPr>
        <p:spPr>
          <a:xfrm>
            <a:off x="4851401"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12" name="Text Placeholder 15">
            <a:extLst>
              <a:ext uri="{FF2B5EF4-FFF2-40B4-BE49-F238E27FC236}">
                <a16:creationId xmlns:a16="http://schemas.microsoft.com/office/drawing/2014/main" id="{92DE51A5-388C-9873-CE4A-10126392FE01}"/>
              </a:ext>
            </a:extLst>
          </p:cNvPr>
          <p:cNvSpPr>
            <a:spLocks noGrp="1"/>
          </p:cNvSpPr>
          <p:nvPr>
            <p:ph type="body" sz="quarter" idx="30" hasCustomPrompt="1"/>
          </p:nvPr>
        </p:nvSpPr>
        <p:spPr>
          <a:xfrm>
            <a:off x="485140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3" name="Text Placeholder 16">
            <a:extLst>
              <a:ext uri="{FF2B5EF4-FFF2-40B4-BE49-F238E27FC236}">
                <a16:creationId xmlns:a16="http://schemas.microsoft.com/office/drawing/2014/main" id="{A2F526AC-7CB4-4584-D5C5-4C5216828E14}"/>
              </a:ext>
            </a:extLst>
          </p:cNvPr>
          <p:cNvSpPr>
            <a:spLocks noGrp="1"/>
          </p:cNvSpPr>
          <p:nvPr>
            <p:ph type="body" sz="quarter" idx="31" hasCustomPrompt="1"/>
          </p:nvPr>
        </p:nvSpPr>
        <p:spPr>
          <a:xfrm>
            <a:off x="485140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6" name="Text Placeholder 15">
            <a:extLst>
              <a:ext uri="{FF2B5EF4-FFF2-40B4-BE49-F238E27FC236}">
                <a16:creationId xmlns:a16="http://schemas.microsoft.com/office/drawing/2014/main" id="{38355C7C-0F91-653C-CAA6-CDFBD218ECE5}"/>
              </a:ext>
            </a:extLst>
          </p:cNvPr>
          <p:cNvSpPr>
            <a:spLocks noGrp="1"/>
          </p:cNvSpPr>
          <p:nvPr>
            <p:ph type="body" sz="quarter" idx="43" hasCustomPrompt="1"/>
          </p:nvPr>
        </p:nvSpPr>
        <p:spPr>
          <a:xfrm>
            <a:off x="720968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17" name="Text Placeholder 16">
            <a:extLst>
              <a:ext uri="{FF2B5EF4-FFF2-40B4-BE49-F238E27FC236}">
                <a16:creationId xmlns:a16="http://schemas.microsoft.com/office/drawing/2014/main" id="{40CAF9FF-DD78-F44D-96B9-550C2D0D590D}"/>
              </a:ext>
            </a:extLst>
          </p:cNvPr>
          <p:cNvSpPr>
            <a:spLocks noGrp="1"/>
          </p:cNvSpPr>
          <p:nvPr>
            <p:ph type="body" sz="quarter" idx="44" hasCustomPrompt="1"/>
          </p:nvPr>
        </p:nvSpPr>
        <p:spPr>
          <a:xfrm>
            <a:off x="720968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9" name="Text Placeholder 15">
            <a:extLst>
              <a:ext uri="{FF2B5EF4-FFF2-40B4-BE49-F238E27FC236}">
                <a16:creationId xmlns:a16="http://schemas.microsoft.com/office/drawing/2014/main" id="{0DE42956-9862-C2EF-5C6C-BEE15F131DC6}"/>
              </a:ext>
            </a:extLst>
          </p:cNvPr>
          <p:cNvSpPr>
            <a:spLocks noGrp="1"/>
          </p:cNvSpPr>
          <p:nvPr>
            <p:ph type="body" sz="quarter" idx="46" hasCustomPrompt="1"/>
          </p:nvPr>
        </p:nvSpPr>
        <p:spPr>
          <a:xfrm>
            <a:off x="9533781" y="2143905"/>
            <a:ext cx="1746504" cy="243695"/>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TITLE</a:t>
            </a:r>
          </a:p>
        </p:txBody>
      </p:sp>
      <p:sp>
        <p:nvSpPr>
          <p:cNvPr id="20" name="Text Placeholder 16">
            <a:extLst>
              <a:ext uri="{FF2B5EF4-FFF2-40B4-BE49-F238E27FC236}">
                <a16:creationId xmlns:a16="http://schemas.microsoft.com/office/drawing/2014/main" id="{295284A2-AC16-DB1A-BCF3-839EAB75F5FD}"/>
              </a:ext>
            </a:extLst>
          </p:cNvPr>
          <p:cNvSpPr>
            <a:spLocks noGrp="1"/>
          </p:cNvSpPr>
          <p:nvPr>
            <p:ph type="body" sz="quarter" idx="47" hasCustomPrompt="1"/>
          </p:nvPr>
        </p:nvSpPr>
        <p:spPr>
          <a:xfrm>
            <a:off x="9533781" y="2366601"/>
            <a:ext cx="1746504"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 name="TextBox 1">
            <a:extLst>
              <a:ext uri="{FF2B5EF4-FFF2-40B4-BE49-F238E27FC236}">
                <a16:creationId xmlns:a16="http://schemas.microsoft.com/office/drawing/2014/main" id="{9F0FA536-2D67-438F-7E23-FF35E050137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29C6B5C0-46DF-B869-D29F-818CFBB50654}"/>
              </a:ext>
            </a:extLst>
          </p:cNvPr>
          <p:cNvSpPr>
            <a:spLocks noGrp="1"/>
          </p:cNvSpPr>
          <p:nvPr>
            <p:ph type="body" sz="quarter" idx="50" hasCustomPrompt="1"/>
          </p:nvPr>
        </p:nvSpPr>
        <p:spPr>
          <a:xfrm>
            <a:off x="7205004"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14" name="Text Placeholder 16">
            <a:extLst>
              <a:ext uri="{FF2B5EF4-FFF2-40B4-BE49-F238E27FC236}">
                <a16:creationId xmlns:a16="http://schemas.microsoft.com/office/drawing/2014/main" id="{B8EA4015-4052-07CA-13DA-626F98EDBCFE}"/>
              </a:ext>
            </a:extLst>
          </p:cNvPr>
          <p:cNvSpPr>
            <a:spLocks noGrp="1"/>
          </p:cNvSpPr>
          <p:nvPr>
            <p:ph type="body" sz="quarter" idx="51" hasCustomPrompt="1"/>
          </p:nvPr>
        </p:nvSpPr>
        <p:spPr>
          <a:xfrm>
            <a:off x="9525000" y="2730500"/>
            <a:ext cx="1746504" cy="3403014"/>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a:t>
            </a:r>
            <a:r>
              <a:rPr lang="en-US" err="1">
                <a:effectLst/>
                <a:latin typeface="Arial" panose="020B0604020202020204" pitchFamily="34" charset="0"/>
              </a:rPr>
              <a:t>Ati</a:t>
            </a:r>
            <a:r>
              <a:rPr lang="en-US">
                <a:effectLst/>
                <a:latin typeface="Arial" panose="020B0604020202020204" pitchFamily="34" charset="0"/>
              </a:rPr>
              <a:t> </a:t>
            </a:r>
            <a:r>
              <a:rPr lang="en-US" err="1">
                <a:effectLst/>
                <a:latin typeface="Arial" panose="020B0604020202020204" pitchFamily="34" charset="0"/>
              </a:rPr>
              <a:t>odit</a:t>
            </a:r>
            <a:r>
              <a:rPr lang="en-US">
                <a:effectLst/>
                <a:latin typeface="Arial" panose="020B0604020202020204" pitchFamily="34" charset="0"/>
              </a:rPr>
              <a:t> </a:t>
            </a:r>
            <a:r>
              <a:rPr lang="en-US" err="1">
                <a:effectLst/>
                <a:latin typeface="Arial" panose="020B0604020202020204" pitchFamily="34" charset="0"/>
              </a:rPr>
              <a:t>ea</a:t>
            </a:r>
            <a:r>
              <a:rPr lang="en-US">
                <a:effectLst/>
                <a:latin typeface="Arial" panose="020B0604020202020204" pitchFamily="34" charset="0"/>
              </a:rPr>
              <a:t> </a:t>
            </a:r>
            <a:r>
              <a:rPr lang="en-US" err="1">
                <a:effectLst/>
                <a:latin typeface="Arial" panose="020B0604020202020204" pitchFamily="34" charset="0"/>
              </a:rPr>
              <a:t>consequi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a:t>
            </a:r>
            <a:r>
              <a:rPr lang="en-US" err="1">
                <a:effectLst/>
                <a:latin typeface="Arial" panose="020B0604020202020204" pitchFamily="34" charset="0"/>
              </a:rPr>
              <a:t>te</a:t>
            </a:r>
            <a:r>
              <a:rPr lang="en-US">
                <a:effectLst/>
                <a:latin typeface="Arial" panose="020B0604020202020204" pitchFamily="34" charset="0"/>
              </a:rPr>
              <a:t> </a:t>
            </a:r>
            <a:r>
              <a:rPr lang="en-US" err="1">
                <a:effectLst/>
                <a:latin typeface="Arial" panose="020B0604020202020204" pitchFamily="34" charset="0"/>
              </a:rPr>
              <a:t>sapedit</a:t>
            </a:r>
            <a:r>
              <a:rPr lang="en-US">
                <a:effectLst/>
                <a:latin typeface="Arial" panose="020B0604020202020204" pitchFamily="34" charset="0"/>
              </a:rPr>
              <a:t> </a:t>
            </a:r>
            <a:r>
              <a:rPr lang="en-US" err="1">
                <a:effectLst/>
                <a:latin typeface="Arial" panose="020B0604020202020204" pitchFamily="34" charset="0"/>
              </a:rPr>
              <a:t>atiur</a:t>
            </a:r>
            <a:r>
              <a:rPr lang="en-US">
                <a:effectLst/>
                <a:latin typeface="Arial" panose="020B0604020202020204" pitchFamily="34" charset="0"/>
              </a:rPr>
              <a:t>? Met </a:t>
            </a:r>
            <a:r>
              <a:rPr lang="en-US" err="1">
                <a:effectLst/>
                <a:latin typeface="Arial" panose="020B0604020202020204" pitchFamily="34" charset="0"/>
              </a:rPr>
              <a:t>omnis</a:t>
            </a:r>
            <a:r>
              <a:rPr lang="en-US">
                <a:effectLst/>
                <a:latin typeface="Arial" panose="020B0604020202020204" pitchFamily="34" charset="0"/>
              </a:rPr>
              <a:t> </a:t>
            </a:r>
            <a:r>
              <a:rPr lang="en-US" err="1">
                <a:effectLst/>
                <a:latin typeface="Arial" panose="020B0604020202020204" pitchFamily="34" charset="0"/>
              </a:rPr>
              <a:t>ipsaecto</a:t>
            </a:r>
            <a:r>
              <a:rPr lang="en-US">
                <a:effectLst/>
                <a:latin typeface="Arial" panose="020B0604020202020204" pitchFamily="34" charset="0"/>
              </a:rPr>
              <a:t> et et </a:t>
            </a:r>
            <a:r>
              <a:rPr lang="en-US" err="1">
                <a:effectLst/>
                <a:latin typeface="Arial" panose="020B0604020202020204" pitchFamily="34" charset="0"/>
              </a:rPr>
              <a:t>aut</a:t>
            </a:r>
            <a:r>
              <a:rPr lang="en-US">
                <a:effectLst/>
                <a:latin typeface="Arial" panose="020B0604020202020204" pitchFamily="34" charset="0"/>
              </a:rPr>
              <a:t> di </a:t>
            </a:r>
            <a:r>
              <a:rPr lang="en-US" err="1">
                <a:effectLst/>
                <a:latin typeface="Arial" panose="020B0604020202020204" pitchFamily="34" charset="0"/>
              </a:rPr>
              <a:t>officatur</a:t>
            </a:r>
            <a:r>
              <a:rPr lang="en-US">
                <a:effectLst/>
                <a:latin typeface="Arial" panose="020B0604020202020204" pitchFamily="34" charset="0"/>
              </a:rPr>
              <a:t> a </a:t>
            </a:r>
            <a:r>
              <a:rPr lang="en-US" err="1">
                <a:effectLst/>
                <a:latin typeface="Arial" panose="020B0604020202020204" pitchFamily="34" charset="0"/>
              </a:rPr>
              <a:t>volupta</a:t>
            </a:r>
            <a:r>
              <a:rPr lang="en-US">
                <a:effectLst/>
                <a:latin typeface="Arial" panose="020B0604020202020204" pitchFamily="34" charset="0"/>
              </a:rPr>
              <a:t> </a:t>
            </a:r>
            <a:r>
              <a:rPr lang="en-US" err="1">
                <a:effectLst/>
                <a:latin typeface="Arial" panose="020B0604020202020204" pitchFamily="34" charset="0"/>
              </a:rPr>
              <a:t>tatem</a:t>
            </a:r>
            <a:r>
              <a:rPr lang="en-US">
                <a:effectLst/>
                <a:latin typeface="Arial" panose="020B0604020202020204" pitchFamily="34" charset="0"/>
              </a:rPr>
              <a:t>. </a:t>
            </a:r>
            <a:r>
              <a:rPr lang="en-US" err="1">
                <a:effectLst/>
                <a:latin typeface="Arial" panose="020B0604020202020204" pitchFamily="34" charset="0"/>
              </a:rPr>
              <a:t>Namusandit</a:t>
            </a:r>
            <a:r>
              <a:rPr lang="en-US">
                <a:effectLst/>
                <a:latin typeface="Arial" panose="020B0604020202020204" pitchFamily="34" charset="0"/>
              </a:rPr>
              <a:t> </a:t>
            </a:r>
            <a:r>
              <a:rPr lang="en-US" err="1">
                <a:effectLst/>
                <a:latin typeface="Arial" panose="020B0604020202020204" pitchFamily="34" charset="0"/>
              </a:rPr>
              <a:t>quossiti</a:t>
            </a:r>
            <a:r>
              <a:rPr lang="en-US">
                <a:effectLst/>
                <a:latin typeface="Arial" panose="020B0604020202020204" pitchFamily="34" charset="0"/>
              </a:rPr>
              <a:t> </a:t>
            </a:r>
            <a:r>
              <a:rPr lang="en-US" err="1">
                <a:effectLst/>
                <a:latin typeface="Arial" panose="020B0604020202020204" pitchFamily="34" charset="0"/>
              </a:rPr>
              <a:t>coruptiae</a:t>
            </a:r>
            <a:r>
              <a:rPr lang="en-US">
                <a:effectLst/>
                <a:latin typeface="Arial" panose="020B0604020202020204" pitchFamily="34" charset="0"/>
              </a:rPr>
              <a:t> dis </a:t>
            </a:r>
            <a:r>
              <a:rPr lang="en-US" err="1">
                <a:effectLst/>
                <a:latin typeface="Arial" panose="020B0604020202020204" pitchFamily="34" charset="0"/>
              </a:rPr>
              <a:t>dero</a:t>
            </a:r>
            <a:r>
              <a:rPr lang="en-US">
                <a:effectLst/>
                <a:latin typeface="Arial" panose="020B0604020202020204" pitchFamily="34" charset="0"/>
              </a:rPr>
              <a:t> </a:t>
            </a:r>
            <a:r>
              <a:rPr lang="en-US" err="1">
                <a:effectLst/>
                <a:latin typeface="Arial" panose="020B0604020202020204" pitchFamily="34" charset="0"/>
              </a:rPr>
              <a:t>eos</a:t>
            </a:r>
            <a:r>
              <a:rPr lang="en-US">
                <a:effectLst/>
                <a:latin typeface="Arial" panose="020B0604020202020204" pitchFamily="34" charset="0"/>
              </a:rPr>
              <a:t> </a:t>
            </a:r>
            <a:r>
              <a:rPr lang="en-US" err="1">
                <a:effectLst/>
                <a:latin typeface="Arial" panose="020B0604020202020204" pitchFamily="34" charset="0"/>
              </a:rPr>
              <a:t>Nonsequi</a:t>
            </a:r>
            <a:r>
              <a:rPr lang="en-US">
                <a:effectLst/>
                <a:latin typeface="Arial" panose="020B0604020202020204" pitchFamily="34" charset="0"/>
              </a:rPr>
              <a:t> </a:t>
            </a:r>
            <a:r>
              <a:rPr lang="en-US" err="1">
                <a:effectLst/>
                <a:latin typeface="Arial" panose="020B0604020202020204" pitchFamily="34" charset="0"/>
              </a:rPr>
              <a:t>dus</a:t>
            </a:r>
            <a:r>
              <a:rPr lang="en-US">
                <a:effectLst/>
                <a:latin typeface="Arial" panose="020B0604020202020204" pitchFamily="34" charset="0"/>
              </a:rPr>
              <a:t> </a:t>
            </a:r>
            <a:r>
              <a:rPr lang="en-US" err="1">
                <a:effectLst/>
                <a:latin typeface="Arial" panose="020B0604020202020204" pitchFamily="34" charset="0"/>
              </a:rPr>
              <a:t>sint</a:t>
            </a:r>
            <a:r>
              <a:rPr lang="en-US">
                <a:effectLst/>
                <a:latin typeface="Arial" panose="020B0604020202020204" pitchFamily="34" charset="0"/>
              </a:rPr>
              <a:t>. </a:t>
            </a:r>
            <a:r>
              <a:rPr lang="en-US" err="1">
                <a:effectLst/>
                <a:latin typeface="Arial" panose="020B0604020202020204" pitchFamily="34" charset="0"/>
              </a:rPr>
              <a:t>Saperib</a:t>
            </a:r>
            <a:r>
              <a:rPr lang="en-US">
                <a:effectLst/>
                <a:latin typeface="Arial" panose="020B0604020202020204" pitchFamily="34" charset="0"/>
              </a:rPr>
              <a:t> </a:t>
            </a:r>
            <a:r>
              <a:rPr lang="en-US" err="1">
                <a:effectLst/>
                <a:latin typeface="Arial" panose="020B0604020202020204" pitchFamily="34" charset="0"/>
              </a:rPr>
              <a:t>erciet</a:t>
            </a:r>
            <a:r>
              <a:rPr lang="en-US">
                <a:effectLst/>
                <a:latin typeface="Arial" panose="020B0604020202020204" pitchFamily="34" charset="0"/>
              </a:rPr>
              <a:t> </a:t>
            </a:r>
            <a:r>
              <a:rPr lang="en-US" err="1">
                <a:effectLst/>
                <a:latin typeface="Arial" panose="020B0604020202020204" pitchFamily="34" charset="0"/>
              </a:rPr>
              <a:t>adit</a:t>
            </a:r>
            <a:r>
              <a:rPr lang="en-US">
                <a:effectLst/>
                <a:latin typeface="Arial" panose="020B0604020202020204" pitchFamily="34" charset="0"/>
              </a:rPr>
              <a:t>?</a:t>
            </a:r>
          </a:p>
        </p:txBody>
      </p:sp>
      <p:sp>
        <p:nvSpPr>
          <p:cNvPr id="3" name="Text Placeholder 16">
            <a:extLst>
              <a:ext uri="{FF2B5EF4-FFF2-40B4-BE49-F238E27FC236}">
                <a16:creationId xmlns:a16="http://schemas.microsoft.com/office/drawing/2014/main" id="{FA37DF8B-ACB6-8529-9831-468F5F20F2B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73D3B25F-FAE7-0F60-AA1B-C8F052F093F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57599926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Infographic Slide 4">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7" name="Text Placeholder 16">
            <a:extLst>
              <a:ext uri="{FF2B5EF4-FFF2-40B4-BE49-F238E27FC236}">
                <a16:creationId xmlns:a16="http://schemas.microsoft.com/office/drawing/2014/main" id="{AF7DF601-669F-0F4F-C594-A0ABF99F8810}"/>
              </a:ext>
            </a:extLst>
          </p:cNvPr>
          <p:cNvSpPr>
            <a:spLocks noGrp="1"/>
          </p:cNvSpPr>
          <p:nvPr>
            <p:ph type="body" sz="quarter" idx="38" hasCustomPrompt="1"/>
          </p:nvPr>
        </p:nvSpPr>
        <p:spPr>
          <a:xfrm>
            <a:off x="1054874" y="2234982"/>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9" name="Text Placeholder 16">
            <a:extLst>
              <a:ext uri="{FF2B5EF4-FFF2-40B4-BE49-F238E27FC236}">
                <a16:creationId xmlns:a16="http://schemas.microsoft.com/office/drawing/2014/main" id="{B6978443-49C2-2E82-E35D-413646D159A2}"/>
              </a:ext>
            </a:extLst>
          </p:cNvPr>
          <p:cNvSpPr>
            <a:spLocks noGrp="1"/>
          </p:cNvSpPr>
          <p:nvPr>
            <p:ph type="body" sz="quarter" idx="39" hasCustomPrompt="1"/>
          </p:nvPr>
        </p:nvSpPr>
        <p:spPr>
          <a:xfrm>
            <a:off x="1054873" y="3475697"/>
            <a:ext cx="3466327" cy="111392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a:t>
            </a:r>
            <a:r>
              <a:rPr lang="en-US" err="1">
                <a:effectLst/>
                <a:latin typeface="Arial" panose="020B0604020202020204" pitchFamily="34" charset="0"/>
              </a:rPr>
              <a:t>dictuam</a:t>
            </a:r>
            <a:r>
              <a:rPr lang="en-US">
                <a:effectLst/>
                <a:latin typeface="Arial" panose="020B0604020202020204" pitchFamily="34" charset="0"/>
              </a:rPr>
              <a:t>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0" name="Text Placeholder 16">
            <a:extLst>
              <a:ext uri="{FF2B5EF4-FFF2-40B4-BE49-F238E27FC236}">
                <a16:creationId xmlns:a16="http://schemas.microsoft.com/office/drawing/2014/main" id="{3BA32EF0-56F0-0084-1E0F-5E6F96484387}"/>
              </a:ext>
            </a:extLst>
          </p:cNvPr>
          <p:cNvSpPr>
            <a:spLocks noGrp="1"/>
          </p:cNvSpPr>
          <p:nvPr>
            <p:ph type="body" sz="quarter" idx="40" hasCustomPrompt="1"/>
          </p:nvPr>
        </p:nvSpPr>
        <p:spPr>
          <a:xfrm>
            <a:off x="1054874" y="2776673"/>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3" name="Chart Placeholder 23">
            <a:extLst>
              <a:ext uri="{FF2B5EF4-FFF2-40B4-BE49-F238E27FC236}">
                <a16:creationId xmlns:a16="http://schemas.microsoft.com/office/drawing/2014/main" id="{0884B98A-CC76-5A4F-17B2-7BB18F3B9098}"/>
              </a:ext>
            </a:extLst>
          </p:cNvPr>
          <p:cNvSpPr>
            <a:spLocks noGrp="1"/>
          </p:cNvSpPr>
          <p:nvPr>
            <p:ph type="chart" sz="quarter" idx="54" hasCustomPrompt="1"/>
          </p:nvPr>
        </p:nvSpPr>
        <p:spPr>
          <a:xfrm>
            <a:off x="5346700" y="1600057"/>
            <a:ext cx="6311900" cy="4089400"/>
          </a:xfrm>
        </p:spPr>
        <p:txBody>
          <a:bodyPr anchor="ctr">
            <a:normAutofit/>
          </a:bodyPr>
          <a:lstStyle>
            <a:lvl1pPr marL="0" indent="0" algn="ctr">
              <a:buNone/>
              <a:defRPr sz="2000"/>
            </a:lvl1pPr>
          </a:lstStyle>
          <a:p>
            <a:r>
              <a:rPr lang="en-US"/>
              <a:t>Chart</a:t>
            </a:r>
          </a:p>
        </p:txBody>
      </p:sp>
      <p:pic>
        <p:nvPicPr>
          <p:cNvPr id="3" name="Picture 2">
            <a:extLst>
              <a:ext uri="{FF2B5EF4-FFF2-40B4-BE49-F238E27FC236}">
                <a16:creationId xmlns:a16="http://schemas.microsoft.com/office/drawing/2014/main" id="{C7BDEA47-5A80-02D3-8344-0EF5706130AF}"/>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2" name="TextBox 1">
            <a:extLst>
              <a:ext uri="{FF2B5EF4-FFF2-40B4-BE49-F238E27FC236}">
                <a16:creationId xmlns:a16="http://schemas.microsoft.com/office/drawing/2014/main" id="{38317D8F-C422-1537-2800-5403448C4C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6" name="Text Placeholder 16">
            <a:extLst>
              <a:ext uri="{FF2B5EF4-FFF2-40B4-BE49-F238E27FC236}">
                <a16:creationId xmlns:a16="http://schemas.microsoft.com/office/drawing/2014/main" id="{1D41AE07-C64E-3C08-9F78-C9FE367E9D3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5FD6CC78-55B8-726F-3FC1-3785D7CE996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9904929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Infographic Slide 5">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12" name="Chart Placeholder 11">
            <a:extLst>
              <a:ext uri="{FF2B5EF4-FFF2-40B4-BE49-F238E27FC236}">
                <a16:creationId xmlns:a16="http://schemas.microsoft.com/office/drawing/2014/main" id="{B35EA068-CA2E-B09B-E177-60C93CD67243}"/>
              </a:ext>
            </a:extLst>
          </p:cNvPr>
          <p:cNvSpPr>
            <a:spLocks noGrp="1"/>
          </p:cNvSpPr>
          <p:nvPr>
            <p:ph type="chart" sz="quarter" idx="55" hasCustomPrompt="1"/>
          </p:nvPr>
        </p:nvSpPr>
        <p:spPr>
          <a:xfrm>
            <a:off x="7645712" y="509588"/>
            <a:ext cx="1723140" cy="1724025"/>
          </a:xfrm>
        </p:spPr>
        <p:txBody>
          <a:bodyPr anchor="ctr">
            <a:normAutofit/>
          </a:bodyPr>
          <a:lstStyle>
            <a:lvl1pPr marL="0" indent="0" algn="ctr">
              <a:buNone/>
              <a:defRPr sz="2000"/>
            </a:lvl1pPr>
          </a:lstStyle>
          <a:p>
            <a:r>
              <a:rPr lang="en-US"/>
              <a:t>Chart</a:t>
            </a:r>
          </a:p>
        </p:txBody>
      </p:sp>
      <p:sp>
        <p:nvSpPr>
          <p:cNvPr id="13" name="Chart Placeholder 11">
            <a:extLst>
              <a:ext uri="{FF2B5EF4-FFF2-40B4-BE49-F238E27FC236}">
                <a16:creationId xmlns:a16="http://schemas.microsoft.com/office/drawing/2014/main" id="{DE2B2398-DAA7-051A-8D45-3DAAD6BEB064}"/>
              </a:ext>
            </a:extLst>
          </p:cNvPr>
          <p:cNvSpPr>
            <a:spLocks noGrp="1"/>
          </p:cNvSpPr>
          <p:nvPr>
            <p:ph type="chart" sz="quarter" idx="56" hasCustomPrompt="1"/>
          </p:nvPr>
        </p:nvSpPr>
        <p:spPr>
          <a:xfrm>
            <a:off x="9525000" y="509588"/>
            <a:ext cx="1723140" cy="1724025"/>
          </a:xfrm>
        </p:spPr>
        <p:txBody>
          <a:bodyPr anchor="ctr">
            <a:normAutofit/>
          </a:bodyPr>
          <a:lstStyle>
            <a:lvl1pPr marL="0" indent="0" algn="ctr">
              <a:buNone/>
              <a:defRPr sz="2000"/>
            </a:lvl1pPr>
          </a:lstStyle>
          <a:p>
            <a:r>
              <a:rPr lang="en-US"/>
              <a:t>Chart</a:t>
            </a:r>
          </a:p>
        </p:txBody>
      </p:sp>
      <p:sp>
        <p:nvSpPr>
          <p:cNvPr id="30" name="Chart Placeholder 11">
            <a:extLst>
              <a:ext uri="{FF2B5EF4-FFF2-40B4-BE49-F238E27FC236}">
                <a16:creationId xmlns:a16="http://schemas.microsoft.com/office/drawing/2014/main" id="{0EA37DD6-EBD8-7484-D864-A35CF4F3C0CF}"/>
              </a:ext>
            </a:extLst>
          </p:cNvPr>
          <p:cNvSpPr>
            <a:spLocks noGrp="1"/>
          </p:cNvSpPr>
          <p:nvPr>
            <p:ph type="chart" sz="quarter" idx="57" hasCustomPrompt="1"/>
          </p:nvPr>
        </p:nvSpPr>
        <p:spPr>
          <a:xfrm>
            <a:off x="7645712" y="2437150"/>
            <a:ext cx="1723140" cy="1724025"/>
          </a:xfrm>
        </p:spPr>
        <p:txBody>
          <a:bodyPr anchor="ctr">
            <a:normAutofit/>
          </a:bodyPr>
          <a:lstStyle>
            <a:lvl1pPr marL="0" indent="0" algn="ctr">
              <a:buNone/>
              <a:defRPr sz="2000"/>
            </a:lvl1pPr>
          </a:lstStyle>
          <a:p>
            <a:r>
              <a:rPr lang="en-US"/>
              <a:t>Chart</a:t>
            </a:r>
          </a:p>
        </p:txBody>
      </p:sp>
      <p:sp>
        <p:nvSpPr>
          <p:cNvPr id="31" name="Chart Placeholder 11">
            <a:extLst>
              <a:ext uri="{FF2B5EF4-FFF2-40B4-BE49-F238E27FC236}">
                <a16:creationId xmlns:a16="http://schemas.microsoft.com/office/drawing/2014/main" id="{F218EF0B-389B-5269-E539-4634AFD3EBEC}"/>
              </a:ext>
            </a:extLst>
          </p:cNvPr>
          <p:cNvSpPr>
            <a:spLocks noGrp="1"/>
          </p:cNvSpPr>
          <p:nvPr>
            <p:ph type="chart" sz="quarter" idx="58" hasCustomPrompt="1"/>
          </p:nvPr>
        </p:nvSpPr>
        <p:spPr>
          <a:xfrm>
            <a:off x="9525000" y="2437150"/>
            <a:ext cx="1723140" cy="1724025"/>
          </a:xfrm>
        </p:spPr>
        <p:txBody>
          <a:bodyPr anchor="ctr">
            <a:normAutofit/>
          </a:bodyPr>
          <a:lstStyle>
            <a:lvl1pPr marL="0" indent="0" algn="ctr">
              <a:buNone/>
              <a:defRPr sz="2000"/>
            </a:lvl1pPr>
          </a:lstStyle>
          <a:p>
            <a:r>
              <a:rPr lang="en-US"/>
              <a:t>Chart</a:t>
            </a:r>
          </a:p>
        </p:txBody>
      </p:sp>
      <p:sp>
        <p:nvSpPr>
          <p:cNvPr id="32" name="Chart Placeholder 11">
            <a:extLst>
              <a:ext uri="{FF2B5EF4-FFF2-40B4-BE49-F238E27FC236}">
                <a16:creationId xmlns:a16="http://schemas.microsoft.com/office/drawing/2014/main" id="{757B5271-0A18-70EA-934F-315BFEE190DB}"/>
              </a:ext>
            </a:extLst>
          </p:cNvPr>
          <p:cNvSpPr>
            <a:spLocks noGrp="1"/>
          </p:cNvSpPr>
          <p:nvPr>
            <p:ph type="chart" sz="quarter" idx="59" hasCustomPrompt="1"/>
          </p:nvPr>
        </p:nvSpPr>
        <p:spPr>
          <a:xfrm>
            <a:off x="7645712" y="4404610"/>
            <a:ext cx="1723140" cy="1724025"/>
          </a:xfrm>
        </p:spPr>
        <p:txBody>
          <a:bodyPr anchor="ctr">
            <a:normAutofit/>
          </a:bodyPr>
          <a:lstStyle>
            <a:lvl1pPr marL="0" indent="0" algn="ctr">
              <a:buNone/>
              <a:defRPr sz="2000"/>
            </a:lvl1pPr>
          </a:lstStyle>
          <a:p>
            <a:r>
              <a:rPr lang="en-US"/>
              <a:t>Chart</a:t>
            </a:r>
          </a:p>
        </p:txBody>
      </p:sp>
      <p:sp>
        <p:nvSpPr>
          <p:cNvPr id="33" name="Chart Placeholder 11">
            <a:extLst>
              <a:ext uri="{FF2B5EF4-FFF2-40B4-BE49-F238E27FC236}">
                <a16:creationId xmlns:a16="http://schemas.microsoft.com/office/drawing/2014/main" id="{9751C894-3B07-9883-9779-E4CE2501182B}"/>
              </a:ext>
            </a:extLst>
          </p:cNvPr>
          <p:cNvSpPr>
            <a:spLocks noGrp="1"/>
          </p:cNvSpPr>
          <p:nvPr>
            <p:ph type="chart" sz="quarter" idx="60" hasCustomPrompt="1"/>
          </p:nvPr>
        </p:nvSpPr>
        <p:spPr>
          <a:xfrm>
            <a:off x="9525000" y="4404610"/>
            <a:ext cx="1723140" cy="1724025"/>
          </a:xfrm>
        </p:spPr>
        <p:txBody>
          <a:bodyPr anchor="ctr">
            <a:normAutofit/>
          </a:bodyPr>
          <a:lstStyle>
            <a:lvl1pPr marL="0" indent="0" algn="ctr">
              <a:buNone/>
              <a:defRPr sz="2000"/>
            </a:lvl1pPr>
          </a:lstStyle>
          <a:p>
            <a:r>
              <a:rPr lang="en-US"/>
              <a:t>Chart</a:t>
            </a:r>
          </a:p>
        </p:txBody>
      </p:sp>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4" name="Text Placeholder 16">
            <a:extLst>
              <a:ext uri="{FF2B5EF4-FFF2-40B4-BE49-F238E27FC236}">
                <a16:creationId xmlns:a16="http://schemas.microsoft.com/office/drawing/2014/main" id="{4D024D05-E6DA-E748-CA1A-078C07EC3343}"/>
              </a:ext>
            </a:extLst>
          </p:cNvPr>
          <p:cNvSpPr>
            <a:spLocks noGrp="1"/>
          </p:cNvSpPr>
          <p:nvPr>
            <p:ph type="body" sz="quarter" idx="41" hasCustomPrompt="1"/>
          </p:nvPr>
        </p:nvSpPr>
        <p:spPr>
          <a:xfrm>
            <a:off x="6273800" y="16554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5" name="Text Placeholder 16">
            <a:extLst>
              <a:ext uri="{FF2B5EF4-FFF2-40B4-BE49-F238E27FC236}">
                <a16:creationId xmlns:a16="http://schemas.microsoft.com/office/drawing/2014/main" id="{B855203D-3793-4FC0-A513-B2B47AB442C1}"/>
              </a:ext>
            </a:extLst>
          </p:cNvPr>
          <p:cNvSpPr>
            <a:spLocks noGrp="1"/>
          </p:cNvSpPr>
          <p:nvPr>
            <p:ph type="body" sz="quarter" idx="42" hasCustomPrompt="1"/>
          </p:nvPr>
        </p:nvSpPr>
        <p:spPr>
          <a:xfrm>
            <a:off x="6273800" y="18923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6" name="Text Placeholder 16">
            <a:extLst>
              <a:ext uri="{FF2B5EF4-FFF2-40B4-BE49-F238E27FC236}">
                <a16:creationId xmlns:a16="http://schemas.microsoft.com/office/drawing/2014/main" id="{D9457618-99FB-EDA2-EE44-16959AD21CC3}"/>
              </a:ext>
            </a:extLst>
          </p:cNvPr>
          <p:cNvSpPr>
            <a:spLocks noGrp="1"/>
          </p:cNvSpPr>
          <p:nvPr>
            <p:ph type="body" sz="quarter" idx="43" hasCustomPrompt="1"/>
          </p:nvPr>
        </p:nvSpPr>
        <p:spPr>
          <a:xfrm>
            <a:off x="6273800" y="35731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7" name="Text Placeholder 16">
            <a:extLst>
              <a:ext uri="{FF2B5EF4-FFF2-40B4-BE49-F238E27FC236}">
                <a16:creationId xmlns:a16="http://schemas.microsoft.com/office/drawing/2014/main" id="{F0DA17F6-1B4F-D046-F003-59ECC5951602}"/>
              </a:ext>
            </a:extLst>
          </p:cNvPr>
          <p:cNvSpPr>
            <a:spLocks noGrp="1"/>
          </p:cNvSpPr>
          <p:nvPr>
            <p:ph type="body" sz="quarter" idx="44" hasCustomPrompt="1"/>
          </p:nvPr>
        </p:nvSpPr>
        <p:spPr>
          <a:xfrm>
            <a:off x="6273800" y="38100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8" name="Text Placeholder 16">
            <a:extLst>
              <a:ext uri="{FF2B5EF4-FFF2-40B4-BE49-F238E27FC236}">
                <a16:creationId xmlns:a16="http://schemas.microsoft.com/office/drawing/2014/main" id="{CB3FB7F6-571B-44C1-922C-3C672C3E7CF3}"/>
              </a:ext>
            </a:extLst>
          </p:cNvPr>
          <p:cNvSpPr>
            <a:spLocks noGrp="1"/>
          </p:cNvSpPr>
          <p:nvPr>
            <p:ph type="body" sz="quarter" idx="45" hasCustomPrompt="1"/>
          </p:nvPr>
        </p:nvSpPr>
        <p:spPr>
          <a:xfrm>
            <a:off x="6273800" y="5516201"/>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9" name="Text Placeholder 16">
            <a:extLst>
              <a:ext uri="{FF2B5EF4-FFF2-40B4-BE49-F238E27FC236}">
                <a16:creationId xmlns:a16="http://schemas.microsoft.com/office/drawing/2014/main" id="{EDD490AA-411F-6ACB-BFE8-B8BD2C31C3A4}"/>
              </a:ext>
            </a:extLst>
          </p:cNvPr>
          <p:cNvSpPr>
            <a:spLocks noGrp="1"/>
          </p:cNvSpPr>
          <p:nvPr>
            <p:ph type="body" sz="quarter" idx="46" hasCustomPrompt="1"/>
          </p:nvPr>
        </p:nvSpPr>
        <p:spPr>
          <a:xfrm>
            <a:off x="6273800" y="5753100"/>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0" name="Text Placeholder 16">
            <a:extLst>
              <a:ext uri="{FF2B5EF4-FFF2-40B4-BE49-F238E27FC236}">
                <a16:creationId xmlns:a16="http://schemas.microsoft.com/office/drawing/2014/main" id="{9B88BB15-A4AD-BECA-B170-AF73DF7AE72C}"/>
              </a:ext>
            </a:extLst>
          </p:cNvPr>
          <p:cNvSpPr>
            <a:spLocks noGrp="1"/>
          </p:cNvSpPr>
          <p:nvPr>
            <p:ph type="body" sz="quarter" idx="47" hasCustomPrompt="1"/>
          </p:nvPr>
        </p:nvSpPr>
        <p:spPr>
          <a:xfrm>
            <a:off x="8013700" y="6108700"/>
            <a:ext cx="963024" cy="262299"/>
          </a:xfrm>
        </p:spPr>
        <p:txBody>
          <a:bodyPr>
            <a:no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1" name="Text Placeholder 16">
            <a:extLst>
              <a:ext uri="{FF2B5EF4-FFF2-40B4-BE49-F238E27FC236}">
                <a16:creationId xmlns:a16="http://schemas.microsoft.com/office/drawing/2014/main" id="{7A0F690C-A08A-F762-C7C8-3E785F269506}"/>
              </a:ext>
            </a:extLst>
          </p:cNvPr>
          <p:cNvSpPr>
            <a:spLocks noGrp="1"/>
          </p:cNvSpPr>
          <p:nvPr>
            <p:ph type="body" sz="quarter" idx="48" hasCustomPrompt="1"/>
          </p:nvPr>
        </p:nvSpPr>
        <p:spPr>
          <a:xfrm>
            <a:off x="9956800" y="6108700"/>
            <a:ext cx="963024" cy="262299"/>
          </a:xfrm>
        </p:spPr>
        <p:txBody>
          <a:bodyPr>
            <a:no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2" name="Text Placeholder 16">
            <a:extLst>
              <a:ext uri="{FF2B5EF4-FFF2-40B4-BE49-F238E27FC236}">
                <a16:creationId xmlns:a16="http://schemas.microsoft.com/office/drawing/2014/main" id="{5F12CDFB-4DC1-BAFD-8E32-2077D5F0A5BF}"/>
              </a:ext>
            </a:extLst>
          </p:cNvPr>
          <p:cNvSpPr>
            <a:spLocks noGrp="1"/>
          </p:cNvSpPr>
          <p:nvPr>
            <p:ph type="body" sz="quarter" idx="49" hasCustomPrompt="1"/>
          </p:nvPr>
        </p:nvSpPr>
        <p:spPr>
          <a:xfrm>
            <a:off x="8013700" y="50419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BF14BE73-7DFF-7B9F-2B9F-C4A3757BC69C}"/>
              </a:ext>
            </a:extLst>
          </p:cNvPr>
          <p:cNvSpPr>
            <a:spLocks noGrp="1"/>
          </p:cNvSpPr>
          <p:nvPr>
            <p:ph type="body" sz="quarter" idx="50" hasCustomPrompt="1"/>
          </p:nvPr>
        </p:nvSpPr>
        <p:spPr>
          <a:xfrm>
            <a:off x="9913936" y="50419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4" name="Text Placeholder 16">
            <a:extLst>
              <a:ext uri="{FF2B5EF4-FFF2-40B4-BE49-F238E27FC236}">
                <a16:creationId xmlns:a16="http://schemas.microsoft.com/office/drawing/2014/main" id="{4C420495-6280-3462-8257-7EB183C94A21}"/>
              </a:ext>
            </a:extLst>
          </p:cNvPr>
          <p:cNvSpPr>
            <a:spLocks noGrp="1"/>
          </p:cNvSpPr>
          <p:nvPr>
            <p:ph type="body" sz="quarter" idx="51" hasCustomPrompt="1"/>
          </p:nvPr>
        </p:nvSpPr>
        <p:spPr>
          <a:xfrm>
            <a:off x="8013700" y="31115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5" name="Text Placeholder 16">
            <a:extLst>
              <a:ext uri="{FF2B5EF4-FFF2-40B4-BE49-F238E27FC236}">
                <a16:creationId xmlns:a16="http://schemas.microsoft.com/office/drawing/2014/main" id="{73AD044A-FA2D-DFA3-1220-732265423771}"/>
              </a:ext>
            </a:extLst>
          </p:cNvPr>
          <p:cNvSpPr>
            <a:spLocks noGrp="1"/>
          </p:cNvSpPr>
          <p:nvPr>
            <p:ph type="body" sz="quarter" idx="52" hasCustomPrompt="1"/>
          </p:nvPr>
        </p:nvSpPr>
        <p:spPr>
          <a:xfrm>
            <a:off x="9913936" y="31115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988A5105-8BB2-8434-7539-5F63905D3678}"/>
              </a:ext>
            </a:extLst>
          </p:cNvPr>
          <p:cNvSpPr>
            <a:spLocks noGrp="1"/>
          </p:cNvSpPr>
          <p:nvPr>
            <p:ph type="body" sz="quarter" idx="53" hasCustomPrompt="1"/>
          </p:nvPr>
        </p:nvSpPr>
        <p:spPr>
          <a:xfrm>
            <a:off x="8013700" y="11684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7" name="Text Placeholder 16">
            <a:extLst>
              <a:ext uri="{FF2B5EF4-FFF2-40B4-BE49-F238E27FC236}">
                <a16:creationId xmlns:a16="http://schemas.microsoft.com/office/drawing/2014/main" id="{C23DD8E4-AB10-1137-A467-BFB059ADFF88}"/>
              </a:ext>
            </a:extLst>
          </p:cNvPr>
          <p:cNvSpPr>
            <a:spLocks noGrp="1"/>
          </p:cNvSpPr>
          <p:nvPr>
            <p:ph type="body" sz="quarter" idx="54" hasCustomPrompt="1"/>
          </p:nvPr>
        </p:nvSpPr>
        <p:spPr>
          <a:xfrm>
            <a:off x="9913936" y="1168400"/>
            <a:ext cx="963024" cy="3810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7" name="Text Placeholder 16">
            <a:extLst>
              <a:ext uri="{FF2B5EF4-FFF2-40B4-BE49-F238E27FC236}">
                <a16:creationId xmlns:a16="http://schemas.microsoft.com/office/drawing/2014/main" id="{EF33049E-D7BC-C9CC-5823-846825F40DE5}"/>
              </a:ext>
            </a:extLst>
          </p:cNvPr>
          <p:cNvSpPr>
            <a:spLocks noGrp="1"/>
          </p:cNvSpPr>
          <p:nvPr>
            <p:ph type="body" sz="quarter" idx="40" hasCustomPrompt="1"/>
          </p:nvPr>
        </p:nvSpPr>
        <p:spPr>
          <a:xfrm>
            <a:off x="1214864" y="5007520"/>
            <a:ext cx="3835107" cy="693638"/>
          </a:xfrm>
        </p:spPr>
        <p:txBody>
          <a:bodyPr>
            <a:noAutofit/>
          </a:bodyPr>
          <a:lstStyle>
            <a:lvl1pPr marL="0" indent="0">
              <a:buFont typeface="Arial" panose="020B0604020202020204" pitchFamily="34" charset="0"/>
              <a:buNone/>
              <a:defRPr sz="22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Vidicatque</a:t>
            </a:r>
            <a:r>
              <a:rPr lang="en-US">
                <a:effectLst/>
                <a:latin typeface="Arial" panose="020B0604020202020204" pitchFamily="34" charset="0"/>
              </a:rPr>
              <a:t> et la </a:t>
            </a:r>
            <a:r>
              <a:rPr lang="en-US" err="1">
                <a:effectLst/>
                <a:latin typeface="Arial" panose="020B0604020202020204" pitchFamily="34" charset="0"/>
              </a:rPr>
              <a:t>volore</a:t>
            </a:r>
            <a:r>
              <a:rPr lang="en-US">
                <a:effectLst/>
                <a:latin typeface="Arial" panose="020B0604020202020204" pitchFamily="34" charset="0"/>
              </a:rPr>
              <a:t> </a:t>
            </a:r>
            <a:r>
              <a:rPr lang="en-US" err="1">
                <a:effectLst/>
                <a:latin typeface="Arial" panose="020B0604020202020204" pitchFamily="34" charset="0"/>
              </a:rPr>
              <a:t>idebis</a:t>
            </a:r>
            <a:r>
              <a:rPr lang="en-US">
                <a:effectLst/>
                <a:latin typeface="Arial" panose="020B0604020202020204" pitchFamily="34" charset="0"/>
              </a:rPr>
              <a:t> </a:t>
            </a:r>
            <a:r>
              <a:rPr lang="en-US" err="1">
                <a:effectLst/>
                <a:latin typeface="Arial" panose="020B0604020202020204" pitchFamily="34" charset="0"/>
              </a:rPr>
              <a:t>doluptae</a:t>
            </a:r>
            <a:r>
              <a:rPr lang="en-US">
                <a:effectLst/>
                <a:latin typeface="Arial" panose="020B0604020202020204" pitchFamily="34" charset="0"/>
              </a:rPr>
              <a:t> </a:t>
            </a:r>
            <a:r>
              <a:rPr lang="en-US" err="1">
                <a:effectLst/>
                <a:latin typeface="Arial" panose="020B0604020202020204" pitchFamily="34" charset="0"/>
              </a:rPr>
              <a:t>preius</a:t>
            </a:r>
            <a:r>
              <a:rPr lang="en-US">
                <a:effectLst/>
                <a:latin typeface="Arial" panose="020B0604020202020204" pitchFamily="34" charset="0"/>
              </a:rPr>
              <a:t> </a:t>
            </a:r>
            <a:r>
              <a:rPr lang="en-US" err="1">
                <a:effectLst/>
                <a:latin typeface="Arial" panose="020B0604020202020204" pitchFamily="34" charset="0"/>
              </a:rPr>
              <a:t>eptusam</a:t>
            </a:r>
            <a:endParaRPr lang="en-US">
              <a:effectLst/>
              <a:latin typeface="Arial" panose="020B0604020202020204" pitchFamily="34" charset="0"/>
            </a:endParaRPr>
          </a:p>
        </p:txBody>
      </p:sp>
      <p:sp>
        <p:nvSpPr>
          <p:cNvPr id="9" name="Text Placeholder 15">
            <a:extLst>
              <a:ext uri="{FF2B5EF4-FFF2-40B4-BE49-F238E27FC236}">
                <a16:creationId xmlns:a16="http://schemas.microsoft.com/office/drawing/2014/main" id="{0CF2BF9D-0AE0-9F69-7476-7BFA501AD8F9}"/>
              </a:ext>
            </a:extLst>
          </p:cNvPr>
          <p:cNvSpPr>
            <a:spLocks noGrp="1"/>
          </p:cNvSpPr>
          <p:nvPr>
            <p:ph type="body" sz="quarter" idx="37" hasCustomPrompt="1"/>
          </p:nvPr>
        </p:nvSpPr>
        <p:spPr>
          <a:xfrm>
            <a:off x="1080272" y="1469569"/>
            <a:ext cx="4466511"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10" name="Text Placeholder 16">
            <a:extLst>
              <a:ext uri="{FF2B5EF4-FFF2-40B4-BE49-F238E27FC236}">
                <a16:creationId xmlns:a16="http://schemas.microsoft.com/office/drawing/2014/main" id="{43596410-884D-CB66-47E4-8089F3C11852}"/>
              </a:ext>
            </a:extLst>
          </p:cNvPr>
          <p:cNvSpPr>
            <a:spLocks noGrp="1"/>
          </p:cNvSpPr>
          <p:nvPr>
            <p:ph type="body" sz="quarter" idx="38" hasCustomPrompt="1"/>
          </p:nvPr>
        </p:nvSpPr>
        <p:spPr>
          <a:xfrm>
            <a:off x="1080272" y="1692265"/>
            <a:ext cx="4466510" cy="353291"/>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28" name="Text Placeholder 16">
            <a:extLst>
              <a:ext uri="{FF2B5EF4-FFF2-40B4-BE49-F238E27FC236}">
                <a16:creationId xmlns:a16="http://schemas.microsoft.com/office/drawing/2014/main" id="{DDC561FA-D96A-FD8A-CC58-E66641C51145}"/>
              </a:ext>
            </a:extLst>
          </p:cNvPr>
          <p:cNvSpPr>
            <a:spLocks noGrp="1"/>
          </p:cNvSpPr>
          <p:nvPr>
            <p:ph type="body" sz="quarter" idx="39" hasCustomPrompt="1"/>
          </p:nvPr>
        </p:nvSpPr>
        <p:spPr>
          <a:xfrm>
            <a:off x="1080272" y="2149464"/>
            <a:ext cx="4472390" cy="1867732"/>
          </a:xfrm>
        </p:spPr>
        <p:txBody>
          <a:bodyPr>
            <a:noAutofit/>
          </a:bodyPr>
          <a:lstStyle>
            <a:lvl1pPr marL="0" marR="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a:t>
            </a:r>
          </a:p>
        </p:txBody>
      </p:sp>
      <p:sp>
        <p:nvSpPr>
          <p:cNvPr id="29" name="Text Placeholder 16">
            <a:extLst>
              <a:ext uri="{FF2B5EF4-FFF2-40B4-BE49-F238E27FC236}">
                <a16:creationId xmlns:a16="http://schemas.microsoft.com/office/drawing/2014/main" id="{59CB4BE8-E38F-ADEC-AE31-72058FE900E8}"/>
              </a:ext>
            </a:extLst>
          </p:cNvPr>
          <p:cNvSpPr>
            <a:spLocks noGrp="1"/>
          </p:cNvSpPr>
          <p:nvPr>
            <p:ph type="body" sz="quarter" idx="31" hasCustomPrompt="1"/>
          </p:nvPr>
        </p:nvSpPr>
        <p:spPr>
          <a:xfrm>
            <a:off x="1080271" y="4056006"/>
            <a:ext cx="4473190" cy="528396"/>
          </a:xfrm>
        </p:spPr>
        <p:txBody>
          <a:bodyPr>
            <a:noAutofit/>
          </a:bodyPr>
          <a:lstStyle>
            <a:lvl1pPr marL="179388" indent="-179388">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p:txBody>
      </p:sp>
      <p:pic>
        <p:nvPicPr>
          <p:cNvPr id="2" name="Picture 1">
            <a:extLst>
              <a:ext uri="{FF2B5EF4-FFF2-40B4-BE49-F238E27FC236}">
                <a16:creationId xmlns:a16="http://schemas.microsoft.com/office/drawing/2014/main" id="{4FF83B14-6E52-1575-BC26-3B91668038E2}"/>
              </a:ext>
            </a:extLst>
          </p:cNvPr>
          <p:cNvPicPr>
            <a:picLocks noChangeAspect="1"/>
          </p:cNvPicPr>
          <p:nvPr userDrawn="1"/>
        </p:nvPicPr>
        <p:blipFill>
          <a:blip r:embed="rId2"/>
          <a:srcRect r="58760"/>
          <a:stretch>
            <a:fillRect/>
          </a:stretch>
        </p:blipFill>
        <p:spPr>
          <a:xfrm>
            <a:off x="11089411" y="2673928"/>
            <a:ext cx="1102590" cy="1814944"/>
          </a:xfrm>
          <a:prstGeom prst="rect">
            <a:avLst/>
          </a:prstGeom>
        </p:spPr>
      </p:pic>
      <p:sp>
        <p:nvSpPr>
          <p:cNvPr id="3" name="TextBox 2">
            <a:extLst>
              <a:ext uri="{FF2B5EF4-FFF2-40B4-BE49-F238E27FC236}">
                <a16:creationId xmlns:a16="http://schemas.microsoft.com/office/drawing/2014/main" id="{2673BDE4-2B46-E078-11B5-32211375E96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17467FBE-94A8-D78F-2D20-9056EE84B15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34" name="Text Placeholder 16">
            <a:extLst>
              <a:ext uri="{FF2B5EF4-FFF2-40B4-BE49-F238E27FC236}">
                <a16:creationId xmlns:a16="http://schemas.microsoft.com/office/drawing/2014/main" id="{7F9361F1-3187-DD58-462D-A165DABB2791}"/>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7595983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Infographic Slide 6">
    <p:bg>
      <p:bgPr>
        <a:gradFill>
          <a:gsLst>
            <a:gs pos="31000">
              <a:srgbClr val="263765"/>
            </a:gs>
            <a:gs pos="98000">
              <a:srgbClr val="0A5EA4"/>
            </a:gs>
          </a:gsLst>
          <a:lin ang="54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33" name="Text Placeholder 16">
            <a:extLst>
              <a:ext uri="{FF2B5EF4-FFF2-40B4-BE49-F238E27FC236}">
                <a16:creationId xmlns:a16="http://schemas.microsoft.com/office/drawing/2014/main" id="{884CFACF-1604-3EC3-605D-64E597DCD3FE}"/>
              </a:ext>
            </a:extLst>
          </p:cNvPr>
          <p:cNvSpPr>
            <a:spLocks noGrp="1"/>
          </p:cNvSpPr>
          <p:nvPr>
            <p:ph type="body" sz="quarter" idx="41" hasCustomPrompt="1"/>
          </p:nvPr>
        </p:nvSpPr>
        <p:spPr>
          <a:xfrm>
            <a:off x="5657537" y="1105554"/>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4" name="Text Placeholder 16">
            <a:extLst>
              <a:ext uri="{FF2B5EF4-FFF2-40B4-BE49-F238E27FC236}">
                <a16:creationId xmlns:a16="http://schemas.microsoft.com/office/drawing/2014/main" id="{AE5E2D68-1CC5-1236-D12D-D780D43C5CC3}"/>
              </a:ext>
            </a:extLst>
          </p:cNvPr>
          <p:cNvSpPr>
            <a:spLocks noGrp="1"/>
          </p:cNvSpPr>
          <p:nvPr>
            <p:ph type="body" sz="quarter" idx="42" hasCustomPrompt="1"/>
          </p:nvPr>
        </p:nvSpPr>
        <p:spPr>
          <a:xfrm>
            <a:off x="5657537" y="1342453"/>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5" name="Text Placeholder 16">
            <a:extLst>
              <a:ext uri="{FF2B5EF4-FFF2-40B4-BE49-F238E27FC236}">
                <a16:creationId xmlns:a16="http://schemas.microsoft.com/office/drawing/2014/main" id="{C8DE1A4D-5BD9-7B1E-3BF3-9F7A171E13DA}"/>
              </a:ext>
            </a:extLst>
          </p:cNvPr>
          <p:cNvSpPr>
            <a:spLocks noGrp="1"/>
          </p:cNvSpPr>
          <p:nvPr>
            <p:ph type="body" sz="quarter" idx="43" hasCustomPrompt="1"/>
          </p:nvPr>
        </p:nvSpPr>
        <p:spPr>
          <a:xfrm>
            <a:off x="4875551" y="4218719"/>
            <a:ext cx="963024" cy="262299"/>
          </a:xfrm>
        </p:spPr>
        <p:txBody>
          <a:bodyPr>
            <a:noAutofit/>
          </a:bodyPr>
          <a:lstStyle>
            <a:lvl1pPr marL="0" indent="0" algn="r">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6" name="Text Placeholder 16">
            <a:extLst>
              <a:ext uri="{FF2B5EF4-FFF2-40B4-BE49-F238E27FC236}">
                <a16:creationId xmlns:a16="http://schemas.microsoft.com/office/drawing/2014/main" id="{A8DD5C5E-6577-53E2-F153-ACAA3E1F9D4D}"/>
              </a:ext>
            </a:extLst>
          </p:cNvPr>
          <p:cNvSpPr>
            <a:spLocks noGrp="1"/>
          </p:cNvSpPr>
          <p:nvPr>
            <p:ph type="body" sz="quarter" idx="44" hasCustomPrompt="1"/>
          </p:nvPr>
        </p:nvSpPr>
        <p:spPr>
          <a:xfrm>
            <a:off x="4875551" y="4455618"/>
            <a:ext cx="963024" cy="262299"/>
          </a:xfrm>
        </p:spPr>
        <p:txBody>
          <a:bodyPr>
            <a:no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7" name="Text Placeholder 16">
            <a:extLst>
              <a:ext uri="{FF2B5EF4-FFF2-40B4-BE49-F238E27FC236}">
                <a16:creationId xmlns:a16="http://schemas.microsoft.com/office/drawing/2014/main" id="{14370933-EC01-3F79-0BC0-13F9B3BC6175}"/>
              </a:ext>
            </a:extLst>
          </p:cNvPr>
          <p:cNvSpPr>
            <a:spLocks noGrp="1"/>
          </p:cNvSpPr>
          <p:nvPr>
            <p:ph type="body" sz="quarter" idx="45" hasCustomPrompt="1"/>
          </p:nvPr>
        </p:nvSpPr>
        <p:spPr>
          <a:xfrm>
            <a:off x="7931254" y="5676096"/>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38" name="Text Placeholder 16">
            <a:extLst>
              <a:ext uri="{FF2B5EF4-FFF2-40B4-BE49-F238E27FC236}">
                <a16:creationId xmlns:a16="http://schemas.microsoft.com/office/drawing/2014/main" id="{DC076AB8-D402-074F-04C6-156AC2869D1E}"/>
              </a:ext>
            </a:extLst>
          </p:cNvPr>
          <p:cNvSpPr>
            <a:spLocks noGrp="1"/>
          </p:cNvSpPr>
          <p:nvPr>
            <p:ph type="body" sz="quarter" idx="46" hasCustomPrompt="1"/>
          </p:nvPr>
        </p:nvSpPr>
        <p:spPr>
          <a:xfrm>
            <a:off x="7931254" y="5912995"/>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0" name="Text Placeholder 16">
            <a:extLst>
              <a:ext uri="{FF2B5EF4-FFF2-40B4-BE49-F238E27FC236}">
                <a16:creationId xmlns:a16="http://schemas.microsoft.com/office/drawing/2014/main" id="{D3465750-B4B6-0D2A-26CD-99297EBC4213}"/>
              </a:ext>
            </a:extLst>
          </p:cNvPr>
          <p:cNvSpPr>
            <a:spLocks noGrp="1"/>
          </p:cNvSpPr>
          <p:nvPr>
            <p:ph type="body" sz="quarter" idx="47" hasCustomPrompt="1"/>
          </p:nvPr>
        </p:nvSpPr>
        <p:spPr>
          <a:xfrm>
            <a:off x="10163747" y="4050704"/>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1" name="Text Placeholder 16">
            <a:extLst>
              <a:ext uri="{FF2B5EF4-FFF2-40B4-BE49-F238E27FC236}">
                <a16:creationId xmlns:a16="http://schemas.microsoft.com/office/drawing/2014/main" id="{1F4AA006-3B59-5EAA-40B8-4676ECF53D63}"/>
              </a:ext>
            </a:extLst>
          </p:cNvPr>
          <p:cNvSpPr>
            <a:spLocks noGrp="1"/>
          </p:cNvSpPr>
          <p:nvPr>
            <p:ph type="body" sz="quarter" idx="48" hasCustomPrompt="1"/>
          </p:nvPr>
        </p:nvSpPr>
        <p:spPr>
          <a:xfrm>
            <a:off x="10163747" y="4287603"/>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3" name="Text Placeholder 16">
            <a:extLst>
              <a:ext uri="{FF2B5EF4-FFF2-40B4-BE49-F238E27FC236}">
                <a16:creationId xmlns:a16="http://schemas.microsoft.com/office/drawing/2014/main" id="{F17B9B67-5907-9254-5465-15FA4CF616A1}"/>
              </a:ext>
            </a:extLst>
          </p:cNvPr>
          <p:cNvSpPr>
            <a:spLocks noGrp="1"/>
          </p:cNvSpPr>
          <p:nvPr>
            <p:ph type="body" sz="quarter" idx="49" hasCustomPrompt="1"/>
          </p:nvPr>
        </p:nvSpPr>
        <p:spPr>
          <a:xfrm>
            <a:off x="9343245" y="1053504"/>
            <a:ext cx="963024" cy="262299"/>
          </a:xfrm>
        </p:spPr>
        <p:txBody>
          <a:bodyPr>
            <a:noAutofit/>
          </a:bodyPr>
          <a:lstStyle>
            <a:lvl1pPr marL="0" indent="0" algn="l">
              <a:buNone/>
              <a:defRPr sz="18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4" name="Text Placeholder 16">
            <a:extLst>
              <a:ext uri="{FF2B5EF4-FFF2-40B4-BE49-F238E27FC236}">
                <a16:creationId xmlns:a16="http://schemas.microsoft.com/office/drawing/2014/main" id="{582D4CC7-D6EE-A94C-D84E-4CB3AFF321DF}"/>
              </a:ext>
            </a:extLst>
          </p:cNvPr>
          <p:cNvSpPr>
            <a:spLocks noGrp="1"/>
          </p:cNvSpPr>
          <p:nvPr>
            <p:ph type="body" sz="quarter" idx="50" hasCustomPrompt="1"/>
          </p:nvPr>
        </p:nvSpPr>
        <p:spPr>
          <a:xfrm>
            <a:off x="9343245" y="1290403"/>
            <a:ext cx="963024" cy="262299"/>
          </a:xfrm>
        </p:spPr>
        <p:txBody>
          <a:bodyPr>
            <a:noAutofit/>
          </a:bodyPr>
          <a:lstStyle>
            <a:lvl1pPr marL="0" indent="0" algn="l">
              <a:buNone/>
              <a:defRPr sz="2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5" name="Text Placeholder 16">
            <a:extLst>
              <a:ext uri="{FF2B5EF4-FFF2-40B4-BE49-F238E27FC236}">
                <a16:creationId xmlns:a16="http://schemas.microsoft.com/office/drawing/2014/main" id="{89A52E84-C23B-CCDB-A859-952DD2113556}"/>
              </a:ext>
            </a:extLst>
          </p:cNvPr>
          <p:cNvSpPr>
            <a:spLocks noGrp="1"/>
          </p:cNvSpPr>
          <p:nvPr>
            <p:ph type="body" sz="quarter" idx="51" hasCustomPrompt="1"/>
          </p:nvPr>
        </p:nvSpPr>
        <p:spPr>
          <a:xfrm>
            <a:off x="7302500" y="2971800"/>
            <a:ext cx="1358900" cy="292100"/>
          </a:xfrm>
        </p:spPr>
        <p:txBody>
          <a:bodyPr>
            <a:noAutofit/>
          </a:bodyPr>
          <a:lstStyle>
            <a:lvl1pPr marL="0" indent="0" algn="ctr">
              <a:buNone/>
              <a:defRPr sz="3000" b="0"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46" name="Text Placeholder 16">
            <a:extLst>
              <a:ext uri="{FF2B5EF4-FFF2-40B4-BE49-F238E27FC236}">
                <a16:creationId xmlns:a16="http://schemas.microsoft.com/office/drawing/2014/main" id="{56F698D2-3D2E-A870-F035-37E2571E7AD3}"/>
              </a:ext>
            </a:extLst>
          </p:cNvPr>
          <p:cNvSpPr>
            <a:spLocks noGrp="1"/>
          </p:cNvSpPr>
          <p:nvPr>
            <p:ph type="body" sz="quarter" idx="52" hasCustomPrompt="1"/>
          </p:nvPr>
        </p:nvSpPr>
        <p:spPr>
          <a:xfrm>
            <a:off x="7296150" y="3310299"/>
            <a:ext cx="1371600" cy="423501"/>
          </a:xfrm>
        </p:spPr>
        <p:txBody>
          <a:bodyPr>
            <a:noAutofit/>
          </a:bodyPr>
          <a:lstStyle>
            <a:lvl1pPr marL="0" indent="0" algn="ctr">
              <a:buNone/>
              <a:defRPr sz="30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0" name="Chart Placeholder 9">
            <a:extLst>
              <a:ext uri="{FF2B5EF4-FFF2-40B4-BE49-F238E27FC236}">
                <a16:creationId xmlns:a16="http://schemas.microsoft.com/office/drawing/2014/main" id="{0A4C99DA-F340-BE2E-E748-1C628DCB4AFC}"/>
              </a:ext>
            </a:extLst>
          </p:cNvPr>
          <p:cNvSpPr>
            <a:spLocks noGrp="1"/>
          </p:cNvSpPr>
          <p:nvPr>
            <p:ph type="chart" sz="quarter" idx="53" hasCustomPrompt="1"/>
          </p:nvPr>
        </p:nvSpPr>
        <p:spPr>
          <a:xfrm>
            <a:off x="5006975" y="495300"/>
            <a:ext cx="6640513" cy="5695950"/>
          </a:xfrm>
        </p:spPr>
        <p:txBody>
          <a:bodyPr anchor="ctr">
            <a:normAutofit/>
          </a:bodyPr>
          <a:lstStyle>
            <a:lvl1pPr marL="0" indent="0" algn="ctr">
              <a:buNone/>
              <a:defRPr sz="2000"/>
            </a:lvl1pPr>
          </a:lstStyle>
          <a:p>
            <a:r>
              <a:rPr lang="en-US"/>
              <a:t>Chart</a:t>
            </a:r>
          </a:p>
        </p:txBody>
      </p:sp>
      <p:pic>
        <p:nvPicPr>
          <p:cNvPr id="7" name="Picture 6">
            <a:extLst>
              <a:ext uri="{FF2B5EF4-FFF2-40B4-BE49-F238E27FC236}">
                <a16:creationId xmlns:a16="http://schemas.microsoft.com/office/drawing/2014/main" id="{DE0A4384-D7E7-CB37-6BA6-537E4FFFC1A4}"/>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3" name="TextBox 2">
            <a:extLst>
              <a:ext uri="{FF2B5EF4-FFF2-40B4-BE49-F238E27FC236}">
                <a16:creationId xmlns:a16="http://schemas.microsoft.com/office/drawing/2014/main" id="{5E8F9751-8E3E-05F1-6542-ABC467522F9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6" name="Text Placeholder 16">
            <a:extLst>
              <a:ext uri="{FF2B5EF4-FFF2-40B4-BE49-F238E27FC236}">
                <a16:creationId xmlns:a16="http://schemas.microsoft.com/office/drawing/2014/main" id="{BC0419B6-41FF-5207-C9E4-388EE75ACA59}"/>
              </a:ext>
            </a:extLst>
          </p:cNvPr>
          <p:cNvSpPr>
            <a:spLocks noGrp="1"/>
          </p:cNvSpPr>
          <p:nvPr>
            <p:ph type="body" sz="quarter" idx="38" hasCustomPrompt="1"/>
          </p:nvPr>
        </p:nvSpPr>
        <p:spPr>
          <a:xfrm>
            <a:off x="1054874" y="2019225"/>
            <a:ext cx="3506852"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8" name="Text Placeholder 16">
            <a:extLst>
              <a:ext uri="{FF2B5EF4-FFF2-40B4-BE49-F238E27FC236}">
                <a16:creationId xmlns:a16="http://schemas.microsoft.com/office/drawing/2014/main" id="{67897561-876C-A911-AEAB-F13A247C7530}"/>
              </a:ext>
            </a:extLst>
          </p:cNvPr>
          <p:cNvSpPr>
            <a:spLocks noGrp="1"/>
          </p:cNvSpPr>
          <p:nvPr>
            <p:ph type="body" sz="quarter" idx="39" hasCustomPrompt="1"/>
          </p:nvPr>
        </p:nvSpPr>
        <p:spPr>
          <a:xfrm>
            <a:off x="1054873" y="3259940"/>
            <a:ext cx="35171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9" name="Text Placeholder 16">
            <a:extLst>
              <a:ext uri="{FF2B5EF4-FFF2-40B4-BE49-F238E27FC236}">
                <a16:creationId xmlns:a16="http://schemas.microsoft.com/office/drawing/2014/main" id="{67616FC3-C192-3A0B-BFE7-60321B480A4F}"/>
              </a:ext>
            </a:extLst>
          </p:cNvPr>
          <p:cNvSpPr>
            <a:spLocks noGrp="1"/>
          </p:cNvSpPr>
          <p:nvPr>
            <p:ph type="body" sz="quarter" idx="40" hasCustomPrompt="1"/>
          </p:nvPr>
        </p:nvSpPr>
        <p:spPr>
          <a:xfrm>
            <a:off x="1054874" y="2578845"/>
            <a:ext cx="3496578"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05563491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Highlight Slide 1">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43EFF26-820C-F675-16AE-6C370D759C5B}"/>
              </a:ext>
            </a:extLst>
          </p:cNvPr>
          <p:cNvSpPr/>
          <p:nvPr userDrawn="1"/>
        </p:nvSpPr>
        <p:spPr>
          <a:xfrm>
            <a:off x="0" y="-1"/>
            <a:ext cx="12192000" cy="4643919"/>
          </a:xfrm>
          <a:prstGeom prst="rect">
            <a:avLst/>
          </a:prstGeom>
          <a:gradFill>
            <a:gsLst>
              <a:gs pos="47000">
                <a:srgbClr val="263765"/>
              </a:gs>
              <a:gs pos="0">
                <a:srgbClr val="0A5EA4"/>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955955" y="1479613"/>
            <a:ext cx="2524342" cy="231433"/>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3884188"/>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9" name="Rectangle 28">
            <a:extLst>
              <a:ext uri="{FF2B5EF4-FFF2-40B4-BE49-F238E27FC236}">
                <a16:creationId xmlns:a16="http://schemas.microsoft.com/office/drawing/2014/main" id="{B4E4A07B-D024-0D0A-1CE8-DE7530A2CFB3}"/>
              </a:ext>
            </a:extLst>
          </p:cNvPr>
          <p:cNvSpPr/>
          <p:nvPr userDrawn="1"/>
        </p:nvSpPr>
        <p:spPr>
          <a:xfrm>
            <a:off x="1079500"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Picture Placeholder 20">
            <a:extLst>
              <a:ext uri="{FF2B5EF4-FFF2-40B4-BE49-F238E27FC236}">
                <a16:creationId xmlns:a16="http://schemas.microsoft.com/office/drawing/2014/main" id="{028493FB-8327-5F3E-CC0D-129C9D119452}"/>
              </a:ext>
            </a:extLst>
          </p:cNvPr>
          <p:cNvSpPr>
            <a:spLocks noGrp="1"/>
          </p:cNvSpPr>
          <p:nvPr>
            <p:ph type="pic" sz="quarter" idx="33" hasCustomPrompt="1"/>
          </p:nvPr>
        </p:nvSpPr>
        <p:spPr>
          <a:xfrm>
            <a:off x="1414158"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0" name="Text Placeholder 15">
            <a:extLst>
              <a:ext uri="{FF2B5EF4-FFF2-40B4-BE49-F238E27FC236}">
                <a16:creationId xmlns:a16="http://schemas.microsoft.com/office/drawing/2014/main" id="{5E8FB5AB-95C8-6A68-A560-2027E2B5A3AA}"/>
              </a:ext>
            </a:extLst>
          </p:cNvPr>
          <p:cNvSpPr>
            <a:spLocks noGrp="1"/>
          </p:cNvSpPr>
          <p:nvPr>
            <p:ph type="body" sz="quarter" idx="29" hasCustomPrompt="1"/>
          </p:nvPr>
        </p:nvSpPr>
        <p:spPr>
          <a:xfrm>
            <a:off x="1198468"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1" name="Text Placeholder 16">
            <a:extLst>
              <a:ext uri="{FF2B5EF4-FFF2-40B4-BE49-F238E27FC236}">
                <a16:creationId xmlns:a16="http://schemas.microsoft.com/office/drawing/2014/main" id="{FB5741F8-7015-97FA-9320-02022A4F3A35}"/>
              </a:ext>
            </a:extLst>
          </p:cNvPr>
          <p:cNvSpPr>
            <a:spLocks noGrp="1"/>
          </p:cNvSpPr>
          <p:nvPr>
            <p:ph type="body" sz="quarter" idx="15" hasCustomPrompt="1"/>
          </p:nvPr>
        </p:nvSpPr>
        <p:spPr>
          <a:xfrm>
            <a:off x="1198468"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2" name="Text Placeholder 16">
            <a:extLst>
              <a:ext uri="{FF2B5EF4-FFF2-40B4-BE49-F238E27FC236}">
                <a16:creationId xmlns:a16="http://schemas.microsoft.com/office/drawing/2014/main" id="{CF8E4713-9628-B72A-47EF-844BAFB3CA4F}"/>
              </a:ext>
            </a:extLst>
          </p:cNvPr>
          <p:cNvSpPr>
            <a:spLocks noGrp="1"/>
          </p:cNvSpPr>
          <p:nvPr>
            <p:ph type="body" sz="quarter" idx="30" hasCustomPrompt="1"/>
          </p:nvPr>
        </p:nvSpPr>
        <p:spPr>
          <a:xfrm>
            <a:off x="1198468"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1" name="Rectangle 10">
            <a:extLst>
              <a:ext uri="{FF2B5EF4-FFF2-40B4-BE49-F238E27FC236}">
                <a16:creationId xmlns:a16="http://schemas.microsoft.com/office/drawing/2014/main" id="{2AD4EF9A-88A5-9488-C9FE-B6C561376EDF}"/>
              </a:ext>
            </a:extLst>
          </p:cNvPr>
          <p:cNvSpPr/>
          <p:nvPr userDrawn="1"/>
        </p:nvSpPr>
        <p:spPr>
          <a:xfrm>
            <a:off x="3810000"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20">
            <a:extLst>
              <a:ext uri="{FF2B5EF4-FFF2-40B4-BE49-F238E27FC236}">
                <a16:creationId xmlns:a16="http://schemas.microsoft.com/office/drawing/2014/main" id="{C6094B5C-4F89-DDD8-CCF8-0AB9DB9C930E}"/>
              </a:ext>
            </a:extLst>
          </p:cNvPr>
          <p:cNvSpPr>
            <a:spLocks noGrp="1"/>
          </p:cNvSpPr>
          <p:nvPr>
            <p:ph type="pic" sz="quarter" idx="34" hasCustomPrompt="1"/>
          </p:nvPr>
        </p:nvSpPr>
        <p:spPr>
          <a:xfrm>
            <a:off x="4144658"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4" name="Text Placeholder 15">
            <a:extLst>
              <a:ext uri="{FF2B5EF4-FFF2-40B4-BE49-F238E27FC236}">
                <a16:creationId xmlns:a16="http://schemas.microsoft.com/office/drawing/2014/main" id="{22F25D5F-2405-77E8-9E18-8245F9516ED2}"/>
              </a:ext>
            </a:extLst>
          </p:cNvPr>
          <p:cNvSpPr>
            <a:spLocks noGrp="1"/>
          </p:cNvSpPr>
          <p:nvPr>
            <p:ph type="body" sz="quarter" idx="35" hasCustomPrompt="1"/>
          </p:nvPr>
        </p:nvSpPr>
        <p:spPr>
          <a:xfrm>
            <a:off x="3928968"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15" name="Text Placeholder 16">
            <a:extLst>
              <a:ext uri="{FF2B5EF4-FFF2-40B4-BE49-F238E27FC236}">
                <a16:creationId xmlns:a16="http://schemas.microsoft.com/office/drawing/2014/main" id="{BCE65500-573D-45F9-1550-22BB42722F73}"/>
              </a:ext>
            </a:extLst>
          </p:cNvPr>
          <p:cNvSpPr>
            <a:spLocks noGrp="1"/>
          </p:cNvSpPr>
          <p:nvPr>
            <p:ph type="body" sz="quarter" idx="36" hasCustomPrompt="1"/>
          </p:nvPr>
        </p:nvSpPr>
        <p:spPr>
          <a:xfrm>
            <a:off x="3928968"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16" name="Text Placeholder 16">
            <a:extLst>
              <a:ext uri="{FF2B5EF4-FFF2-40B4-BE49-F238E27FC236}">
                <a16:creationId xmlns:a16="http://schemas.microsoft.com/office/drawing/2014/main" id="{A6A8C9C1-769B-77B7-6CAC-34A68A8F7F53}"/>
              </a:ext>
            </a:extLst>
          </p:cNvPr>
          <p:cNvSpPr>
            <a:spLocks noGrp="1"/>
          </p:cNvSpPr>
          <p:nvPr>
            <p:ph type="body" sz="quarter" idx="37" hasCustomPrompt="1"/>
          </p:nvPr>
        </p:nvSpPr>
        <p:spPr>
          <a:xfrm>
            <a:off x="3928968"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7" name="Rectangle 16">
            <a:extLst>
              <a:ext uri="{FF2B5EF4-FFF2-40B4-BE49-F238E27FC236}">
                <a16:creationId xmlns:a16="http://schemas.microsoft.com/office/drawing/2014/main" id="{87F4E23E-D8D5-4056-525C-2FE8411E7A46}"/>
              </a:ext>
            </a:extLst>
          </p:cNvPr>
          <p:cNvSpPr/>
          <p:nvPr userDrawn="1"/>
        </p:nvSpPr>
        <p:spPr>
          <a:xfrm>
            <a:off x="6523342"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Picture Placeholder 20">
            <a:extLst>
              <a:ext uri="{FF2B5EF4-FFF2-40B4-BE49-F238E27FC236}">
                <a16:creationId xmlns:a16="http://schemas.microsoft.com/office/drawing/2014/main" id="{B20656F7-E055-2EFA-F1FE-F13E46CCE5A9}"/>
              </a:ext>
            </a:extLst>
          </p:cNvPr>
          <p:cNvSpPr>
            <a:spLocks noGrp="1"/>
          </p:cNvSpPr>
          <p:nvPr>
            <p:ph type="pic" sz="quarter" idx="38" hasCustomPrompt="1"/>
          </p:nvPr>
        </p:nvSpPr>
        <p:spPr>
          <a:xfrm>
            <a:off x="6858000"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19" name="Text Placeholder 15">
            <a:extLst>
              <a:ext uri="{FF2B5EF4-FFF2-40B4-BE49-F238E27FC236}">
                <a16:creationId xmlns:a16="http://schemas.microsoft.com/office/drawing/2014/main" id="{BE56BD2F-94A8-B728-F697-A77D6F50D610}"/>
              </a:ext>
            </a:extLst>
          </p:cNvPr>
          <p:cNvSpPr>
            <a:spLocks noGrp="1"/>
          </p:cNvSpPr>
          <p:nvPr>
            <p:ph type="body" sz="quarter" idx="39" hasCustomPrompt="1"/>
          </p:nvPr>
        </p:nvSpPr>
        <p:spPr>
          <a:xfrm>
            <a:off x="6642310"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20" name="Text Placeholder 16">
            <a:extLst>
              <a:ext uri="{FF2B5EF4-FFF2-40B4-BE49-F238E27FC236}">
                <a16:creationId xmlns:a16="http://schemas.microsoft.com/office/drawing/2014/main" id="{517410CD-64BD-DEE5-D219-E5188F25CB35}"/>
              </a:ext>
            </a:extLst>
          </p:cNvPr>
          <p:cNvSpPr>
            <a:spLocks noGrp="1"/>
          </p:cNvSpPr>
          <p:nvPr>
            <p:ph type="body" sz="quarter" idx="40" hasCustomPrompt="1"/>
          </p:nvPr>
        </p:nvSpPr>
        <p:spPr>
          <a:xfrm>
            <a:off x="6642310"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21" name="Text Placeholder 16">
            <a:extLst>
              <a:ext uri="{FF2B5EF4-FFF2-40B4-BE49-F238E27FC236}">
                <a16:creationId xmlns:a16="http://schemas.microsoft.com/office/drawing/2014/main" id="{E2DF95B5-445C-3C63-B739-76F16029349A}"/>
              </a:ext>
            </a:extLst>
          </p:cNvPr>
          <p:cNvSpPr>
            <a:spLocks noGrp="1"/>
          </p:cNvSpPr>
          <p:nvPr>
            <p:ph type="body" sz="quarter" idx="41" hasCustomPrompt="1"/>
          </p:nvPr>
        </p:nvSpPr>
        <p:spPr>
          <a:xfrm>
            <a:off x="6642310"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26" name="Rectangle 25">
            <a:extLst>
              <a:ext uri="{FF2B5EF4-FFF2-40B4-BE49-F238E27FC236}">
                <a16:creationId xmlns:a16="http://schemas.microsoft.com/office/drawing/2014/main" id="{DFDFF03C-4616-6C96-109A-D6F630B399BC}"/>
              </a:ext>
            </a:extLst>
          </p:cNvPr>
          <p:cNvSpPr/>
          <p:nvPr userDrawn="1"/>
        </p:nvSpPr>
        <p:spPr>
          <a:xfrm>
            <a:off x="9266542" y="2446248"/>
            <a:ext cx="2387600"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Picture Placeholder 20">
            <a:extLst>
              <a:ext uri="{FF2B5EF4-FFF2-40B4-BE49-F238E27FC236}">
                <a16:creationId xmlns:a16="http://schemas.microsoft.com/office/drawing/2014/main" id="{5FE173F5-6834-3099-2D0E-769E780236AD}"/>
              </a:ext>
            </a:extLst>
          </p:cNvPr>
          <p:cNvSpPr>
            <a:spLocks noGrp="1"/>
          </p:cNvSpPr>
          <p:nvPr>
            <p:ph type="pic" sz="quarter" idx="42" hasCustomPrompt="1"/>
          </p:nvPr>
        </p:nvSpPr>
        <p:spPr>
          <a:xfrm>
            <a:off x="9601200" y="1451362"/>
            <a:ext cx="1671942" cy="1671942"/>
          </a:xfrm>
          <a:prstGeom prst="ellipse">
            <a:avLst/>
          </a:prstGeom>
          <a:solidFill>
            <a:schemeClr val="tx1">
              <a:lumMod val="65000"/>
              <a:lumOff val="35000"/>
            </a:schemeClr>
          </a:solidFill>
          <a:ln w="76200">
            <a:gradFill>
              <a:gsLst>
                <a:gs pos="56000">
                  <a:srgbClr val="00A6DE"/>
                </a:gs>
                <a:gs pos="0">
                  <a:schemeClr val="accent1">
                    <a:lumMod val="5000"/>
                    <a:lumOff val="95000"/>
                  </a:schemeClr>
                </a:gs>
                <a:gs pos="100000">
                  <a:srgbClr val="0061A8"/>
                </a:gs>
              </a:gsLst>
              <a:lin ang="5400000" scaled="1"/>
            </a:grad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8" name="Text Placeholder 15">
            <a:extLst>
              <a:ext uri="{FF2B5EF4-FFF2-40B4-BE49-F238E27FC236}">
                <a16:creationId xmlns:a16="http://schemas.microsoft.com/office/drawing/2014/main" id="{0B6C6120-32E3-110C-2250-9B03A4FFB2C8}"/>
              </a:ext>
            </a:extLst>
          </p:cNvPr>
          <p:cNvSpPr>
            <a:spLocks noGrp="1"/>
          </p:cNvSpPr>
          <p:nvPr>
            <p:ph type="body" sz="quarter" idx="43" hasCustomPrompt="1"/>
          </p:nvPr>
        </p:nvSpPr>
        <p:spPr>
          <a:xfrm>
            <a:off x="9385510" y="3279065"/>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3" name="Text Placeholder 16">
            <a:extLst>
              <a:ext uri="{FF2B5EF4-FFF2-40B4-BE49-F238E27FC236}">
                <a16:creationId xmlns:a16="http://schemas.microsoft.com/office/drawing/2014/main" id="{18743627-0E88-70D4-1921-AB4F2FBC6086}"/>
              </a:ext>
            </a:extLst>
          </p:cNvPr>
          <p:cNvSpPr>
            <a:spLocks noGrp="1"/>
          </p:cNvSpPr>
          <p:nvPr>
            <p:ph type="body" sz="quarter" idx="44" hasCustomPrompt="1"/>
          </p:nvPr>
        </p:nvSpPr>
        <p:spPr>
          <a:xfrm>
            <a:off x="9385510" y="3501761"/>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4" name="Text Placeholder 16">
            <a:extLst>
              <a:ext uri="{FF2B5EF4-FFF2-40B4-BE49-F238E27FC236}">
                <a16:creationId xmlns:a16="http://schemas.microsoft.com/office/drawing/2014/main" id="{24ACD730-F053-9448-DCB7-5B0687EC534B}"/>
              </a:ext>
            </a:extLst>
          </p:cNvPr>
          <p:cNvSpPr>
            <a:spLocks noGrp="1"/>
          </p:cNvSpPr>
          <p:nvPr>
            <p:ph type="body" sz="quarter" idx="45" hasCustomPrompt="1"/>
          </p:nvPr>
        </p:nvSpPr>
        <p:spPr>
          <a:xfrm>
            <a:off x="9385510" y="3866520"/>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4" name="TextBox 3">
            <a:extLst>
              <a:ext uri="{FF2B5EF4-FFF2-40B4-BE49-F238E27FC236}">
                <a16:creationId xmlns:a16="http://schemas.microsoft.com/office/drawing/2014/main" id="{54155C1C-2C7F-017B-3771-617C2104DFD7}"/>
              </a:ext>
            </a:extLst>
          </p:cNvPr>
          <p:cNvSpPr txBox="1"/>
          <p:nvPr userDrawn="1"/>
        </p:nvSpPr>
        <p:spPr>
          <a:xfrm>
            <a:off x="27710" y="412289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1F0B776-9FED-CFDC-FBBE-9FBAFB7BF125}"/>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65F2ACDF-A2F1-F3E4-DBA2-94DCD5CC9592}"/>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15664517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Highlight Slide 2">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1E15E4-B122-D821-BF7F-C2D647EDAA98}"/>
              </a:ext>
            </a:extLst>
          </p:cNvPr>
          <p:cNvSpPr/>
          <p:nvPr userDrawn="1"/>
        </p:nvSpPr>
        <p:spPr>
          <a:xfrm>
            <a:off x="0" y="-1"/>
            <a:ext cx="12192000" cy="4643919"/>
          </a:xfrm>
          <a:prstGeom prst="rect">
            <a:avLst/>
          </a:prstGeom>
          <a:gradFill>
            <a:gsLst>
              <a:gs pos="47000">
                <a:srgbClr val="263765"/>
              </a:gs>
              <a:gs pos="0">
                <a:srgbClr val="0A5EA4"/>
              </a:gs>
            </a:gsLst>
            <a:lin ang="1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4E4A07B-D024-0D0A-1CE8-DE7530A2CFB3}"/>
              </a:ext>
            </a:extLst>
          </p:cNvPr>
          <p:cNvSpPr/>
          <p:nvPr userDrawn="1"/>
        </p:nvSpPr>
        <p:spPr>
          <a:xfrm>
            <a:off x="108585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7162609B-AE70-4B7A-3501-DD85CDDDC8B6}"/>
              </a:ext>
            </a:extLst>
          </p:cNvPr>
          <p:cNvSpPr>
            <a:spLocks noGrp="1"/>
          </p:cNvSpPr>
          <p:nvPr>
            <p:ph type="pic" sz="quarter" idx="46" hasCustomPrompt="1"/>
          </p:nvPr>
        </p:nvSpPr>
        <p:spPr>
          <a:xfrm>
            <a:off x="108585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Text Placeholder 15">
            <a:extLst>
              <a:ext uri="{FF2B5EF4-FFF2-40B4-BE49-F238E27FC236}">
                <a16:creationId xmlns:a16="http://schemas.microsoft.com/office/drawing/2014/main" id="{204B77FD-728F-BC8F-C92D-7D5DA5FA98CE}"/>
              </a:ext>
            </a:extLst>
          </p:cNvPr>
          <p:cNvSpPr>
            <a:spLocks noGrp="1"/>
          </p:cNvSpPr>
          <p:nvPr>
            <p:ph type="body" sz="quarter" idx="29" hasCustomPrompt="1"/>
          </p:nvPr>
        </p:nvSpPr>
        <p:spPr>
          <a:xfrm>
            <a:off x="119846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6" name="Text Placeholder 16">
            <a:extLst>
              <a:ext uri="{FF2B5EF4-FFF2-40B4-BE49-F238E27FC236}">
                <a16:creationId xmlns:a16="http://schemas.microsoft.com/office/drawing/2014/main" id="{132BC1B8-5E19-45BC-7892-88087C5CB9FB}"/>
              </a:ext>
            </a:extLst>
          </p:cNvPr>
          <p:cNvSpPr>
            <a:spLocks noGrp="1"/>
          </p:cNvSpPr>
          <p:nvPr>
            <p:ph type="body" sz="quarter" idx="15" hasCustomPrompt="1"/>
          </p:nvPr>
        </p:nvSpPr>
        <p:spPr>
          <a:xfrm>
            <a:off x="119846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7" name="Text Placeholder 16">
            <a:extLst>
              <a:ext uri="{FF2B5EF4-FFF2-40B4-BE49-F238E27FC236}">
                <a16:creationId xmlns:a16="http://schemas.microsoft.com/office/drawing/2014/main" id="{BC9F8C5E-FDFC-E65D-C1FC-0A86DA424CBD}"/>
              </a:ext>
            </a:extLst>
          </p:cNvPr>
          <p:cNvSpPr>
            <a:spLocks noGrp="1"/>
          </p:cNvSpPr>
          <p:nvPr>
            <p:ph type="body" sz="quarter" idx="30" hasCustomPrompt="1"/>
          </p:nvPr>
        </p:nvSpPr>
        <p:spPr>
          <a:xfrm>
            <a:off x="119846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6" name="Rectangle 15">
            <a:extLst>
              <a:ext uri="{FF2B5EF4-FFF2-40B4-BE49-F238E27FC236}">
                <a16:creationId xmlns:a16="http://schemas.microsoft.com/office/drawing/2014/main" id="{2DD4377E-B898-4E6C-2B50-330CF6E6ED8B}"/>
              </a:ext>
            </a:extLst>
          </p:cNvPr>
          <p:cNvSpPr/>
          <p:nvPr userDrawn="1"/>
        </p:nvSpPr>
        <p:spPr>
          <a:xfrm>
            <a:off x="381246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Picture Placeholder 8">
            <a:extLst>
              <a:ext uri="{FF2B5EF4-FFF2-40B4-BE49-F238E27FC236}">
                <a16:creationId xmlns:a16="http://schemas.microsoft.com/office/drawing/2014/main" id="{A6BC6BF4-DA3B-C7AF-DBA2-BF6BE3FBBE51}"/>
              </a:ext>
            </a:extLst>
          </p:cNvPr>
          <p:cNvSpPr>
            <a:spLocks noGrp="1"/>
          </p:cNvSpPr>
          <p:nvPr>
            <p:ph type="pic" sz="quarter" idx="47" hasCustomPrompt="1"/>
          </p:nvPr>
        </p:nvSpPr>
        <p:spPr>
          <a:xfrm>
            <a:off x="3812460" y="1554251"/>
            <a:ext cx="2391490"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6" name="Text Placeholder 15">
            <a:extLst>
              <a:ext uri="{FF2B5EF4-FFF2-40B4-BE49-F238E27FC236}">
                <a16:creationId xmlns:a16="http://schemas.microsoft.com/office/drawing/2014/main" id="{F211FA6A-4FE9-3CA6-0158-B9143C431655}"/>
              </a:ext>
            </a:extLst>
          </p:cNvPr>
          <p:cNvSpPr>
            <a:spLocks noGrp="1"/>
          </p:cNvSpPr>
          <p:nvPr>
            <p:ph type="body" sz="quarter" idx="48" hasCustomPrompt="1"/>
          </p:nvPr>
        </p:nvSpPr>
        <p:spPr>
          <a:xfrm>
            <a:off x="392507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27" name="Text Placeholder 16">
            <a:extLst>
              <a:ext uri="{FF2B5EF4-FFF2-40B4-BE49-F238E27FC236}">
                <a16:creationId xmlns:a16="http://schemas.microsoft.com/office/drawing/2014/main" id="{68F208FD-0CC5-BD51-C25A-759808FAC63A}"/>
              </a:ext>
            </a:extLst>
          </p:cNvPr>
          <p:cNvSpPr>
            <a:spLocks noGrp="1"/>
          </p:cNvSpPr>
          <p:nvPr>
            <p:ph type="body" sz="quarter" idx="49" hasCustomPrompt="1"/>
          </p:nvPr>
        </p:nvSpPr>
        <p:spPr>
          <a:xfrm>
            <a:off x="392507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28" name="Text Placeholder 16">
            <a:extLst>
              <a:ext uri="{FF2B5EF4-FFF2-40B4-BE49-F238E27FC236}">
                <a16:creationId xmlns:a16="http://schemas.microsoft.com/office/drawing/2014/main" id="{57579927-77FE-183A-6A2D-B26D25DDF412}"/>
              </a:ext>
            </a:extLst>
          </p:cNvPr>
          <p:cNvSpPr>
            <a:spLocks noGrp="1"/>
          </p:cNvSpPr>
          <p:nvPr>
            <p:ph type="body" sz="quarter" idx="50" hasCustomPrompt="1"/>
          </p:nvPr>
        </p:nvSpPr>
        <p:spPr>
          <a:xfrm>
            <a:off x="392507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33" name="Rectangle 32">
            <a:extLst>
              <a:ext uri="{FF2B5EF4-FFF2-40B4-BE49-F238E27FC236}">
                <a16:creationId xmlns:a16="http://schemas.microsoft.com/office/drawing/2014/main" id="{05A4ACE6-EF6D-7B80-1C88-8A03339223EC}"/>
              </a:ext>
            </a:extLst>
          </p:cNvPr>
          <p:cNvSpPr/>
          <p:nvPr userDrawn="1"/>
        </p:nvSpPr>
        <p:spPr>
          <a:xfrm>
            <a:off x="655812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Picture Placeholder 8">
            <a:extLst>
              <a:ext uri="{FF2B5EF4-FFF2-40B4-BE49-F238E27FC236}">
                <a16:creationId xmlns:a16="http://schemas.microsoft.com/office/drawing/2014/main" id="{0BBE48BF-8921-44AB-91AF-218B7C27FDC4}"/>
              </a:ext>
            </a:extLst>
          </p:cNvPr>
          <p:cNvSpPr>
            <a:spLocks noGrp="1"/>
          </p:cNvSpPr>
          <p:nvPr>
            <p:ph type="pic" sz="quarter" idx="51" hasCustomPrompt="1"/>
          </p:nvPr>
        </p:nvSpPr>
        <p:spPr>
          <a:xfrm>
            <a:off x="655812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5" name="Text Placeholder 15">
            <a:extLst>
              <a:ext uri="{FF2B5EF4-FFF2-40B4-BE49-F238E27FC236}">
                <a16:creationId xmlns:a16="http://schemas.microsoft.com/office/drawing/2014/main" id="{69D43202-5CAB-9EC4-03A8-903CB73DD17A}"/>
              </a:ext>
            </a:extLst>
          </p:cNvPr>
          <p:cNvSpPr>
            <a:spLocks noGrp="1"/>
          </p:cNvSpPr>
          <p:nvPr>
            <p:ph type="body" sz="quarter" idx="52" hasCustomPrompt="1"/>
          </p:nvPr>
        </p:nvSpPr>
        <p:spPr>
          <a:xfrm>
            <a:off x="667073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37" name="Text Placeholder 16">
            <a:extLst>
              <a:ext uri="{FF2B5EF4-FFF2-40B4-BE49-F238E27FC236}">
                <a16:creationId xmlns:a16="http://schemas.microsoft.com/office/drawing/2014/main" id="{F23B254D-A37E-9B32-E35F-447CE829AA89}"/>
              </a:ext>
            </a:extLst>
          </p:cNvPr>
          <p:cNvSpPr>
            <a:spLocks noGrp="1"/>
          </p:cNvSpPr>
          <p:nvPr>
            <p:ph type="body" sz="quarter" idx="53" hasCustomPrompt="1"/>
          </p:nvPr>
        </p:nvSpPr>
        <p:spPr>
          <a:xfrm>
            <a:off x="667073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38" name="Text Placeholder 16">
            <a:extLst>
              <a:ext uri="{FF2B5EF4-FFF2-40B4-BE49-F238E27FC236}">
                <a16:creationId xmlns:a16="http://schemas.microsoft.com/office/drawing/2014/main" id="{74389661-D8C4-AB3A-A8DB-F4F5804BA98B}"/>
              </a:ext>
            </a:extLst>
          </p:cNvPr>
          <p:cNvSpPr>
            <a:spLocks noGrp="1"/>
          </p:cNvSpPr>
          <p:nvPr>
            <p:ph type="body" sz="quarter" idx="54" hasCustomPrompt="1"/>
          </p:nvPr>
        </p:nvSpPr>
        <p:spPr>
          <a:xfrm>
            <a:off x="667073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39" name="Rectangle 38">
            <a:extLst>
              <a:ext uri="{FF2B5EF4-FFF2-40B4-BE49-F238E27FC236}">
                <a16:creationId xmlns:a16="http://schemas.microsoft.com/office/drawing/2014/main" id="{76CBDBC3-6637-2EEC-7270-F293240304C2}"/>
              </a:ext>
            </a:extLst>
          </p:cNvPr>
          <p:cNvSpPr/>
          <p:nvPr userDrawn="1"/>
        </p:nvSpPr>
        <p:spPr>
          <a:xfrm>
            <a:off x="9303780" y="2405151"/>
            <a:ext cx="2386584" cy="3657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Picture Placeholder 8">
            <a:extLst>
              <a:ext uri="{FF2B5EF4-FFF2-40B4-BE49-F238E27FC236}">
                <a16:creationId xmlns:a16="http://schemas.microsoft.com/office/drawing/2014/main" id="{DAE9BE50-B137-D2EE-EAC5-39B68ADDA8F4}"/>
              </a:ext>
            </a:extLst>
          </p:cNvPr>
          <p:cNvSpPr>
            <a:spLocks noGrp="1"/>
          </p:cNvSpPr>
          <p:nvPr>
            <p:ph type="pic" sz="quarter" idx="55" hasCustomPrompt="1"/>
          </p:nvPr>
        </p:nvSpPr>
        <p:spPr>
          <a:xfrm>
            <a:off x="9303780" y="1554251"/>
            <a:ext cx="2386584" cy="1536700"/>
          </a:xfrm>
          <a:solidFill>
            <a:schemeClr val="tx1">
              <a:lumMod val="65000"/>
              <a:lumOff val="35000"/>
            </a:schemeClr>
          </a:solidFill>
        </p:spPr>
        <p:txBody>
          <a:bodyPr anchor="ctr">
            <a:normAutofit/>
          </a:bodyPr>
          <a:lstStyle>
            <a:lvl1pPr marL="0" indent="0" algn="ctr">
              <a:buNone/>
              <a:defRPr sz="18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2" name="Text Placeholder 15">
            <a:extLst>
              <a:ext uri="{FF2B5EF4-FFF2-40B4-BE49-F238E27FC236}">
                <a16:creationId xmlns:a16="http://schemas.microsoft.com/office/drawing/2014/main" id="{5ACAA000-2AA6-CEF9-F641-895DDFE38B1C}"/>
              </a:ext>
            </a:extLst>
          </p:cNvPr>
          <p:cNvSpPr>
            <a:spLocks noGrp="1"/>
          </p:cNvSpPr>
          <p:nvPr>
            <p:ph type="body" sz="quarter" idx="56" hasCustomPrompt="1"/>
          </p:nvPr>
        </p:nvSpPr>
        <p:spPr>
          <a:xfrm>
            <a:off x="9416398" y="3237968"/>
            <a:ext cx="2141630" cy="236951"/>
          </a:xfrm>
        </p:spPr>
        <p:txBody>
          <a:bodyPr>
            <a:noAutofit/>
          </a:bodyPr>
          <a:lstStyle>
            <a:lvl1pPr marL="0" indent="0">
              <a:buNone/>
              <a:defRPr sz="1200" spc="300">
                <a:solidFill>
                  <a:srgbClr val="263766"/>
                </a:solidFill>
              </a:defRPr>
            </a:lvl1pPr>
          </a:lstStyle>
          <a:p>
            <a:r>
              <a:rPr lang="en-US">
                <a:effectLst/>
                <a:latin typeface="Arial" panose="020B0604020202020204" pitchFamily="34" charset="0"/>
              </a:rPr>
              <a:t>TITLE GOES HERE</a:t>
            </a:r>
          </a:p>
        </p:txBody>
      </p:sp>
      <p:sp>
        <p:nvSpPr>
          <p:cNvPr id="46" name="Text Placeholder 16">
            <a:extLst>
              <a:ext uri="{FF2B5EF4-FFF2-40B4-BE49-F238E27FC236}">
                <a16:creationId xmlns:a16="http://schemas.microsoft.com/office/drawing/2014/main" id="{5A342A98-053F-BABE-32C8-6446F9BB7B0C}"/>
              </a:ext>
            </a:extLst>
          </p:cNvPr>
          <p:cNvSpPr>
            <a:spLocks noGrp="1"/>
          </p:cNvSpPr>
          <p:nvPr>
            <p:ph type="body" sz="quarter" idx="57" hasCustomPrompt="1"/>
          </p:nvPr>
        </p:nvSpPr>
        <p:spPr>
          <a:xfrm>
            <a:off x="9416398" y="3460664"/>
            <a:ext cx="2138457"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 Goes Here</a:t>
            </a:r>
          </a:p>
        </p:txBody>
      </p:sp>
      <p:sp>
        <p:nvSpPr>
          <p:cNvPr id="47" name="Text Placeholder 16">
            <a:extLst>
              <a:ext uri="{FF2B5EF4-FFF2-40B4-BE49-F238E27FC236}">
                <a16:creationId xmlns:a16="http://schemas.microsoft.com/office/drawing/2014/main" id="{185C0E84-4504-547A-FAC8-AE185BDCB84F}"/>
              </a:ext>
            </a:extLst>
          </p:cNvPr>
          <p:cNvSpPr>
            <a:spLocks noGrp="1"/>
          </p:cNvSpPr>
          <p:nvPr>
            <p:ph type="body" sz="quarter" idx="58" hasCustomPrompt="1"/>
          </p:nvPr>
        </p:nvSpPr>
        <p:spPr>
          <a:xfrm>
            <a:off x="9416398" y="3825423"/>
            <a:ext cx="2135282" cy="1983328"/>
          </a:xfrm>
        </p:spPr>
        <p:txBody>
          <a:bodyPr>
            <a:noAutofit/>
          </a:bodyPr>
          <a:lstStyle>
            <a:lvl1pPr marL="0" indent="0">
              <a:lnSpc>
                <a:spcPct val="95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a:t>
            </a:r>
          </a:p>
        </p:txBody>
      </p:sp>
      <p:sp>
        <p:nvSpPr>
          <p:cNvPr id="17" name="Text Placeholder 15">
            <a:extLst>
              <a:ext uri="{FF2B5EF4-FFF2-40B4-BE49-F238E27FC236}">
                <a16:creationId xmlns:a16="http://schemas.microsoft.com/office/drawing/2014/main" id="{9E41053C-BEFC-003C-846D-F5BEC52F3DBF}"/>
              </a:ext>
            </a:extLst>
          </p:cNvPr>
          <p:cNvSpPr>
            <a:spLocks noGrp="1"/>
          </p:cNvSpPr>
          <p:nvPr>
            <p:ph type="body" sz="quarter" idx="12" hasCustomPrompt="1"/>
          </p:nvPr>
        </p:nvSpPr>
        <p:spPr>
          <a:xfrm rot="5400000">
            <a:off x="-955955" y="1479613"/>
            <a:ext cx="2524342" cy="231433"/>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8" name="Straight Connector 17">
            <a:extLst>
              <a:ext uri="{FF2B5EF4-FFF2-40B4-BE49-F238E27FC236}">
                <a16:creationId xmlns:a16="http://schemas.microsoft.com/office/drawing/2014/main" id="{8846E8C7-8454-1719-E5F9-5B1C6C1C8316}"/>
              </a:ext>
            </a:extLst>
          </p:cNvPr>
          <p:cNvCxnSpPr>
            <a:cxnSpLocks/>
          </p:cNvCxnSpPr>
          <p:nvPr userDrawn="1"/>
        </p:nvCxnSpPr>
        <p:spPr>
          <a:xfrm>
            <a:off x="591414" y="420684"/>
            <a:ext cx="0" cy="3884188"/>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70465AF8-16AA-4FF7-958E-14089EEBD5E7}"/>
              </a:ext>
            </a:extLst>
          </p:cNvPr>
          <p:cNvSpPr txBox="1"/>
          <p:nvPr userDrawn="1"/>
        </p:nvSpPr>
        <p:spPr>
          <a:xfrm>
            <a:off x="27710" y="412289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2" name="Text Placeholder 16">
            <a:extLst>
              <a:ext uri="{FF2B5EF4-FFF2-40B4-BE49-F238E27FC236}">
                <a16:creationId xmlns:a16="http://schemas.microsoft.com/office/drawing/2014/main" id="{FAFD12BB-AE70-B444-A586-E7ED47C40982}"/>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3" name="Text Placeholder 16">
            <a:extLst>
              <a:ext uri="{FF2B5EF4-FFF2-40B4-BE49-F238E27FC236}">
                <a16:creationId xmlns:a16="http://schemas.microsoft.com/office/drawing/2014/main" id="{F52014E0-78FE-D43E-8BD9-1551D70C715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88314981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Highlight Slide 3">
    <p:bg>
      <p:bgPr>
        <a:gradFill>
          <a:gsLst>
            <a:gs pos="87000">
              <a:srgbClr val="263765"/>
            </a:gs>
            <a:gs pos="0">
              <a:srgbClr val="0A5EA4"/>
            </a:gs>
          </a:gsLst>
          <a:lin ang="1200000" scaled="0"/>
        </a:gradFill>
        <a:effectLst/>
      </p:bgPr>
    </p:bg>
    <p:spTree>
      <p:nvGrpSpPr>
        <p:cNvPr id="1" name=""/>
        <p:cNvGrpSpPr/>
        <p:nvPr/>
      </p:nvGrpSpPr>
      <p:grpSpPr>
        <a:xfrm>
          <a:off x="0" y="0"/>
          <a:ext cx="0" cy="0"/>
          <a:chOff x="0" y="0"/>
          <a:chExt cx="0" cy="0"/>
        </a:xfrm>
      </p:grpSpPr>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5" name="Picture Placeholder 20">
            <a:extLst>
              <a:ext uri="{FF2B5EF4-FFF2-40B4-BE49-F238E27FC236}">
                <a16:creationId xmlns:a16="http://schemas.microsoft.com/office/drawing/2014/main" id="{4602D244-9F3D-3D54-54FE-929C77AA98A5}"/>
              </a:ext>
            </a:extLst>
          </p:cNvPr>
          <p:cNvSpPr>
            <a:spLocks noGrp="1"/>
          </p:cNvSpPr>
          <p:nvPr>
            <p:ph type="pic" sz="quarter" idx="33" hasCustomPrompt="1"/>
          </p:nvPr>
        </p:nvSpPr>
        <p:spPr>
          <a:xfrm>
            <a:off x="1337958" y="1437599"/>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27" name="Text Placeholder 15">
            <a:extLst>
              <a:ext uri="{FF2B5EF4-FFF2-40B4-BE49-F238E27FC236}">
                <a16:creationId xmlns:a16="http://schemas.microsoft.com/office/drawing/2014/main" id="{1E8A7B49-6A61-9AFB-8E58-BA5F962120CE}"/>
              </a:ext>
            </a:extLst>
          </p:cNvPr>
          <p:cNvSpPr>
            <a:spLocks noGrp="1"/>
          </p:cNvSpPr>
          <p:nvPr>
            <p:ph type="body" sz="quarter" idx="29" hasCustomPrompt="1"/>
          </p:nvPr>
        </p:nvSpPr>
        <p:spPr>
          <a:xfrm>
            <a:off x="3318621" y="1380906"/>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28" name="Text Placeholder 16">
            <a:extLst>
              <a:ext uri="{FF2B5EF4-FFF2-40B4-BE49-F238E27FC236}">
                <a16:creationId xmlns:a16="http://schemas.microsoft.com/office/drawing/2014/main" id="{D660C309-4D64-A0FB-E210-C39CB64C82AC}"/>
              </a:ext>
            </a:extLst>
          </p:cNvPr>
          <p:cNvSpPr>
            <a:spLocks noGrp="1"/>
          </p:cNvSpPr>
          <p:nvPr>
            <p:ph type="body" sz="quarter" idx="15" hasCustomPrompt="1"/>
          </p:nvPr>
        </p:nvSpPr>
        <p:spPr>
          <a:xfrm>
            <a:off x="3318621" y="1603602"/>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33" name="Text Placeholder 16">
            <a:extLst>
              <a:ext uri="{FF2B5EF4-FFF2-40B4-BE49-F238E27FC236}">
                <a16:creationId xmlns:a16="http://schemas.microsoft.com/office/drawing/2014/main" id="{A60233DF-3EC2-93FD-6053-F45D3028ED29}"/>
              </a:ext>
            </a:extLst>
          </p:cNvPr>
          <p:cNvSpPr>
            <a:spLocks noGrp="1"/>
          </p:cNvSpPr>
          <p:nvPr>
            <p:ph type="body" sz="quarter" idx="30" hasCustomPrompt="1"/>
          </p:nvPr>
        </p:nvSpPr>
        <p:spPr>
          <a:xfrm>
            <a:off x="3318621" y="1904862"/>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34" name="Picture Placeholder 20">
            <a:extLst>
              <a:ext uri="{FF2B5EF4-FFF2-40B4-BE49-F238E27FC236}">
                <a16:creationId xmlns:a16="http://schemas.microsoft.com/office/drawing/2014/main" id="{7283DB79-8724-61E8-0514-81FECBF02761}"/>
              </a:ext>
            </a:extLst>
          </p:cNvPr>
          <p:cNvSpPr>
            <a:spLocks noGrp="1"/>
          </p:cNvSpPr>
          <p:nvPr>
            <p:ph type="pic" sz="quarter" idx="34" hasCustomPrompt="1"/>
          </p:nvPr>
        </p:nvSpPr>
        <p:spPr>
          <a:xfrm>
            <a:off x="6477000" y="1437599"/>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35" name="Text Placeholder 15">
            <a:extLst>
              <a:ext uri="{FF2B5EF4-FFF2-40B4-BE49-F238E27FC236}">
                <a16:creationId xmlns:a16="http://schemas.microsoft.com/office/drawing/2014/main" id="{2EDEA950-CE3C-D7F8-97A5-DF38A2069D2B}"/>
              </a:ext>
            </a:extLst>
          </p:cNvPr>
          <p:cNvSpPr>
            <a:spLocks noGrp="1"/>
          </p:cNvSpPr>
          <p:nvPr>
            <p:ph type="body" sz="quarter" idx="35" hasCustomPrompt="1"/>
          </p:nvPr>
        </p:nvSpPr>
        <p:spPr>
          <a:xfrm>
            <a:off x="8457663" y="1380906"/>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7" name="Text Placeholder 16">
            <a:extLst>
              <a:ext uri="{FF2B5EF4-FFF2-40B4-BE49-F238E27FC236}">
                <a16:creationId xmlns:a16="http://schemas.microsoft.com/office/drawing/2014/main" id="{C44C1378-7562-3D67-4E23-5F91E1060209}"/>
              </a:ext>
            </a:extLst>
          </p:cNvPr>
          <p:cNvSpPr>
            <a:spLocks noGrp="1"/>
          </p:cNvSpPr>
          <p:nvPr>
            <p:ph type="body" sz="quarter" idx="36" hasCustomPrompt="1"/>
          </p:nvPr>
        </p:nvSpPr>
        <p:spPr>
          <a:xfrm>
            <a:off x="8457663" y="1603602"/>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38" name="Text Placeholder 16">
            <a:extLst>
              <a:ext uri="{FF2B5EF4-FFF2-40B4-BE49-F238E27FC236}">
                <a16:creationId xmlns:a16="http://schemas.microsoft.com/office/drawing/2014/main" id="{32E27C01-43D5-4F0C-F220-29BA634C9269}"/>
              </a:ext>
            </a:extLst>
          </p:cNvPr>
          <p:cNvSpPr>
            <a:spLocks noGrp="1"/>
          </p:cNvSpPr>
          <p:nvPr>
            <p:ph type="body" sz="quarter" idx="37" hasCustomPrompt="1"/>
          </p:nvPr>
        </p:nvSpPr>
        <p:spPr>
          <a:xfrm>
            <a:off x="8457663" y="1904862"/>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39" name="Picture Placeholder 20">
            <a:extLst>
              <a:ext uri="{FF2B5EF4-FFF2-40B4-BE49-F238E27FC236}">
                <a16:creationId xmlns:a16="http://schemas.microsoft.com/office/drawing/2014/main" id="{96F53DD3-245A-DED7-C095-21FF9BD9FE92}"/>
              </a:ext>
            </a:extLst>
          </p:cNvPr>
          <p:cNvSpPr>
            <a:spLocks noGrp="1"/>
          </p:cNvSpPr>
          <p:nvPr>
            <p:ph type="pic" sz="quarter" idx="38" hasCustomPrompt="1"/>
          </p:nvPr>
        </p:nvSpPr>
        <p:spPr>
          <a:xfrm>
            <a:off x="1337958" y="3745501"/>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40" name="Text Placeholder 15">
            <a:extLst>
              <a:ext uri="{FF2B5EF4-FFF2-40B4-BE49-F238E27FC236}">
                <a16:creationId xmlns:a16="http://schemas.microsoft.com/office/drawing/2014/main" id="{0A8BBA8D-CFA6-A9A4-B6E5-4C8F55CF019F}"/>
              </a:ext>
            </a:extLst>
          </p:cNvPr>
          <p:cNvSpPr>
            <a:spLocks noGrp="1"/>
          </p:cNvSpPr>
          <p:nvPr>
            <p:ph type="body" sz="quarter" idx="39" hasCustomPrompt="1"/>
          </p:nvPr>
        </p:nvSpPr>
        <p:spPr>
          <a:xfrm>
            <a:off x="3318621" y="3815808"/>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42" name="Text Placeholder 16">
            <a:extLst>
              <a:ext uri="{FF2B5EF4-FFF2-40B4-BE49-F238E27FC236}">
                <a16:creationId xmlns:a16="http://schemas.microsoft.com/office/drawing/2014/main" id="{32596372-197E-5763-8F97-1118931E9B47}"/>
              </a:ext>
            </a:extLst>
          </p:cNvPr>
          <p:cNvSpPr>
            <a:spLocks noGrp="1"/>
          </p:cNvSpPr>
          <p:nvPr>
            <p:ph type="body" sz="quarter" idx="40" hasCustomPrompt="1"/>
          </p:nvPr>
        </p:nvSpPr>
        <p:spPr>
          <a:xfrm>
            <a:off x="3318621" y="4038504"/>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46" name="Text Placeholder 16">
            <a:extLst>
              <a:ext uri="{FF2B5EF4-FFF2-40B4-BE49-F238E27FC236}">
                <a16:creationId xmlns:a16="http://schemas.microsoft.com/office/drawing/2014/main" id="{1C04461E-AC52-2ADD-EFD0-B3756D6F6199}"/>
              </a:ext>
            </a:extLst>
          </p:cNvPr>
          <p:cNvSpPr>
            <a:spLocks noGrp="1"/>
          </p:cNvSpPr>
          <p:nvPr>
            <p:ph type="body" sz="quarter" idx="41" hasCustomPrompt="1"/>
          </p:nvPr>
        </p:nvSpPr>
        <p:spPr>
          <a:xfrm>
            <a:off x="3318621" y="4339764"/>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47" name="Picture Placeholder 20">
            <a:extLst>
              <a:ext uri="{FF2B5EF4-FFF2-40B4-BE49-F238E27FC236}">
                <a16:creationId xmlns:a16="http://schemas.microsoft.com/office/drawing/2014/main" id="{18B75471-1F6E-5333-6F40-3A29992384D8}"/>
              </a:ext>
            </a:extLst>
          </p:cNvPr>
          <p:cNvSpPr>
            <a:spLocks noGrp="1"/>
          </p:cNvSpPr>
          <p:nvPr>
            <p:ph type="pic" sz="quarter" idx="42" hasCustomPrompt="1"/>
          </p:nvPr>
        </p:nvSpPr>
        <p:spPr>
          <a:xfrm>
            <a:off x="6477000" y="3745501"/>
            <a:ext cx="1723702" cy="1723702"/>
          </a:xfrm>
          <a:prstGeom prst="ellipse">
            <a:avLst/>
          </a:prstGeom>
          <a:solidFill>
            <a:schemeClr val="bg1"/>
          </a:solidFill>
          <a:ln w="107950">
            <a:gradFill>
              <a:gsLst>
                <a:gs pos="39000">
                  <a:srgbClr val="00A6DE">
                    <a:alpha val="67152"/>
                  </a:srgbClr>
                </a:gs>
                <a:gs pos="0">
                  <a:schemeClr val="accent1">
                    <a:lumMod val="5000"/>
                    <a:lumOff val="95000"/>
                    <a:alpha val="0"/>
                  </a:schemeClr>
                </a:gs>
                <a:gs pos="76000">
                  <a:srgbClr val="6B469C"/>
                </a:gs>
              </a:gsLst>
              <a:lin ang="4800000" scaled="0"/>
            </a:gradFill>
          </a:ln>
        </p:spPr>
        <p:txBody>
          <a:bodyPr anchor="ctr">
            <a:normAutofit/>
          </a:bodyPr>
          <a:lstStyle>
            <a:lvl1pPr marL="0" indent="0" algn="ctr">
              <a:buNone/>
              <a:defRPr sz="1600" b="0" i="0">
                <a:solidFill>
                  <a:schemeClr val="tx1">
                    <a:lumMod val="65000"/>
                    <a:lumOff val="35000"/>
                  </a:schemeClr>
                </a:solidFill>
                <a:latin typeface="Arial" panose="020B0604020202020204" pitchFamily="34" charset="0"/>
                <a:cs typeface="Arial" panose="020B0604020202020204" pitchFamily="34" charset="0"/>
              </a:defRPr>
            </a:lvl1pPr>
          </a:lstStyle>
          <a:p>
            <a:r>
              <a:rPr lang="en-US"/>
              <a:t>Photo</a:t>
            </a:r>
          </a:p>
        </p:txBody>
      </p:sp>
      <p:sp>
        <p:nvSpPr>
          <p:cNvPr id="48" name="Text Placeholder 15">
            <a:extLst>
              <a:ext uri="{FF2B5EF4-FFF2-40B4-BE49-F238E27FC236}">
                <a16:creationId xmlns:a16="http://schemas.microsoft.com/office/drawing/2014/main" id="{6E48ED58-C504-F347-A238-0D4E39535F62}"/>
              </a:ext>
            </a:extLst>
          </p:cNvPr>
          <p:cNvSpPr>
            <a:spLocks noGrp="1"/>
          </p:cNvSpPr>
          <p:nvPr>
            <p:ph type="body" sz="quarter" idx="43" hasCustomPrompt="1"/>
          </p:nvPr>
        </p:nvSpPr>
        <p:spPr>
          <a:xfrm>
            <a:off x="8457663" y="3815808"/>
            <a:ext cx="2739279"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49" name="Text Placeholder 16">
            <a:extLst>
              <a:ext uri="{FF2B5EF4-FFF2-40B4-BE49-F238E27FC236}">
                <a16:creationId xmlns:a16="http://schemas.microsoft.com/office/drawing/2014/main" id="{9BAF3029-A2AA-CDC6-F1FE-E038FB58BB19}"/>
              </a:ext>
            </a:extLst>
          </p:cNvPr>
          <p:cNvSpPr>
            <a:spLocks noGrp="1"/>
          </p:cNvSpPr>
          <p:nvPr>
            <p:ph type="body" sz="quarter" idx="44" hasCustomPrompt="1"/>
          </p:nvPr>
        </p:nvSpPr>
        <p:spPr>
          <a:xfrm>
            <a:off x="8457663" y="4038504"/>
            <a:ext cx="2739279"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50" name="Text Placeholder 16">
            <a:extLst>
              <a:ext uri="{FF2B5EF4-FFF2-40B4-BE49-F238E27FC236}">
                <a16:creationId xmlns:a16="http://schemas.microsoft.com/office/drawing/2014/main" id="{7A01EF0D-C211-7B9D-5642-68F2B3FDDB61}"/>
              </a:ext>
            </a:extLst>
          </p:cNvPr>
          <p:cNvSpPr>
            <a:spLocks noGrp="1"/>
          </p:cNvSpPr>
          <p:nvPr>
            <p:ph type="body" sz="quarter" idx="45" hasCustomPrompt="1"/>
          </p:nvPr>
        </p:nvSpPr>
        <p:spPr>
          <a:xfrm>
            <a:off x="8457663" y="4339764"/>
            <a:ext cx="2739279" cy="1091339"/>
          </a:xfrm>
        </p:spPr>
        <p:txBody>
          <a:bodyPr>
            <a:noAutofit/>
          </a:bodyPr>
          <a:lstStyle>
            <a:lvl1pPr marL="0" indent="0">
              <a:lnSpc>
                <a:spcPct val="95000"/>
              </a:lnSpc>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mauris</a:t>
            </a:r>
            <a:r>
              <a:rPr lang="en-US">
                <a:effectLst/>
                <a:latin typeface="Arial" panose="020B0604020202020204" pitchFamily="34" charset="0"/>
              </a:rPr>
              <a:t>.</a:t>
            </a:r>
          </a:p>
        </p:txBody>
      </p:sp>
      <p:sp>
        <p:nvSpPr>
          <p:cNvPr id="2" name="TextBox 1">
            <a:extLst>
              <a:ext uri="{FF2B5EF4-FFF2-40B4-BE49-F238E27FC236}">
                <a16:creationId xmlns:a16="http://schemas.microsoft.com/office/drawing/2014/main" id="{1086D285-2B25-05AA-451B-863A9404B41E}"/>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3" name="Text Placeholder 4">
            <a:extLst>
              <a:ext uri="{FF2B5EF4-FFF2-40B4-BE49-F238E27FC236}">
                <a16:creationId xmlns:a16="http://schemas.microsoft.com/office/drawing/2014/main" id="{5ADC3F18-01B1-60C9-2787-97A8712E4118}"/>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8" name="Text Placeholder 16">
            <a:extLst>
              <a:ext uri="{FF2B5EF4-FFF2-40B4-BE49-F238E27FC236}">
                <a16:creationId xmlns:a16="http://schemas.microsoft.com/office/drawing/2014/main" id="{9D4BCA53-F5FF-B453-B603-84C380CA82CB}"/>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9" name="Text Placeholder 16">
            <a:extLst>
              <a:ext uri="{FF2B5EF4-FFF2-40B4-BE49-F238E27FC236}">
                <a16:creationId xmlns:a16="http://schemas.microsoft.com/office/drawing/2014/main" id="{94B95A07-248F-0AFC-6D19-BEBC7C97F68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74257371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Highlight Slide 4">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B18BE39-25DF-A2A3-EB0C-779130B107D7}"/>
              </a:ext>
            </a:extLst>
          </p:cNvPr>
          <p:cNvSpPr/>
          <p:nvPr userDrawn="1"/>
        </p:nvSpPr>
        <p:spPr>
          <a:xfrm>
            <a:off x="0" y="0"/>
            <a:ext cx="12192000" cy="5164111"/>
          </a:xfrm>
          <a:prstGeom prst="rect">
            <a:avLst/>
          </a:prstGeom>
          <a:gradFill>
            <a:gsLst>
              <a:gs pos="81000">
                <a:srgbClr val="114E8A">
                  <a:lumMod val="84000"/>
                </a:srgbClr>
              </a:gs>
              <a:gs pos="44000">
                <a:srgbClr val="263765"/>
              </a:gs>
              <a:gs pos="99000">
                <a:srgbClr val="0061A8">
                  <a:lumMod val="80509"/>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1" name="Text Placeholder 16">
            <a:extLst>
              <a:ext uri="{FF2B5EF4-FFF2-40B4-BE49-F238E27FC236}">
                <a16:creationId xmlns:a16="http://schemas.microsoft.com/office/drawing/2014/main" id="{865C3B73-7524-64B3-3778-3B1A38A1488C}"/>
              </a:ext>
            </a:extLst>
          </p:cNvPr>
          <p:cNvSpPr>
            <a:spLocks noGrp="1"/>
          </p:cNvSpPr>
          <p:nvPr>
            <p:ph type="body" sz="quarter" idx="38" hasCustomPrompt="1"/>
          </p:nvPr>
        </p:nvSpPr>
        <p:spPr>
          <a:xfrm>
            <a:off x="1092974" y="774625"/>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Number Title</a:t>
            </a:r>
          </a:p>
        </p:txBody>
      </p:sp>
      <p:sp>
        <p:nvSpPr>
          <p:cNvPr id="12" name="Text Placeholder 16">
            <a:extLst>
              <a:ext uri="{FF2B5EF4-FFF2-40B4-BE49-F238E27FC236}">
                <a16:creationId xmlns:a16="http://schemas.microsoft.com/office/drawing/2014/main" id="{591E5087-8B8A-1C56-2F81-BA6DB77331CF}"/>
              </a:ext>
            </a:extLst>
          </p:cNvPr>
          <p:cNvSpPr>
            <a:spLocks noGrp="1"/>
          </p:cNvSpPr>
          <p:nvPr>
            <p:ph type="body" sz="quarter" idx="39" hasCustomPrompt="1"/>
          </p:nvPr>
        </p:nvSpPr>
        <p:spPr>
          <a:xfrm>
            <a:off x="1092972" y="2040740"/>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132113D7-6759-1707-A279-3D065D48F536}"/>
              </a:ext>
            </a:extLst>
          </p:cNvPr>
          <p:cNvSpPr>
            <a:spLocks noGrp="1"/>
          </p:cNvSpPr>
          <p:nvPr>
            <p:ph type="body" sz="quarter" idx="40" hasCustomPrompt="1"/>
          </p:nvPr>
        </p:nvSpPr>
        <p:spPr>
          <a:xfrm>
            <a:off x="1092974" y="1346945"/>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4" name="Text Placeholder 16">
            <a:extLst>
              <a:ext uri="{FF2B5EF4-FFF2-40B4-BE49-F238E27FC236}">
                <a16:creationId xmlns:a16="http://schemas.microsoft.com/office/drawing/2014/main" id="{5E3CFCAA-81B6-C405-07D1-E418546E9336}"/>
              </a:ext>
            </a:extLst>
          </p:cNvPr>
          <p:cNvSpPr>
            <a:spLocks noGrp="1"/>
          </p:cNvSpPr>
          <p:nvPr>
            <p:ph type="body" sz="quarter" idx="41" hasCustomPrompt="1"/>
          </p:nvPr>
        </p:nvSpPr>
        <p:spPr>
          <a:xfrm>
            <a:off x="5194300" y="7111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6" name="Text Placeholder 16">
            <a:extLst>
              <a:ext uri="{FF2B5EF4-FFF2-40B4-BE49-F238E27FC236}">
                <a16:creationId xmlns:a16="http://schemas.microsoft.com/office/drawing/2014/main" id="{F79636A1-7D98-BB52-3935-AA21436B2C1D}"/>
              </a:ext>
            </a:extLst>
          </p:cNvPr>
          <p:cNvSpPr>
            <a:spLocks noGrp="1"/>
          </p:cNvSpPr>
          <p:nvPr>
            <p:ph type="body" sz="quarter" idx="42" hasCustomPrompt="1"/>
          </p:nvPr>
        </p:nvSpPr>
        <p:spPr>
          <a:xfrm>
            <a:off x="5194300" y="14859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8" name="Text Placeholder 16">
            <a:extLst>
              <a:ext uri="{FF2B5EF4-FFF2-40B4-BE49-F238E27FC236}">
                <a16:creationId xmlns:a16="http://schemas.microsoft.com/office/drawing/2014/main" id="{360903E5-4157-3298-5675-C31B7EBDE3DC}"/>
              </a:ext>
            </a:extLst>
          </p:cNvPr>
          <p:cNvSpPr>
            <a:spLocks noGrp="1"/>
          </p:cNvSpPr>
          <p:nvPr>
            <p:ph type="body" sz="quarter" idx="43" hasCustomPrompt="1"/>
          </p:nvPr>
        </p:nvSpPr>
        <p:spPr>
          <a:xfrm>
            <a:off x="5207001" y="17526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2" name="Text Placeholder 16">
            <a:extLst>
              <a:ext uri="{FF2B5EF4-FFF2-40B4-BE49-F238E27FC236}">
                <a16:creationId xmlns:a16="http://schemas.microsoft.com/office/drawing/2014/main" id="{3A7C8438-9D38-601D-BD0A-9DAE8EF93766}"/>
              </a:ext>
            </a:extLst>
          </p:cNvPr>
          <p:cNvSpPr>
            <a:spLocks noGrp="1"/>
          </p:cNvSpPr>
          <p:nvPr>
            <p:ph type="body" sz="quarter" idx="44" hasCustomPrompt="1"/>
          </p:nvPr>
        </p:nvSpPr>
        <p:spPr>
          <a:xfrm>
            <a:off x="8382000" y="7111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B127884D-A63F-B047-7AB3-1A584473F96D}"/>
              </a:ext>
            </a:extLst>
          </p:cNvPr>
          <p:cNvSpPr>
            <a:spLocks noGrp="1"/>
          </p:cNvSpPr>
          <p:nvPr>
            <p:ph type="body" sz="quarter" idx="45" hasCustomPrompt="1"/>
          </p:nvPr>
        </p:nvSpPr>
        <p:spPr>
          <a:xfrm>
            <a:off x="8382000" y="14859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4" name="Text Placeholder 16">
            <a:extLst>
              <a:ext uri="{FF2B5EF4-FFF2-40B4-BE49-F238E27FC236}">
                <a16:creationId xmlns:a16="http://schemas.microsoft.com/office/drawing/2014/main" id="{F9412AF9-D1A6-DA2E-7DD6-EDBAF7031954}"/>
              </a:ext>
            </a:extLst>
          </p:cNvPr>
          <p:cNvSpPr>
            <a:spLocks noGrp="1"/>
          </p:cNvSpPr>
          <p:nvPr>
            <p:ph type="body" sz="quarter" idx="46" hasCustomPrompt="1"/>
          </p:nvPr>
        </p:nvSpPr>
        <p:spPr>
          <a:xfrm>
            <a:off x="8394701" y="17526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5" name="Text Placeholder 16">
            <a:extLst>
              <a:ext uri="{FF2B5EF4-FFF2-40B4-BE49-F238E27FC236}">
                <a16:creationId xmlns:a16="http://schemas.microsoft.com/office/drawing/2014/main" id="{12F9CFBE-91EB-E1F1-D45D-F44A7C26F878}"/>
              </a:ext>
            </a:extLst>
          </p:cNvPr>
          <p:cNvSpPr>
            <a:spLocks noGrp="1"/>
          </p:cNvSpPr>
          <p:nvPr>
            <p:ph type="body" sz="quarter" idx="47" hasCustomPrompt="1"/>
          </p:nvPr>
        </p:nvSpPr>
        <p:spPr>
          <a:xfrm>
            <a:off x="5194300" y="26796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0ABD5CE3-0450-56C5-F320-FDD8BF85E463}"/>
              </a:ext>
            </a:extLst>
          </p:cNvPr>
          <p:cNvSpPr>
            <a:spLocks noGrp="1"/>
          </p:cNvSpPr>
          <p:nvPr>
            <p:ph type="body" sz="quarter" idx="48" hasCustomPrompt="1"/>
          </p:nvPr>
        </p:nvSpPr>
        <p:spPr>
          <a:xfrm>
            <a:off x="5194300" y="34544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7" name="Text Placeholder 16">
            <a:extLst>
              <a:ext uri="{FF2B5EF4-FFF2-40B4-BE49-F238E27FC236}">
                <a16:creationId xmlns:a16="http://schemas.microsoft.com/office/drawing/2014/main" id="{0FF41A18-2C0B-5CA2-2C9F-EEAB84BE7E45}"/>
              </a:ext>
            </a:extLst>
          </p:cNvPr>
          <p:cNvSpPr>
            <a:spLocks noGrp="1"/>
          </p:cNvSpPr>
          <p:nvPr>
            <p:ph type="body" sz="quarter" idx="49" hasCustomPrompt="1"/>
          </p:nvPr>
        </p:nvSpPr>
        <p:spPr>
          <a:xfrm>
            <a:off x="5207001" y="37211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8" name="Text Placeholder 16">
            <a:extLst>
              <a:ext uri="{FF2B5EF4-FFF2-40B4-BE49-F238E27FC236}">
                <a16:creationId xmlns:a16="http://schemas.microsoft.com/office/drawing/2014/main" id="{A809B891-B118-D25E-B5EB-0F57560173C8}"/>
              </a:ext>
            </a:extLst>
          </p:cNvPr>
          <p:cNvSpPr>
            <a:spLocks noGrp="1"/>
          </p:cNvSpPr>
          <p:nvPr>
            <p:ph type="body" sz="quarter" idx="50" hasCustomPrompt="1"/>
          </p:nvPr>
        </p:nvSpPr>
        <p:spPr>
          <a:xfrm>
            <a:off x="8382000" y="26796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9" name="Text Placeholder 16">
            <a:extLst>
              <a:ext uri="{FF2B5EF4-FFF2-40B4-BE49-F238E27FC236}">
                <a16:creationId xmlns:a16="http://schemas.microsoft.com/office/drawing/2014/main" id="{19E3C14A-010A-12BF-4BCC-10E42CAFEF90}"/>
              </a:ext>
            </a:extLst>
          </p:cNvPr>
          <p:cNvSpPr>
            <a:spLocks noGrp="1"/>
          </p:cNvSpPr>
          <p:nvPr>
            <p:ph type="body" sz="quarter" idx="51" hasCustomPrompt="1"/>
          </p:nvPr>
        </p:nvSpPr>
        <p:spPr>
          <a:xfrm>
            <a:off x="8382000" y="34544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pic>
        <p:nvPicPr>
          <p:cNvPr id="4" name="Picture 3">
            <a:extLst>
              <a:ext uri="{FF2B5EF4-FFF2-40B4-BE49-F238E27FC236}">
                <a16:creationId xmlns:a16="http://schemas.microsoft.com/office/drawing/2014/main" id="{A3C990D6-4DEC-B09A-A241-996BA7DB34BA}"/>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30" name="Text Placeholder 16">
            <a:extLst>
              <a:ext uri="{FF2B5EF4-FFF2-40B4-BE49-F238E27FC236}">
                <a16:creationId xmlns:a16="http://schemas.microsoft.com/office/drawing/2014/main" id="{18AB13CE-E809-2162-A9FE-940AF3367CA6}"/>
              </a:ext>
            </a:extLst>
          </p:cNvPr>
          <p:cNvSpPr>
            <a:spLocks noGrp="1"/>
          </p:cNvSpPr>
          <p:nvPr>
            <p:ph type="body" sz="quarter" idx="52" hasCustomPrompt="1"/>
          </p:nvPr>
        </p:nvSpPr>
        <p:spPr>
          <a:xfrm>
            <a:off x="8394701" y="37211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10" name="TextBox 9">
            <a:extLst>
              <a:ext uri="{FF2B5EF4-FFF2-40B4-BE49-F238E27FC236}">
                <a16:creationId xmlns:a16="http://schemas.microsoft.com/office/drawing/2014/main" id="{A6DA229C-DA69-2933-A03E-E31194E0A826}"/>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40301682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Highlight Slide 5">
    <p:bg>
      <p:bgPr>
        <a:blipFill dpi="0" rotWithShape="1">
          <a:blip r:embed="rId2" cstate="screen">
            <a:lum/>
            <a:extLst>
              <a:ext uri="{28A0092B-C50C-407E-A947-70E740481C1C}">
                <a14:useLocalDpi xmlns:a14="http://schemas.microsoft.com/office/drawing/2010/main"/>
              </a:ext>
            </a:extLst>
          </a:blip>
          <a:srcRect/>
          <a:stretch>
            <a:fillRect l="-28000" t="-16000" r="28000" b="-16000"/>
          </a:stretch>
        </a:blipFill>
        <a:effectLst/>
      </p:bgPr>
    </p:bg>
    <p:spTree>
      <p:nvGrpSpPr>
        <p:cNvPr id="1" name=""/>
        <p:cNvGrpSpPr/>
        <p:nvPr/>
      </p:nvGrpSpPr>
      <p:grpSpPr>
        <a:xfrm>
          <a:off x="0" y="0"/>
          <a:ext cx="0" cy="0"/>
          <a:chOff x="0" y="0"/>
          <a:chExt cx="0" cy="0"/>
        </a:xfrm>
      </p:grpSpPr>
      <p:sp>
        <p:nvSpPr>
          <p:cNvPr id="6" name="Text Placeholder 16">
            <a:extLst>
              <a:ext uri="{FF2B5EF4-FFF2-40B4-BE49-F238E27FC236}">
                <a16:creationId xmlns:a16="http://schemas.microsoft.com/office/drawing/2014/main" id="{E61B6157-92B5-0D2B-6702-71739F9540A4}"/>
              </a:ext>
            </a:extLst>
          </p:cNvPr>
          <p:cNvSpPr>
            <a:spLocks noGrp="1"/>
          </p:cNvSpPr>
          <p:nvPr>
            <p:ph type="body" sz="quarter" idx="27" hasCustomPrompt="1"/>
          </p:nvPr>
        </p:nvSpPr>
        <p:spPr>
          <a:xfrm>
            <a:off x="-114300" y="3641588"/>
            <a:ext cx="5499100" cy="2517912"/>
          </a:xfrm>
        </p:spPr>
        <p:txBody>
          <a:bodyPr>
            <a:noAutofit/>
          </a:bodyPr>
          <a:lstStyle>
            <a:lvl1pPr marL="0" indent="0">
              <a:buNone/>
              <a:defRPr sz="21000" b="1" i="0" spc="30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0" name="Freeform 9">
            <a:extLst>
              <a:ext uri="{FF2B5EF4-FFF2-40B4-BE49-F238E27FC236}">
                <a16:creationId xmlns:a16="http://schemas.microsoft.com/office/drawing/2014/main" id="{2179582D-A5F8-BA95-F606-79226D181897}"/>
              </a:ext>
            </a:extLst>
          </p:cNvPr>
          <p:cNvSpPr/>
          <p:nvPr userDrawn="1"/>
        </p:nvSpPr>
        <p:spPr>
          <a:xfrm rot="10800000" flipV="1">
            <a:off x="5500160" y="0"/>
            <a:ext cx="669184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38000">
                <a:srgbClr val="263766"/>
              </a:gs>
              <a:gs pos="100000">
                <a:srgbClr val="0061A8">
                  <a:lumMod val="96000"/>
                  <a:lumOff val="4000"/>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Text Placeholder 16">
            <a:extLst>
              <a:ext uri="{FF2B5EF4-FFF2-40B4-BE49-F238E27FC236}">
                <a16:creationId xmlns:a16="http://schemas.microsoft.com/office/drawing/2014/main" id="{9987B320-2B8D-CB8D-31C3-1319807819CC}"/>
              </a:ext>
            </a:extLst>
          </p:cNvPr>
          <p:cNvSpPr>
            <a:spLocks noGrp="1"/>
          </p:cNvSpPr>
          <p:nvPr>
            <p:ph type="body" sz="quarter" idx="28" hasCustomPrompt="1"/>
          </p:nvPr>
        </p:nvSpPr>
        <p:spPr>
          <a:xfrm>
            <a:off x="8788400" y="2781300"/>
            <a:ext cx="2667000" cy="1295400"/>
          </a:xfrm>
        </p:spPr>
        <p:txBody>
          <a:bodyPr>
            <a:noAutofit/>
          </a:bodyPr>
          <a:lstStyle>
            <a:lvl1pPr marL="0" indent="0">
              <a:buNone/>
              <a:defRPr sz="2200" b="1" i="0" spc="0">
                <a:solidFill>
                  <a:schemeClr val="bg1"/>
                </a:solidFill>
                <a:latin typeface="Arial" panose="020B0604020202020204" pitchFamily="34" charset="0"/>
                <a:cs typeface="Arial" panose="020B0604020202020204" pitchFamily="34" charset="0"/>
              </a:defRPr>
            </a:lvl1pPr>
          </a:lstStyle>
          <a:p>
            <a:pPr algn="r"/>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endParaRPr lang="en-US">
              <a:effectLst/>
              <a:latin typeface="Arial" panose="020B0604020202020204" pitchFamily="34" charset="0"/>
            </a:endParaRPr>
          </a:p>
        </p:txBody>
      </p:sp>
    </p:spTree>
    <p:extLst>
      <p:ext uri="{BB962C8B-B14F-4D97-AF65-F5344CB8AC3E}">
        <p14:creationId xmlns:p14="http://schemas.microsoft.com/office/powerpoint/2010/main" val="29607781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Highlight Slide 6">
    <p:bg>
      <p:bgPr>
        <a:gradFill>
          <a:gsLst>
            <a:gs pos="70000">
              <a:srgbClr val="263765"/>
            </a:gs>
            <a:gs pos="100000">
              <a:srgbClr val="0061A8"/>
            </a:gs>
          </a:gsLst>
          <a:lin ang="19200000" scaled="0"/>
        </a:gradFill>
        <a:effectLst/>
      </p:bgPr>
    </p:bg>
    <p:spTree>
      <p:nvGrpSpPr>
        <p:cNvPr id="1" name=""/>
        <p:cNvGrpSpPr/>
        <p:nvPr/>
      </p:nvGrpSpPr>
      <p:grpSpPr>
        <a:xfrm>
          <a:off x="0" y="0"/>
          <a:ext cx="0" cy="0"/>
          <a:chOff x="0" y="0"/>
          <a:chExt cx="0" cy="0"/>
        </a:xfrm>
      </p:grpSpPr>
      <p:pic>
        <p:nvPicPr>
          <p:cNvPr id="27" name="Picture 26" descr="A picture containing building, dome&#10;&#10;AI-generated content may be incorrect.">
            <a:extLst>
              <a:ext uri="{FF2B5EF4-FFF2-40B4-BE49-F238E27FC236}">
                <a16:creationId xmlns:a16="http://schemas.microsoft.com/office/drawing/2014/main" id="{39C674C3-74CF-5229-08D5-3B4C4D7E0521}"/>
              </a:ext>
            </a:extLst>
          </p:cNvPr>
          <p:cNvPicPr>
            <a:picLocks noChangeAspect="1"/>
          </p:cNvPicPr>
          <p:nvPr userDrawn="1"/>
        </p:nvPicPr>
        <p:blipFill>
          <a:blip r:embed="rId2" cstate="screen">
            <a:extLst>
              <a:ext uri="{28A0092B-C50C-407E-A947-70E740481C1C}">
                <a14:useLocalDpi xmlns:a14="http://schemas.microsoft.com/office/drawing/2010/main"/>
              </a:ext>
            </a:extLst>
          </a:blip>
          <a:srcRect b="41490"/>
          <a:stretch/>
        </p:blipFill>
        <p:spPr>
          <a:xfrm>
            <a:off x="0" y="5461000"/>
            <a:ext cx="4064000" cy="1397000"/>
          </a:xfrm>
          <a:prstGeom prst="rect">
            <a:avLst/>
          </a:prstGeom>
        </p:spPr>
      </p:pic>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CF404366-3F96-579A-3F82-D61A83D4FAC2}"/>
              </a:ext>
            </a:extLst>
          </p:cNvPr>
          <p:cNvSpPr/>
          <p:nvPr userDrawn="1"/>
        </p:nvSpPr>
        <p:spPr>
          <a:xfrm>
            <a:off x="1155700" y="0"/>
            <a:ext cx="3543300" cy="5168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16">
            <a:extLst>
              <a:ext uri="{FF2B5EF4-FFF2-40B4-BE49-F238E27FC236}">
                <a16:creationId xmlns:a16="http://schemas.microsoft.com/office/drawing/2014/main" id="{DE124C29-324C-9F90-C512-EED8EF4CDB69}"/>
              </a:ext>
            </a:extLst>
          </p:cNvPr>
          <p:cNvSpPr>
            <a:spLocks noGrp="1"/>
          </p:cNvSpPr>
          <p:nvPr>
            <p:ph type="body" sz="quarter" idx="38" hasCustomPrompt="1"/>
          </p:nvPr>
        </p:nvSpPr>
        <p:spPr>
          <a:xfrm>
            <a:off x="1194574" y="2844725"/>
            <a:ext cx="3454885" cy="686708"/>
          </a:xfrm>
        </p:spPr>
        <p:txBody>
          <a:bodyPr>
            <a:noAutofit/>
          </a:bodyPr>
          <a:lstStyle>
            <a:lvl1pPr marL="0" indent="0">
              <a:buNone/>
              <a:defRPr sz="4500" b="0" i="0">
                <a:solidFill>
                  <a:srgbClr val="263766"/>
                </a:solidFill>
                <a:latin typeface="Arial" panose="020B0604020202020204" pitchFamily="34" charset="0"/>
                <a:cs typeface="Arial" panose="020B0604020202020204" pitchFamily="34" charset="0"/>
              </a:defRPr>
            </a:lvl1pPr>
          </a:lstStyle>
          <a:p>
            <a:pPr lvl="0"/>
            <a:r>
              <a:rPr lang="en-US"/>
              <a:t>Number Title</a:t>
            </a:r>
          </a:p>
        </p:txBody>
      </p:sp>
      <p:sp>
        <p:nvSpPr>
          <p:cNvPr id="12" name="Text Placeholder 16">
            <a:extLst>
              <a:ext uri="{FF2B5EF4-FFF2-40B4-BE49-F238E27FC236}">
                <a16:creationId xmlns:a16="http://schemas.microsoft.com/office/drawing/2014/main" id="{E1BC5130-8EB4-E3EB-FAB2-A1A2857A2508}"/>
              </a:ext>
            </a:extLst>
          </p:cNvPr>
          <p:cNvSpPr>
            <a:spLocks noGrp="1"/>
          </p:cNvSpPr>
          <p:nvPr>
            <p:ph type="body" sz="quarter" idx="39" hasCustomPrompt="1"/>
          </p:nvPr>
        </p:nvSpPr>
        <p:spPr>
          <a:xfrm>
            <a:off x="1194573" y="4057053"/>
            <a:ext cx="3466328" cy="1061047"/>
          </a:xfrm>
        </p:spPr>
        <p:txBody>
          <a:bodyPr>
            <a:noAutofit/>
          </a:bodyPr>
          <a:lstStyle>
            <a:lvl1pPr marL="0" indent="0">
              <a:spcBef>
                <a:spcPts val="1600"/>
              </a:spcBef>
              <a:buNone/>
              <a:defRPr sz="1400" b="0" i="0">
                <a:solidFill>
                  <a:schemeClr val="tx1">
                    <a:lumMod val="75000"/>
                    <a:lumOff val="25000"/>
                  </a:schemeClr>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3" name="Text Placeholder 16">
            <a:extLst>
              <a:ext uri="{FF2B5EF4-FFF2-40B4-BE49-F238E27FC236}">
                <a16:creationId xmlns:a16="http://schemas.microsoft.com/office/drawing/2014/main" id="{2873F5D7-0745-AB0D-8C5F-5ACB0F2D807A}"/>
              </a:ext>
            </a:extLst>
          </p:cNvPr>
          <p:cNvSpPr>
            <a:spLocks noGrp="1"/>
          </p:cNvSpPr>
          <p:nvPr>
            <p:ph type="body" sz="quarter" idx="40" hasCustomPrompt="1"/>
          </p:nvPr>
        </p:nvSpPr>
        <p:spPr>
          <a:xfrm>
            <a:off x="1194574" y="3381187"/>
            <a:ext cx="3466327" cy="686708"/>
          </a:xfrm>
        </p:spPr>
        <p:txBody>
          <a:bodyPr>
            <a:noAutofit/>
          </a:bodyPr>
          <a:lstStyle>
            <a:lvl1pPr marL="0" indent="0">
              <a:buNone/>
              <a:defRPr sz="4500" b="1" i="0">
                <a:solidFill>
                  <a:srgbClr val="263766"/>
                </a:solidFill>
                <a:latin typeface="Arial" panose="020B0604020202020204" pitchFamily="34" charset="0"/>
                <a:cs typeface="Arial" panose="020B0604020202020204" pitchFamily="34" charset="0"/>
              </a:defRPr>
            </a:lvl1pPr>
          </a:lstStyle>
          <a:p>
            <a:pPr lvl="0"/>
            <a:r>
              <a:rPr lang="en-US"/>
              <a:t>Goes Here</a:t>
            </a:r>
          </a:p>
        </p:txBody>
      </p:sp>
      <p:sp>
        <p:nvSpPr>
          <p:cNvPr id="14" name="Text Placeholder 16">
            <a:extLst>
              <a:ext uri="{FF2B5EF4-FFF2-40B4-BE49-F238E27FC236}">
                <a16:creationId xmlns:a16="http://schemas.microsoft.com/office/drawing/2014/main" id="{D141624D-9C4B-F0A9-D8F3-B9A88BBAAE1E}"/>
              </a:ext>
            </a:extLst>
          </p:cNvPr>
          <p:cNvSpPr>
            <a:spLocks noGrp="1"/>
          </p:cNvSpPr>
          <p:nvPr>
            <p:ph type="body" sz="quarter" idx="41" hasCustomPrompt="1"/>
          </p:nvPr>
        </p:nvSpPr>
        <p:spPr>
          <a:xfrm>
            <a:off x="5600700" y="11429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5" name="Text Placeholder 16">
            <a:extLst>
              <a:ext uri="{FF2B5EF4-FFF2-40B4-BE49-F238E27FC236}">
                <a16:creationId xmlns:a16="http://schemas.microsoft.com/office/drawing/2014/main" id="{35C8E95D-370D-894D-5A30-62EE35961CB3}"/>
              </a:ext>
            </a:extLst>
          </p:cNvPr>
          <p:cNvSpPr>
            <a:spLocks noGrp="1"/>
          </p:cNvSpPr>
          <p:nvPr>
            <p:ph type="body" sz="quarter" idx="42" hasCustomPrompt="1"/>
          </p:nvPr>
        </p:nvSpPr>
        <p:spPr>
          <a:xfrm>
            <a:off x="5600700" y="19177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6" name="Text Placeholder 16">
            <a:extLst>
              <a:ext uri="{FF2B5EF4-FFF2-40B4-BE49-F238E27FC236}">
                <a16:creationId xmlns:a16="http://schemas.microsoft.com/office/drawing/2014/main" id="{279BF7A5-F96A-A7E1-FD9E-D5DEC3C81933}"/>
              </a:ext>
            </a:extLst>
          </p:cNvPr>
          <p:cNvSpPr>
            <a:spLocks noGrp="1"/>
          </p:cNvSpPr>
          <p:nvPr>
            <p:ph type="body" sz="quarter" idx="43" hasCustomPrompt="1"/>
          </p:nvPr>
        </p:nvSpPr>
        <p:spPr>
          <a:xfrm>
            <a:off x="5613401" y="21844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17" name="Text Placeholder 16">
            <a:extLst>
              <a:ext uri="{FF2B5EF4-FFF2-40B4-BE49-F238E27FC236}">
                <a16:creationId xmlns:a16="http://schemas.microsoft.com/office/drawing/2014/main" id="{2635B405-D8AD-B5D4-CAF5-192D7813428B}"/>
              </a:ext>
            </a:extLst>
          </p:cNvPr>
          <p:cNvSpPr>
            <a:spLocks noGrp="1"/>
          </p:cNvSpPr>
          <p:nvPr>
            <p:ph type="body" sz="quarter" idx="44" hasCustomPrompt="1"/>
          </p:nvPr>
        </p:nvSpPr>
        <p:spPr>
          <a:xfrm>
            <a:off x="8788400" y="11429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8" name="Text Placeholder 16">
            <a:extLst>
              <a:ext uri="{FF2B5EF4-FFF2-40B4-BE49-F238E27FC236}">
                <a16:creationId xmlns:a16="http://schemas.microsoft.com/office/drawing/2014/main" id="{4487FCEF-B50B-54D4-542C-C80562A28CBF}"/>
              </a:ext>
            </a:extLst>
          </p:cNvPr>
          <p:cNvSpPr>
            <a:spLocks noGrp="1"/>
          </p:cNvSpPr>
          <p:nvPr>
            <p:ph type="body" sz="quarter" idx="45" hasCustomPrompt="1"/>
          </p:nvPr>
        </p:nvSpPr>
        <p:spPr>
          <a:xfrm>
            <a:off x="8788400" y="19177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19" name="Text Placeholder 16">
            <a:extLst>
              <a:ext uri="{FF2B5EF4-FFF2-40B4-BE49-F238E27FC236}">
                <a16:creationId xmlns:a16="http://schemas.microsoft.com/office/drawing/2014/main" id="{41EECA5D-CD20-EDAA-D973-1667C38786B2}"/>
              </a:ext>
            </a:extLst>
          </p:cNvPr>
          <p:cNvSpPr>
            <a:spLocks noGrp="1"/>
          </p:cNvSpPr>
          <p:nvPr>
            <p:ph type="body" sz="quarter" idx="46" hasCustomPrompt="1"/>
          </p:nvPr>
        </p:nvSpPr>
        <p:spPr>
          <a:xfrm>
            <a:off x="8801101" y="21844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0" name="Text Placeholder 16">
            <a:extLst>
              <a:ext uri="{FF2B5EF4-FFF2-40B4-BE49-F238E27FC236}">
                <a16:creationId xmlns:a16="http://schemas.microsoft.com/office/drawing/2014/main" id="{5217E52D-D736-ADED-2918-FC8280141F82}"/>
              </a:ext>
            </a:extLst>
          </p:cNvPr>
          <p:cNvSpPr>
            <a:spLocks noGrp="1"/>
          </p:cNvSpPr>
          <p:nvPr>
            <p:ph type="body" sz="quarter" idx="47" hasCustomPrompt="1"/>
          </p:nvPr>
        </p:nvSpPr>
        <p:spPr>
          <a:xfrm>
            <a:off x="5600700" y="31114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1" name="Text Placeholder 16">
            <a:extLst>
              <a:ext uri="{FF2B5EF4-FFF2-40B4-BE49-F238E27FC236}">
                <a16:creationId xmlns:a16="http://schemas.microsoft.com/office/drawing/2014/main" id="{196934C4-2295-C4EA-451D-3FEF79EB8D73}"/>
              </a:ext>
            </a:extLst>
          </p:cNvPr>
          <p:cNvSpPr>
            <a:spLocks noGrp="1"/>
          </p:cNvSpPr>
          <p:nvPr>
            <p:ph type="body" sz="quarter" idx="48" hasCustomPrompt="1"/>
          </p:nvPr>
        </p:nvSpPr>
        <p:spPr>
          <a:xfrm>
            <a:off x="5600700" y="38862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2" name="Text Placeholder 16">
            <a:extLst>
              <a:ext uri="{FF2B5EF4-FFF2-40B4-BE49-F238E27FC236}">
                <a16:creationId xmlns:a16="http://schemas.microsoft.com/office/drawing/2014/main" id="{D1E9DAC8-9A2C-6D2E-7B52-A97960738A5D}"/>
              </a:ext>
            </a:extLst>
          </p:cNvPr>
          <p:cNvSpPr>
            <a:spLocks noGrp="1"/>
          </p:cNvSpPr>
          <p:nvPr>
            <p:ph type="body" sz="quarter" idx="49" hasCustomPrompt="1"/>
          </p:nvPr>
        </p:nvSpPr>
        <p:spPr>
          <a:xfrm>
            <a:off x="5613401" y="41529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23" name="Text Placeholder 16">
            <a:extLst>
              <a:ext uri="{FF2B5EF4-FFF2-40B4-BE49-F238E27FC236}">
                <a16:creationId xmlns:a16="http://schemas.microsoft.com/office/drawing/2014/main" id="{1752B721-0569-0958-0E77-54D13C97AF6E}"/>
              </a:ext>
            </a:extLst>
          </p:cNvPr>
          <p:cNvSpPr>
            <a:spLocks noGrp="1"/>
          </p:cNvSpPr>
          <p:nvPr>
            <p:ph type="body" sz="quarter" idx="50" hasCustomPrompt="1"/>
          </p:nvPr>
        </p:nvSpPr>
        <p:spPr>
          <a:xfrm>
            <a:off x="8788400" y="3111425"/>
            <a:ext cx="2349500"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4" name="Text Placeholder 16">
            <a:extLst>
              <a:ext uri="{FF2B5EF4-FFF2-40B4-BE49-F238E27FC236}">
                <a16:creationId xmlns:a16="http://schemas.microsoft.com/office/drawing/2014/main" id="{AD2C256B-6BE5-75EB-A981-3B18D6137F7A}"/>
              </a:ext>
            </a:extLst>
          </p:cNvPr>
          <p:cNvSpPr>
            <a:spLocks noGrp="1"/>
          </p:cNvSpPr>
          <p:nvPr>
            <p:ph type="body" sz="quarter" idx="51" hasCustomPrompt="1"/>
          </p:nvPr>
        </p:nvSpPr>
        <p:spPr>
          <a:xfrm>
            <a:off x="8788400" y="3886200"/>
            <a:ext cx="2349500" cy="2667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5" name="Text Placeholder 16">
            <a:extLst>
              <a:ext uri="{FF2B5EF4-FFF2-40B4-BE49-F238E27FC236}">
                <a16:creationId xmlns:a16="http://schemas.microsoft.com/office/drawing/2014/main" id="{A6EC1986-6DBF-324B-9104-2AFA96D0864C}"/>
              </a:ext>
            </a:extLst>
          </p:cNvPr>
          <p:cNvSpPr>
            <a:spLocks noGrp="1"/>
          </p:cNvSpPr>
          <p:nvPr>
            <p:ph type="body" sz="quarter" idx="52" hasCustomPrompt="1"/>
          </p:nvPr>
        </p:nvSpPr>
        <p:spPr>
          <a:xfrm>
            <a:off x="8801101" y="4152901"/>
            <a:ext cx="2705100" cy="7239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p>
        </p:txBody>
      </p:sp>
      <p:sp>
        <p:nvSpPr>
          <p:cNvPr id="4" name="TextBox 3">
            <a:extLst>
              <a:ext uri="{FF2B5EF4-FFF2-40B4-BE49-F238E27FC236}">
                <a16:creationId xmlns:a16="http://schemas.microsoft.com/office/drawing/2014/main" id="{C3AA8479-FBBB-C5EC-9EFC-59538CC0747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40204781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Highlight Slide 7">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8DF88AB-0216-5B62-64AE-6DB925632CFE}"/>
              </a:ext>
            </a:extLst>
          </p:cNvPr>
          <p:cNvSpPr/>
          <p:nvPr userDrawn="1"/>
        </p:nvSpPr>
        <p:spPr>
          <a:xfrm>
            <a:off x="0" y="1892300"/>
            <a:ext cx="12192000" cy="4965700"/>
          </a:xfrm>
          <a:prstGeom prst="rect">
            <a:avLst/>
          </a:prstGeom>
          <a:gradFill>
            <a:gsLst>
              <a:gs pos="61000">
                <a:srgbClr val="263765"/>
              </a:gs>
              <a:gs pos="100000">
                <a:srgbClr val="0A5EA4"/>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15">
            <a:extLst>
              <a:ext uri="{FF2B5EF4-FFF2-40B4-BE49-F238E27FC236}">
                <a16:creationId xmlns:a16="http://schemas.microsoft.com/office/drawing/2014/main" id="{2EED0949-8EF6-7624-58C9-0ECF2F09DA92}"/>
              </a:ext>
            </a:extLst>
          </p:cNvPr>
          <p:cNvSpPr>
            <a:spLocks noGrp="1"/>
          </p:cNvSpPr>
          <p:nvPr>
            <p:ph type="body" sz="quarter" idx="12" hasCustomPrompt="1"/>
          </p:nvPr>
        </p:nvSpPr>
        <p:spPr>
          <a:xfrm rot="5400000">
            <a:off x="-1399691" y="37720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5" name="Straight Connector 4">
            <a:extLst>
              <a:ext uri="{FF2B5EF4-FFF2-40B4-BE49-F238E27FC236}">
                <a16:creationId xmlns:a16="http://schemas.microsoft.com/office/drawing/2014/main" id="{6370470C-D715-A1B3-4A71-0F11CC77BBC2}"/>
              </a:ext>
            </a:extLst>
          </p:cNvPr>
          <p:cNvCxnSpPr>
            <a:cxnSpLocks/>
          </p:cNvCxnSpPr>
          <p:nvPr userDrawn="1"/>
        </p:nvCxnSpPr>
        <p:spPr>
          <a:xfrm>
            <a:off x="591414" y="2197100"/>
            <a:ext cx="0" cy="4318000"/>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31" name="Picture 30" descr="Logo&#10;&#10;AI-generated content may be incorrect.">
            <a:extLst>
              <a:ext uri="{FF2B5EF4-FFF2-40B4-BE49-F238E27FC236}">
                <a16:creationId xmlns:a16="http://schemas.microsoft.com/office/drawing/2014/main" id="{719F0109-5F5F-E54A-A970-2E850F19A085}"/>
              </a:ext>
            </a:extLst>
          </p:cNvPr>
          <p:cNvPicPr>
            <a:picLocks noChangeAspect="1"/>
          </p:cNvPicPr>
          <p:nvPr userDrawn="1"/>
        </p:nvPicPr>
        <p:blipFill>
          <a:blip r:embed="rId2" cstate="screen">
            <a:extLst>
              <a:ext uri="{28A0092B-C50C-407E-A947-70E740481C1C}">
                <a14:useLocalDpi xmlns:a14="http://schemas.microsoft.com/office/drawing/2010/main"/>
              </a:ext>
            </a:extLst>
          </a:blip>
          <a:srcRect t="18924" r="34572"/>
          <a:stretch/>
        </p:blipFill>
        <p:spPr>
          <a:xfrm>
            <a:off x="7721600" y="0"/>
            <a:ext cx="4470400" cy="5549900"/>
          </a:xfrm>
          <a:prstGeom prst="rect">
            <a:avLst/>
          </a:prstGeom>
        </p:spPr>
      </p:pic>
      <p:sp>
        <p:nvSpPr>
          <p:cNvPr id="12" name="Text Placeholder 16">
            <a:extLst>
              <a:ext uri="{FF2B5EF4-FFF2-40B4-BE49-F238E27FC236}">
                <a16:creationId xmlns:a16="http://schemas.microsoft.com/office/drawing/2014/main" id="{4CF4B482-2301-BC19-B712-D73946CD7DBE}"/>
              </a:ext>
            </a:extLst>
          </p:cNvPr>
          <p:cNvSpPr>
            <a:spLocks noGrp="1"/>
          </p:cNvSpPr>
          <p:nvPr>
            <p:ph type="body" sz="quarter" idx="54" hasCustomPrompt="1"/>
          </p:nvPr>
        </p:nvSpPr>
        <p:spPr>
          <a:xfrm>
            <a:off x="120258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3" name="Text Placeholder 16">
            <a:extLst>
              <a:ext uri="{FF2B5EF4-FFF2-40B4-BE49-F238E27FC236}">
                <a16:creationId xmlns:a16="http://schemas.microsoft.com/office/drawing/2014/main" id="{3D637C9A-A4D9-081C-2E19-49FA0E50FBCE}"/>
              </a:ext>
            </a:extLst>
          </p:cNvPr>
          <p:cNvSpPr>
            <a:spLocks noGrp="1"/>
          </p:cNvSpPr>
          <p:nvPr>
            <p:ph type="body" sz="quarter" idx="55" hasCustomPrompt="1"/>
          </p:nvPr>
        </p:nvSpPr>
        <p:spPr>
          <a:xfrm>
            <a:off x="120258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4" name="Text Placeholder 16">
            <a:extLst>
              <a:ext uri="{FF2B5EF4-FFF2-40B4-BE49-F238E27FC236}">
                <a16:creationId xmlns:a16="http://schemas.microsoft.com/office/drawing/2014/main" id="{5EF48182-4C30-500F-EAB7-C4B82B876B3D}"/>
              </a:ext>
            </a:extLst>
          </p:cNvPr>
          <p:cNvSpPr>
            <a:spLocks noGrp="1"/>
          </p:cNvSpPr>
          <p:nvPr>
            <p:ph type="body" sz="quarter" idx="56" hasCustomPrompt="1"/>
          </p:nvPr>
        </p:nvSpPr>
        <p:spPr>
          <a:xfrm>
            <a:off x="39624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5" name="Text Placeholder 16">
            <a:extLst>
              <a:ext uri="{FF2B5EF4-FFF2-40B4-BE49-F238E27FC236}">
                <a16:creationId xmlns:a16="http://schemas.microsoft.com/office/drawing/2014/main" id="{70558C3B-CFE1-1C6C-7BF7-55DD7AC22005}"/>
              </a:ext>
            </a:extLst>
          </p:cNvPr>
          <p:cNvSpPr>
            <a:spLocks noGrp="1"/>
          </p:cNvSpPr>
          <p:nvPr>
            <p:ph type="body" sz="quarter" idx="57" hasCustomPrompt="1"/>
          </p:nvPr>
        </p:nvSpPr>
        <p:spPr>
          <a:xfrm>
            <a:off x="39624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7" name="Text Placeholder 16">
            <a:extLst>
              <a:ext uri="{FF2B5EF4-FFF2-40B4-BE49-F238E27FC236}">
                <a16:creationId xmlns:a16="http://schemas.microsoft.com/office/drawing/2014/main" id="{D22F69EB-8B4B-15EC-6E50-A7292D406C1E}"/>
              </a:ext>
            </a:extLst>
          </p:cNvPr>
          <p:cNvSpPr>
            <a:spLocks noGrp="1"/>
          </p:cNvSpPr>
          <p:nvPr>
            <p:ph type="body" sz="quarter" idx="58" hasCustomPrompt="1"/>
          </p:nvPr>
        </p:nvSpPr>
        <p:spPr>
          <a:xfrm>
            <a:off x="67310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18" name="Text Placeholder 16">
            <a:extLst>
              <a:ext uri="{FF2B5EF4-FFF2-40B4-BE49-F238E27FC236}">
                <a16:creationId xmlns:a16="http://schemas.microsoft.com/office/drawing/2014/main" id="{6818DA9D-B615-7DAF-74B7-8CD40DFE35D1}"/>
              </a:ext>
            </a:extLst>
          </p:cNvPr>
          <p:cNvSpPr>
            <a:spLocks noGrp="1"/>
          </p:cNvSpPr>
          <p:nvPr>
            <p:ph type="body" sz="quarter" idx="59" hasCustomPrompt="1"/>
          </p:nvPr>
        </p:nvSpPr>
        <p:spPr>
          <a:xfrm>
            <a:off x="67310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19" name="Text Placeholder 16">
            <a:extLst>
              <a:ext uri="{FF2B5EF4-FFF2-40B4-BE49-F238E27FC236}">
                <a16:creationId xmlns:a16="http://schemas.microsoft.com/office/drawing/2014/main" id="{15335CCD-56FE-9A81-EB8F-732A12E58BBA}"/>
              </a:ext>
            </a:extLst>
          </p:cNvPr>
          <p:cNvSpPr>
            <a:spLocks noGrp="1"/>
          </p:cNvSpPr>
          <p:nvPr>
            <p:ph type="body" sz="quarter" idx="60" hasCustomPrompt="1"/>
          </p:nvPr>
        </p:nvSpPr>
        <p:spPr>
          <a:xfrm>
            <a:off x="9512300" y="3645613"/>
            <a:ext cx="2201019" cy="1955800"/>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a:t>
            </a:r>
            <a:r>
              <a:rPr lang="en-US" err="1">
                <a:effectLst/>
                <a:latin typeface="Arial" panose="020B0604020202020204" pitchFamily="34" charset="0"/>
              </a:rPr>
              <a:t>egestas</a:t>
            </a:r>
            <a:r>
              <a:rPr lang="en-US">
                <a:effectLst/>
                <a:latin typeface="Arial" panose="020B0604020202020204" pitchFamily="34" charset="0"/>
              </a:rPr>
              <a:t> </a:t>
            </a:r>
            <a:r>
              <a:rPr lang="en-US" err="1">
                <a:effectLst/>
                <a:latin typeface="Arial" panose="020B0604020202020204" pitchFamily="34" charset="0"/>
              </a:rPr>
              <a:t>rhoncus</a:t>
            </a:r>
            <a:r>
              <a:rPr lang="en-US">
                <a:effectLst/>
                <a:latin typeface="Arial" panose="020B0604020202020204" pitchFamily="34" charset="0"/>
              </a:rPr>
              <a:t> </a:t>
            </a:r>
            <a:r>
              <a:rPr lang="en-US" err="1">
                <a:effectLst/>
                <a:latin typeface="Arial" panose="020B0604020202020204" pitchFamily="34" charset="0"/>
              </a:rPr>
              <a:t>quam</a:t>
            </a:r>
            <a:r>
              <a:rPr lang="en-US">
                <a:effectLst/>
                <a:latin typeface="Arial" panose="020B0604020202020204" pitchFamily="34" charset="0"/>
              </a:rPr>
              <a:t>, </a:t>
            </a:r>
            <a:r>
              <a:rPr lang="en-US" err="1">
                <a:effectLst/>
                <a:latin typeface="Arial" panose="020B0604020202020204" pitchFamily="34" charset="0"/>
              </a:rPr>
              <a:t>quis</a:t>
            </a:r>
            <a:r>
              <a:rPr lang="en-US">
                <a:effectLst/>
                <a:latin typeface="Arial" panose="020B0604020202020204" pitchFamily="34" charset="0"/>
              </a:rPr>
              <a:t> </a:t>
            </a:r>
            <a:r>
              <a:rPr lang="en-US" err="1">
                <a:effectLst/>
                <a:latin typeface="Arial" panose="020B0604020202020204" pitchFamily="34" charset="0"/>
              </a:rPr>
              <a:t>bibendum</a:t>
            </a:r>
            <a:r>
              <a:rPr lang="en-US">
                <a:effectLst/>
                <a:latin typeface="Arial" panose="020B0604020202020204" pitchFamily="34" charset="0"/>
              </a:rPr>
              <a:t> libero. </a:t>
            </a:r>
          </a:p>
        </p:txBody>
      </p:sp>
      <p:sp>
        <p:nvSpPr>
          <p:cNvPr id="20" name="Text Placeholder 16">
            <a:extLst>
              <a:ext uri="{FF2B5EF4-FFF2-40B4-BE49-F238E27FC236}">
                <a16:creationId xmlns:a16="http://schemas.microsoft.com/office/drawing/2014/main" id="{E62897D9-15CA-5A90-933E-7C37F09DDFDE}"/>
              </a:ext>
            </a:extLst>
          </p:cNvPr>
          <p:cNvSpPr>
            <a:spLocks noGrp="1"/>
          </p:cNvSpPr>
          <p:nvPr>
            <p:ph type="body" sz="quarter" idx="61" hasCustomPrompt="1"/>
          </p:nvPr>
        </p:nvSpPr>
        <p:spPr>
          <a:xfrm>
            <a:off x="9512300" y="3332514"/>
            <a:ext cx="2201019" cy="300399"/>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6" name="Text Placeholder 5">
            <a:extLst>
              <a:ext uri="{FF2B5EF4-FFF2-40B4-BE49-F238E27FC236}">
                <a16:creationId xmlns:a16="http://schemas.microsoft.com/office/drawing/2014/main" id="{04CEAE72-5A1C-2A38-0046-FD9D8606EE25}"/>
              </a:ext>
            </a:extLst>
          </p:cNvPr>
          <p:cNvSpPr>
            <a:spLocks noGrp="1"/>
          </p:cNvSpPr>
          <p:nvPr>
            <p:ph type="body" sz="quarter" idx="62" hasCustomPrompt="1"/>
          </p:nvPr>
        </p:nvSpPr>
        <p:spPr>
          <a:xfrm>
            <a:off x="680757" y="447956"/>
            <a:ext cx="3425078" cy="1093973"/>
          </a:xfrm>
        </p:spPr>
        <p:txBody>
          <a:bodyPr/>
          <a:lstStyle>
            <a:lvl1pPr marL="17463" indent="-17463">
              <a:buNone/>
              <a:tabLst/>
              <a:defRPr sz="2500" b="1">
                <a:solidFill>
                  <a:schemeClr val="accent1"/>
                </a:solidFill>
              </a:defRPr>
            </a:lvl1pPr>
            <a:lvl2pPr>
              <a:defRPr>
                <a:solidFill>
                  <a:schemeClr val="accent4"/>
                </a:solidFill>
              </a:defRPr>
            </a:lvl2pPr>
            <a:lvl3pPr>
              <a:defRPr>
                <a:solidFill>
                  <a:schemeClr val="accent4"/>
                </a:solidFill>
              </a:defRPr>
            </a:lvl3pPr>
            <a:lvl4pPr>
              <a:defRPr>
                <a:solidFill>
                  <a:schemeClr val="accent4"/>
                </a:solidFill>
              </a:defRPr>
            </a:lvl4pPr>
            <a:lvl5pPr>
              <a:defRPr>
                <a:solidFill>
                  <a:schemeClr val="accent4"/>
                </a:solidFill>
              </a:defRPr>
            </a:lvl5pPr>
          </a:lstStyle>
          <a:p>
            <a:pPr lvl="0"/>
            <a:r>
              <a:rPr lang="en-US"/>
              <a:t>Lorem Ipsum dolor sit </a:t>
            </a:r>
            <a:r>
              <a:rPr lang="en-US" err="1"/>
              <a:t>amet</a:t>
            </a:r>
            <a:r>
              <a:rPr lang="en-US"/>
              <a:t>, </a:t>
            </a:r>
            <a:r>
              <a:rPr lang="en-US" err="1"/>
              <a:t>consectetur</a:t>
            </a:r>
            <a:r>
              <a:rPr lang="en-US"/>
              <a:t> </a:t>
            </a:r>
            <a:r>
              <a:rPr lang="en-US" err="1"/>
              <a:t>adipiscing</a:t>
            </a:r>
            <a:endParaRPr lang="en-US"/>
          </a:p>
        </p:txBody>
      </p:sp>
      <p:sp>
        <p:nvSpPr>
          <p:cNvPr id="2" name="TextBox 1">
            <a:extLst>
              <a:ext uri="{FF2B5EF4-FFF2-40B4-BE49-F238E27FC236}">
                <a16:creationId xmlns:a16="http://schemas.microsoft.com/office/drawing/2014/main" id="{7DA04144-3188-B03C-7AC9-AFC8AEE2C2A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7" name="Text Placeholder 16">
            <a:extLst>
              <a:ext uri="{FF2B5EF4-FFF2-40B4-BE49-F238E27FC236}">
                <a16:creationId xmlns:a16="http://schemas.microsoft.com/office/drawing/2014/main" id="{200CF040-4E2D-9351-5A07-6D2BA157A340}"/>
              </a:ext>
            </a:extLst>
          </p:cNvPr>
          <p:cNvSpPr>
            <a:spLocks noGrp="1"/>
          </p:cNvSpPr>
          <p:nvPr>
            <p:ph type="body" sz="quarter" idx="26" hasCustomPrompt="1"/>
          </p:nvPr>
        </p:nvSpPr>
        <p:spPr>
          <a:xfrm>
            <a:off x="801756" y="2122433"/>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8" name="Text Placeholder 16">
            <a:extLst>
              <a:ext uri="{FF2B5EF4-FFF2-40B4-BE49-F238E27FC236}">
                <a16:creationId xmlns:a16="http://schemas.microsoft.com/office/drawing/2014/main" id="{468C4CD5-C51F-EBCE-7907-055A5FF52A2C}"/>
              </a:ext>
            </a:extLst>
          </p:cNvPr>
          <p:cNvSpPr>
            <a:spLocks noGrp="1"/>
          </p:cNvSpPr>
          <p:nvPr>
            <p:ph type="body" sz="quarter" idx="27" hasCustomPrompt="1"/>
          </p:nvPr>
        </p:nvSpPr>
        <p:spPr>
          <a:xfrm>
            <a:off x="801756" y="2492323"/>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16" name="Text Placeholder 15">
            <a:extLst>
              <a:ext uri="{FF2B5EF4-FFF2-40B4-BE49-F238E27FC236}">
                <a16:creationId xmlns:a16="http://schemas.microsoft.com/office/drawing/2014/main" id="{694D4F8E-8D15-9DE6-F1B3-16A90BCCE3EF}"/>
              </a:ext>
            </a:extLst>
          </p:cNvPr>
          <p:cNvSpPr>
            <a:spLocks noGrp="1"/>
          </p:cNvSpPr>
          <p:nvPr>
            <p:ph type="body" sz="quarter" idx="63" hasCustomPrompt="1"/>
          </p:nvPr>
        </p:nvSpPr>
        <p:spPr>
          <a:xfrm>
            <a:off x="4284382" y="644712"/>
            <a:ext cx="2457076" cy="664135"/>
          </a:xfrm>
        </p:spPr>
        <p:txBody>
          <a:bodyPr/>
          <a:lstStyle>
            <a:lvl1pPr marL="17463" indent="0">
              <a:buNone/>
              <a:tabLst/>
              <a:defRPr sz="14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Lorem ipsum dolor sit </a:t>
            </a:r>
            <a:r>
              <a:rPr lang="en-US" err="1"/>
              <a:t>amet</a:t>
            </a:r>
            <a:r>
              <a:rPr lang="en-US"/>
              <a:t>, </a:t>
            </a:r>
            <a:r>
              <a:rPr lang="en-US" err="1"/>
              <a:t>consecteur</a:t>
            </a:r>
            <a:r>
              <a:rPr lang="en-US"/>
              <a:t> </a:t>
            </a:r>
            <a:r>
              <a:rPr lang="en-US" err="1"/>
              <a:t>adipiscing</a:t>
            </a:r>
            <a:r>
              <a:rPr lang="en-US"/>
              <a:t> </a:t>
            </a:r>
            <a:r>
              <a:rPr lang="en-US" err="1"/>
              <a:t>elit</a:t>
            </a:r>
            <a:r>
              <a:rPr lang="en-US"/>
              <a:t>. Mauris auctor dui diam</a:t>
            </a:r>
          </a:p>
        </p:txBody>
      </p:sp>
    </p:spTree>
    <p:extLst>
      <p:ext uri="{BB962C8B-B14F-4D97-AF65-F5344CB8AC3E}">
        <p14:creationId xmlns:p14="http://schemas.microsoft.com/office/powerpoint/2010/main" val="412700474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Highlight Slide 8">
    <p:bg>
      <p:bgPr>
        <a:solidFill>
          <a:srgbClr val="263766"/>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EE2EC168-C769-E7CB-EC44-1BAA0F636B7E}"/>
              </a:ext>
            </a:extLst>
          </p:cNvPr>
          <p:cNvSpPr/>
          <p:nvPr userDrawn="1"/>
        </p:nvSpPr>
        <p:spPr>
          <a:xfrm flipV="1">
            <a:off x="0" y="0"/>
            <a:ext cx="6172200" cy="6858000"/>
          </a:xfrm>
          <a:custGeom>
            <a:avLst/>
            <a:gdLst>
              <a:gd name="connsiteX0" fmla="*/ 0 w 6691840"/>
              <a:gd name="connsiteY0" fmla="*/ 0 h 6858000"/>
              <a:gd name="connsiteX1" fmla="*/ 6691840 w 6691840"/>
              <a:gd name="connsiteY1" fmla="*/ 0 h 6858000"/>
              <a:gd name="connsiteX2" fmla="*/ 5543742 w 6691840"/>
              <a:gd name="connsiteY2" fmla="*/ 6858000 h 6858000"/>
              <a:gd name="connsiteX3" fmla="*/ 0 w 6691840"/>
              <a:gd name="connsiteY3" fmla="*/ 6858000 h 6858000"/>
              <a:gd name="connsiteX4" fmla="*/ 0 w 669184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840" h="6858000">
                <a:moveTo>
                  <a:pt x="0" y="0"/>
                </a:moveTo>
                <a:lnTo>
                  <a:pt x="6691840" y="0"/>
                </a:lnTo>
                <a:lnTo>
                  <a:pt x="5543742" y="6858000"/>
                </a:lnTo>
                <a:lnTo>
                  <a:pt x="0" y="6858000"/>
                </a:lnTo>
                <a:lnTo>
                  <a:pt x="0" y="0"/>
                </a:lnTo>
                <a:close/>
              </a:path>
            </a:pathLst>
          </a:custGeom>
          <a:gradFill>
            <a:gsLst>
              <a:gs pos="71000">
                <a:srgbClr val="00A6DE">
                  <a:alpha val="41000"/>
                </a:srgbClr>
              </a:gs>
              <a:gs pos="33000">
                <a:srgbClr val="263766">
                  <a:alpha val="51355"/>
                </a:srgbClr>
              </a:gs>
              <a:gs pos="0">
                <a:srgbClr val="263766">
                  <a:alpha val="74067"/>
                </a:srgbClr>
              </a:gs>
              <a:gs pos="100000">
                <a:srgbClr val="00A6DE">
                  <a:lumMod val="40000"/>
                  <a:lumOff val="60000"/>
                  <a:alpha val="49235"/>
                </a:srgbClr>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Icon&#10;&#10;AI-generated content may be incorrect.">
            <a:extLst>
              <a:ext uri="{FF2B5EF4-FFF2-40B4-BE49-F238E27FC236}">
                <a16:creationId xmlns:a16="http://schemas.microsoft.com/office/drawing/2014/main" id="{035B7D07-20FD-DC7A-8BB7-5C2381DE34EA}"/>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148" t="13672" r="1234" b="57205"/>
          <a:stretch/>
        </p:blipFill>
        <p:spPr>
          <a:xfrm>
            <a:off x="755209" y="1724755"/>
            <a:ext cx="495947" cy="502025"/>
          </a:xfrm>
          <a:prstGeom prst="rect">
            <a:avLst/>
          </a:prstGeom>
        </p:spPr>
      </p:pic>
      <p:sp>
        <p:nvSpPr>
          <p:cNvPr id="12" name="Text Placeholder 4">
            <a:extLst>
              <a:ext uri="{FF2B5EF4-FFF2-40B4-BE49-F238E27FC236}">
                <a16:creationId xmlns:a16="http://schemas.microsoft.com/office/drawing/2014/main" id="{907CE2F4-AB04-3ADA-09AE-3EA4E558A397}"/>
              </a:ext>
            </a:extLst>
          </p:cNvPr>
          <p:cNvSpPr>
            <a:spLocks noGrp="1"/>
          </p:cNvSpPr>
          <p:nvPr>
            <p:ph type="body" sz="quarter" idx="10" hasCustomPrompt="1"/>
          </p:nvPr>
        </p:nvSpPr>
        <p:spPr>
          <a:xfrm>
            <a:off x="683959" y="2227153"/>
            <a:ext cx="4294442" cy="2348380"/>
          </a:xfrm>
        </p:spPr>
        <p:txBody>
          <a:bodyPr>
            <a:noAutofit/>
          </a:bodyPr>
          <a:lstStyle>
            <a:lvl1pPr marL="0" indent="0">
              <a:buNone/>
              <a:defRPr sz="3500" b="0" i="0">
                <a:solidFill>
                  <a:schemeClr val="bg1"/>
                </a:solidFill>
                <a:latin typeface="Arial" panose="020B0604020202020204" pitchFamily="34" charset="0"/>
                <a:cs typeface="Arial" panose="020B0604020202020204" pitchFamily="34" charset="0"/>
              </a:defRPr>
            </a:lvl1pPr>
          </a:lstStyle>
          <a:p>
            <a:pPr lvl="0"/>
            <a:r>
              <a:rPr lang="en-US"/>
              <a:t>Quote Goes Here</a:t>
            </a:r>
          </a:p>
        </p:txBody>
      </p:sp>
      <p:sp>
        <p:nvSpPr>
          <p:cNvPr id="13" name="Text Placeholder 11">
            <a:extLst>
              <a:ext uri="{FF2B5EF4-FFF2-40B4-BE49-F238E27FC236}">
                <a16:creationId xmlns:a16="http://schemas.microsoft.com/office/drawing/2014/main" id="{98412264-5915-EA96-2118-3488F0614E58}"/>
              </a:ext>
            </a:extLst>
          </p:cNvPr>
          <p:cNvSpPr>
            <a:spLocks noGrp="1"/>
          </p:cNvSpPr>
          <p:nvPr>
            <p:ph type="body" sz="quarter" idx="11" hasCustomPrompt="1"/>
          </p:nvPr>
        </p:nvSpPr>
        <p:spPr>
          <a:xfrm>
            <a:off x="2891800" y="4808706"/>
            <a:ext cx="2109272" cy="322635"/>
          </a:xfrm>
        </p:spPr>
        <p:txBody>
          <a:bodyPr>
            <a:noAutofit/>
          </a:bodyPr>
          <a:lstStyle>
            <a:lvl1pPr marL="0" indent="0">
              <a:buNone/>
              <a:defRPr sz="1700" b="0" i="0" spc="600">
                <a:solidFill>
                  <a:schemeClr val="bg1"/>
                </a:solidFill>
                <a:latin typeface="Arial" panose="020B0604020202020204" pitchFamily="34" charset="0"/>
                <a:cs typeface="Arial" panose="020B0604020202020204" pitchFamily="34" charset="0"/>
              </a:defRPr>
            </a:lvl1pPr>
          </a:lstStyle>
          <a:p>
            <a:pPr lvl="0"/>
            <a:r>
              <a:rPr lang="en-US"/>
              <a:t>AUTHOR</a:t>
            </a:r>
          </a:p>
        </p:txBody>
      </p:sp>
      <p:sp>
        <p:nvSpPr>
          <p:cNvPr id="18" name="Rounded Rectangle 17">
            <a:extLst>
              <a:ext uri="{FF2B5EF4-FFF2-40B4-BE49-F238E27FC236}">
                <a16:creationId xmlns:a16="http://schemas.microsoft.com/office/drawing/2014/main" id="{50FD0594-499C-BC15-2BD1-4E436E490B62}"/>
              </a:ext>
            </a:extLst>
          </p:cNvPr>
          <p:cNvSpPr/>
          <p:nvPr userDrawn="1"/>
        </p:nvSpPr>
        <p:spPr>
          <a:xfrm>
            <a:off x="6946900" y="7366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icture Placeholder 20">
            <a:extLst>
              <a:ext uri="{FF2B5EF4-FFF2-40B4-BE49-F238E27FC236}">
                <a16:creationId xmlns:a16="http://schemas.microsoft.com/office/drawing/2014/main" id="{4FB3FA7E-5A65-284C-E1AE-094D465595E5}"/>
              </a:ext>
            </a:extLst>
          </p:cNvPr>
          <p:cNvSpPr>
            <a:spLocks noGrp="1"/>
          </p:cNvSpPr>
          <p:nvPr>
            <p:ph type="pic" sz="quarter" idx="44" hasCustomPrompt="1"/>
          </p:nvPr>
        </p:nvSpPr>
        <p:spPr>
          <a:xfrm>
            <a:off x="6502400" y="6257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1" name="Text Placeholder 16">
            <a:extLst>
              <a:ext uri="{FF2B5EF4-FFF2-40B4-BE49-F238E27FC236}">
                <a16:creationId xmlns:a16="http://schemas.microsoft.com/office/drawing/2014/main" id="{FADBCBDB-DA53-E2CF-44D1-D5781F360CDC}"/>
              </a:ext>
            </a:extLst>
          </p:cNvPr>
          <p:cNvSpPr>
            <a:spLocks noGrp="1"/>
          </p:cNvSpPr>
          <p:nvPr>
            <p:ph type="body" sz="quarter" idx="31" hasCustomPrompt="1"/>
          </p:nvPr>
        </p:nvSpPr>
        <p:spPr>
          <a:xfrm>
            <a:off x="7750921" y="8172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22" name="Text Placeholder 16">
            <a:extLst>
              <a:ext uri="{FF2B5EF4-FFF2-40B4-BE49-F238E27FC236}">
                <a16:creationId xmlns:a16="http://schemas.microsoft.com/office/drawing/2014/main" id="{6EA03056-4432-BA22-77D6-79C9355EF6B7}"/>
              </a:ext>
            </a:extLst>
          </p:cNvPr>
          <p:cNvSpPr>
            <a:spLocks noGrp="1"/>
          </p:cNvSpPr>
          <p:nvPr>
            <p:ph type="body" sz="quarter" idx="33" hasCustomPrompt="1"/>
          </p:nvPr>
        </p:nvSpPr>
        <p:spPr>
          <a:xfrm>
            <a:off x="7750921" y="10796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23" name="Rounded Rectangle 22">
            <a:extLst>
              <a:ext uri="{FF2B5EF4-FFF2-40B4-BE49-F238E27FC236}">
                <a16:creationId xmlns:a16="http://schemas.microsoft.com/office/drawing/2014/main" id="{E81B5336-8295-C42B-53BB-14B22431D347}"/>
              </a:ext>
            </a:extLst>
          </p:cNvPr>
          <p:cNvSpPr/>
          <p:nvPr userDrawn="1"/>
        </p:nvSpPr>
        <p:spPr>
          <a:xfrm>
            <a:off x="6946900" y="22225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Picture Placeholder 20">
            <a:extLst>
              <a:ext uri="{FF2B5EF4-FFF2-40B4-BE49-F238E27FC236}">
                <a16:creationId xmlns:a16="http://schemas.microsoft.com/office/drawing/2014/main" id="{452DE93A-E724-A672-6697-C32330AA86E6}"/>
              </a:ext>
            </a:extLst>
          </p:cNvPr>
          <p:cNvSpPr>
            <a:spLocks noGrp="1"/>
          </p:cNvSpPr>
          <p:nvPr>
            <p:ph type="pic" sz="quarter" idx="45" hasCustomPrompt="1"/>
          </p:nvPr>
        </p:nvSpPr>
        <p:spPr>
          <a:xfrm>
            <a:off x="6502400" y="21116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25" name="Text Placeholder 16">
            <a:extLst>
              <a:ext uri="{FF2B5EF4-FFF2-40B4-BE49-F238E27FC236}">
                <a16:creationId xmlns:a16="http://schemas.microsoft.com/office/drawing/2014/main" id="{6AC0C18E-6247-1654-F131-889FD2039EAB}"/>
              </a:ext>
            </a:extLst>
          </p:cNvPr>
          <p:cNvSpPr>
            <a:spLocks noGrp="1"/>
          </p:cNvSpPr>
          <p:nvPr>
            <p:ph type="body" sz="quarter" idx="46" hasCustomPrompt="1"/>
          </p:nvPr>
        </p:nvSpPr>
        <p:spPr>
          <a:xfrm>
            <a:off x="7750921" y="23031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26" name="Text Placeholder 16">
            <a:extLst>
              <a:ext uri="{FF2B5EF4-FFF2-40B4-BE49-F238E27FC236}">
                <a16:creationId xmlns:a16="http://schemas.microsoft.com/office/drawing/2014/main" id="{288CFC03-DD4C-17C8-6605-AF03F28AC07F}"/>
              </a:ext>
            </a:extLst>
          </p:cNvPr>
          <p:cNvSpPr>
            <a:spLocks noGrp="1"/>
          </p:cNvSpPr>
          <p:nvPr>
            <p:ph type="body" sz="quarter" idx="47" hasCustomPrompt="1"/>
          </p:nvPr>
        </p:nvSpPr>
        <p:spPr>
          <a:xfrm>
            <a:off x="7750921" y="25655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27" name="Rounded Rectangle 26">
            <a:extLst>
              <a:ext uri="{FF2B5EF4-FFF2-40B4-BE49-F238E27FC236}">
                <a16:creationId xmlns:a16="http://schemas.microsoft.com/office/drawing/2014/main" id="{05B71A5C-F76D-2A55-097A-E07DCA9F06BB}"/>
              </a:ext>
            </a:extLst>
          </p:cNvPr>
          <p:cNvSpPr/>
          <p:nvPr userDrawn="1"/>
        </p:nvSpPr>
        <p:spPr>
          <a:xfrm>
            <a:off x="6946900" y="37084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Picture Placeholder 20">
            <a:extLst>
              <a:ext uri="{FF2B5EF4-FFF2-40B4-BE49-F238E27FC236}">
                <a16:creationId xmlns:a16="http://schemas.microsoft.com/office/drawing/2014/main" id="{4B549481-1823-4BA2-8207-2068D63B5183}"/>
              </a:ext>
            </a:extLst>
          </p:cNvPr>
          <p:cNvSpPr>
            <a:spLocks noGrp="1"/>
          </p:cNvSpPr>
          <p:nvPr>
            <p:ph type="pic" sz="quarter" idx="48" hasCustomPrompt="1"/>
          </p:nvPr>
        </p:nvSpPr>
        <p:spPr>
          <a:xfrm>
            <a:off x="6502400" y="35975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31" name="Text Placeholder 16">
            <a:extLst>
              <a:ext uri="{FF2B5EF4-FFF2-40B4-BE49-F238E27FC236}">
                <a16:creationId xmlns:a16="http://schemas.microsoft.com/office/drawing/2014/main" id="{92943BBA-D4AF-65A0-3FBC-C6E3E8E4FC76}"/>
              </a:ext>
            </a:extLst>
          </p:cNvPr>
          <p:cNvSpPr>
            <a:spLocks noGrp="1"/>
          </p:cNvSpPr>
          <p:nvPr>
            <p:ph type="body" sz="quarter" idx="49" hasCustomPrompt="1"/>
          </p:nvPr>
        </p:nvSpPr>
        <p:spPr>
          <a:xfrm>
            <a:off x="7750921" y="37890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32" name="Text Placeholder 16">
            <a:extLst>
              <a:ext uri="{FF2B5EF4-FFF2-40B4-BE49-F238E27FC236}">
                <a16:creationId xmlns:a16="http://schemas.microsoft.com/office/drawing/2014/main" id="{1AD20FEF-6367-13CA-4342-9447CE53D99E}"/>
              </a:ext>
            </a:extLst>
          </p:cNvPr>
          <p:cNvSpPr>
            <a:spLocks noGrp="1"/>
          </p:cNvSpPr>
          <p:nvPr>
            <p:ph type="body" sz="quarter" idx="50" hasCustomPrompt="1"/>
          </p:nvPr>
        </p:nvSpPr>
        <p:spPr>
          <a:xfrm>
            <a:off x="7750921" y="40514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
        <p:nvSpPr>
          <p:cNvPr id="39" name="Rounded Rectangle 38">
            <a:extLst>
              <a:ext uri="{FF2B5EF4-FFF2-40B4-BE49-F238E27FC236}">
                <a16:creationId xmlns:a16="http://schemas.microsoft.com/office/drawing/2014/main" id="{5E95A096-7CB8-3B20-1060-BB2891791BE7}"/>
              </a:ext>
            </a:extLst>
          </p:cNvPr>
          <p:cNvSpPr/>
          <p:nvPr userDrawn="1"/>
        </p:nvSpPr>
        <p:spPr>
          <a:xfrm>
            <a:off x="6946900" y="5181600"/>
            <a:ext cx="4521200" cy="939800"/>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Picture Placeholder 20">
            <a:extLst>
              <a:ext uri="{FF2B5EF4-FFF2-40B4-BE49-F238E27FC236}">
                <a16:creationId xmlns:a16="http://schemas.microsoft.com/office/drawing/2014/main" id="{2D093698-999C-62DC-7C5C-4B8AD8ADC18C}"/>
              </a:ext>
            </a:extLst>
          </p:cNvPr>
          <p:cNvSpPr>
            <a:spLocks noGrp="1"/>
          </p:cNvSpPr>
          <p:nvPr>
            <p:ph type="pic" sz="quarter" idx="51" hasCustomPrompt="1"/>
          </p:nvPr>
        </p:nvSpPr>
        <p:spPr>
          <a:xfrm>
            <a:off x="6502400" y="5070798"/>
            <a:ext cx="1130300" cy="1130300"/>
          </a:xfrm>
          <a:prstGeom prst="ellipse">
            <a:avLst/>
          </a:prstGeom>
          <a:solidFill>
            <a:schemeClr val="tx1">
              <a:lumMod val="65000"/>
              <a:lumOff val="35000"/>
            </a:schemeClr>
          </a:solidFill>
          <a:ln w="7620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47" name="Text Placeholder 16">
            <a:extLst>
              <a:ext uri="{FF2B5EF4-FFF2-40B4-BE49-F238E27FC236}">
                <a16:creationId xmlns:a16="http://schemas.microsoft.com/office/drawing/2014/main" id="{C07085CE-12F0-1D20-7AFA-44DB17CF2034}"/>
              </a:ext>
            </a:extLst>
          </p:cNvPr>
          <p:cNvSpPr>
            <a:spLocks noGrp="1"/>
          </p:cNvSpPr>
          <p:nvPr>
            <p:ph type="body" sz="quarter" idx="52" hasCustomPrompt="1"/>
          </p:nvPr>
        </p:nvSpPr>
        <p:spPr>
          <a:xfrm>
            <a:off x="7750921" y="5262201"/>
            <a:ext cx="1037479" cy="374413"/>
          </a:xfrm>
        </p:spPr>
        <p:txBody>
          <a:bodyPr>
            <a:noAutofit/>
          </a:bodyPr>
          <a:lstStyle>
            <a:lvl1pPr marL="0" indent="0">
              <a:buNone/>
              <a:defRPr sz="1800" b="1" i="0">
                <a:solidFill>
                  <a:srgbClr val="263766"/>
                </a:solidFill>
                <a:latin typeface="Arial" panose="020B0604020202020204" pitchFamily="34" charset="0"/>
                <a:cs typeface="Arial" panose="020B0604020202020204" pitchFamily="34" charset="0"/>
              </a:defRPr>
            </a:lvl1pPr>
          </a:lstStyle>
          <a:p>
            <a:pPr lvl="0"/>
            <a:r>
              <a:rPr lang="en-US"/>
              <a:t>Title</a:t>
            </a:r>
          </a:p>
        </p:txBody>
      </p:sp>
      <p:sp>
        <p:nvSpPr>
          <p:cNvPr id="48" name="Text Placeholder 16">
            <a:extLst>
              <a:ext uri="{FF2B5EF4-FFF2-40B4-BE49-F238E27FC236}">
                <a16:creationId xmlns:a16="http://schemas.microsoft.com/office/drawing/2014/main" id="{0C0DDAEC-D8CE-EBE4-97B3-526EEB629361}"/>
              </a:ext>
            </a:extLst>
          </p:cNvPr>
          <p:cNvSpPr>
            <a:spLocks noGrp="1"/>
          </p:cNvSpPr>
          <p:nvPr>
            <p:ph type="body" sz="quarter" idx="53" hasCustomPrompt="1"/>
          </p:nvPr>
        </p:nvSpPr>
        <p:spPr>
          <a:xfrm>
            <a:off x="7750921" y="5524635"/>
            <a:ext cx="3564779" cy="481739"/>
          </a:xfrm>
        </p:spPr>
        <p:txBody>
          <a:bodyPr>
            <a:noAutofit/>
          </a:bodyPr>
          <a:lstStyle>
            <a:lvl1pPr marL="0" indent="0">
              <a:lnSpc>
                <a:spcPct val="100000"/>
              </a:lnSpc>
              <a:spcBef>
                <a:spcPts val="1600"/>
              </a:spcBef>
              <a:buNone/>
              <a:defRPr sz="1400" b="0" i="0">
                <a:solidFill>
                  <a:srgbClr val="263766"/>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In dictum diam </a:t>
            </a:r>
            <a:r>
              <a:rPr lang="en-US" err="1">
                <a:effectLst/>
                <a:latin typeface="Arial" panose="020B0604020202020204" pitchFamily="34" charset="0"/>
              </a:rPr>
              <a:t>porttitor</a:t>
            </a:r>
            <a:r>
              <a:rPr lang="en-US">
                <a:effectLst/>
                <a:latin typeface="Arial" panose="020B0604020202020204" pitchFamily="34" charset="0"/>
              </a:rPr>
              <a:t>.</a:t>
            </a:r>
          </a:p>
        </p:txBody>
      </p:sp>
    </p:spTree>
    <p:extLst>
      <p:ext uri="{BB962C8B-B14F-4D97-AF65-F5344CB8AC3E}">
        <p14:creationId xmlns:p14="http://schemas.microsoft.com/office/powerpoint/2010/main" val="47301562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Highlight Slide 9">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4" name="Picture Placeholder 20">
            <a:extLst>
              <a:ext uri="{FF2B5EF4-FFF2-40B4-BE49-F238E27FC236}">
                <a16:creationId xmlns:a16="http://schemas.microsoft.com/office/drawing/2014/main" id="{6DA15CAF-D4F7-5994-6A0A-8B5EF959EBB8}"/>
              </a:ext>
            </a:extLst>
          </p:cNvPr>
          <p:cNvSpPr>
            <a:spLocks noGrp="1"/>
          </p:cNvSpPr>
          <p:nvPr>
            <p:ph type="pic" sz="quarter" idx="33" hasCustomPrompt="1"/>
          </p:nvPr>
        </p:nvSpPr>
        <p:spPr>
          <a:xfrm>
            <a:off x="5672779" y="1007758"/>
            <a:ext cx="2141842" cy="2141842"/>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5" name="Picture Placeholder 20">
            <a:extLst>
              <a:ext uri="{FF2B5EF4-FFF2-40B4-BE49-F238E27FC236}">
                <a16:creationId xmlns:a16="http://schemas.microsoft.com/office/drawing/2014/main" id="{A3C7E3E3-4A5B-7269-C047-32B6A4DD1266}"/>
              </a:ext>
            </a:extLst>
          </p:cNvPr>
          <p:cNvSpPr>
            <a:spLocks noGrp="1"/>
          </p:cNvSpPr>
          <p:nvPr>
            <p:ph type="pic" sz="quarter" idx="34" hasCustomPrompt="1"/>
          </p:nvPr>
        </p:nvSpPr>
        <p:spPr>
          <a:xfrm>
            <a:off x="5672779" y="3666179"/>
            <a:ext cx="2141842" cy="2141842"/>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6" name="Picture Placeholder 20">
            <a:extLst>
              <a:ext uri="{FF2B5EF4-FFF2-40B4-BE49-F238E27FC236}">
                <a16:creationId xmlns:a16="http://schemas.microsoft.com/office/drawing/2014/main" id="{04C6D191-599A-446D-546A-E4C53266F56C}"/>
              </a:ext>
            </a:extLst>
          </p:cNvPr>
          <p:cNvSpPr>
            <a:spLocks noGrp="1"/>
          </p:cNvSpPr>
          <p:nvPr>
            <p:ph type="pic" sz="quarter" idx="35" hasCustomPrompt="1"/>
          </p:nvPr>
        </p:nvSpPr>
        <p:spPr>
          <a:xfrm>
            <a:off x="8454079" y="3667252"/>
            <a:ext cx="2141842" cy="2139696"/>
          </a:xfrm>
          <a:prstGeom prst="ellipse">
            <a:avLst/>
          </a:prstGeom>
          <a:solidFill>
            <a:schemeClr val="tx1">
              <a:lumMod val="65000"/>
              <a:lumOff val="35000"/>
            </a:schemeClr>
          </a:solidFill>
          <a:ln w="107950">
            <a:noFill/>
          </a:ln>
        </p:spPr>
        <p:txBody>
          <a:bodyPr anchor="ctr">
            <a:normAutofit/>
          </a:bodyPr>
          <a:lstStyle>
            <a:lvl1pPr marL="0" indent="0" algn="ctr">
              <a:buNone/>
              <a:defRPr sz="1400" b="0" i="0">
                <a:solidFill>
                  <a:schemeClr val="bg1"/>
                </a:solidFill>
                <a:latin typeface="Arial" panose="020B0604020202020204" pitchFamily="34" charset="0"/>
                <a:cs typeface="Arial" panose="020B0604020202020204" pitchFamily="34" charset="0"/>
              </a:defRPr>
            </a:lvl1pPr>
          </a:lstStyle>
          <a:p>
            <a:r>
              <a:rPr lang="en-US"/>
              <a:t>Photo</a:t>
            </a:r>
          </a:p>
        </p:txBody>
      </p:sp>
      <p:sp>
        <p:nvSpPr>
          <p:cNvPr id="7" name="Oval 6">
            <a:extLst>
              <a:ext uri="{FF2B5EF4-FFF2-40B4-BE49-F238E27FC236}">
                <a16:creationId xmlns:a16="http://schemas.microsoft.com/office/drawing/2014/main" id="{47BE9738-72BC-7C16-73D3-0FF88EB4CDEB}"/>
              </a:ext>
            </a:extLst>
          </p:cNvPr>
          <p:cNvSpPr/>
          <p:nvPr userDrawn="1"/>
        </p:nvSpPr>
        <p:spPr>
          <a:xfrm>
            <a:off x="5499100" y="838200"/>
            <a:ext cx="2489200" cy="2489200"/>
          </a:xfrm>
          <a:prstGeom prst="ellipse">
            <a:avLst/>
          </a:prstGeom>
          <a:noFill/>
          <a:ln w="76200">
            <a:gradFill>
              <a:gsLst>
                <a:gs pos="27000">
                  <a:schemeClr val="accent1">
                    <a:lumMod val="5000"/>
                    <a:lumOff val="95000"/>
                    <a:alpha val="0"/>
                  </a:schemeClr>
                </a:gs>
                <a:gs pos="100000">
                  <a:srgbClr val="00A6DE"/>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D95FC1B-EAF1-8D17-9BBD-25F775C019D4}"/>
              </a:ext>
            </a:extLst>
          </p:cNvPr>
          <p:cNvSpPr/>
          <p:nvPr userDrawn="1"/>
        </p:nvSpPr>
        <p:spPr>
          <a:xfrm rot="2930165">
            <a:off x="8280400" y="3492500"/>
            <a:ext cx="2489200" cy="2489200"/>
          </a:xfrm>
          <a:prstGeom prst="ellipse">
            <a:avLst/>
          </a:prstGeom>
          <a:noFill/>
          <a:ln w="76200">
            <a:gradFill>
              <a:gsLst>
                <a:gs pos="27000">
                  <a:schemeClr val="accent1">
                    <a:lumMod val="5000"/>
                    <a:lumOff val="95000"/>
                    <a:alpha val="0"/>
                  </a:schemeClr>
                </a:gs>
                <a:gs pos="100000">
                  <a:srgbClr val="00A6DE"/>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B36AF8A-C6C6-219F-9EDF-E4C925CF1481}"/>
              </a:ext>
            </a:extLst>
          </p:cNvPr>
          <p:cNvSpPr/>
          <p:nvPr userDrawn="1"/>
        </p:nvSpPr>
        <p:spPr>
          <a:xfrm>
            <a:off x="8455152" y="990600"/>
            <a:ext cx="2139696" cy="213969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 Placeholder 16">
            <a:extLst>
              <a:ext uri="{FF2B5EF4-FFF2-40B4-BE49-F238E27FC236}">
                <a16:creationId xmlns:a16="http://schemas.microsoft.com/office/drawing/2014/main" id="{5322C88F-68C9-3AC0-671A-6A1E538964F2}"/>
              </a:ext>
            </a:extLst>
          </p:cNvPr>
          <p:cNvSpPr>
            <a:spLocks noGrp="1"/>
          </p:cNvSpPr>
          <p:nvPr>
            <p:ph type="body" sz="quarter" idx="38" hasCustomPrompt="1"/>
          </p:nvPr>
        </p:nvSpPr>
        <p:spPr>
          <a:xfrm>
            <a:off x="1054874" y="2019225"/>
            <a:ext cx="34790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20" name="Text Placeholder 16">
            <a:extLst>
              <a:ext uri="{FF2B5EF4-FFF2-40B4-BE49-F238E27FC236}">
                <a16:creationId xmlns:a16="http://schemas.microsoft.com/office/drawing/2014/main" id="{AD9C4083-1555-88D2-F715-1051109A714C}"/>
              </a:ext>
            </a:extLst>
          </p:cNvPr>
          <p:cNvSpPr>
            <a:spLocks noGrp="1"/>
          </p:cNvSpPr>
          <p:nvPr>
            <p:ph type="body" sz="quarter" idx="39" hasCustomPrompt="1"/>
          </p:nvPr>
        </p:nvSpPr>
        <p:spPr>
          <a:xfrm>
            <a:off x="1054873" y="3259940"/>
            <a:ext cx="3466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28" name="Text Placeholder 16">
            <a:extLst>
              <a:ext uri="{FF2B5EF4-FFF2-40B4-BE49-F238E27FC236}">
                <a16:creationId xmlns:a16="http://schemas.microsoft.com/office/drawing/2014/main" id="{A22578AF-01D2-4293-BD62-F239601B35E3}"/>
              </a:ext>
            </a:extLst>
          </p:cNvPr>
          <p:cNvSpPr>
            <a:spLocks noGrp="1"/>
          </p:cNvSpPr>
          <p:nvPr>
            <p:ph type="body" sz="quarter" idx="40" hasCustomPrompt="1"/>
          </p:nvPr>
        </p:nvSpPr>
        <p:spPr>
          <a:xfrm>
            <a:off x="1054874" y="2578845"/>
            <a:ext cx="346174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2" name="Picture 1">
            <a:extLst>
              <a:ext uri="{FF2B5EF4-FFF2-40B4-BE49-F238E27FC236}">
                <a16:creationId xmlns:a16="http://schemas.microsoft.com/office/drawing/2014/main" id="{270ED156-A952-D6DA-E44C-2DAA0935A0A7}"/>
              </a:ext>
            </a:extLst>
          </p:cNvPr>
          <p:cNvPicPr>
            <a:picLocks noChangeAspect="1"/>
          </p:cNvPicPr>
          <p:nvPr userDrawn="1"/>
        </p:nvPicPr>
        <p:blipFill>
          <a:blip r:embed="rId2"/>
          <a:srcRect l="-735" r="41660"/>
          <a:stretch>
            <a:fillRect/>
          </a:stretch>
        </p:blipFill>
        <p:spPr>
          <a:xfrm>
            <a:off x="10612582" y="2673928"/>
            <a:ext cx="1579419" cy="1814944"/>
          </a:xfrm>
          <a:prstGeom prst="rect">
            <a:avLst/>
          </a:prstGeom>
        </p:spPr>
      </p:pic>
      <p:sp>
        <p:nvSpPr>
          <p:cNvPr id="3" name="TextBox 2">
            <a:extLst>
              <a:ext uri="{FF2B5EF4-FFF2-40B4-BE49-F238E27FC236}">
                <a16:creationId xmlns:a16="http://schemas.microsoft.com/office/drawing/2014/main" id="{451BCD60-DFD8-B989-44C6-89AAC2767962}"/>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8" name="Text Placeholder 16">
            <a:extLst>
              <a:ext uri="{FF2B5EF4-FFF2-40B4-BE49-F238E27FC236}">
                <a16:creationId xmlns:a16="http://schemas.microsoft.com/office/drawing/2014/main" id="{B3237765-6217-8413-0422-5FD243A1D71C}"/>
              </a:ext>
            </a:extLst>
          </p:cNvPr>
          <p:cNvSpPr>
            <a:spLocks noGrp="1"/>
          </p:cNvSpPr>
          <p:nvPr>
            <p:ph type="body" sz="quarter" idx="53" hasCustomPrompt="1"/>
          </p:nvPr>
        </p:nvSpPr>
        <p:spPr>
          <a:xfrm>
            <a:off x="9043488" y="1447800"/>
            <a:ext cx="963024" cy="635000"/>
          </a:xfrm>
        </p:spPr>
        <p:txBody>
          <a:bodyPr>
            <a:noAutofit/>
          </a:bodyPr>
          <a:lstStyle>
            <a:lvl1pPr marL="0" indent="0" algn="ctr">
              <a:buNone/>
              <a:defRPr sz="5000" b="1" i="0">
                <a:solidFill>
                  <a:srgbClr val="002060"/>
                </a:solidFill>
                <a:latin typeface="Arial" panose="020B0604020202020204" pitchFamily="34" charset="0"/>
                <a:cs typeface="Arial" panose="020B0604020202020204" pitchFamily="34" charset="0"/>
              </a:defRPr>
            </a:lvl1pPr>
          </a:lstStyle>
          <a:p>
            <a:pPr lvl="0"/>
            <a:r>
              <a:rPr lang="en-US"/>
              <a:t>##</a:t>
            </a:r>
          </a:p>
        </p:txBody>
      </p:sp>
      <p:sp>
        <p:nvSpPr>
          <p:cNvPr id="10" name="Text Placeholder 16">
            <a:extLst>
              <a:ext uri="{FF2B5EF4-FFF2-40B4-BE49-F238E27FC236}">
                <a16:creationId xmlns:a16="http://schemas.microsoft.com/office/drawing/2014/main" id="{0891EEA0-E434-99FC-138E-C049A48D743D}"/>
              </a:ext>
            </a:extLst>
          </p:cNvPr>
          <p:cNvSpPr>
            <a:spLocks noGrp="1"/>
          </p:cNvSpPr>
          <p:nvPr>
            <p:ph type="body" sz="quarter" idx="54" hasCustomPrompt="1"/>
          </p:nvPr>
        </p:nvSpPr>
        <p:spPr>
          <a:xfrm>
            <a:off x="8777819" y="2197309"/>
            <a:ext cx="1494363" cy="504328"/>
          </a:xfrm>
        </p:spPr>
        <p:txBody>
          <a:bodyPr>
            <a:noAutofit/>
          </a:bodyPr>
          <a:lstStyle>
            <a:lvl1pPr marL="0" indent="0" algn="ctr">
              <a:spcBef>
                <a:spcPts val="1600"/>
              </a:spcBef>
              <a:buNone/>
              <a:defRPr sz="1400" b="0" i="0">
                <a:solidFill>
                  <a:srgbClr val="002060"/>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a:t>
            </a:r>
          </a:p>
        </p:txBody>
      </p:sp>
    </p:spTree>
    <p:extLst>
      <p:ext uri="{BB962C8B-B14F-4D97-AF65-F5344CB8AC3E}">
        <p14:creationId xmlns:p14="http://schemas.microsoft.com/office/powerpoint/2010/main" val="390773516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Highlight Slide 10">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0" name="Text Placeholder 16">
            <a:extLst>
              <a:ext uri="{FF2B5EF4-FFF2-40B4-BE49-F238E27FC236}">
                <a16:creationId xmlns:a16="http://schemas.microsoft.com/office/drawing/2014/main" id="{F206A0CF-BD84-BE85-B1A2-4B25EDA7E6F6}"/>
              </a:ext>
            </a:extLst>
          </p:cNvPr>
          <p:cNvSpPr>
            <a:spLocks noGrp="1"/>
          </p:cNvSpPr>
          <p:nvPr>
            <p:ph type="body" sz="quarter" idx="15" hasCustomPrompt="1"/>
          </p:nvPr>
        </p:nvSpPr>
        <p:spPr>
          <a:xfrm>
            <a:off x="906367" y="1425097"/>
            <a:ext cx="6672304" cy="374413"/>
          </a:xfrm>
        </p:spPr>
        <p:txBody>
          <a:bodyPr>
            <a:noAutofit/>
          </a:bodyPr>
          <a:lstStyle>
            <a:lvl1pPr marL="0" indent="0">
              <a:buNone/>
              <a:defRPr sz="1800" b="1" i="0">
                <a:solidFill>
                  <a:schemeClr val="bg1"/>
                </a:solidFill>
                <a:latin typeface="Arial" panose="020B0604020202020204" pitchFamily="34" charset="0"/>
                <a:cs typeface="Arial" panose="020B0604020202020204" pitchFamily="34" charset="0"/>
              </a:defRPr>
            </a:lvl1pPr>
          </a:lstStyle>
          <a:p>
            <a:pPr lvl="0"/>
            <a:r>
              <a:rPr lang="en-US"/>
              <a:t>Text Header Goes Here</a:t>
            </a:r>
          </a:p>
        </p:txBody>
      </p:sp>
      <p:sp>
        <p:nvSpPr>
          <p:cNvPr id="11" name="Text Placeholder 16">
            <a:extLst>
              <a:ext uri="{FF2B5EF4-FFF2-40B4-BE49-F238E27FC236}">
                <a16:creationId xmlns:a16="http://schemas.microsoft.com/office/drawing/2014/main" id="{1536F58C-7C43-EF7B-51E5-A0F50817CBEF}"/>
              </a:ext>
            </a:extLst>
          </p:cNvPr>
          <p:cNvSpPr>
            <a:spLocks noGrp="1"/>
          </p:cNvSpPr>
          <p:nvPr>
            <p:ph type="body" sz="quarter" idx="30" hasCustomPrompt="1"/>
          </p:nvPr>
        </p:nvSpPr>
        <p:spPr>
          <a:xfrm>
            <a:off x="906367" y="1827957"/>
            <a:ext cx="6672304" cy="1357032"/>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pPr marL="0" marR="0" lvl="0" indent="0" algn="l" defTabSz="914400" rtl="0" eaLnBrk="1" fontAlgn="auto" latinLnBrk="0" hangingPunct="1">
              <a:lnSpc>
                <a:spcPct val="90000"/>
              </a:lnSpc>
              <a:spcBef>
                <a:spcPts val="1600"/>
              </a:spcBef>
              <a:spcAft>
                <a:spcPts val="0"/>
              </a:spcAft>
              <a:buClrTx/>
              <a:buSzTx/>
              <a:buFont typeface="Arial" panose="020B0604020202020204" pitchFamily="34" charset="0"/>
              <a:buNone/>
              <a:tabLst/>
              <a:defRPr/>
            </a:pP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Ra </a:t>
            </a:r>
            <a:r>
              <a:rPr lang="en-US" err="1">
                <a:effectLst/>
                <a:latin typeface="Arial" panose="020B0604020202020204" pitchFamily="34" charset="0"/>
              </a:rPr>
              <a:t>sundam</a:t>
            </a:r>
            <a:r>
              <a:rPr lang="en-US">
                <a:effectLst/>
                <a:latin typeface="Arial" panose="020B0604020202020204" pitchFamily="34" charset="0"/>
              </a:rPr>
              <a:t>, </a:t>
            </a:r>
            <a:r>
              <a:rPr lang="en-US" err="1">
                <a:effectLst/>
                <a:latin typeface="Arial" panose="020B0604020202020204" pitchFamily="34" charset="0"/>
              </a:rPr>
              <a:t>sa</a:t>
            </a:r>
            <a:r>
              <a:rPr lang="en-US">
                <a:effectLst/>
                <a:latin typeface="Arial" panose="020B0604020202020204" pitchFamily="34" charset="0"/>
              </a:rPr>
              <a:t> des </a:t>
            </a:r>
            <a:r>
              <a:rPr lang="en-US" err="1">
                <a:effectLst/>
                <a:latin typeface="Arial" panose="020B0604020202020204" pitchFamily="34" charset="0"/>
              </a:rPr>
              <a:t>dolorem</a:t>
            </a:r>
            <a:r>
              <a:rPr lang="en-US">
                <a:effectLst/>
                <a:latin typeface="Arial" panose="020B0604020202020204" pitchFamily="34" charset="0"/>
              </a:rPr>
              <a:t> </a:t>
            </a:r>
            <a:r>
              <a:rPr lang="en-US" err="1">
                <a:effectLst/>
                <a:latin typeface="Arial" panose="020B0604020202020204" pitchFamily="34" charset="0"/>
              </a:rPr>
              <a:t>oluptaspis</a:t>
            </a:r>
            <a:r>
              <a:rPr lang="en-US">
                <a:effectLst/>
                <a:latin typeface="Arial" panose="020B0604020202020204" pitchFamily="34" charset="0"/>
              </a:rPr>
              <a:t> estrum </a:t>
            </a:r>
            <a:r>
              <a:rPr lang="en-US" err="1">
                <a:effectLst/>
                <a:latin typeface="Arial" panose="020B0604020202020204" pitchFamily="34" charset="0"/>
              </a:rPr>
              <a:t>eum</a:t>
            </a:r>
            <a:r>
              <a:rPr lang="en-US">
                <a:effectLst/>
                <a:latin typeface="Arial" panose="020B0604020202020204" pitchFamily="34" charset="0"/>
              </a:rPr>
              <a:t> il </a:t>
            </a:r>
            <a:r>
              <a:rPr lang="en-US" err="1">
                <a:effectLst/>
                <a:latin typeface="Arial" panose="020B0604020202020204" pitchFamily="34" charset="0"/>
              </a:rPr>
              <a:t>inctae</a:t>
            </a:r>
            <a:r>
              <a:rPr lang="en-US">
                <a:effectLst/>
                <a:latin typeface="Arial" panose="020B0604020202020204" pitchFamily="34" charset="0"/>
              </a:rPr>
              <a:t> </a:t>
            </a:r>
            <a:r>
              <a:rPr lang="en-US" err="1">
                <a:effectLst/>
                <a:latin typeface="Arial" panose="020B0604020202020204" pitchFamily="34" charset="0"/>
              </a:rPr>
              <a:t>verio</a:t>
            </a:r>
            <a:r>
              <a:rPr lang="en-US">
                <a:effectLst/>
                <a:latin typeface="Arial" panose="020B0604020202020204" pitchFamily="34" charset="0"/>
              </a:rPr>
              <a:t>. Qui num, </a:t>
            </a:r>
            <a:r>
              <a:rPr lang="en-US" err="1">
                <a:effectLst/>
                <a:latin typeface="Arial" panose="020B0604020202020204" pitchFamily="34" charset="0"/>
              </a:rPr>
              <a:t>officil</a:t>
            </a:r>
            <a:r>
              <a:rPr lang="en-US">
                <a:effectLst/>
                <a:latin typeface="Arial" panose="020B0604020202020204" pitchFamily="34" charset="0"/>
              </a:rPr>
              <a:t> </a:t>
            </a:r>
            <a:r>
              <a:rPr lang="en-US" err="1">
                <a:effectLst/>
                <a:latin typeface="Arial" panose="020B0604020202020204" pitchFamily="34" charset="0"/>
              </a:rPr>
              <a:t>luptaer</a:t>
            </a:r>
            <a:r>
              <a:rPr lang="en-US">
                <a:effectLst/>
                <a:latin typeface="Arial" panose="020B0604020202020204" pitchFamily="34" charset="0"/>
              </a:rPr>
              <a:t>.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Lorem ipsum dolor sit </a:t>
            </a:r>
            <a:r>
              <a:rPr lang="en-US" err="1">
                <a:effectLst/>
                <a:latin typeface="Arial" panose="020B0604020202020204" pitchFamily="34" charset="0"/>
              </a:rPr>
              <a:t>amet</a:t>
            </a:r>
            <a:r>
              <a:rPr lang="en-US">
                <a:effectLst/>
                <a:latin typeface="Arial" panose="020B0604020202020204" pitchFamily="34" charset="0"/>
              </a:rPr>
              <a:t>, </a:t>
            </a:r>
            <a:r>
              <a:rPr lang="en-US" b="1"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dui diam. </a:t>
            </a:r>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 </a:t>
            </a:r>
            <a:r>
              <a:rPr lang="en-US" err="1">
                <a:effectLst/>
                <a:latin typeface="Arial" panose="020B0604020202020204" pitchFamily="34" charset="0"/>
              </a:rPr>
              <a:t>secum</a:t>
            </a:r>
            <a:r>
              <a:rPr lang="en-US">
                <a:effectLst/>
                <a:latin typeface="Arial" panose="020B0604020202020204" pitchFamily="34" charset="0"/>
              </a:rPr>
              <a:t> </a:t>
            </a:r>
            <a:r>
              <a:rPr lang="en-US" err="1">
                <a:effectLst/>
                <a:latin typeface="Arial" panose="020B0604020202020204" pitchFamily="34" charset="0"/>
              </a:rPr>
              <a:t>quissit</a:t>
            </a:r>
            <a:r>
              <a:rPr lang="en-US">
                <a:effectLst/>
                <a:latin typeface="Arial" panose="020B0604020202020204" pitchFamily="34" charset="0"/>
              </a:rPr>
              <a:t> es </a:t>
            </a:r>
            <a:r>
              <a:rPr lang="en-US" err="1">
                <a:effectLst/>
                <a:latin typeface="Arial" panose="020B0604020202020204" pitchFamily="34" charset="0"/>
              </a:rPr>
              <a:t>enia</a:t>
            </a:r>
            <a:r>
              <a:rPr lang="en-US">
                <a:effectLst/>
                <a:latin typeface="Arial" panose="020B0604020202020204" pitchFamily="34" charset="0"/>
              </a:rPr>
              <a:t> </a:t>
            </a:r>
            <a:r>
              <a:rPr lang="en-US" err="1">
                <a:effectLst/>
                <a:latin typeface="Arial" panose="020B0604020202020204" pitchFamily="34" charset="0"/>
              </a:rPr>
              <a:t>eum</a:t>
            </a:r>
            <a:r>
              <a:rPr lang="en-US">
                <a:effectLst/>
                <a:latin typeface="Arial" panose="020B0604020202020204" pitchFamily="34" charset="0"/>
              </a:rPr>
              <a:t> </a:t>
            </a:r>
            <a:r>
              <a:rPr lang="en-US" err="1">
                <a:effectLst/>
                <a:latin typeface="Arial" panose="020B0604020202020204" pitchFamily="34" charset="0"/>
              </a:rPr>
              <a:t>essinvelis</a:t>
            </a:r>
            <a:r>
              <a:rPr lang="en-US">
                <a:effectLst/>
                <a:latin typeface="Arial" panose="020B0604020202020204" pitchFamily="34" charset="0"/>
              </a:rPr>
              <a:t> </a:t>
            </a:r>
            <a:r>
              <a:rPr lang="en-US" err="1">
                <a:effectLst/>
                <a:latin typeface="Arial" panose="020B0604020202020204" pitchFamily="34" charset="0"/>
              </a:rPr>
              <a:t>moluptatur</a:t>
            </a:r>
            <a:r>
              <a:rPr lang="en-US">
                <a:effectLst/>
                <a:latin typeface="Arial" panose="020B0604020202020204" pitchFamily="34" charset="0"/>
              </a:rPr>
              <a:t>? </a:t>
            </a:r>
          </a:p>
        </p:txBody>
      </p:sp>
      <p:sp>
        <p:nvSpPr>
          <p:cNvPr id="12" name="Text Placeholder 16">
            <a:extLst>
              <a:ext uri="{FF2B5EF4-FFF2-40B4-BE49-F238E27FC236}">
                <a16:creationId xmlns:a16="http://schemas.microsoft.com/office/drawing/2014/main" id="{843194E5-2B3D-91A1-84F2-F7D45DAC42CC}"/>
              </a:ext>
            </a:extLst>
          </p:cNvPr>
          <p:cNvSpPr>
            <a:spLocks noGrp="1"/>
          </p:cNvSpPr>
          <p:nvPr>
            <p:ph type="body" sz="quarter" idx="31" hasCustomPrompt="1"/>
          </p:nvPr>
        </p:nvSpPr>
        <p:spPr>
          <a:xfrm>
            <a:off x="906367" y="3209353"/>
            <a:ext cx="6672304" cy="587819"/>
          </a:xfrm>
        </p:spPr>
        <p:txBody>
          <a:bodyPr>
            <a:noAutofit/>
          </a:bodyPr>
          <a:lstStyle>
            <a:lvl1pPr marL="165100" indent="-165100">
              <a:buFont typeface="Arial" panose="020B0604020202020204" pitchFamily="34" charset="0"/>
              <a:buChar char="•"/>
              <a:tabLst/>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In dictum diam </a:t>
            </a:r>
            <a:r>
              <a:rPr lang="en-US" err="1">
                <a:effectLst/>
                <a:latin typeface="Arial" panose="020B0604020202020204" pitchFamily="34" charset="0"/>
              </a:rPr>
              <a:t>porttitor</a:t>
            </a:r>
            <a:r>
              <a:rPr lang="en-US">
                <a:effectLst/>
                <a:latin typeface="Arial" panose="020B0604020202020204" pitchFamily="34" charset="0"/>
              </a:rPr>
              <a:t> vitae. </a:t>
            </a:r>
          </a:p>
          <a:p>
            <a:pPr>
              <a:spcBef>
                <a:spcPts val="675"/>
              </a:spcBef>
            </a:pPr>
            <a:endParaRPr lang="en-US">
              <a:effectLst/>
              <a:latin typeface="Arial" panose="020B0604020202020204" pitchFamily="34" charset="0"/>
            </a:endParaRPr>
          </a:p>
        </p:txBody>
      </p:sp>
      <p:sp>
        <p:nvSpPr>
          <p:cNvPr id="13" name="Text Placeholder 16">
            <a:extLst>
              <a:ext uri="{FF2B5EF4-FFF2-40B4-BE49-F238E27FC236}">
                <a16:creationId xmlns:a16="http://schemas.microsoft.com/office/drawing/2014/main" id="{9B677487-9A8B-F4BC-848F-517EFD7D319D}"/>
              </a:ext>
            </a:extLst>
          </p:cNvPr>
          <p:cNvSpPr>
            <a:spLocks noGrp="1"/>
          </p:cNvSpPr>
          <p:nvPr>
            <p:ph type="body" sz="quarter" idx="41" hasCustomPrompt="1"/>
          </p:nvPr>
        </p:nvSpPr>
        <p:spPr>
          <a:xfrm>
            <a:off x="927099"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18" name="Text Placeholder 16">
            <a:extLst>
              <a:ext uri="{FF2B5EF4-FFF2-40B4-BE49-F238E27FC236}">
                <a16:creationId xmlns:a16="http://schemas.microsoft.com/office/drawing/2014/main" id="{218AE7FB-0CF0-9D3A-2372-1F97D24D7257}"/>
              </a:ext>
            </a:extLst>
          </p:cNvPr>
          <p:cNvSpPr>
            <a:spLocks noGrp="1"/>
          </p:cNvSpPr>
          <p:nvPr>
            <p:ph type="body" sz="quarter" idx="42" hasCustomPrompt="1"/>
          </p:nvPr>
        </p:nvSpPr>
        <p:spPr>
          <a:xfrm>
            <a:off x="927099"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1" name="Text Placeholder 16">
            <a:extLst>
              <a:ext uri="{FF2B5EF4-FFF2-40B4-BE49-F238E27FC236}">
                <a16:creationId xmlns:a16="http://schemas.microsoft.com/office/drawing/2014/main" id="{B298FBB5-95BE-20C9-488B-2955A5F0D722}"/>
              </a:ext>
            </a:extLst>
          </p:cNvPr>
          <p:cNvSpPr>
            <a:spLocks noGrp="1"/>
          </p:cNvSpPr>
          <p:nvPr>
            <p:ph type="body" sz="quarter" idx="43" hasCustomPrompt="1"/>
          </p:nvPr>
        </p:nvSpPr>
        <p:spPr>
          <a:xfrm>
            <a:off x="927099"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sp>
        <p:nvSpPr>
          <p:cNvPr id="22" name="Text Placeholder 16">
            <a:extLst>
              <a:ext uri="{FF2B5EF4-FFF2-40B4-BE49-F238E27FC236}">
                <a16:creationId xmlns:a16="http://schemas.microsoft.com/office/drawing/2014/main" id="{337BAC71-5EE0-0CCB-3451-DF8DBAD571C9}"/>
              </a:ext>
            </a:extLst>
          </p:cNvPr>
          <p:cNvSpPr>
            <a:spLocks noGrp="1"/>
          </p:cNvSpPr>
          <p:nvPr>
            <p:ph type="body" sz="quarter" idx="44" hasCustomPrompt="1"/>
          </p:nvPr>
        </p:nvSpPr>
        <p:spPr>
          <a:xfrm>
            <a:off x="3365500"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3" name="Text Placeholder 16">
            <a:extLst>
              <a:ext uri="{FF2B5EF4-FFF2-40B4-BE49-F238E27FC236}">
                <a16:creationId xmlns:a16="http://schemas.microsoft.com/office/drawing/2014/main" id="{5DEC6291-8ECD-664D-1558-199C41DF0F7D}"/>
              </a:ext>
            </a:extLst>
          </p:cNvPr>
          <p:cNvSpPr>
            <a:spLocks noGrp="1"/>
          </p:cNvSpPr>
          <p:nvPr>
            <p:ph type="body" sz="quarter" idx="45" hasCustomPrompt="1"/>
          </p:nvPr>
        </p:nvSpPr>
        <p:spPr>
          <a:xfrm>
            <a:off x="3365500"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4" name="Text Placeholder 16">
            <a:extLst>
              <a:ext uri="{FF2B5EF4-FFF2-40B4-BE49-F238E27FC236}">
                <a16:creationId xmlns:a16="http://schemas.microsoft.com/office/drawing/2014/main" id="{43ACEF95-A0E4-901E-EFD9-55E04F4A9F68}"/>
              </a:ext>
            </a:extLst>
          </p:cNvPr>
          <p:cNvSpPr>
            <a:spLocks noGrp="1"/>
          </p:cNvSpPr>
          <p:nvPr>
            <p:ph type="body" sz="quarter" idx="46" hasCustomPrompt="1"/>
          </p:nvPr>
        </p:nvSpPr>
        <p:spPr>
          <a:xfrm>
            <a:off x="3365500"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sp>
        <p:nvSpPr>
          <p:cNvPr id="25" name="Text Placeholder 16">
            <a:extLst>
              <a:ext uri="{FF2B5EF4-FFF2-40B4-BE49-F238E27FC236}">
                <a16:creationId xmlns:a16="http://schemas.microsoft.com/office/drawing/2014/main" id="{D9FD5A67-EBD5-12B4-7B9F-41D6CD02D42D}"/>
              </a:ext>
            </a:extLst>
          </p:cNvPr>
          <p:cNvSpPr>
            <a:spLocks noGrp="1"/>
          </p:cNvSpPr>
          <p:nvPr>
            <p:ph type="body" sz="quarter" idx="47" hasCustomPrompt="1"/>
          </p:nvPr>
        </p:nvSpPr>
        <p:spPr>
          <a:xfrm>
            <a:off x="5791200" y="4168947"/>
            <a:ext cx="2222501" cy="686708"/>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pPr lvl="0"/>
            <a:r>
              <a:rPr lang="en-US"/>
              <a:t>##</a:t>
            </a:r>
          </a:p>
        </p:txBody>
      </p:sp>
      <p:sp>
        <p:nvSpPr>
          <p:cNvPr id="26" name="Text Placeholder 16">
            <a:extLst>
              <a:ext uri="{FF2B5EF4-FFF2-40B4-BE49-F238E27FC236}">
                <a16:creationId xmlns:a16="http://schemas.microsoft.com/office/drawing/2014/main" id="{931BE26D-A8F1-DFC0-86FC-73E674680BFF}"/>
              </a:ext>
            </a:extLst>
          </p:cNvPr>
          <p:cNvSpPr>
            <a:spLocks noGrp="1"/>
          </p:cNvSpPr>
          <p:nvPr>
            <p:ph type="body" sz="quarter" idx="48" hasCustomPrompt="1"/>
          </p:nvPr>
        </p:nvSpPr>
        <p:spPr>
          <a:xfrm>
            <a:off x="5791200" y="4880222"/>
            <a:ext cx="2222501" cy="254000"/>
          </a:xfrm>
        </p:spPr>
        <p:txBody>
          <a:bodyPr>
            <a:noAutofit/>
          </a:bodyPr>
          <a:lstStyle>
            <a:lvl1pPr marL="0" indent="0">
              <a:buNone/>
              <a:defRPr sz="1400" b="1" i="0">
                <a:solidFill>
                  <a:schemeClr val="bg1"/>
                </a:solidFill>
                <a:latin typeface="Arial" panose="020B0604020202020204" pitchFamily="34" charset="0"/>
                <a:cs typeface="Arial" panose="020B0604020202020204" pitchFamily="34" charset="0"/>
              </a:defRPr>
            </a:lvl1pPr>
          </a:lstStyle>
          <a:p>
            <a:pPr lvl="0"/>
            <a:r>
              <a:rPr lang="en-US"/>
              <a:t>LABEL</a:t>
            </a:r>
          </a:p>
        </p:txBody>
      </p:sp>
      <p:sp>
        <p:nvSpPr>
          <p:cNvPr id="27" name="Text Placeholder 16">
            <a:extLst>
              <a:ext uri="{FF2B5EF4-FFF2-40B4-BE49-F238E27FC236}">
                <a16:creationId xmlns:a16="http://schemas.microsoft.com/office/drawing/2014/main" id="{DAD2FDDC-6AE8-9F05-D586-664A19814718}"/>
              </a:ext>
            </a:extLst>
          </p:cNvPr>
          <p:cNvSpPr>
            <a:spLocks noGrp="1"/>
          </p:cNvSpPr>
          <p:nvPr>
            <p:ph type="body" sz="quarter" idx="49" hasCustomPrompt="1"/>
          </p:nvPr>
        </p:nvSpPr>
        <p:spPr>
          <a:xfrm>
            <a:off x="5791200" y="5146923"/>
            <a:ext cx="2222501" cy="49529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err="1">
                <a:effectLst/>
                <a:latin typeface="Arial" panose="020B0604020202020204" pitchFamily="34" charset="0"/>
              </a:rPr>
              <a:t>Cus</a:t>
            </a:r>
            <a:r>
              <a:rPr lang="en-US">
                <a:effectLst/>
                <a:latin typeface="Arial" panose="020B0604020202020204" pitchFamily="34" charset="0"/>
              </a:rPr>
              <a:t> </a:t>
            </a:r>
            <a:r>
              <a:rPr lang="en-US" err="1">
                <a:effectLst/>
                <a:latin typeface="Arial" panose="020B0604020202020204" pitchFamily="34" charset="0"/>
              </a:rPr>
              <a:t>quamenis</a:t>
            </a:r>
            <a:r>
              <a:rPr lang="en-US">
                <a:effectLst/>
                <a:latin typeface="Arial" panose="020B0604020202020204" pitchFamily="34" charset="0"/>
              </a:rPr>
              <a:t> </a:t>
            </a:r>
            <a:r>
              <a:rPr lang="en-US" err="1">
                <a:effectLst/>
                <a:latin typeface="Arial" panose="020B0604020202020204" pitchFamily="34" charset="0"/>
              </a:rPr>
              <a:t>repra</a:t>
            </a:r>
            <a:r>
              <a:rPr lang="en-US">
                <a:effectLst/>
                <a:latin typeface="Arial" panose="020B0604020202020204" pitchFamily="34" charset="0"/>
              </a:rPr>
              <a:t> </a:t>
            </a:r>
            <a:r>
              <a:rPr lang="en-US" err="1">
                <a:effectLst/>
                <a:latin typeface="Arial" panose="020B0604020202020204" pitchFamily="34" charset="0"/>
              </a:rPr>
              <a:t>nonsequ</a:t>
            </a:r>
            <a:r>
              <a:rPr lang="en-US">
                <a:effectLst/>
                <a:latin typeface="Arial" panose="020B0604020202020204" pitchFamily="34" charset="0"/>
              </a:rPr>
              <a:t> </a:t>
            </a:r>
            <a:r>
              <a:rPr lang="en-US" err="1">
                <a:effectLst/>
                <a:latin typeface="Arial" panose="020B0604020202020204" pitchFamily="34" charset="0"/>
              </a:rPr>
              <a:t>odigeni</a:t>
            </a:r>
            <a:r>
              <a:rPr lang="en-US">
                <a:effectLst/>
                <a:latin typeface="Arial" panose="020B0604020202020204" pitchFamily="34" charset="0"/>
              </a:rPr>
              <a:t> </a:t>
            </a:r>
            <a:r>
              <a:rPr lang="en-US" err="1">
                <a:effectLst/>
                <a:latin typeface="Arial" panose="020B0604020202020204" pitchFamily="34" charset="0"/>
              </a:rPr>
              <a:t>offic</a:t>
            </a:r>
            <a:r>
              <a:rPr lang="en-US">
                <a:effectLst/>
                <a:latin typeface="Arial" panose="020B0604020202020204" pitchFamily="34" charset="0"/>
              </a:rPr>
              <a:t> tor?</a:t>
            </a:r>
          </a:p>
        </p:txBody>
      </p:sp>
      <p:pic>
        <p:nvPicPr>
          <p:cNvPr id="30" name="Picture 29" descr="A picture containing icon&#10;&#10;AI-generated content may be incorrect.">
            <a:extLst>
              <a:ext uri="{FF2B5EF4-FFF2-40B4-BE49-F238E27FC236}">
                <a16:creationId xmlns:a16="http://schemas.microsoft.com/office/drawing/2014/main" id="{108DF0EF-62EC-39EC-117C-6D624181A45D}"/>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3928" t="21307" r="51815" b="21113"/>
          <a:stretch/>
        </p:blipFill>
        <p:spPr>
          <a:xfrm>
            <a:off x="8115300" y="0"/>
            <a:ext cx="4076700" cy="6858000"/>
          </a:xfrm>
          <a:prstGeom prst="rect">
            <a:avLst/>
          </a:prstGeom>
        </p:spPr>
      </p:pic>
      <p:sp>
        <p:nvSpPr>
          <p:cNvPr id="31" name="Text Placeholder 16">
            <a:extLst>
              <a:ext uri="{FF2B5EF4-FFF2-40B4-BE49-F238E27FC236}">
                <a16:creationId xmlns:a16="http://schemas.microsoft.com/office/drawing/2014/main" id="{A939EC13-57C7-CBD0-437F-B05CFA96C99A}"/>
              </a:ext>
            </a:extLst>
          </p:cNvPr>
          <p:cNvSpPr>
            <a:spLocks noGrp="1"/>
          </p:cNvSpPr>
          <p:nvPr>
            <p:ph type="body" sz="quarter" idx="50" hasCustomPrompt="1"/>
          </p:nvPr>
        </p:nvSpPr>
        <p:spPr>
          <a:xfrm rot="16200000">
            <a:off x="10363202" y="5105401"/>
            <a:ext cx="2222501" cy="686708"/>
          </a:xfrm>
        </p:spPr>
        <p:txBody>
          <a:bodyPr>
            <a:noAutofit/>
          </a:bodyPr>
          <a:lstStyle>
            <a:lvl1pPr marL="0" indent="0">
              <a:buNone/>
              <a:defRPr sz="6000" b="0" i="0">
                <a:solidFill>
                  <a:schemeClr val="bg1"/>
                </a:solidFill>
                <a:latin typeface="Arial" panose="020B0604020202020204" pitchFamily="34" charset="0"/>
                <a:cs typeface="Arial" panose="020B0604020202020204" pitchFamily="34" charset="0"/>
              </a:defRPr>
            </a:lvl1pPr>
          </a:lstStyle>
          <a:p>
            <a:pPr lvl="0"/>
            <a:r>
              <a:rPr lang="en-US"/>
              <a:t>Title</a:t>
            </a:r>
          </a:p>
        </p:txBody>
      </p:sp>
      <p:sp>
        <p:nvSpPr>
          <p:cNvPr id="2" name="TextBox 1">
            <a:extLst>
              <a:ext uri="{FF2B5EF4-FFF2-40B4-BE49-F238E27FC236}">
                <a16:creationId xmlns:a16="http://schemas.microsoft.com/office/drawing/2014/main" id="{019DC810-0530-5FD0-A539-3F41A675D16C}"/>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A5D5A7D6-B80F-2694-DB0C-D5256A996A0D}"/>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34DDE0D0-32C6-30B8-8D00-293881236307}"/>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70494030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Blank Page 1">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7" name="Picture 16" descr="Shape, polygon&#10;&#10;AI-generated content may be incorrect.">
            <a:extLst>
              <a:ext uri="{FF2B5EF4-FFF2-40B4-BE49-F238E27FC236}">
                <a16:creationId xmlns:a16="http://schemas.microsoft.com/office/drawing/2014/main" id="{3D416240-5334-AEA3-3BDE-FA074224603B}"/>
              </a:ext>
            </a:extLst>
          </p:cNvPr>
          <p:cNvPicPr>
            <a:picLocks noChangeAspect="1"/>
          </p:cNvPicPr>
          <p:nvPr userDrawn="1"/>
        </p:nvPicPr>
        <p:blipFill>
          <a:blip r:embed="rId2" cstate="screen">
            <a:extLst>
              <a:ext uri="{28A0092B-C50C-407E-A947-70E740481C1C}">
                <a14:useLocalDpi xmlns:a14="http://schemas.microsoft.com/office/drawing/2010/main"/>
              </a:ext>
            </a:extLst>
          </a:blip>
          <a:srcRect t="46639" r="9204"/>
          <a:stretch/>
        </p:blipFill>
        <p:spPr>
          <a:xfrm>
            <a:off x="7556500" y="0"/>
            <a:ext cx="4635500" cy="1612900"/>
          </a:xfrm>
          <a:prstGeom prst="rect">
            <a:avLst/>
          </a:prstGeom>
        </p:spPr>
      </p:pic>
      <p:sp>
        <p:nvSpPr>
          <p:cNvPr id="19" name="Text Placeholder 4">
            <a:extLst>
              <a:ext uri="{FF2B5EF4-FFF2-40B4-BE49-F238E27FC236}">
                <a16:creationId xmlns:a16="http://schemas.microsoft.com/office/drawing/2014/main" id="{58195EED-A9A3-FCA8-C245-EA4821C56AF7}"/>
              </a:ext>
            </a:extLst>
          </p:cNvPr>
          <p:cNvSpPr>
            <a:spLocks noGrp="1"/>
          </p:cNvSpPr>
          <p:nvPr>
            <p:ph type="body" sz="quarter" idx="32" hasCustomPrompt="1"/>
          </p:nvPr>
        </p:nvSpPr>
        <p:spPr>
          <a:xfrm>
            <a:off x="10419085" y="5875481"/>
            <a:ext cx="1582416" cy="741219"/>
          </a:xfrm>
        </p:spPr>
        <p:txBody>
          <a:bodyPr>
            <a:noAutofit/>
          </a:bodyPr>
          <a:lstStyle>
            <a:lvl1pPr marL="0" indent="0">
              <a:buNone/>
              <a:defRPr sz="50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Title</a:t>
            </a:r>
          </a:p>
        </p:txBody>
      </p:sp>
      <p:sp>
        <p:nvSpPr>
          <p:cNvPr id="2" name="TextBox 1">
            <a:extLst>
              <a:ext uri="{FF2B5EF4-FFF2-40B4-BE49-F238E27FC236}">
                <a16:creationId xmlns:a16="http://schemas.microsoft.com/office/drawing/2014/main" id="{16368CE5-A140-D491-E31F-B7B26D736A7D}"/>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A6E20974-5EC2-CFC9-8D7D-2AF05995744D}"/>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5095EA7C-2410-BC7D-EAA9-36163A203EEB}"/>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8681855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lank Page 2">
    <p:bg>
      <p:bgPr>
        <a:gradFill>
          <a:gsLst>
            <a:gs pos="100000">
              <a:srgbClr val="0A5EA4"/>
            </a:gs>
            <a:gs pos="33000">
              <a:srgbClr val="263766"/>
            </a:gs>
          </a:gsLst>
          <a:lin ang="19200000" scaled="0"/>
        </a:gradFill>
        <a:effectLst/>
      </p:bgPr>
    </p:bg>
    <p:spTree>
      <p:nvGrpSpPr>
        <p:cNvPr id="1" name=""/>
        <p:cNvGrpSpPr/>
        <p:nvPr/>
      </p:nvGrpSpPr>
      <p:grpSpPr>
        <a:xfrm>
          <a:off x="0" y="0"/>
          <a:ext cx="0" cy="0"/>
          <a:chOff x="0" y="0"/>
          <a:chExt cx="0" cy="0"/>
        </a:xfrm>
      </p:grpSpPr>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3" name="Straight Connector 32">
            <a:extLst>
              <a:ext uri="{FF2B5EF4-FFF2-40B4-BE49-F238E27FC236}">
                <a16:creationId xmlns:a16="http://schemas.microsoft.com/office/drawing/2014/main" id="{44E559B3-9DF6-2052-0AFD-145965C38E8D}"/>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3100BC9-3359-6C3B-4CB7-BCC92E71C7C5}"/>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145C225-D9C7-2367-58B2-0FF594EA1FE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B5DC01FD-2B9D-0113-F222-804905A30FB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23811500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lank Page 3">
    <p:bg>
      <p:bgPr>
        <a:gradFill>
          <a:gsLst>
            <a:gs pos="52000">
              <a:srgbClr val="263765"/>
            </a:gs>
            <a:gs pos="100000">
              <a:srgbClr val="0061A8"/>
            </a:gs>
          </a:gsLst>
          <a:lin ang="19200000" scaled="0"/>
        </a:gradFill>
        <a:effectLst/>
      </p:bgPr>
    </p:bg>
    <p:spTree>
      <p:nvGrpSpPr>
        <p:cNvPr id="1" name=""/>
        <p:cNvGrpSpPr/>
        <p:nvPr/>
      </p:nvGrpSpPr>
      <p:grpSpPr>
        <a:xfrm>
          <a:off x="0" y="0"/>
          <a:ext cx="0" cy="0"/>
          <a:chOff x="0" y="0"/>
          <a:chExt cx="0" cy="0"/>
        </a:xfrm>
      </p:grpSpPr>
      <p:sp>
        <p:nvSpPr>
          <p:cNvPr id="2" name="Text Placeholder 15">
            <a:extLst>
              <a:ext uri="{FF2B5EF4-FFF2-40B4-BE49-F238E27FC236}">
                <a16:creationId xmlns:a16="http://schemas.microsoft.com/office/drawing/2014/main" id="{AA86DE54-320F-5C58-02D6-09F7DFFD22FF}"/>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E924EC1F-B5C8-02C4-D18F-4C9202CA7747}"/>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12" name="Picture 11" descr="Icon&#10;&#10;AI-generated content may be incorrect.">
            <a:extLst>
              <a:ext uri="{FF2B5EF4-FFF2-40B4-BE49-F238E27FC236}">
                <a16:creationId xmlns:a16="http://schemas.microsoft.com/office/drawing/2014/main" id="{CE12C5DA-EDCB-B01C-9C5B-B4C783F7082F}"/>
              </a:ext>
            </a:extLst>
          </p:cNvPr>
          <p:cNvPicPr>
            <a:picLocks noChangeAspect="1"/>
          </p:cNvPicPr>
          <p:nvPr userDrawn="1"/>
        </p:nvPicPr>
        <p:blipFill>
          <a:blip r:embed="rId2" cstate="screen">
            <a:extLst>
              <a:ext uri="{28A0092B-C50C-407E-A947-70E740481C1C}">
                <a14:useLocalDpi xmlns:a14="http://schemas.microsoft.com/office/drawing/2010/main"/>
              </a:ext>
            </a:extLst>
          </a:blip>
          <a:srcRect r="56073" b="74424"/>
          <a:stretch/>
        </p:blipFill>
        <p:spPr>
          <a:xfrm>
            <a:off x="3237875" y="1420625"/>
            <a:ext cx="8954125" cy="5437375"/>
          </a:xfrm>
          <a:prstGeom prst="rect">
            <a:avLst/>
          </a:prstGeom>
        </p:spPr>
      </p:pic>
      <p:sp>
        <p:nvSpPr>
          <p:cNvPr id="4" name="TextBox 3">
            <a:extLst>
              <a:ext uri="{FF2B5EF4-FFF2-40B4-BE49-F238E27FC236}">
                <a16:creationId xmlns:a16="http://schemas.microsoft.com/office/drawing/2014/main" id="{91518B97-3DCD-761F-C48E-727A58EC82B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7CB72773-68E7-6631-0FD6-47BBD914A25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19E9B298-0ED3-AE33-39AF-FF4401E2DE19}"/>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25464977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Blank Page 4">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F5C28D-798E-BCAD-54A8-EBC4290DB58A}"/>
              </a:ext>
            </a:extLst>
          </p:cNvPr>
          <p:cNvSpPr/>
          <p:nvPr userDrawn="1"/>
        </p:nvSpPr>
        <p:spPr>
          <a:xfrm>
            <a:off x="0" y="0"/>
            <a:ext cx="12192000" cy="5164111"/>
          </a:xfrm>
          <a:prstGeom prst="rect">
            <a:avLst/>
          </a:pr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6" name="TextBox 35">
            <a:extLst>
              <a:ext uri="{FF2B5EF4-FFF2-40B4-BE49-F238E27FC236}">
                <a16:creationId xmlns:a16="http://schemas.microsoft.com/office/drawing/2014/main" id="{BDCD10B4-A4E3-03AE-45F9-BF53A30EF1AE}"/>
              </a:ext>
            </a:extLst>
          </p:cNvPr>
          <p:cNvSpPr txBox="1"/>
          <p:nvPr userDrawn="1"/>
        </p:nvSpPr>
        <p:spPr>
          <a:xfrm>
            <a:off x="830411" y="6266100"/>
            <a:ext cx="323171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spc="300">
                <a:solidFill>
                  <a:schemeClr val="bg1"/>
                </a:solidFill>
                <a:effectLst/>
                <a:latin typeface="Arial" panose="020B0604020202020204" pitchFamily="34" charset="0"/>
              </a:rPr>
              <a:t>NASA INTERNAL ONLY</a:t>
            </a:r>
            <a:endParaRPr lang="en-US" sz="1000" spc="300">
              <a:solidFill>
                <a:schemeClr val="bg1"/>
              </a:solidFill>
              <a:effectLst/>
              <a:latin typeface="Arial" panose="020B0604020202020204" pitchFamily="34" charset="0"/>
            </a:endParaRPr>
          </a:p>
        </p:txBody>
      </p:sp>
      <p:cxnSp>
        <p:nvCxnSpPr>
          <p:cNvPr id="4" name="Straight Connector 3">
            <a:extLst>
              <a:ext uri="{FF2B5EF4-FFF2-40B4-BE49-F238E27FC236}">
                <a16:creationId xmlns:a16="http://schemas.microsoft.com/office/drawing/2014/main" id="{0E4BB3E7-C051-4899-045E-D6CB7F42DB7D}"/>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2" name="Text Placeholder 16">
            <a:extLst>
              <a:ext uri="{FF2B5EF4-FFF2-40B4-BE49-F238E27FC236}">
                <a16:creationId xmlns:a16="http://schemas.microsoft.com/office/drawing/2014/main" id="{411DF7AF-B503-F1AB-95D5-604F61593967}"/>
              </a:ext>
            </a:extLst>
          </p:cNvPr>
          <p:cNvSpPr>
            <a:spLocks noGrp="1"/>
          </p:cNvSpPr>
          <p:nvPr>
            <p:ph type="body" sz="quarter" idx="38" hasCustomPrompt="1"/>
          </p:nvPr>
        </p:nvSpPr>
        <p:spPr>
          <a:xfrm>
            <a:off x="1092974" y="774625"/>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13" name="Text Placeholder 16">
            <a:extLst>
              <a:ext uri="{FF2B5EF4-FFF2-40B4-BE49-F238E27FC236}">
                <a16:creationId xmlns:a16="http://schemas.microsoft.com/office/drawing/2014/main" id="{86D72A96-F2E9-B134-8D9A-22EC94F4F656}"/>
              </a:ext>
            </a:extLst>
          </p:cNvPr>
          <p:cNvSpPr>
            <a:spLocks noGrp="1"/>
          </p:cNvSpPr>
          <p:nvPr>
            <p:ph type="body" sz="quarter" idx="39" hasCustomPrompt="1"/>
          </p:nvPr>
        </p:nvSpPr>
        <p:spPr>
          <a:xfrm>
            <a:off x="1092972" y="2022811"/>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14" name="Text Placeholder 16">
            <a:extLst>
              <a:ext uri="{FF2B5EF4-FFF2-40B4-BE49-F238E27FC236}">
                <a16:creationId xmlns:a16="http://schemas.microsoft.com/office/drawing/2014/main" id="{6C9B432A-D743-68BE-47EC-FEDCCC41D1FD}"/>
              </a:ext>
            </a:extLst>
          </p:cNvPr>
          <p:cNvSpPr>
            <a:spLocks noGrp="1"/>
          </p:cNvSpPr>
          <p:nvPr>
            <p:ph type="body" sz="quarter" idx="40" hasCustomPrompt="1"/>
          </p:nvPr>
        </p:nvSpPr>
        <p:spPr>
          <a:xfrm>
            <a:off x="1092974" y="1329016"/>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pic>
        <p:nvPicPr>
          <p:cNvPr id="3" name="Picture 2">
            <a:extLst>
              <a:ext uri="{FF2B5EF4-FFF2-40B4-BE49-F238E27FC236}">
                <a16:creationId xmlns:a16="http://schemas.microsoft.com/office/drawing/2014/main" id="{49291235-DA4B-0502-9375-A8DE515E6CE0}"/>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9" name="TextBox 8">
            <a:extLst>
              <a:ext uri="{FF2B5EF4-FFF2-40B4-BE49-F238E27FC236}">
                <a16:creationId xmlns:a16="http://schemas.microsoft.com/office/drawing/2014/main" id="{ECD15B55-945C-0A67-0A31-56F215AA5AB5}"/>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214014720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lank Page 5">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F5C28D-798E-BCAD-54A8-EBC4290DB58A}"/>
              </a:ext>
            </a:extLst>
          </p:cNvPr>
          <p:cNvSpPr/>
          <p:nvPr userDrawn="1"/>
        </p:nvSpPr>
        <p:spPr>
          <a:xfrm>
            <a:off x="0" y="0"/>
            <a:ext cx="12192000" cy="5164111"/>
          </a:xfrm>
          <a:prstGeom prst="rect">
            <a:avLst/>
          </a:prstGeom>
          <a:solidFill>
            <a:srgbClr val="2637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15">
            <a:extLst>
              <a:ext uri="{FF2B5EF4-FFF2-40B4-BE49-F238E27FC236}">
                <a16:creationId xmlns:a16="http://schemas.microsoft.com/office/drawing/2014/main" id="{BA246521-4698-35DD-2A89-35EB856522F1}"/>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sp>
        <p:nvSpPr>
          <p:cNvPr id="36" name="TextBox 35">
            <a:extLst>
              <a:ext uri="{FF2B5EF4-FFF2-40B4-BE49-F238E27FC236}">
                <a16:creationId xmlns:a16="http://schemas.microsoft.com/office/drawing/2014/main" id="{BDCD10B4-A4E3-03AE-45F9-BF53A30EF1AE}"/>
              </a:ext>
            </a:extLst>
          </p:cNvPr>
          <p:cNvSpPr txBox="1"/>
          <p:nvPr userDrawn="1"/>
        </p:nvSpPr>
        <p:spPr>
          <a:xfrm>
            <a:off x="830411" y="6266100"/>
            <a:ext cx="323171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spc="300">
                <a:solidFill>
                  <a:schemeClr val="bg1"/>
                </a:solidFill>
                <a:effectLst/>
                <a:latin typeface="Arial" panose="020B0604020202020204" pitchFamily="34" charset="0"/>
              </a:rPr>
              <a:t>NASA INTERNAL ONLY</a:t>
            </a:r>
            <a:endParaRPr lang="en-US" sz="1000" spc="300">
              <a:solidFill>
                <a:schemeClr val="bg1"/>
              </a:solidFill>
              <a:effectLst/>
              <a:latin typeface="Arial" panose="020B0604020202020204" pitchFamily="34" charset="0"/>
            </a:endParaRPr>
          </a:p>
        </p:txBody>
      </p:sp>
      <p:cxnSp>
        <p:nvCxnSpPr>
          <p:cNvPr id="4" name="Straight Connector 3">
            <a:extLst>
              <a:ext uri="{FF2B5EF4-FFF2-40B4-BE49-F238E27FC236}">
                <a16:creationId xmlns:a16="http://schemas.microsoft.com/office/drawing/2014/main" id="{0E4BB3E7-C051-4899-045E-D6CB7F42DB7D}"/>
              </a:ext>
            </a:extLst>
          </p:cNvPr>
          <p:cNvCxnSpPr>
            <a:cxnSpLocks/>
          </p:cNvCxnSpPr>
          <p:nvPr userDrawn="1"/>
        </p:nvCxnSpPr>
        <p:spPr>
          <a:xfrm>
            <a:off x="591414" y="420684"/>
            <a:ext cx="0" cy="4329116"/>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528FB822-BCEA-9418-56AF-FFFB296D5D92}"/>
              </a:ext>
            </a:extLst>
          </p:cNvPr>
          <p:cNvPicPr>
            <a:picLocks noChangeAspect="1"/>
          </p:cNvPicPr>
          <p:nvPr userDrawn="1"/>
        </p:nvPicPr>
        <p:blipFill>
          <a:blip r:embed="rId2"/>
          <a:stretch>
            <a:fillRect/>
          </a:stretch>
        </p:blipFill>
        <p:spPr>
          <a:xfrm flipH="1">
            <a:off x="4993410" y="4211783"/>
            <a:ext cx="2673627" cy="1814944"/>
          </a:xfrm>
          <a:prstGeom prst="rect">
            <a:avLst/>
          </a:prstGeom>
        </p:spPr>
      </p:pic>
      <p:sp>
        <p:nvSpPr>
          <p:cNvPr id="9" name="TextBox 8">
            <a:extLst>
              <a:ext uri="{FF2B5EF4-FFF2-40B4-BE49-F238E27FC236}">
                <a16:creationId xmlns:a16="http://schemas.microsoft.com/office/drawing/2014/main" id="{D353D1CE-299B-54FE-A2BB-6AEA24E31B7B}"/>
              </a:ext>
            </a:extLst>
          </p:cNvPr>
          <p:cNvSpPr txBox="1"/>
          <p:nvPr userDrawn="1"/>
        </p:nvSpPr>
        <p:spPr>
          <a:xfrm>
            <a:off x="27710" y="4558144"/>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58131D2A-7347-E460-3E8E-7E8052327B79}"/>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E57DDD50-98DB-92C1-4906-370C314AABE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98865810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lank Page 6">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18" name="Picture Placeholder 17">
            <a:extLst>
              <a:ext uri="{FF2B5EF4-FFF2-40B4-BE49-F238E27FC236}">
                <a16:creationId xmlns:a16="http://schemas.microsoft.com/office/drawing/2014/main" id="{D8B845D5-6DE5-512E-DDBB-EB4DF0CD6C8B}"/>
              </a:ext>
            </a:extLst>
          </p:cNvPr>
          <p:cNvSpPr>
            <a:spLocks noGrp="1"/>
          </p:cNvSpPr>
          <p:nvPr>
            <p:ph type="pic" sz="quarter" idx="29" hasCustomPrompt="1"/>
          </p:nvPr>
        </p:nvSpPr>
        <p:spPr>
          <a:xfrm>
            <a:off x="5460772" y="1"/>
            <a:ext cx="6735455" cy="6857999"/>
          </a:xfrm>
          <a:custGeom>
            <a:avLst/>
            <a:gdLst>
              <a:gd name="connsiteX0" fmla="*/ 0 w 9710737"/>
              <a:gd name="connsiteY0" fmla="*/ 6858000 h 6858000"/>
              <a:gd name="connsiteX1" fmla="*/ 1170181 w 9710737"/>
              <a:gd name="connsiteY1" fmla="*/ 0 h 6858000"/>
              <a:gd name="connsiteX2" fmla="*/ 9710737 w 9710737"/>
              <a:gd name="connsiteY2" fmla="*/ 0 h 6858000"/>
              <a:gd name="connsiteX3" fmla="*/ 8540556 w 9710737"/>
              <a:gd name="connsiteY3" fmla="*/ 6858000 h 6858000"/>
              <a:gd name="connsiteX4" fmla="*/ 0 w 9710737"/>
              <a:gd name="connsiteY4" fmla="*/ 6858000 h 6858000"/>
              <a:gd name="connsiteX0" fmla="*/ 0 w 9710737"/>
              <a:gd name="connsiteY0" fmla="*/ 6858000 h 6858000"/>
              <a:gd name="connsiteX1" fmla="*/ 1170181 w 9710737"/>
              <a:gd name="connsiteY1" fmla="*/ 0 h 6858000"/>
              <a:gd name="connsiteX2" fmla="*/ 9710737 w 9710737"/>
              <a:gd name="connsiteY2" fmla="*/ 0 h 6858000"/>
              <a:gd name="connsiteX3" fmla="*/ 6738261 w 9710737"/>
              <a:gd name="connsiteY3" fmla="*/ 6858000 h 6858000"/>
              <a:gd name="connsiteX4" fmla="*/ 0 w 9710737"/>
              <a:gd name="connsiteY4" fmla="*/ 6858000 h 6858000"/>
              <a:gd name="connsiteX0" fmla="*/ 0 w 6782006"/>
              <a:gd name="connsiteY0" fmla="*/ 6858000 h 6858000"/>
              <a:gd name="connsiteX1" fmla="*/ 1170181 w 6782006"/>
              <a:gd name="connsiteY1" fmla="*/ 0 h 6858000"/>
              <a:gd name="connsiteX2" fmla="*/ 6782006 w 6782006"/>
              <a:gd name="connsiteY2" fmla="*/ 0 h 6858000"/>
              <a:gd name="connsiteX3" fmla="*/ 6738261 w 6782006"/>
              <a:gd name="connsiteY3" fmla="*/ 6858000 h 6858000"/>
              <a:gd name="connsiteX4" fmla="*/ 0 w 6782006"/>
              <a:gd name="connsiteY4" fmla="*/ 6858000 h 6858000"/>
              <a:gd name="connsiteX0" fmla="*/ 0 w 6786268"/>
              <a:gd name="connsiteY0" fmla="*/ 6858000 h 6861175"/>
              <a:gd name="connsiteX1" fmla="*/ 1170181 w 6786268"/>
              <a:gd name="connsiteY1" fmla="*/ 0 h 6861175"/>
              <a:gd name="connsiteX2" fmla="*/ 6782006 w 6786268"/>
              <a:gd name="connsiteY2" fmla="*/ 0 h 6861175"/>
              <a:gd name="connsiteX3" fmla="*/ 6786268 w 6786268"/>
              <a:gd name="connsiteY3" fmla="*/ 6861175 h 6861175"/>
              <a:gd name="connsiteX4" fmla="*/ 0 w 6786268"/>
              <a:gd name="connsiteY4" fmla="*/ 6858000 h 6861175"/>
              <a:gd name="connsiteX0" fmla="*/ 0 w 6789468"/>
              <a:gd name="connsiteY0" fmla="*/ 6861175 h 6861175"/>
              <a:gd name="connsiteX1" fmla="*/ 1173381 w 6789468"/>
              <a:gd name="connsiteY1" fmla="*/ 0 h 6861175"/>
              <a:gd name="connsiteX2" fmla="*/ 6785206 w 6789468"/>
              <a:gd name="connsiteY2" fmla="*/ 0 h 6861175"/>
              <a:gd name="connsiteX3" fmla="*/ 6789468 w 6789468"/>
              <a:gd name="connsiteY3" fmla="*/ 6861175 h 6861175"/>
              <a:gd name="connsiteX4" fmla="*/ 0 w 6789468"/>
              <a:gd name="connsiteY4" fmla="*/ 6861175 h 6861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9468" h="6861175">
                <a:moveTo>
                  <a:pt x="0" y="6861175"/>
                </a:moveTo>
                <a:lnTo>
                  <a:pt x="1173381" y="0"/>
                </a:lnTo>
                <a:lnTo>
                  <a:pt x="6785206" y="0"/>
                </a:lnTo>
                <a:cubicBezTo>
                  <a:pt x="6786627" y="2287058"/>
                  <a:pt x="6788047" y="4574117"/>
                  <a:pt x="6789468" y="6861175"/>
                </a:cubicBezTo>
                <a:lnTo>
                  <a:pt x="0" y="6861175"/>
                </a:lnTo>
                <a:close/>
              </a:path>
            </a:pathLst>
          </a:custGeom>
          <a:solidFill>
            <a:schemeClr val="tx1">
              <a:lumMod val="65000"/>
              <a:lumOff val="35000"/>
            </a:schemeClr>
          </a:solidFill>
        </p:spPr>
        <p:txBody>
          <a:bodyPr anchor="ctr"/>
          <a:lstStyle>
            <a:lvl1pPr marL="0" indent="0" algn="ctr">
              <a:buNone/>
              <a:defRPr/>
            </a:lvl1pPr>
          </a:lstStyle>
          <a:p>
            <a:r>
              <a:rPr lang="en-US"/>
              <a:t>Photo</a:t>
            </a:r>
          </a:p>
        </p:txBody>
      </p:sp>
      <p:sp>
        <p:nvSpPr>
          <p:cNvPr id="2" name="TextBox 1">
            <a:extLst>
              <a:ext uri="{FF2B5EF4-FFF2-40B4-BE49-F238E27FC236}">
                <a16:creationId xmlns:a16="http://schemas.microsoft.com/office/drawing/2014/main" id="{6945CBC7-76A8-DDCE-9FA2-02D545838C5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E744341A-CE27-AEF2-8025-6EC2505F2377}"/>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6" name="Text Placeholder 16">
            <a:extLst>
              <a:ext uri="{FF2B5EF4-FFF2-40B4-BE49-F238E27FC236}">
                <a16:creationId xmlns:a16="http://schemas.microsoft.com/office/drawing/2014/main" id="{96EF0FA1-1AFF-7B99-42BA-C63C8408A513}"/>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34055973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lank Page 7">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pic>
        <p:nvPicPr>
          <p:cNvPr id="6" name="Picture 5" descr="Icon&#10;&#10;AI-generated content may be incorrect.">
            <a:extLst>
              <a:ext uri="{FF2B5EF4-FFF2-40B4-BE49-F238E27FC236}">
                <a16:creationId xmlns:a16="http://schemas.microsoft.com/office/drawing/2014/main" id="{30FEBBCF-C8D1-10E8-C78F-6D20D3BFD060}"/>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955" r="51955" b="60409"/>
          <a:stretch/>
        </p:blipFill>
        <p:spPr>
          <a:xfrm>
            <a:off x="8041558" y="3571567"/>
            <a:ext cx="4150442" cy="3286433"/>
          </a:xfrm>
          <a:prstGeom prst="rect">
            <a:avLst/>
          </a:prstGeom>
        </p:spPr>
      </p:pic>
      <p:sp>
        <p:nvSpPr>
          <p:cNvPr id="2" name="TextBox 1">
            <a:extLst>
              <a:ext uri="{FF2B5EF4-FFF2-40B4-BE49-F238E27FC236}">
                <a16:creationId xmlns:a16="http://schemas.microsoft.com/office/drawing/2014/main" id="{616FF311-326A-DDE6-6576-20BCB504F730}"/>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8C39822-5434-4BBB-7F9E-21C6FACA7F4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57A7EBC3-65F2-ECD8-17A4-368F2227839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193317952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_Blank Page 7">
    <p:bg>
      <p:bgPr>
        <a:solidFill>
          <a:srgbClr val="26376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6FF311-326A-DDE6-6576-20BCB504F730}"/>
              </a:ext>
            </a:extLst>
          </p:cNvPr>
          <p:cNvSpPr txBox="1"/>
          <p:nvPr userDrawn="1"/>
        </p:nvSpPr>
        <p:spPr>
          <a:xfrm>
            <a:off x="27710" y="6476882"/>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5" name="Text Placeholder 16">
            <a:extLst>
              <a:ext uri="{FF2B5EF4-FFF2-40B4-BE49-F238E27FC236}">
                <a16:creationId xmlns:a16="http://schemas.microsoft.com/office/drawing/2014/main" id="{28C39822-5434-4BBB-7F9E-21C6FACA7F48}"/>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7" name="Text Placeholder 16">
            <a:extLst>
              <a:ext uri="{FF2B5EF4-FFF2-40B4-BE49-F238E27FC236}">
                <a16:creationId xmlns:a16="http://schemas.microsoft.com/office/drawing/2014/main" id="{57A7EBC3-65F2-ECD8-17A4-368F2227839F}"/>
              </a:ext>
            </a:extLst>
          </p:cNvPr>
          <p:cNvSpPr>
            <a:spLocks noGrp="1"/>
          </p:cNvSpPr>
          <p:nvPr>
            <p:ph type="body" sz="quarter" idx="27" hasCustomPrompt="1"/>
          </p:nvPr>
        </p:nvSpPr>
        <p:spPr>
          <a:xfrm>
            <a:off x="801756" y="716532"/>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03798177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Blank Page 8">
    <p:bg>
      <p:bgPr>
        <a:solidFill>
          <a:srgbClr val="263766"/>
        </a:solidFill>
        <a:effectLst/>
      </p:bgPr>
    </p:bg>
    <p:spTree>
      <p:nvGrpSpPr>
        <p:cNvPr id="1" name=""/>
        <p:cNvGrpSpPr/>
        <p:nvPr/>
      </p:nvGrpSpPr>
      <p:grpSpPr>
        <a:xfrm>
          <a:off x="0" y="0"/>
          <a:ext cx="0" cy="0"/>
          <a:chOff x="0" y="0"/>
          <a:chExt cx="0" cy="0"/>
        </a:xfrm>
      </p:grpSpPr>
      <p:sp>
        <p:nvSpPr>
          <p:cNvPr id="9" name="Text Placeholder 15">
            <a:extLst>
              <a:ext uri="{FF2B5EF4-FFF2-40B4-BE49-F238E27FC236}">
                <a16:creationId xmlns:a16="http://schemas.microsoft.com/office/drawing/2014/main" id="{4E441596-F0EB-6E2E-73BE-55DBA8D9E077}"/>
              </a:ext>
            </a:extLst>
          </p:cNvPr>
          <p:cNvSpPr>
            <a:spLocks noGrp="1"/>
          </p:cNvSpPr>
          <p:nvPr>
            <p:ph type="body" sz="quarter" idx="12" hasCustomPrompt="1"/>
          </p:nvPr>
        </p:nvSpPr>
        <p:spPr>
          <a:xfrm rot="5400000">
            <a:off x="-1399691" y="1917831"/>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10" name="Straight Connector 9">
            <a:extLst>
              <a:ext uri="{FF2B5EF4-FFF2-40B4-BE49-F238E27FC236}">
                <a16:creationId xmlns:a16="http://schemas.microsoft.com/office/drawing/2014/main" id="{8F190E3A-A040-AFBF-6B8D-08F68C7B4403}"/>
              </a:ext>
            </a:extLst>
          </p:cNvPr>
          <p:cNvCxnSpPr>
            <a:cxnSpLocks/>
          </p:cNvCxnSpPr>
          <p:nvPr userDrawn="1"/>
        </p:nvCxnSpPr>
        <p:spPr>
          <a:xfrm>
            <a:off x="591414" y="420684"/>
            <a:ext cx="0" cy="6003363"/>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2" name="Text Placeholder 16">
            <a:extLst>
              <a:ext uri="{FF2B5EF4-FFF2-40B4-BE49-F238E27FC236}">
                <a16:creationId xmlns:a16="http://schemas.microsoft.com/office/drawing/2014/main" id="{BF089AF3-ECDB-22E1-058C-330D14F800E5}"/>
              </a:ext>
            </a:extLst>
          </p:cNvPr>
          <p:cNvSpPr>
            <a:spLocks noGrp="1"/>
          </p:cNvSpPr>
          <p:nvPr>
            <p:ph type="body" sz="quarter" idx="38" hasCustomPrompt="1"/>
          </p:nvPr>
        </p:nvSpPr>
        <p:spPr>
          <a:xfrm>
            <a:off x="1092974" y="1807012"/>
            <a:ext cx="3834626" cy="686708"/>
          </a:xfrm>
        </p:spPr>
        <p:txBody>
          <a:bodyPr>
            <a:noAutofit/>
          </a:bodyPr>
          <a:lstStyle>
            <a:lvl1pPr marL="0" indent="0">
              <a:buNone/>
              <a:defRPr sz="4500" b="0" i="0">
                <a:solidFill>
                  <a:schemeClr val="bg1"/>
                </a:solidFill>
                <a:latin typeface="Arial" panose="020B0604020202020204" pitchFamily="34" charset="0"/>
                <a:cs typeface="Arial" panose="020B0604020202020204" pitchFamily="34" charset="0"/>
              </a:defRPr>
            </a:lvl1pPr>
          </a:lstStyle>
          <a:p>
            <a:pPr lvl="0"/>
            <a:r>
              <a:rPr lang="en-US"/>
              <a:t>Subject Title</a:t>
            </a:r>
          </a:p>
        </p:txBody>
      </p:sp>
      <p:sp>
        <p:nvSpPr>
          <p:cNvPr id="3" name="Text Placeholder 16">
            <a:extLst>
              <a:ext uri="{FF2B5EF4-FFF2-40B4-BE49-F238E27FC236}">
                <a16:creationId xmlns:a16="http://schemas.microsoft.com/office/drawing/2014/main" id="{8D2C708F-8158-0CA2-F54F-7F3C51195589}"/>
              </a:ext>
            </a:extLst>
          </p:cNvPr>
          <p:cNvSpPr>
            <a:spLocks noGrp="1"/>
          </p:cNvSpPr>
          <p:nvPr>
            <p:ph type="body" sz="quarter" idx="39" hasCustomPrompt="1"/>
          </p:nvPr>
        </p:nvSpPr>
        <p:spPr>
          <a:xfrm>
            <a:off x="1092972" y="3073127"/>
            <a:ext cx="3847327" cy="1113929"/>
          </a:xfrm>
        </p:spPr>
        <p:txBody>
          <a:bodyPr>
            <a:noAutofit/>
          </a:bodyPr>
          <a:lstStyle>
            <a:lvl1pPr marL="0" indent="0">
              <a:spcBef>
                <a:spcPts val="1600"/>
              </a:spcBef>
              <a:buNone/>
              <a:defRPr sz="1400" b="0" i="0">
                <a:solidFill>
                  <a:schemeClr val="bg1"/>
                </a:solidFill>
                <a:latin typeface="Arial" panose="020B0604020202020204" pitchFamily="34" charset="0"/>
                <a:cs typeface="Arial" panose="020B0604020202020204" pitchFamily="34" charset="0"/>
              </a:defRPr>
            </a:lvl1pPr>
          </a:lstStyle>
          <a:p>
            <a:r>
              <a:rPr lang="en-US">
                <a:effectLst/>
                <a:latin typeface="Arial" panose="020B0604020202020204" pitchFamily="34" charset="0"/>
              </a:rPr>
              <a:t>Lorem ipsum dolor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consectetur</a:t>
            </a:r>
            <a:r>
              <a:rPr lang="en-US">
                <a:effectLst/>
                <a:latin typeface="Arial" panose="020B0604020202020204" pitchFamily="34" charset="0"/>
              </a:rPr>
              <a:t> </a:t>
            </a:r>
            <a:r>
              <a:rPr lang="en-US" err="1">
                <a:effectLst/>
                <a:latin typeface="Arial" panose="020B0604020202020204" pitchFamily="34" charset="0"/>
              </a:rPr>
              <a:t>adipiscing</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 Mauris auctor dui diam, in dictum diam </a:t>
            </a:r>
            <a:r>
              <a:rPr lang="en-US" err="1">
                <a:effectLst/>
                <a:latin typeface="Arial" panose="020B0604020202020204" pitchFamily="34" charset="0"/>
              </a:rPr>
              <a:t>porttitor</a:t>
            </a:r>
            <a:r>
              <a:rPr lang="en-US">
                <a:effectLst/>
                <a:latin typeface="Arial" panose="020B0604020202020204" pitchFamily="34" charset="0"/>
              </a:rPr>
              <a:t> vitae. Mauris sit </a:t>
            </a:r>
            <a:r>
              <a:rPr lang="en-US" err="1">
                <a:effectLst/>
                <a:latin typeface="Arial" panose="020B0604020202020204" pitchFamily="34" charset="0"/>
              </a:rPr>
              <a:t>amet</a:t>
            </a:r>
            <a:r>
              <a:rPr lang="en-US">
                <a:effectLst/>
                <a:latin typeface="Arial" panose="020B0604020202020204" pitchFamily="34" charset="0"/>
              </a:rPr>
              <a:t> </a:t>
            </a:r>
            <a:r>
              <a:rPr lang="en-US" err="1">
                <a:effectLst/>
                <a:latin typeface="Arial" panose="020B0604020202020204" pitchFamily="34" charset="0"/>
              </a:rPr>
              <a:t>hendrerit</a:t>
            </a:r>
            <a:r>
              <a:rPr lang="en-US">
                <a:effectLst/>
                <a:latin typeface="Arial" panose="020B0604020202020204" pitchFamily="34" charset="0"/>
              </a:rPr>
              <a:t> </a:t>
            </a:r>
            <a:r>
              <a:rPr lang="en-US" err="1">
                <a:effectLst/>
                <a:latin typeface="Arial" panose="020B0604020202020204" pitchFamily="34" charset="0"/>
              </a:rPr>
              <a:t>elit</a:t>
            </a:r>
            <a:r>
              <a:rPr lang="en-US">
                <a:effectLst/>
                <a:latin typeface="Arial" panose="020B0604020202020204" pitchFamily="34" charset="0"/>
              </a:rPr>
              <a:t>.</a:t>
            </a:r>
          </a:p>
        </p:txBody>
      </p:sp>
      <p:sp>
        <p:nvSpPr>
          <p:cNvPr id="4" name="Text Placeholder 16">
            <a:extLst>
              <a:ext uri="{FF2B5EF4-FFF2-40B4-BE49-F238E27FC236}">
                <a16:creationId xmlns:a16="http://schemas.microsoft.com/office/drawing/2014/main" id="{BF899138-8DE5-C2A0-6597-90D686345EF8}"/>
              </a:ext>
            </a:extLst>
          </p:cNvPr>
          <p:cNvSpPr>
            <a:spLocks noGrp="1"/>
          </p:cNvSpPr>
          <p:nvPr>
            <p:ph type="body" sz="quarter" idx="40" hasCustomPrompt="1"/>
          </p:nvPr>
        </p:nvSpPr>
        <p:spPr>
          <a:xfrm>
            <a:off x="1092974" y="2361403"/>
            <a:ext cx="3847326" cy="686708"/>
          </a:xfrm>
        </p:spPr>
        <p:txBody>
          <a:bodyPr>
            <a:noAutofit/>
          </a:bodyPr>
          <a:lstStyle>
            <a:lvl1pPr marL="0" indent="0">
              <a:buNone/>
              <a:defRPr sz="4500" b="1" i="0">
                <a:solidFill>
                  <a:schemeClr val="bg1"/>
                </a:solidFill>
                <a:latin typeface="Arial" panose="020B0604020202020204" pitchFamily="34" charset="0"/>
                <a:cs typeface="Arial" panose="020B0604020202020204" pitchFamily="34" charset="0"/>
              </a:defRPr>
            </a:lvl1pPr>
          </a:lstStyle>
          <a:p>
            <a:pPr lvl="0"/>
            <a:r>
              <a:rPr lang="en-US"/>
              <a:t>Goes Here</a:t>
            </a:r>
          </a:p>
        </p:txBody>
      </p:sp>
      <p:pic>
        <p:nvPicPr>
          <p:cNvPr id="8" name="Picture 7" descr="Icon&#10;&#10;AI-generated content may be incorrect.">
            <a:extLst>
              <a:ext uri="{FF2B5EF4-FFF2-40B4-BE49-F238E27FC236}">
                <a16:creationId xmlns:a16="http://schemas.microsoft.com/office/drawing/2014/main" id="{59179161-4D82-04A2-AE35-40B571A19C34}"/>
              </a:ext>
            </a:extLst>
          </p:cNvPr>
          <p:cNvPicPr>
            <a:picLocks noChangeAspect="1"/>
          </p:cNvPicPr>
          <p:nvPr userDrawn="1"/>
        </p:nvPicPr>
        <p:blipFill>
          <a:blip r:embed="rId2" cstate="screen">
            <a:extLst>
              <a:ext uri="{28A0092B-C50C-407E-A947-70E740481C1C}">
                <a14:useLocalDpi xmlns:a14="http://schemas.microsoft.com/office/drawing/2010/main"/>
              </a:ext>
            </a:extLst>
          </a:blip>
          <a:srcRect l="-1955" r="51955" b="60409"/>
          <a:stretch/>
        </p:blipFill>
        <p:spPr>
          <a:xfrm>
            <a:off x="8041558" y="3571567"/>
            <a:ext cx="4150442" cy="3286433"/>
          </a:xfrm>
          <a:prstGeom prst="rect">
            <a:avLst/>
          </a:prstGeom>
        </p:spPr>
      </p:pic>
      <p:sp>
        <p:nvSpPr>
          <p:cNvPr id="5" name="TextBox 4">
            <a:extLst>
              <a:ext uri="{FF2B5EF4-FFF2-40B4-BE49-F238E27FC236}">
                <a16:creationId xmlns:a16="http://schemas.microsoft.com/office/drawing/2014/main" id="{8C95A37D-0D4B-12AC-049D-BCA0DD89F7F8}"/>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
        <p:nvSpPr>
          <p:cNvPr id="11" name="Text Placeholder 16">
            <a:extLst>
              <a:ext uri="{FF2B5EF4-FFF2-40B4-BE49-F238E27FC236}">
                <a16:creationId xmlns:a16="http://schemas.microsoft.com/office/drawing/2014/main" id="{3451FDA9-0806-81F8-E033-33DC3B79DD6F}"/>
              </a:ext>
            </a:extLst>
          </p:cNvPr>
          <p:cNvSpPr>
            <a:spLocks noGrp="1"/>
          </p:cNvSpPr>
          <p:nvPr>
            <p:ph type="body" sz="quarter" idx="26" hasCustomPrompt="1"/>
          </p:nvPr>
        </p:nvSpPr>
        <p:spPr>
          <a:xfrm>
            <a:off x="801756" y="346642"/>
            <a:ext cx="2773651" cy="331304"/>
          </a:xfrm>
        </p:spPr>
        <p:txBody>
          <a:bodyPr>
            <a:noAutofit/>
          </a:bodyPr>
          <a:lstStyle>
            <a:lvl1pPr marL="0" indent="0">
              <a:buNone/>
              <a:defRPr sz="2500" b="0" i="0">
                <a:solidFill>
                  <a:schemeClr val="bg1"/>
                </a:solidFill>
                <a:latin typeface="Arial" panose="020B0604020202020204" pitchFamily="34" charset="0"/>
                <a:cs typeface="Arial" panose="020B0604020202020204" pitchFamily="34" charset="0"/>
              </a:defRPr>
            </a:lvl1pPr>
          </a:lstStyle>
          <a:p>
            <a:pPr lvl="0"/>
            <a:r>
              <a:rPr lang="en-US"/>
              <a:t>Slide Title</a:t>
            </a:r>
          </a:p>
        </p:txBody>
      </p:sp>
      <p:sp>
        <p:nvSpPr>
          <p:cNvPr id="12" name="Text Placeholder 16">
            <a:extLst>
              <a:ext uri="{FF2B5EF4-FFF2-40B4-BE49-F238E27FC236}">
                <a16:creationId xmlns:a16="http://schemas.microsoft.com/office/drawing/2014/main" id="{9D53A547-0CFE-24EC-DB59-EB47BB2FC37D}"/>
              </a:ext>
            </a:extLst>
          </p:cNvPr>
          <p:cNvSpPr>
            <a:spLocks noGrp="1"/>
          </p:cNvSpPr>
          <p:nvPr>
            <p:ph type="body" sz="quarter" idx="27" hasCustomPrompt="1"/>
          </p:nvPr>
        </p:nvSpPr>
        <p:spPr>
          <a:xfrm>
            <a:off x="801756" y="644816"/>
            <a:ext cx="2763377" cy="331304"/>
          </a:xfrm>
        </p:spPr>
        <p:txBody>
          <a:bodyPr>
            <a:noAutofit/>
          </a:bodyPr>
          <a:lstStyle>
            <a:lvl1pPr marL="0" indent="0">
              <a:buNone/>
              <a:defRPr sz="2500" b="1" i="0">
                <a:solidFill>
                  <a:schemeClr val="bg1"/>
                </a:solidFill>
                <a:latin typeface="Arial" panose="020B0604020202020204" pitchFamily="34" charset="0"/>
                <a:cs typeface="Arial" panose="020B0604020202020204" pitchFamily="34" charset="0"/>
              </a:defRPr>
            </a:lvl1pPr>
          </a:lstStyle>
          <a:p>
            <a:pPr lvl="0"/>
            <a:r>
              <a:rPr lang="en-US"/>
              <a:t>Goes Here</a:t>
            </a:r>
          </a:p>
        </p:txBody>
      </p:sp>
    </p:spTree>
    <p:extLst>
      <p:ext uri="{BB962C8B-B14F-4D97-AF65-F5344CB8AC3E}">
        <p14:creationId xmlns:p14="http://schemas.microsoft.com/office/powerpoint/2010/main" val="296791640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Blank Page 9">
    <p:bg>
      <p:bgPr>
        <a:blipFill dpi="0" rotWithShape="1">
          <a:blip r:embed="rId2" cstate="screen">
            <a:lum/>
            <a:extLst>
              <a:ext uri="{28A0092B-C50C-407E-A947-70E740481C1C}">
                <a14:useLocalDpi xmlns:a14="http://schemas.microsoft.com/office/drawing/2010/main"/>
              </a:ext>
            </a:extLst>
          </a:blip>
          <a:srcRect/>
          <a:stretch>
            <a:fillRect l="-6000" t="-38000" r="-28000" b="-9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D6F2B762-1FFF-9023-1C7E-2795C55490DE}"/>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302A1DFC-348E-8C19-570B-308F0C9D0D49}"/>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59469DAB-F487-0882-EFF2-F569B6FBE29B}"/>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302377231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Blank Page 10">
    <p:bg>
      <p:bgPr>
        <a:blipFill dpi="0" rotWithShape="1">
          <a:blip r:embed="rId2" cstate="screen">
            <a:lum/>
            <a:extLst>
              <a:ext uri="{28A0092B-C50C-407E-A947-70E740481C1C}">
                <a14:useLocalDpi xmlns:a14="http://schemas.microsoft.com/office/drawing/2010/main"/>
              </a:ext>
            </a:extLst>
          </a:blip>
          <a:srcRect/>
          <a:stretch>
            <a:fillRect t="-64000" b="-64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AE1E56E7-580E-F6DD-9FED-6E027B25F6C0}"/>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204E9C1A-0756-A799-94F5-2440D698A902}"/>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68364EEA-5988-C58E-7D8F-F8757CC00D41}"/>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81211901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Blank Page 11">
    <p:bg>
      <p:bgPr>
        <a:blipFill dpi="0" rotWithShape="1">
          <a:blip r:embed="rId2" cstate="screen">
            <a:lum/>
            <a:extLst>
              <a:ext uri="{28A0092B-C50C-407E-A947-70E740481C1C}">
                <a14:useLocalDpi xmlns:a14="http://schemas.microsoft.com/office/drawing/2010/main"/>
              </a:ext>
            </a:extLst>
          </a:blip>
          <a:srcRect/>
          <a:stretch>
            <a:fillRect t="-36000" b="-36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9DA504-1A0E-5924-6FDC-4F67E3EFADC3}"/>
              </a:ext>
            </a:extLst>
          </p:cNvPr>
          <p:cNvSpPr/>
          <p:nvPr userDrawn="1"/>
        </p:nvSpPr>
        <p:spPr>
          <a:xfrm>
            <a:off x="0" y="0"/>
            <a:ext cx="12192000" cy="2653259"/>
          </a:xfrm>
          <a:prstGeom prst="rect">
            <a:avLst/>
          </a:prstGeom>
          <a:gradFill>
            <a:gsLst>
              <a:gs pos="100000">
                <a:srgbClr val="263765">
                  <a:alpha val="94000"/>
                </a:srgbClr>
              </a:gs>
              <a:gs pos="87000">
                <a:srgbClr val="263766">
                  <a:alpha val="75593"/>
                </a:srgbClr>
              </a:gs>
              <a:gs pos="54000">
                <a:srgbClr val="263766">
                  <a:alpha val="0"/>
                </a:srgbClr>
              </a:gs>
            </a:gsLst>
            <a:lin ang="16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B2B45C-3AE1-B3D3-5D0B-188420850237}"/>
              </a:ext>
            </a:extLst>
          </p:cNvPr>
          <p:cNvSpPr/>
          <p:nvPr userDrawn="1"/>
        </p:nvSpPr>
        <p:spPr>
          <a:xfrm>
            <a:off x="0" y="1693889"/>
            <a:ext cx="12192000" cy="5164111"/>
          </a:xfrm>
          <a:prstGeom prst="rect">
            <a:avLst/>
          </a:prstGeom>
          <a:gradFill>
            <a:gsLst>
              <a:gs pos="44000">
                <a:srgbClr val="263765"/>
              </a:gs>
              <a:gs pos="100000">
                <a:srgbClr val="0061A8"/>
              </a:gs>
            </a:gsLst>
            <a:lin ang="19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Icon&#10;&#10;AI-generated content may be incorrect.">
            <a:extLst>
              <a:ext uri="{FF2B5EF4-FFF2-40B4-BE49-F238E27FC236}">
                <a16:creationId xmlns:a16="http://schemas.microsoft.com/office/drawing/2014/main" id="{731A987A-1E56-1E9C-5BF4-F3B8CFFC7DF0}"/>
              </a:ext>
            </a:extLst>
          </p:cNvPr>
          <p:cNvPicPr>
            <a:picLocks noChangeAspect="1"/>
          </p:cNvPicPr>
          <p:nvPr userDrawn="1"/>
        </p:nvPicPr>
        <p:blipFill>
          <a:blip r:embed="rId3" cstate="screen">
            <a:extLst>
              <a:ext uri="{28A0092B-C50C-407E-A947-70E740481C1C}">
                <a14:useLocalDpi xmlns:a14="http://schemas.microsoft.com/office/drawing/2010/main"/>
              </a:ext>
            </a:extLst>
          </a:blip>
          <a:srcRect t="12159" r="32899" b="28536"/>
          <a:stretch/>
        </p:blipFill>
        <p:spPr>
          <a:xfrm>
            <a:off x="8138410" y="0"/>
            <a:ext cx="4053590" cy="3582649"/>
          </a:xfrm>
          <a:prstGeom prst="rect">
            <a:avLst/>
          </a:prstGeom>
        </p:spPr>
      </p:pic>
      <p:sp>
        <p:nvSpPr>
          <p:cNvPr id="2" name="Text Placeholder 15">
            <a:extLst>
              <a:ext uri="{FF2B5EF4-FFF2-40B4-BE49-F238E27FC236}">
                <a16:creationId xmlns:a16="http://schemas.microsoft.com/office/drawing/2014/main" id="{12E9CB36-B1AB-3DEE-9BDF-D3EB58DA88FA}"/>
              </a:ext>
            </a:extLst>
          </p:cNvPr>
          <p:cNvSpPr>
            <a:spLocks noGrp="1"/>
          </p:cNvSpPr>
          <p:nvPr>
            <p:ph type="body" sz="quarter" idx="12" hasCustomPrompt="1"/>
          </p:nvPr>
        </p:nvSpPr>
        <p:spPr>
          <a:xfrm rot="5400000">
            <a:off x="-1399691" y="3458954"/>
            <a:ext cx="3406297" cy="236951"/>
          </a:xfrm>
        </p:spPr>
        <p:txBody>
          <a:bodyPr>
            <a:noAutofit/>
          </a:bodyPr>
          <a:lstStyle>
            <a:lvl1pPr marL="0" indent="0">
              <a:buNone/>
              <a:defRPr sz="1200" spc="300">
                <a:solidFill>
                  <a:schemeClr val="bg1"/>
                </a:solidFill>
              </a:defRPr>
            </a:lvl1pPr>
          </a:lstStyle>
          <a:p>
            <a:r>
              <a:rPr lang="en-US">
                <a:effectLst/>
                <a:latin typeface="Arial" panose="020B0604020202020204" pitchFamily="34" charset="0"/>
              </a:rPr>
              <a:t>MISSION / TOPIC</a:t>
            </a:r>
          </a:p>
        </p:txBody>
      </p:sp>
      <p:cxnSp>
        <p:nvCxnSpPr>
          <p:cNvPr id="3" name="Straight Connector 2">
            <a:extLst>
              <a:ext uri="{FF2B5EF4-FFF2-40B4-BE49-F238E27FC236}">
                <a16:creationId xmlns:a16="http://schemas.microsoft.com/office/drawing/2014/main" id="{8A02F229-D60D-FCB6-4F96-24E5486614E1}"/>
              </a:ext>
            </a:extLst>
          </p:cNvPr>
          <p:cNvCxnSpPr>
            <a:cxnSpLocks/>
          </p:cNvCxnSpPr>
          <p:nvPr userDrawn="1"/>
        </p:nvCxnSpPr>
        <p:spPr>
          <a:xfrm>
            <a:off x="591414" y="1972638"/>
            <a:ext cx="0" cy="4451409"/>
          </a:xfrm>
          <a:prstGeom prst="line">
            <a:avLst/>
          </a:prstGeom>
          <a:ln w="31750">
            <a:gradFill>
              <a:gsLst>
                <a:gs pos="100000">
                  <a:srgbClr val="00A6DE">
                    <a:alpha val="0"/>
                  </a:srgbClr>
                </a:gs>
                <a:gs pos="71000">
                  <a:srgbClr val="00A6DE"/>
                </a:gs>
              </a:gsLst>
              <a:lin ang="5400000" scaled="1"/>
            </a:gra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2F096590-CD39-6AA5-27B9-F3F13A5B78E3}"/>
              </a:ext>
            </a:extLst>
          </p:cNvPr>
          <p:cNvSpPr txBox="1"/>
          <p:nvPr userDrawn="1"/>
        </p:nvSpPr>
        <p:spPr>
          <a:xfrm>
            <a:off x="27710" y="6151418"/>
            <a:ext cx="540328" cy="292388"/>
          </a:xfrm>
          <a:prstGeom prst="rect">
            <a:avLst/>
          </a:prstGeom>
          <a:noFill/>
        </p:spPr>
        <p:txBody>
          <a:bodyPr wrap="square" rtlCol="0">
            <a:spAutoFit/>
          </a:bodyPr>
          <a:lstStyle/>
          <a:p>
            <a:pPr algn="ctr"/>
            <a:fld id="{5A6537DD-D9D9-FE42-A788-1E00199B8A7D}" type="slidenum">
              <a:rPr lang="en-US" sz="1300" smtClean="0">
                <a:solidFill>
                  <a:schemeClr val="bg1"/>
                </a:solidFill>
                <a:effectLst/>
                <a:latin typeface="Arial" panose="020B0604020202020204" pitchFamily="34" charset="0"/>
              </a:rPr>
              <a:pPr algn="ctr"/>
              <a:t>‹#›</a:t>
            </a:fld>
            <a:endParaRPr lang="en-US" sz="1300">
              <a:solidFill>
                <a:schemeClr val="bg1"/>
              </a:solidFill>
            </a:endParaRPr>
          </a:p>
        </p:txBody>
      </p:sp>
    </p:spTree>
    <p:extLst>
      <p:ext uri="{BB962C8B-B14F-4D97-AF65-F5344CB8AC3E}">
        <p14:creationId xmlns:p14="http://schemas.microsoft.com/office/powerpoint/2010/main" val="153101829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End Slide">
    <p:bg>
      <p:bgPr>
        <a:gradFill>
          <a:gsLst>
            <a:gs pos="14000">
              <a:srgbClr val="263765"/>
            </a:gs>
            <a:gs pos="52000">
              <a:srgbClr val="2B5D95"/>
            </a:gs>
            <a:gs pos="100000">
              <a:srgbClr val="3060A0"/>
            </a:gs>
            <a:gs pos="80000">
              <a:srgbClr val="2C67A2"/>
            </a:gs>
          </a:gsLst>
          <a:lin ang="3000000" scaled="0"/>
        </a:gradFill>
        <a:effectLst/>
      </p:bgPr>
    </p:bg>
    <p:spTree>
      <p:nvGrpSpPr>
        <p:cNvPr id="1" name=""/>
        <p:cNvGrpSpPr/>
        <p:nvPr/>
      </p:nvGrpSpPr>
      <p:grpSpPr>
        <a:xfrm>
          <a:off x="0" y="0"/>
          <a:ext cx="0" cy="0"/>
          <a:chOff x="0" y="0"/>
          <a:chExt cx="0" cy="0"/>
        </a:xfrm>
      </p:grpSpPr>
      <p:pic>
        <p:nvPicPr>
          <p:cNvPr id="2" name="Picture 1" descr="Shape, arrow&#10;&#10;AI-generated content may be incorrect.">
            <a:extLst>
              <a:ext uri="{FF2B5EF4-FFF2-40B4-BE49-F238E27FC236}">
                <a16:creationId xmlns:a16="http://schemas.microsoft.com/office/drawing/2014/main" id="{0E48FEB2-FC96-3EDD-5CBD-E84735EBD3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342423" y="2401697"/>
            <a:ext cx="2046654" cy="1787584"/>
          </a:xfrm>
          <a:prstGeom prst="rect">
            <a:avLst/>
          </a:prstGeom>
        </p:spPr>
      </p:pic>
      <p:sp>
        <p:nvSpPr>
          <p:cNvPr id="15" name="Rectangle 14">
            <a:extLst>
              <a:ext uri="{FF2B5EF4-FFF2-40B4-BE49-F238E27FC236}">
                <a16:creationId xmlns:a16="http://schemas.microsoft.com/office/drawing/2014/main" id="{1392F8DE-21DF-3613-975D-E66BEDF10865}"/>
              </a:ext>
            </a:extLst>
          </p:cNvPr>
          <p:cNvSpPr/>
          <p:nvPr userDrawn="1"/>
        </p:nvSpPr>
        <p:spPr>
          <a:xfrm>
            <a:off x="0" y="0"/>
            <a:ext cx="12192000" cy="6858000"/>
          </a:xfrm>
          <a:prstGeom prst="rect">
            <a:avLst/>
          </a:prstGeom>
          <a:gradFill>
            <a:gsLst>
              <a:gs pos="92000">
                <a:srgbClr val="453A97"/>
              </a:gs>
              <a:gs pos="56000">
                <a:srgbClr val="453A97">
                  <a:alpha val="0"/>
                </a:srgb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161AD75-66D6-96A6-14C7-998B3CEAC625}"/>
              </a:ext>
            </a:extLst>
          </p:cNvPr>
          <p:cNvSpPr txBox="1"/>
          <p:nvPr userDrawn="1"/>
        </p:nvSpPr>
        <p:spPr>
          <a:xfrm>
            <a:off x="6308624" y="3959631"/>
            <a:ext cx="6216444" cy="553998"/>
          </a:xfrm>
          <a:prstGeom prst="rect">
            <a:avLst/>
          </a:prstGeom>
          <a:noFill/>
        </p:spPr>
        <p:txBody>
          <a:bodyPr wrap="square">
            <a:spAutoFit/>
          </a:bodyPr>
          <a:lstStyle/>
          <a:p>
            <a:pPr algn="l"/>
            <a:r>
              <a:rPr lang="en-US" sz="3000">
                <a:solidFill>
                  <a:schemeClr val="bg1"/>
                </a:solidFill>
                <a:effectLst/>
                <a:latin typeface="Inter" panose="02000503000000020004" pitchFamily="2" charset="0"/>
              </a:rPr>
              <a:t>Your Home. </a:t>
            </a:r>
          </a:p>
        </p:txBody>
      </p:sp>
      <p:sp>
        <p:nvSpPr>
          <p:cNvPr id="10" name="TextBox 9">
            <a:extLst>
              <a:ext uri="{FF2B5EF4-FFF2-40B4-BE49-F238E27FC236}">
                <a16:creationId xmlns:a16="http://schemas.microsoft.com/office/drawing/2014/main" id="{4F0DDEA7-86D5-204D-D424-C802942338E7}"/>
              </a:ext>
            </a:extLst>
          </p:cNvPr>
          <p:cNvSpPr txBox="1"/>
          <p:nvPr userDrawn="1"/>
        </p:nvSpPr>
        <p:spPr>
          <a:xfrm>
            <a:off x="8052619" y="4351516"/>
            <a:ext cx="3392129" cy="677108"/>
          </a:xfrm>
          <a:prstGeom prst="rect">
            <a:avLst/>
          </a:prstGeom>
          <a:noFill/>
        </p:spPr>
        <p:txBody>
          <a:bodyPr wrap="square">
            <a:spAutoFit/>
          </a:bodyPr>
          <a:lstStyle/>
          <a:p>
            <a:pPr algn="l"/>
            <a:r>
              <a:rPr lang="en-US" sz="3800" b="1">
                <a:solidFill>
                  <a:schemeClr val="bg1"/>
                </a:solidFill>
                <a:effectLst/>
                <a:latin typeface="Inter" panose="02000503000000020004" pitchFamily="2" charset="0"/>
              </a:rPr>
              <a:t>Our Mission.</a:t>
            </a:r>
          </a:p>
        </p:txBody>
      </p:sp>
      <p:sp>
        <p:nvSpPr>
          <p:cNvPr id="11" name="TextBox 10">
            <a:extLst>
              <a:ext uri="{FF2B5EF4-FFF2-40B4-BE49-F238E27FC236}">
                <a16:creationId xmlns:a16="http://schemas.microsoft.com/office/drawing/2014/main" id="{E5D11427-7BC6-E3F3-DE44-B575BEB180A2}"/>
              </a:ext>
            </a:extLst>
          </p:cNvPr>
          <p:cNvSpPr txBox="1"/>
          <p:nvPr userDrawn="1"/>
        </p:nvSpPr>
        <p:spPr>
          <a:xfrm>
            <a:off x="7101348" y="5107857"/>
            <a:ext cx="3089788" cy="338554"/>
          </a:xfrm>
          <a:prstGeom prst="rect">
            <a:avLst/>
          </a:prstGeom>
          <a:noFill/>
        </p:spPr>
        <p:txBody>
          <a:bodyPr wrap="square">
            <a:spAutoFit/>
          </a:bodyPr>
          <a:lstStyle/>
          <a:p>
            <a:pPr algn="ctr"/>
            <a:r>
              <a:rPr lang="en-US" sz="1600" b="0" err="1">
                <a:solidFill>
                  <a:schemeClr val="bg1"/>
                </a:solidFill>
                <a:effectLst/>
                <a:latin typeface="Inter" panose="02000503000000020004" pitchFamily="2" charset="0"/>
              </a:rPr>
              <a:t>science.nasa.gov</a:t>
            </a:r>
            <a:r>
              <a:rPr lang="en-US" sz="1600" b="0">
                <a:solidFill>
                  <a:schemeClr val="bg1"/>
                </a:solidFill>
                <a:effectLst/>
                <a:latin typeface="Inter" panose="02000503000000020004" pitchFamily="2" charset="0"/>
              </a:rPr>
              <a:t>/earth</a:t>
            </a:r>
          </a:p>
        </p:txBody>
      </p:sp>
      <p:pic>
        <p:nvPicPr>
          <p:cNvPr id="12" name="Picture 11" descr="A black background with white text&#10;&#10;AI-generated content may be incorrect.">
            <a:extLst>
              <a:ext uri="{FF2B5EF4-FFF2-40B4-BE49-F238E27FC236}">
                <a16:creationId xmlns:a16="http://schemas.microsoft.com/office/drawing/2014/main" id="{D94B47A3-8A52-F96D-CAB6-2E92E994CC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341806" y="2608243"/>
            <a:ext cx="4665390" cy="1432816"/>
          </a:xfrm>
          <a:prstGeom prst="rect">
            <a:avLst/>
          </a:prstGeom>
        </p:spPr>
      </p:pic>
      <p:pic>
        <p:nvPicPr>
          <p:cNvPr id="5" name="Picture 4" descr="A picture containing dishware&#10;&#10;AI-generated content may be incorrect.">
            <a:extLst>
              <a:ext uri="{FF2B5EF4-FFF2-40B4-BE49-F238E27FC236}">
                <a16:creationId xmlns:a16="http://schemas.microsoft.com/office/drawing/2014/main" id="{919E667C-C4FF-348A-DD12-47DFABAA92B2}"/>
              </a:ext>
            </a:extLst>
          </p:cNvPr>
          <p:cNvPicPr>
            <a:picLocks noChangeAspect="1"/>
          </p:cNvPicPr>
          <p:nvPr userDrawn="1"/>
        </p:nvPicPr>
        <p:blipFill>
          <a:blip r:embed="rId4" cstate="screen">
            <a:extLst>
              <a:ext uri="{28A0092B-C50C-407E-A947-70E740481C1C}">
                <a14:useLocalDpi xmlns:a14="http://schemas.microsoft.com/office/drawing/2010/main"/>
              </a:ext>
            </a:extLst>
          </a:blip>
          <a:srcRect l="52163" t="7838" b="5746"/>
          <a:stretch>
            <a:fillRect/>
          </a:stretch>
        </p:blipFill>
        <p:spPr>
          <a:xfrm>
            <a:off x="0" y="-18056"/>
            <a:ext cx="3806232" cy="6876056"/>
          </a:xfrm>
          <a:prstGeom prst="rect">
            <a:avLst/>
          </a:prstGeom>
        </p:spPr>
      </p:pic>
    </p:spTree>
    <p:extLst>
      <p:ext uri="{BB962C8B-B14F-4D97-AF65-F5344CB8AC3E}">
        <p14:creationId xmlns:p14="http://schemas.microsoft.com/office/powerpoint/2010/main" val="241486621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3FC11-1DC9-1F44-A501-A122E38B9EB7}"/>
              </a:ext>
            </a:extLst>
          </p:cNvPr>
          <p:cNvSpPr>
            <a:spLocks noGrp="1"/>
          </p:cNvSpPr>
          <p:nvPr>
            <p:ph type="title"/>
          </p:nvPr>
        </p:nvSpPr>
        <p:spPr>
          <a:xfrm>
            <a:off x="839788" y="1078671"/>
            <a:ext cx="3932237" cy="978729"/>
          </a:xfrm>
        </p:spPr>
        <p:txBody>
          <a:bodyPr anchor="b"/>
          <a:lstStyle>
            <a:lvl1pPr>
              <a:defRPr sz="32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FC7F112A-7039-A044-BBB7-19B07AA05213}"/>
              </a:ext>
            </a:extLst>
          </p:cNvPr>
          <p:cNvSpPr>
            <a:spLocks noGrp="1"/>
          </p:cNvSpPr>
          <p:nvPr>
            <p:ph type="pic" idx="1"/>
          </p:nvPr>
        </p:nvSpPr>
        <p:spPr>
          <a:xfrm>
            <a:off x="5183188" y="987425"/>
            <a:ext cx="6172200" cy="584775"/>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6E76F1-988B-A349-A7F8-1C955674981C}"/>
              </a:ext>
            </a:extLst>
          </p:cNvPr>
          <p:cNvSpPr>
            <a:spLocks noGrp="1"/>
          </p:cNvSpPr>
          <p:nvPr>
            <p:ph type="body" sz="half" idx="2"/>
          </p:nvPr>
        </p:nvSpPr>
        <p:spPr>
          <a:xfrm>
            <a:off x="839788" y="2057400"/>
            <a:ext cx="3932237" cy="338554"/>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Slide Number Placeholder 5">
            <a:extLst>
              <a:ext uri="{FF2B5EF4-FFF2-40B4-BE49-F238E27FC236}">
                <a16:creationId xmlns:a16="http://schemas.microsoft.com/office/drawing/2014/main" id="{BF73E7EF-5F18-8E8C-D97C-D4DD83FBDB20}"/>
              </a:ext>
            </a:extLst>
          </p:cNvPr>
          <p:cNvSpPr txBox="1">
            <a:spLocks/>
          </p:cNvSpPr>
          <p:nvPr userDrawn="1"/>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b="0" smtClean="0">
                <a:solidFill>
                  <a:schemeClr val="tx1"/>
                </a:solidFill>
              </a:rPr>
              <a:pPr/>
              <a:t>‹#›</a:t>
            </a:fld>
            <a:endParaRPr lang="en-US" b="0">
              <a:solidFill>
                <a:schemeClr val="tx1"/>
              </a:solidFill>
            </a:endParaRPr>
          </a:p>
        </p:txBody>
      </p:sp>
    </p:spTree>
    <p:extLst>
      <p:ext uri="{BB962C8B-B14F-4D97-AF65-F5344CB8AC3E}">
        <p14:creationId xmlns:p14="http://schemas.microsoft.com/office/powerpoint/2010/main" val="19606705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p:cSld name="8_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AFD123-F829-DAD7-7B83-116FB3C26CE8}"/>
              </a:ext>
            </a:extLst>
          </p:cNvPr>
          <p:cNvSpPr/>
          <p:nvPr userDrawn="1"/>
        </p:nvSpPr>
        <p:spPr>
          <a:xfrm>
            <a:off x="0" y="0"/>
            <a:ext cx="12192000" cy="6858000"/>
          </a:xfrm>
          <a:prstGeom prst="rect">
            <a:avLst/>
          </a:prstGeom>
          <a:gradFill flip="none" rotWithShape="1">
            <a:gsLst>
              <a:gs pos="91000">
                <a:srgbClr val="255B74"/>
              </a:gs>
              <a:gs pos="26000">
                <a:srgbClr val="053446"/>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3">
            <a:extLst>
              <a:ext uri="{FF2B5EF4-FFF2-40B4-BE49-F238E27FC236}">
                <a16:creationId xmlns:a16="http://schemas.microsoft.com/office/drawing/2014/main" id="{DC5C793D-EE68-73D7-28B3-C37A264EFE47}"/>
              </a:ext>
            </a:extLst>
          </p:cNvPr>
          <p:cNvSpPr>
            <a:spLocks noGrp="1"/>
          </p:cNvSpPr>
          <p:nvPr>
            <p:ph type="dt" sz="half" idx="10"/>
          </p:nvPr>
        </p:nvSpPr>
        <p:spPr>
          <a:xfrm>
            <a:off x="0" y="0"/>
            <a:ext cx="0" cy="0"/>
          </a:xfrm>
        </p:spPr>
        <p:txBody>
          <a:bodyPr/>
          <a:lstStyle>
            <a:lvl1pPr>
              <a:defRPr>
                <a:solidFill>
                  <a:srgbClr val="65CBF9"/>
                </a:solidFill>
              </a:defRPr>
            </a:lvl1pPr>
          </a:lstStyle>
          <a:p>
            <a:endParaRPr lang="en-US"/>
          </a:p>
        </p:txBody>
      </p:sp>
      <p:sp>
        <p:nvSpPr>
          <p:cNvPr id="8" name="Footer Placeholder 4">
            <a:extLst>
              <a:ext uri="{FF2B5EF4-FFF2-40B4-BE49-F238E27FC236}">
                <a16:creationId xmlns:a16="http://schemas.microsoft.com/office/drawing/2014/main" id="{E96C99BA-74E0-EC21-A162-40C12E652A43}"/>
              </a:ext>
            </a:extLst>
          </p:cNvPr>
          <p:cNvSpPr>
            <a:spLocks noGrp="1"/>
          </p:cNvSpPr>
          <p:nvPr>
            <p:ph type="ftr" sz="quarter" idx="11"/>
          </p:nvPr>
        </p:nvSpPr>
        <p:spPr>
          <a:xfrm>
            <a:off x="0" y="0"/>
            <a:ext cx="0" cy="0"/>
          </a:xfrm>
        </p:spPr>
        <p:txBody>
          <a:bodyPr/>
          <a:lstStyle>
            <a:lvl1pPr>
              <a:defRPr>
                <a:solidFill>
                  <a:srgbClr val="65CBF9"/>
                </a:solidFill>
              </a:defRPr>
            </a:lvl1pPr>
          </a:lstStyle>
          <a:p>
            <a:endParaRPr lang="en-US"/>
          </a:p>
        </p:txBody>
      </p:sp>
      <p:sp>
        <p:nvSpPr>
          <p:cNvPr id="9" name="Rectangle 8">
            <a:extLst>
              <a:ext uri="{FF2B5EF4-FFF2-40B4-BE49-F238E27FC236}">
                <a16:creationId xmlns:a16="http://schemas.microsoft.com/office/drawing/2014/main" id="{AE74C62D-C6B3-538D-81C5-677631CE46D8}"/>
              </a:ext>
            </a:extLst>
          </p:cNvPr>
          <p:cNvSpPr/>
          <p:nvPr userDrawn="1"/>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galaxy in space&#10;&#10;Description automatically generated with low confidence">
            <a:extLst>
              <a:ext uri="{FF2B5EF4-FFF2-40B4-BE49-F238E27FC236}">
                <a16:creationId xmlns:a16="http://schemas.microsoft.com/office/drawing/2014/main" id="{F4729759-2F5E-5DDA-6E22-3D70A9B5F345}"/>
              </a:ext>
            </a:extLst>
          </p:cNvPr>
          <p:cNvPicPr>
            <a:picLocks noChangeAspect="1"/>
          </p:cNvPicPr>
          <p:nvPr userDrawn="1"/>
        </p:nvPicPr>
        <p:blipFill>
          <a:blip r:embed="rId2">
            <a:alphaModFix amt="88000"/>
            <a:extLst>
              <a:ext uri="{28A0092B-C50C-407E-A947-70E740481C1C}">
                <a14:useLocalDpi xmlns:a14="http://schemas.microsoft.com/office/drawing/2010/main" val="0"/>
              </a:ext>
            </a:extLst>
          </a:blip>
          <a:stretch>
            <a:fillRect/>
          </a:stretch>
        </p:blipFill>
        <p:spPr>
          <a:xfrm>
            <a:off x="0" y="0"/>
            <a:ext cx="8729565" cy="6858000"/>
          </a:xfrm>
          <a:prstGeom prst="rect">
            <a:avLst/>
          </a:prstGeom>
        </p:spPr>
      </p:pic>
      <p:sp>
        <p:nvSpPr>
          <p:cNvPr id="11" name="Rectangle 10">
            <a:extLst>
              <a:ext uri="{FF2B5EF4-FFF2-40B4-BE49-F238E27FC236}">
                <a16:creationId xmlns:a16="http://schemas.microsoft.com/office/drawing/2014/main" id="{62683339-A900-430D-032A-A694C8855A53}"/>
              </a:ext>
            </a:extLst>
          </p:cNvPr>
          <p:cNvSpPr/>
          <p:nvPr userDrawn="1"/>
        </p:nvSpPr>
        <p:spPr>
          <a:xfrm>
            <a:off x="0" y="0"/>
            <a:ext cx="12192000" cy="6858000"/>
          </a:xfrm>
          <a:prstGeom prst="rect">
            <a:avLst/>
          </a:prstGeom>
          <a:gradFill flip="none" rotWithShape="1">
            <a:gsLst>
              <a:gs pos="76000">
                <a:srgbClr val="133B70">
                  <a:alpha val="77969"/>
                </a:srgbClr>
              </a:gs>
              <a:gs pos="17000">
                <a:srgbClr val="010F23">
                  <a:lumMod val="88000"/>
                  <a:lumOff val="12000"/>
                </a:srgbClr>
              </a:gs>
              <a:gs pos="50000">
                <a:srgbClr val="010F23">
                  <a:lumMod val="86841"/>
                  <a:lumOff val="13159"/>
                </a:srgb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CEC811F-8521-34CB-A17D-7D9062564355}"/>
              </a:ext>
            </a:extLst>
          </p:cNvPr>
          <p:cNvSpPr/>
          <p:nvPr userDrawn="1"/>
        </p:nvSpPr>
        <p:spPr>
          <a:xfrm>
            <a:off x="0" y="0"/>
            <a:ext cx="12192000" cy="6858000"/>
          </a:xfrm>
          <a:prstGeom prst="rect">
            <a:avLst/>
          </a:prstGeom>
          <a:gradFill>
            <a:gsLst>
              <a:gs pos="0">
                <a:srgbClr val="633564">
                  <a:alpha val="0"/>
                  <a:lumMod val="0"/>
                </a:srgbClr>
              </a:gs>
              <a:gs pos="99000">
                <a:srgbClr val="7030A0">
                  <a:lumMod val="42000"/>
                </a:srgb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DB6F3C-AE84-5816-B18A-801574CEEABE}"/>
              </a:ext>
            </a:extLst>
          </p:cNvPr>
          <p:cNvSpPr/>
          <p:nvPr userDrawn="1"/>
        </p:nvSpPr>
        <p:spPr>
          <a:xfrm>
            <a:off x="0" y="0"/>
            <a:ext cx="12192000" cy="6858000"/>
          </a:xfrm>
          <a:prstGeom prst="rect">
            <a:avLst/>
          </a:prstGeom>
          <a:gradFill>
            <a:gsLst>
              <a:gs pos="38000">
                <a:srgbClr val="633564">
                  <a:alpha val="0"/>
                  <a:lumMod val="97000"/>
                </a:srgbClr>
              </a:gs>
              <a:gs pos="99000">
                <a:srgbClr val="2880C7">
                  <a:lumMod val="93866"/>
                  <a:alpha val="83610"/>
                </a:srgbClr>
              </a:gs>
            </a:gsLst>
            <a:lin ang="4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48458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528">
          <p15:clr>
            <a:srgbClr val="FBAE40"/>
          </p15:clr>
        </p15:guide>
        <p15:guide id="2" pos="3408">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E9FD06-0A19-111E-77D7-B48787BFD3BE}"/>
              </a:ext>
            </a:extLst>
          </p:cNvPr>
          <p:cNvSpPr>
            <a:spLocks noGrp="1"/>
          </p:cNvSpPr>
          <p:nvPr>
            <p:ph type="dt" sz="half" idx="10"/>
          </p:nvPr>
        </p:nvSpPr>
        <p:spPr/>
        <p:txBody>
          <a:bodyPr/>
          <a:lstStyle/>
          <a:p>
            <a:fld id="{EE41767D-B7D9-2640-8D1D-04535592ACAF}" type="datetimeFigureOut">
              <a:rPr lang="en-US" smtClean="0"/>
              <a:t>4/21/2026</a:t>
            </a:fld>
            <a:endParaRPr lang="en-US"/>
          </a:p>
        </p:txBody>
      </p:sp>
      <p:sp>
        <p:nvSpPr>
          <p:cNvPr id="3" name="Footer Placeholder 2">
            <a:extLst>
              <a:ext uri="{FF2B5EF4-FFF2-40B4-BE49-F238E27FC236}">
                <a16:creationId xmlns:a16="http://schemas.microsoft.com/office/drawing/2014/main" id="{6DB065F7-B3EA-3CA4-76BA-1C16D7C22F7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0842DC5-4EE2-3722-4F7D-FCD1EE103DD4}"/>
              </a:ext>
            </a:extLst>
          </p:cNvPr>
          <p:cNvSpPr>
            <a:spLocks noGrp="1"/>
          </p:cNvSpPr>
          <p:nvPr>
            <p:ph type="sldNum" sz="quarter" idx="12"/>
          </p:nvPr>
        </p:nvSpPr>
        <p:spPr/>
        <p:txBody>
          <a:bodyPr/>
          <a:lstStyle/>
          <a:p>
            <a:fld id="{C735F4E8-2368-8745-8B9D-6E211624DAD4}" type="slidenum">
              <a:rPr lang="en-US" smtClean="0"/>
              <a:t>‹#›</a:t>
            </a:fld>
            <a:endParaRPr lang="en-US"/>
          </a:p>
        </p:txBody>
      </p:sp>
    </p:spTree>
    <p:extLst>
      <p:ext uri="{BB962C8B-B14F-4D97-AF65-F5344CB8AC3E}">
        <p14:creationId xmlns:p14="http://schemas.microsoft.com/office/powerpoint/2010/main" val="59011521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OVER1">
    <p:spTree>
      <p:nvGrpSpPr>
        <p:cNvPr id="1" name=""/>
        <p:cNvGrpSpPr/>
        <p:nvPr/>
      </p:nvGrpSpPr>
      <p:grpSpPr>
        <a:xfrm>
          <a:off x="0" y="0"/>
          <a:ext cx="0" cy="0"/>
          <a:chOff x="0" y="0"/>
          <a:chExt cx="0" cy="0"/>
        </a:xfrm>
      </p:grpSpPr>
      <p:pic>
        <p:nvPicPr>
          <p:cNvPr id="3" name="Picture 169">
            <a:extLst>
              <a:ext uri="{FF2B5EF4-FFF2-40B4-BE49-F238E27FC236}">
                <a16:creationId xmlns:a16="http://schemas.microsoft.com/office/drawing/2014/main" id="{62C2602F-BC1F-4AC9-8F8F-37D4246EC5C5}"/>
              </a:ext>
            </a:extLst>
          </p:cNvPr>
          <p:cNvPicPr>
            <a:picLocks noChangeAspect="1"/>
          </p:cNvPicPr>
          <p:nvPr userDrawn="1"/>
        </p:nvPicPr>
        <p:blipFill rotWithShape="1">
          <a:blip r:embed="rId2" cstate="email">
            <a:alphaModFix/>
            <a:extLst>
              <a:ext uri="{28A0092B-C50C-407E-A947-70E740481C1C}">
                <a14:useLocalDpi xmlns:a14="http://schemas.microsoft.com/office/drawing/2010/main"/>
              </a:ext>
            </a:extLst>
          </a:blip>
          <a:srcRect/>
          <a:stretch/>
        </p:blipFill>
        <p:spPr>
          <a:xfrm>
            <a:off x="0" y="-1"/>
            <a:ext cx="12195851" cy="6878925"/>
          </a:xfrm>
          <a:prstGeom prst="rect">
            <a:avLst/>
          </a:prstGeom>
        </p:spPr>
      </p:pic>
      <p:sp>
        <p:nvSpPr>
          <p:cNvPr id="90" name="Rectangle 4">
            <a:extLst>
              <a:ext uri="{FF2B5EF4-FFF2-40B4-BE49-F238E27FC236}">
                <a16:creationId xmlns:a16="http://schemas.microsoft.com/office/drawing/2014/main" id="{FBF93EDD-5149-43C3-AE03-E4F5F512FE93}"/>
              </a:ext>
            </a:extLst>
          </p:cNvPr>
          <p:cNvSpPr/>
          <p:nvPr userDrawn="1"/>
        </p:nvSpPr>
        <p:spPr>
          <a:xfrm>
            <a:off x="1" y="-2"/>
            <a:ext cx="12192000" cy="6878925"/>
          </a:xfrm>
          <a:prstGeom prst="rect">
            <a:avLst/>
          </a:prstGeom>
          <a:solidFill>
            <a:srgbClr val="003249">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795"/>
          </a:p>
        </p:txBody>
      </p:sp>
      <p:sp>
        <p:nvSpPr>
          <p:cNvPr id="56323" name="Rectangle 2"/>
          <p:cNvSpPr>
            <a:spLocks noGrp="1" noChangeArrowheads="1"/>
          </p:cNvSpPr>
          <p:nvPr>
            <p:ph type="subTitle" idx="1" hasCustomPrompt="1"/>
          </p:nvPr>
        </p:nvSpPr>
        <p:spPr>
          <a:xfrm>
            <a:off x="118375" y="5258118"/>
            <a:ext cx="10598400" cy="381451"/>
          </a:xfrm>
          <a:prstGeom prst="rect">
            <a:avLst/>
          </a:prstGeom>
        </p:spPr>
        <p:txBody>
          <a:bodyPr wrap="square">
            <a:spAutoFit/>
          </a:bodyPr>
          <a:lstStyle>
            <a:lvl1pPr marL="0" indent="0">
              <a:buFont typeface="Verdana" pitchFamily="34" charset="0"/>
              <a:buNone/>
              <a:defRPr sz="1731"/>
            </a:lvl1pPr>
          </a:lstStyle>
          <a:p>
            <a:pPr lvl="0"/>
            <a:r>
              <a:rPr lang="en-GB" noProof="0" err="1"/>
              <a:t>SubTitle</a:t>
            </a:r>
            <a:endParaRPr lang="en-GB" noProof="0"/>
          </a:p>
        </p:txBody>
      </p:sp>
      <p:sp>
        <p:nvSpPr>
          <p:cNvPr id="56325" name="Rectangle 6"/>
          <p:cNvSpPr>
            <a:spLocks noGrp="1" noChangeArrowheads="1"/>
          </p:cNvSpPr>
          <p:nvPr>
            <p:ph type="ctrTitle" hasCustomPrompt="1"/>
          </p:nvPr>
        </p:nvSpPr>
        <p:spPr>
          <a:xfrm>
            <a:off x="125657" y="3421831"/>
            <a:ext cx="10596033" cy="567399"/>
          </a:xfrm>
          <a:prstGeom prst="rect">
            <a:avLst/>
          </a:prstGeom>
        </p:spPr>
        <p:txBody>
          <a:bodyPr/>
          <a:lstStyle>
            <a:lvl1pPr algn="l">
              <a:defRPr sz="3079">
                <a:solidFill>
                  <a:schemeClr val="bg1"/>
                </a:solidFill>
              </a:defRPr>
            </a:lvl1pPr>
          </a:lstStyle>
          <a:p>
            <a:pPr lvl="0"/>
            <a:r>
              <a:rPr lang="en-GB" noProof="0"/>
              <a:t>NAME YOUR PRESENTATION</a:t>
            </a:r>
          </a:p>
        </p:txBody>
      </p:sp>
      <p:sp>
        <p:nvSpPr>
          <p:cNvPr id="56347" name="Text Box 27"/>
          <p:cNvSpPr txBox="1">
            <a:spLocks noChangeArrowheads="1"/>
          </p:cNvSpPr>
          <p:nvPr userDrawn="1"/>
        </p:nvSpPr>
        <p:spPr bwMode="auto">
          <a:xfrm>
            <a:off x="842434" y="6429376"/>
            <a:ext cx="6688666" cy="211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sz="770" noProof="0"/>
          </a:p>
        </p:txBody>
      </p:sp>
      <p:cxnSp>
        <p:nvCxnSpPr>
          <p:cNvPr id="121" name="Straight Connector 64">
            <a:extLst>
              <a:ext uri="{FF2B5EF4-FFF2-40B4-BE49-F238E27FC236}">
                <a16:creationId xmlns:a16="http://schemas.microsoft.com/office/drawing/2014/main" id="{6B88ADAB-0C9C-4BC9-A42C-A57312626145}"/>
              </a:ext>
            </a:extLst>
          </p:cNvPr>
          <p:cNvCxnSpPr>
            <a:cxnSpLocks/>
          </p:cNvCxnSpPr>
          <p:nvPr userDrawn="1"/>
        </p:nvCxnSpPr>
        <p:spPr>
          <a:xfrm>
            <a:off x="221435" y="6422971"/>
            <a:ext cx="11736001" cy="0"/>
          </a:xfrm>
          <a:prstGeom prst="line">
            <a:avLst/>
          </a:prstGeom>
          <a:ln w="9525" cmpd="sng">
            <a:solidFill>
              <a:schemeClr val="bg1"/>
            </a:solidFill>
            <a:prstDash val="solid"/>
          </a:ln>
        </p:spPr>
        <p:style>
          <a:lnRef idx="1">
            <a:schemeClr val="accent1"/>
          </a:lnRef>
          <a:fillRef idx="0">
            <a:schemeClr val="accent1"/>
          </a:fillRef>
          <a:effectRef idx="0">
            <a:schemeClr val="accent1"/>
          </a:effectRef>
          <a:fontRef idx="minor">
            <a:schemeClr val="tx1"/>
          </a:fontRef>
        </p:style>
      </p:cxnSp>
      <p:cxnSp>
        <p:nvCxnSpPr>
          <p:cNvPr id="94" name="Straight Connector 152">
            <a:extLst>
              <a:ext uri="{FF2B5EF4-FFF2-40B4-BE49-F238E27FC236}">
                <a16:creationId xmlns:a16="http://schemas.microsoft.com/office/drawing/2014/main" id="{357F7D0F-2D50-4418-8EB4-564A4B2CEE5B}"/>
              </a:ext>
            </a:extLst>
          </p:cNvPr>
          <p:cNvCxnSpPr>
            <a:cxnSpLocks/>
          </p:cNvCxnSpPr>
          <p:nvPr userDrawn="1"/>
        </p:nvCxnSpPr>
        <p:spPr>
          <a:xfrm>
            <a:off x="222591" y="4106871"/>
            <a:ext cx="11736308"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Text Box 24">
            <a:extLst>
              <a:ext uri="{FF2B5EF4-FFF2-40B4-BE49-F238E27FC236}">
                <a16:creationId xmlns:a16="http://schemas.microsoft.com/office/drawing/2014/main" id="{7D33984A-D43C-428F-AB4A-04E5B59FAE71}"/>
              </a:ext>
            </a:extLst>
          </p:cNvPr>
          <p:cNvSpPr txBox="1">
            <a:spLocks noChangeArrowheads="1"/>
          </p:cNvSpPr>
          <p:nvPr userDrawn="1"/>
        </p:nvSpPr>
        <p:spPr bwMode="auto">
          <a:xfrm>
            <a:off x="11801313" y="5406991"/>
            <a:ext cx="227325" cy="276999"/>
          </a:xfrm>
          <a:prstGeom prst="rect">
            <a:avLst/>
          </a:prstGeom>
          <a:noFill/>
          <a:ln>
            <a:noFill/>
          </a:ln>
          <a:effectLst/>
        </p:spPr>
        <p:txBody>
          <a:bodyPr wrap="none">
            <a:spAutoFit/>
          </a:bodyPr>
          <a:lstStyle/>
          <a:p>
            <a:pPr algn="r">
              <a:spcBef>
                <a:spcPts val="0"/>
              </a:spcBef>
            </a:pPr>
            <a:r>
              <a:rPr lang="en-GB" sz="1197">
                <a:solidFill>
                  <a:schemeClr val="bg1"/>
                </a:solidFill>
                <a:latin typeface="Arial" panose="020B0604020202020204" pitchFamily="34" charset="0"/>
                <a:cs typeface="Arial" panose="020B0604020202020204" pitchFamily="34" charset="0"/>
              </a:rPr>
              <a:t> </a:t>
            </a:r>
          </a:p>
        </p:txBody>
      </p:sp>
      <p:sp>
        <p:nvSpPr>
          <p:cNvPr id="44" name="Text Box 25">
            <a:extLst>
              <a:ext uri="{FF2B5EF4-FFF2-40B4-BE49-F238E27FC236}">
                <a16:creationId xmlns:a16="http://schemas.microsoft.com/office/drawing/2014/main" id="{7AB46881-5DF0-4A35-AA27-0D32ECF82359}"/>
              </a:ext>
            </a:extLst>
          </p:cNvPr>
          <p:cNvSpPr txBox="1">
            <a:spLocks noChangeArrowheads="1"/>
          </p:cNvSpPr>
          <p:nvPr userDrawn="1"/>
        </p:nvSpPr>
        <p:spPr bwMode="auto">
          <a:xfrm>
            <a:off x="11779244" y="6156810"/>
            <a:ext cx="227326" cy="276999"/>
          </a:xfrm>
          <a:prstGeom prst="rect">
            <a:avLst/>
          </a:prstGeom>
          <a:noFill/>
          <a:ln>
            <a:noFill/>
          </a:ln>
          <a:effectLst/>
        </p:spPr>
        <p:txBody>
          <a:bodyPr wrap="none">
            <a:spAutoFit/>
          </a:bodyPr>
          <a:lstStyle/>
          <a:p>
            <a:pPr algn="r">
              <a:spcBef>
                <a:spcPts val="0"/>
              </a:spcBef>
            </a:pPr>
            <a:r>
              <a:rPr lang="en-GB" sz="1197">
                <a:solidFill>
                  <a:schemeClr val="bg1"/>
                </a:solidFill>
                <a:latin typeface="Arial" panose="020B0604020202020204" pitchFamily="34" charset="0"/>
                <a:cs typeface="Arial" panose="020B0604020202020204" pitchFamily="34" charset="0"/>
              </a:rPr>
              <a:t> </a:t>
            </a:r>
          </a:p>
        </p:txBody>
      </p:sp>
      <p:sp>
        <p:nvSpPr>
          <p:cNvPr id="45" name="Text Box 99">
            <a:extLst>
              <a:ext uri="{FF2B5EF4-FFF2-40B4-BE49-F238E27FC236}">
                <a16:creationId xmlns:a16="http://schemas.microsoft.com/office/drawing/2014/main" id="{D9FE3E1C-24B3-4F63-846C-260B4220AAC5}"/>
              </a:ext>
            </a:extLst>
          </p:cNvPr>
          <p:cNvSpPr/>
          <p:nvPr userDrawn="1"/>
        </p:nvSpPr>
        <p:spPr>
          <a:xfrm>
            <a:off x="11094664" y="5811879"/>
            <a:ext cx="911906" cy="2170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it-IT" sz="1197">
                <a:latin typeface="Arial" panose="020B0604020202020204" pitchFamily="34" charset="0"/>
                <a:cs typeface="Arial" panose="020B0604020202020204" pitchFamily="34" charset="0"/>
              </a:rPr>
              <a:t> </a:t>
            </a:r>
          </a:p>
        </p:txBody>
      </p:sp>
      <p:sp>
        <p:nvSpPr>
          <p:cNvPr id="10" name="Text Box 58"/>
          <p:cNvSpPr txBox="1">
            <a:spLocks noChangeArrowheads="1"/>
          </p:cNvSpPr>
          <p:nvPr userDrawn="1"/>
        </p:nvSpPr>
        <p:spPr bwMode="auto">
          <a:xfrm>
            <a:off x="222592" y="6213933"/>
            <a:ext cx="6688666"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anchor="b">
            <a:spAutoFit/>
          </a:bodyPr>
          <a:lstStyle/>
          <a:p>
            <a:pPr algn="l">
              <a:spcBef>
                <a:spcPct val="50000"/>
              </a:spcBef>
            </a:pPr>
            <a:r>
              <a:rPr lang="en-GB" sz="798" noProof="0">
                <a:solidFill>
                  <a:srgbClr val="8197A6"/>
                </a:solidFill>
                <a:latin typeface="Arial" panose="020B0604020202020204" pitchFamily="34" charset="0"/>
                <a:cs typeface="Arial" panose="020B0604020202020204" pitchFamily="34" charset="0"/>
              </a:rPr>
              <a:t>ESA UNCLASSIFIED - For ESA Official Use Only</a:t>
            </a:r>
          </a:p>
        </p:txBody>
      </p:sp>
      <p:sp>
        <p:nvSpPr>
          <p:cNvPr id="4" name="Text Box 34">
            <a:extLst>
              <a:ext uri="{FF2B5EF4-FFF2-40B4-BE49-F238E27FC236}">
                <a16:creationId xmlns:a16="http://schemas.microsoft.com/office/drawing/2014/main" id="{936521E2-36D7-4AF3-B70B-FA4D9649E46F}"/>
              </a:ext>
            </a:extLst>
          </p:cNvPr>
          <p:cNvSpPr txBox="1">
            <a:spLocks noChangeArrowheads="1"/>
          </p:cNvSpPr>
          <p:nvPr userDrawn="1"/>
        </p:nvSpPr>
        <p:spPr bwMode="auto">
          <a:xfrm>
            <a:off x="11648673" y="6202801"/>
            <a:ext cx="274325" cy="21512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rIns="0">
            <a:spAutoFit/>
          </a:bodyPr>
          <a:lstStyle/>
          <a:p>
            <a:pPr algn="r">
              <a:spcBef>
                <a:spcPct val="50000"/>
              </a:spcBef>
            </a:pPr>
            <a:r>
              <a:rPr lang="it-IT" sz="798" noProof="1">
                <a:solidFill>
                  <a:schemeClr val="bg1"/>
                </a:solidFill>
                <a:latin typeface="Arial" panose="020B0604020202020204" pitchFamily="34" charset="0"/>
                <a:cs typeface="Arial" panose="020B0604020202020204" pitchFamily="34" charset="0"/>
              </a:rPr>
              <a:t>  </a:t>
            </a:r>
            <a:fld id="{FDAC5C42-9B53-4063-AF51-A40D4C64F718}" type="slidenum">
              <a:rPr lang="it-IT" sz="798" noProof="1" smtClean="0">
                <a:solidFill>
                  <a:schemeClr val="bg1"/>
                </a:solidFill>
                <a:latin typeface="Arial" panose="020B0604020202020204" pitchFamily="34" charset="0"/>
                <a:cs typeface="Arial" panose="020B0604020202020204" pitchFamily="34" charset="0"/>
              </a:rPr>
              <a:t>‹#›</a:t>
            </a:fld>
            <a:endParaRPr lang="en-GB" sz="798" noProof="1">
              <a:solidFill>
                <a:schemeClr val="bg1"/>
              </a:solidFill>
              <a:latin typeface="Arial" panose="020B0604020202020204" pitchFamily="34" charset="0"/>
              <a:cs typeface="Arial" panose="020B0604020202020204" pitchFamily="34" charset="0"/>
            </a:endParaRPr>
          </a:p>
        </p:txBody>
      </p:sp>
      <p:pic>
        <p:nvPicPr>
          <p:cNvPr id="63" name="Picture 62"/>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303315" y="-216085"/>
            <a:ext cx="2088182" cy="1314000"/>
          </a:xfrm>
          <a:prstGeom prst="rect">
            <a:avLst/>
          </a:prstGeom>
        </p:spPr>
      </p:pic>
      <p:pic>
        <p:nvPicPr>
          <p:cNvPr id="102" name="Picture 5">
            <a:extLst>
              <a:ext uri="{FF2B5EF4-FFF2-40B4-BE49-F238E27FC236}">
                <a16:creationId xmlns:a16="http://schemas.microsoft.com/office/drawing/2014/main" id="{EA088D67-7B06-4281-990B-01FE6467697E}"/>
              </a:ext>
            </a:extLst>
          </p:cNvPr>
          <p:cNvPicPr>
            <a:picLocks/>
          </p:cNvPicPr>
          <p:nvPr userDrawn="1"/>
        </p:nvPicPr>
        <p:blipFill>
          <a:blip r:embed="rId4" cstate="email">
            <a:extLst>
              <a:ext uri="{28A0092B-C50C-407E-A947-70E740481C1C}">
                <a14:useLocalDpi xmlns:a14="http://schemas.microsoft.com/office/drawing/2010/main"/>
              </a:ext>
            </a:extLst>
          </a:blip>
          <a:stretch>
            <a:fillRect/>
          </a:stretch>
        </p:blipFill>
        <p:spPr>
          <a:xfrm>
            <a:off x="10314596" y="6584400"/>
            <a:ext cx="1636920" cy="104400"/>
          </a:xfrm>
          <a:prstGeom prst="rect">
            <a:avLst/>
          </a:prstGeom>
        </p:spPr>
      </p:pic>
      <p:pic>
        <p:nvPicPr>
          <p:cNvPr id="46" name="Picture 45">
            <a:extLst>
              <a:ext uri="{FF2B5EF4-FFF2-40B4-BE49-F238E27FC236}">
                <a16:creationId xmlns:a16="http://schemas.microsoft.com/office/drawing/2014/main" id="{EBB965BA-5FAA-5543-9444-B14F3D19DD2B}"/>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a:off x="2" y="6457665"/>
            <a:ext cx="10132231" cy="430721"/>
          </a:xfrm>
          <a:prstGeom prst="rect">
            <a:avLst/>
          </a:prstGeom>
        </p:spPr>
      </p:pic>
    </p:spTree>
    <p:extLst>
      <p:ext uri="{BB962C8B-B14F-4D97-AF65-F5344CB8AC3E}">
        <p14:creationId xmlns:p14="http://schemas.microsoft.com/office/powerpoint/2010/main" val="1115782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3" fill="hold" nodeType="afterEffect">
                                  <p:stCondLst>
                                    <p:cond delay="0"/>
                                  </p:stCondLst>
                                  <p:childTnLst>
                                    <p:set>
                                      <p:cBhvr>
                                        <p:cTn id="6" dur="1" fill="hold">
                                          <p:stCondLst>
                                            <p:cond delay="0"/>
                                          </p:stCondLst>
                                        </p:cTn>
                                        <p:tgtEl>
                                          <p:spTgt spid="121"/>
                                        </p:tgtEl>
                                        <p:attrNameLst>
                                          <p:attrName>style.visibility</p:attrName>
                                        </p:attrNameLst>
                                      </p:cBhvr>
                                      <p:to>
                                        <p:strVal val="visible"/>
                                      </p:to>
                                    </p:set>
                                    <p:animEffect transition="in" filter="strips(upRight)">
                                      <p:cBhvr>
                                        <p:cTn id="7" dur="500"/>
                                        <p:tgtEl>
                                          <p:spTgt spid="121"/>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46"/>
                                        </p:tgtEl>
                                        <p:attrNameLst>
                                          <p:attrName>style.visibility</p:attrName>
                                        </p:attrNameLst>
                                      </p:cBhvr>
                                      <p:to>
                                        <p:strVal val="visible"/>
                                      </p:to>
                                    </p:set>
                                    <p:anim calcmode="lin" valueType="num">
                                      <p:cBhvr additive="base">
                                        <p:cTn id="11" dur="1500" fill="hold"/>
                                        <p:tgtEl>
                                          <p:spTgt spid="46"/>
                                        </p:tgtEl>
                                        <p:attrNameLst>
                                          <p:attrName>ppt_x</p:attrName>
                                        </p:attrNameLst>
                                      </p:cBhvr>
                                      <p:tavLst>
                                        <p:tav tm="0">
                                          <p:val>
                                            <p:strVal val="0-#ppt_w/2"/>
                                          </p:val>
                                        </p:tav>
                                        <p:tav tm="100000">
                                          <p:val>
                                            <p:strVal val="#ppt_x"/>
                                          </p:val>
                                        </p:tav>
                                      </p:tavLst>
                                    </p:anim>
                                    <p:anim calcmode="lin" valueType="num">
                                      <p:cBhvr additive="base">
                                        <p:cTn id="12" dur="1500" fill="hold"/>
                                        <p:tgtEl>
                                          <p:spTgt spid="46"/>
                                        </p:tgtEl>
                                        <p:attrNameLst>
                                          <p:attrName>ppt_y</p:attrName>
                                        </p:attrNameLst>
                                      </p:cBhvr>
                                      <p:tavLst>
                                        <p:tav tm="0">
                                          <p:val>
                                            <p:strVal val="#ppt_y"/>
                                          </p:val>
                                        </p:tav>
                                        <p:tav tm="100000">
                                          <p:val>
                                            <p:strVal val="#ppt_y"/>
                                          </p:val>
                                        </p:tav>
                                      </p:tavLst>
                                    </p:anim>
                                  </p:childTnLst>
                                </p:cTn>
                              </p:par>
                            </p:childTnLst>
                          </p:cTn>
                        </p:par>
                        <p:par>
                          <p:cTn id="13" fill="hold">
                            <p:stCondLst>
                              <p:cond delay="2000"/>
                            </p:stCondLst>
                            <p:childTnLst>
                              <p:par>
                                <p:cTn id="14" presetID="2" presetClass="entr" presetSubtype="12" fill="hold" grpId="0" nodeType="afterEffect">
                                  <p:stCondLst>
                                    <p:cond delay="0"/>
                                  </p:stCondLst>
                                  <p:childTnLst>
                                    <p:set>
                                      <p:cBhvr>
                                        <p:cTn id="15" dur="1" fill="hold">
                                          <p:stCondLst>
                                            <p:cond delay="0"/>
                                          </p:stCondLst>
                                        </p:cTn>
                                        <p:tgtEl>
                                          <p:spTgt spid="90"/>
                                        </p:tgtEl>
                                        <p:attrNameLst>
                                          <p:attrName>style.visibility</p:attrName>
                                        </p:attrNameLst>
                                      </p:cBhvr>
                                      <p:to>
                                        <p:strVal val="visible"/>
                                      </p:to>
                                    </p:set>
                                    <p:anim calcmode="lin" valueType="num">
                                      <p:cBhvr additive="base">
                                        <p:cTn id="16" dur="500" fill="hold"/>
                                        <p:tgtEl>
                                          <p:spTgt spid="90"/>
                                        </p:tgtEl>
                                        <p:attrNameLst>
                                          <p:attrName>ppt_x</p:attrName>
                                        </p:attrNameLst>
                                      </p:cBhvr>
                                      <p:tavLst>
                                        <p:tav tm="0">
                                          <p:val>
                                            <p:strVal val="0-#ppt_w/2"/>
                                          </p:val>
                                        </p:tav>
                                        <p:tav tm="100000">
                                          <p:val>
                                            <p:strVal val="#ppt_x"/>
                                          </p:val>
                                        </p:tav>
                                      </p:tavLst>
                                    </p:anim>
                                    <p:anim calcmode="lin" valueType="num">
                                      <p:cBhvr additive="base">
                                        <p:cTn id="17" dur="500" fill="hold"/>
                                        <p:tgtEl>
                                          <p:spTgt spid="90"/>
                                        </p:tgtEl>
                                        <p:attrNameLst>
                                          <p:attrName>ppt_y</p:attrName>
                                        </p:attrNameLst>
                                      </p:cBhvr>
                                      <p:tavLst>
                                        <p:tav tm="0">
                                          <p:val>
                                            <p:strVal val="1+#ppt_h/2"/>
                                          </p:val>
                                        </p:tav>
                                        <p:tav tm="100000">
                                          <p:val>
                                            <p:strVal val="#ppt_y"/>
                                          </p:val>
                                        </p:tav>
                                      </p:tavLst>
                                    </p:anim>
                                  </p:childTnLst>
                                </p:cTn>
                              </p:par>
                            </p:childTnLst>
                          </p:cTn>
                        </p:par>
                        <p:par>
                          <p:cTn id="18" fill="hold">
                            <p:stCondLst>
                              <p:cond delay="2500"/>
                            </p:stCondLst>
                            <p:childTnLst>
                              <p:par>
                                <p:cTn id="19" presetID="1" presetClass="entr" presetSubtype="0" fill="hold" nodeType="afterEffect">
                                  <p:stCondLst>
                                    <p:cond delay="0"/>
                                  </p:stCondLst>
                                  <p:childTnLst>
                                    <p:set>
                                      <p:cBhvr>
                                        <p:cTn id="20" dur="1" fill="hold">
                                          <p:stCondLst>
                                            <p:cond delay="0"/>
                                          </p:stCondLst>
                                        </p:cTn>
                                        <p:tgtEl>
                                          <p:spTgt spid="63"/>
                                        </p:tgtEl>
                                        <p:attrNameLst>
                                          <p:attrName>style.visibility</p:attrName>
                                        </p:attrNameLst>
                                      </p:cBhvr>
                                      <p:to>
                                        <p:strVal val="visible"/>
                                      </p:to>
                                    </p:se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102"/>
                                        </p:tgtEl>
                                        <p:attrNameLst>
                                          <p:attrName>style.visibility</p:attrName>
                                        </p:attrNameLst>
                                      </p:cBhvr>
                                      <p:to>
                                        <p:strVal val="visible"/>
                                      </p:to>
                                    </p:set>
                                    <p:animEffect transition="in" filter="wipe(left)">
                                      <p:cBhvr>
                                        <p:cTn id="24" dur="500"/>
                                        <p:tgtEl>
                                          <p:spTgt spid="102"/>
                                        </p:tgtEl>
                                      </p:cBhvr>
                                    </p:animEffect>
                                  </p:childTnLst>
                                </p:cTn>
                              </p:par>
                            </p:childTnLst>
                          </p:cTn>
                        </p:par>
                        <p:par>
                          <p:cTn id="25" fill="hold">
                            <p:stCondLst>
                              <p:cond delay="3000"/>
                            </p:stCondLst>
                            <p:childTnLst>
                              <p:par>
                                <p:cTn id="26" presetID="10" presetClass="entr" presetSubtype="0" fill="hold" grpId="0" nodeType="after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par>
                          <p:cTn id="29" fill="hold">
                            <p:stCondLst>
                              <p:cond delay="3500"/>
                            </p:stCondLst>
                            <p:childTnLst>
                              <p:par>
                                <p:cTn id="30" presetID="18" presetClass="entr" presetSubtype="3" fill="hold" nodeType="afterEffect">
                                  <p:stCondLst>
                                    <p:cond delay="0"/>
                                  </p:stCondLst>
                                  <p:childTnLst>
                                    <p:set>
                                      <p:cBhvr>
                                        <p:cTn id="31" dur="1" fill="hold">
                                          <p:stCondLst>
                                            <p:cond delay="0"/>
                                          </p:stCondLst>
                                        </p:cTn>
                                        <p:tgtEl>
                                          <p:spTgt spid="94"/>
                                        </p:tgtEl>
                                        <p:attrNameLst>
                                          <p:attrName>style.visibility</p:attrName>
                                        </p:attrNameLst>
                                      </p:cBhvr>
                                      <p:to>
                                        <p:strVal val="visible"/>
                                      </p:to>
                                    </p:set>
                                    <p:animEffect transition="in" filter="strips(upRight)">
                                      <p:cBhvr>
                                        <p:cTn id="32" dur="500"/>
                                        <p:tgtEl>
                                          <p:spTgt spid="94"/>
                                        </p:tgtEl>
                                      </p:cBhvr>
                                    </p:animEffect>
                                  </p:childTnLst>
                                </p:cTn>
                              </p:par>
                            </p:childTnLst>
                          </p:cTn>
                        </p:par>
                        <p:par>
                          <p:cTn id="33" fill="hold">
                            <p:stCondLst>
                              <p:cond delay="4000"/>
                            </p:stCondLst>
                            <p:childTnLst>
                              <p:par>
                                <p:cTn id="34" presetID="22" presetClass="entr" presetSubtype="8" fill="hold" grpId="0" nodeType="afterEffect">
                                  <p:stCondLst>
                                    <p:cond delay="0"/>
                                  </p:stCondLst>
                                  <p:childTnLst>
                                    <p:set>
                                      <p:cBhvr>
                                        <p:cTn id="35" dur="1" fill="hold">
                                          <p:stCondLst>
                                            <p:cond delay="0"/>
                                          </p:stCondLst>
                                        </p:cTn>
                                        <p:tgtEl>
                                          <p:spTgt spid="56325"/>
                                        </p:tgtEl>
                                        <p:attrNameLst>
                                          <p:attrName>style.visibility</p:attrName>
                                        </p:attrNameLst>
                                      </p:cBhvr>
                                      <p:to>
                                        <p:strVal val="visible"/>
                                      </p:to>
                                    </p:set>
                                    <p:animEffect transition="in" filter="wipe(left)">
                                      <p:cBhvr>
                                        <p:cTn id="36" dur="500"/>
                                        <p:tgtEl>
                                          <p:spTgt spid="56325"/>
                                        </p:tgtEl>
                                      </p:cBhvr>
                                    </p:animEffect>
                                  </p:childTnLst>
                                </p:cTn>
                              </p:par>
                            </p:childTnLst>
                          </p:cTn>
                        </p:par>
                        <p:par>
                          <p:cTn id="37" fill="hold">
                            <p:stCondLst>
                              <p:cond delay="4500"/>
                            </p:stCondLst>
                            <p:childTnLst>
                              <p:par>
                                <p:cTn id="38" presetID="22" presetClass="entr" presetSubtype="8" fill="hold" grpId="0" nodeType="afterEffect">
                                  <p:stCondLst>
                                    <p:cond delay="0"/>
                                  </p:stCondLst>
                                  <p:childTnLst>
                                    <p:set>
                                      <p:cBhvr>
                                        <p:cTn id="39" dur="1" fill="hold">
                                          <p:stCondLst>
                                            <p:cond delay="0"/>
                                          </p:stCondLst>
                                        </p:cTn>
                                        <p:tgtEl>
                                          <p:spTgt spid="56323">
                                            <p:txEl>
                                              <p:pRg st="0" end="0"/>
                                            </p:txEl>
                                          </p:spTgt>
                                        </p:tgtEl>
                                        <p:attrNameLst>
                                          <p:attrName>style.visibility</p:attrName>
                                        </p:attrNameLst>
                                      </p:cBhvr>
                                      <p:to>
                                        <p:strVal val="visible"/>
                                      </p:to>
                                    </p:set>
                                    <p:animEffect transition="in" filter="wipe(left)">
                                      <p:cBhvr>
                                        <p:cTn id="40" dur="500"/>
                                        <p:tgtEl>
                                          <p:spTgt spid="56323">
                                            <p:txEl>
                                              <p:pRg st="0" end="0"/>
                                            </p:txEl>
                                          </p:spTgt>
                                        </p:tgtEl>
                                      </p:cBhvr>
                                    </p:animEffect>
                                  </p:childTnLst>
                                </p:cTn>
                              </p:par>
                            </p:childTnLst>
                          </p:cTn>
                        </p:par>
                        <p:par>
                          <p:cTn id="41" fill="hold">
                            <p:stCondLst>
                              <p:cond delay="5000"/>
                            </p:stCondLst>
                            <p:childTnLst>
                              <p:par>
                                <p:cTn id="42" presetID="2" presetClass="entr" presetSubtype="2" fill="hold" grpId="0" nodeType="afterEffect">
                                  <p:stCondLst>
                                    <p:cond delay="0"/>
                                  </p:stCondLst>
                                  <p:childTnLst>
                                    <p:set>
                                      <p:cBhvr>
                                        <p:cTn id="43" dur="1" fill="hold">
                                          <p:stCondLst>
                                            <p:cond delay="0"/>
                                          </p:stCondLst>
                                        </p:cTn>
                                        <p:tgtEl>
                                          <p:spTgt spid="43">
                                            <p:txEl>
                                              <p:pRg st="0" end="0"/>
                                            </p:txEl>
                                          </p:spTgt>
                                        </p:tgtEl>
                                        <p:attrNameLst>
                                          <p:attrName>style.visibility</p:attrName>
                                        </p:attrNameLst>
                                      </p:cBhvr>
                                      <p:to>
                                        <p:strVal val="visible"/>
                                      </p:to>
                                    </p:set>
                                    <p:anim calcmode="lin" valueType="num">
                                      <p:cBhvr additive="base">
                                        <p:cTn id="44" dur="500" fill="hold"/>
                                        <p:tgtEl>
                                          <p:spTgt spid="43">
                                            <p:txEl>
                                              <p:pRg st="0" end="0"/>
                                            </p:txEl>
                                          </p:spTgt>
                                        </p:tgtEl>
                                        <p:attrNameLst>
                                          <p:attrName>ppt_x</p:attrName>
                                        </p:attrNameLst>
                                      </p:cBhvr>
                                      <p:tavLst>
                                        <p:tav tm="0">
                                          <p:val>
                                            <p:strVal val="1+#ppt_w/2"/>
                                          </p:val>
                                        </p:tav>
                                        <p:tav tm="100000">
                                          <p:val>
                                            <p:strVal val="#ppt_x"/>
                                          </p:val>
                                        </p:tav>
                                      </p:tavLst>
                                    </p:anim>
                                    <p:anim calcmode="lin" valueType="num">
                                      <p:cBhvr additive="base">
                                        <p:cTn id="45" dur="500" fill="hold"/>
                                        <p:tgtEl>
                                          <p:spTgt spid="43">
                                            <p:txEl>
                                              <p:pRg st="0" end="0"/>
                                            </p:txEl>
                                          </p:spTgt>
                                        </p:tgtEl>
                                        <p:attrNameLst>
                                          <p:attrName>ppt_y</p:attrName>
                                        </p:attrNameLst>
                                      </p:cBhvr>
                                      <p:tavLst>
                                        <p:tav tm="0">
                                          <p:val>
                                            <p:strVal val="#ppt_y"/>
                                          </p:val>
                                        </p:tav>
                                        <p:tav tm="100000">
                                          <p:val>
                                            <p:strVal val="#ppt_y"/>
                                          </p:val>
                                        </p:tav>
                                      </p:tavLst>
                                    </p:anim>
                                  </p:childTnLst>
                                </p:cTn>
                              </p:par>
                              <p:par>
                                <p:cTn id="46" presetID="2" presetClass="entr" presetSubtype="2" fill="hold" nodeType="withEffect">
                                  <p:stCondLst>
                                    <p:cond delay="0"/>
                                  </p:stCondLst>
                                  <p:childTnLst>
                                    <p:set>
                                      <p:cBhvr>
                                        <p:cTn id="47" dur="1" fill="hold">
                                          <p:stCondLst>
                                            <p:cond delay="0"/>
                                          </p:stCondLst>
                                        </p:cTn>
                                        <p:tgtEl>
                                          <p:spTgt spid="45">
                                            <p:txEl>
                                              <p:pRg st="0" end="0"/>
                                            </p:txEl>
                                          </p:spTgt>
                                        </p:tgtEl>
                                        <p:attrNameLst>
                                          <p:attrName>style.visibility</p:attrName>
                                        </p:attrNameLst>
                                      </p:cBhvr>
                                      <p:to>
                                        <p:strVal val="visible"/>
                                      </p:to>
                                    </p:set>
                                    <p:anim calcmode="lin" valueType="num">
                                      <p:cBhvr additive="base">
                                        <p:cTn id="48" dur="500" fill="hold"/>
                                        <p:tgtEl>
                                          <p:spTgt spid="45">
                                            <p:txEl>
                                              <p:pRg st="0" end="0"/>
                                            </p:txEl>
                                          </p:spTgt>
                                        </p:tgtEl>
                                        <p:attrNameLst>
                                          <p:attrName>ppt_x</p:attrName>
                                        </p:attrNameLst>
                                      </p:cBhvr>
                                      <p:tavLst>
                                        <p:tav tm="0">
                                          <p:val>
                                            <p:strVal val="1+#ppt_w/2"/>
                                          </p:val>
                                        </p:tav>
                                        <p:tav tm="100000">
                                          <p:val>
                                            <p:strVal val="#ppt_x"/>
                                          </p:val>
                                        </p:tav>
                                      </p:tavLst>
                                    </p:anim>
                                    <p:anim calcmode="lin" valueType="num">
                                      <p:cBhvr additive="base">
                                        <p:cTn id="49" dur="500" fill="hold"/>
                                        <p:tgtEl>
                                          <p:spTgt spid="45">
                                            <p:txEl>
                                              <p:pRg st="0" end="0"/>
                                            </p:txEl>
                                          </p:spTgt>
                                        </p:tgtEl>
                                        <p:attrNameLst>
                                          <p:attrName>ppt_y</p:attrName>
                                        </p:attrNameLst>
                                      </p:cBhvr>
                                      <p:tavLst>
                                        <p:tav tm="0">
                                          <p:val>
                                            <p:strVal val="#ppt_y"/>
                                          </p:val>
                                        </p:tav>
                                        <p:tav tm="100000">
                                          <p:val>
                                            <p:strVal val="#ppt_y"/>
                                          </p:val>
                                        </p:tav>
                                      </p:tavLst>
                                    </p:anim>
                                  </p:childTnLst>
                                </p:cTn>
                              </p:par>
                              <p:par>
                                <p:cTn id="50" presetID="2" presetClass="entr" presetSubtype="2" fill="hold" grpId="0" nodeType="withEffect">
                                  <p:stCondLst>
                                    <p:cond delay="0"/>
                                  </p:stCondLst>
                                  <p:childTnLst>
                                    <p:set>
                                      <p:cBhvr>
                                        <p:cTn id="51" dur="1" fill="hold">
                                          <p:stCondLst>
                                            <p:cond delay="0"/>
                                          </p:stCondLst>
                                        </p:cTn>
                                        <p:tgtEl>
                                          <p:spTgt spid="45">
                                            <p:txEl>
                                              <p:pRg st="0" end="0"/>
                                            </p:txEl>
                                          </p:spTgt>
                                        </p:tgtEl>
                                        <p:attrNameLst>
                                          <p:attrName>style.visibility</p:attrName>
                                        </p:attrNameLst>
                                      </p:cBhvr>
                                      <p:to>
                                        <p:strVal val="visible"/>
                                      </p:to>
                                    </p:set>
                                    <p:anim calcmode="lin" valueType="num">
                                      <p:cBhvr additive="base">
                                        <p:cTn id="52" dur="500" fill="hold"/>
                                        <p:tgtEl>
                                          <p:spTgt spid="45">
                                            <p:txEl>
                                              <p:pRg st="0" end="0"/>
                                            </p:txEl>
                                          </p:spTgt>
                                        </p:tgtEl>
                                        <p:attrNameLst>
                                          <p:attrName>ppt_x</p:attrName>
                                        </p:attrNameLst>
                                      </p:cBhvr>
                                      <p:tavLst>
                                        <p:tav tm="0">
                                          <p:val>
                                            <p:strVal val="1+#ppt_w/2"/>
                                          </p:val>
                                        </p:tav>
                                        <p:tav tm="100000">
                                          <p:val>
                                            <p:strVal val="#ppt_x"/>
                                          </p:val>
                                        </p:tav>
                                      </p:tavLst>
                                    </p:anim>
                                    <p:anim calcmode="lin" valueType="num">
                                      <p:cBhvr additive="base">
                                        <p:cTn id="53" dur="500" fill="hold"/>
                                        <p:tgtEl>
                                          <p:spTgt spid="45">
                                            <p:txEl>
                                              <p:pRg st="0" end="0"/>
                                            </p:txEl>
                                          </p:spTgt>
                                        </p:tgtEl>
                                        <p:attrNameLst>
                                          <p:attrName>ppt_y</p:attrName>
                                        </p:attrNameLst>
                                      </p:cBhvr>
                                      <p:tavLst>
                                        <p:tav tm="0">
                                          <p:val>
                                            <p:strVal val="#ppt_y"/>
                                          </p:val>
                                        </p:tav>
                                        <p:tav tm="100000">
                                          <p:val>
                                            <p:strVal val="#ppt_y"/>
                                          </p:val>
                                        </p:tav>
                                      </p:tavLst>
                                    </p:anim>
                                  </p:childTnLst>
                                </p:cTn>
                              </p:par>
                              <p:par>
                                <p:cTn id="54" presetID="2" presetClass="entr" presetSubtype="2" fill="hold" grpId="0" nodeType="withEffect">
                                  <p:stCondLst>
                                    <p:cond delay="0"/>
                                  </p:stCondLst>
                                  <p:childTnLst>
                                    <p:set>
                                      <p:cBhvr>
                                        <p:cTn id="55" dur="1" fill="hold">
                                          <p:stCondLst>
                                            <p:cond delay="0"/>
                                          </p:stCondLst>
                                        </p:cTn>
                                        <p:tgtEl>
                                          <p:spTgt spid="44">
                                            <p:txEl>
                                              <p:pRg st="0" end="0"/>
                                            </p:txEl>
                                          </p:spTgt>
                                        </p:tgtEl>
                                        <p:attrNameLst>
                                          <p:attrName>style.visibility</p:attrName>
                                        </p:attrNameLst>
                                      </p:cBhvr>
                                      <p:to>
                                        <p:strVal val="visible"/>
                                      </p:to>
                                    </p:set>
                                    <p:anim calcmode="lin" valueType="num">
                                      <p:cBhvr additive="base">
                                        <p:cTn id="56" dur="500" fill="hold"/>
                                        <p:tgtEl>
                                          <p:spTgt spid="44">
                                            <p:txEl>
                                              <p:pRg st="0" end="0"/>
                                            </p:txEl>
                                          </p:spTgt>
                                        </p:tgtEl>
                                        <p:attrNameLst>
                                          <p:attrName>ppt_x</p:attrName>
                                        </p:attrNameLst>
                                      </p:cBhvr>
                                      <p:tavLst>
                                        <p:tav tm="0">
                                          <p:val>
                                            <p:strVal val="1+#ppt_w/2"/>
                                          </p:val>
                                        </p:tav>
                                        <p:tav tm="100000">
                                          <p:val>
                                            <p:strVal val="#ppt_x"/>
                                          </p:val>
                                        </p:tav>
                                      </p:tavLst>
                                    </p:anim>
                                    <p:anim calcmode="lin" valueType="num">
                                      <p:cBhvr additive="base">
                                        <p:cTn id="57" dur="500" fill="hold"/>
                                        <p:tgtEl>
                                          <p:spTgt spid="4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animBg="1"/>
      <p:bldP spid="56323" grpId="0" build="p">
        <p:tmplLst>
          <p:tmpl lvl="1">
            <p:tnLst>
              <p:par>
                <p:cTn presetID="22" presetClass="entr" presetSubtype="8" fill="hold" nodeType="afterEffect">
                  <p:stCondLst>
                    <p:cond delay="0"/>
                  </p:stCondLst>
                  <p:childTnLst>
                    <p:set>
                      <p:cBhvr>
                        <p:cTn dur="1" fill="hold">
                          <p:stCondLst>
                            <p:cond delay="0"/>
                          </p:stCondLst>
                        </p:cTn>
                        <p:tgtEl>
                          <p:spTgt spid="56323"/>
                        </p:tgtEl>
                        <p:attrNameLst>
                          <p:attrName>style.visibility</p:attrName>
                        </p:attrNameLst>
                      </p:cBhvr>
                      <p:to>
                        <p:strVal val="visible"/>
                      </p:to>
                    </p:set>
                    <p:animEffect transition="in" filter="wipe(left)">
                      <p:cBhvr>
                        <p:cTn dur="500"/>
                        <p:tgtEl>
                          <p:spTgt spid="56323"/>
                        </p:tgtEl>
                      </p:cBhvr>
                    </p:animEffect>
                  </p:childTnLst>
                </p:cTn>
              </p:par>
            </p:tnLst>
          </p:tmpl>
        </p:tmplLst>
      </p:bldP>
      <p:bldP spid="56325" grpId="0"/>
      <p:bldP spid="43" grpId="0" build="allAtOnce"/>
      <p:bldP spid="44" grpId="0" build="allAtOnce"/>
      <p:bldP spid="45" grpId="0" build="allAtOnce"/>
      <p:bldP spid="10" grpId="0"/>
    </p:bldLst>
  </p:timing>
  <p:hf sldNum="0" hdr="0" dt="0"/>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1_CLEAR1">
    <p:spTree>
      <p:nvGrpSpPr>
        <p:cNvPr id="1" name=""/>
        <p:cNvGrpSpPr/>
        <p:nvPr/>
      </p:nvGrpSpPr>
      <p:grpSpPr>
        <a:xfrm>
          <a:off x="0" y="0"/>
          <a:ext cx="0" cy="0"/>
          <a:chOff x="0" y="0"/>
          <a:chExt cx="0" cy="0"/>
        </a:xfrm>
      </p:grpSpPr>
      <p:sp>
        <p:nvSpPr>
          <p:cNvPr id="4" name="Rectangle 37">
            <a:extLst>
              <a:ext uri="{FF2B5EF4-FFF2-40B4-BE49-F238E27FC236}">
                <a16:creationId xmlns:a16="http://schemas.microsoft.com/office/drawing/2014/main" id="{DA6F988C-F9E9-488F-B04A-A6A5E348FB48}"/>
              </a:ext>
            </a:extLst>
          </p:cNvPr>
          <p:cNvSpPr/>
          <p:nvPr userDrawn="1"/>
        </p:nvSpPr>
        <p:spPr>
          <a:xfrm>
            <a:off x="0" y="0"/>
            <a:ext cx="12192000" cy="882193"/>
          </a:xfrm>
          <a:prstGeom prst="rect">
            <a:avLst/>
          </a:prstGeom>
          <a:solidFill>
            <a:srgbClr val="0032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269"/>
          </a:p>
        </p:txBody>
      </p:sp>
      <p:sp>
        <p:nvSpPr>
          <p:cNvPr id="2" name="Titolo 1">
            <a:extLst>
              <a:ext uri="{FF2B5EF4-FFF2-40B4-BE49-F238E27FC236}">
                <a16:creationId xmlns:a16="http://schemas.microsoft.com/office/drawing/2014/main" id="{FB711613-D936-4B0D-87EB-6F0E6CE90865}"/>
              </a:ext>
            </a:extLst>
          </p:cNvPr>
          <p:cNvSpPr>
            <a:spLocks noGrp="1"/>
          </p:cNvSpPr>
          <p:nvPr>
            <p:ph type="title" hasCustomPrompt="1"/>
          </p:nvPr>
        </p:nvSpPr>
        <p:spPr/>
        <p:txBody>
          <a:bodyPr/>
          <a:lstStyle>
            <a:lvl1pPr algn="l">
              <a:defRPr>
                <a:solidFill>
                  <a:schemeClr val="bg1"/>
                </a:solidFill>
              </a:defRPr>
            </a:lvl1pPr>
          </a:lstStyle>
          <a:p>
            <a:r>
              <a:rPr lang="en-GB" altLang="en-US" noProof="0"/>
              <a:t>CLICK TO EDIT MASTER TITLE STYLE</a:t>
            </a:r>
            <a:endParaRPr lang="en-GB" noProof="0"/>
          </a:p>
        </p:txBody>
      </p:sp>
      <p:sp>
        <p:nvSpPr>
          <p:cNvPr id="7" name="Content Placeholder 2">
            <a:extLst>
              <a:ext uri="{FF2B5EF4-FFF2-40B4-BE49-F238E27FC236}">
                <a16:creationId xmlns:a16="http://schemas.microsoft.com/office/drawing/2014/main" id="{68D686FA-69F1-452F-8A03-7EBE0FAEF436}"/>
              </a:ext>
            </a:extLst>
          </p:cNvPr>
          <p:cNvSpPr>
            <a:spLocks noGrp="1"/>
          </p:cNvSpPr>
          <p:nvPr>
            <p:ph idx="1"/>
          </p:nvPr>
        </p:nvSpPr>
        <p:spPr>
          <a:xfrm>
            <a:off x="219001" y="882196"/>
            <a:ext cx="11732718" cy="5328000"/>
          </a:xfrm>
        </p:spPr>
        <p:txBody>
          <a:bodyPr/>
          <a:lstStyle>
            <a:lvl1pPr>
              <a:defRPr sz="1795"/>
            </a:lvl1pPr>
            <a:lvl2pPr>
              <a:defRPr sz="1795"/>
            </a:lvl2pPr>
            <a:lvl3pPr>
              <a:defRPr sz="1795"/>
            </a:lvl3pPr>
            <a:lvl4pPr>
              <a:defRPr sz="1795"/>
            </a:lvl4pPr>
            <a:lvl5pPr>
              <a:defRPr sz="1795"/>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pic>
        <p:nvPicPr>
          <p:cNvPr id="9" name="Picture 8">
            <a:extLst>
              <a:ext uri="{FF2B5EF4-FFF2-40B4-BE49-F238E27FC236}">
                <a16:creationId xmlns:a16="http://schemas.microsoft.com/office/drawing/2014/main" id="{2CB0AC2C-C495-9D4C-B412-174B5899FD61}"/>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303315" y="-216085"/>
            <a:ext cx="2088182" cy="1314000"/>
          </a:xfrm>
          <a:prstGeom prst="rect">
            <a:avLst/>
          </a:prstGeom>
        </p:spPr>
      </p:pic>
      <p:cxnSp>
        <p:nvCxnSpPr>
          <p:cNvPr id="10" name="Straight Connector 9">
            <a:extLst>
              <a:ext uri="{FF2B5EF4-FFF2-40B4-BE49-F238E27FC236}">
                <a16:creationId xmlns:a16="http://schemas.microsoft.com/office/drawing/2014/main" id="{DFD03D16-060D-4760-9512-2863FE01A681}"/>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530896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LEAR2">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C7C0E3E-0D11-4538-8949-D8211CDC6C1D}"/>
              </a:ext>
            </a:extLst>
          </p:cNvPr>
          <p:cNvSpPr>
            <a:spLocks noGrp="1"/>
          </p:cNvSpPr>
          <p:nvPr>
            <p:ph type="title" hasCustomPrompt="1"/>
          </p:nvPr>
        </p:nvSpPr>
        <p:spPr/>
        <p:txBody>
          <a:bodyPr/>
          <a:lstStyle>
            <a:lvl1pPr algn="l">
              <a:defRPr/>
            </a:lvl1pPr>
          </a:lstStyle>
          <a:p>
            <a:r>
              <a:rPr lang="en-GB" noProof="0"/>
              <a:t>CLICK TO EDIT MASTER TITLE STYLE</a:t>
            </a:r>
          </a:p>
        </p:txBody>
      </p:sp>
      <p:sp>
        <p:nvSpPr>
          <p:cNvPr id="6" name="Rectangle 2">
            <a:extLst>
              <a:ext uri="{FF2B5EF4-FFF2-40B4-BE49-F238E27FC236}">
                <a16:creationId xmlns:a16="http://schemas.microsoft.com/office/drawing/2014/main" id="{0E7C54A7-24E4-4E66-907D-44DB138DAC0D}"/>
              </a:ext>
            </a:extLst>
          </p:cNvPr>
          <p:cNvSpPr>
            <a:spLocks noGrp="1" noChangeArrowheads="1"/>
          </p:cNvSpPr>
          <p:nvPr>
            <p:ph idx="1"/>
          </p:nvPr>
        </p:nvSpPr>
        <p:spPr bwMode="auto">
          <a:xfrm>
            <a:off x="218263" y="882193"/>
            <a:ext cx="11732718" cy="53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795"/>
            </a:lvl1pPr>
            <a:lvl2pPr>
              <a:defRPr sz="1795"/>
            </a:lvl2pPr>
            <a:lvl3pPr>
              <a:defRPr sz="1795"/>
            </a:lvl3pPr>
            <a:lvl4pPr>
              <a:defRPr sz="1795"/>
            </a:lvl4pPr>
            <a:lvl5pPr>
              <a:defRPr sz="1795"/>
            </a:lvl5p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cxnSp>
        <p:nvCxnSpPr>
          <p:cNvPr id="5" name="Straight Connector 4">
            <a:extLst>
              <a:ext uri="{FF2B5EF4-FFF2-40B4-BE49-F238E27FC236}">
                <a16:creationId xmlns:a16="http://schemas.microsoft.com/office/drawing/2014/main" id="{AA26AA14-B9DD-4FF8-8B2B-689FEBBACA1A}"/>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017749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CLEAR3">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C7C0E3E-0D11-4538-8949-D8211CDC6C1D}"/>
              </a:ext>
            </a:extLst>
          </p:cNvPr>
          <p:cNvSpPr>
            <a:spLocks noGrp="1"/>
          </p:cNvSpPr>
          <p:nvPr>
            <p:ph type="title" hasCustomPrompt="1"/>
          </p:nvPr>
        </p:nvSpPr>
        <p:spPr/>
        <p:txBody>
          <a:bodyPr/>
          <a:lstStyle>
            <a:lvl1pPr algn="l">
              <a:defRPr/>
            </a:lvl1pPr>
          </a:lstStyle>
          <a:p>
            <a:r>
              <a:rPr lang="en-GB" noProof="0"/>
              <a:t>CLICK TO EDIT MASTER TITLE STYLE</a:t>
            </a:r>
          </a:p>
        </p:txBody>
      </p:sp>
      <p:sp>
        <p:nvSpPr>
          <p:cNvPr id="6" name="Rectangle 2">
            <a:extLst>
              <a:ext uri="{FF2B5EF4-FFF2-40B4-BE49-F238E27FC236}">
                <a16:creationId xmlns:a16="http://schemas.microsoft.com/office/drawing/2014/main" id="{0E7C54A7-24E4-4E66-907D-44DB138DAC0D}"/>
              </a:ext>
            </a:extLst>
          </p:cNvPr>
          <p:cNvSpPr>
            <a:spLocks noGrp="1" noChangeArrowheads="1"/>
          </p:cNvSpPr>
          <p:nvPr>
            <p:ph idx="1"/>
          </p:nvPr>
        </p:nvSpPr>
        <p:spPr bwMode="auto">
          <a:xfrm>
            <a:off x="219001" y="882193"/>
            <a:ext cx="11732718" cy="53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795"/>
            </a:lvl1pPr>
            <a:lvl2pPr>
              <a:defRPr sz="1795"/>
            </a:lvl2pPr>
            <a:lvl3pPr>
              <a:defRPr sz="1795"/>
            </a:lvl3pPr>
            <a:lvl4pPr>
              <a:defRPr sz="1795"/>
            </a:lvl4pPr>
            <a:lvl5pPr>
              <a:defRPr sz="1795"/>
            </a:lvl5p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cxnSp>
        <p:nvCxnSpPr>
          <p:cNvPr id="8" name="Straight Connector 7">
            <a:extLst>
              <a:ext uri="{FF2B5EF4-FFF2-40B4-BE49-F238E27FC236}">
                <a16:creationId xmlns:a16="http://schemas.microsoft.com/office/drawing/2014/main" id="{FDDE0A18-E398-40EE-9B5C-EFF1AB1879B0}"/>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54FC899-091E-48CC-B4A2-B442B733582F}"/>
              </a:ext>
            </a:extLst>
          </p:cNvPr>
          <p:cNvCxnSpPr/>
          <p:nvPr userDrawn="1"/>
        </p:nvCxnSpPr>
        <p:spPr>
          <a:xfrm>
            <a:off x="217667" y="882193"/>
            <a:ext cx="11736308" cy="0"/>
          </a:xfrm>
          <a:prstGeom prst="line">
            <a:avLst/>
          </a:prstGeom>
          <a:ln w="9525">
            <a:solidFill>
              <a:srgbClr val="003249"/>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766AD285-A32C-EAEF-E34F-2BA3C4D794D1}"/>
              </a:ext>
            </a:extLst>
          </p:cNvPr>
          <p:cNvPicPr>
            <a:picLocks noChangeAspect="1"/>
          </p:cNvPicPr>
          <p:nvPr userDrawn="1"/>
        </p:nvPicPr>
        <p:blipFill>
          <a:blip r:embed="rId2"/>
          <a:stretch>
            <a:fillRect/>
          </a:stretch>
        </p:blipFill>
        <p:spPr>
          <a:xfrm>
            <a:off x="9926882" y="166347"/>
            <a:ext cx="739525" cy="592207"/>
          </a:xfrm>
          <a:prstGeom prst="rect">
            <a:avLst/>
          </a:prstGeom>
        </p:spPr>
      </p:pic>
    </p:spTree>
    <p:extLst>
      <p:ext uri="{BB962C8B-B14F-4D97-AF65-F5344CB8AC3E}">
        <p14:creationId xmlns:p14="http://schemas.microsoft.com/office/powerpoint/2010/main" val="243418039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CLEAR4">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C7C0E3E-0D11-4538-8949-D8211CDC6C1D}"/>
              </a:ext>
            </a:extLst>
          </p:cNvPr>
          <p:cNvSpPr>
            <a:spLocks noGrp="1"/>
          </p:cNvSpPr>
          <p:nvPr>
            <p:ph type="title" hasCustomPrompt="1"/>
          </p:nvPr>
        </p:nvSpPr>
        <p:spPr/>
        <p:txBody>
          <a:bodyPr/>
          <a:lstStyle>
            <a:lvl1pPr algn="l">
              <a:defRPr>
                <a:solidFill>
                  <a:srgbClr val="003249"/>
                </a:solidFill>
              </a:defRPr>
            </a:lvl1pPr>
          </a:lstStyle>
          <a:p>
            <a:r>
              <a:rPr lang="en-GB" noProof="0"/>
              <a:t>CLICK TO EDIT MASTER TITLE STYLE</a:t>
            </a:r>
          </a:p>
        </p:txBody>
      </p:sp>
      <p:sp>
        <p:nvSpPr>
          <p:cNvPr id="9" name="Content Placeholder 2">
            <a:extLst>
              <a:ext uri="{FF2B5EF4-FFF2-40B4-BE49-F238E27FC236}">
                <a16:creationId xmlns:a16="http://schemas.microsoft.com/office/drawing/2014/main" id="{59A1B071-1AF1-4E5C-847C-81B99F1817C7}"/>
              </a:ext>
            </a:extLst>
          </p:cNvPr>
          <p:cNvSpPr>
            <a:spLocks noGrp="1"/>
          </p:cNvSpPr>
          <p:nvPr>
            <p:ph sz="half" idx="1"/>
          </p:nvPr>
        </p:nvSpPr>
        <p:spPr>
          <a:xfrm>
            <a:off x="218263" y="1673225"/>
            <a:ext cx="5788844" cy="4318000"/>
          </a:xfrm>
        </p:spPr>
        <p:txBody>
          <a:bodyPr/>
          <a:lstStyle>
            <a:lvl1pPr>
              <a:defRPr sz="1795"/>
            </a:lvl1pPr>
            <a:lvl2pPr>
              <a:defRPr sz="1795"/>
            </a:lvl2pPr>
            <a:lvl3pPr>
              <a:defRPr sz="1795"/>
            </a:lvl3pPr>
            <a:lvl4pPr>
              <a:defRPr sz="1795"/>
            </a:lvl4pPr>
            <a:lvl5pPr>
              <a:defRPr sz="1795"/>
            </a:lvl5pPr>
            <a:lvl6pPr>
              <a:defRPr sz="1298"/>
            </a:lvl6pPr>
            <a:lvl7pPr>
              <a:defRPr sz="1298"/>
            </a:lvl7pPr>
            <a:lvl8pPr>
              <a:defRPr sz="1298"/>
            </a:lvl8pPr>
            <a:lvl9pPr>
              <a:defRPr sz="1298"/>
            </a:lvl9pPr>
          </a:lstStyle>
          <a:p>
            <a:pPr lvl="0"/>
            <a:r>
              <a:rPr lang="en-US" noProof="0"/>
              <a:t>Click to edit </a:t>
            </a:r>
            <a:r>
              <a:rPr lang="en-GB" noProof="0"/>
              <a:t>Master</a:t>
            </a:r>
            <a:r>
              <a:rPr lang="en-US" noProof="0"/>
              <a:t> text styles</a:t>
            </a:r>
          </a:p>
          <a:p>
            <a:pPr lvl="1"/>
            <a:r>
              <a:rPr lang="en-GB" noProof="0"/>
              <a:t>Second</a:t>
            </a:r>
            <a:r>
              <a:rPr lang="en-US" noProof="0"/>
              <a:t> level</a:t>
            </a:r>
          </a:p>
          <a:p>
            <a:pPr lvl="2"/>
            <a:r>
              <a:rPr lang="en-US" noProof="0"/>
              <a:t>Third </a:t>
            </a:r>
            <a:r>
              <a:rPr lang="en-GB" noProof="0"/>
              <a:t>level</a:t>
            </a:r>
          </a:p>
          <a:p>
            <a:pPr lvl="3"/>
            <a:r>
              <a:rPr lang="en-GB" noProof="0"/>
              <a:t>Fourth</a:t>
            </a:r>
            <a:r>
              <a:rPr lang="en-US" noProof="0"/>
              <a:t> level</a:t>
            </a:r>
          </a:p>
          <a:p>
            <a:pPr lvl="4"/>
            <a:r>
              <a:rPr lang="en-GB" noProof="0"/>
              <a:t>Fifth</a:t>
            </a:r>
            <a:r>
              <a:rPr lang="en-US" noProof="0"/>
              <a:t> level</a:t>
            </a:r>
            <a:endParaRPr lang="en-GB" noProof="0"/>
          </a:p>
        </p:txBody>
      </p:sp>
      <p:sp>
        <p:nvSpPr>
          <p:cNvPr id="10" name="Content Placeholder 3">
            <a:extLst>
              <a:ext uri="{FF2B5EF4-FFF2-40B4-BE49-F238E27FC236}">
                <a16:creationId xmlns:a16="http://schemas.microsoft.com/office/drawing/2014/main" id="{1FECB638-90E0-45FF-9E57-2E1BEA99D056}"/>
              </a:ext>
            </a:extLst>
          </p:cNvPr>
          <p:cNvSpPr>
            <a:spLocks noGrp="1"/>
          </p:cNvSpPr>
          <p:nvPr>
            <p:ph sz="half" idx="2"/>
          </p:nvPr>
        </p:nvSpPr>
        <p:spPr>
          <a:xfrm>
            <a:off x="6210297" y="1673225"/>
            <a:ext cx="5747139" cy="4318000"/>
          </a:xfrm>
        </p:spPr>
        <p:txBody>
          <a:bodyPr/>
          <a:lstStyle>
            <a:lvl1pPr>
              <a:defRPr sz="1795"/>
            </a:lvl1pPr>
            <a:lvl2pPr>
              <a:defRPr sz="1795"/>
            </a:lvl2pPr>
            <a:lvl3pPr>
              <a:defRPr sz="1795"/>
            </a:lvl3pPr>
            <a:lvl4pPr>
              <a:defRPr sz="1795"/>
            </a:lvl4pPr>
            <a:lvl5pPr>
              <a:defRPr sz="1795"/>
            </a:lvl5pPr>
            <a:lvl6pPr>
              <a:defRPr sz="1298"/>
            </a:lvl6pPr>
            <a:lvl7pPr>
              <a:defRPr sz="1298"/>
            </a:lvl7pPr>
            <a:lvl8pPr>
              <a:defRPr sz="1298"/>
            </a:lvl8pPr>
            <a:lvl9pPr>
              <a:defRPr sz="1298"/>
            </a:lvl9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cxnSp>
        <p:nvCxnSpPr>
          <p:cNvPr id="8" name="Straight Connector 7">
            <a:extLst>
              <a:ext uri="{FF2B5EF4-FFF2-40B4-BE49-F238E27FC236}">
                <a16:creationId xmlns:a16="http://schemas.microsoft.com/office/drawing/2014/main" id="{8FE92DEE-E179-466F-A2E3-A937D4BD20BC}"/>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A69D56B-45C7-41CE-AF85-CFBD7346FBEF}"/>
              </a:ext>
            </a:extLst>
          </p:cNvPr>
          <p:cNvCxnSpPr/>
          <p:nvPr userDrawn="1"/>
        </p:nvCxnSpPr>
        <p:spPr>
          <a:xfrm>
            <a:off x="217667" y="882193"/>
            <a:ext cx="11736308" cy="0"/>
          </a:xfrm>
          <a:prstGeom prst="line">
            <a:avLst/>
          </a:prstGeom>
          <a:ln w="9525">
            <a:solidFill>
              <a:srgbClr val="00324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438322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CLEAR_COLOUR_BG1">
    <p:bg>
      <p:bgPr>
        <a:solidFill>
          <a:srgbClr val="E8E9E4"/>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C7C0E3E-0D11-4538-8949-D8211CDC6C1D}"/>
              </a:ext>
            </a:extLst>
          </p:cNvPr>
          <p:cNvSpPr>
            <a:spLocks noGrp="1"/>
          </p:cNvSpPr>
          <p:nvPr>
            <p:ph type="title" hasCustomPrompt="1"/>
          </p:nvPr>
        </p:nvSpPr>
        <p:spPr/>
        <p:txBody>
          <a:bodyPr/>
          <a:lstStyle>
            <a:lvl1pPr algn="l">
              <a:defRPr/>
            </a:lvl1pPr>
          </a:lstStyle>
          <a:p>
            <a:r>
              <a:rPr lang="en-GB" noProof="0"/>
              <a:t>CLICK TO EDIT MASTER TITLE STYLE</a:t>
            </a:r>
          </a:p>
        </p:txBody>
      </p:sp>
      <p:sp>
        <p:nvSpPr>
          <p:cNvPr id="6" name="Rectangle 2">
            <a:extLst>
              <a:ext uri="{FF2B5EF4-FFF2-40B4-BE49-F238E27FC236}">
                <a16:creationId xmlns:a16="http://schemas.microsoft.com/office/drawing/2014/main" id="{0E7C54A7-24E4-4E66-907D-44DB138DAC0D}"/>
              </a:ext>
            </a:extLst>
          </p:cNvPr>
          <p:cNvSpPr>
            <a:spLocks noGrp="1" noChangeArrowheads="1"/>
          </p:cNvSpPr>
          <p:nvPr>
            <p:ph idx="1"/>
          </p:nvPr>
        </p:nvSpPr>
        <p:spPr bwMode="auto">
          <a:xfrm>
            <a:off x="219001" y="882000"/>
            <a:ext cx="11732718" cy="53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795"/>
            </a:lvl1pPr>
            <a:lvl2pPr>
              <a:defRPr sz="1795"/>
            </a:lvl2pPr>
            <a:lvl3pPr>
              <a:defRPr sz="1795"/>
            </a:lvl3pPr>
            <a:lvl4pPr>
              <a:defRPr sz="1795"/>
            </a:lvl4pPr>
            <a:lvl5pPr>
              <a:defRPr sz="1795"/>
            </a:lvl5p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cxnSp>
        <p:nvCxnSpPr>
          <p:cNvPr id="8" name="Straight Connector 7">
            <a:extLst>
              <a:ext uri="{FF2B5EF4-FFF2-40B4-BE49-F238E27FC236}">
                <a16:creationId xmlns:a16="http://schemas.microsoft.com/office/drawing/2014/main" id="{DA993C77-CBED-4B2B-A114-59C4D8D6CE97}"/>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1B86A34-E450-424B-A07C-89D1870D3D25}"/>
              </a:ext>
            </a:extLst>
          </p:cNvPr>
          <p:cNvCxnSpPr/>
          <p:nvPr userDrawn="1"/>
        </p:nvCxnSpPr>
        <p:spPr>
          <a:xfrm>
            <a:off x="217667" y="882193"/>
            <a:ext cx="11736308" cy="0"/>
          </a:xfrm>
          <a:prstGeom prst="line">
            <a:avLst/>
          </a:prstGeom>
          <a:ln w="9525">
            <a:solidFill>
              <a:srgbClr val="00324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179636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1_CLEAR_COLOUR_BG2">
    <p:bg>
      <p:bgPr>
        <a:solidFill>
          <a:srgbClr val="76C8AE"/>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C7C0E3E-0D11-4538-8949-D8211CDC6C1D}"/>
              </a:ext>
            </a:extLst>
          </p:cNvPr>
          <p:cNvSpPr>
            <a:spLocks noGrp="1"/>
          </p:cNvSpPr>
          <p:nvPr>
            <p:ph type="title" hasCustomPrompt="1"/>
          </p:nvPr>
        </p:nvSpPr>
        <p:spPr/>
        <p:txBody>
          <a:bodyPr/>
          <a:lstStyle>
            <a:lvl1pPr algn="l">
              <a:defRPr/>
            </a:lvl1pPr>
          </a:lstStyle>
          <a:p>
            <a:r>
              <a:rPr lang="en-GB" noProof="0"/>
              <a:t>CLICK TO EDIT MASTER TITLE STYLE</a:t>
            </a:r>
          </a:p>
        </p:txBody>
      </p:sp>
      <p:sp>
        <p:nvSpPr>
          <p:cNvPr id="7" name="Rectangle 2">
            <a:extLst>
              <a:ext uri="{FF2B5EF4-FFF2-40B4-BE49-F238E27FC236}">
                <a16:creationId xmlns:a16="http://schemas.microsoft.com/office/drawing/2014/main" id="{8770F7F7-54D2-419E-ACE8-1E203802996C}"/>
              </a:ext>
            </a:extLst>
          </p:cNvPr>
          <p:cNvSpPr>
            <a:spLocks noGrp="1" noChangeArrowheads="1"/>
          </p:cNvSpPr>
          <p:nvPr>
            <p:ph idx="1"/>
          </p:nvPr>
        </p:nvSpPr>
        <p:spPr bwMode="auto">
          <a:xfrm>
            <a:off x="218263" y="882000"/>
            <a:ext cx="11732718" cy="53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795">
                <a:solidFill>
                  <a:srgbClr val="006762"/>
                </a:solidFill>
              </a:defRPr>
            </a:lvl1pPr>
            <a:lvl2pPr>
              <a:defRPr sz="1795">
                <a:solidFill>
                  <a:srgbClr val="006762"/>
                </a:solidFill>
              </a:defRPr>
            </a:lvl2pPr>
            <a:lvl3pPr>
              <a:defRPr sz="1795">
                <a:solidFill>
                  <a:srgbClr val="006762"/>
                </a:solidFill>
              </a:defRPr>
            </a:lvl3pPr>
            <a:lvl4pPr>
              <a:defRPr sz="1795">
                <a:solidFill>
                  <a:srgbClr val="006762"/>
                </a:solidFill>
              </a:defRPr>
            </a:lvl4pPr>
            <a:lvl5pPr>
              <a:defRPr sz="1795">
                <a:solidFill>
                  <a:srgbClr val="006762"/>
                </a:solidFill>
              </a:defRPr>
            </a:lvl5p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cxnSp>
        <p:nvCxnSpPr>
          <p:cNvPr id="6" name="Straight Connector 5">
            <a:extLst>
              <a:ext uri="{FF2B5EF4-FFF2-40B4-BE49-F238E27FC236}">
                <a16:creationId xmlns:a16="http://schemas.microsoft.com/office/drawing/2014/main" id="{9CE16786-8A3C-4C82-B63C-69D03B24564C}"/>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128B05E-06E9-4FF8-9E34-30F8C9AD5155}"/>
              </a:ext>
            </a:extLst>
          </p:cNvPr>
          <p:cNvCxnSpPr/>
          <p:nvPr userDrawn="1"/>
        </p:nvCxnSpPr>
        <p:spPr>
          <a:xfrm>
            <a:off x="217667" y="882193"/>
            <a:ext cx="11736308" cy="0"/>
          </a:xfrm>
          <a:prstGeom prst="line">
            <a:avLst/>
          </a:prstGeom>
          <a:ln w="9525">
            <a:solidFill>
              <a:srgbClr val="00324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043383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CLEAR_COLOUR_BG3">
    <p:bg>
      <p:bgPr>
        <a:solidFill>
          <a:srgbClr val="F1666A"/>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C7C0E3E-0D11-4538-8949-D8211CDC6C1D}"/>
              </a:ext>
            </a:extLst>
          </p:cNvPr>
          <p:cNvSpPr>
            <a:spLocks noGrp="1"/>
          </p:cNvSpPr>
          <p:nvPr>
            <p:ph type="title" hasCustomPrompt="1"/>
          </p:nvPr>
        </p:nvSpPr>
        <p:spPr/>
        <p:txBody>
          <a:bodyPr/>
          <a:lstStyle>
            <a:lvl1pPr algn="l">
              <a:defRPr/>
            </a:lvl1pPr>
          </a:lstStyle>
          <a:p>
            <a:r>
              <a:rPr lang="en-GB" noProof="0"/>
              <a:t>CLICK TO EDIT MASTER TITLE STYLE</a:t>
            </a:r>
          </a:p>
        </p:txBody>
      </p:sp>
      <p:sp>
        <p:nvSpPr>
          <p:cNvPr id="7" name="Rectangle 2">
            <a:extLst>
              <a:ext uri="{FF2B5EF4-FFF2-40B4-BE49-F238E27FC236}">
                <a16:creationId xmlns:a16="http://schemas.microsoft.com/office/drawing/2014/main" id="{424FBA6A-9B37-4307-AF0B-2FB195B99602}"/>
              </a:ext>
            </a:extLst>
          </p:cNvPr>
          <p:cNvSpPr>
            <a:spLocks noGrp="1" noChangeArrowheads="1"/>
          </p:cNvSpPr>
          <p:nvPr>
            <p:ph idx="1"/>
          </p:nvPr>
        </p:nvSpPr>
        <p:spPr bwMode="auto">
          <a:xfrm>
            <a:off x="218263" y="882000"/>
            <a:ext cx="11732718" cy="53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795">
                <a:solidFill>
                  <a:srgbClr val="960136"/>
                </a:solidFill>
              </a:defRPr>
            </a:lvl1pPr>
            <a:lvl2pPr>
              <a:defRPr sz="1795">
                <a:solidFill>
                  <a:srgbClr val="960136"/>
                </a:solidFill>
              </a:defRPr>
            </a:lvl2pPr>
            <a:lvl3pPr>
              <a:defRPr sz="1795">
                <a:solidFill>
                  <a:srgbClr val="960136"/>
                </a:solidFill>
              </a:defRPr>
            </a:lvl3pPr>
            <a:lvl4pPr>
              <a:defRPr sz="1795">
                <a:solidFill>
                  <a:srgbClr val="960136"/>
                </a:solidFill>
              </a:defRPr>
            </a:lvl4pPr>
            <a:lvl5pPr>
              <a:defRPr sz="1795">
                <a:solidFill>
                  <a:srgbClr val="960136"/>
                </a:solidFill>
              </a:defRPr>
            </a:lvl5p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cxnSp>
        <p:nvCxnSpPr>
          <p:cNvPr id="6" name="Straight Connector 5">
            <a:extLst>
              <a:ext uri="{FF2B5EF4-FFF2-40B4-BE49-F238E27FC236}">
                <a16:creationId xmlns:a16="http://schemas.microsoft.com/office/drawing/2014/main" id="{48935B88-E3A5-4B18-A1DA-E525414B3B33}"/>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9DC6253-9DAC-40B0-A41B-C4BC48EE2683}"/>
              </a:ext>
            </a:extLst>
          </p:cNvPr>
          <p:cNvCxnSpPr/>
          <p:nvPr userDrawn="1"/>
        </p:nvCxnSpPr>
        <p:spPr>
          <a:xfrm>
            <a:off x="217667" y="882193"/>
            <a:ext cx="11736308" cy="0"/>
          </a:xfrm>
          <a:prstGeom prst="line">
            <a:avLst/>
          </a:prstGeom>
          <a:ln w="9525">
            <a:solidFill>
              <a:srgbClr val="00324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54634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CLEAR_COLOUR_BG4">
    <p:bg>
      <p:bgPr>
        <a:solidFill>
          <a:srgbClr val="FFCC4E"/>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BAD5E32-67F7-433E-80AC-7E81CA1D6CAF}"/>
              </a:ext>
            </a:extLst>
          </p:cNvPr>
          <p:cNvSpPr>
            <a:spLocks noGrp="1"/>
          </p:cNvSpPr>
          <p:nvPr>
            <p:ph type="title" hasCustomPrompt="1"/>
          </p:nvPr>
        </p:nvSpPr>
        <p:spPr/>
        <p:txBody>
          <a:bodyPr/>
          <a:lstStyle>
            <a:lvl1pPr algn="l">
              <a:defRPr/>
            </a:lvl1pPr>
          </a:lstStyle>
          <a:p>
            <a:r>
              <a:rPr lang="en-GB" noProof="0"/>
              <a:t>CLICK TO EDIT MASTER TITLE STYLE</a:t>
            </a:r>
          </a:p>
        </p:txBody>
      </p:sp>
      <p:sp>
        <p:nvSpPr>
          <p:cNvPr id="3" name="Content Placeholder 2">
            <a:extLst>
              <a:ext uri="{FF2B5EF4-FFF2-40B4-BE49-F238E27FC236}">
                <a16:creationId xmlns:a16="http://schemas.microsoft.com/office/drawing/2014/main" id="{C3B7504A-25CB-4BBC-AA4B-1A27FA922557}"/>
              </a:ext>
            </a:extLst>
          </p:cNvPr>
          <p:cNvSpPr>
            <a:spLocks noGrp="1" noChangeArrowheads="1"/>
          </p:cNvSpPr>
          <p:nvPr>
            <p:ph idx="1"/>
          </p:nvPr>
        </p:nvSpPr>
        <p:spPr bwMode="auto">
          <a:xfrm>
            <a:off x="218263" y="882192"/>
            <a:ext cx="11732718" cy="53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795">
                <a:solidFill>
                  <a:srgbClr val="A75534"/>
                </a:solidFill>
              </a:defRPr>
            </a:lvl1pPr>
            <a:lvl2pPr>
              <a:defRPr sz="1795">
                <a:solidFill>
                  <a:srgbClr val="A75534"/>
                </a:solidFill>
              </a:defRPr>
            </a:lvl2pPr>
            <a:lvl3pPr>
              <a:defRPr sz="1795">
                <a:solidFill>
                  <a:srgbClr val="A75534"/>
                </a:solidFill>
              </a:defRPr>
            </a:lvl3pPr>
            <a:lvl4pPr>
              <a:defRPr sz="1795">
                <a:solidFill>
                  <a:srgbClr val="A75534"/>
                </a:solidFill>
              </a:defRPr>
            </a:lvl4pPr>
            <a:lvl5pPr>
              <a:defRPr sz="1795">
                <a:solidFill>
                  <a:srgbClr val="A75534"/>
                </a:solidFill>
              </a:defRPr>
            </a:lvl5p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cxnSp>
        <p:nvCxnSpPr>
          <p:cNvPr id="4" name="Straight Connector 3">
            <a:extLst>
              <a:ext uri="{FF2B5EF4-FFF2-40B4-BE49-F238E27FC236}">
                <a16:creationId xmlns:a16="http://schemas.microsoft.com/office/drawing/2014/main" id="{13C96752-03D4-47C1-AF65-AB9BE9940335}"/>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F99C38FE-3D95-4F29-9E13-19A29AD5EFC2}"/>
              </a:ext>
            </a:extLst>
          </p:cNvPr>
          <p:cNvCxnSpPr/>
          <p:nvPr userDrawn="1"/>
        </p:nvCxnSpPr>
        <p:spPr>
          <a:xfrm>
            <a:off x="217667" y="882193"/>
            <a:ext cx="11736308" cy="0"/>
          </a:xfrm>
          <a:prstGeom prst="line">
            <a:avLst/>
          </a:prstGeom>
          <a:ln w="9525">
            <a:solidFill>
              <a:srgbClr val="00324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180291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CLEAR_COLOUR_BG5">
    <p:bg>
      <p:bgPr>
        <a:solidFill>
          <a:srgbClr val="6DCFF6"/>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BAD5E32-67F7-433E-80AC-7E81CA1D6CAF}"/>
              </a:ext>
            </a:extLst>
          </p:cNvPr>
          <p:cNvSpPr>
            <a:spLocks noGrp="1"/>
          </p:cNvSpPr>
          <p:nvPr>
            <p:ph type="title" hasCustomPrompt="1"/>
          </p:nvPr>
        </p:nvSpPr>
        <p:spPr/>
        <p:txBody>
          <a:bodyPr/>
          <a:lstStyle>
            <a:lvl1pPr algn="l">
              <a:defRPr/>
            </a:lvl1pPr>
          </a:lstStyle>
          <a:p>
            <a:r>
              <a:rPr lang="en-GB" noProof="0"/>
              <a:t>CLICK TO EDIT MASTER TITLE STYLE</a:t>
            </a:r>
          </a:p>
        </p:txBody>
      </p:sp>
      <p:sp>
        <p:nvSpPr>
          <p:cNvPr id="4" name="Rectangle 2">
            <a:extLst>
              <a:ext uri="{FF2B5EF4-FFF2-40B4-BE49-F238E27FC236}">
                <a16:creationId xmlns:a16="http://schemas.microsoft.com/office/drawing/2014/main" id="{BA34D9EA-0CED-4E85-B2F0-17341F16C1AB}"/>
              </a:ext>
            </a:extLst>
          </p:cNvPr>
          <p:cNvSpPr>
            <a:spLocks noGrp="1" noChangeArrowheads="1"/>
          </p:cNvSpPr>
          <p:nvPr>
            <p:ph idx="1"/>
          </p:nvPr>
        </p:nvSpPr>
        <p:spPr bwMode="auto">
          <a:xfrm>
            <a:off x="218263" y="882192"/>
            <a:ext cx="11732718" cy="53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defRPr sz="1795">
                <a:solidFill>
                  <a:srgbClr val="1E3378"/>
                </a:solidFill>
              </a:defRPr>
            </a:lvl1pPr>
            <a:lvl2pPr>
              <a:defRPr sz="1795">
                <a:solidFill>
                  <a:srgbClr val="1E3378"/>
                </a:solidFill>
              </a:defRPr>
            </a:lvl2pPr>
            <a:lvl3pPr>
              <a:defRPr sz="1795">
                <a:solidFill>
                  <a:srgbClr val="1E3378"/>
                </a:solidFill>
              </a:defRPr>
            </a:lvl3pPr>
            <a:lvl4pPr>
              <a:defRPr sz="1795">
                <a:solidFill>
                  <a:srgbClr val="1E3378"/>
                </a:solidFill>
              </a:defRPr>
            </a:lvl4pPr>
            <a:lvl5pPr>
              <a:defRPr sz="1795">
                <a:solidFill>
                  <a:srgbClr val="1E3378"/>
                </a:solidFill>
              </a:defRPr>
            </a:lvl5p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cxnSp>
        <p:nvCxnSpPr>
          <p:cNvPr id="7" name="Straight Connector 6">
            <a:extLst>
              <a:ext uri="{FF2B5EF4-FFF2-40B4-BE49-F238E27FC236}">
                <a16:creationId xmlns:a16="http://schemas.microsoft.com/office/drawing/2014/main" id="{CF711926-946D-4031-95C0-4DF8DCFCC3F0}"/>
              </a:ext>
            </a:extLst>
          </p:cNvPr>
          <p:cNvCxnSpPr>
            <a:cxnSpLocks/>
          </p:cNvCxnSpPr>
          <p:nvPr userDrawn="1"/>
        </p:nvCxnSpPr>
        <p:spPr>
          <a:xfrm>
            <a:off x="220831" y="6422971"/>
            <a:ext cx="11703996" cy="0"/>
          </a:xfrm>
          <a:prstGeom prst="line">
            <a:avLst/>
          </a:prstGeom>
          <a:ln w="9525" cmpd="sng">
            <a:solidFill>
              <a:srgbClr val="003249"/>
            </a:solidFill>
            <a:prstDash val="solid"/>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03F0612-5267-4585-B281-9C491C4E1A35}"/>
              </a:ext>
            </a:extLst>
          </p:cNvPr>
          <p:cNvCxnSpPr/>
          <p:nvPr userDrawn="1"/>
        </p:nvCxnSpPr>
        <p:spPr>
          <a:xfrm>
            <a:off x="217667" y="882193"/>
            <a:ext cx="11736308" cy="0"/>
          </a:xfrm>
          <a:prstGeom prst="line">
            <a:avLst/>
          </a:prstGeom>
          <a:ln w="9525">
            <a:solidFill>
              <a:srgbClr val="00324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144305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DARK_CLOSING1">
    <p:bg>
      <p:bgPr>
        <a:solidFill>
          <a:srgbClr val="6DCFF6"/>
        </a:solidFill>
        <a:effectLst/>
      </p:bgPr>
    </p:bg>
    <p:spTree>
      <p:nvGrpSpPr>
        <p:cNvPr id="1" name=""/>
        <p:cNvGrpSpPr/>
        <p:nvPr/>
      </p:nvGrpSpPr>
      <p:grpSpPr>
        <a:xfrm>
          <a:off x="0" y="0"/>
          <a:ext cx="0" cy="0"/>
          <a:chOff x="0" y="0"/>
          <a:chExt cx="0" cy="0"/>
        </a:xfrm>
      </p:grpSpPr>
      <p:sp>
        <p:nvSpPr>
          <p:cNvPr id="3" name="Rettangolo 2">
            <a:extLst>
              <a:ext uri="{FF2B5EF4-FFF2-40B4-BE49-F238E27FC236}">
                <a16:creationId xmlns:a16="http://schemas.microsoft.com/office/drawing/2014/main" id="{49F9D6BA-4369-4A77-B906-1DB3998CAEE6}"/>
              </a:ext>
            </a:extLst>
          </p:cNvPr>
          <p:cNvSpPr/>
          <p:nvPr userDrawn="1"/>
        </p:nvSpPr>
        <p:spPr>
          <a:xfrm>
            <a:off x="-368656" y="0"/>
            <a:ext cx="1256065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sz="1795"/>
          </a:p>
        </p:txBody>
      </p:sp>
      <p:sp>
        <p:nvSpPr>
          <p:cNvPr id="9" name="Rectangle 8">
            <a:extLst>
              <a:ext uri="{FF2B5EF4-FFF2-40B4-BE49-F238E27FC236}">
                <a16:creationId xmlns:a16="http://schemas.microsoft.com/office/drawing/2014/main" id="{C1D3BEF3-BA94-4314-8B5C-E1B50DD15057}"/>
              </a:ext>
            </a:extLst>
          </p:cNvPr>
          <p:cNvSpPr/>
          <p:nvPr userDrawn="1"/>
        </p:nvSpPr>
        <p:spPr>
          <a:xfrm flipH="1">
            <a:off x="4686301" y="2011305"/>
            <a:ext cx="2819400" cy="2819035"/>
          </a:xfrm>
          <a:prstGeom prst="rect">
            <a:avLst/>
          </a:prstGeom>
          <a:solidFill>
            <a:schemeClr val="bg1"/>
          </a:solidFill>
          <a:ln w="9525">
            <a:solidFill>
              <a:srgbClr val="00324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69"/>
          </a:p>
        </p:txBody>
      </p:sp>
      <p:sp>
        <p:nvSpPr>
          <p:cNvPr id="10" name="Subtitle 2">
            <a:extLst>
              <a:ext uri="{FF2B5EF4-FFF2-40B4-BE49-F238E27FC236}">
                <a16:creationId xmlns:a16="http://schemas.microsoft.com/office/drawing/2014/main" id="{39F16787-8A53-41D0-B7DB-805E3E72C17B}"/>
              </a:ext>
            </a:extLst>
          </p:cNvPr>
          <p:cNvSpPr txBox="1">
            <a:spLocks/>
          </p:cNvSpPr>
          <p:nvPr userDrawn="1"/>
        </p:nvSpPr>
        <p:spPr>
          <a:xfrm>
            <a:off x="4686301" y="4524208"/>
            <a:ext cx="2812780" cy="314495"/>
          </a:xfrm>
          <a:prstGeom prst="rect">
            <a:avLst/>
          </a:prstGeom>
        </p:spPr>
        <p:txBody>
          <a:bodyPr vert="horz" lIns="65971" tIns="32986" rIns="65971" bIns="32986"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r"/>
            <a:endParaRPr lang="en-GB" sz="1010">
              <a:solidFill>
                <a:srgbClr val="8197A6"/>
              </a:solidFill>
              <a:latin typeface="Arial" charset="0"/>
              <a:ea typeface="Arial" charset="0"/>
              <a:cs typeface="Arial" charset="0"/>
            </a:endParaRPr>
          </a:p>
        </p:txBody>
      </p:sp>
      <p:sp>
        <p:nvSpPr>
          <p:cNvPr id="11" name="Text Placeholder 2">
            <a:extLst>
              <a:ext uri="{FF2B5EF4-FFF2-40B4-BE49-F238E27FC236}">
                <a16:creationId xmlns:a16="http://schemas.microsoft.com/office/drawing/2014/main" id="{C7BEF393-6511-46BA-9E6C-1CDE034CBF68}"/>
              </a:ext>
            </a:extLst>
          </p:cNvPr>
          <p:cNvSpPr>
            <a:spLocks noGrp="1"/>
          </p:cNvSpPr>
          <p:nvPr>
            <p:ph type="body" idx="14"/>
          </p:nvPr>
        </p:nvSpPr>
        <p:spPr>
          <a:xfrm>
            <a:off x="4686301" y="2041527"/>
            <a:ext cx="2819402" cy="2359024"/>
          </a:xfrm>
          <a:prstGeom prst="rect">
            <a:avLst/>
          </a:prstGeom>
        </p:spPr>
        <p:txBody>
          <a:bodyPr anchor="t">
            <a:normAutofit/>
          </a:bodyPr>
          <a:lstStyle>
            <a:lvl1pPr marL="0" indent="0" algn="l">
              <a:buNone/>
              <a:defRPr sz="2134" b="0" baseline="0">
                <a:solidFill>
                  <a:srgbClr val="003249"/>
                </a:solidFill>
                <a:latin typeface="Arial" charset="0"/>
                <a:ea typeface="Arial" charset="0"/>
                <a:cs typeface="Arial" charset="0"/>
              </a:defRPr>
            </a:lvl1pPr>
            <a:lvl2pPr marL="329845" indent="0">
              <a:buNone/>
              <a:defRPr sz="1443" b="1"/>
            </a:lvl2pPr>
            <a:lvl3pPr marL="659691" indent="0">
              <a:buNone/>
              <a:defRPr sz="1298" b="1"/>
            </a:lvl3pPr>
            <a:lvl4pPr marL="989536" indent="0">
              <a:buNone/>
              <a:defRPr sz="1154" b="1"/>
            </a:lvl4pPr>
            <a:lvl5pPr marL="1319382" indent="0">
              <a:buNone/>
              <a:defRPr sz="1154" b="1"/>
            </a:lvl5pPr>
            <a:lvl6pPr marL="1649227" indent="0">
              <a:buNone/>
              <a:defRPr sz="1154" b="1"/>
            </a:lvl6pPr>
            <a:lvl7pPr marL="1979073" indent="0">
              <a:buNone/>
              <a:defRPr sz="1154" b="1"/>
            </a:lvl7pPr>
            <a:lvl8pPr marL="2308918" indent="0">
              <a:buNone/>
              <a:defRPr sz="1154" b="1"/>
            </a:lvl8pPr>
            <a:lvl9pPr marL="2638764" indent="0">
              <a:buNone/>
              <a:defRPr sz="1154" b="1"/>
            </a:lvl9pPr>
          </a:lstStyle>
          <a:p>
            <a:pPr lvl="0"/>
            <a:r>
              <a:rPr lang="en-GB" noProof="0"/>
              <a:t>Click to edit Master text styles</a:t>
            </a:r>
          </a:p>
        </p:txBody>
      </p:sp>
      <p:sp>
        <p:nvSpPr>
          <p:cNvPr id="12" name="Subtitle 2">
            <a:extLst>
              <a:ext uri="{FF2B5EF4-FFF2-40B4-BE49-F238E27FC236}">
                <a16:creationId xmlns:a16="http://schemas.microsoft.com/office/drawing/2014/main" id="{142739B0-932D-4E43-A871-586E86D63CDA}"/>
              </a:ext>
            </a:extLst>
          </p:cNvPr>
          <p:cNvSpPr txBox="1">
            <a:spLocks/>
          </p:cNvSpPr>
          <p:nvPr userDrawn="1"/>
        </p:nvSpPr>
        <p:spPr>
          <a:xfrm>
            <a:off x="4686301" y="1740025"/>
            <a:ext cx="2819402" cy="261521"/>
          </a:xfrm>
          <a:prstGeom prst="rect">
            <a:avLst/>
          </a:prstGeom>
        </p:spPr>
        <p:txBody>
          <a:bodyPr vert="horz" lIns="65971" tIns="32986" rIns="65971" bIns="32986" rtlCol="0">
            <a:no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en-GB" sz="794">
                <a:solidFill>
                  <a:srgbClr val="8197A6"/>
                </a:solidFill>
                <a:latin typeface="Arial" charset="0"/>
                <a:ea typeface="Arial" charset="0"/>
                <a:cs typeface="Arial" charset="0"/>
              </a:rPr>
              <a:t>Produced by</a:t>
            </a:r>
            <a:endParaRPr lang="en-US" sz="794">
              <a:solidFill>
                <a:srgbClr val="8197A6"/>
              </a:solidFill>
              <a:latin typeface="Arial" charset="0"/>
              <a:ea typeface="Arial" charset="0"/>
              <a:cs typeface="Arial" charset="0"/>
            </a:endParaRPr>
          </a:p>
        </p:txBody>
      </p:sp>
      <p:sp>
        <p:nvSpPr>
          <p:cNvPr id="13" name="Text Placeholder 2">
            <a:extLst>
              <a:ext uri="{FF2B5EF4-FFF2-40B4-BE49-F238E27FC236}">
                <a16:creationId xmlns:a16="http://schemas.microsoft.com/office/drawing/2014/main" id="{495EE1E9-8C9C-4791-ADEC-8A6CB2EB49B2}"/>
              </a:ext>
            </a:extLst>
          </p:cNvPr>
          <p:cNvSpPr>
            <a:spLocks noGrp="1"/>
          </p:cNvSpPr>
          <p:nvPr>
            <p:ph type="body" idx="15" hasCustomPrompt="1"/>
          </p:nvPr>
        </p:nvSpPr>
        <p:spPr>
          <a:xfrm>
            <a:off x="4686301" y="4406775"/>
            <a:ext cx="2819402" cy="423565"/>
          </a:xfrm>
          <a:prstGeom prst="rect">
            <a:avLst/>
          </a:prstGeom>
        </p:spPr>
        <p:txBody>
          <a:bodyPr anchor="ctr">
            <a:noAutofit/>
          </a:bodyPr>
          <a:lstStyle>
            <a:lvl1pPr marL="0" indent="0" algn="l">
              <a:buNone/>
              <a:defRPr sz="1496" b="0" baseline="0">
                <a:solidFill>
                  <a:srgbClr val="003249"/>
                </a:solidFill>
                <a:latin typeface="Arial" charset="0"/>
                <a:ea typeface="Arial" charset="0"/>
                <a:cs typeface="Arial" charset="0"/>
              </a:defRPr>
            </a:lvl1pPr>
            <a:lvl2pPr marL="329845" indent="0">
              <a:buNone/>
              <a:defRPr sz="1443" b="1"/>
            </a:lvl2pPr>
            <a:lvl3pPr marL="659691" indent="0">
              <a:buNone/>
              <a:defRPr sz="1298" b="1"/>
            </a:lvl3pPr>
            <a:lvl4pPr marL="989536" indent="0">
              <a:buNone/>
              <a:defRPr sz="1154" b="1"/>
            </a:lvl4pPr>
            <a:lvl5pPr marL="1319382" indent="0">
              <a:buNone/>
              <a:defRPr sz="1154" b="1"/>
            </a:lvl5pPr>
            <a:lvl6pPr marL="1649227" indent="0">
              <a:buNone/>
              <a:defRPr sz="1154" b="1"/>
            </a:lvl6pPr>
            <a:lvl7pPr marL="1979073" indent="0">
              <a:buNone/>
              <a:defRPr sz="1154" b="1"/>
            </a:lvl7pPr>
            <a:lvl8pPr marL="2308918" indent="0">
              <a:buNone/>
              <a:defRPr sz="1154" b="1"/>
            </a:lvl8pPr>
            <a:lvl9pPr marL="2638764" indent="0">
              <a:buNone/>
              <a:defRPr sz="1154" b="1"/>
            </a:lvl9pPr>
          </a:lstStyle>
          <a:p>
            <a:pPr lvl="0"/>
            <a:r>
              <a:rPr lang="en-GB" noProof="0"/>
              <a:t>Click to edit Master text styles</a:t>
            </a:r>
          </a:p>
        </p:txBody>
      </p:sp>
    </p:spTree>
    <p:extLst>
      <p:ext uri="{BB962C8B-B14F-4D97-AF65-F5344CB8AC3E}">
        <p14:creationId xmlns:p14="http://schemas.microsoft.com/office/powerpoint/2010/main" val="926333578"/>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16" Type="http://schemas.openxmlformats.org/officeDocument/2006/relationships/slideLayout" Target="../slideLayouts/slideLayout1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29" Type="http://schemas.openxmlformats.org/officeDocument/2006/relationships/slideLayout" Target="../slideLayouts/slideLayout2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image" Target="../media/image70.png"/><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2.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5" Type="http://schemas.openxmlformats.org/officeDocument/2006/relationships/image" Target="../media/image72.svg"/><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 Id="rId14" Type="http://schemas.openxmlformats.org/officeDocument/2006/relationships/image" Target="../media/image7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14000">
              <a:srgbClr val="263765"/>
            </a:gs>
            <a:gs pos="52000">
              <a:srgbClr val="2B5D95"/>
            </a:gs>
            <a:gs pos="100000">
              <a:srgbClr val="3060A0"/>
            </a:gs>
            <a:gs pos="80000">
              <a:srgbClr val="2C67A2"/>
            </a:gs>
          </a:gsLst>
          <a:lin ang="3000000" scaled="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AF53D0-D28E-D2A5-1205-599566E388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FA69B7A-33DB-B00A-0DD6-C3EF1F82D0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234172-524E-E154-C021-82D1F511B6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3C9492BA-DF26-BB44-AD58-CA7EF244E6A2}" type="datetimeFigureOut">
              <a:rPr lang="en-US" smtClean="0"/>
              <a:pPr/>
              <a:t>4/21/2026</a:t>
            </a:fld>
            <a:endParaRPr lang="en-US"/>
          </a:p>
        </p:txBody>
      </p:sp>
      <p:sp>
        <p:nvSpPr>
          <p:cNvPr id="5" name="Footer Placeholder 4">
            <a:extLst>
              <a:ext uri="{FF2B5EF4-FFF2-40B4-BE49-F238E27FC236}">
                <a16:creationId xmlns:a16="http://schemas.microsoft.com/office/drawing/2014/main" id="{F4C43E60-1531-1A82-FF72-8D5C2DACD3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endParaRPr lang="en-US"/>
          </a:p>
        </p:txBody>
      </p:sp>
      <p:sp>
        <p:nvSpPr>
          <p:cNvPr id="6" name="Slide Number Placeholder 5">
            <a:extLst>
              <a:ext uri="{FF2B5EF4-FFF2-40B4-BE49-F238E27FC236}">
                <a16:creationId xmlns:a16="http://schemas.microsoft.com/office/drawing/2014/main" id="{069695AC-0B48-DD9D-13B2-5D95FE8D30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F28F148D-C876-C740-87DB-2DF2E42174E1}" type="slidenum">
              <a:rPr lang="en-US" smtClean="0"/>
              <a:pPr/>
              <a:t>‹#›</a:t>
            </a:fld>
            <a:endParaRPr lang="en-US"/>
          </a:p>
        </p:txBody>
      </p:sp>
    </p:spTree>
    <p:extLst>
      <p:ext uri="{BB962C8B-B14F-4D97-AF65-F5344CB8AC3E}">
        <p14:creationId xmlns:p14="http://schemas.microsoft.com/office/powerpoint/2010/main" val="1132832449"/>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 id="2147483746" r:id="rId17"/>
    <p:sldLayoutId id="2147483747" r:id="rId18"/>
    <p:sldLayoutId id="2147483748" r:id="rId19"/>
    <p:sldLayoutId id="2147483749" r:id="rId20"/>
    <p:sldLayoutId id="2147483750" r:id="rId21"/>
    <p:sldLayoutId id="2147483751" r:id="rId22"/>
    <p:sldLayoutId id="2147483752" r:id="rId23"/>
    <p:sldLayoutId id="2147483753" r:id="rId24"/>
    <p:sldLayoutId id="2147483754" r:id="rId25"/>
    <p:sldLayoutId id="2147483755" r:id="rId26"/>
    <p:sldLayoutId id="2147483756" r:id="rId27"/>
    <p:sldLayoutId id="2147483757" r:id="rId28"/>
    <p:sldLayoutId id="2147483758" r:id="rId29"/>
    <p:sldLayoutId id="2147483759" r:id="rId30"/>
    <p:sldLayoutId id="2147483760" r:id="rId31"/>
    <p:sldLayoutId id="2147483761" r:id="rId32"/>
    <p:sldLayoutId id="2147483762" r:id="rId33"/>
    <p:sldLayoutId id="2147483763" r:id="rId34"/>
    <p:sldLayoutId id="2147483764" r:id="rId35"/>
    <p:sldLayoutId id="2147483765" r:id="rId36"/>
    <p:sldLayoutId id="2147483766" r:id="rId37"/>
    <p:sldLayoutId id="2147483767" r:id="rId38"/>
    <p:sldLayoutId id="2147483768" r:id="rId39"/>
    <p:sldLayoutId id="2147483769" r:id="rId40"/>
    <p:sldLayoutId id="2147483770" r:id="rId41"/>
    <p:sldLayoutId id="2147483771" r:id="rId42"/>
    <p:sldLayoutId id="2147483772" r:id="rId43"/>
    <p:sldLayoutId id="2147483773" r:id="rId44"/>
    <p:sldLayoutId id="2147483774" r:id="rId45"/>
    <p:sldLayoutId id="2147483775" r:id="rId46"/>
    <p:sldLayoutId id="2147483776" r:id="rId47"/>
    <p:sldLayoutId id="2147483777" r:id="rId48"/>
    <p:sldLayoutId id="2147483778" r:id="rId49"/>
    <p:sldLayoutId id="2147483779" r:id="rId50"/>
    <p:sldLayoutId id="2147483780" r:id="rId51"/>
    <p:sldLayoutId id="2147483781" r:id="rId52"/>
    <p:sldLayoutId id="2147483782" r:id="rId53"/>
    <p:sldLayoutId id="2147483783" r:id="rId54"/>
    <p:sldLayoutId id="2147483784" r:id="rId55"/>
    <p:sldLayoutId id="2147483785" r:id="rId56"/>
    <p:sldLayoutId id="2147483786" r:id="rId57"/>
    <p:sldLayoutId id="2147483787" r:id="rId58"/>
    <p:sldLayoutId id="2147483788" r:id="rId59"/>
    <p:sldLayoutId id="2147483789" r:id="rId60"/>
    <p:sldLayoutId id="2147483790" r:id="rId61"/>
    <p:sldLayoutId id="2147483791" r:id="rId62"/>
    <p:sldLayoutId id="2147483792" r:id="rId63"/>
    <p:sldLayoutId id="2147483793" r:id="rId64"/>
    <p:sldLayoutId id="2147483794" r:id="rId65"/>
    <p:sldLayoutId id="2147483795" r:id="rId66"/>
    <p:sldLayoutId id="2147483796" r:id="rId67"/>
    <p:sldLayoutId id="2147483797" r:id="rId68"/>
    <p:sldLayoutId id="2147483798" r:id="rId69"/>
    <p:sldLayoutId id="2147483799" r:id="rId70"/>
    <p:sldLayoutId id="2147483800" r:id="rId71"/>
    <p:sldLayoutId id="2147483801" r:id="rId72"/>
    <p:sldLayoutId id="2147483802" r:id="rId73"/>
    <p:sldLayoutId id="2147483803" r:id="rId74"/>
    <p:sldLayoutId id="2147483804" r:id="rId75"/>
    <p:sldLayoutId id="2147483805" r:id="rId76"/>
    <p:sldLayoutId id="2147483909" r:id="rId77"/>
    <p:sldLayoutId id="2147483923" r:id="rId78"/>
    <p:sldLayoutId id="2147483924" r:id="rId79"/>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9" name="Text Box DG"/>
          <p:cNvSpPr txBox="1">
            <a:spLocks noChangeArrowheads="1"/>
          </p:cNvSpPr>
          <p:nvPr userDrawn="1"/>
        </p:nvSpPr>
        <p:spPr bwMode="auto">
          <a:xfrm>
            <a:off x="770887" y="447366"/>
            <a:ext cx="6688666" cy="211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sz="770" noProof="0"/>
          </a:p>
        </p:txBody>
      </p:sp>
      <p:sp>
        <p:nvSpPr>
          <p:cNvPr id="10" name="Rectangle 6"/>
          <p:cNvSpPr>
            <a:spLocks noGrp="1" noChangeArrowheads="1"/>
          </p:cNvSpPr>
          <p:nvPr>
            <p:ph type="title"/>
          </p:nvPr>
        </p:nvSpPr>
        <p:spPr bwMode="auto">
          <a:xfrm>
            <a:off x="215411" y="154800"/>
            <a:ext cx="10081234" cy="565200"/>
          </a:xfrm>
          <a:prstGeom prst="rect">
            <a:avLst/>
          </a:prstGeom>
          <a:noFill/>
          <a:ln>
            <a:noFill/>
          </a:ln>
        </p:spPr>
        <p:txBody>
          <a:bodyPr vert="horz" wrap="square" lIns="91440" tIns="45720" rIns="91440" bIns="45720" numCol="1" anchor="ctr" anchorCtr="0" compatLnSpc="1">
            <a:prstTxWarp prst="textNoShape">
              <a:avLst/>
            </a:prstTxWarp>
            <a:spAutoFit/>
          </a:bodyPr>
          <a:lstStyle/>
          <a:p>
            <a:pPr lvl="0" algn="l" rtl="0" eaLnBrk="1" fontAlgn="base" hangingPunct="1">
              <a:spcBef>
                <a:spcPct val="0"/>
              </a:spcBef>
              <a:spcAft>
                <a:spcPct val="0"/>
              </a:spcAft>
            </a:pPr>
            <a:r>
              <a:rPr lang="en-GB" altLang="en-US" noProof="0"/>
              <a:t>CLICK TO EDIT MASTER TITLE STYLE</a:t>
            </a:r>
            <a:endParaRPr lang="en-GB" noProof="0"/>
          </a:p>
        </p:txBody>
      </p:sp>
      <p:sp>
        <p:nvSpPr>
          <p:cNvPr id="63" name="Rectangle 2">
            <a:extLst>
              <a:ext uri="{FF2B5EF4-FFF2-40B4-BE49-F238E27FC236}">
                <a16:creationId xmlns:a16="http://schemas.microsoft.com/office/drawing/2014/main" id="{0341B57B-D657-44D2-A69B-8571F2FEB2FC}"/>
              </a:ext>
            </a:extLst>
          </p:cNvPr>
          <p:cNvSpPr>
            <a:spLocks noGrp="1" noChangeArrowheads="1"/>
          </p:cNvSpPr>
          <p:nvPr>
            <p:ph type="body" idx="1"/>
          </p:nvPr>
        </p:nvSpPr>
        <p:spPr bwMode="auto">
          <a:xfrm>
            <a:off x="219001" y="882000"/>
            <a:ext cx="11732718" cy="532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67" name="Text Box DG">
            <a:extLst>
              <a:ext uri="{FF2B5EF4-FFF2-40B4-BE49-F238E27FC236}">
                <a16:creationId xmlns:a16="http://schemas.microsoft.com/office/drawing/2014/main" id="{041D4B4D-8C28-4798-BDA6-9AF59297F358}"/>
              </a:ext>
            </a:extLst>
          </p:cNvPr>
          <p:cNvSpPr txBox="1">
            <a:spLocks noChangeArrowheads="1"/>
          </p:cNvSpPr>
          <p:nvPr userDrawn="1"/>
        </p:nvSpPr>
        <p:spPr bwMode="auto">
          <a:xfrm>
            <a:off x="770887" y="447366"/>
            <a:ext cx="6688666" cy="211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sz="770" noProof="0"/>
          </a:p>
        </p:txBody>
      </p:sp>
      <p:sp>
        <p:nvSpPr>
          <p:cNvPr id="14" name="Text Box 38"/>
          <p:cNvSpPr txBox="1">
            <a:spLocks noChangeArrowheads="1"/>
          </p:cNvSpPr>
          <p:nvPr userDrawn="1"/>
        </p:nvSpPr>
        <p:spPr bwMode="auto">
          <a:xfrm>
            <a:off x="220801" y="6202800"/>
            <a:ext cx="12085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a:spAutoFit/>
          </a:bodyPr>
          <a:lstStyle/>
          <a:p>
            <a:pPr algn="l">
              <a:spcBef>
                <a:spcPct val="50000"/>
              </a:spcBef>
            </a:pPr>
            <a:r>
              <a:rPr lang="en-GB" sz="798" noProof="0">
                <a:solidFill>
                  <a:srgbClr val="8197A6"/>
                </a:solidFill>
                <a:latin typeface="Arial" panose="020B0604020202020204" pitchFamily="34" charset="0"/>
                <a:cs typeface="Arial" panose="020B0604020202020204" pitchFamily="34" charset="0"/>
              </a:rPr>
              <a:t> </a:t>
            </a:r>
          </a:p>
        </p:txBody>
      </p:sp>
      <p:sp>
        <p:nvSpPr>
          <p:cNvPr id="2" name="Text Box 34">
            <a:extLst>
              <a:ext uri="{FF2B5EF4-FFF2-40B4-BE49-F238E27FC236}">
                <a16:creationId xmlns:a16="http://schemas.microsoft.com/office/drawing/2014/main" id="{06E20340-F309-4C15-A091-9346422556E1}"/>
              </a:ext>
            </a:extLst>
          </p:cNvPr>
          <p:cNvSpPr txBox="1">
            <a:spLocks noChangeArrowheads="1"/>
          </p:cNvSpPr>
          <p:nvPr userDrawn="1"/>
        </p:nvSpPr>
        <p:spPr bwMode="auto">
          <a:xfrm>
            <a:off x="11648673" y="6202801"/>
            <a:ext cx="274325" cy="21512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rIns="0">
            <a:spAutoFit/>
          </a:bodyPr>
          <a:lstStyle/>
          <a:p>
            <a:pPr algn="r">
              <a:spcBef>
                <a:spcPct val="50000"/>
              </a:spcBef>
            </a:pPr>
            <a:r>
              <a:rPr lang="it-IT" sz="798" noProof="1">
                <a:solidFill>
                  <a:schemeClr val="bg1"/>
                </a:solidFill>
                <a:latin typeface="Arial" panose="020B0604020202020204" pitchFamily="34" charset="0"/>
                <a:cs typeface="Arial" panose="020B0604020202020204" pitchFamily="34" charset="0"/>
              </a:rPr>
              <a:t>  </a:t>
            </a:r>
            <a:fld id="{FDAC5C42-9B53-4063-AF51-A40D4C64F718}" type="slidenum">
              <a:rPr lang="it-IT" sz="798" noProof="1" smtClean="0">
                <a:solidFill>
                  <a:srgbClr val="8197A6"/>
                </a:solidFill>
                <a:latin typeface="Arial" panose="020B0604020202020204" pitchFamily="34" charset="0"/>
                <a:cs typeface="Arial" panose="020B0604020202020204" pitchFamily="34" charset="0"/>
              </a:rPr>
              <a:t>‹#›</a:t>
            </a:fld>
            <a:endParaRPr lang="en-GB" sz="798" noProof="1">
              <a:solidFill>
                <a:srgbClr val="8197A6"/>
              </a:solidFill>
              <a:latin typeface="Arial" panose="020B0604020202020204" pitchFamily="34" charset="0"/>
              <a:cs typeface="Arial" panose="020B0604020202020204" pitchFamily="34" charset="0"/>
            </a:endParaRPr>
          </a:p>
        </p:txBody>
      </p:sp>
      <p:pic>
        <p:nvPicPr>
          <p:cNvPr id="38" name="Picture 37">
            <a:extLst>
              <a:ext uri="{FF2B5EF4-FFF2-40B4-BE49-F238E27FC236}">
                <a16:creationId xmlns:a16="http://schemas.microsoft.com/office/drawing/2014/main" id="{6C395660-CE89-4345-8089-CAD36085B633}"/>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10315039" y="6585917"/>
            <a:ext cx="1632456" cy="105918"/>
          </a:xfrm>
          <a:prstGeom prst="rect">
            <a:avLst/>
          </a:prstGeom>
        </p:spPr>
      </p:pic>
      <p:pic>
        <p:nvPicPr>
          <p:cNvPr id="94" name="Picture 93">
            <a:extLst>
              <a:ext uri="{FF2B5EF4-FFF2-40B4-BE49-F238E27FC236}">
                <a16:creationId xmlns:a16="http://schemas.microsoft.com/office/drawing/2014/main" id="{FE516291-A401-44B3-B7C0-494EEF7A0709}"/>
              </a:ext>
            </a:extLst>
          </p:cNvPr>
          <p:cNvPicPr>
            <a:picLocks/>
          </p:cNvPicPr>
          <p:nvPr userDrawn="1"/>
        </p:nvPicPr>
        <p:blipFill>
          <a:blip r:embed="rId14" cstate="print">
            <a:extLst>
              <a:ext uri="{28A0092B-C50C-407E-A947-70E740481C1C}">
                <a14:useLocalDpi xmlns:a14="http://schemas.microsoft.com/office/drawing/2010/main" val="0"/>
              </a:ext>
            </a:extLst>
          </a:blip>
          <a:stretch>
            <a:fillRect/>
          </a:stretch>
        </p:blipFill>
        <p:spPr>
          <a:xfrm>
            <a:off x="10303316" y="-215904"/>
            <a:ext cx="2089486" cy="1314000"/>
          </a:xfrm>
          <a:prstGeom prst="rect">
            <a:avLst/>
          </a:prstGeom>
        </p:spPr>
      </p:pic>
      <p:pic>
        <p:nvPicPr>
          <p:cNvPr id="37" name="Picture 36">
            <a:extLst>
              <a:ext uri="{FF2B5EF4-FFF2-40B4-BE49-F238E27FC236}">
                <a16:creationId xmlns:a16="http://schemas.microsoft.com/office/drawing/2014/main" id="{EBB965BA-5FAA-5543-9444-B14F3D19DD2B}"/>
              </a:ext>
            </a:extLst>
          </p:cNvPr>
          <p:cNvPicPr>
            <a:picLocks noChangeAspect="1"/>
          </p:cNvPicPr>
          <p:nvPr userDrawn="1"/>
        </p:nvPicPr>
        <p:blipFill>
          <a:blip>
            <a:extLst>
              <a:ext uri="{96DAC541-7B7A-43D3-8B79-37D633B846F1}">
                <asvg:svgBlip xmlns:asvg="http://schemas.microsoft.com/office/drawing/2016/SVG/main" r:embed="rId15"/>
              </a:ext>
            </a:extLst>
          </a:blip>
          <a:srcRect/>
          <a:stretch/>
        </p:blipFill>
        <p:spPr>
          <a:xfrm>
            <a:off x="2" y="6455689"/>
            <a:ext cx="10132231" cy="430721"/>
          </a:xfrm>
          <a:prstGeom prst="rect">
            <a:avLst/>
          </a:prstGeom>
        </p:spPr>
      </p:pic>
    </p:spTree>
    <p:extLst>
      <p:ext uri="{BB962C8B-B14F-4D97-AF65-F5344CB8AC3E}">
        <p14:creationId xmlns:p14="http://schemas.microsoft.com/office/powerpoint/2010/main" val="2368637998"/>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hf sldNum="0" hdr="0" dt="0"/>
  <p:txStyles>
    <p:titleStyle>
      <a:lvl1pPr algn="just" rtl="0" fontAlgn="base">
        <a:spcBef>
          <a:spcPct val="0"/>
        </a:spcBef>
        <a:spcAft>
          <a:spcPct val="0"/>
        </a:spcAft>
        <a:defRPr lang="en-GB" sz="2992" b="1" dirty="0" smtClean="0">
          <a:solidFill>
            <a:srgbClr val="003249"/>
          </a:solidFill>
          <a:latin typeface="Arial" panose="020B0604020202020204" pitchFamily="34" charset="0"/>
          <a:ea typeface="+mj-ea"/>
          <a:cs typeface="Arial" panose="020B0604020202020204" pitchFamily="34" charset="0"/>
        </a:defRPr>
      </a:lvl1pPr>
      <a:lvl2pPr algn="l" rtl="0" fontAlgn="base">
        <a:spcBef>
          <a:spcPct val="0"/>
        </a:spcBef>
        <a:spcAft>
          <a:spcPct val="0"/>
        </a:spcAft>
        <a:defRPr sz="2116" b="1">
          <a:solidFill>
            <a:schemeClr val="bg1"/>
          </a:solidFill>
          <a:latin typeface="Verdana" pitchFamily="34" charset="0"/>
        </a:defRPr>
      </a:lvl2pPr>
      <a:lvl3pPr algn="l" rtl="0" fontAlgn="base">
        <a:spcBef>
          <a:spcPct val="0"/>
        </a:spcBef>
        <a:spcAft>
          <a:spcPct val="0"/>
        </a:spcAft>
        <a:defRPr sz="2116" b="1">
          <a:solidFill>
            <a:schemeClr val="bg1"/>
          </a:solidFill>
          <a:latin typeface="Verdana" pitchFamily="34" charset="0"/>
        </a:defRPr>
      </a:lvl3pPr>
      <a:lvl4pPr algn="l" rtl="0" fontAlgn="base">
        <a:spcBef>
          <a:spcPct val="0"/>
        </a:spcBef>
        <a:spcAft>
          <a:spcPct val="0"/>
        </a:spcAft>
        <a:defRPr sz="2116" b="1">
          <a:solidFill>
            <a:schemeClr val="bg1"/>
          </a:solidFill>
          <a:latin typeface="Verdana" pitchFamily="34" charset="0"/>
        </a:defRPr>
      </a:lvl4pPr>
      <a:lvl5pPr algn="l" rtl="0" fontAlgn="base">
        <a:spcBef>
          <a:spcPct val="0"/>
        </a:spcBef>
        <a:spcAft>
          <a:spcPct val="0"/>
        </a:spcAft>
        <a:defRPr sz="2116" b="1">
          <a:solidFill>
            <a:schemeClr val="bg1"/>
          </a:solidFill>
          <a:latin typeface="Verdana" pitchFamily="34" charset="0"/>
        </a:defRPr>
      </a:lvl5pPr>
      <a:lvl6pPr marL="439824" algn="l" rtl="0" fontAlgn="base">
        <a:spcBef>
          <a:spcPct val="0"/>
        </a:spcBef>
        <a:spcAft>
          <a:spcPct val="0"/>
        </a:spcAft>
        <a:defRPr sz="2116" b="1">
          <a:solidFill>
            <a:schemeClr val="bg1"/>
          </a:solidFill>
          <a:latin typeface="Verdana" pitchFamily="34" charset="0"/>
        </a:defRPr>
      </a:lvl6pPr>
      <a:lvl7pPr marL="879649" algn="l" rtl="0" fontAlgn="base">
        <a:spcBef>
          <a:spcPct val="0"/>
        </a:spcBef>
        <a:spcAft>
          <a:spcPct val="0"/>
        </a:spcAft>
        <a:defRPr sz="2116" b="1">
          <a:solidFill>
            <a:schemeClr val="bg1"/>
          </a:solidFill>
          <a:latin typeface="Verdana" pitchFamily="34" charset="0"/>
        </a:defRPr>
      </a:lvl7pPr>
      <a:lvl8pPr marL="1319473" algn="l" rtl="0" fontAlgn="base">
        <a:spcBef>
          <a:spcPct val="0"/>
        </a:spcBef>
        <a:spcAft>
          <a:spcPct val="0"/>
        </a:spcAft>
        <a:defRPr sz="2116" b="1">
          <a:solidFill>
            <a:schemeClr val="bg1"/>
          </a:solidFill>
          <a:latin typeface="Verdana" pitchFamily="34" charset="0"/>
        </a:defRPr>
      </a:lvl8pPr>
      <a:lvl9pPr marL="1759297" algn="l" rtl="0" fontAlgn="base">
        <a:spcBef>
          <a:spcPct val="0"/>
        </a:spcBef>
        <a:spcAft>
          <a:spcPct val="0"/>
        </a:spcAft>
        <a:defRPr sz="2116" b="1">
          <a:solidFill>
            <a:schemeClr val="bg1"/>
          </a:solidFill>
          <a:latin typeface="Verdana" pitchFamily="34" charset="0"/>
        </a:defRPr>
      </a:lvl9pPr>
    </p:titleStyle>
    <p:bodyStyle>
      <a:lvl1pPr marL="0" indent="0" algn="l" rtl="0" eaLnBrk="0" fontAlgn="base" hangingPunct="0">
        <a:lnSpc>
          <a:spcPct val="119000"/>
        </a:lnSpc>
        <a:spcBef>
          <a:spcPct val="20000"/>
        </a:spcBef>
        <a:spcAft>
          <a:spcPct val="0"/>
        </a:spcAft>
        <a:buClr>
          <a:srgbClr val="8197A6"/>
        </a:buClr>
        <a:buFont typeface="Arial" panose="020B0604020202020204" pitchFamily="34" charset="0"/>
        <a:buNone/>
        <a:defRPr lang="en-US" altLang="en-US" sz="1795" dirty="0">
          <a:solidFill>
            <a:srgbClr val="8197A6"/>
          </a:solidFill>
          <a:latin typeface="Arial" panose="020B0604020202020204" pitchFamily="34" charset="0"/>
          <a:ea typeface="MS PGothic" pitchFamily="34" charset="-128"/>
          <a:cs typeface="Arial" panose="020B0604020202020204" pitchFamily="34" charset="0"/>
        </a:defRPr>
      </a:lvl1pPr>
      <a:lvl2pPr marL="779216" indent="0" algn="l" rtl="0" eaLnBrk="0" fontAlgn="base" hangingPunct="0">
        <a:lnSpc>
          <a:spcPct val="119000"/>
        </a:lnSpc>
        <a:spcBef>
          <a:spcPct val="20000"/>
        </a:spcBef>
        <a:spcAft>
          <a:spcPct val="0"/>
        </a:spcAft>
        <a:buClr>
          <a:schemeClr val="accent1"/>
        </a:buClr>
        <a:buFont typeface="Verdana" pitchFamily="34" charset="0"/>
        <a:buNone/>
        <a:defRPr lang="en-US" altLang="en-US" sz="1795" dirty="0">
          <a:solidFill>
            <a:srgbClr val="8197A6"/>
          </a:solidFill>
          <a:latin typeface="Arial" panose="020B0604020202020204" pitchFamily="34" charset="0"/>
          <a:ea typeface="MS PGothic" pitchFamily="34" charset="-128"/>
          <a:cs typeface="Arial" panose="020B0604020202020204" pitchFamily="34" charset="0"/>
        </a:defRPr>
      </a:lvl2pPr>
      <a:lvl3pPr marL="1354105" indent="0" algn="l" rtl="0" eaLnBrk="0" fontAlgn="base" hangingPunct="0">
        <a:lnSpc>
          <a:spcPct val="119000"/>
        </a:lnSpc>
        <a:spcBef>
          <a:spcPct val="20000"/>
        </a:spcBef>
        <a:spcAft>
          <a:spcPct val="0"/>
        </a:spcAft>
        <a:buClr>
          <a:schemeClr val="accent1"/>
        </a:buClr>
        <a:buFont typeface="Verdana" pitchFamily="34" charset="0"/>
        <a:buNone/>
        <a:defRPr lang="en-US" altLang="en-US" sz="1795" dirty="0">
          <a:solidFill>
            <a:srgbClr val="8197A6"/>
          </a:solidFill>
          <a:latin typeface="Arial" panose="020B0604020202020204" pitchFamily="34" charset="0"/>
          <a:ea typeface="MS PGothic" pitchFamily="34" charset="-128"/>
          <a:cs typeface="Arial" panose="020B0604020202020204" pitchFamily="34" charset="0"/>
        </a:defRPr>
      </a:lvl3pPr>
      <a:lvl4pPr marL="1928994" indent="0" algn="l" rtl="0" eaLnBrk="0" fontAlgn="base" hangingPunct="0">
        <a:lnSpc>
          <a:spcPct val="119000"/>
        </a:lnSpc>
        <a:spcBef>
          <a:spcPct val="20000"/>
        </a:spcBef>
        <a:spcAft>
          <a:spcPct val="0"/>
        </a:spcAft>
        <a:buClr>
          <a:schemeClr val="accent1"/>
        </a:buClr>
        <a:buFont typeface="Verdana" pitchFamily="34" charset="0"/>
        <a:buNone/>
        <a:defRPr lang="en-US" altLang="en-US" sz="1795" dirty="0">
          <a:solidFill>
            <a:srgbClr val="8197A6"/>
          </a:solidFill>
          <a:latin typeface="Arial" charset="0"/>
          <a:ea typeface="MS PGothic" pitchFamily="34" charset="-128"/>
          <a:cs typeface="Arial" charset="0"/>
        </a:defRPr>
      </a:lvl4pPr>
      <a:lvl5pPr marL="2503882" indent="0" algn="l" rtl="0" eaLnBrk="0" fontAlgn="base" hangingPunct="0">
        <a:lnSpc>
          <a:spcPct val="119000"/>
        </a:lnSpc>
        <a:spcBef>
          <a:spcPct val="20000"/>
        </a:spcBef>
        <a:spcAft>
          <a:spcPct val="0"/>
        </a:spcAft>
        <a:buClr>
          <a:schemeClr val="accent1"/>
        </a:buClr>
        <a:buFont typeface="Verdana" pitchFamily="34" charset="0"/>
        <a:buNone/>
        <a:defRPr lang="en-GB" altLang="en-US" sz="1795" dirty="0">
          <a:solidFill>
            <a:srgbClr val="8197A6"/>
          </a:solidFill>
          <a:latin typeface="Arial" charset="0"/>
          <a:ea typeface="MS PGothic" pitchFamily="34" charset="-128"/>
          <a:cs typeface="Arial" charset="0"/>
        </a:defRPr>
      </a:lvl5pPr>
      <a:lvl6pPr marL="3347552" indent="-403172" algn="l" rtl="0" fontAlgn="base">
        <a:lnSpc>
          <a:spcPct val="119000"/>
        </a:lnSpc>
        <a:spcBef>
          <a:spcPct val="20000"/>
        </a:spcBef>
        <a:spcAft>
          <a:spcPct val="0"/>
        </a:spcAft>
        <a:buClr>
          <a:schemeClr val="accent1"/>
        </a:buClr>
        <a:buFont typeface="Verdana" pitchFamily="34" charset="0"/>
        <a:buChar char="–"/>
        <a:defRPr sz="1539">
          <a:solidFill>
            <a:schemeClr val="bg2"/>
          </a:solidFill>
          <a:latin typeface="+mn-lt"/>
        </a:defRPr>
      </a:lvl6pPr>
      <a:lvl7pPr marL="3787376" indent="-403172" algn="l" rtl="0" fontAlgn="base">
        <a:lnSpc>
          <a:spcPct val="119000"/>
        </a:lnSpc>
        <a:spcBef>
          <a:spcPct val="20000"/>
        </a:spcBef>
        <a:spcAft>
          <a:spcPct val="0"/>
        </a:spcAft>
        <a:buClr>
          <a:schemeClr val="accent1"/>
        </a:buClr>
        <a:buFont typeface="Verdana" pitchFamily="34" charset="0"/>
        <a:buChar char="–"/>
        <a:defRPr sz="1539">
          <a:solidFill>
            <a:schemeClr val="bg2"/>
          </a:solidFill>
          <a:latin typeface="+mn-lt"/>
        </a:defRPr>
      </a:lvl7pPr>
      <a:lvl8pPr marL="4227201" indent="-403172" algn="l" rtl="0" fontAlgn="base">
        <a:lnSpc>
          <a:spcPct val="119000"/>
        </a:lnSpc>
        <a:spcBef>
          <a:spcPct val="20000"/>
        </a:spcBef>
        <a:spcAft>
          <a:spcPct val="0"/>
        </a:spcAft>
        <a:buClr>
          <a:schemeClr val="accent1"/>
        </a:buClr>
        <a:buFont typeface="Verdana" pitchFamily="34" charset="0"/>
        <a:buChar char="–"/>
        <a:defRPr sz="1539">
          <a:solidFill>
            <a:schemeClr val="bg2"/>
          </a:solidFill>
          <a:latin typeface="+mn-lt"/>
        </a:defRPr>
      </a:lvl8pPr>
      <a:lvl9pPr marL="4667025" indent="-403172" algn="l" rtl="0" fontAlgn="base">
        <a:lnSpc>
          <a:spcPct val="119000"/>
        </a:lnSpc>
        <a:spcBef>
          <a:spcPct val="20000"/>
        </a:spcBef>
        <a:spcAft>
          <a:spcPct val="0"/>
        </a:spcAft>
        <a:buClr>
          <a:schemeClr val="accent1"/>
        </a:buClr>
        <a:buFont typeface="Verdana" pitchFamily="34" charset="0"/>
        <a:buChar char="–"/>
        <a:defRPr sz="1539">
          <a:solidFill>
            <a:schemeClr val="bg2"/>
          </a:solidFill>
          <a:latin typeface="+mn-lt"/>
        </a:defRPr>
      </a:lvl9pPr>
    </p:bodyStyle>
    <p:otherStyle>
      <a:defPPr>
        <a:defRPr lang="en-US"/>
      </a:defPPr>
      <a:lvl1pPr marL="0" algn="l" defTabSz="879649" rtl="0" eaLnBrk="1" latinLnBrk="0" hangingPunct="1">
        <a:defRPr sz="1731" kern="1200">
          <a:solidFill>
            <a:schemeClr val="tx1"/>
          </a:solidFill>
          <a:latin typeface="+mn-lt"/>
          <a:ea typeface="+mn-ea"/>
          <a:cs typeface="+mn-cs"/>
        </a:defRPr>
      </a:lvl1pPr>
      <a:lvl2pPr marL="439824" algn="l" defTabSz="879649" rtl="0" eaLnBrk="1" latinLnBrk="0" hangingPunct="1">
        <a:defRPr sz="1731" kern="1200">
          <a:solidFill>
            <a:schemeClr val="tx1"/>
          </a:solidFill>
          <a:latin typeface="+mn-lt"/>
          <a:ea typeface="+mn-ea"/>
          <a:cs typeface="+mn-cs"/>
        </a:defRPr>
      </a:lvl2pPr>
      <a:lvl3pPr marL="879649" algn="l" defTabSz="879649" rtl="0" eaLnBrk="1" latinLnBrk="0" hangingPunct="1">
        <a:defRPr sz="1731" kern="1200">
          <a:solidFill>
            <a:schemeClr val="tx1"/>
          </a:solidFill>
          <a:latin typeface="+mn-lt"/>
          <a:ea typeface="+mn-ea"/>
          <a:cs typeface="+mn-cs"/>
        </a:defRPr>
      </a:lvl3pPr>
      <a:lvl4pPr marL="1319473" algn="l" defTabSz="879649" rtl="0" eaLnBrk="1" latinLnBrk="0" hangingPunct="1">
        <a:defRPr sz="1731" kern="1200">
          <a:solidFill>
            <a:schemeClr val="tx1"/>
          </a:solidFill>
          <a:latin typeface="+mn-lt"/>
          <a:ea typeface="+mn-ea"/>
          <a:cs typeface="+mn-cs"/>
        </a:defRPr>
      </a:lvl4pPr>
      <a:lvl5pPr marL="1759297" algn="l" defTabSz="879649" rtl="0" eaLnBrk="1" latinLnBrk="0" hangingPunct="1">
        <a:defRPr sz="1731" kern="1200">
          <a:solidFill>
            <a:schemeClr val="tx1"/>
          </a:solidFill>
          <a:latin typeface="+mn-lt"/>
          <a:ea typeface="+mn-ea"/>
          <a:cs typeface="+mn-cs"/>
        </a:defRPr>
      </a:lvl5pPr>
      <a:lvl6pPr marL="2199122" algn="l" defTabSz="879649" rtl="0" eaLnBrk="1" latinLnBrk="0" hangingPunct="1">
        <a:defRPr sz="1731" kern="1200">
          <a:solidFill>
            <a:schemeClr val="tx1"/>
          </a:solidFill>
          <a:latin typeface="+mn-lt"/>
          <a:ea typeface="+mn-ea"/>
          <a:cs typeface="+mn-cs"/>
        </a:defRPr>
      </a:lvl6pPr>
      <a:lvl7pPr marL="2638947" algn="l" defTabSz="879649" rtl="0" eaLnBrk="1" latinLnBrk="0" hangingPunct="1">
        <a:defRPr sz="1731" kern="1200">
          <a:solidFill>
            <a:schemeClr val="tx1"/>
          </a:solidFill>
          <a:latin typeface="+mn-lt"/>
          <a:ea typeface="+mn-ea"/>
          <a:cs typeface="+mn-cs"/>
        </a:defRPr>
      </a:lvl7pPr>
      <a:lvl8pPr marL="3078771" algn="l" defTabSz="879649" rtl="0" eaLnBrk="1" latinLnBrk="0" hangingPunct="1">
        <a:defRPr sz="1731" kern="1200">
          <a:solidFill>
            <a:schemeClr val="tx1"/>
          </a:solidFill>
          <a:latin typeface="+mn-lt"/>
          <a:ea typeface="+mn-ea"/>
          <a:cs typeface="+mn-cs"/>
        </a:defRPr>
      </a:lvl8pPr>
      <a:lvl9pPr marL="3518595" algn="l" defTabSz="879649" rtl="0" eaLnBrk="1" latinLnBrk="0" hangingPunct="1">
        <a:defRPr sz="1731"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5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3.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8.jpeg"/><Relationship Id="rId7" Type="http://schemas.openxmlformats.org/officeDocument/2006/relationships/diagramColors" Target="../diagrams/colors1.xml"/><Relationship Id="rId2" Type="http://schemas.openxmlformats.org/officeDocument/2006/relationships/image" Target="../media/image77.png"/><Relationship Id="rId1" Type="http://schemas.openxmlformats.org/officeDocument/2006/relationships/slideLayout" Target="../slideLayouts/slideLayout7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notesSlide" Target="../notesSlides/notesSlide2.xml"/><Relationship Id="rId1" Type="http://schemas.openxmlformats.org/officeDocument/2006/relationships/slideLayout" Target="../slideLayouts/slideLayout3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6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6.png"/><Relationship Id="rId13" Type="http://schemas.microsoft.com/office/2007/relationships/hdphoto" Target="../media/hdphoto5.wdp"/><Relationship Id="rId3" Type="http://schemas.openxmlformats.org/officeDocument/2006/relationships/image" Target="../media/image83.png"/><Relationship Id="rId7" Type="http://schemas.microsoft.com/office/2007/relationships/hdphoto" Target="../media/hdphoto2.wdp"/><Relationship Id="rId12" Type="http://schemas.openxmlformats.org/officeDocument/2006/relationships/image" Target="../media/image88.png"/><Relationship Id="rId2" Type="http://schemas.openxmlformats.org/officeDocument/2006/relationships/notesSlide" Target="../notesSlides/notesSlide4.xml"/><Relationship Id="rId1" Type="http://schemas.openxmlformats.org/officeDocument/2006/relationships/slideLayout" Target="../slideLayouts/slideLayout49.xml"/><Relationship Id="rId6" Type="http://schemas.openxmlformats.org/officeDocument/2006/relationships/image" Target="../media/image85.png"/><Relationship Id="rId11" Type="http://schemas.microsoft.com/office/2007/relationships/hdphoto" Target="../media/hdphoto4.wdp"/><Relationship Id="rId5" Type="http://schemas.microsoft.com/office/2007/relationships/hdphoto" Target="../media/hdphoto1.wdp"/><Relationship Id="rId15" Type="http://schemas.microsoft.com/office/2007/relationships/hdphoto" Target="../media/hdphoto6.wdp"/><Relationship Id="rId10" Type="http://schemas.openxmlformats.org/officeDocument/2006/relationships/image" Target="../media/image87.png"/><Relationship Id="rId4" Type="http://schemas.openxmlformats.org/officeDocument/2006/relationships/image" Target="../media/image84.png"/><Relationship Id="rId9" Type="http://schemas.microsoft.com/office/2007/relationships/hdphoto" Target="../media/hdphoto3.wdp"/><Relationship Id="rId14" Type="http://schemas.openxmlformats.org/officeDocument/2006/relationships/image" Target="../media/image89.png"/></Relationships>
</file>

<file path=ppt/slides/_rels/slide7.xml.rels><?xml version="1.0" encoding="UTF-8" standalone="yes"?>
<Relationships xmlns="http://schemas.openxmlformats.org/package/2006/relationships"><Relationship Id="rId2" Type="http://schemas.microsoft.com/office/2018/10/relationships/comments" Target="../comments/modernComment_7FE4E380_99875580.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65.xml"/></Relationships>
</file>

<file path=ppt/slides/_rels/slide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5.xml"/><Relationship Id="rId1" Type="http://schemas.openxmlformats.org/officeDocument/2006/relationships/slideLayout" Target="../slideLayouts/slideLayout79.xml"/></Relationships>
</file>

<file path=ppt/slides/_rels/slide10.xml.rels><?xml version="1.0" encoding="UTF-8" standalone="yes"?>
<Relationships xmlns="http://schemas.openxmlformats.org/package/2006/relationships"><Relationship Id="rId3" Type="http://schemas.openxmlformats.org/officeDocument/2006/relationships/hyperlink" Target="https://github.com/isce-framework/isce3" TargetMode="External"/><Relationship Id="rId2" Type="http://schemas.openxmlformats.org/officeDocument/2006/relationships/hyperlink" Target="https://search.asf.alaska.edu/" TargetMode="External"/><Relationship Id="rId1" Type="http://schemas.openxmlformats.org/officeDocument/2006/relationships/slideLayout" Target="../slideLayouts/slideLayout38.xml"/><Relationship Id="rId4" Type="http://schemas.openxmlformats.org/officeDocument/2006/relationships/image" Target="../media/image93.png"/></Relationships>
</file>

<file path=ppt/slides/_rels/slide1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6.xml"/><Relationship Id="rId1" Type="http://schemas.openxmlformats.org/officeDocument/2006/relationships/slideLayout" Target="../slideLayouts/slideLayout78.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s>
</file>

<file path=ppt/slides/_rels/slide12.xml.rels><?xml version="1.0" encoding="UTF-8" standalone="yes"?>
<Relationships xmlns="http://schemas.openxmlformats.org/package/2006/relationships"><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notesSlide" Target="../notesSlides/notesSlide7.xml"/><Relationship Id="rId1" Type="http://schemas.openxmlformats.org/officeDocument/2006/relationships/slideLayout" Target="../slideLayouts/slideLayout78.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13.xml.rels><?xml version="1.0" encoding="UTF-8" standalone="yes"?>
<Relationships xmlns="http://schemas.openxmlformats.org/package/2006/relationships"><Relationship Id="rId2" Type="http://schemas.microsoft.com/office/2018/10/relationships/comments" Target="../comments/modernComment_7FFFF7F7_BC3F866.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microsoft.com/office/2018/10/relationships/comments" Target="../comments/modernComment_7FFFF7E7_7E2D1490.xml"/><Relationship Id="rId2" Type="http://schemas.openxmlformats.org/officeDocument/2006/relationships/notesSlide" Target="../notesSlides/notesSlide9.xml"/><Relationship Id="rId1" Type="http://schemas.openxmlformats.org/officeDocument/2006/relationships/slideLayout" Target="../slideLayouts/slideLayout37.xml"/><Relationship Id="rId6" Type="http://schemas.openxmlformats.org/officeDocument/2006/relationships/image" Target="../media/image106.emf"/><Relationship Id="rId5" Type="http://schemas.openxmlformats.org/officeDocument/2006/relationships/image" Target="../media/image105.emf"/><Relationship Id="rId4" Type="http://schemas.openxmlformats.org/officeDocument/2006/relationships/image" Target="../media/image104.emf"/></Relationships>
</file>

<file path=ppt/slides/_rels/slide1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0.xml"/><Relationship Id="rId1" Type="http://schemas.openxmlformats.org/officeDocument/2006/relationships/slideLayout" Target="../slideLayouts/slideLayout65.xml"/><Relationship Id="rId4" Type="http://schemas.openxmlformats.org/officeDocument/2006/relationships/image" Target="../media/image108.png"/></Relationships>
</file>

<file path=ppt/slides/_rels/slide1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1.xml"/><Relationship Id="rId1" Type="http://schemas.openxmlformats.org/officeDocument/2006/relationships/slideLayout" Target="../slideLayouts/slideLayout65.xml"/><Relationship Id="rId4" Type="http://schemas.openxmlformats.org/officeDocument/2006/relationships/image" Target="../media/image110.png"/></Relationships>
</file>

<file path=ppt/slides/_rels/slide1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2.xml"/><Relationship Id="rId1" Type="http://schemas.openxmlformats.org/officeDocument/2006/relationships/slideLayout" Target="../slideLayouts/slideLayout65.xml"/><Relationship Id="rId4" Type="http://schemas.openxmlformats.org/officeDocument/2006/relationships/image" Target="../media/image11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9.xml"/></Relationships>
</file>

<file path=ppt/slides/_rels/slide20.xml.rels><?xml version="1.0" encoding="UTF-8" standalone="yes"?>
<Relationships xmlns="http://schemas.openxmlformats.org/package/2006/relationships"><Relationship Id="rId3" Type="http://schemas.openxmlformats.org/officeDocument/2006/relationships/hyperlink" Target="https://nasa.sharepoint.com/sites/earth/SitePages/Frequently-Used-Slides.aspx#nasa%2C-esd-info" TargetMode="External"/><Relationship Id="rId2" Type="http://schemas.openxmlformats.org/officeDocument/2006/relationships/notesSlide" Target="../notesSlides/notesSlide14.xml"/><Relationship Id="rId1" Type="http://schemas.openxmlformats.org/officeDocument/2006/relationships/slideLayout" Target="../slideLayouts/slideLayout6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4D750-3A31-C8D7-09FF-B314DDEFACF0}"/>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CB11BA49-6EB8-DA76-2DEB-F5812A02306F}"/>
              </a:ext>
            </a:extLst>
          </p:cNvPr>
          <p:cNvSpPr>
            <a:spLocks noGrp="1"/>
          </p:cNvSpPr>
          <p:nvPr>
            <p:ph type="body" sz="quarter" idx="10"/>
          </p:nvPr>
        </p:nvSpPr>
        <p:spPr/>
        <p:txBody>
          <a:bodyPr/>
          <a:lstStyle/>
          <a:p>
            <a:r>
              <a:rPr lang="en-US" sz="3200"/>
              <a:t>Flight Program Overview </a:t>
            </a:r>
          </a:p>
          <a:p>
            <a:r>
              <a:rPr lang="en-US" sz="3200" b="0"/>
              <a:t>April 21, 2026</a:t>
            </a:r>
          </a:p>
        </p:txBody>
      </p:sp>
      <p:sp>
        <p:nvSpPr>
          <p:cNvPr id="5" name="Text Placeholder 4">
            <a:extLst>
              <a:ext uri="{FF2B5EF4-FFF2-40B4-BE49-F238E27FC236}">
                <a16:creationId xmlns:a16="http://schemas.microsoft.com/office/drawing/2014/main" id="{54F4CAE5-19FA-B3D6-A786-33D3E5EDB945}"/>
              </a:ext>
            </a:extLst>
          </p:cNvPr>
          <p:cNvSpPr>
            <a:spLocks noGrp="1"/>
          </p:cNvSpPr>
          <p:nvPr>
            <p:ph type="body" sz="quarter" idx="13"/>
          </p:nvPr>
        </p:nvSpPr>
        <p:spPr/>
        <p:txBody>
          <a:bodyPr/>
          <a:lstStyle/>
          <a:p>
            <a:r>
              <a:rPr lang="en-US"/>
              <a:t>Scott Schwinger </a:t>
            </a:r>
          </a:p>
        </p:txBody>
      </p:sp>
      <p:sp>
        <p:nvSpPr>
          <p:cNvPr id="6" name="Text Placeholder 5">
            <a:extLst>
              <a:ext uri="{FF2B5EF4-FFF2-40B4-BE49-F238E27FC236}">
                <a16:creationId xmlns:a16="http://schemas.microsoft.com/office/drawing/2014/main" id="{97A77AC1-DE73-CF9D-3BE1-25A3034D3C31}"/>
              </a:ext>
            </a:extLst>
          </p:cNvPr>
          <p:cNvSpPr>
            <a:spLocks noGrp="1"/>
          </p:cNvSpPr>
          <p:nvPr>
            <p:ph type="body" sz="quarter" idx="14"/>
          </p:nvPr>
        </p:nvSpPr>
        <p:spPr/>
        <p:txBody>
          <a:bodyPr/>
          <a:lstStyle/>
          <a:p>
            <a:r>
              <a:rPr lang="en-US"/>
              <a:t>Associate Director, ESD Flight </a:t>
            </a:r>
          </a:p>
        </p:txBody>
      </p:sp>
    </p:spTree>
    <p:extLst>
      <p:ext uri="{BB962C8B-B14F-4D97-AF65-F5344CB8AC3E}">
        <p14:creationId xmlns:p14="http://schemas.microsoft.com/office/powerpoint/2010/main" val="4242882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257E82-5FA9-A1A1-A7B9-3136ABDB2D75}"/>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E7DD4A7F-12F9-13BA-FAEA-789A8A96F3F6}"/>
              </a:ext>
            </a:extLst>
          </p:cNvPr>
          <p:cNvSpPr>
            <a:spLocks noGrp="1"/>
          </p:cNvSpPr>
          <p:nvPr>
            <p:ph type="body" sz="quarter" idx="12"/>
          </p:nvPr>
        </p:nvSpPr>
        <p:spPr/>
        <p:txBody>
          <a:bodyPr/>
          <a:lstStyle/>
          <a:p>
            <a:r>
              <a:rPr lang="en-US"/>
              <a:t>Flight Program</a:t>
            </a:r>
          </a:p>
        </p:txBody>
      </p:sp>
      <p:sp>
        <p:nvSpPr>
          <p:cNvPr id="5" name="TextBox 4">
            <a:extLst>
              <a:ext uri="{FF2B5EF4-FFF2-40B4-BE49-F238E27FC236}">
                <a16:creationId xmlns:a16="http://schemas.microsoft.com/office/drawing/2014/main" id="{B94E540A-78E3-28E4-F475-C1CEE38F47E4}"/>
              </a:ext>
            </a:extLst>
          </p:cNvPr>
          <p:cNvSpPr txBox="1"/>
          <p:nvPr/>
        </p:nvSpPr>
        <p:spPr>
          <a:xfrm>
            <a:off x="679269" y="1874281"/>
            <a:ext cx="10833461" cy="4770537"/>
          </a:xfrm>
          <a:prstGeom prst="rect">
            <a:avLst/>
          </a:prstGeom>
          <a:noFill/>
        </p:spPr>
        <p:txBody>
          <a:bodyPr wrap="square" rtlCol="0">
            <a:spAutoFit/>
          </a:bodyPr>
          <a:lstStyle/>
          <a:p>
            <a:pPr marL="285750" indent="-285750">
              <a:buFont typeface="Arial" panose="020B0604020202020204" pitchFamily="34" charset="0"/>
              <a:buChar char="•"/>
            </a:pPr>
            <a:r>
              <a:rPr lang="en-US" sz="1600" b="1">
                <a:solidFill>
                  <a:schemeClr val="bg1"/>
                </a:solidFill>
              </a:rPr>
              <a:t>Advance Gold-Standard Science: </a:t>
            </a:r>
            <a:r>
              <a:rPr lang="en-US" sz="1600">
                <a:solidFill>
                  <a:schemeClr val="bg1"/>
                </a:solidFill>
              </a:rPr>
              <a:t>High-precision airborne measurements for calibration/validation. Foundational observations for long-term scientific records.</a:t>
            </a:r>
            <a:br>
              <a:rPr lang="en-US" sz="1600">
                <a:solidFill>
                  <a:schemeClr val="bg1"/>
                </a:solidFill>
              </a:rPr>
            </a:br>
            <a:endParaRPr lang="en-US" sz="1600">
              <a:solidFill>
                <a:schemeClr val="bg1"/>
              </a:solidFill>
            </a:endParaRPr>
          </a:p>
          <a:p>
            <a:pPr marL="285750" indent="-285750">
              <a:buFont typeface="Arial" panose="020B0604020202020204" pitchFamily="34" charset="0"/>
              <a:buChar char="•"/>
            </a:pPr>
            <a:r>
              <a:rPr lang="en-US" sz="1600" b="1">
                <a:solidFill>
                  <a:schemeClr val="bg1"/>
                </a:solidFill>
              </a:rPr>
              <a:t>Drive Technology Innovation: </a:t>
            </a:r>
            <a:r>
              <a:rPr lang="en-US" sz="1600">
                <a:solidFill>
                  <a:schemeClr val="bg1"/>
                </a:solidFill>
              </a:rPr>
              <a:t>Advance AI/ML, quantum technologies, and next‑generation instrumentation.</a:t>
            </a:r>
            <a:br>
              <a:rPr lang="en-US" sz="1600">
                <a:solidFill>
                  <a:schemeClr val="bg1"/>
                </a:solidFill>
              </a:rPr>
            </a:br>
            <a:endParaRPr lang="en-US" sz="1600">
              <a:solidFill>
                <a:schemeClr val="bg1"/>
              </a:solidFill>
            </a:endParaRPr>
          </a:p>
          <a:p>
            <a:pPr marL="285750" indent="-285750">
              <a:buFont typeface="Arial" panose="020B0604020202020204" pitchFamily="34" charset="0"/>
              <a:buChar char="•"/>
            </a:pPr>
            <a:r>
              <a:rPr lang="en-US" sz="1600" b="1">
                <a:solidFill>
                  <a:schemeClr val="bg1"/>
                </a:solidFill>
              </a:rPr>
              <a:t>Enable Economic Growth: </a:t>
            </a:r>
            <a:r>
              <a:rPr lang="en-US" sz="1600">
                <a:solidFill>
                  <a:schemeClr val="bg1"/>
                </a:solidFill>
              </a:rPr>
              <a:t>Strengthen commercial satellite data markets and emerging data services. Provide critical observations for agriculture, resources, and industry. Foster partnerships and domestic manufacturing in advanced technology. </a:t>
            </a:r>
            <a:br>
              <a:rPr lang="en-US" sz="1600">
                <a:solidFill>
                  <a:schemeClr val="bg1"/>
                </a:solidFill>
              </a:rPr>
            </a:br>
            <a:endParaRPr lang="en-US" sz="1600">
              <a:solidFill>
                <a:schemeClr val="bg1"/>
              </a:solidFill>
            </a:endParaRPr>
          </a:p>
          <a:p>
            <a:pPr marL="285750" indent="-285750">
              <a:buFont typeface="Arial" panose="020B0604020202020204" pitchFamily="34" charset="0"/>
              <a:buChar char="•"/>
            </a:pPr>
            <a:r>
              <a:rPr lang="en-US" sz="1600" b="1">
                <a:solidFill>
                  <a:schemeClr val="bg1"/>
                </a:solidFill>
              </a:rPr>
              <a:t>Boost National &amp; Local Resilience:</a:t>
            </a:r>
            <a:r>
              <a:rPr lang="en-US" sz="1600">
                <a:solidFill>
                  <a:schemeClr val="bg1"/>
                </a:solidFill>
              </a:rPr>
              <a:t> Deliver actionable data, tools, and training for disasters, health, and fire response. Improve GPS accuracy through space geodesy investments. </a:t>
            </a:r>
            <a:br>
              <a:rPr lang="en-US" sz="1600">
                <a:solidFill>
                  <a:schemeClr val="bg1"/>
                </a:solidFill>
              </a:rPr>
            </a:br>
            <a:endParaRPr lang="en-US" sz="1600">
              <a:solidFill>
                <a:schemeClr val="bg1"/>
              </a:solidFill>
            </a:endParaRPr>
          </a:p>
          <a:p>
            <a:pPr marL="285750" indent="-285750">
              <a:buFont typeface="Arial" panose="020B0604020202020204" pitchFamily="34" charset="0"/>
              <a:buChar char="•"/>
            </a:pPr>
            <a:r>
              <a:rPr lang="en-US" sz="1600" b="1">
                <a:solidFill>
                  <a:schemeClr val="bg1"/>
                </a:solidFill>
              </a:rPr>
              <a:t>Increase Efficiency &amp; Agility: </a:t>
            </a:r>
            <a:r>
              <a:rPr lang="en-US" sz="1600">
                <a:solidFill>
                  <a:schemeClr val="bg1"/>
                </a:solidFill>
              </a:rPr>
              <a:t>Automate processing to deliver analysis‑ready data. Adopt commercial best practices. Streamline organizational structures for faster decision-making. </a:t>
            </a:r>
          </a:p>
          <a:p>
            <a:endParaRPr lang="en-US" sz="1600">
              <a:solidFill>
                <a:schemeClr val="bg1"/>
              </a:solidFill>
            </a:endParaRPr>
          </a:p>
          <a:p>
            <a:pPr marL="285750" indent="-285750">
              <a:buFont typeface="Arial" panose="020B0604020202020204" pitchFamily="34" charset="0"/>
              <a:buChar char="•"/>
            </a:pPr>
            <a:r>
              <a:rPr lang="en-US" sz="1600" b="1">
                <a:solidFill>
                  <a:schemeClr val="bg1"/>
                </a:solidFill>
              </a:rPr>
              <a:t>Leverage Earth Science expertise to inform exploration observations and support the Moon‑to‑Mars and Artemis architecture: </a:t>
            </a:r>
            <a:r>
              <a:rPr lang="en-US" sz="1600">
                <a:solidFill>
                  <a:schemeClr val="bg1"/>
                </a:solidFill>
              </a:rPr>
              <a:t>Apply Earth Science advances in detectors, calibration, and algorithms to map lunar water and minerals. Provide actionable Earth‑derived environmental intelligence to enhance astronaut safety. Prove mission‑enabling technologies in low Earth orbit for future exploration needs. </a:t>
            </a:r>
          </a:p>
        </p:txBody>
      </p:sp>
      <p:sp>
        <p:nvSpPr>
          <p:cNvPr id="6" name="TextBox 5">
            <a:extLst>
              <a:ext uri="{FF2B5EF4-FFF2-40B4-BE49-F238E27FC236}">
                <a16:creationId xmlns:a16="http://schemas.microsoft.com/office/drawing/2014/main" id="{6DD92B45-DFC5-4E0F-C0A6-8FC607F1AA3F}"/>
              </a:ext>
            </a:extLst>
          </p:cNvPr>
          <p:cNvSpPr txBox="1"/>
          <p:nvPr/>
        </p:nvSpPr>
        <p:spPr>
          <a:xfrm>
            <a:off x="1715588" y="672346"/>
            <a:ext cx="8943703" cy="461665"/>
          </a:xfrm>
          <a:prstGeom prst="rect">
            <a:avLst/>
          </a:prstGeom>
          <a:noFill/>
        </p:spPr>
        <p:txBody>
          <a:bodyPr wrap="square" rtlCol="0">
            <a:spAutoFit/>
          </a:bodyPr>
          <a:lstStyle/>
          <a:p>
            <a:r>
              <a:rPr lang="en-US" sz="2400" b="1">
                <a:solidFill>
                  <a:schemeClr val="bg1"/>
                </a:solidFill>
              </a:rPr>
              <a:t>Alignment and Advancement of Presidential Priorities </a:t>
            </a:r>
          </a:p>
        </p:txBody>
      </p:sp>
    </p:spTree>
    <p:extLst>
      <p:ext uri="{BB962C8B-B14F-4D97-AF65-F5344CB8AC3E}">
        <p14:creationId xmlns:p14="http://schemas.microsoft.com/office/powerpoint/2010/main" val="354765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blue light in a black background&#10;&#10;Description automatically generated">
            <a:extLst>
              <a:ext uri="{FF2B5EF4-FFF2-40B4-BE49-F238E27FC236}">
                <a16:creationId xmlns:a16="http://schemas.microsoft.com/office/drawing/2014/main" id="{F7D48327-C04D-2B37-8F26-25E82833AD4A}"/>
              </a:ext>
            </a:extLst>
          </p:cNvPr>
          <p:cNvPicPr>
            <a:picLocks noChangeAspect="1"/>
          </p:cNvPicPr>
          <p:nvPr/>
        </p:nvPicPr>
        <p:blipFill rotWithShape="1">
          <a:blip r:embed="rId2"/>
          <a:srcRect l="47753" t="32788" r="47613" b="32752"/>
          <a:stretch/>
        </p:blipFill>
        <p:spPr>
          <a:xfrm>
            <a:off x="633683" y="3537318"/>
            <a:ext cx="582709" cy="2435412"/>
          </a:xfrm>
          <a:prstGeom prst="rect">
            <a:avLst/>
          </a:prstGeom>
        </p:spPr>
      </p:pic>
      <p:pic>
        <p:nvPicPr>
          <p:cNvPr id="3" name="Picture 2">
            <a:extLst>
              <a:ext uri="{FF2B5EF4-FFF2-40B4-BE49-F238E27FC236}">
                <a16:creationId xmlns:a16="http://schemas.microsoft.com/office/drawing/2014/main" id="{425052D8-404B-BC90-B412-BE5321EB00F0}"/>
              </a:ext>
            </a:extLst>
          </p:cNvPr>
          <p:cNvPicPr>
            <a:picLocks noChangeAspect="1"/>
          </p:cNvPicPr>
          <p:nvPr/>
        </p:nvPicPr>
        <p:blipFill rotWithShape="1">
          <a:blip r:embed="rId3"/>
          <a:srcRect l="607" t="26780" r="607" b="44471"/>
          <a:stretch/>
        </p:blipFill>
        <p:spPr>
          <a:xfrm>
            <a:off x="0" y="-37214"/>
            <a:ext cx="12215149" cy="2377440"/>
          </a:xfrm>
          <a:prstGeom prst="rect">
            <a:avLst/>
          </a:prstGeom>
        </p:spPr>
      </p:pic>
      <p:sp>
        <p:nvSpPr>
          <p:cNvPr id="4" name="Rectangle 3">
            <a:extLst>
              <a:ext uri="{FF2B5EF4-FFF2-40B4-BE49-F238E27FC236}">
                <a16:creationId xmlns:a16="http://schemas.microsoft.com/office/drawing/2014/main" id="{6391E97D-705F-7378-DD51-CD43C59E0132}"/>
              </a:ext>
            </a:extLst>
          </p:cNvPr>
          <p:cNvSpPr/>
          <p:nvPr/>
        </p:nvSpPr>
        <p:spPr>
          <a:xfrm rot="16200000">
            <a:off x="-3337165" y="3325589"/>
            <a:ext cx="6902929" cy="228599"/>
          </a:xfrm>
          <a:prstGeom prst="rect">
            <a:avLst/>
          </a:prstGeom>
          <a:gradFill>
            <a:gsLst>
              <a:gs pos="52000">
                <a:srgbClr val="102C4F"/>
              </a:gs>
              <a:gs pos="11000">
                <a:srgbClr val="245898"/>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5">
            <a:extLst>
              <a:ext uri="{FF2B5EF4-FFF2-40B4-BE49-F238E27FC236}">
                <a16:creationId xmlns:a16="http://schemas.microsoft.com/office/drawing/2014/main" id="{4A6603C7-5E7D-E291-1E4B-5377D2EC5E6C}"/>
              </a:ext>
            </a:extLst>
          </p:cNvPr>
          <p:cNvSpPr txBox="1">
            <a:spLocks/>
          </p:cNvSpPr>
          <p:nvPr/>
        </p:nvSpPr>
        <p:spPr>
          <a:xfrm>
            <a:off x="9382698" y="43573"/>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b="1" i="0" kern="1200">
                <a:solidFill>
                  <a:schemeClr val="bg1"/>
                </a:solidFill>
                <a:latin typeface="Arial Narrow" panose="020B0604020202020204" pitchFamily="34" charset="0"/>
                <a:ea typeface="+mn-ea"/>
                <a:cs typeface="Arial Narrow" panose="020B0604020202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E8C51FE-49D9-314D-9957-ABBF7DDE8782}" type="slidenum">
              <a:rPr lang="en-US" smtClean="0"/>
              <a:pPr/>
              <a:t>3</a:t>
            </a:fld>
            <a:endParaRPr lang="en-US"/>
          </a:p>
        </p:txBody>
      </p:sp>
      <p:graphicFrame>
        <p:nvGraphicFramePr>
          <p:cNvPr id="5" name="Diagram 4">
            <a:extLst>
              <a:ext uri="{FF2B5EF4-FFF2-40B4-BE49-F238E27FC236}">
                <a16:creationId xmlns:a16="http://schemas.microsoft.com/office/drawing/2014/main" id="{6E3A717B-6BA1-1F44-CA45-E9AA670C20C9}"/>
              </a:ext>
            </a:extLst>
          </p:cNvPr>
          <p:cNvGraphicFramePr/>
          <p:nvPr>
            <p:extLst>
              <p:ext uri="{D42A27DB-BD31-4B8C-83A1-F6EECF244321}">
                <p14:modId xmlns:p14="http://schemas.microsoft.com/office/powerpoint/2010/main" val="2807742947"/>
              </p:ext>
            </p:extLst>
          </p:nvPr>
        </p:nvGraphicFramePr>
        <p:xfrm>
          <a:off x="1432482" y="2337555"/>
          <a:ext cx="10341925" cy="39342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BAF9F95B-32AC-EF1E-C83C-45B9325D7893}"/>
              </a:ext>
            </a:extLst>
          </p:cNvPr>
          <p:cNvSpPr txBox="1"/>
          <p:nvPr/>
        </p:nvSpPr>
        <p:spPr>
          <a:xfrm>
            <a:off x="1952090" y="986229"/>
            <a:ext cx="8989888" cy="646331"/>
          </a:xfrm>
          <a:prstGeom prst="rect">
            <a:avLst/>
          </a:prstGeom>
          <a:noFill/>
        </p:spPr>
        <p:txBody>
          <a:bodyPr wrap="square" rtlCol="0">
            <a:spAutoFit/>
          </a:bodyPr>
          <a:lstStyle/>
          <a:p>
            <a:r>
              <a:rPr lang="en-US" sz="3600" b="1">
                <a:solidFill>
                  <a:schemeClr val="bg1"/>
                </a:solidFill>
              </a:rPr>
              <a:t>OUR </a:t>
            </a:r>
            <a:r>
              <a:rPr lang="en-US" sz="3600" b="1" strike="sngStrike">
                <a:solidFill>
                  <a:schemeClr val="bg1"/>
                </a:solidFill>
              </a:rPr>
              <a:t>PROBLEM</a:t>
            </a:r>
            <a:r>
              <a:rPr lang="en-US" sz="3600" b="1">
                <a:solidFill>
                  <a:schemeClr val="bg1"/>
                </a:solidFill>
              </a:rPr>
              <a:t> OPPORTUNITY STATEMENT </a:t>
            </a:r>
          </a:p>
        </p:txBody>
      </p:sp>
    </p:spTree>
    <p:extLst>
      <p:ext uri="{BB962C8B-B14F-4D97-AF65-F5344CB8AC3E}">
        <p14:creationId xmlns:p14="http://schemas.microsoft.com/office/powerpoint/2010/main" val="8807991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EF20B-8A7A-2973-C100-BC37B900966C}"/>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E9CFAA12-BAD0-840A-EB78-8EE51DFA7912}"/>
              </a:ext>
            </a:extLst>
          </p:cNvPr>
          <p:cNvSpPr>
            <a:spLocks noGrp="1"/>
          </p:cNvSpPr>
          <p:nvPr>
            <p:ph type="body" sz="quarter" idx="12"/>
          </p:nvPr>
        </p:nvSpPr>
        <p:spPr/>
        <p:txBody>
          <a:bodyPr/>
          <a:lstStyle/>
          <a:p>
            <a:r>
              <a:rPr lang="en-US"/>
              <a:t>Earth Science Flight Program</a:t>
            </a:r>
          </a:p>
        </p:txBody>
      </p:sp>
      <p:pic>
        <p:nvPicPr>
          <p:cNvPr id="12" name="Picture Placeholder 11">
            <a:extLst>
              <a:ext uri="{FF2B5EF4-FFF2-40B4-BE49-F238E27FC236}">
                <a16:creationId xmlns:a16="http://schemas.microsoft.com/office/drawing/2014/main" id="{23158809-7013-4FFD-E007-A8B3D0D01404}"/>
              </a:ext>
            </a:extLst>
          </p:cNvPr>
          <p:cNvPicPr>
            <a:picLocks noGrp="1" noChangeAspect="1"/>
          </p:cNvPicPr>
          <p:nvPr>
            <p:ph type="pic" sz="quarter" idx="33"/>
          </p:nvPr>
        </p:nvPicPr>
        <p:blipFill>
          <a:blip r:embed="rId3"/>
          <a:srcRect l="2120" r="2120"/>
          <a:stretch>
            <a:fillRect/>
          </a:stretch>
        </p:blipFill>
        <p:spPr>
          <a:prstGeom prst="rect">
            <a:avLst/>
          </a:prstGeom>
        </p:spPr>
      </p:pic>
      <p:sp>
        <p:nvSpPr>
          <p:cNvPr id="8" name="Text Placeholder 7">
            <a:extLst>
              <a:ext uri="{FF2B5EF4-FFF2-40B4-BE49-F238E27FC236}">
                <a16:creationId xmlns:a16="http://schemas.microsoft.com/office/drawing/2014/main" id="{28F4BB58-A4D4-C49B-25C8-1945104F7853}"/>
              </a:ext>
            </a:extLst>
          </p:cNvPr>
          <p:cNvSpPr>
            <a:spLocks noGrp="1"/>
          </p:cNvSpPr>
          <p:nvPr>
            <p:ph type="body" sz="quarter" idx="39"/>
          </p:nvPr>
        </p:nvSpPr>
        <p:spPr>
          <a:xfrm>
            <a:off x="811773" y="988081"/>
            <a:ext cx="6310721" cy="5694995"/>
          </a:xfrm>
        </p:spPr>
        <p:txBody>
          <a:bodyPr vert="horz" lIns="91440" tIns="45720" rIns="91440" bIns="45720" rtlCol="0" anchor="t">
            <a:noAutofit/>
          </a:bodyPr>
          <a:lstStyle/>
          <a:p>
            <a:pPr>
              <a:spcBef>
                <a:spcPts val="0"/>
              </a:spcBef>
              <a:spcAft>
                <a:spcPts val="600"/>
              </a:spcAft>
            </a:pPr>
            <a:r>
              <a:rPr lang="en-US" sz="2000" b="1">
                <a:latin typeface="Arial"/>
                <a:ea typeface="Calibri"/>
                <a:cs typeface="Arial"/>
              </a:rPr>
              <a:t>Reformulate ESO missions aligned with 2026 appropriation and Presidential priorities </a:t>
            </a:r>
            <a:endParaRPr lang="en-US" sz="2400" b="1">
              <a:latin typeface="Arial"/>
              <a:ea typeface="Calibri"/>
              <a:cs typeface="+mn-cs"/>
            </a:endParaRPr>
          </a:p>
          <a:p>
            <a:pPr marL="566420" indent="-342900">
              <a:spcBef>
                <a:spcPts val="0"/>
              </a:spcBef>
              <a:spcAft>
                <a:spcPts val="600"/>
              </a:spcAft>
              <a:buFont typeface="Arial" panose="020B0604020202020204" pitchFamily="34" charset="0"/>
              <a:buChar char="•"/>
            </a:pPr>
            <a:r>
              <a:rPr lang="en-US" sz="2000">
                <a:latin typeface="Arial"/>
                <a:cs typeface="Arial"/>
              </a:rPr>
              <a:t>Directed, streamlined, cost-capped Explorer class missions designed for 36 month delivery</a:t>
            </a:r>
          </a:p>
          <a:p>
            <a:pPr marL="566420" indent="-342900">
              <a:spcBef>
                <a:spcPts val="0"/>
              </a:spcBef>
              <a:spcAft>
                <a:spcPts val="600"/>
              </a:spcAft>
              <a:buFont typeface="Arial" panose="020B0604020202020204" pitchFamily="34" charset="0"/>
              <a:buChar char="•"/>
            </a:pPr>
            <a:r>
              <a:rPr lang="en-US" sz="2000"/>
              <a:t>Linkages to Moon to Mars objectives</a:t>
            </a:r>
            <a:endParaRPr lang="en-US" sz="2000">
              <a:cs typeface="Arial"/>
            </a:endParaRPr>
          </a:p>
          <a:p>
            <a:pPr>
              <a:spcAft>
                <a:spcPts val="600"/>
              </a:spcAft>
            </a:pPr>
            <a:r>
              <a:rPr lang="en-US" sz="2000" b="1">
                <a:latin typeface="Arial"/>
                <a:cs typeface="Arial"/>
              </a:rPr>
              <a:t>Achieve improved efficiencies and cost management</a:t>
            </a:r>
          </a:p>
          <a:p>
            <a:pPr marL="566420" indent="-342900">
              <a:spcBef>
                <a:spcPts val="0"/>
              </a:spcBef>
              <a:spcAft>
                <a:spcPts val="600"/>
              </a:spcAft>
              <a:buFont typeface="Arial" panose="020B0604020202020204" pitchFamily="34" charset="0"/>
              <a:buChar char="•"/>
            </a:pPr>
            <a:r>
              <a:rPr lang="en-US" sz="2000">
                <a:latin typeface="Arial"/>
                <a:cs typeface="Arial"/>
              </a:rPr>
              <a:t>Technology maturation </a:t>
            </a:r>
          </a:p>
          <a:p>
            <a:pPr marL="566420" lvl="0" indent="-342900">
              <a:spcBef>
                <a:spcPts val="0"/>
              </a:spcBef>
              <a:spcAft>
                <a:spcPts val="600"/>
              </a:spcAft>
              <a:buFont typeface="Arial" panose="020B0604020202020204" pitchFamily="34" charset="0"/>
              <a:buChar char="•"/>
            </a:pPr>
            <a:r>
              <a:rPr lang="en-US" sz="2000"/>
              <a:t>Rapid on-orbit testing </a:t>
            </a:r>
            <a:endParaRPr lang="en-US" sz="2000">
              <a:cs typeface="Arial"/>
            </a:endParaRPr>
          </a:p>
          <a:p>
            <a:pPr marL="566420" indent="-342900">
              <a:spcBef>
                <a:spcPts val="0"/>
              </a:spcBef>
              <a:spcAft>
                <a:spcPts val="600"/>
              </a:spcAft>
              <a:buFont typeface="Arial" panose="020B0604020202020204" pitchFamily="34" charset="0"/>
              <a:buChar char="•"/>
            </a:pPr>
            <a:r>
              <a:rPr lang="en-US" sz="2000">
                <a:latin typeface="Arial"/>
                <a:cs typeface="Arial"/>
              </a:rPr>
              <a:t>Tailored implementation approach</a:t>
            </a:r>
          </a:p>
          <a:p>
            <a:pPr marL="566420" lvl="0" indent="-342900">
              <a:spcBef>
                <a:spcPts val="0"/>
              </a:spcBef>
              <a:spcAft>
                <a:spcPts val="600"/>
              </a:spcAft>
              <a:buFont typeface="Arial" panose="020B0604020202020204" pitchFamily="34" charset="0"/>
              <a:buChar char="•"/>
            </a:pPr>
            <a:r>
              <a:rPr lang="en-US" sz="2000"/>
              <a:t>Cost and schedule caps</a:t>
            </a:r>
            <a:endParaRPr lang="en-US" sz="2000">
              <a:cs typeface="Arial"/>
            </a:endParaRPr>
          </a:p>
          <a:p>
            <a:pPr lvl="0">
              <a:spcAft>
                <a:spcPts val="600"/>
              </a:spcAft>
            </a:pPr>
            <a:r>
              <a:rPr lang="en-US" sz="2000" b="1">
                <a:latin typeface="Arial"/>
                <a:cs typeface="Arial"/>
              </a:rPr>
              <a:t>Demonstrate rapid development across the portfolio</a:t>
            </a:r>
          </a:p>
          <a:p>
            <a:pPr marL="566420" lvl="0" indent="-342900">
              <a:spcBef>
                <a:spcPts val="0"/>
              </a:spcBef>
              <a:spcAft>
                <a:spcPts val="600"/>
              </a:spcAft>
              <a:buFont typeface="Arial" panose="020B0604020202020204" pitchFamily="34" charset="0"/>
              <a:buChar char="•"/>
            </a:pPr>
            <a:r>
              <a:rPr lang="en-US" sz="2000"/>
              <a:t>Reducing time to science </a:t>
            </a:r>
            <a:endParaRPr lang="en-US" sz="2000">
              <a:cs typeface="Arial"/>
            </a:endParaRPr>
          </a:p>
          <a:p>
            <a:pPr marL="566420" indent="-342900">
              <a:spcBef>
                <a:spcPts val="0"/>
              </a:spcBef>
              <a:spcAft>
                <a:spcPts val="600"/>
              </a:spcAft>
              <a:buFont typeface="Arial" panose="020B0604020202020204" pitchFamily="34" charset="0"/>
              <a:buChar char="•"/>
            </a:pPr>
            <a:r>
              <a:rPr lang="en-US" sz="2000">
                <a:latin typeface="Arial"/>
                <a:cs typeface="Arial"/>
              </a:rPr>
              <a:t>Leveraging commercial products and services </a:t>
            </a:r>
          </a:p>
          <a:p>
            <a:pPr marL="342900" indent="-342900">
              <a:spcBef>
                <a:spcPts val="0"/>
              </a:spcBef>
              <a:spcAft>
                <a:spcPts val="600"/>
              </a:spcAft>
              <a:buFont typeface="Arial" panose="020B0604020202020204" pitchFamily="34" charset="0"/>
              <a:buChar char="•"/>
            </a:pPr>
            <a:endParaRPr lang="en-US" sz="2400"/>
          </a:p>
        </p:txBody>
      </p:sp>
      <p:sp>
        <p:nvSpPr>
          <p:cNvPr id="10" name="Text Placeholder 9">
            <a:extLst>
              <a:ext uri="{FF2B5EF4-FFF2-40B4-BE49-F238E27FC236}">
                <a16:creationId xmlns:a16="http://schemas.microsoft.com/office/drawing/2014/main" id="{5F7B17E6-EBAA-DB0B-9EE4-1FFA04273BCD}"/>
              </a:ext>
            </a:extLst>
          </p:cNvPr>
          <p:cNvSpPr>
            <a:spLocks noGrp="1"/>
          </p:cNvSpPr>
          <p:nvPr>
            <p:ph type="body" sz="quarter" idx="26"/>
          </p:nvPr>
        </p:nvSpPr>
        <p:spPr>
          <a:xfrm>
            <a:off x="801756" y="346642"/>
            <a:ext cx="4267751" cy="331304"/>
          </a:xfrm>
        </p:spPr>
        <p:txBody>
          <a:bodyPr/>
          <a:lstStyle/>
          <a:p>
            <a:r>
              <a:rPr lang="en-US" sz="2800" b="1"/>
              <a:t>Flight Mission Strategy</a:t>
            </a:r>
          </a:p>
        </p:txBody>
      </p:sp>
    </p:spTree>
    <p:extLst>
      <p:ext uri="{BB962C8B-B14F-4D97-AF65-F5344CB8AC3E}">
        <p14:creationId xmlns:p14="http://schemas.microsoft.com/office/powerpoint/2010/main" val="1968123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8AA3A9-947F-EBDC-F725-43965434355A}"/>
              </a:ext>
            </a:extLst>
          </p:cNvPr>
          <p:cNvSpPr/>
          <p:nvPr/>
        </p:nvSpPr>
        <p:spPr>
          <a:xfrm>
            <a:off x="421934" y="0"/>
            <a:ext cx="11770066" cy="6858000"/>
          </a:xfrm>
          <a:prstGeom prst="rect">
            <a:avLst/>
          </a:prstGeom>
          <a:gradFill>
            <a:gsLst>
              <a:gs pos="53000">
                <a:srgbClr val="263765">
                  <a:alpha val="41604"/>
                </a:srgbClr>
              </a:gs>
              <a:gs pos="0">
                <a:srgbClr val="0061A8">
                  <a:alpha val="0"/>
                </a:srgbClr>
              </a:gs>
            </a:gsLst>
            <a:lin ang="7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
            <a:extLst>
              <a:ext uri="{FF2B5EF4-FFF2-40B4-BE49-F238E27FC236}">
                <a16:creationId xmlns:a16="http://schemas.microsoft.com/office/drawing/2014/main" id="{FD5B834B-F4C5-FD16-97FF-B901DCCA65FE}"/>
              </a:ext>
            </a:extLst>
          </p:cNvPr>
          <p:cNvSpPr>
            <a:spLocks noGrp="1"/>
          </p:cNvSpPr>
          <p:nvPr>
            <p:ph type="body" sz="quarter" idx="12"/>
          </p:nvPr>
        </p:nvSpPr>
        <p:spPr/>
        <p:txBody>
          <a:bodyPr/>
          <a:lstStyle/>
          <a:p>
            <a:r>
              <a:rPr lang="en-US"/>
              <a:t>Flight Program </a:t>
            </a:r>
          </a:p>
        </p:txBody>
      </p:sp>
      <p:sp>
        <p:nvSpPr>
          <p:cNvPr id="3" name="Text Placeholder 2">
            <a:extLst>
              <a:ext uri="{FF2B5EF4-FFF2-40B4-BE49-F238E27FC236}">
                <a16:creationId xmlns:a16="http://schemas.microsoft.com/office/drawing/2014/main" id="{E672A936-39B1-6812-1DF2-253E8A211A52}"/>
              </a:ext>
            </a:extLst>
          </p:cNvPr>
          <p:cNvSpPr>
            <a:spLocks noGrp="1"/>
          </p:cNvSpPr>
          <p:nvPr>
            <p:ph type="body" sz="quarter" idx="26"/>
          </p:nvPr>
        </p:nvSpPr>
        <p:spPr>
          <a:xfrm>
            <a:off x="801756" y="334285"/>
            <a:ext cx="8671853" cy="331304"/>
          </a:xfrm>
        </p:spPr>
        <p:txBody>
          <a:bodyPr/>
          <a:lstStyle/>
          <a:p>
            <a:r>
              <a:rPr lang="en-US" b="1"/>
              <a:t>Adopting a Mission-Class Framework</a:t>
            </a:r>
          </a:p>
          <a:p>
            <a:endParaRPr lang="en-US" b="1"/>
          </a:p>
        </p:txBody>
      </p:sp>
      <p:graphicFrame>
        <p:nvGraphicFramePr>
          <p:cNvPr id="5" name="Diagram 4">
            <a:extLst>
              <a:ext uri="{FF2B5EF4-FFF2-40B4-BE49-F238E27FC236}">
                <a16:creationId xmlns:a16="http://schemas.microsoft.com/office/drawing/2014/main" id="{16C16AFE-F403-4866-19B4-BAF392FAFDCB}"/>
              </a:ext>
            </a:extLst>
          </p:cNvPr>
          <p:cNvGraphicFramePr>
            <a:graphicFrameLocks noChangeAspect="1"/>
          </p:cNvGraphicFramePr>
          <p:nvPr/>
        </p:nvGraphicFramePr>
        <p:xfrm>
          <a:off x="-529897" y="141255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7DA25B3-B7BA-D00B-3867-4C1D2273DDAB}"/>
              </a:ext>
            </a:extLst>
          </p:cNvPr>
          <p:cNvSpPr txBox="1"/>
          <p:nvPr/>
        </p:nvSpPr>
        <p:spPr>
          <a:xfrm>
            <a:off x="6096000" y="5434003"/>
            <a:ext cx="5043948" cy="923330"/>
          </a:xfrm>
          <a:prstGeom prst="rect">
            <a:avLst/>
          </a:prstGeom>
          <a:noFill/>
        </p:spPr>
        <p:txBody>
          <a:bodyPr wrap="square" lIns="91440" tIns="45720" rIns="91440" bIns="45720" anchor="t">
            <a:spAutoFit/>
          </a:bodyPr>
          <a:lstStyle/>
          <a:p>
            <a:r>
              <a:rPr lang="en-US" b="1">
                <a:solidFill>
                  <a:schemeClr val="bg1"/>
                </a:solidFill>
                <a:latin typeface="Arial"/>
                <a:cs typeface="Arial"/>
              </a:rPr>
              <a:t>Delivers transformational science not achievable through smaller or disaggregated approaches</a:t>
            </a:r>
          </a:p>
        </p:txBody>
      </p:sp>
      <p:sp>
        <p:nvSpPr>
          <p:cNvPr id="10" name="TextBox 9">
            <a:extLst>
              <a:ext uri="{FF2B5EF4-FFF2-40B4-BE49-F238E27FC236}">
                <a16:creationId xmlns:a16="http://schemas.microsoft.com/office/drawing/2014/main" id="{524001EB-95CF-4316-6B02-0F0529FA010B}"/>
              </a:ext>
            </a:extLst>
          </p:cNvPr>
          <p:cNvSpPr txBox="1"/>
          <p:nvPr/>
        </p:nvSpPr>
        <p:spPr>
          <a:xfrm>
            <a:off x="6096001" y="1915028"/>
            <a:ext cx="5043948" cy="923330"/>
          </a:xfrm>
          <a:prstGeom prst="rect">
            <a:avLst/>
          </a:prstGeom>
          <a:noFill/>
        </p:spPr>
        <p:txBody>
          <a:bodyPr wrap="square" lIns="91440" tIns="45720" rIns="91440" bIns="45720" anchor="t">
            <a:spAutoFit/>
          </a:bodyPr>
          <a:lstStyle/>
          <a:p>
            <a:r>
              <a:rPr lang="en-US" b="1">
                <a:solidFill>
                  <a:schemeClr val="bg1"/>
                </a:solidFill>
                <a:latin typeface="Arial" panose="020B0604020202020204" pitchFamily="34" charset="0"/>
                <a:cs typeface="Arial" panose="020B0604020202020204" pitchFamily="34" charset="0"/>
              </a:rPr>
              <a:t>Emphasizes rapid development, commercial partnerships, and innovative, high-risk/high-reward science</a:t>
            </a:r>
          </a:p>
        </p:txBody>
      </p:sp>
      <p:sp>
        <p:nvSpPr>
          <p:cNvPr id="11" name="TextBox 10">
            <a:extLst>
              <a:ext uri="{FF2B5EF4-FFF2-40B4-BE49-F238E27FC236}">
                <a16:creationId xmlns:a16="http://schemas.microsoft.com/office/drawing/2014/main" id="{CBF4244F-EECE-8729-D7D2-4079F3A92E9A}"/>
              </a:ext>
            </a:extLst>
          </p:cNvPr>
          <p:cNvSpPr txBox="1"/>
          <p:nvPr/>
        </p:nvSpPr>
        <p:spPr>
          <a:xfrm>
            <a:off x="6095999" y="3780205"/>
            <a:ext cx="5043949" cy="923330"/>
          </a:xfrm>
          <a:prstGeom prst="rect">
            <a:avLst/>
          </a:prstGeom>
          <a:noFill/>
        </p:spPr>
        <p:txBody>
          <a:bodyPr wrap="square" lIns="91440" tIns="45720" rIns="91440" bIns="45720" anchor="t">
            <a:spAutoFit/>
          </a:bodyPr>
          <a:lstStyle/>
          <a:p>
            <a:r>
              <a:rPr lang="en-US" b="1">
                <a:solidFill>
                  <a:schemeClr val="bg1"/>
                </a:solidFill>
                <a:latin typeface="Arial"/>
                <a:cs typeface="Arial"/>
              </a:rPr>
              <a:t>Enables priority science and decadal objectives not met by Venture or commercial missions</a:t>
            </a:r>
          </a:p>
        </p:txBody>
      </p:sp>
      <p:sp>
        <p:nvSpPr>
          <p:cNvPr id="12" name="TextBox 11">
            <a:extLst>
              <a:ext uri="{FF2B5EF4-FFF2-40B4-BE49-F238E27FC236}">
                <a16:creationId xmlns:a16="http://schemas.microsoft.com/office/drawing/2014/main" id="{5EE22A1E-B0C4-BC72-C787-5C8C4E47E7FD}"/>
              </a:ext>
            </a:extLst>
          </p:cNvPr>
          <p:cNvSpPr txBox="1"/>
          <p:nvPr/>
        </p:nvSpPr>
        <p:spPr>
          <a:xfrm>
            <a:off x="801755" y="864427"/>
            <a:ext cx="10993820" cy="584775"/>
          </a:xfrm>
          <a:prstGeom prst="rect">
            <a:avLst/>
          </a:prstGeom>
          <a:noFill/>
        </p:spPr>
        <p:txBody>
          <a:bodyPr wrap="square" lIns="91440" tIns="45720" rIns="91440" bIns="45720" anchor="t">
            <a:spAutoFit/>
          </a:bodyPr>
          <a:lstStyle/>
          <a:p>
            <a:r>
              <a:rPr lang="en-US" sz="1600">
                <a:solidFill>
                  <a:schemeClr val="bg1"/>
                </a:solidFill>
                <a:latin typeface="Arial"/>
                <a:cs typeface="Arial"/>
              </a:rPr>
              <a:t>Shifting focus toward organizing high-priority science objectives into cost-capped, competitive or directed mission classes rather than tying recommendations to rigid, assumed budget profiles</a:t>
            </a:r>
          </a:p>
        </p:txBody>
      </p:sp>
    </p:spTree>
    <p:extLst>
      <p:ext uri="{BB962C8B-B14F-4D97-AF65-F5344CB8AC3E}">
        <p14:creationId xmlns:p14="http://schemas.microsoft.com/office/powerpoint/2010/main" val="3833025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44F4DE4B-B531-D44E-648B-5340948B71B4}"/>
              </a:ext>
            </a:extLst>
          </p:cNvPr>
          <p:cNvCxnSpPr>
            <a:cxnSpLocks/>
          </p:cNvCxnSpPr>
          <p:nvPr/>
        </p:nvCxnSpPr>
        <p:spPr>
          <a:xfrm>
            <a:off x="465827" y="1772727"/>
            <a:ext cx="192369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61CCAC42-28CB-24D3-64C7-708D763A223B}"/>
              </a:ext>
            </a:extLst>
          </p:cNvPr>
          <p:cNvSpPr txBox="1"/>
          <p:nvPr/>
        </p:nvSpPr>
        <p:spPr>
          <a:xfrm>
            <a:off x="362309" y="1798608"/>
            <a:ext cx="2199736" cy="5940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3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INTERCONNECTED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3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CORE MISSIONS</a:t>
            </a:r>
          </a:p>
        </p:txBody>
      </p:sp>
      <p:pic>
        <p:nvPicPr>
          <p:cNvPr id="28" name="Picture 27" descr="A picture containing text, clipart&#10;&#10;Description automatically generated">
            <a:extLst>
              <a:ext uri="{FF2B5EF4-FFF2-40B4-BE49-F238E27FC236}">
                <a16:creationId xmlns:a16="http://schemas.microsoft.com/office/drawing/2014/main" id="{BBF6E73F-C737-63B8-91C6-683670CF5DE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4259" y="413089"/>
            <a:ext cx="1927451" cy="1131039"/>
          </a:xfrm>
          <a:prstGeom prst="rect">
            <a:avLst/>
          </a:prstGeom>
        </p:spPr>
      </p:pic>
      <p:pic>
        <p:nvPicPr>
          <p:cNvPr id="71" name="Picture 70" descr="A circular diagram of a city&#10;&#10;AI-generated content may be incorrect.">
            <a:extLst>
              <a:ext uri="{FF2B5EF4-FFF2-40B4-BE49-F238E27FC236}">
                <a16:creationId xmlns:a16="http://schemas.microsoft.com/office/drawing/2014/main" id="{F9A36B0F-059C-2B97-6FFF-428DB5D99C0A}"/>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Lst>
          </a:blip>
          <a:stretch>
            <a:fillRect/>
          </a:stretch>
        </p:blipFill>
        <p:spPr>
          <a:xfrm>
            <a:off x="0" y="0"/>
            <a:ext cx="12192000" cy="6858000"/>
          </a:xfrm>
          <a:prstGeom prst="rect">
            <a:avLst/>
          </a:prstGeom>
        </p:spPr>
      </p:pic>
      <p:sp>
        <p:nvSpPr>
          <p:cNvPr id="73" name="TextBox 72">
            <a:extLst>
              <a:ext uri="{FF2B5EF4-FFF2-40B4-BE49-F238E27FC236}">
                <a16:creationId xmlns:a16="http://schemas.microsoft.com/office/drawing/2014/main" id="{0D8F1AC5-5D45-5EEF-5838-FCCA62E6BD5D}"/>
              </a:ext>
            </a:extLst>
          </p:cNvPr>
          <p:cNvSpPr txBox="1"/>
          <p:nvPr/>
        </p:nvSpPr>
        <p:spPr>
          <a:xfrm>
            <a:off x="9568543" y="3519174"/>
            <a:ext cx="2242159" cy="579646"/>
          </a:xfrm>
          <a:prstGeom prst="rect">
            <a:avLst/>
          </a:prstGeom>
          <a:noFill/>
        </p:spPr>
        <p:txBody>
          <a:bodyPr wrap="square" rtlCol="0">
            <a:spAutoFit/>
          </a:bodyPr>
          <a:lstStyle/>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FALCON-Lidar</a:t>
            </a: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rPr>
              <a:t>STRIVE</a:t>
            </a:r>
          </a:p>
        </p:txBody>
      </p:sp>
      <p:sp>
        <p:nvSpPr>
          <p:cNvPr id="74" name="TextBox 73">
            <a:extLst>
              <a:ext uri="{FF2B5EF4-FFF2-40B4-BE49-F238E27FC236}">
                <a16:creationId xmlns:a16="http://schemas.microsoft.com/office/drawing/2014/main" id="{BA5F439B-54D0-E634-A576-FD871C72B840}"/>
              </a:ext>
            </a:extLst>
          </p:cNvPr>
          <p:cNvSpPr txBox="1"/>
          <p:nvPr/>
        </p:nvSpPr>
        <p:spPr>
          <a:xfrm>
            <a:off x="9568543" y="5661777"/>
            <a:ext cx="2242159" cy="335989"/>
          </a:xfrm>
          <a:prstGeom prst="rect">
            <a:avLst/>
          </a:prstGeom>
          <a:noFill/>
        </p:spPr>
        <p:txBody>
          <a:bodyPr wrap="square" rtlCol="0">
            <a:spAutoFit/>
          </a:bodyPr>
          <a:lstStyle/>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GRACE-C</a:t>
            </a:r>
          </a:p>
        </p:txBody>
      </p:sp>
      <p:sp>
        <p:nvSpPr>
          <p:cNvPr id="75" name="TextBox 74">
            <a:extLst>
              <a:ext uri="{FF2B5EF4-FFF2-40B4-BE49-F238E27FC236}">
                <a16:creationId xmlns:a16="http://schemas.microsoft.com/office/drawing/2014/main" id="{C07C3192-816F-F56E-7166-343CBE125818}"/>
              </a:ext>
            </a:extLst>
          </p:cNvPr>
          <p:cNvSpPr txBox="1"/>
          <p:nvPr/>
        </p:nvSpPr>
        <p:spPr>
          <a:xfrm>
            <a:off x="9122228" y="3075275"/>
            <a:ext cx="2721131" cy="40011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BF787B"/>
                </a:solidFill>
                <a:effectLst/>
                <a:uLnTx/>
                <a:uFillTx/>
                <a:latin typeface="Arial Narrow" panose="020B0604020202020204" pitchFamily="34" charset="0"/>
                <a:ea typeface="+mn-ea"/>
                <a:cs typeface="Arial Narrow" panose="020B0604020202020204" pitchFamily="34" charset="0"/>
              </a:rPr>
              <a:t>AEROSOLS</a:t>
            </a:r>
          </a:p>
        </p:txBody>
      </p:sp>
      <p:sp>
        <p:nvSpPr>
          <p:cNvPr id="76" name="TextBox 75">
            <a:extLst>
              <a:ext uri="{FF2B5EF4-FFF2-40B4-BE49-F238E27FC236}">
                <a16:creationId xmlns:a16="http://schemas.microsoft.com/office/drawing/2014/main" id="{E668373C-1166-C3A9-9071-C1FD176E6316}"/>
              </a:ext>
            </a:extLst>
          </p:cNvPr>
          <p:cNvSpPr txBox="1"/>
          <p:nvPr/>
        </p:nvSpPr>
        <p:spPr>
          <a:xfrm>
            <a:off x="9100457" y="821267"/>
            <a:ext cx="2721131" cy="70788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3CAFD3"/>
                </a:solidFill>
                <a:effectLst/>
                <a:uLnTx/>
                <a:uFillTx/>
                <a:latin typeface="Arial Narrow" panose="020B0604020202020204" pitchFamily="34" charset="0"/>
                <a:ea typeface="+mn-ea"/>
                <a:cs typeface="Arial Narrow" panose="020B0604020202020204" pitchFamily="34" charset="0"/>
              </a:rPr>
              <a:t>CLOUDS, CONVECTION</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3CAFD3"/>
                </a:solidFill>
                <a:effectLst/>
                <a:uLnTx/>
                <a:uFillTx/>
                <a:latin typeface="Arial Narrow" panose="020B0604020202020204" pitchFamily="34" charset="0"/>
                <a:ea typeface="+mn-ea"/>
                <a:cs typeface="Arial Narrow" panose="020B0604020202020204" pitchFamily="34" charset="0"/>
              </a:rPr>
              <a:t>AND PRECIPITATION</a:t>
            </a:r>
          </a:p>
        </p:txBody>
      </p:sp>
      <p:sp>
        <p:nvSpPr>
          <p:cNvPr id="77" name="TextBox 76">
            <a:extLst>
              <a:ext uri="{FF2B5EF4-FFF2-40B4-BE49-F238E27FC236}">
                <a16:creationId xmlns:a16="http://schemas.microsoft.com/office/drawing/2014/main" id="{A973D39C-9ED0-4E67-F560-D29F5C1C35F7}"/>
              </a:ext>
            </a:extLst>
          </p:cNvPr>
          <p:cNvSpPr txBox="1"/>
          <p:nvPr/>
        </p:nvSpPr>
        <p:spPr>
          <a:xfrm>
            <a:off x="9111343" y="5225140"/>
            <a:ext cx="2721131" cy="40011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D09F76"/>
                </a:solidFill>
                <a:effectLst/>
                <a:uLnTx/>
                <a:uFillTx/>
                <a:latin typeface="Arial Narrow" panose="020B0604020202020204" pitchFamily="34" charset="0"/>
                <a:ea typeface="+mn-ea"/>
                <a:cs typeface="Arial Narrow" panose="020B0604020202020204" pitchFamily="34" charset="0"/>
              </a:rPr>
              <a:t>MASS CHANGE</a:t>
            </a:r>
          </a:p>
        </p:txBody>
      </p:sp>
      <p:sp>
        <p:nvSpPr>
          <p:cNvPr id="78" name="TextBox 77">
            <a:extLst>
              <a:ext uri="{FF2B5EF4-FFF2-40B4-BE49-F238E27FC236}">
                <a16:creationId xmlns:a16="http://schemas.microsoft.com/office/drawing/2014/main" id="{897D41FF-243F-946D-E2F1-6B93810DD355}"/>
              </a:ext>
            </a:extLst>
          </p:cNvPr>
          <p:cNvSpPr txBox="1"/>
          <p:nvPr/>
        </p:nvSpPr>
        <p:spPr>
          <a:xfrm>
            <a:off x="359228" y="3080534"/>
            <a:ext cx="2721131"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5FB480"/>
                </a:solidFill>
                <a:effectLst/>
                <a:uLnTx/>
                <a:uFillTx/>
                <a:latin typeface="Arial Narrow" panose="020B0604020202020204" pitchFamily="34" charset="0"/>
                <a:ea typeface="+mn-ea"/>
                <a:cs typeface="Arial Narrow" panose="020B0604020202020204" pitchFamily="34" charset="0"/>
              </a:rPr>
              <a:t>SURFACE BIOLOGY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5FB480"/>
                </a:solidFill>
                <a:effectLst/>
                <a:uLnTx/>
                <a:uFillTx/>
                <a:latin typeface="Arial Narrow" panose="020B0604020202020204" pitchFamily="34" charset="0"/>
                <a:ea typeface="+mn-ea"/>
                <a:cs typeface="Arial Narrow" panose="020B0604020202020204" pitchFamily="34" charset="0"/>
              </a:rPr>
              <a:t>AND GEOLOGY</a:t>
            </a:r>
          </a:p>
        </p:txBody>
      </p:sp>
      <p:sp>
        <p:nvSpPr>
          <p:cNvPr id="79" name="TextBox 78">
            <a:extLst>
              <a:ext uri="{FF2B5EF4-FFF2-40B4-BE49-F238E27FC236}">
                <a16:creationId xmlns:a16="http://schemas.microsoft.com/office/drawing/2014/main" id="{755703FC-C606-3F41-793E-98E05017ED64}"/>
              </a:ext>
            </a:extLst>
          </p:cNvPr>
          <p:cNvSpPr txBox="1"/>
          <p:nvPr/>
        </p:nvSpPr>
        <p:spPr>
          <a:xfrm>
            <a:off x="370114" y="5223934"/>
            <a:ext cx="2917371"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FC57D"/>
                </a:solidFill>
                <a:effectLst/>
                <a:uLnTx/>
                <a:uFillTx/>
                <a:latin typeface="Arial Narrow" panose="020B0604020202020204" pitchFamily="34" charset="0"/>
                <a:ea typeface="+mn-ea"/>
                <a:cs typeface="Arial Narrow" panose="020B0604020202020204" pitchFamily="34" charset="0"/>
              </a:rPr>
              <a:t>SURFACE DEFORMATION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FC57D"/>
                </a:solidFill>
                <a:effectLst/>
                <a:uLnTx/>
                <a:uFillTx/>
                <a:latin typeface="Arial Narrow" panose="020B0604020202020204" pitchFamily="34" charset="0"/>
                <a:ea typeface="+mn-ea"/>
                <a:cs typeface="Arial Narrow" panose="020B0604020202020204" pitchFamily="34" charset="0"/>
              </a:rPr>
              <a:t>AND CHANGE</a:t>
            </a:r>
          </a:p>
        </p:txBody>
      </p:sp>
      <p:sp>
        <p:nvSpPr>
          <p:cNvPr id="80" name="TextBox 79">
            <a:extLst>
              <a:ext uri="{FF2B5EF4-FFF2-40B4-BE49-F238E27FC236}">
                <a16:creationId xmlns:a16="http://schemas.microsoft.com/office/drawing/2014/main" id="{3041F564-7909-9E17-7049-8CFD6281193E}"/>
              </a:ext>
            </a:extLst>
          </p:cNvPr>
          <p:cNvSpPr txBox="1"/>
          <p:nvPr/>
        </p:nvSpPr>
        <p:spPr>
          <a:xfrm>
            <a:off x="359229" y="3841322"/>
            <a:ext cx="2242159" cy="823302"/>
          </a:xfrm>
          <a:prstGeom prst="rect">
            <a:avLst/>
          </a:prstGeom>
          <a:noFill/>
        </p:spPr>
        <p:txBody>
          <a:bodyPr wrap="square" rtlCol="0">
            <a:spAutoFit/>
          </a:bodyPr>
          <a:lstStyle/>
          <a:p>
            <a:pPr marL="0" marR="0" lvl="0" indent="0" algn="l"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EAGLE-VSWIR</a:t>
            </a:r>
          </a:p>
          <a:p>
            <a:pPr marL="0" marR="0" lvl="0" indent="0" algn="l"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rPr>
              <a:t>EDGE</a:t>
            </a:r>
          </a:p>
          <a:p>
            <a:pPr marL="0" marR="0" lvl="0" indent="0" algn="l"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EAGLE-TIR</a:t>
            </a:r>
          </a:p>
        </p:txBody>
      </p:sp>
      <p:sp>
        <p:nvSpPr>
          <p:cNvPr id="81" name="TextBox 80">
            <a:extLst>
              <a:ext uri="{FF2B5EF4-FFF2-40B4-BE49-F238E27FC236}">
                <a16:creationId xmlns:a16="http://schemas.microsoft.com/office/drawing/2014/main" id="{49563BDC-D77F-9DD6-0B05-E02FBA067219}"/>
              </a:ext>
            </a:extLst>
          </p:cNvPr>
          <p:cNvSpPr txBox="1"/>
          <p:nvPr/>
        </p:nvSpPr>
        <p:spPr>
          <a:xfrm>
            <a:off x="381000" y="5983517"/>
            <a:ext cx="2242159" cy="335989"/>
          </a:xfrm>
          <a:prstGeom prst="rect">
            <a:avLst/>
          </a:prstGeom>
          <a:noFill/>
        </p:spPr>
        <p:txBody>
          <a:bodyPr wrap="square" rtlCol="0">
            <a:spAutoFit/>
          </a:bodyPr>
          <a:lstStyle/>
          <a:p>
            <a:pPr marL="0" marR="0" lvl="0" indent="0" algn="l"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NISAR</a:t>
            </a:r>
          </a:p>
        </p:txBody>
      </p:sp>
      <p:cxnSp>
        <p:nvCxnSpPr>
          <p:cNvPr id="82" name="Straight Connector 81">
            <a:extLst>
              <a:ext uri="{FF2B5EF4-FFF2-40B4-BE49-F238E27FC236}">
                <a16:creationId xmlns:a16="http://schemas.microsoft.com/office/drawing/2014/main" id="{10B34272-4320-FE98-A38B-7349CB5F8126}"/>
              </a:ext>
            </a:extLst>
          </p:cNvPr>
          <p:cNvCxnSpPr>
            <a:cxnSpLocks/>
          </p:cNvCxnSpPr>
          <p:nvPr/>
        </p:nvCxnSpPr>
        <p:spPr>
          <a:xfrm>
            <a:off x="465827" y="1772727"/>
            <a:ext cx="192369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3" name="Group 82">
            <a:extLst>
              <a:ext uri="{FF2B5EF4-FFF2-40B4-BE49-F238E27FC236}">
                <a16:creationId xmlns:a16="http://schemas.microsoft.com/office/drawing/2014/main" id="{F9EF91B1-2797-C4F7-44F5-782B1E427651}"/>
              </a:ext>
            </a:extLst>
          </p:cNvPr>
          <p:cNvGrpSpPr/>
          <p:nvPr/>
        </p:nvGrpSpPr>
        <p:grpSpPr>
          <a:xfrm>
            <a:off x="457967" y="3023165"/>
            <a:ext cx="4560358" cy="369105"/>
            <a:chOff x="457967" y="3023165"/>
            <a:chExt cx="4560358" cy="369105"/>
          </a:xfrm>
          <a:effectLst>
            <a:outerShdw blurRad="50800" dist="38100" dir="5400000" algn="t" rotWithShape="0">
              <a:prstClr val="black">
                <a:alpha val="27000"/>
              </a:prstClr>
            </a:outerShdw>
          </a:effectLst>
        </p:grpSpPr>
        <p:sp>
          <p:nvSpPr>
            <p:cNvPr id="84" name="Oval 83">
              <a:extLst>
                <a:ext uri="{FF2B5EF4-FFF2-40B4-BE49-F238E27FC236}">
                  <a16:creationId xmlns:a16="http://schemas.microsoft.com/office/drawing/2014/main" id="{A8FDB017-5AF4-2B47-9C80-9392156AF1AD}"/>
                </a:ext>
              </a:extLst>
            </p:cNvPr>
            <p:cNvSpPr/>
            <p:nvPr/>
          </p:nvSpPr>
          <p:spPr>
            <a:xfrm>
              <a:off x="4748161" y="3122106"/>
              <a:ext cx="270164" cy="270164"/>
            </a:xfrm>
            <a:prstGeom prst="ellipse">
              <a:avLst/>
            </a:prstGeom>
            <a:solidFill>
              <a:srgbClr val="139A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85" name="Group 84">
              <a:extLst>
                <a:ext uri="{FF2B5EF4-FFF2-40B4-BE49-F238E27FC236}">
                  <a16:creationId xmlns:a16="http://schemas.microsoft.com/office/drawing/2014/main" id="{2B1982B6-7922-E9A5-E390-E3F41ACF2FC6}"/>
                </a:ext>
              </a:extLst>
            </p:cNvPr>
            <p:cNvGrpSpPr/>
            <p:nvPr/>
          </p:nvGrpSpPr>
          <p:grpSpPr>
            <a:xfrm>
              <a:off x="457967" y="3023165"/>
              <a:ext cx="4409496" cy="234683"/>
              <a:chOff x="476164" y="2859392"/>
              <a:chExt cx="4409496" cy="234683"/>
            </a:xfrm>
          </p:grpSpPr>
          <p:cxnSp>
            <p:nvCxnSpPr>
              <p:cNvPr id="86" name="Straight Connector 85">
                <a:extLst>
                  <a:ext uri="{FF2B5EF4-FFF2-40B4-BE49-F238E27FC236}">
                    <a16:creationId xmlns:a16="http://schemas.microsoft.com/office/drawing/2014/main" id="{81306D91-F0C4-E356-35C7-43EF7EAA87E2}"/>
                  </a:ext>
                </a:extLst>
              </p:cNvPr>
              <p:cNvCxnSpPr>
                <a:cxnSpLocks/>
              </p:cNvCxnSpPr>
              <p:nvPr/>
            </p:nvCxnSpPr>
            <p:spPr>
              <a:xfrm flipH="1" flipV="1">
                <a:off x="3147237" y="2860159"/>
                <a:ext cx="1738423" cy="233916"/>
              </a:xfrm>
              <a:prstGeom prst="line">
                <a:avLst/>
              </a:prstGeom>
              <a:ln w="31750">
                <a:solidFill>
                  <a:srgbClr val="139A60"/>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3A07A5E-7F04-7CD1-2CA0-E2A0D541634F}"/>
                  </a:ext>
                </a:extLst>
              </p:cNvPr>
              <p:cNvCxnSpPr>
                <a:cxnSpLocks/>
              </p:cNvCxnSpPr>
              <p:nvPr/>
            </p:nvCxnSpPr>
            <p:spPr>
              <a:xfrm flipH="1">
                <a:off x="476164" y="2859392"/>
                <a:ext cx="2679405" cy="0"/>
              </a:xfrm>
              <a:prstGeom prst="line">
                <a:avLst/>
              </a:prstGeom>
              <a:ln w="31750">
                <a:solidFill>
                  <a:srgbClr val="139A60"/>
                </a:solidFill>
              </a:ln>
            </p:spPr>
            <p:style>
              <a:lnRef idx="1">
                <a:schemeClr val="accent1"/>
              </a:lnRef>
              <a:fillRef idx="0">
                <a:schemeClr val="accent1"/>
              </a:fillRef>
              <a:effectRef idx="0">
                <a:schemeClr val="accent1"/>
              </a:effectRef>
              <a:fontRef idx="minor">
                <a:schemeClr val="tx1"/>
              </a:fontRef>
            </p:style>
          </p:cxnSp>
        </p:grpSp>
      </p:grpSp>
      <p:grpSp>
        <p:nvGrpSpPr>
          <p:cNvPr id="88" name="Group 87">
            <a:extLst>
              <a:ext uri="{FF2B5EF4-FFF2-40B4-BE49-F238E27FC236}">
                <a16:creationId xmlns:a16="http://schemas.microsoft.com/office/drawing/2014/main" id="{FF5F51C7-462E-57EE-1E77-BC96FD2504D5}"/>
              </a:ext>
            </a:extLst>
          </p:cNvPr>
          <p:cNvGrpSpPr/>
          <p:nvPr/>
        </p:nvGrpSpPr>
        <p:grpSpPr>
          <a:xfrm>
            <a:off x="445827" y="3820633"/>
            <a:ext cx="4896067" cy="1351868"/>
            <a:chOff x="445827" y="3820633"/>
            <a:chExt cx="4896067" cy="1351868"/>
          </a:xfrm>
          <a:effectLst>
            <a:outerShdw blurRad="51356" dist="41846" dir="5400000" sx="99778" sy="99778" algn="t" rotWithShape="0">
              <a:prstClr val="black">
                <a:alpha val="27000"/>
              </a:prstClr>
            </a:outerShdw>
          </a:effectLst>
        </p:grpSpPr>
        <p:grpSp>
          <p:nvGrpSpPr>
            <p:cNvPr id="89" name="Group 88">
              <a:extLst>
                <a:ext uri="{FF2B5EF4-FFF2-40B4-BE49-F238E27FC236}">
                  <a16:creationId xmlns:a16="http://schemas.microsoft.com/office/drawing/2014/main" id="{829B19A0-A7AE-1E5B-A60F-9EE9A00AE5C7}"/>
                </a:ext>
              </a:extLst>
            </p:cNvPr>
            <p:cNvGrpSpPr/>
            <p:nvPr/>
          </p:nvGrpSpPr>
          <p:grpSpPr>
            <a:xfrm>
              <a:off x="445827" y="3967532"/>
              <a:ext cx="4753731" cy="1204969"/>
              <a:chOff x="131929" y="3094075"/>
              <a:chExt cx="4753731" cy="1204969"/>
            </a:xfrm>
          </p:grpSpPr>
          <p:cxnSp>
            <p:nvCxnSpPr>
              <p:cNvPr id="91" name="Straight Connector 90">
                <a:extLst>
                  <a:ext uri="{FF2B5EF4-FFF2-40B4-BE49-F238E27FC236}">
                    <a16:creationId xmlns:a16="http://schemas.microsoft.com/office/drawing/2014/main" id="{2E1E648D-4947-0239-48B2-F61B2F12C00A}"/>
                  </a:ext>
                </a:extLst>
              </p:cNvPr>
              <p:cNvCxnSpPr>
                <a:cxnSpLocks/>
              </p:cNvCxnSpPr>
              <p:nvPr/>
            </p:nvCxnSpPr>
            <p:spPr>
              <a:xfrm flipH="1">
                <a:off x="2620371" y="3094075"/>
                <a:ext cx="2265289" cy="1204969"/>
              </a:xfrm>
              <a:prstGeom prst="line">
                <a:avLst/>
              </a:prstGeom>
              <a:ln w="31750">
                <a:solidFill>
                  <a:srgbClr val="C7B96D"/>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BD66D25-C421-6764-1D8E-39A8027AD5C7}"/>
                  </a:ext>
                </a:extLst>
              </p:cNvPr>
              <p:cNvCxnSpPr>
                <a:cxnSpLocks/>
              </p:cNvCxnSpPr>
              <p:nvPr/>
            </p:nvCxnSpPr>
            <p:spPr>
              <a:xfrm flipH="1">
                <a:off x="131929" y="4296956"/>
                <a:ext cx="2500476" cy="0"/>
              </a:xfrm>
              <a:prstGeom prst="line">
                <a:avLst/>
              </a:prstGeom>
              <a:ln w="31750">
                <a:solidFill>
                  <a:srgbClr val="C7B96D"/>
                </a:solidFill>
              </a:ln>
            </p:spPr>
            <p:style>
              <a:lnRef idx="1">
                <a:schemeClr val="accent1"/>
              </a:lnRef>
              <a:fillRef idx="0">
                <a:schemeClr val="accent1"/>
              </a:fillRef>
              <a:effectRef idx="0">
                <a:schemeClr val="accent1"/>
              </a:effectRef>
              <a:fontRef idx="minor">
                <a:schemeClr val="tx1"/>
              </a:fontRef>
            </p:style>
          </p:cxnSp>
        </p:grpSp>
        <p:sp>
          <p:nvSpPr>
            <p:cNvPr id="90" name="Oval 89">
              <a:extLst>
                <a:ext uri="{FF2B5EF4-FFF2-40B4-BE49-F238E27FC236}">
                  <a16:creationId xmlns:a16="http://schemas.microsoft.com/office/drawing/2014/main" id="{DD592E43-60F6-976B-5F85-8623EB427FDC}"/>
                </a:ext>
              </a:extLst>
            </p:cNvPr>
            <p:cNvSpPr/>
            <p:nvPr/>
          </p:nvSpPr>
          <p:spPr>
            <a:xfrm>
              <a:off x="5071730" y="3820633"/>
              <a:ext cx="270164" cy="270164"/>
            </a:xfrm>
            <a:prstGeom prst="ellipse">
              <a:avLst/>
            </a:prstGeom>
            <a:solidFill>
              <a:srgbClr val="C7B96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grpSp>
        <p:nvGrpSpPr>
          <p:cNvPr id="93" name="Group 92">
            <a:extLst>
              <a:ext uri="{FF2B5EF4-FFF2-40B4-BE49-F238E27FC236}">
                <a16:creationId xmlns:a16="http://schemas.microsoft.com/office/drawing/2014/main" id="{3DB3852F-5330-92D8-C932-61075FFE8CAA}"/>
              </a:ext>
            </a:extLst>
          </p:cNvPr>
          <p:cNvGrpSpPr/>
          <p:nvPr/>
        </p:nvGrpSpPr>
        <p:grpSpPr>
          <a:xfrm>
            <a:off x="6136759" y="780197"/>
            <a:ext cx="5586668" cy="1200037"/>
            <a:chOff x="6136759" y="780197"/>
            <a:chExt cx="5586668" cy="1200037"/>
          </a:xfrm>
          <a:effectLst>
            <a:outerShdw blurRad="50800" dist="38100" dir="5400000" algn="t" rotWithShape="0">
              <a:prstClr val="black">
                <a:alpha val="27000"/>
              </a:prstClr>
            </a:outerShdw>
          </a:effectLst>
        </p:grpSpPr>
        <p:sp>
          <p:nvSpPr>
            <p:cNvPr id="94" name="Oval 93">
              <a:extLst>
                <a:ext uri="{FF2B5EF4-FFF2-40B4-BE49-F238E27FC236}">
                  <a16:creationId xmlns:a16="http://schemas.microsoft.com/office/drawing/2014/main" id="{61B192BB-013A-9D28-CAAE-97977A19249B}"/>
                </a:ext>
              </a:extLst>
            </p:cNvPr>
            <p:cNvSpPr/>
            <p:nvPr/>
          </p:nvSpPr>
          <p:spPr>
            <a:xfrm>
              <a:off x="6136759" y="1710070"/>
              <a:ext cx="270164" cy="270164"/>
            </a:xfrm>
            <a:prstGeom prst="ellipse">
              <a:avLst/>
            </a:prstGeom>
            <a:solidFill>
              <a:srgbClr val="39ABD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95" name="Group 94">
              <a:extLst>
                <a:ext uri="{FF2B5EF4-FFF2-40B4-BE49-F238E27FC236}">
                  <a16:creationId xmlns:a16="http://schemas.microsoft.com/office/drawing/2014/main" id="{4931E2B4-2047-EF1E-915B-D3E77701C8D8}"/>
                </a:ext>
              </a:extLst>
            </p:cNvPr>
            <p:cNvGrpSpPr/>
            <p:nvPr/>
          </p:nvGrpSpPr>
          <p:grpSpPr>
            <a:xfrm rot="10800000">
              <a:off x="6287069" y="780197"/>
              <a:ext cx="5436358" cy="1066800"/>
              <a:chOff x="-1352503" y="3232243"/>
              <a:chExt cx="5436358" cy="1066800"/>
            </a:xfrm>
          </p:grpSpPr>
          <p:cxnSp>
            <p:nvCxnSpPr>
              <p:cNvPr id="96" name="Straight Connector 95">
                <a:extLst>
                  <a:ext uri="{FF2B5EF4-FFF2-40B4-BE49-F238E27FC236}">
                    <a16:creationId xmlns:a16="http://schemas.microsoft.com/office/drawing/2014/main" id="{C73CC48A-4A27-1BD3-5C1A-73E5D5370452}"/>
                  </a:ext>
                </a:extLst>
              </p:cNvPr>
              <p:cNvCxnSpPr>
                <a:cxnSpLocks/>
              </p:cNvCxnSpPr>
              <p:nvPr/>
            </p:nvCxnSpPr>
            <p:spPr>
              <a:xfrm rot="10800000" flipV="1">
                <a:off x="2620372" y="3232243"/>
                <a:ext cx="1463483" cy="1066800"/>
              </a:xfrm>
              <a:prstGeom prst="line">
                <a:avLst/>
              </a:prstGeom>
              <a:ln w="31750">
                <a:solidFill>
                  <a:srgbClr val="39ABD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A597594-5C83-F2C2-3E99-5AFF424BE68C}"/>
                  </a:ext>
                </a:extLst>
              </p:cNvPr>
              <p:cNvCxnSpPr>
                <a:cxnSpLocks/>
              </p:cNvCxnSpPr>
              <p:nvPr/>
            </p:nvCxnSpPr>
            <p:spPr>
              <a:xfrm rot="10800000">
                <a:off x="-1352503" y="4296956"/>
                <a:ext cx="3984481" cy="0"/>
              </a:xfrm>
              <a:prstGeom prst="line">
                <a:avLst/>
              </a:prstGeom>
              <a:ln w="31750">
                <a:solidFill>
                  <a:srgbClr val="39ABD1"/>
                </a:solidFill>
              </a:ln>
            </p:spPr>
            <p:style>
              <a:lnRef idx="1">
                <a:schemeClr val="accent1"/>
              </a:lnRef>
              <a:fillRef idx="0">
                <a:schemeClr val="accent1"/>
              </a:fillRef>
              <a:effectRef idx="0">
                <a:schemeClr val="accent1"/>
              </a:effectRef>
              <a:fontRef idx="minor">
                <a:schemeClr val="tx1"/>
              </a:fontRef>
            </p:style>
          </p:cxnSp>
        </p:grpSp>
      </p:grpSp>
      <p:grpSp>
        <p:nvGrpSpPr>
          <p:cNvPr id="98" name="Group 97">
            <a:extLst>
              <a:ext uri="{FF2B5EF4-FFF2-40B4-BE49-F238E27FC236}">
                <a16:creationId xmlns:a16="http://schemas.microsoft.com/office/drawing/2014/main" id="{77FB9F62-BDB2-5011-F339-18AB3B2B54EC}"/>
              </a:ext>
            </a:extLst>
          </p:cNvPr>
          <p:cNvGrpSpPr/>
          <p:nvPr/>
        </p:nvGrpSpPr>
        <p:grpSpPr>
          <a:xfrm>
            <a:off x="8077200" y="2884967"/>
            <a:ext cx="3646227" cy="270164"/>
            <a:chOff x="8077200" y="2884967"/>
            <a:chExt cx="3646227" cy="270164"/>
          </a:xfrm>
          <a:effectLst>
            <a:outerShdw blurRad="50800" dist="38100" dir="5400000" algn="t" rotWithShape="0">
              <a:prstClr val="black">
                <a:alpha val="27000"/>
              </a:prstClr>
            </a:outerShdw>
          </a:effectLst>
        </p:grpSpPr>
        <p:sp>
          <p:nvSpPr>
            <p:cNvPr id="99" name="Oval 98">
              <a:extLst>
                <a:ext uri="{FF2B5EF4-FFF2-40B4-BE49-F238E27FC236}">
                  <a16:creationId xmlns:a16="http://schemas.microsoft.com/office/drawing/2014/main" id="{E5F7FE7E-7A43-9F0B-CBF0-62CA0262AEBD}"/>
                </a:ext>
              </a:extLst>
            </p:cNvPr>
            <p:cNvSpPr/>
            <p:nvPr/>
          </p:nvSpPr>
          <p:spPr>
            <a:xfrm>
              <a:off x="8077200" y="2884967"/>
              <a:ext cx="270164" cy="270164"/>
            </a:xfrm>
            <a:prstGeom prst="ellipse">
              <a:avLst/>
            </a:prstGeom>
            <a:solidFill>
              <a:srgbClr val="B75E5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cxnSp>
          <p:nvCxnSpPr>
            <p:cNvPr id="100" name="Straight Connector 99">
              <a:extLst>
                <a:ext uri="{FF2B5EF4-FFF2-40B4-BE49-F238E27FC236}">
                  <a16:creationId xmlns:a16="http://schemas.microsoft.com/office/drawing/2014/main" id="{81CB46B6-D7AC-0E6B-EE2B-8E2AA04E33F3}"/>
                </a:ext>
              </a:extLst>
            </p:cNvPr>
            <p:cNvCxnSpPr>
              <a:cxnSpLocks/>
            </p:cNvCxnSpPr>
            <p:nvPr/>
          </p:nvCxnSpPr>
          <p:spPr>
            <a:xfrm>
              <a:off x="8207092" y="3022791"/>
              <a:ext cx="3516335" cy="0"/>
            </a:xfrm>
            <a:prstGeom prst="line">
              <a:avLst/>
            </a:prstGeom>
            <a:ln w="31750">
              <a:solidFill>
                <a:srgbClr val="B75E5D"/>
              </a:solidFill>
            </a:ln>
          </p:spPr>
          <p:style>
            <a:lnRef idx="1">
              <a:schemeClr val="accent1"/>
            </a:lnRef>
            <a:fillRef idx="0">
              <a:schemeClr val="accent1"/>
            </a:fillRef>
            <a:effectRef idx="0">
              <a:schemeClr val="accent1"/>
            </a:effectRef>
            <a:fontRef idx="minor">
              <a:schemeClr val="tx1"/>
            </a:fontRef>
          </p:style>
        </p:cxnSp>
      </p:grpSp>
      <p:grpSp>
        <p:nvGrpSpPr>
          <p:cNvPr id="101" name="Group 100">
            <a:extLst>
              <a:ext uri="{FF2B5EF4-FFF2-40B4-BE49-F238E27FC236}">
                <a16:creationId xmlns:a16="http://schemas.microsoft.com/office/drawing/2014/main" id="{929BEC07-F3C9-7E57-C7CC-A9DFA3B65562}"/>
              </a:ext>
            </a:extLst>
          </p:cNvPr>
          <p:cNvGrpSpPr/>
          <p:nvPr/>
        </p:nvGrpSpPr>
        <p:grpSpPr>
          <a:xfrm>
            <a:off x="6481063" y="4547190"/>
            <a:ext cx="5242364" cy="621576"/>
            <a:chOff x="6481063" y="4547190"/>
            <a:chExt cx="5242364" cy="621576"/>
          </a:xfrm>
          <a:effectLst>
            <a:outerShdw blurRad="50800" dist="38100" dir="5400000" algn="t" rotWithShape="0">
              <a:prstClr val="black">
                <a:alpha val="27000"/>
              </a:prstClr>
            </a:outerShdw>
          </a:effectLst>
        </p:grpSpPr>
        <p:sp>
          <p:nvSpPr>
            <p:cNvPr id="102" name="Oval 101">
              <a:extLst>
                <a:ext uri="{FF2B5EF4-FFF2-40B4-BE49-F238E27FC236}">
                  <a16:creationId xmlns:a16="http://schemas.microsoft.com/office/drawing/2014/main" id="{30EA173B-6F42-5853-1914-DF6E15796FA0}"/>
                </a:ext>
              </a:extLst>
            </p:cNvPr>
            <p:cNvSpPr/>
            <p:nvPr/>
          </p:nvSpPr>
          <p:spPr>
            <a:xfrm>
              <a:off x="6481063" y="4547190"/>
              <a:ext cx="270164" cy="270164"/>
            </a:xfrm>
            <a:prstGeom prst="ellipse">
              <a:avLst/>
            </a:prstGeom>
            <a:solidFill>
              <a:srgbClr val="D2905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grpSp>
          <p:nvGrpSpPr>
            <p:cNvPr id="103" name="Group 102">
              <a:extLst>
                <a:ext uri="{FF2B5EF4-FFF2-40B4-BE49-F238E27FC236}">
                  <a16:creationId xmlns:a16="http://schemas.microsoft.com/office/drawing/2014/main" id="{8B66E3B4-9CA5-A9AB-0D96-8D4F84C56828}"/>
                </a:ext>
              </a:extLst>
            </p:cNvPr>
            <p:cNvGrpSpPr/>
            <p:nvPr/>
          </p:nvGrpSpPr>
          <p:grpSpPr>
            <a:xfrm rot="10800000">
              <a:off x="6611112" y="4681728"/>
              <a:ext cx="5112315" cy="487038"/>
              <a:chOff x="-1352503" y="4293589"/>
              <a:chExt cx="5112315" cy="487038"/>
            </a:xfrm>
          </p:grpSpPr>
          <p:cxnSp>
            <p:nvCxnSpPr>
              <p:cNvPr id="104" name="Straight Connector 103">
                <a:extLst>
                  <a:ext uri="{FF2B5EF4-FFF2-40B4-BE49-F238E27FC236}">
                    <a16:creationId xmlns:a16="http://schemas.microsoft.com/office/drawing/2014/main" id="{A25752FF-6CB7-823A-EBBC-473BD3C09EE5}"/>
                  </a:ext>
                </a:extLst>
              </p:cNvPr>
              <p:cNvCxnSpPr>
                <a:cxnSpLocks/>
              </p:cNvCxnSpPr>
              <p:nvPr/>
            </p:nvCxnSpPr>
            <p:spPr>
              <a:xfrm rot="10800000">
                <a:off x="1068107" y="4293589"/>
                <a:ext cx="2691705" cy="487038"/>
              </a:xfrm>
              <a:prstGeom prst="line">
                <a:avLst/>
              </a:prstGeom>
              <a:ln w="31750">
                <a:solidFill>
                  <a:srgbClr val="D29056"/>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24B938E3-25FA-CD4B-7AD2-79E7D9D9C447}"/>
                  </a:ext>
                </a:extLst>
              </p:cNvPr>
              <p:cNvCxnSpPr>
                <a:cxnSpLocks/>
              </p:cNvCxnSpPr>
              <p:nvPr/>
            </p:nvCxnSpPr>
            <p:spPr>
              <a:xfrm rot="10800000">
                <a:off x="-1352503" y="4296956"/>
                <a:ext cx="2433123" cy="0"/>
              </a:xfrm>
              <a:prstGeom prst="line">
                <a:avLst/>
              </a:prstGeom>
              <a:ln w="31750">
                <a:solidFill>
                  <a:srgbClr val="D29056"/>
                </a:solidFill>
              </a:ln>
            </p:spPr>
            <p:style>
              <a:lnRef idx="1">
                <a:schemeClr val="accent1"/>
              </a:lnRef>
              <a:fillRef idx="0">
                <a:schemeClr val="accent1"/>
              </a:fillRef>
              <a:effectRef idx="0">
                <a:schemeClr val="accent1"/>
              </a:effectRef>
              <a:fontRef idx="minor">
                <a:schemeClr val="tx1"/>
              </a:fontRef>
            </p:style>
          </p:cxnSp>
        </p:grpSp>
      </p:grpSp>
      <p:pic>
        <p:nvPicPr>
          <p:cNvPr id="106" name="Picture 105" descr="A picture containing text, clipart, sign&#10;&#10;AI-generated content may be incorrect.">
            <a:extLst>
              <a:ext uri="{FF2B5EF4-FFF2-40B4-BE49-F238E27FC236}">
                <a16:creationId xmlns:a16="http://schemas.microsoft.com/office/drawing/2014/main" id="{937CB17B-1B89-9309-010C-263F4D9F752A}"/>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7000"/>
                    </a14:imgEffect>
                  </a14:imgLayer>
                </a14:imgProps>
              </a:ext>
              <a:ext uri="{28A0092B-C50C-407E-A947-70E740481C1C}">
                <a14:useLocalDpi xmlns:a14="http://schemas.microsoft.com/office/drawing/2010/main" val="0"/>
              </a:ext>
            </a:extLst>
          </a:blip>
          <a:stretch>
            <a:fillRect/>
          </a:stretch>
        </p:blipFill>
        <p:spPr>
          <a:xfrm>
            <a:off x="8668766" y="2447544"/>
            <a:ext cx="292100" cy="304800"/>
          </a:xfrm>
          <a:prstGeom prst="rect">
            <a:avLst/>
          </a:prstGeom>
        </p:spPr>
      </p:pic>
      <p:pic>
        <p:nvPicPr>
          <p:cNvPr id="107" name="Picture 106" descr="Logo, icon&#10;&#10;AI-generated content may be incorrect.">
            <a:extLst>
              <a:ext uri="{FF2B5EF4-FFF2-40B4-BE49-F238E27FC236}">
                <a16:creationId xmlns:a16="http://schemas.microsoft.com/office/drawing/2014/main" id="{91A70843-B8ED-B9A8-2314-7C359802A233}"/>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16000"/>
                    </a14:imgEffect>
                  </a14:imgLayer>
                </a14:imgProps>
              </a:ext>
              <a:ext uri="{28A0092B-C50C-407E-A947-70E740481C1C}">
                <a14:useLocalDpi xmlns:a14="http://schemas.microsoft.com/office/drawing/2010/main" val="0"/>
              </a:ext>
            </a:extLst>
          </a:blip>
          <a:stretch>
            <a:fillRect/>
          </a:stretch>
        </p:blipFill>
        <p:spPr>
          <a:xfrm>
            <a:off x="5702300" y="515366"/>
            <a:ext cx="787400" cy="292100"/>
          </a:xfrm>
          <a:prstGeom prst="rect">
            <a:avLst/>
          </a:prstGeom>
        </p:spPr>
      </p:pic>
      <p:pic>
        <p:nvPicPr>
          <p:cNvPr id="108" name="Picture 107" descr="Logo, icon&#10;&#10;AI-generated content may be incorrect.">
            <a:extLst>
              <a:ext uri="{FF2B5EF4-FFF2-40B4-BE49-F238E27FC236}">
                <a16:creationId xmlns:a16="http://schemas.microsoft.com/office/drawing/2014/main" id="{02C624EC-DC0C-EB80-5A22-9A5AB6C717BA}"/>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15000"/>
                    </a14:imgEffect>
                  </a14:imgLayer>
                </a14:imgProps>
              </a:ext>
              <a:ext uri="{28A0092B-C50C-407E-A947-70E740481C1C}">
                <a14:useLocalDpi xmlns:a14="http://schemas.microsoft.com/office/drawing/2010/main" val="0"/>
              </a:ext>
            </a:extLst>
          </a:blip>
          <a:stretch>
            <a:fillRect/>
          </a:stretch>
        </p:blipFill>
        <p:spPr>
          <a:xfrm>
            <a:off x="7460996" y="5490972"/>
            <a:ext cx="635000" cy="533400"/>
          </a:xfrm>
          <a:prstGeom prst="rect">
            <a:avLst/>
          </a:prstGeom>
        </p:spPr>
      </p:pic>
      <p:pic>
        <p:nvPicPr>
          <p:cNvPr id="109" name="Picture 108" descr="Icon&#10;&#10;AI-generated content may be incorrect.">
            <a:extLst>
              <a:ext uri="{FF2B5EF4-FFF2-40B4-BE49-F238E27FC236}">
                <a16:creationId xmlns:a16="http://schemas.microsoft.com/office/drawing/2014/main" id="{6634499B-E30E-04CB-7E69-DEF09E30651A}"/>
              </a:ext>
            </a:extLst>
          </p:cNvPr>
          <p:cNvPicPr>
            <a:picLocks noChangeAspect="1"/>
          </p:cNvPicPr>
          <p:nvPr/>
        </p:nvPicPr>
        <p:blipFill>
          <a:blip r:embed="rId12">
            <a:extLst>
              <a:ext uri="{BEBA8EAE-BF5A-486C-A8C5-ECC9F3942E4B}">
                <a14:imgProps xmlns:a14="http://schemas.microsoft.com/office/drawing/2010/main">
                  <a14:imgLayer r:embed="rId13">
                    <a14:imgEffect>
                      <a14:brightnessContrast bright="15000"/>
                    </a14:imgEffect>
                  </a14:imgLayer>
                </a14:imgProps>
              </a:ext>
              <a:ext uri="{28A0092B-C50C-407E-A947-70E740481C1C}">
                <a14:useLocalDpi xmlns:a14="http://schemas.microsoft.com/office/drawing/2010/main" val="0"/>
              </a:ext>
            </a:extLst>
          </a:blip>
          <a:stretch>
            <a:fillRect/>
          </a:stretch>
        </p:blipFill>
        <p:spPr>
          <a:xfrm>
            <a:off x="3977894" y="5341620"/>
            <a:ext cx="749300" cy="685800"/>
          </a:xfrm>
          <a:prstGeom prst="rect">
            <a:avLst/>
          </a:prstGeom>
        </p:spPr>
      </p:pic>
      <p:pic>
        <p:nvPicPr>
          <p:cNvPr id="110" name="Picture 109" descr="Icon&#10;&#10;AI-generated content may be incorrect.">
            <a:extLst>
              <a:ext uri="{FF2B5EF4-FFF2-40B4-BE49-F238E27FC236}">
                <a16:creationId xmlns:a16="http://schemas.microsoft.com/office/drawing/2014/main" id="{11D137C6-F23A-4608-B1CB-C4D584B38DA3}"/>
              </a:ext>
            </a:extLst>
          </p:cNvPr>
          <p:cNvPicPr>
            <a:picLocks noChangeAspect="1"/>
          </p:cNvPicPr>
          <p:nvPr/>
        </p:nvPicPr>
        <p:blipFill>
          <a:blip r:embed="rId14">
            <a:extLst>
              <a:ext uri="{BEBA8EAE-BF5A-486C-A8C5-ECC9F3942E4B}">
                <a14:imgProps xmlns:a14="http://schemas.microsoft.com/office/drawing/2010/main">
                  <a14:imgLayer r:embed="rId15">
                    <a14:imgEffect>
                      <a14:brightnessContrast bright="15000"/>
                    </a14:imgEffect>
                  </a14:imgLayer>
                </a14:imgProps>
              </a:ext>
              <a:ext uri="{28A0092B-C50C-407E-A947-70E740481C1C}">
                <a14:useLocalDpi xmlns:a14="http://schemas.microsoft.com/office/drawing/2010/main" val="0"/>
              </a:ext>
            </a:extLst>
          </a:blip>
          <a:stretch>
            <a:fillRect/>
          </a:stretch>
        </p:blipFill>
        <p:spPr>
          <a:xfrm>
            <a:off x="3228594" y="2187194"/>
            <a:ext cx="419100" cy="825500"/>
          </a:xfrm>
          <a:prstGeom prst="rect">
            <a:avLst/>
          </a:prstGeom>
        </p:spPr>
      </p:pic>
      <p:sp>
        <p:nvSpPr>
          <p:cNvPr id="2" name="TextBox 1">
            <a:extLst>
              <a:ext uri="{FF2B5EF4-FFF2-40B4-BE49-F238E27FC236}">
                <a16:creationId xmlns:a16="http://schemas.microsoft.com/office/drawing/2014/main" id="{45ECFB95-1AA9-0013-6F56-82842B7411AD}"/>
              </a:ext>
            </a:extLst>
          </p:cNvPr>
          <p:cNvSpPr txBox="1"/>
          <p:nvPr/>
        </p:nvSpPr>
        <p:spPr>
          <a:xfrm>
            <a:off x="9225517" y="6441447"/>
            <a:ext cx="2966483" cy="2539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FFFF00"/>
                </a:solidFill>
                <a:effectLst/>
                <a:uLnTx/>
                <a:uFillTx/>
                <a:latin typeface="Arial" panose="020B0604020202020204"/>
                <a:ea typeface="+mn-ea"/>
                <a:cs typeface="+mn-cs"/>
              </a:rPr>
              <a:t>*contributing, competitively-selected missions</a:t>
            </a:r>
          </a:p>
        </p:txBody>
      </p:sp>
      <p:sp>
        <p:nvSpPr>
          <p:cNvPr id="3" name="TextBox 2">
            <a:extLst>
              <a:ext uri="{FF2B5EF4-FFF2-40B4-BE49-F238E27FC236}">
                <a16:creationId xmlns:a16="http://schemas.microsoft.com/office/drawing/2014/main" id="{E88A6302-E9F5-96DE-944D-EA612ED533B8}"/>
              </a:ext>
            </a:extLst>
          </p:cNvPr>
          <p:cNvSpPr txBox="1"/>
          <p:nvPr/>
        </p:nvSpPr>
        <p:spPr>
          <a:xfrm>
            <a:off x="9568542" y="1431711"/>
            <a:ext cx="2242159" cy="2285241"/>
          </a:xfrm>
          <a:prstGeom prst="rect">
            <a:avLst/>
          </a:prstGeom>
          <a:noFill/>
        </p:spPr>
        <p:txBody>
          <a:bodyPr wrap="square" rtlCol="0">
            <a:spAutoFit/>
          </a:bodyPr>
          <a:lstStyle/>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rPr>
              <a:t>INCUS</a:t>
            </a: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err="1">
                <a:ln>
                  <a:noFill/>
                </a:ln>
                <a:solidFill>
                  <a:srgbClr val="FFFF00"/>
                </a:solidFill>
                <a:effectLst/>
                <a:uLnTx/>
                <a:uFillTx/>
                <a:latin typeface="Arial Narrow" panose="020B0604020202020204" pitchFamily="34" charset="0"/>
                <a:ea typeface="+mn-ea"/>
                <a:cs typeface="Arial Narrow" panose="020B0604020202020204" pitchFamily="34" charset="0"/>
              </a:rPr>
              <a:t>PolSIR</a:t>
            </a:r>
            <a:endPar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endParaRP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PMM</a:t>
            </a: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FALCON-Lidar</a:t>
            </a:r>
          </a:p>
          <a:p>
            <a:pPr marL="0" marR="0" lvl="0" indent="0" algn="r" defTabSz="914400" rtl="0" eaLnBrk="1" fontAlgn="auto" latinLnBrk="0" hangingPunct="1">
              <a:lnSpc>
                <a:spcPts val="1920"/>
              </a:lnSpc>
              <a:spcBef>
                <a:spcPts val="0"/>
              </a:spcBef>
              <a:spcAft>
                <a:spcPts val="0"/>
              </a:spcAft>
              <a:buClrTx/>
              <a:buSzTx/>
              <a:buFontTx/>
              <a:buNone/>
              <a:tabLst/>
              <a:defRPr/>
            </a:pPr>
            <a:r>
              <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rPr>
              <a:t>FALCON-Radar</a:t>
            </a:r>
          </a:p>
          <a:p>
            <a:pPr marL="0" marR="0" lvl="0" indent="0" algn="r" defTabSz="914400" rtl="0" eaLnBrk="1" fontAlgn="auto" latinLnBrk="0" hangingPunct="1">
              <a:lnSpc>
                <a:spcPts val="1920"/>
              </a:lnSpc>
              <a:spcBef>
                <a:spcPts val="0"/>
              </a:spcBef>
              <a:spcAft>
                <a:spcPts val="0"/>
              </a:spcAft>
              <a:buClrTx/>
              <a:buSzTx/>
              <a:buFontTx/>
              <a:buNone/>
              <a:tabLst/>
              <a:defRPr/>
            </a:pPr>
            <a:r>
              <a:rPr lang="en-US" sz="1600">
                <a:solidFill>
                  <a:srgbClr val="FFFFFF">
                    <a:lumMod val="95000"/>
                  </a:srgbClr>
                </a:solidFill>
                <a:latin typeface="Arial Narrow" panose="020B0604020202020204" pitchFamily="34" charset="0"/>
                <a:cs typeface="Arial Narrow" panose="020B0604020202020204" pitchFamily="34" charset="0"/>
              </a:rPr>
              <a:t>Commercial Radiometry</a:t>
            </a:r>
            <a:endPar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endParaRPr>
          </a:p>
          <a:p>
            <a:pPr marL="0" marR="0" lvl="0" indent="0" algn="r" defTabSz="914400" rtl="0" eaLnBrk="1" fontAlgn="auto" latinLnBrk="0" hangingPunct="1">
              <a:lnSpc>
                <a:spcPts val="192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endParaRPr>
          </a:p>
          <a:p>
            <a:pPr marL="0" marR="0" lvl="0" indent="0" algn="r" defTabSz="914400" rtl="0" eaLnBrk="1" fontAlgn="auto" latinLnBrk="0" hangingPunct="1">
              <a:lnSpc>
                <a:spcPts val="192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00"/>
              </a:solidFill>
              <a:effectLst/>
              <a:uLnTx/>
              <a:uFillTx/>
              <a:latin typeface="Arial Narrow" panose="020B0604020202020204" pitchFamily="34" charset="0"/>
              <a:ea typeface="+mn-ea"/>
              <a:cs typeface="Arial Narrow" panose="020B0604020202020204" pitchFamily="34" charset="0"/>
            </a:endParaRPr>
          </a:p>
          <a:p>
            <a:pPr marL="0" marR="0" lvl="0" indent="0" algn="r" defTabSz="914400" rtl="0" eaLnBrk="1" fontAlgn="auto" latinLnBrk="0" hangingPunct="1">
              <a:lnSpc>
                <a:spcPts val="192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lumMod val="95000"/>
                </a:srgbClr>
              </a:solidFill>
              <a:effectLst/>
              <a:uLnTx/>
              <a:uFillTx/>
              <a:latin typeface="Arial Narrow" panose="020B0604020202020204" pitchFamily="34" charset="0"/>
              <a:ea typeface="+mn-ea"/>
              <a:cs typeface="Arial Narrow" panose="020B0604020202020204" pitchFamily="34" charset="0"/>
            </a:endParaRPr>
          </a:p>
        </p:txBody>
      </p:sp>
    </p:spTree>
    <p:extLst>
      <p:ext uri="{BB962C8B-B14F-4D97-AF65-F5344CB8AC3E}">
        <p14:creationId xmlns:p14="http://schemas.microsoft.com/office/powerpoint/2010/main" val="3266384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D781152-4E49-A37F-366E-65868B9DCD7B}"/>
              </a:ext>
            </a:extLst>
          </p:cNvPr>
          <p:cNvSpPr>
            <a:spLocks noGrp="1"/>
          </p:cNvSpPr>
          <p:nvPr>
            <p:ph type="body" sz="quarter" idx="15"/>
          </p:nvPr>
        </p:nvSpPr>
        <p:spPr>
          <a:xfrm>
            <a:off x="478270" y="5010382"/>
            <a:ext cx="8043938" cy="573157"/>
          </a:xfrm>
        </p:spPr>
        <p:txBody>
          <a:bodyPr/>
          <a:lstStyle/>
          <a:p>
            <a:r>
              <a:rPr lang="en-US" sz="3600" b="1"/>
              <a:t>ESD Flight Launches </a:t>
            </a:r>
          </a:p>
          <a:p>
            <a:r>
              <a:rPr lang="en-US" sz="3600" b="1"/>
              <a:t>2025</a:t>
            </a:r>
          </a:p>
        </p:txBody>
      </p:sp>
    </p:spTree>
    <p:extLst>
      <p:ext uri="{BB962C8B-B14F-4D97-AF65-F5344CB8AC3E}">
        <p14:creationId xmlns:p14="http://schemas.microsoft.com/office/powerpoint/2010/main" val="2575783296"/>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89F5FD4-4339-0877-CAC4-189DE7C9BF97}"/>
              </a:ext>
            </a:extLst>
          </p:cNvPr>
          <p:cNvSpPr>
            <a:spLocks noGrp="1"/>
          </p:cNvSpPr>
          <p:nvPr>
            <p:ph type="body" sz="quarter" idx="12"/>
          </p:nvPr>
        </p:nvSpPr>
        <p:spPr/>
        <p:txBody>
          <a:bodyPr/>
          <a:lstStyle/>
          <a:p>
            <a:r>
              <a:rPr lang="en-US"/>
              <a:t>Recent Launches</a:t>
            </a:r>
          </a:p>
        </p:txBody>
      </p:sp>
      <p:sp>
        <p:nvSpPr>
          <p:cNvPr id="3" name="Text Placeholder 2">
            <a:extLst>
              <a:ext uri="{FF2B5EF4-FFF2-40B4-BE49-F238E27FC236}">
                <a16:creationId xmlns:a16="http://schemas.microsoft.com/office/drawing/2014/main" id="{10197011-D55D-7C1E-287F-D315557B639D}"/>
              </a:ext>
            </a:extLst>
          </p:cNvPr>
          <p:cNvSpPr>
            <a:spLocks noGrp="1"/>
          </p:cNvSpPr>
          <p:nvPr>
            <p:ph type="body" sz="quarter" idx="26"/>
          </p:nvPr>
        </p:nvSpPr>
        <p:spPr>
          <a:xfrm>
            <a:off x="801756" y="346642"/>
            <a:ext cx="4523279" cy="331304"/>
          </a:xfrm>
        </p:spPr>
        <p:txBody>
          <a:bodyPr/>
          <a:lstStyle/>
          <a:p>
            <a:r>
              <a:rPr lang="en-US" sz="2800" b="1">
                <a:latin typeface="Arial"/>
                <a:cs typeface="Arial"/>
              </a:rPr>
              <a:t>Highlights: Sentinel-6B</a:t>
            </a:r>
          </a:p>
          <a:p>
            <a:endParaRPr lang="en-US"/>
          </a:p>
        </p:txBody>
      </p:sp>
      <p:sp>
        <p:nvSpPr>
          <p:cNvPr id="5" name="Content Placeholder 2">
            <a:extLst>
              <a:ext uri="{FF2B5EF4-FFF2-40B4-BE49-F238E27FC236}">
                <a16:creationId xmlns:a16="http://schemas.microsoft.com/office/drawing/2014/main" id="{4E44B077-1000-411E-7075-CB63AEB85CF5}"/>
              </a:ext>
            </a:extLst>
          </p:cNvPr>
          <p:cNvSpPr txBox="1">
            <a:spLocks/>
          </p:cNvSpPr>
          <p:nvPr/>
        </p:nvSpPr>
        <p:spPr>
          <a:xfrm>
            <a:off x="951418" y="1061682"/>
            <a:ext cx="6188843" cy="563634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a:ln>
                  <a:noFill/>
                </a:ln>
                <a:solidFill>
                  <a:srgbClr val="FFFFFF"/>
                </a:solidFill>
                <a:effectLst/>
                <a:uLnTx/>
                <a:uFillTx/>
                <a:latin typeface="Arial" panose="020B0604020202020204"/>
                <a:ea typeface="+mn-ea"/>
                <a:cs typeface="Arial"/>
              </a:rPr>
              <a:t>Launched from VSFB on Nov. 16, Sentinel-6B is the second satellite in a series </a:t>
            </a:r>
            <a:r>
              <a:rPr kumimoji="0" lang="en-US" sz="2000" b="0" i="0" u="none" strike="noStrike" kern="1200" cap="none" spc="0" normalizeH="0" baseline="0" noProof="0">
                <a:ln>
                  <a:noFill/>
                </a:ln>
                <a:solidFill>
                  <a:srgbClr val="FFFFFF"/>
                </a:solidFill>
                <a:effectLst/>
                <a:uLnTx/>
                <a:uFillTx/>
                <a:latin typeface="Arial"/>
                <a:ea typeface="+mn-ea"/>
                <a:cs typeface="Arial"/>
              </a:rPr>
              <a:t>of two (following Sentinel-6A) </a:t>
            </a:r>
          </a:p>
          <a:p>
            <a:pPr marL="285750" indent="-285750">
              <a:lnSpc>
                <a:spcPct val="110000"/>
              </a:lnSpc>
              <a:defRPr/>
            </a:pPr>
            <a:r>
              <a:rPr lang="en-US" sz="1900">
                <a:solidFill>
                  <a:srgbClr val="FFFFFF"/>
                </a:solidFill>
                <a:latin typeface="Arial" panose="020B0604020202020204"/>
                <a:cs typeface="Arial"/>
              </a:rPr>
              <a:t>Extends nearly 40 year history of ocean </a:t>
            </a:r>
            <a:r>
              <a:rPr kumimoji="0" lang="en-US" sz="1900" b="0" i="0" u="none" strike="noStrike" kern="1200" cap="none" spc="0" normalizeH="0" baseline="0" noProof="0">
                <a:ln>
                  <a:noFill/>
                </a:ln>
                <a:solidFill>
                  <a:srgbClr val="FFFFFF"/>
                </a:solidFill>
                <a:effectLst/>
                <a:uLnTx/>
                <a:uFillTx/>
                <a:latin typeface="Arial" panose="020B0604020202020204"/>
                <a:ea typeface="+mn-ea"/>
                <a:cs typeface="Arial"/>
              </a:rPr>
              <a:t>surface topography measurements by satellite altimetry </a:t>
            </a:r>
            <a:endParaRPr lang="en-US" sz="1900">
              <a:solidFill>
                <a:srgbClr val="FFFFFF"/>
              </a:solidFill>
              <a:latin typeface="Arial" panose="020B0604020202020204"/>
              <a:cs typeface="Arial"/>
            </a:endParaRPr>
          </a:p>
          <a:p>
            <a:pPr marL="285750" indent="-285750">
              <a:lnSpc>
                <a:spcPct val="110000"/>
              </a:lnSpc>
              <a:defRPr/>
            </a:pPr>
            <a:r>
              <a:rPr kumimoji="0" lang="en-US" sz="1900" b="0" i="0" u="none" strike="noStrike" kern="1200" cap="none" spc="0" normalizeH="0" baseline="0" noProof="0">
                <a:ln>
                  <a:noFill/>
                </a:ln>
                <a:solidFill>
                  <a:srgbClr val="FFFFFF"/>
                </a:solidFill>
                <a:effectLst/>
                <a:uLnTx/>
                <a:uFillTx/>
                <a:latin typeface="Arial" panose="020B0604020202020204"/>
                <a:ea typeface="+mn-ea"/>
                <a:cs typeface="Arial"/>
              </a:rPr>
              <a:t>Measurements form basis for flood predictions for coastal infrastructure, real estate, energy storage sites, &amp; other coastal assets </a:t>
            </a:r>
            <a:endParaRPr lang="en-US">
              <a:ea typeface="+mn-ea"/>
            </a:endParaRPr>
          </a:p>
          <a:p>
            <a:pPr marL="285750" marR="0" lvl="0" indent="-28575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a:ln>
                  <a:noFill/>
                </a:ln>
                <a:solidFill>
                  <a:srgbClr val="FFFFFF"/>
                </a:solidFill>
                <a:effectLst/>
                <a:uLnTx/>
                <a:uFillTx/>
                <a:latin typeface="Arial" panose="020B0604020202020204"/>
                <a:ea typeface="+mn-ea"/>
                <a:cs typeface="Arial"/>
              </a:rPr>
              <a:t>Data also supports:</a:t>
            </a:r>
          </a:p>
          <a:p>
            <a:pPr marL="5143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900" b="0" i="0" u="none" strike="noStrike" kern="1200" cap="none" spc="0" normalizeH="0" baseline="0" noProof="0">
                <a:ln>
                  <a:noFill/>
                </a:ln>
                <a:solidFill>
                  <a:srgbClr val="FFFFFF"/>
                </a:solidFill>
                <a:effectLst/>
                <a:uLnTx/>
                <a:uFillTx/>
                <a:latin typeface="Arial" panose="020B0604020202020204"/>
                <a:ea typeface="+mn-ea"/>
                <a:cs typeface="Arial"/>
              </a:rPr>
              <a:t>Short-term forecasting for weather predictions and long-term forecasting for seasonal conditions</a:t>
            </a:r>
          </a:p>
          <a:p>
            <a:pPr marL="514350" marR="0" lvl="1" indent="-28575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1900" b="0" i="0" u="none" strike="noStrike" kern="1200" cap="none" spc="0" normalizeH="0" baseline="0" noProof="0">
                <a:ln>
                  <a:noFill/>
                </a:ln>
                <a:solidFill>
                  <a:srgbClr val="FFFFFF"/>
                </a:solidFill>
                <a:effectLst/>
                <a:uLnTx/>
                <a:uFillTx/>
                <a:latin typeface="Arial" panose="020B0604020202020204"/>
                <a:ea typeface="+mn-ea"/>
                <a:cs typeface="Arial"/>
              </a:rPr>
              <a:t>Operational oceanography, </a:t>
            </a:r>
          </a:p>
          <a:p>
            <a:pPr marL="1028700" marR="0" lvl="2" indent="-3429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FFFFFF"/>
                </a:solidFill>
                <a:effectLst/>
                <a:uLnTx/>
                <a:uFillTx/>
                <a:latin typeface="Arial" panose="020B0604020202020204"/>
                <a:ea typeface="+mn-ea"/>
                <a:cs typeface="Arial"/>
              </a:rPr>
              <a:t>Improving forecasts of ocean currents and wind</a:t>
            </a:r>
          </a:p>
          <a:p>
            <a:pPr marL="1028700" marR="0" lvl="2" indent="-3429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FFFFFF"/>
                </a:solidFill>
                <a:effectLst/>
                <a:uLnTx/>
                <a:uFillTx/>
                <a:latin typeface="Arial" panose="020B0604020202020204"/>
                <a:ea typeface="+mn-ea"/>
                <a:cs typeface="Arial"/>
              </a:rPr>
              <a:t>Wave conditions</a:t>
            </a:r>
          </a:p>
          <a:p>
            <a:pPr marL="1028700" marR="0" lvl="2" indent="-342900" algn="l" defTabSz="914400" rtl="0" eaLnBrk="1" fontAlgn="auto" latinLnBrk="0" hangingPunct="1">
              <a:lnSpc>
                <a:spcPct val="10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FFFFFF"/>
                </a:solidFill>
                <a:effectLst/>
                <a:uLnTx/>
                <a:uFillTx/>
                <a:latin typeface="Arial" panose="020B0604020202020204"/>
                <a:ea typeface="+mn-ea"/>
                <a:cs typeface="Arial"/>
              </a:rPr>
              <a:t>Critical for navigation, search and rescue, and debris tracking</a:t>
            </a:r>
          </a:p>
        </p:txBody>
      </p:sp>
      <p:pic>
        <p:nvPicPr>
          <p:cNvPr id="6" name="Picture 5">
            <a:extLst>
              <a:ext uri="{FF2B5EF4-FFF2-40B4-BE49-F238E27FC236}">
                <a16:creationId xmlns:a16="http://schemas.microsoft.com/office/drawing/2014/main" id="{1F990B6C-48F1-993F-B6EB-B7230128D5D2}"/>
              </a:ext>
            </a:extLst>
          </p:cNvPr>
          <p:cNvPicPr>
            <a:picLocks noChangeAspect="1"/>
          </p:cNvPicPr>
          <p:nvPr/>
        </p:nvPicPr>
        <p:blipFill>
          <a:blip r:embed="rId2"/>
          <a:srcRect l="52247" b="25171"/>
          <a:stretch>
            <a:fillRect/>
          </a:stretch>
        </p:blipFill>
        <p:spPr>
          <a:xfrm>
            <a:off x="7849514" y="1164920"/>
            <a:ext cx="3969326" cy="2264080"/>
          </a:xfrm>
          <a:prstGeom prst="rect">
            <a:avLst/>
          </a:prstGeom>
          <a:ln w="28575">
            <a:solidFill>
              <a:schemeClr val="bg1"/>
            </a:solidFill>
          </a:ln>
        </p:spPr>
      </p:pic>
      <p:pic>
        <p:nvPicPr>
          <p:cNvPr id="7" name="Picture 6">
            <a:extLst>
              <a:ext uri="{FF2B5EF4-FFF2-40B4-BE49-F238E27FC236}">
                <a16:creationId xmlns:a16="http://schemas.microsoft.com/office/drawing/2014/main" id="{680477DA-3582-803C-7A8A-9274F82E48D2}"/>
              </a:ext>
            </a:extLst>
          </p:cNvPr>
          <p:cNvPicPr>
            <a:picLocks noChangeAspect="1"/>
          </p:cNvPicPr>
          <p:nvPr/>
        </p:nvPicPr>
        <p:blipFill>
          <a:blip r:embed="rId3"/>
          <a:stretch>
            <a:fillRect/>
          </a:stretch>
        </p:blipFill>
        <p:spPr>
          <a:xfrm>
            <a:off x="9684458" y="3590081"/>
            <a:ext cx="2134382" cy="3007801"/>
          </a:xfrm>
          <a:prstGeom prst="rect">
            <a:avLst/>
          </a:prstGeom>
          <a:ln w="28575">
            <a:solidFill>
              <a:schemeClr val="bg1"/>
            </a:solidFill>
          </a:ln>
        </p:spPr>
      </p:pic>
    </p:spTree>
    <p:extLst>
      <p:ext uri="{BB962C8B-B14F-4D97-AF65-F5344CB8AC3E}">
        <p14:creationId xmlns:p14="http://schemas.microsoft.com/office/powerpoint/2010/main" val="1203365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0B6A7E-E9D4-FD93-0FB8-3F8503A9B2BB}"/>
              </a:ext>
            </a:extLst>
          </p:cNvPr>
          <p:cNvPicPr>
            <a:picLocks noChangeAspect="1"/>
          </p:cNvPicPr>
          <p:nvPr/>
        </p:nvPicPr>
        <p:blipFill>
          <a:blip r:embed="rId3"/>
          <a:stretch>
            <a:fillRect/>
          </a:stretch>
        </p:blipFill>
        <p:spPr>
          <a:xfrm>
            <a:off x="375596" y="0"/>
            <a:ext cx="11440807" cy="6599209"/>
          </a:xfrm>
          <a:prstGeom prst="rect">
            <a:avLst/>
          </a:prstGeom>
        </p:spPr>
      </p:pic>
      <p:sp>
        <p:nvSpPr>
          <p:cNvPr id="3" name="TextBox 2">
            <a:extLst>
              <a:ext uri="{FF2B5EF4-FFF2-40B4-BE49-F238E27FC236}">
                <a16:creationId xmlns:a16="http://schemas.microsoft.com/office/drawing/2014/main" id="{6C692A9A-F67F-B60B-9BCA-2FB015F80A5D}"/>
              </a:ext>
            </a:extLst>
          </p:cNvPr>
          <p:cNvSpPr txBox="1"/>
          <p:nvPr/>
        </p:nvSpPr>
        <p:spPr>
          <a:xfrm>
            <a:off x="7462451" y="5510083"/>
            <a:ext cx="30552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ptos" panose="02110004020202020204"/>
                <a:ea typeface="+mn-ea"/>
                <a:cs typeface="+mn-cs"/>
              </a:rPr>
              <a:t>10 from launch to viable data</a:t>
            </a:r>
          </a:p>
        </p:txBody>
      </p:sp>
    </p:spTree>
    <p:extLst>
      <p:ext uri="{BB962C8B-B14F-4D97-AF65-F5344CB8AC3E}">
        <p14:creationId xmlns:p14="http://schemas.microsoft.com/office/powerpoint/2010/main" val="2649219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FB8CE94-E59A-E018-11BC-F3E452C0B4A5}"/>
              </a:ext>
            </a:extLst>
          </p:cNvPr>
          <p:cNvSpPr>
            <a:spLocks noGrp="1"/>
          </p:cNvSpPr>
          <p:nvPr>
            <p:ph type="body" sz="quarter" idx="12"/>
          </p:nvPr>
        </p:nvSpPr>
        <p:spPr/>
        <p:txBody>
          <a:bodyPr/>
          <a:lstStyle/>
          <a:p>
            <a:r>
              <a:rPr lang="en-US"/>
              <a:t>Recent Launches </a:t>
            </a:r>
          </a:p>
        </p:txBody>
      </p:sp>
      <p:sp>
        <p:nvSpPr>
          <p:cNvPr id="8" name="Text Placeholder 7">
            <a:extLst>
              <a:ext uri="{FF2B5EF4-FFF2-40B4-BE49-F238E27FC236}">
                <a16:creationId xmlns:a16="http://schemas.microsoft.com/office/drawing/2014/main" id="{180FBB36-F729-F3D2-9F3E-1624CA23BFEB}"/>
              </a:ext>
            </a:extLst>
          </p:cNvPr>
          <p:cNvSpPr>
            <a:spLocks noGrp="1"/>
          </p:cNvSpPr>
          <p:nvPr>
            <p:ph type="body" sz="quarter" idx="39"/>
          </p:nvPr>
        </p:nvSpPr>
        <p:spPr>
          <a:xfrm>
            <a:off x="875634" y="2301597"/>
            <a:ext cx="5591992" cy="2091826"/>
          </a:xfrm>
        </p:spPr>
        <p:txBody>
          <a:bodyPr/>
          <a:lstStyle/>
          <a:p>
            <a:pPr marL="342900" indent="-342900">
              <a:lnSpc>
                <a:spcPct val="100000"/>
              </a:lnSpc>
              <a:buFont typeface="Arial" panose="020B0604020202020204" pitchFamily="34" charset="0"/>
              <a:buChar char="•"/>
            </a:pPr>
            <a:r>
              <a:rPr lang="en-US" sz="1600"/>
              <a:t>Science phase began early November 2025 after completing calibration</a:t>
            </a:r>
          </a:p>
          <a:p>
            <a:pPr marL="342900" indent="-342900">
              <a:lnSpc>
                <a:spcPct val="100000"/>
              </a:lnSpc>
              <a:buFont typeface="Arial" panose="020B0604020202020204" pitchFamily="34" charset="0"/>
              <a:buChar char="•"/>
            </a:pPr>
            <a:r>
              <a:rPr lang="en-US" sz="1600"/>
              <a:t>Data and tools available thereafter at Alaska Satellite Facility DAAC: </a:t>
            </a:r>
            <a:r>
              <a:rPr lang="en-US" sz="1600">
                <a:solidFill>
                  <a:srgbClr val="FFFF00"/>
                </a:solidFill>
                <a:hlinkClick r:id="rId2">
                  <a:extLst>
                    <a:ext uri="{A12FA001-AC4F-418D-AE19-62706E023703}">
                      <ahyp:hlinkClr xmlns:ahyp="http://schemas.microsoft.com/office/drawing/2018/hyperlinkcolor" val="tx"/>
                    </a:ext>
                  </a:extLst>
                </a:hlinkClick>
              </a:rPr>
              <a:t>https://search.asf.alaska.edu</a:t>
            </a:r>
            <a:endParaRPr lang="en-US" sz="1600">
              <a:solidFill>
                <a:srgbClr val="FFFF00"/>
              </a:solidFill>
            </a:endParaRPr>
          </a:p>
          <a:p>
            <a:pPr marL="342900" indent="-342900">
              <a:lnSpc>
                <a:spcPct val="100000"/>
              </a:lnSpc>
              <a:buFont typeface="Arial" panose="020B0604020202020204" pitchFamily="34" charset="0"/>
              <a:buChar char="•"/>
            </a:pPr>
            <a:r>
              <a:rPr lang="en-US" sz="1600"/>
              <a:t>Processing software to recreate these products available at </a:t>
            </a:r>
            <a:r>
              <a:rPr lang="en-US" sz="1600">
                <a:solidFill>
                  <a:srgbClr val="FFFF00"/>
                </a:solidFill>
                <a:hlinkClick r:id="rId3">
                  <a:extLst>
                    <a:ext uri="{A12FA001-AC4F-418D-AE19-62706E023703}">
                      <ahyp:hlinkClr xmlns:ahyp="http://schemas.microsoft.com/office/drawing/2018/hyperlinkcolor" val="tx"/>
                    </a:ext>
                  </a:extLst>
                </a:hlinkClick>
              </a:rPr>
              <a:t>https://github.com/isce-framework/isce3</a:t>
            </a:r>
            <a:endParaRPr lang="en-US" sz="1600">
              <a:solidFill>
                <a:srgbClr val="FFFF00"/>
              </a:solidFill>
            </a:endParaRPr>
          </a:p>
          <a:p>
            <a:pPr marL="342900" indent="-342900">
              <a:lnSpc>
                <a:spcPct val="100000"/>
              </a:lnSpc>
              <a:buFont typeface="Arial" panose="020B0604020202020204" pitchFamily="34" charset="0"/>
              <a:buChar char="•"/>
            </a:pPr>
            <a:r>
              <a:rPr lang="en-US" sz="1600"/>
              <a:t>Get ready for 80 </a:t>
            </a:r>
            <a:r>
              <a:rPr lang="en-US" sz="1600" err="1"/>
              <a:t>TBytes</a:t>
            </a:r>
            <a:r>
              <a:rPr lang="en-US" sz="1600"/>
              <a:t> of products per day!</a:t>
            </a:r>
          </a:p>
          <a:p>
            <a:pPr marL="285750" indent="-285750">
              <a:buFont typeface="Arial" panose="020B0604020202020204" pitchFamily="34" charset="0"/>
              <a:buChar char="•"/>
            </a:pPr>
            <a:endParaRPr lang="en-US"/>
          </a:p>
        </p:txBody>
      </p:sp>
      <p:sp>
        <p:nvSpPr>
          <p:cNvPr id="10" name="Text Placeholder 9">
            <a:extLst>
              <a:ext uri="{FF2B5EF4-FFF2-40B4-BE49-F238E27FC236}">
                <a16:creationId xmlns:a16="http://schemas.microsoft.com/office/drawing/2014/main" id="{CBC501F8-4964-289C-4C40-CB876F5C68A6}"/>
              </a:ext>
            </a:extLst>
          </p:cNvPr>
          <p:cNvSpPr>
            <a:spLocks noGrp="1"/>
          </p:cNvSpPr>
          <p:nvPr>
            <p:ph type="body" sz="quarter" idx="26"/>
          </p:nvPr>
        </p:nvSpPr>
        <p:spPr>
          <a:xfrm>
            <a:off x="801755" y="363505"/>
            <a:ext cx="4142203" cy="54952"/>
          </a:xfrm>
        </p:spPr>
        <p:txBody>
          <a:bodyPr/>
          <a:lstStyle/>
          <a:p>
            <a:r>
              <a:rPr lang="en-US" sz="2800" b="1"/>
              <a:t>Highlights: NISAR </a:t>
            </a:r>
          </a:p>
          <a:p>
            <a:endParaRPr lang="en-US" sz="2400" b="1"/>
          </a:p>
          <a:p>
            <a:r>
              <a:rPr lang="en-US" sz="2000" b="1"/>
              <a:t>To access the L Band science data…</a:t>
            </a:r>
          </a:p>
        </p:txBody>
      </p:sp>
      <p:pic>
        <p:nvPicPr>
          <p:cNvPr id="13" name="Picture Placeholder 12">
            <a:extLst>
              <a:ext uri="{FF2B5EF4-FFF2-40B4-BE49-F238E27FC236}">
                <a16:creationId xmlns:a16="http://schemas.microsoft.com/office/drawing/2014/main" id="{640595A0-8DFA-BF41-E0C6-A5B02A896860}"/>
              </a:ext>
            </a:extLst>
          </p:cNvPr>
          <p:cNvPicPr>
            <a:picLocks noGrp="1" noChangeAspect="1"/>
          </p:cNvPicPr>
          <p:nvPr>
            <p:ph type="pic" sz="quarter" idx="33"/>
          </p:nvPr>
        </p:nvPicPr>
        <p:blipFill>
          <a:blip r:embed="rId4"/>
          <a:srcRect l="725" r="725"/>
          <a:stretch>
            <a:fillRect/>
          </a:stretch>
        </p:blipFill>
        <p:spPr>
          <a:prstGeom prst="rect">
            <a:avLst/>
          </a:prstGeom>
        </p:spPr>
      </p:pic>
    </p:spTree>
    <p:extLst>
      <p:ext uri="{BB962C8B-B14F-4D97-AF65-F5344CB8AC3E}">
        <p14:creationId xmlns:p14="http://schemas.microsoft.com/office/powerpoint/2010/main" val="4047745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0" descr="A close-up of a person's face&#10;&#10;AI-generated content may be incorrect.">
            <a:extLst>
              <a:ext uri="{FF2B5EF4-FFF2-40B4-BE49-F238E27FC236}">
                <a16:creationId xmlns:a16="http://schemas.microsoft.com/office/drawing/2014/main" id="{B1412AD1-BAE7-25BA-7AD2-C0EB9AD75B73}"/>
              </a:ext>
            </a:extLst>
          </p:cNvPr>
          <p:cNvPicPr>
            <a:picLocks noChangeAspect="1"/>
          </p:cNvPicPr>
          <p:nvPr/>
        </p:nvPicPr>
        <p:blipFill>
          <a:blip r:embed="rId3">
            <a:clrChange>
              <a:clrFrom>
                <a:srgbClr val="0000FF"/>
              </a:clrFrom>
              <a:clrTo>
                <a:srgbClr val="0000FF">
                  <a:alpha val="0"/>
                </a:srgbClr>
              </a:clrTo>
            </a:clrChange>
          </a:blip>
          <a:srcRect l="21143" t="6125" r="21272" b="16981"/>
          <a:stretch>
            <a:fillRect/>
          </a:stretch>
        </p:blipFill>
        <p:spPr>
          <a:xfrm>
            <a:off x="-509248" y="-174194"/>
            <a:ext cx="7021651" cy="7032194"/>
          </a:xfrm>
          <a:prstGeom prst="rect">
            <a:avLst/>
          </a:prstGeom>
        </p:spPr>
      </p:pic>
      <p:pic>
        <p:nvPicPr>
          <p:cNvPr id="3" name="Picture 2">
            <a:extLst>
              <a:ext uri="{FF2B5EF4-FFF2-40B4-BE49-F238E27FC236}">
                <a16:creationId xmlns:a16="http://schemas.microsoft.com/office/drawing/2014/main" id="{D1450492-4F69-104D-F6DB-CA415D84E6A9}"/>
              </a:ext>
            </a:extLst>
          </p:cNvPr>
          <p:cNvPicPr>
            <a:picLocks noChangeAspect="1"/>
          </p:cNvPicPr>
          <p:nvPr/>
        </p:nvPicPr>
        <p:blipFill>
          <a:blip r:embed="rId4"/>
          <a:stretch>
            <a:fillRect/>
          </a:stretch>
        </p:blipFill>
        <p:spPr>
          <a:xfrm>
            <a:off x="6512403" y="724060"/>
            <a:ext cx="5610383" cy="3323255"/>
          </a:xfrm>
          <a:prstGeom prst="rect">
            <a:avLst/>
          </a:prstGeom>
        </p:spPr>
      </p:pic>
      <p:pic>
        <p:nvPicPr>
          <p:cNvPr id="4" name="Picture 3">
            <a:extLst>
              <a:ext uri="{FF2B5EF4-FFF2-40B4-BE49-F238E27FC236}">
                <a16:creationId xmlns:a16="http://schemas.microsoft.com/office/drawing/2014/main" id="{60374DC8-EF26-3A52-1A08-AB27D3888EF0}"/>
              </a:ext>
            </a:extLst>
          </p:cNvPr>
          <p:cNvPicPr>
            <a:picLocks noChangeAspect="1"/>
          </p:cNvPicPr>
          <p:nvPr/>
        </p:nvPicPr>
        <p:blipFill>
          <a:blip r:embed="rId5"/>
          <a:srcRect b="9184"/>
          <a:stretch>
            <a:fillRect/>
          </a:stretch>
        </p:blipFill>
        <p:spPr>
          <a:xfrm>
            <a:off x="6512403" y="4075338"/>
            <a:ext cx="2782713" cy="2610540"/>
          </a:xfrm>
          <a:prstGeom prst="rect">
            <a:avLst/>
          </a:prstGeom>
        </p:spPr>
      </p:pic>
      <p:pic>
        <p:nvPicPr>
          <p:cNvPr id="5" name="Picture 4">
            <a:extLst>
              <a:ext uri="{FF2B5EF4-FFF2-40B4-BE49-F238E27FC236}">
                <a16:creationId xmlns:a16="http://schemas.microsoft.com/office/drawing/2014/main" id="{E857FD17-996C-5220-7647-0E5A4680D8EC}"/>
              </a:ext>
            </a:extLst>
          </p:cNvPr>
          <p:cNvPicPr>
            <a:picLocks noChangeAspect="1"/>
          </p:cNvPicPr>
          <p:nvPr/>
        </p:nvPicPr>
        <p:blipFill>
          <a:blip r:embed="rId6"/>
          <a:srcRect b="9184"/>
          <a:stretch>
            <a:fillRect/>
          </a:stretch>
        </p:blipFill>
        <p:spPr>
          <a:xfrm>
            <a:off x="9340073" y="4075337"/>
            <a:ext cx="2782713" cy="2610540"/>
          </a:xfrm>
          <a:prstGeom prst="rect">
            <a:avLst/>
          </a:prstGeom>
        </p:spPr>
      </p:pic>
      <p:sp>
        <p:nvSpPr>
          <p:cNvPr id="6" name="TextBox 5">
            <a:extLst>
              <a:ext uri="{FF2B5EF4-FFF2-40B4-BE49-F238E27FC236}">
                <a16:creationId xmlns:a16="http://schemas.microsoft.com/office/drawing/2014/main" id="{8492CE14-A702-12C0-4AF8-75F030F6C579}"/>
              </a:ext>
            </a:extLst>
          </p:cNvPr>
          <p:cNvSpPr txBox="1"/>
          <p:nvPr/>
        </p:nvSpPr>
        <p:spPr>
          <a:xfrm>
            <a:off x="7205331" y="4123410"/>
            <a:ext cx="1396858" cy="307777"/>
          </a:xfrm>
          <a:prstGeom prst="rect">
            <a:avLst/>
          </a:prstGeom>
          <a:solidFill>
            <a:schemeClr val="tx1">
              <a:alpha val="50232"/>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Before Melissa </a:t>
            </a:r>
          </a:p>
        </p:txBody>
      </p:sp>
      <p:sp>
        <p:nvSpPr>
          <p:cNvPr id="7" name="TextBox 6">
            <a:extLst>
              <a:ext uri="{FF2B5EF4-FFF2-40B4-BE49-F238E27FC236}">
                <a16:creationId xmlns:a16="http://schemas.microsoft.com/office/drawing/2014/main" id="{D3AC07DD-DFAA-69F2-9C8D-8676C86FA36F}"/>
              </a:ext>
            </a:extLst>
          </p:cNvPr>
          <p:cNvSpPr txBox="1"/>
          <p:nvPr/>
        </p:nvSpPr>
        <p:spPr>
          <a:xfrm>
            <a:off x="10069350" y="4123410"/>
            <a:ext cx="1315552" cy="307777"/>
          </a:xfrm>
          <a:prstGeom prst="rect">
            <a:avLst/>
          </a:prstGeom>
          <a:solidFill>
            <a:schemeClr val="tx1">
              <a:alpha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After Melissa</a:t>
            </a:r>
          </a:p>
        </p:txBody>
      </p:sp>
      <p:sp>
        <p:nvSpPr>
          <p:cNvPr id="8" name="TextBox 7">
            <a:extLst>
              <a:ext uri="{FF2B5EF4-FFF2-40B4-BE49-F238E27FC236}">
                <a16:creationId xmlns:a16="http://schemas.microsoft.com/office/drawing/2014/main" id="{DB8355A9-4FBD-7386-53BF-3BBEE9A04550}"/>
              </a:ext>
            </a:extLst>
          </p:cNvPr>
          <p:cNvSpPr txBox="1"/>
          <p:nvPr/>
        </p:nvSpPr>
        <p:spPr>
          <a:xfrm>
            <a:off x="6725118" y="124745"/>
            <a:ext cx="5371474"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CDE9FF"/>
                </a:solidFill>
                <a:effectLst/>
                <a:uLnTx/>
                <a:uFillTx/>
                <a:latin typeface="Arial" panose="020B0604020202020204" pitchFamily="34" charset="0"/>
                <a:cs typeface="Arial" panose="020B0604020202020204" pitchFamily="34" charset="0"/>
              </a:rPr>
              <a:t>Hurricane Melissa, Jamaica</a:t>
            </a:r>
            <a:endParaRPr kumimoji="0" lang="en-US" sz="2800" b="0" i="0" u="none" strike="noStrike" kern="1200" cap="none" spc="0" normalizeH="0" baseline="0" noProof="0">
              <a:ln>
                <a:noFill/>
              </a:ln>
              <a:solidFill>
                <a:srgbClr val="CDE9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80967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C8F1C1-3E14-55D5-9433-0E45BF523A7D}"/>
              </a:ext>
            </a:extLst>
          </p:cNvPr>
          <p:cNvPicPr>
            <a:picLocks noChangeAspect="1"/>
          </p:cNvPicPr>
          <p:nvPr/>
        </p:nvPicPr>
        <p:blipFill>
          <a:blip r:embed="rId3"/>
          <a:stretch>
            <a:fillRect/>
          </a:stretch>
        </p:blipFill>
        <p:spPr>
          <a:xfrm>
            <a:off x="-1" y="-35146"/>
            <a:ext cx="8171409" cy="6893146"/>
          </a:xfrm>
          <a:prstGeom prst="rect">
            <a:avLst/>
          </a:prstGeom>
        </p:spPr>
      </p:pic>
      <p:sp>
        <p:nvSpPr>
          <p:cNvPr id="3" name="Rectangle 2">
            <a:extLst>
              <a:ext uri="{FF2B5EF4-FFF2-40B4-BE49-F238E27FC236}">
                <a16:creationId xmlns:a16="http://schemas.microsoft.com/office/drawing/2014/main" id="{0425D555-4972-0FF4-9829-6AF6685959FC}"/>
              </a:ext>
            </a:extLst>
          </p:cNvPr>
          <p:cNvSpPr/>
          <p:nvPr/>
        </p:nvSpPr>
        <p:spPr>
          <a:xfrm>
            <a:off x="4548250" y="855763"/>
            <a:ext cx="41042" cy="51302"/>
          </a:xfrm>
          <a:prstGeom prst="rect">
            <a:avLst/>
          </a:prstGeom>
          <a:noFill/>
          <a:ln w="12700" cap="flat" cmpd="sng" algn="ctr">
            <a:solidFill>
              <a:srgbClr val="FFC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49A83669-E33E-105C-2E4C-A1FC5EB889FB}"/>
              </a:ext>
            </a:extLst>
          </p:cNvPr>
          <p:cNvSpPr/>
          <p:nvPr/>
        </p:nvSpPr>
        <p:spPr>
          <a:xfrm>
            <a:off x="7077485" y="1344516"/>
            <a:ext cx="2034475" cy="2454504"/>
          </a:xfrm>
          <a:prstGeom prst="rect">
            <a:avLst/>
          </a:prstGeom>
          <a:noFill/>
          <a:ln w="38100" cap="flat" cmpd="sng" algn="ctr">
            <a:solidFill>
              <a:srgbClr val="FFC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picture containing text, circuit, electronics&#10;&#10;AI-generated content may be incorrect.">
            <a:extLst>
              <a:ext uri="{FF2B5EF4-FFF2-40B4-BE49-F238E27FC236}">
                <a16:creationId xmlns:a16="http://schemas.microsoft.com/office/drawing/2014/main" id="{8F980CF8-E3DF-9539-7C2A-0CA5202EDC8B}"/>
              </a:ext>
            </a:extLst>
          </p:cNvPr>
          <p:cNvPicPr>
            <a:picLocks noChangeAspect="1"/>
          </p:cNvPicPr>
          <p:nvPr/>
        </p:nvPicPr>
        <p:blipFill>
          <a:blip r:embed="rId4"/>
          <a:stretch>
            <a:fillRect/>
          </a:stretch>
        </p:blipFill>
        <p:spPr>
          <a:xfrm>
            <a:off x="7094273" y="1372030"/>
            <a:ext cx="2017688" cy="2426989"/>
          </a:xfrm>
          <a:prstGeom prst="rect">
            <a:avLst/>
          </a:prstGeom>
          <a:ln w="19050">
            <a:solidFill>
              <a:srgbClr val="FFC000"/>
            </a:solidFill>
          </a:ln>
        </p:spPr>
      </p:pic>
      <p:pic>
        <p:nvPicPr>
          <p:cNvPr id="6" name="Picture 5" descr="Map&#10;&#10;AI-generated content may be incorrect.">
            <a:extLst>
              <a:ext uri="{FF2B5EF4-FFF2-40B4-BE49-F238E27FC236}">
                <a16:creationId xmlns:a16="http://schemas.microsoft.com/office/drawing/2014/main" id="{D73C3987-0DCB-F5E2-F654-1E3420A6560D}"/>
              </a:ext>
            </a:extLst>
          </p:cNvPr>
          <p:cNvPicPr>
            <a:picLocks noChangeAspect="1"/>
          </p:cNvPicPr>
          <p:nvPr/>
        </p:nvPicPr>
        <p:blipFill>
          <a:blip r:embed="rId5"/>
          <a:stretch>
            <a:fillRect/>
          </a:stretch>
        </p:blipFill>
        <p:spPr>
          <a:xfrm>
            <a:off x="9254016" y="1353067"/>
            <a:ext cx="2040561" cy="2454504"/>
          </a:xfrm>
          <a:prstGeom prst="rect">
            <a:avLst/>
          </a:prstGeom>
          <a:ln>
            <a:noFill/>
          </a:ln>
        </p:spPr>
      </p:pic>
      <p:pic>
        <p:nvPicPr>
          <p:cNvPr id="7" name="Picture 6">
            <a:extLst>
              <a:ext uri="{FF2B5EF4-FFF2-40B4-BE49-F238E27FC236}">
                <a16:creationId xmlns:a16="http://schemas.microsoft.com/office/drawing/2014/main" id="{0059D2C2-FD1F-DB1E-0505-541BDA719E51}"/>
              </a:ext>
            </a:extLst>
          </p:cNvPr>
          <p:cNvPicPr>
            <a:picLocks noChangeAspect="1"/>
          </p:cNvPicPr>
          <p:nvPr/>
        </p:nvPicPr>
        <p:blipFill>
          <a:blip r:embed="rId6"/>
          <a:stretch>
            <a:fillRect/>
          </a:stretch>
        </p:blipFill>
        <p:spPr>
          <a:xfrm>
            <a:off x="6232708" y="3947029"/>
            <a:ext cx="2897369" cy="2564685"/>
          </a:xfrm>
          <a:prstGeom prst="rect">
            <a:avLst/>
          </a:prstGeom>
        </p:spPr>
      </p:pic>
      <p:pic>
        <p:nvPicPr>
          <p:cNvPr id="8" name="Picture 7" descr="A map of a city&#10;&#10;AI-generated content may be incorrect.">
            <a:extLst>
              <a:ext uri="{FF2B5EF4-FFF2-40B4-BE49-F238E27FC236}">
                <a16:creationId xmlns:a16="http://schemas.microsoft.com/office/drawing/2014/main" id="{07C3604E-7C95-1163-1407-436D9E405DED}"/>
              </a:ext>
            </a:extLst>
          </p:cNvPr>
          <p:cNvPicPr>
            <a:picLocks noChangeAspect="1"/>
          </p:cNvPicPr>
          <p:nvPr/>
        </p:nvPicPr>
        <p:blipFill>
          <a:blip r:embed="rId7"/>
          <a:stretch>
            <a:fillRect/>
          </a:stretch>
        </p:blipFill>
        <p:spPr>
          <a:xfrm>
            <a:off x="9254016" y="3917550"/>
            <a:ext cx="2935964" cy="2598850"/>
          </a:xfrm>
          <a:prstGeom prst="rect">
            <a:avLst/>
          </a:prstGeom>
        </p:spPr>
      </p:pic>
      <p:sp>
        <p:nvSpPr>
          <p:cNvPr id="9" name="Rectangle 8">
            <a:extLst>
              <a:ext uri="{FF2B5EF4-FFF2-40B4-BE49-F238E27FC236}">
                <a16:creationId xmlns:a16="http://schemas.microsoft.com/office/drawing/2014/main" id="{C2D135BD-9003-F7EE-649D-284C12FD5294}"/>
              </a:ext>
            </a:extLst>
          </p:cNvPr>
          <p:cNvSpPr/>
          <p:nvPr/>
        </p:nvSpPr>
        <p:spPr>
          <a:xfrm>
            <a:off x="6232194" y="3942344"/>
            <a:ext cx="2890790" cy="2574054"/>
          </a:xfrm>
          <a:prstGeom prst="rect">
            <a:avLst/>
          </a:prstGeom>
          <a:noFill/>
          <a:ln w="19050" cap="flat" cmpd="sng" algn="ctr">
            <a:solidFill>
              <a:srgbClr val="FFC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highlight>
                <a:srgbClr val="F27423"/>
              </a:highligh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C13B158-AB8C-3091-6F83-8FD0881FF708}"/>
              </a:ext>
            </a:extLst>
          </p:cNvPr>
          <p:cNvSpPr/>
          <p:nvPr/>
        </p:nvSpPr>
        <p:spPr>
          <a:xfrm>
            <a:off x="4231119" y="1091528"/>
            <a:ext cx="51302" cy="41042"/>
          </a:xfrm>
          <a:prstGeom prst="rect">
            <a:avLst/>
          </a:prstGeom>
          <a:noFill/>
          <a:ln w="12700" cap="flat" cmpd="sng" algn="ctr">
            <a:solidFill>
              <a:srgbClr val="FFC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cxnSp>
        <p:nvCxnSpPr>
          <p:cNvPr id="11" name="Straight Connector 10">
            <a:extLst>
              <a:ext uri="{FF2B5EF4-FFF2-40B4-BE49-F238E27FC236}">
                <a16:creationId xmlns:a16="http://schemas.microsoft.com/office/drawing/2014/main" id="{7675F435-0FA6-70FE-2B2C-D31AC4C435A6}"/>
              </a:ext>
            </a:extLst>
          </p:cNvPr>
          <p:cNvCxnSpPr>
            <a:cxnSpLocks/>
          </p:cNvCxnSpPr>
          <p:nvPr/>
        </p:nvCxnSpPr>
        <p:spPr>
          <a:xfrm>
            <a:off x="4560125" y="855763"/>
            <a:ext cx="2534148" cy="482203"/>
          </a:xfrm>
          <a:prstGeom prst="line">
            <a:avLst/>
          </a:prstGeom>
          <a:noFill/>
          <a:ln w="19050" cap="flat" cmpd="sng" algn="ctr">
            <a:solidFill>
              <a:srgbClr val="FFC000"/>
            </a:solidFill>
            <a:prstDash val="solid"/>
            <a:miter lim="800000"/>
          </a:ln>
          <a:effectLst/>
        </p:spPr>
      </p:cxnSp>
      <p:cxnSp>
        <p:nvCxnSpPr>
          <p:cNvPr id="12" name="Straight Connector 11">
            <a:extLst>
              <a:ext uri="{FF2B5EF4-FFF2-40B4-BE49-F238E27FC236}">
                <a16:creationId xmlns:a16="http://schemas.microsoft.com/office/drawing/2014/main" id="{64B94EDA-6DD6-6A69-565B-57C464A29095}"/>
              </a:ext>
            </a:extLst>
          </p:cNvPr>
          <p:cNvCxnSpPr>
            <a:cxnSpLocks/>
          </p:cNvCxnSpPr>
          <p:nvPr/>
        </p:nvCxnSpPr>
        <p:spPr>
          <a:xfrm>
            <a:off x="4286992" y="1096864"/>
            <a:ext cx="1945202" cy="5414850"/>
          </a:xfrm>
          <a:prstGeom prst="line">
            <a:avLst/>
          </a:prstGeom>
          <a:noFill/>
          <a:ln w="19050" cap="flat" cmpd="sng" algn="ctr">
            <a:solidFill>
              <a:srgbClr val="FFC000"/>
            </a:solidFill>
            <a:prstDash val="solid"/>
            <a:miter lim="800000"/>
          </a:ln>
          <a:effectLst/>
        </p:spPr>
      </p:cxnSp>
      <p:sp>
        <p:nvSpPr>
          <p:cNvPr id="13" name="Google Shape;447;p46">
            <a:extLst>
              <a:ext uri="{FF2B5EF4-FFF2-40B4-BE49-F238E27FC236}">
                <a16:creationId xmlns:a16="http://schemas.microsoft.com/office/drawing/2014/main" id="{D9AE542A-8C99-AE86-2BEF-7FA8498DF56B}"/>
              </a:ext>
            </a:extLst>
          </p:cNvPr>
          <p:cNvSpPr txBox="1"/>
          <p:nvPr/>
        </p:nvSpPr>
        <p:spPr>
          <a:xfrm>
            <a:off x="10442105" y="3498034"/>
            <a:ext cx="789402" cy="243018"/>
          </a:xfrm>
          <a:prstGeom prst="rect">
            <a:avLst/>
          </a:prstGeom>
          <a:solidFill>
            <a:srgbClr val="FFFFFF">
              <a:alpha val="53179"/>
            </a:srgbClr>
          </a:solidFill>
          <a:ln>
            <a:noFill/>
          </a:ln>
        </p:spPr>
        <p:txBody>
          <a:bodyPr spcFirstLastPara="1" wrap="square" lIns="89125" tIns="89125" rIns="89125" bIns="891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3100"/>
              <a:buFontTx/>
              <a:buNone/>
              <a:tabLst/>
              <a:defRPr/>
            </a:pPr>
            <a:r>
              <a:rPr kumimoji="0" lang="en-US" sz="1400" b="0" i="0" u="none" strike="noStrike" kern="0" cap="none" spc="0" normalizeH="0" baseline="0" noProof="0">
                <a:ln>
                  <a:noFill/>
                </a:ln>
                <a:solidFill>
                  <a:srgbClr val="000000"/>
                </a:solidFill>
                <a:effectLst/>
                <a:uLnTx/>
                <a:uFillTx/>
                <a:latin typeface="Calibri" panose="020F0502020204030204"/>
                <a:ea typeface="+mn-ea"/>
                <a:cs typeface="+mn-cs"/>
              </a:rPr>
              <a:t>Optical</a:t>
            </a:r>
          </a:p>
        </p:txBody>
      </p:sp>
      <p:sp>
        <p:nvSpPr>
          <p:cNvPr id="14" name="Google Shape;447;p46">
            <a:extLst>
              <a:ext uri="{FF2B5EF4-FFF2-40B4-BE49-F238E27FC236}">
                <a16:creationId xmlns:a16="http://schemas.microsoft.com/office/drawing/2014/main" id="{8992C011-6968-1D70-E41A-87CA069F50F7}"/>
              </a:ext>
            </a:extLst>
          </p:cNvPr>
          <p:cNvSpPr txBox="1"/>
          <p:nvPr/>
        </p:nvSpPr>
        <p:spPr>
          <a:xfrm>
            <a:off x="11363066" y="6226321"/>
            <a:ext cx="789402" cy="243018"/>
          </a:xfrm>
          <a:prstGeom prst="rect">
            <a:avLst/>
          </a:prstGeom>
          <a:solidFill>
            <a:srgbClr val="FFFFFF">
              <a:alpha val="53179"/>
            </a:srgbClr>
          </a:solidFill>
          <a:ln>
            <a:noFill/>
          </a:ln>
        </p:spPr>
        <p:txBody>
          <a:bodyPr spcFirstLastPara="1" wrap="square" lIns="89125" tIns="89125" rIns="89125" bIns="891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3100"/>
              <a:buFontTx/>
              <a:buNone/>
              <a:tabLst/>
              <a:defRPr/>
            </a:pPr>
            <a:r>
              <a:rPr kumimoji="0" lang="en-US" sz="1400" b="0" i="0" u="none" strike="noStrike" kern="0" cap="none" spc="0" normalizeH="0" baseline="0" noProof="0">
                <a:ln>
                  <a:noFill/>
                </a:ln>
                <a:solidFill>
                  <a:srgbClr val="000000"/>
                </a:solidFill>
                <a:effectLst/>
                <a:uLnTx/>
                <a:uFillTx/>
                <a:latin typeface="Calibri" panose="020F0502020204030204"/>
                <a:ea typeface="+mn-ea"/>
                <a:cs typeface="+mn-cs"/>
              </a:rPr>
              <a:t>Optical</a:t>
            </a:r>
          </a:p>
        </p:txBody>
      </p:sp>
      <p:sp>
        <p:nvSpPr>
          <p:cNvPr id="15" name="Google Shape;447;p46">
            <a:extLst>
              <a:ext uri="{FF2B5EF4-FFF2-40B4-BE49-F238E27FC236}">
                <a16:creationId xmlns:a16="http://schemas.microsoft.com/office/drawing/2014/main" id="{D582B9C9-4FCF-A546-AE19-518DACBC91DA}"/>
              </a:ext>
            </a:extLst>
          </p:cNvPr>
          <p:cNvSpPr txBox="1"/>
          <p:nvPr/>
        </p:nvSpPr>
        <p:spPr>
          <a:xfrm>
            <a:off x="134534" y="6454751"/>
            <a:ext cx="1009547" cy="256800"/>
          </a:xfrm>
          <a:prstGeom prst="rect">
            <a:avLst/>
          </a:prstGeom>
          <a:solidFill>
            <a:srgbClr val="FFFFFF">
              <a:alpha val="53179"/>
            </a:srgbClr>
          </a:solidFill>
          <a:ln>
            <a:noFill/>
          </a:ln>
        </p:spPr>
        <p:txBody>
          <a:bodyPr spcFirstLastPara="1" wrap="square" lIns="89125" tIns="89125" rIns="89125" bIns="89125"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0">
                <a:ln>
                  <a:noFill/>
                </a:ln>
                <a:solidFill>
                  <a:srgbClr val="FF0000"/>
                </a:solidFill>
                <a:effectLst/>
                <a:uLnTx/>
                <a:uFillTx/>
                <a:latin typeface="Calibri" panose="020F0502020204030204"/>
                <a:ea typeface="+mn-ea"/>
                <a:cs typeface="+mn-cs"/>
              </a:rPr>
              <a:t>HH</a:t>
            </a:r>
            <a:r>
              <a:rPr kumimoji="0" lang="en-US" sz="1400" b="1" i="0" u="none" strike="noStrike" kern="0" cap="none" spc="0" normalizeH="0" baseline="0" noProof="0">
                <a:ln>
                  <a:noFill/>
                </a:ln>
                <a:solidFill>
                  <a:srgbClr val="FFFFFF"/>
                </a:solidFill>
                <a:effectLst/>
                <a:uLnTx/>
                <a:uFillTx/>
                <a:latin typeface="Calibri" panose="020F0502020204030204"/>
                <a:ea typeface="+mn-ea"/>
                <a:cs typeface="+mn-cs"/>
              </a:rPr>
              <a:t>, </a:t>
            </a:r>
            <a:r>
              <a:rPr kumimoji="0" lang="en-US" sz="1200" b="1" i="0" u="none" strike="noStrike" kern="0" cap="none" spc="0" normalizeH="0" baseline="0" noProof="0">
                <a:ln>
                  <a:noFill/>
                </a:ln>
                <a:solidFill>
                  <a:srgbClr val="00FF00"/>
                </a:solidFill>
                <a:effectLst/>
                <a:uLnTx/>
                <a:uFillTx/>
                <a:latin typeface="Calibri" panose="020F0502020204030204"/>
                <a:ea typeface="+mn-ea"/>
                <a:cs typeface="+mn-cs"/>
              </a:rPr>
              <a:t>HV</a:t>
            </a:r>
            <a:r>
              <a:rPr kumimoji="0" lang="en-US" sz="1400" b="1" i="0" u="none" strike="noStrike" kern="0" cap="none" spc="0" normalizeH="0" baseline="0" noProof="0">
                <a:ln>
                  <a:noFill/>
                </a:ln>
                <a:solidFill>
                  <a:srgbClr val="FFFFFF"/>
                </a:solidFill>
                <a:effectLst/>
                <a:uLnTx/>
                <a:uFillTx/>
                <a:latin typeface="Calibri" panose="020F0502020204030204"/>
                <a:ea typeface="+mn-ea"/>
                <a:cs typeface="+mn-cs"/>
              </a:rPr>
              <a:t>, </a:t>
            </a:r>
            <a:r>
              <a:rPr kumimoji="0" lang="en-US" sz="1400" b="1" i="0" u="none" strike="noStrike" kern="0" cap="none" spc="0" normalizeH="0" baseline="0" noProof="0">
                <a:ln>
                  <a:noFill/>
                </a:ln>
                <a:solidFill>
                  <a:srgbClr val="0000FF"/>
                </a:solidFill>
                <a:effectLst/>
                <a:uLnTx/>
                <a:uFillTx/>
                <a:latin typeface="Calibri" panose="020F0502020204030204"/>
                <a:ea typeface="+mn-ea"/>
                <a:cs typeface="+mn-cs"/>
              </a:rPr>
              <a:t>HH</a:t>
            </a:r>
            <a:endParaRPr kumimoji="0" sz="1400" b="1" i="0" u="none" strike="noStrike" kern="0" cap="none" spc="0" normalizeH="0" baseline="0" noProof="0">
              <a:ln>
                <a:noFill/>
              </a:ln>
              <a:solidFill>
                <a:srgbClr val="0000FF"/>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8CB374F0-1BEF-E4D8-E365-53C4CFF8FD3B}"/>
              </a:ext>
            </a:extLst>
          </p:cNvPr>
          <p:cNvSpPr txBox="1"/>
          <p:nvPr/>
        </p:nvSpPr>
        <p:spPr>
          <a:xfrm>
            <a:off x="8444541" y="93494"/>
            <a:ext cx="3644989" cy="1077218"/>
          </a:xfrm>
          <a:prstGeom prst="rect">
            <a:avLst/>
          </a:prstGeom>
          <a:noFill/>
        </p:spPr>
        <p:txBody>
          <a:bodyPr wrap="square" lIns="91440" tIns="45720" rIns="91440" bIns="45720" anchor="t">
            <a:spAutoFit/>
          </a:bodyPr>
          <a:lstStyle/>
          <a:p>
            <a:pPr algn="ctr">
              <a:defRPr/>
            </a:pPr>
            <a:r>
              <a:rPr lang="en-US" sz="3200">
                <a:solidFill>
                  <a:srgbClr val="FFC000"/>
                </a:solidFill>
                <a:latin typeface="Arial"/>
                <a:ea typeface="Roboto"/>
                <a:cs typeface="Arial"/>
              </a:rPr>
              <a:t>Cincinnati through the eyes of NISAR</a:t>
            </a:r>
            <a:endParaRPr lang="en-US" sz="3200" b="0" i="0" u="none" strike="noStrike" kern="1200" cap="none" spc="0" normalizeH="0" baseline="0" noProof="0">
              <a:ln>
                <a:noFill/>
              </a:ln>
              <a:solidFill>
                <a:srgbClr val="FFC000"/>
              </a:solidFill>
              <a:effectLst/>
              <a:uLnTx/>
              <a:uFillTx/>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41017158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657EFA-B02A-CF42-3793-36B25C89E154}"/>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4FD097EF-FBA6-AD26-B59A-DD9F4D8697EE}"/>
              </a:ext>
            </a:extLst>
          </p:cNvPr>
          <p:cNvSpPr>
            <a:spLocks noGrp="1"/>
          </p:cNvSpPr>
          <p:nvPr>
            <p:ph type="body" sz="quarter" idx="15"/>
          </p:nvPr>
        </p:nvSpPr>
        <p:spPr>
          <a:xfrm>
            <a:off x="144895" y="4715107"/>
            <a:ext cx="8043938" cy="573157"/>
          </a:xfrm>
        </p:spPr>
        <p:txBody>
          <a:bodyPr/>
          <a:lstStyle/>
          <a:p>
            <a:r>
              <a:rPr lang="en-US" sz="3600" b="1"/>
              <a:t>Current Missions </a:t>
            </a:r>
          </a:p>
          <a:p>
            <a:r>
              <a:rPr lang="en-US" sz="3600" b="1"/>
              <a:t>and </a:t>
            </a:r>
          </a:p>
          <a:p>
            <a:r>
              <a:rPr lang="en-US" sz="3600" b="1"/>
              <a:t>Next Flight Opportunities</a:t>
            </a:r>
          </a:p>
        </p:txBody>
      </p:sp>
    </p:spTree>
    <p:extLst>
      <p:ext uri="{BB962C8B-B14F-4D97-AF65-F5344CB8AC3E}">
        <p14:creationId xmlns:p14="http://schemas.microsoft.com/office/powerpoint/2010/main" val="197392486"/>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12EBDB7-A3B6-7115-DA4C-ED5EF9FF669E}"/>
              </a:ext>
            </a:extLst>
          </p:cNvPr>
          <p:cNvSpPr>
            <a:spLocks noGrp="1"/>
          </p:cNvSpPr>
          <p:nvPr>
            <p:ph type="body" sz="quarter" idx="12"/>
          </p:nvPr>
        </p:nvSpPr>
        <p:spPr/>
        <p:txBody>
          <a:bodyPr/>
          <a:lstStyle/>
          <a:p>
            <a:r>
              <a:rPr lang="en-US"/>
              <a:t>Earth Science Flight Program</a:t>
            </a:r>
          </a:p>
          <a:p>
            <a:endParaRPr lang="en-US"/>
          </a:p>
        </p:txBody>
      </p:sp>
      <p:sp>
        <p:nvSpPr>
          <p:cNvPr id="7" name="Text Placeholder 6">
            <a:extLst>
              <a:ext uri="{FF2B5EF4-FFF2-40B4-BE49-F238E27FC236}">
                <a16:creationId xmlns:a16="http://schemas.microsoft.com/office/drawing/2014/main" id="{34481217-5EF2-DB74-78DD-17ABDB9F3D87}"/>
              </a:ext>
            </a:extLst>
          </p:cNvPr>
          <p:cNvSpPr>
            <a:spLocks noGrp="1"/>
          </p:cNvSpPr>
          <p:nvPr>
            <p:ph type="body" sz="quarter" idx="29"/>
          </p:nvPr>
        </p:nvSpPr>
        <p:spPr>
          <a:xfrm>
            <a:off x="798781" y="1042631"/>
            <a:ext cx="7004045" cy="236951"/>
          </a:xfrm>
        </p:spPr>
        <p:txBody>
          <a:bodyPr vert="horz" lIns="91440" tIns="45720" rIns="91440" bIns="45720" rtlCol="0" anchor="t">
            <a:noAutofit/>
          </a:bodyPr>
          <a:lstStyle/>
          <a:p>
            <a:r>
              <a:rPr lang="en-US" sz="1600"/>
              <a:t>Directed Explorer Class Missions</a:t>
            </a:r>
          </a:p>
        </p:txBody>
      </p:sp>
      <p:sp>
        <p:nvSpPr>
          <p:cNvPr id="8" name="Text Placeholder 7">
            <a:extLst>
              <a:ext uri="{FF2B5EF4-FFF2-40B4-BE49-F238E27FC236}">
                <a16:creationId xmlns:a16="http://schemas.microsoft.com/office/drawing/2014/main" id="{6F07AC30-CE36-60B0-FB49-AAD3283CE12E}"/>
              </a:ext>
            </a:extLst>
          </p:cNvPr>
          <p:cNvSpPr>
            <a:spLocks noGrp="1"/>
          </p:cNvSpPr>
          <p:nvPr>
            <p:ph type="body" sz="quarter" idx="15"/>
          </p:nvPr>
        </p:nvSpPr>
        <p:spPr>
          <a:xfrm>
            <a:off x="955356" y="1731254"/>
            <a:ext cx="4342265" cy="353291"/>
          </a:xfrm>
        </p:spPr>
        <p:txBody>
          <a:bodyPr/>
          <a:lstStyle/>
          <a:p>
            <a:r>
              <a:rPr lang="en-US"/>
              <a:t>EAGLE-VSWIR (JPL)</a:t>
            </a:r>
          </a:p>
          <a:p>
            <a:endParaRPr lang="en-US"/>
          </a:p>
        </p:txBody>
      </p:sp>
      <p:sp>
        <p:nvSpPr>
          <p:cNvPr id="11" name="Text Placeholder 10">
            <a:extLst>
              <a:ext uri="{FF2B5EF4-FFF2-40B4-BE49-F238E27FC236}">
                <a16:creationId xmlns:a16="http://schemas.microsoft.com/office/drawing/2014/main" id="{5CAFA3FE-B2E0-5A29-BC75-E5C2FD85FC65}"/>
              </a:ext>
            </a:extLst>
          </p:cNvPr>
          <p:cNvSpPr>
            <a:spLocks noGrp="1"/>
          </p:cNvSpPr>
          <p:nvPr>
            <p:ph type="body" sz="quarter" idx="26"/>
          </p:nvPr>
        </p:nvSpPr>
        <p:spPr>
          <a:xfrm>
            <a:off x="801756" y="336203"/>
            <a:ext cx="7577134" cy="331304"/>
          </a:xfrm>
        </p:spPr>
        <p:txBody>
          <a:bodyPr/>
          <a:lstStyle/>
          <a:p>
            <a:r>
              <a:rPr lang="en-US" sz="2400"/>
              <a:t>Explorer for Artemis Geology Lunar and Earth</a:t>
            </a:r>
          </a:p>
          <a:p>
            <a:endParaRPr lang="en-US"/>
          </a:p>
        </p:txBody>
      </p:sp>
      <p:sp>
        <p:nvSpPr>
          <p:cNvPr id="12" name="Text Placeholder 11">
            <a:extLst>
              <a:ext uri="{FF2B5EF4-FFF2-40B4-BE49-F238E27FC236}">
                <a16:creationId xmlns:a16="http://schemas.microsoft.com/office/drawing/2014/main" id="{5844BA3D-D57C-03E9-4EF0-26272E02AA17}"/>
              </a:ext>
            </a:extLst>
          </p:cNvPr>
          <p:cNvSpPr>
            <a:spLocks noGrp="1"/>
          </p:cNvSpPr>
          <p:nvPr>
            <p:ph type="body" sz="quarter" idx="27"/>
          </p:nvPr>
        </p:nvSpPr>
        <p:spPr/>
        <p:txBody>
          <a:bodyPr/>
          <a:lstStyle/>
          <a:p>
            <a:r>
              <a:rPr lang="en-US"/>
              <a:t>EAGLE</a:t>
            </a:r>
          </a:p>
          <a:p>
            <a:endParaRPr lang="en-US"/>
          </a:p>
        </p:txBody>
      </p:sp>
      <p:sp>
        <p:nvSpPr>
          <p:cNvPr id="13" name="Text Placeholder 12">
            <a:extLst>
              <a:ext uri="{FF2B5EF4-FFF2-40B4-BE49-F238E27FC236}">
                <a16:creationId xmlns:a16="http://schemas.microsoft.com/office/drawing/2014/main" id="{43E7A95C-515B-8BBA-41F2-4534D9B969E4}"/>
              </a:ext>
            </a:extLst>
          </p:cNvPr>
          <p:cNvSpPr txBox="1">
            <a:spLocks noGrp="1"/>
          </p:cNvSpPr>
          <p:nvPr>
            <p:ph type="body" sz="quarter" idx="30"/>
          </p:nvPr>
        </p:nvSpPr>
        <p:spPr>
          <a:xfrm>
            <a:off x="955356" y="2081939"/>
            <a:ext cx="4637368" cy="1499898"/>
          </a:xfrm>
          <a:prstGeom prst="rect">
            <a:avLst/>
          </a:prstGeom>
          <a:noFill/>
        </p:spPr>
        <p:txBody>
          <a:bodyPr wrap="square">
            <a:spAutoFit/>
          </a:bodyPr>
          <a:lstStyle/>
          <a:p>
            <a:pPr marL="285750" lvl="2" indent="-285750">
              <a:spcBef>
                <a:spcPts val="1600"/>
              </a:spcBef>
              <a:buFont typeface="Arial" panose="020B0604020202020204" pitchFamily="34" charset="0"/>
              <a:buChar char="•"/>
            </a:pPr>
            <a:r>
              <a:rPr lang="en-US" sz="1800">
                <a:solidFill>
                  <a:schemeClr val="bg1"/>
                </a:solidFill>
              </a:rPr>
              <a:t>Best-in-class imaging spectrometer</a:t>
            </a:r>
          </a:p>
          <a:p>
            <a:pPr marL="285750" lvl="2" indent="-285750">
              <a:spcBef>
                <a:spcPts val="1600"/>
              </a:spcBef>
              <a:buFont typeface="Arial" panose="020B0604020202020204" pitchFamily="34" charset="0"/>
              <a:buChar char="•"/>
            </a:pPr>
            <a:r>
              <a:rPr lang="en-US" sz="1800">
                <a:solidFill>
                  <a:schemeClr val="bg1"/>
                </a:solidFill>
              </a:rPr>
              <a:t>Versatile technology that also supports lunar and Mars missions</a:t>
            </a:r>
          </a:p>
          <a:p>
            <a:pPr marL="285750" lvl="2" indent="-285750">
              <a:spcBef>
                <a:spcPts val="1600"/>
              </a:spcBef>
              <a:buFont typeface="Arial" panose="020B0604020202020204" pitchFamily="34" charset="0"/>
              <a:buChar char="•"/>
            </a:pPr>
            <a:r>
              <a:rPr lang="en-US" sz="1800"/>
              <a:t>36-month schedule cap</a:t>
            </a:r>
            <a:endParaRPr lang="en-US" sz="1600">
              <a:solidFill>
                <a:schemeClr val="bg1"/>
              </a:solidFill>
            </a:endParaRPr>
          </a:p>
        </p:txBody>
      </p:sp>
      <p:sp>
        <p:nvSpPr>
          <p:cNvPr id="14" name="TextBox 13">
            <a:extLst>
              <a:ext uri="{FF2B5EF4-FFF2-40B4-BE49-F238E27FC236}">
                <a16:creationId xmlns:a16="http://schemas.microsoft.com/office/drawing/2014/main" id="{D4CB800E-838B-4ED8-6C98-400D0B59C424}"/>
              </a:ext>
            </a:extLst>
          </p:cNvPr>
          <p:cNvSpPr txBox="1"/>
          <p:nvPr/>
        </p:nvSpPr>
        <p:spPr>
          <a:xfrm>
            <a:off x="1026978" y="4078491"/>
            <a:ext cx="4944054" cy="2164695"/>
          </a:xfrm>
          <a:prstGeom prst="rect">
            <a:avLst/>
          </a:prstGeom>
          <a:noFill/>
        </p:spPr>
        <p:txBody>
          <a:bodyPr wrap="square" rtlCol="0">
            <a:spAutoFit/>
          </a:bodyPr>
          <a:lstStyle/>
          <a:p>
            <a:pPr marL="285750" lvl="2" indent="-285750">
              <a:spcBef>
                <a:spcPts val="1600"/>
              </a:spcBef>
              <a:buFont typeface="Arial" panose="020B0604020202020204" pitchFamily="34" charset="0"/>
              <a:buChar char="•"/>
            </a:pPr>
            <a:r>
              <a:rPr lang="en-US">
                <a:solidFill>
                  <a:schemeClr val="bg1"/>
                </a:solidFill>
              </a:rPr>
              <a:t>Instrument redesign study to reduce cost </a:t>
            </a:r>
          </a:p>
          <a:p>
            <a:pPr marL="285750" lvl="2" indent="-285750">
              <a:spcBef>
                <a:spcPts val="1600"/>
              </a:spcBef>
              <a:buFont typeface="Arial" panose="020B0604020202020204" pitchFamily="34" charset="0"/>
              <a:buChar char="•"/>
            </a:pPr>
            <a:r>
              <a:rPr lang="en-US">
                <a:solidFill>
                  <a:schemeClr val="bg1"/>
                </a:solidFill>
              </a:rPr>
              <a:t>Tech maturation of the thermal-unique TIR technology in 2026 </a:t>
            </a:r>
          </a:p>
          <a:p>
            <a:pPr marL="285750" lvl="2" indent="-285750">
              <a:spcBef>
                <a:spcPts val="1600"/>
              </a:spcBef>
              <a:buFont typeface="Arial" panose="020B0604020202020204" pitchFamily="34" charset="0"/>
              <a:buChar char="•"/>
            </a:pPr>
            <a:r>
              <a:rPr lang="en-US">
                <a:solidFill>
                  <a:schemeClr val="bg1"/>
                </a:solidFill>
              </a:rPr>
              <a:t>Reformulation for a future mission with a delay of 2-3 years</a:t>
            </a:r>
          </a:p>
          <a:p>
            <a:endParaRPr lang="en-US"/>
          </a:p>
        </p:txBody>
      </p:sp>
      <p:sp>
        <p:nvSpPr>
          <p:cNvPr id="15" name="Text Placeholder 7">
            <a:extLst>
              <a:ext uri="{FF2B5EF4-FFF2-40B4-BE49-F238E27FC236}">
                <a16:creationId xmlns:a16="http://schemas.microsoft.com/office/drawing/2014/main" id="{17A7CDEA-B52E-408F-449D-C5A90F88D3D5}"/>
              </a:ext>
            </a:extLst>
          </p:cNvPr>
          <p:cNvSpPr txBox="1">
            <a:spLocks/>
          </p:cNvSpPr>
          <p:nvPr/>
        </p:nvSpPr>
        <p:spPr>
          <a:xfrm>
            <a:off x="927689" y="3739455"/>
            <a:ext cx="4342265" cy="35329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EAGLE-TIR (JPL)</a:t>
            </a:r>
          </a:p>
          <a:p>
            <a:endParaRPr lang="en-US"/>
          </a:p>
        </p:txBody>
      </p:sp>
      <p:pic>
        <p:nvPicPr>
          <p:cNvPr id="18" name="Picture 17">
            <a:extLst>
              <a:ext uri="{FF2B5EF4-FFF2-40B4-BE49-F238E27FC236}">
                <a16:creationId xmlns:a16="http://schemas.microsoft.com/office/drawing/2014/main" id="{C7E38058-04C7-C019-5915-3B974CC75302}"/>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6687258" y="1557797"/>
            <a:ext cx="5053365" cy="4363315"/>
          </a:xfrm>
          <a:prstGeom prst="rect">
            <a:avLst/>
          </a:prstGeom>
        </p:spPr>
      </p:pic>
    </p:spTree>
    <p:extLst>
      <p:ext uri="{BB962C8B-B14F-4D97-AF65-F5344CB8AC3E}">
        <p14:creationId xmlns:p14="http://schemas.microsoft.com/office/powerpoint/2010/main" val="1366177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EF24C52-9DA7-F658-B134-11D11C719DA0}"/>
              </a:ext>
            </a:extLst>
          </p:cNvPr>
          <p:cNvSpPr>
            <a:spLocks noGrp="1"/>
          </p:cNvSpPr>
          <p:nvPr>
            <p:ph type="body" sz="quarter" idx="12"/>
          </p:nvPr>
        </p:nvSpPr>
        <p:spPr/>
        <p:txBody>
          <a:bodyPr/>
          <a:lstStyle/>
          <a:p>
            <a:r>
              <a:rPr lang="en-US"/>
              <a:t>Earth Science Flight Program</a:t>
            </a:r>
          </a:p>
          <a:p>
            <a:endParaRPr lang="en-US"/>
          </a:p>
          <a:p>
            <a:endParaRPr lang="en-US"/>
          </a:p>
        </p:txBody>
      </p:sp>
      <p:pic>
        <p:nvPicPr>
          <p:cNvPr id="17" name="Picture Placeholder 16">
            <a:extLst>
              <a:ext uri="{FF2B5EF4-FFF2-40B4-BE49-F238E27FC236}">
                <a16:creationId xmlns:a16="http://schemas.microsoft.com/office/drawing/2014/main" id="{2B2B55FD-EDA1-5C4C-F74D-ED84E11AB443}"/>
              </a:ext>
            </a:extLst>
          </p:cNvPr>
          <p:cNvPicPr>
            <a:picLocks noGrp="1" noChangeAspect="1"/>
          </p:cNvPicPr>
          <p:nvPr>
            <p:ph type="pic" sz="quarter" idx="33"/>
          </p:nvPr>
        </p:nvPicPr>
        <p:blipFill>
          <a:blip r:embed="rId4"/>
          <a:srcRect l="296" t="1434" r="2015" b="234"/>
          <a:stretch>
            <a:fillRect/>
          </a:stretch>
        </p:blipFill>
        <p:spPr>
          <a:xfrm>
            <a:off x="6226305" y="1464566"/>
            <a:ext cx="1330444" cy="5393433"/>
          </a:xfrm>
          <a:prstGeom prst="rect">
            <a:avLst/>
          </a:prstGeom>
        </p:spPr>
      </p:pic>
      <p:pic>
        <p:nvPicPr>
          <p:cNvPr id="16" name="Picture Placeholder 15">
            <a:extLst>
              <a:ext uri="{FF2B5EF4-FFF2-40B4-BE49-F238E27FC236}">
                <a16:creationId xmlns:a16="http://schemas.microsoft.com/office/drawing/2014/main" id="{C70CE761-7EDB-8E90-CE6A-7AA7D5813364}"/>
              </a:ext>
            </a:extLst>
          </p:cNvPr>
          <p:cNvPicPr>
            <a:picLocks noGrp="1" noChangeAspect="1"/>
          </p:cNvPicPr>
          <p:nvPr>
            <p:ph type="pic" sz="quarter" idx="34"/>
          </p:nvPr>
        </p:nvPicPr>
        <p:blipFill>
          <a:blip r:embed="rId5"/>
          <a:srcRect t="94" b="94"/>
          <a:stretch>
            <a:fillRect/>
          </a:stretch>
        </p:blipFill>
        <p:spPr>
          <a:xfrm>
            <a:off x="8320350" y="1464566"/>
            <a:ext cx="1330444" cy="5393434"/>
          </a:xfrm>
          <a:prstGeom prst="rect">
            <a:avLst/>
          </a:prstGeom>
        </p:spPr>
      </p:pic>
      <p:pic>
        <p:nvPicPr>
          <p:cNvPr id="15" name="Picture Placeholder 14">
            <a:extLst>
              <a:ext uri="{FF2B5EF4-FFF2-40B4-BE49-F238E27FC236}">
                <a16:creationId xmlns:a16="http://schemas.microsoft.com/office/drawing/2014/main" id="{A7AEB738-D478-F00B-034A-C734FCAA672F}"/>
              </a:ext>
            </a:extLst>
          </p:cNvPr>
          <p:cNvPicPr>
            <a:picLocks noGrp="1" noChangeAspect="1"/>
          </p:cNvPicPr>
          <p:nvPr>
            <p:ph type="pic" sz="quarter" idx="35"/>
          </p:nvPr>
        </p:nvPicPr>
        <p:blipFill>
          <a:blip r:embed="rId6"/>
          <a:srcRect t="94" b="94"/>
          <a:stretch>
            <a:fillRect/>
          </a:stretch>
        </p:blipFill>
        <p:spPr>
          <a:xfrm>
            <a:off x="10389679" y="1464560"/>
            <a:ext cx="1330445" cy="5393439"/>
          </a:xfrm>
          <a:prstGeom prst="rect">
            <a:avLst/>
          </a:prstGeom>
        </p:spPr>
      </p:pic>
      <p:sp>
        <p:nvSpPr>
          <p:cNvPr id="7" name="Text Placeholder 6">
            <a:extLst>
              <a:ext uri="{FF2B5EF4-FFF2-40B4-BE49-F238E27FC236}">
                <a16:creationId xmlns:a16="http://schemas.microsoft.com/office/drawing/2014/main" id="{FA82B034-AF3A-100B-F22D-43B72919A6E8}"/>
              </a:ext>
            </a:extLst>
          </p:cNvPr>
          <p:cNvSpPr>
            <a:spLocks noGrp="1"/>
          </p:cNvSpPr>
          <p:nvPr>
            <p:ph type="body" sz="quarter" idx="15"/>
          </p:nvPr>
        </p:nvSpPr>
        <p:spPr>
          <a:xfrm>
            <a:off x="902701" y="3466198"/>
            <a:ext cx="3534445" cy="328610"/>
          </a:xfrm>
        </p:spPr>
        <p:txBody>
          <a:bodyPr/>
          <a:lstStyle/>
          <a:p>
            <a:r>
              <a:rPr lang="en-US"/>
              <a:t>FALCON-Radar (JPL) </a:t>
            </a:r>
          </a:p>
          <a:p>
            <a:endParaRPr lang="en-US"/>
          </a:p>
        </p:txBody>
      </p:sp>
      <p:sp>
        <p:nvSpPr>
          <p:cNvPr id="8" name="Text Placeholder 7">
            <a:extLst>
              <a:ext uri="{FF2B5EF4-FFF2-40B4-BE49-F238E27FC236}">
                <a16:creationId xmlns:a16="http://schemas.microsoft.com/office/drawing/2014/main" id="{6EDB1105-A5D2-787E-F60C-3775CE13C8C5}"/>
              </a:ext>
            </a:extLst>
          </p:cNvPr>
          <p:cNvSpPr>
            <a:spLocks noGrp="1"/>
          </p:cNvSpPr>
          <p:nvPr>
            <p:ph type="body" sz="quarter" idx="30"/>
          </p:nvPr>
        </p:nvSpPr>
        <p:spPr>
          <a:xfrm>
            <a:off x="907635" y="3768227"/>
            <a:ext cx="4430483" cy="796041"/>
          </a:xfrm>
        </p:spPr>
        <p:txBody>
          <a:bodyPr vert="horz" lIns="91440" tIns="45720" rIns="91440" bIns="45720" rtlCol="0" anchor="t">
            <a:noAutofit/>
          </a:bodyPr>
          <a:lstStyle/>
          <a:p>
            <a:r>
              <a:rPr lang="en-US" sz="1800">
                <a:latin typeface="Arial"/>
                <a:cs typeface="Arial"/>
              </a:rPr>
              <a:t>Cloud profiles to improve understanding of severe weather drivers.</a:t>
            </a:r>
          </a:p>
          <a:p>
            <a:endParaRPr lang="en-US" sz="1800"/>
          </a:p>
        </p:txBody>
      </p:sp>
      <p:sp>
        <p:nvSpPr>
          <p:cNvPr id="10" name="Text Placeholder 9">
            <a:extLst>
              <a:ext uri="{FF2B5EF4-FFF2-40B4-BE49-F238E27FC236}">
                <a16:creationId xmlns:a16="http://schemas.microsoft.com/office/drawing/2014/main" id="{676A7CBE-2A2F-AC6A-90C3-4A135F08E572}"/>
              </a:ext>
            </a:extLst>
          </p:cNvPr>
          <p:cNvSpPr>
            <a:spLocks noGrp="1"/>
          </p:cNvSpPr>
          <p:nvPr>
            <p:ph type="body" sz="quarter" idx="36"/>
          </p:nvPr>
        </p:nvSpPr>
        <p:spPr>
          <a:xfrm rot="16200000">
            <a:off x="5041632" y="5209215"/>
            <a:ext cx="1845268" cy="360974"/>
          </a:xfrm>
        </p:spPr>
        <p:txBody>
          <a:bodyPr/>
          <a:lstStyle/>
          <a:p>
            <a:r>
              <a:rPr lang="en-US"/>
              <a:t>Profiles</a:t>
            </a:r>
          </a:p>
          <a:p>
            <a:endParaRPr lang="en-US"/>
          </a:p>
        </p:txBody>
      </p:sp>
      <p:sp>
        <p:nvSpPr>
          <p:cNvPr id="11" name="Text Placeholder 10">
            <a:extLst>
              <a:ext uri="{FF2B5EF4-FFF2-40B4-BE49-F238E27FC236}">
                <a16:creationId xmlns:a16="http://schemas.microsoft.com/office/drawing/2014/main" id="{40500D47-82B5-CFE4-C7AE-EC8D19E681A3}"/>
              </a:ext>
            </a:extLst>
          </p:cNvPr>
          <p:cNvSpPr>
            <a:spLocks noGrp="1"/>
          </p:cNvSpPr>
          <p:nvPr>
            <p:ph type="body" sz="quarter" idx="37"/>
          </p:nvPr>
        </p:nvSpPr>
        <p:spPr>
          <a:xfrm rot="16200000">
            <a:off x="6925424" y="4997363"/>
            <a:ext cx="2268973" cy="360974"/>
          </a:xfrm>
        </p:spPr>
        <p:txBody>
          <a:bodyPr/>
          <a:lstStyle/>
          <a:p>
            <a:r>
              <a:rPr lang="en-US"/>
              <a:t>Structure</a:t>
            </a:r>
          </a:p>
          <a:p>
            <a:endParaRPr lang="en-US"/>
          </a:p>
        </p:txBody>
      </p:sp>
      <p:sp>
        <p:nvSpPr>
          <p:cNvPr id="12" name="Text Placeholder 11">
            <a:extLst>
              <a:ext uri="{FF2B5EF4-FFF2-40B4-BE49-F238E27FC236}">
                <a16:creationId xmlns:a16="http://schemas.microsoft.com/office/drawing/2014/main" id="{72E4DC12-32D7-A3DF-FD6D-811BF382A7DF}"/>
              </a:ext>
            </a:extLst>
          </p:cNvPr>
          <p:cNvSpPr>
            <a:spLocks noGrp="1"/>
          </p:cNvSpPr>
          <p:nvPr>
            <p:ph type="body" sz="quarter" idx="38"/>
          </p:nvPr>
        </p:nvSpPr>
        <p:spPr>
          <a:xfrm rot="16200000">
            <a:off x="8769673" y="4768763"/>
            <a:ext cx="2726173" cy="360974"/>
          </a:xfrm>
        </p:spPr>
        <p:txBody>
          <a:bodyPr/>
          <a:lstStyle/>
          <a:p>
            <a:r>
              <a:rPr lang="en-US"/>
              <a:t>Composition</a:t>
            </a:r>
          </a:p>
          <a:p>
            <a:endParaRPr lang="en-US"/>
          </a:p>
        </p:txBody>
      </p:sp>
      <p:sp>
        <p:nvSpPr>
          <p:cNvPr id="13" name="Text Placeholder 12">
            <a:extLst>
              <a:ext uri="{FF2B5EF4-FFF2-40B4-BE49-F238E27FC236}">
                <a16:creationId xmlns:a16="http://schemas.microsoft.com/office/drawing/2014/main" id="{92253774-A8F5-6147-B95C-70E4680CC030}"/>
              </a:ext>
            </a:extLst>
          </p:cNvPr>
          <p:cNvSpPr>
            <a:spLocks noGrp="1"/>
          </p:cNvSpPr>
          <p:nvPr>
            <p:ph type="body" sz="quarter" idx="26"/>
          </p:nvPr>
        </p:nvSpPr>
        <p:spPr>
          <a:xfrm>
            <a:off x="801755" y="346641"/>
            <a:ext cx="6112439" cy="469879"/>
          </a:xfrm>
        </p:spPr>
        <p:txBody>
          <a:bodyPr/>
          <a:lstStyle/>
          <a:p>
            <a:r>
              <a:rPr lang="en-US"/>
              <a:t>Fleet for the Atmosphere Linking Commercial Observations with NASA </a:t>
            </a:r>
          </a:p>
        </p:txBody>
      </p:sp>
      <p:sp>
        <p:nvSpPr>
          <p:cNvPr id="14" name="Text Placeholder 13">
            <a:extLst>
              <a:ext uri="{FF2B5EF4-FFF2-40B4-BE49-F238E27FC236}">
                <a16:creationId xmlns:a16="http://schemas.microsoft.com/office/drawing/2014/main" id="{2DB2F5B4-5D52-8E34-0A4E-1280B65D9D59}"/>
              </a:ext>
            </a:extLst>
          </p:cNvPr>
          <p:cNvSpPr>
            <a:spLocks noGrp="1"/>
          </p:cNvSpPr>
          <p:nvPr>
            <p:ph type="body" sz="quarter" idx="27"/>
          </p:nvPr>
        </p:nvSpPr>
        <p:spPr>
          <a:xfrm>
            <a:off x="801756" y="1106219"/>
            <a:ext cx="2763377" cy="331304"/>
          </a:xfrm>
        </p:spPr>
        <p:txBody>
          <a:bodyPr/>
          <a:lstStyle/>
          <a:p>
            <a:r>
              <a:rPr lang="en-US"/>
              <a:t>FALCON</a:t>
            </a:r>
          </a:p>
        </p:txBody>
      </p:sp>
      <p:sp>
        <p:nvSpPr>
          <p:cNvPr id="21" name="Text Placeholder 6">
            <a:extLst>
              <a:ext uri="{FF2B5EF4-FFF2-40B4-BE49-F238E27FC236}">
                <a16:creationId xmlns:a16="http://schemas.microsoft.com/office/drawing/2014/main" id="{934B5F26-D060-068A-E546-35B4345E31DB}"/>
              </a:ext>
            </a:extLst>
          </p:cNvPr>
          <p:cNvSpPr txBox="1">
            <a:spLocks/>
          </p:cNvSpPr>
          <p:nvPr/>
        </p:nvSpPr>
        <p:spPr>
          <a:xfrm>
            <a:off x="902701" y="5453340"/>
            <a:ext cx="3534445" cy="32861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Joining the FALCON fleet</a:t>
            </a:r>
          </a:p>
          <a:p>
            <a:endParaRPr lang="en-US"/>
          </a:p>
        </p:txBody>
      </p:sp>
      <p:sp>
        <p:nvSpPr>
          <p:cNvPr id="22" name="Text Placeholder 7">
            <a:extLst>
              <a:ext uri="{FF2B5EF4-FFF2-40B4-BE49-F238E27FC236}">
                <a16:creationId xmlns:a16="http://schemas.microsoft.com/office/drawing/2014/main" id="{71D3A921-3F56-6983-A1E7-2689C5B0D43F}"/>
              </a:ext>
            </a:extLst>
          </p:cNvPr>
          <p:cNvSpPr txBox="1">
            <a:spLocks/>
          </p:cNvSpPr>
          <p:nvPr/>
        </p:nvSpPr>
        <p:spPr>
          <a:xfrm>
            <a:off x="907636" y="5799299"/>
            <a:ext cx="4309664" cy="796041"/>
          </a:xfrm>
          <a:prstGeom prst="rect">
            <a:avLst/>
          </a:prstGeom>
        </p:spPr>
        <p:txBody>
          <a:bodyPr vert="horz" lIns="91440" tIns="45720" rIns="91440" bIns="45720" rtlCol="0" anchor="t">
            <a:noAutofit/>
          </a:bodyPr>
          <a:lstStyle>
            <a:lvl1pPr marL="0" indent="0" algn="l" defTabSz="914400" rtl="0" eaLnBrk="1" latinLnBrk="0" hangingPunct="1">
              <a:lnSpc>
                <a:spcPct val="95000"/>
              </a:lnSpc>
              <a:spcBef>
                <a:spcPts val="1600"/>
              </a:spcBef>
              <a:buFont typeface="Arial" panose="020B0604020202020204" pitchFamily="34" charset="0"/>
              <a:buNone/>
              <a:defRPr sz="14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285750">
              <a:spcBef>
                <a:spcPts val="600"/>
              </a:spcBef>
              <a:buFont typeface="Arial" panose="020B0604020202020204" pitchFamily="34" charset="0"/>
              <a:buChar char="•"/>
            </a:pPr>
            <a:r>
              <a:rPr lang="en-US" sz="1800">
                <a:latin typeface="Arial"/>
                <a:cs typeface="Arial"/>
              </a:rPr>
              <a:t>INCUS (CSU/JPL)</a:t>
            </a:r>
          </a:p>
          <a:p>
            <a:pPr marL="514350" indent="-285750">
              <a:spcBef>
                <a:spcPts val="600"/>
              </a:spcBef>
              <a:buFont typeface="Arial" panose="020B0604020202020204" pitchFamily="34" charset="0"/>
              <a:buChar char="•"/>
            </a:pPr>
            <a:r>
              <a:rPr lang="en-US" sz="1800" err="1">
                <a:latin typeface="Arial"/>
                <a:cs typeface="Arial"/>
              </a:rPr>
              <a:t>PolSIR</a:t>
            </a:r>
            <a:r>
              <a:rPr lang="en-US" sz="1800">
                <a:latin typeface="Arial"/>
                <a:cs typeface="Arial"/>
              </a:rPr>
              <a:t> (Vanderbilt/GSFC)</a:t>
            </a:r>
          </a:p>
          <a:p>
            <a:pPr marL="514350" indent="-285750">
              <a:spcBef>
                <a:spcPts val="600"/>
              </a:spcBef>
              <a:buFont typeface="Arial" panose="020B0604020202020204" pitchFamily="34" charset="0"/>
              <a:buChar char="•"/>
            </a:pPr>
            <a:r>
              <a:rPr lang="en-US" sz="1800">
                <a:latin typeface="Arial"/>
                <a:cs typeface="Arial"/>
              </a:rPr>
              <a:t>STRIVE (UW/GSFC)</a:t>
            </a:r>
          </a:p>
          <a:p>
            <a:endParaRPr lang="en-US" sz="1800"/>
          </a:p>
        </p:txBody>
      </p:sp>
      <p:sp>
        <p:nvSpPr>
          <p:cNvPr id="3" name="Text Placeholder 6">
            <a:extLst>
              <a:ext uri="{FF2B5EF4-FFF2-40B4-BE49-F238E27FC236}">
                <a16:creationId xmlns:a16="http://schemas.microsoft.com/office/drawing/2014/main" id="{2B96A227-4DAA-EE47-D68B-EC6372DB6B73}"/>
              </a:ext>
            </a:extLst>
          </p:cNvPr>
          <p:cNvSpPr txBox="1">
            <a:spLocks/>
          </p:cNvSpPr>
          <p:nvPr/>
        </p:nvSpPr>
        <p:spPr>
          <a:xfrm>
            <a:off x="902701" y="1698486"/>
            <a:ext cx="3534445" cy="32861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PMM (JAXA/GSFC) </a:t>
            </a:r>
          </a:p>
          <a:p>
            <a:endParaRPr lang="en-US"/>
          </a:p>
        </p:txBody>
      </p:sp>
      <p:sp>
        <p:nvSpPr>
          <p:cNvPr id="4" name="Text Placeholder 7">
            <a:extLst>
              <a:ext uri="{FF2B5EF4-FFF2-40B4-BE49-F238E27FC236}">
                <a16:creationId xmlns:a16="http://schemas.microsoft.com/office/drawing/2014/main" id="{5D4209FB-1982-D862-68A7-B8F09EA1AB79}"/>
              </a:ext>
            </a:extLst>
          </p:cNvPr>
          <p:cNvSpPr txBox="1">
            <a:spLocks/>
          </p:cNvSpPr>
          <p:nvPr/>
        </p:nvSpPr>
        <p:spPr>
          <a:xfrm>
            <a:off x="907636" y="2756666"/>
            <a:ext cx="4309664" cy="583630"/>
          </a:xfrm>
          <a:prstGeom prst="rect">
            <a:avLst/>
          </a:prstGeom>
        </p:spPr>
        <p:txBody>
          <a:bodyPr vert="horz" lIns="91440" tIns="45720" rIns="91440" bIns="45720" rtlCol="0" anchor="t">
            <a:noAutofit/>
          </a:bodyPr>
          <a:lstStyle>
            <a:lvl1pPr marL="0" indent="0" algn="l" defTabSz="914400" rtl="0" eaLnBrk="1" latinLnBrk="0" hangingPunct="1">
              <a:lnSpc>
                <a:spcPct val="95000"/>
              </a:lnSpc>
              <a:spcBef>
                <a:spcPts val="1600"/>
              </a:spcBef>
              <a:buFont typeface="Arial" panose="020B0604020202020204" pitchFamily="34" charset="0"/>
              <a:buNone/>
              <a:defRPr sz="14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latin typeface="Arial"/>
                <a:cs typeface="Arial"/>
              </a:rPr>
              <a:t>Atmospheric structure and composition measurements</a:t>
            </a:r>
            <a:endParaRPr lang="en-US" sz="1800"/>
          </a:p>
        </p:txBody>
      </p:sp>
      <p:sp>
        <p:nvSpPr>
          <p:cNvPr id="5" name="Text Placeholder 6">
            <a:extLst>
              <a:ext uri="{FF2B5EF4-FFF2-40B4-BE49-F238E27FC236}">
                <a16:creationId xmlns:a16="http://schemas.microsoft.com/office/drawing/2014/main" id="{86DC2524-FBC0-1757-00E9-97CBBB2A202E}"/>
              </a:ext>
            </a:extLst>
          </p:cNvPr>
          <p:cNvSpPr txBox="1">
            <a:spLocks/>
          </p:cNvSpPr>
          <p:nvPr/>
        </p:nvSpPr>
        <p:spPr>
          <a:xfrm>
            <a:off x="902701" y="2445560"/>
            <a:ext cx="3534445" cy="32861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FALCON-Lidar (GSFC/</a:t>
            </a:r>
            <a:r>
              <a:rPr lang="en-US" err="1"/>
              <a:t>LaRC</a:t>
            </a:r>
            <a:r>
              <a:rPr lang="en-US"/>
              <a:t>) </a:t>
            </a:r>
          </a:p>
          <a:p>
            <a:endParaRPr lang="en-US"/>
          </a:p>
        </p:txBody>
      </p:sp>
      <p:sp>
        <p:nvSpPr>
          <p:cNvPr id="18" name="Text Placeholder 7">
            <a:extLst>
              <a:ext uri="{FF2B5EF4-FFF2-40B4-BE49-F238E27FC236}">
                <a16:creationId xmlns:a16="http://schemas.microsoft.com/office/drawing/2014/main" id="{BD57BE5E-0111-A872-C0ED-FCFEA0E22D8D}"/>
              </a:ext>
            </a:extLst>
          </p:cNvPr>
          <p:cNvSpPr txBox="1">
            <a:spLocks/>
          </p:cNvSpPr>
          <p:nvPr/>
        </p:nvSpPr>
        <p:spPr>
          <a:xfrm>
            <a:off x="907635" y="1978820"/>
            <a:ext cx="4035841" cy="583630"/>
          </a:xfrm>
          <a:prstGeom prst="rect">
            <a:avLst/>
          </a:prstGeom>
        </p:spPr>
        <p:txBody>
          <a:bodyPr vert="horz" lIns="91440" tIns="45720" rIns="91440" bIns="45720" rtlCol="0" anchor="t">
            <a:noAutofit/>
          </a:bodyPr>
          <a:lstStyle>
            <a:lvl1pPr marL="0" indent="0" algn="l" defTabSz="914400" rtl="0" eaLnBrk="1" latinLnBrk="0" hangingPunct="1">
              <a:lnSpc>
                <a:spcPct val="95000"/>
              </a:lnSpc>
              <a:spcBef>
                <a:spcPts val="1600"/>
              </a:spcBef>
              <a:buFont typeface="Arial" panose="020B0604020202020204" pitchFamily="34" charset="0"/>
              <a:buNone/>
              <a:defRPr sz="14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latin typeface="Arial"/>
                <a:cs typeface="Arial"/>
              </a:rPr>
              <a:t>Precipitation profiles</a:t>
            </a:r>
            <a:endParaRPr lang="en-US" sz="1800"/>
          </a:p>
        </p:txBody>
      </p:sp>
      <p:sp>
        <p:nvSpPr>
          <p:cNvPr id="19" name="Text Placeholder 6">
            <a:extLst>
              <a:ext uri="{FF2B5EF4-FFF2-40B4-BE49-F238E27FC236}">
                <a16:creationId xmlns:a16="http://schemas.microsoft.com/office/drawing/2014/main" id="{E17BEB41-B463-FE80-AFC2-B5306D5CC435}"/>
              </a:ext>
            </a:extLst>
          </p:cNvPr>
          <p:cNvSpPr txBox="1">
            <a:spLocks/>
          </p:cNvSpPr>
          <p:nvPr/>
        </p:nvSpPr>
        <p:spPr>
          <a:xfrm>
            <a:off x="898526" y="4432790"/>
            <a:ext cx="4421704" cy="328610"/>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800" b="1"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Arial"/>
                <a:cs typeface="Arial"/>
              </a:rPr>
              <a:t>FALCON-Radiometry (Commercial) </a:t>
            </a:r>
          </a:p>
          <a:p>
            <a:endParaRPr lang="en-US"/>
          </a:p>
        </p:txBody>
      </p:sp>
      <p:sp>
        <p:nvSpPr>
          <p:cNvPr id="23" name="Text Placeholder 7">
            <a:extLst>
              <a:ext uri="{FF2B5EF4-FFF2-40B4-BE49-F238E27FC236}">
                <a16:creationId xmlns:a16="http://schemas.microsoft.com/office/drawing/2014/main" id="{25361C3F-ECFF-EC01-BCD3-56CCB3EA7179}"/>
              </a:ext>
            </a:extLst>
          </p:cNvPr>
          <p:cNvSpPr txBox="1">
            <a:spLocks/>
          </p:cNvSpPr>
          <p:nvPr/>
        </p:nvSpPr>
        <p:spPr>
          <a:xfrm>
            <a:off x="903460" y="4682627"/>
            <a:ext cx="4430483" cy="796041"/>
          </a:xfrm>
          <a:prstGeom prst="rect">
            <a:avLst/>
          </a:prstGeom>
        </p:spPr>
        <p:txBody>
          <a:bodyPr vert="horz" lIns="91440" tIns="45720" rIns="91440" bIns="45720" rtlCol="0" anchor="t">
            <a:noAutofit/>
          </a:bodyPr>
          <a:lstStyle>
            <a:lvl1pPr marL="0" indent="0" algn="l" defTabSz="914400" rtl="0" eaLnBrk="1" latinLnBrk="0" hangingPunct="1">
              <a:lnSpc>
                <a:spcPct val="95000"/>
              </a:lnSpc>
              <a:spcBef>
                <a:spcPts val="1600"/>
              </a:spcBef>
              <a:buFont typeface="Arial" panose="020B0604020202020204" pitchFamily="34" charset="0"/>
              <a:buNone/>
              <a:defRPr sz="1400" b="0" i="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latin typeface="Arial"/>
                <a:cs typeface="Arial"/>
              </a:rPr>
              <a:t>RFI  Released at the beginning of April 2026 for contribution options</a:t>
            </a:r>
            <a:endParaRPr lang="en-US"/>
          </a:p>
          <a:p>
            <a:endParaRPr lang="en-US" sz="1800"/>
          </a:p>
        </p:txBody>
      </p:sp>
    </p:spTree>
    <p:extLst>
      <p:ext uri="{BB962C8B-B14F-4D97-AF65-F5344CB8AC3E}">
        <p14:creationId xmlns:p14="http://schemas.microsoft.com/office/powerpoint/2010/main" val="2116883600"/>
      </p:ext>
    </p:extLst>
  </p:cSld>
  <p:clrMapOvr>
    <a:masterClrMapping/>
  </p:clrMapOvr>
  <p:extLst>
    <p:ext uri="{6950BFC3-D8DA-4A85-94F7-54DA5524770B}">
      <p188:commentRel xmlns:p188="http://schemas.microsoft.com/office/powerpoint/2018/8/main" r:id="rId3"/>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A5987-A7D5-E870-C4A8-26A49F77B66C}"/>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CD90946D-01E9-3490-6BD3-CD717D6165ED}"/>
              </a:ext>
            </a:extLst>
          </p:cNvPr>
          <p:cNvSpPr>
            <a:spLocks noGrp="1"/>
          </p:cNvSpPr>
          <p:nvPr>
            <p:ph type="body" sz="quarter" idx="12"/>
          </p:nvPr>
        </p:nvSpPr>
        <p:spPr/>
        <p:txBody>
          <a:bodyPr/>
          <a:lstStyle/>
          <a:p>
            <a:r>
              <a:rPr lang="en-US"/>
              <a:t>Earth Science Flight Program</a:t>
            </a:r>
          </a:p>
          <a:p>
            <a:endParaRPr lang="en-US"/>
          </a:p>
        </p:txBody>
      </p:sp>
      <p:sp>
        <p:nvSpPr>
          <p:cNvPr id="3" name="Text Placeholder 2">
            <a:extLst>
              <a:ext uri="{FF2B5EF4-FFF2-40B4-BE49-F238E27FC236}">
                <a16:creationId xmlns:a16="http://schemas.microsoft.com/office/drawing/2014/main" id="{98410E78-28B4-FCB4-8D0C-4A2ACD8FC78E}"/>
              </a:ext>
            </a:extLst>
          </p:cNvPr>
          <p:cNvSpPr>
            <a:spLocks noGrp="1"/>
          </p:cNvSpPr>
          <p:nvPr>
            <p:ph type="body" sz="quarter" idx="26"/>
          </p:nvPr>
        </p:nvSpPr>
        <p:spPr>
          <a:xfrm>
            <a:off x="801755" y="346642"/>
            <a:ext cx="6325185" cy="331304"/>
          </a:xfrm>
        </p:spPr>
        <p:txBody>
          <a:bodyPr/>
          <a:lstStyle/>
          <a:p>
            <a:r>
              <a:rPr lang="en-US" sz="2800" b="1">
                <a:solidFill>
                  <a:prstClr val="white"/>
                </a:solidFill>
                <a:latin typeface="Arial"/>
                <a:cs typeface="Arial"/>
              </a:rPr>
              <a:t>STRIVE: Opening a New Window on</a:t>
            </a:r>
            <a:endParaRPr lang="en-US" b="1"/>
          </a:p>
        </p:txBody>
      </p:sp>
      <p:sp>
        <p:nvSpPr>
          <p:cNvPr id="4" name="Text Placeholder 3">
            <a:extLst>
              <a:ext uri="{FF2B5EF4-FFF2-40B4-BE49-F238E27FC236}">
                <a16:creationId xmlns:a16="http://schemas.microsoft.com/office/drawing/2014/main" id="{2EA469C9-5FD2-B7AD-D3D9-83F27B534259}"/>
              </a:ext>
            </a:extLst>
          </p:cNvPr>
          <p:cNvSpPr>
            <a:spLocks noGrp="1"/>
          </p:cNvSpPr>
          <p:nvPr>
            <p:ph type="body" sz="quarter" idx="27"/>
          </p:nvPr>
        </p:nvSpPr>
        <p:spPr>
          <a:xfrm>
            <a:off x="801755" y="716532"/>
            <a:ext cx="7010985" cy="331304"/>
          </a:xfrm>
        </p:spPr>
        <p:txBody>
          <a:bodyPr/>
          <a:lstStyle/>
          <a:p>
            <a:r>
              <a:rPr lang="en-US" sz="2800">
                <a:solidFill>
                  <a:prstClr val="white"/>
                </a:solidFill>
                <a:latin typeface="Arial"/>
                <a:cs typeface="Arial"/>
              </a:rPr>
              <a:t>Stratosphere-Troposphere Interactions</a:t>
            </a:r>
            <a:endParaRPr lang="en-US"/>
          </a:p>
        </p:txBody>
      </p:sp>
      <p:sp>
        <p:nvSpPr>
          <p:cNvPr id="14" name="Text Placeholder 2">
            <a:extLst>
              <a:ext uri="{FF2B5EF4-FFF2-40B4-BE49-F238E27FC236}">
                <a16:creationId xmlns:a16="http://schemas.microsoft.com/office/drawing/2014/main" id="{5358C4B9-8E08-E190-1B56-260400A1B1F8}"/>
              </a:ext>
            </a:extLst>
          </p:cNvPr>
          <p:cNvSpPr txBox="1">
            <a:spLocks/>
          </p:cNvSpPr>
          <p:nvPr/>
        </p:nvSpPr>
        <p:spPr>
          <a:xfrm>
            <a:off x="801755" y="1520384"/>
            <a:ext cx="10493972" cy="140806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solidFill>
                  <a:srgbClr val="FFFFFF"/>
                </a:solidFill>
                <a:effectLst/>
                <a:uLnTx/>
                <a:uFillTx/>
                <a:latin typeface="Arial" panose="020B0604020202020204"/>
                <a:ea typeface="+mn-ea"/>
                <a:cs typeface="+mn-cs"/>
              </a:rPr>
              <a:t>STRIVE (Stratosphere Troposphere Response using Infrared Vertically-resolved light Explorer) </a:t>
            </a:r>
            <a:r>
              <a:rPr kumimoji="0" lang="en-US" sz="2000" b="0" i="0" u="none" strike="noStrike" kern="1200" cap="none" spc="0" normalizeH="0" baseline="0" noProof="0">
                <a:ln>
                  <a:noFill/>
                </a:ln>
                <a:solidFill>
                  <a:srgbClr val="FFFFFF"/>
                </a:solidFill>
                <a:effectLst/>
                <a:uLnTx/>
                <a:uFillTx/>
                <a:latin typeface="Arial" panose="020B0604020202020204"/>
                <a:ea typeface="+mn-ea"/>
                <a:cs typeface="+mn-cs"/>
              </a:rPr>
              <a:t>will deliver an unprecedented view of the atmosphere, transforming our understanding and enabling a leap in the accuracy of atmospheric predictions including weather patterns, extreme events, air quality, and the future of the ozone layer.</a:t>
            </a:r>
          </a:p>
        </p:txBody>
      </p:sp>
      <p:pic>
        <p:nvPicPr>
          <p:cNvPr id="15" name="Picture 14">
            <a:extLst>
              <a:ext uri="{FF2B5EF4-FFF2-40B4-BE49-F238E27FC236}">
                <a16:creationId xmlns:a16="http://schemas.microsoft.com/office/drawing/2014/main" id="{A420107C-4E1F-0957-AA37-B3C5918C18CD}"/>
              </a:ext>
            </a:extLst>
          </p:cNvPr>
          <p:cNvPicPr>
            <a:picLocks noChangeAspect="1"/>
          </p:cNvPicPr>
          <p:nvPr/>
        </p:nvPicPr>
        <p:blipFill>
          <a:blip r:embed="rId3">
            <a:extLst>
              <a:ext uri="{28A0092B-C50C-407E-A947-70E740481C1C}">
                <a14:useLocalDpi xmlns:a14="http://schemas.microsoft.com/office/drawing/2010/main" val="0"/>
              </a:ext>
            </a:extLst>
          </a:blip>
          <a:srcRect l="1679" t="6850" r="70856"/>
          <a:stretch/>
        </p:blipFill>
        <p:spPr>
          <a:xfrm>
            <a:off x="8890647" y="480614"/>
            <a:ext cx="2647085" cy="567222"/>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064E3A25-EE4C-16E3-FC4E-697C9C9E1A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1755" y="2928451"/>
            <a:ext cx="10735977" cy="3796145"/>
          </a:xfrm>
          <a:prstGeom prst="rect">
            <a:avLst/>
          </a:prstGeom>
        </p:spPr>
      </p:pic>
    </p:spTree>
    <p:extLst>
      <p:ext uri="{BB962C8B-B14F-4D97-AF65-F5344CB8AC3E}">
        <p14:creationId xmlns:p14="http://schemas.microsoft.com/office/powerpoint/2010/main" val="1361807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F7C8534-FFAC-3D10-6EA9-41D382743B42}"/>
              </a:ext>
            </a:extLst>
          </p:cNvPr>
          <p:cNvSpPr>
            <a:spLocks noGrp="1"/>
          </p:cNvSpPr>
          <p:nvPr>
            <p:ph type="body" sz="quarter" idx="12"/>
          </p:nvPr>
        </p:nvSpPr>
        <p:spPr/>
        <p:txBody>
          <a:bodyPr/>
          <a:lstStyle/>
          <a:p>
            <a:r>
              <a:rPr lang="en-US"/>
              <a:t>Earth Science Flight Program</a:t>
            </a:r>
          </a:p>
          <a:p>
            <a:endParaRPr lang="en-US"/>
          </a:p>
        </p:txBody>
      </p:sp>
      <p:sp>
        <p:nvSpPr>
          <p:cNvPr id="3" name="Text Placeholder 2">
            <a:extLst>
              <a:ext uri="{FF2B5EF4-FFF2-40B4-BE49-F238E27FC236}">
                <a16:creationId xmlns:a16="http://schemas.microsoft.com/office/drawing/2014/main" id="{DE32A554-A112-C141-E1A1-1679B9456A36}"/>
              </a:ext>
            </a:extLst>
          </p:cNvPr>
          <p:cNvSpPr>
            <a:spLocks noGrp="1"/>
          </p:cNvSpPr>
          <p:nvPr>
            <p:ph type="body" sz="quarter" idx="26"/>
          </p:nvPr>
        </p:nvSpPr>
        <p:spPr>
          <a:xfrm>
            <a:off x="801756" y="346642"/>
            <a:ext cx="7051326" cy="331304"/>
          </a:xfrm>
        </p:spPr>
        <p:txBody>
          <a:bodyPr/>
          <a:lstStyle/>
          <a:p>
            <a:r>
              <a:rPr lang="en-US" sz="2800" err="1">
                <a:latin typeface="Arial"/>
                <a:cs typeface="Arial"/>
              </a:rPr>
              <a:t>INvestigation</a:t>
            </a:r>
            <a:r>
              <a:rPr lang="en-US" sz="2800">
                <a:latin typeface="Arial"/>
                <a:cs typeface="Arial"/>
              </a:rPr>
              <a:t> of Convective </a:t>
            </a:r>
            <a:r>
              <a:rPr lang="en-US" sz="2800" err="1">
                <a:latin typeface="Arial"/>
                <a:cs typeface="Arial"/>
              </a:rPr>
              <a:t>UpdraftS</a:t>
            </a:r>
            <a:r>
              <a:rPr lang="en-US" sz="2800">
                <a:latin typeface="Arial"/>
                <a:cs typeface="Arial"/>
              </a:rPr>
              <a:t> </a:t>
            </a:r>
            <a:r>
              <a:rPr lang="en-US" sz="2800" b="1">
                <a:latin typeface="Arial"/>
                <a:cs typeface="Arial"/>
              </a:rPr>
              <a:t>INCUS</a:t>
            </a:r>
            <a:endParaRPr lang="en-US" sz="3200" b="1"/>
          </a:p>
          <a:p>
            <a:endParaRPr lang="en-US"/>
          </a:p>
        </p:txBody>
      </p:sp>
      <p:sp>
        <p:nvSpPr>
          <p:cNvPr id="5" name="TextBox 4">
            <a:extLst>
              <a:ext uri="{FF2B5EF4-FFF2-40B4-BE49-F238E27FC236}">
                <a16:creationId xmlns:a16="http://schemas.microsoft.com/office/drawing/2014/main" id="{4C6D021B-8A1E-EA4A-FBE9-0A0A4A2707C4}"/>
              </a:ext>
            </a:extLst>
          </p:cNvPr>
          <p:cNvSpPr txBox="1"/>
          <p:nvPr/>
        </p:nvSpPr>
        <p:spPr>
          <a:xfrm>
            <a:off x="801756" y="2199424"/>
            <a:ext cx="3763889"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defRPr/>
            </a:pPr>
            <a:r>
              <a:rPr lang="en-US" sz="2000">
                <a:solidFill>
                  <a:schemeClr val="bg1">
                    <a:lumMod val="95000"/>
                  </a:schemeClr>
                </a:solidFill>
                <a:latin typeface="Arial"/>
                <a:ea typeface="+mn-lt"/>
                <a:cs typeface="Arial"/>
              </a:rPr>
              <a:t>Why convective storms, heavy precipitation and clouds occur exactly when and where they do</a:t>
            </a:r>
          </a:p>
          <a:p>
            <a:pPr marL="342900" indent="-342900">
              <a:buFont typeface="Arial" panose="020B0604020202020204" pitchFamily="34" charset="0"/>
              <a:buChar char="•"/>
              <a:defRPr/>
            </a:pPr>
            <a:endParaRPr lang="en-US" sz="2000">
              <a:solidFill>
                <a:schemeClr val="bg1">
                  <a:lumMod val="95000"/>
                </a:schemeClr>
              </a:solidFill>
              <a:latin typeface="Arial"/>
              <a:ea typeface="+mn-lt"/>
              <a:cs typeface="Arial"/>
            </a:endParaRPr>
          </a:p>
          <a:p>
            <a:pPr marL="342900" indent="-342900">
              <a:buFont typeface="Arial" panose="020B0604020202020204" pitchFamily="34" charset="0"/>
              <a:buChar char="•"/>
              <a:defRPr/>
            </a:pPr>
            <a:r>
              <a:rPr lang="en-US" sz="2000">
                <a:solidFill>
                  <a:schemeClr val="bg1">
                    <a:lumMod val="95000"/>
                  </a:schemeClr>
                </a:solidFill>
                <a:latin typeface="Arial"/>
                <a:ea typeface="+mn-lt"/>
                <a:cs typeface="Arial"/>
              </a:rPr>
              <a:t>First ever measurements of how much water and air is lifted (convective mass flux) into the atmosphere to understand and improve prediction of severe weather</a:t>
            </a:r>
          </a:p>
          <a:p>
            <a:pPr>
              <a:defRPr/>
            </a:pPr>
            <a:endParaRPr lang="en-US" sz="2200" b="1" i="1" u="none" strike="noStrike" kern="1200" cap="none" spc="0" normalizeH="0" baseline="0" noProof="0">
              <a:ln>
                <a:noFill/>
              </a:ln>
              <a:solidFill>
                <a:schemeClr val="bg1"/>
              </a:solidFill>
              <a:effectLst/>
              <a:uLnTx/>
              <a:uFillTx/>
              <a:latin typeface="Arial"/>
              <a:cs typeface="Arial"/>
            </a:endParaRPr>
          </a:p>
        </p:txBody>
      </p:sp>
      <p:pic>
        <p:nvPicPr>
          <p:cNvPr id="10" name="Picture 9" descr="a conceptual diagram of the three INCUS satellites orbiting over earth">
            <a:extLst>
              <a:ext uri="{FF2B5EF4-FFF2-40B4-BE49-F238E27FC236}">
                <a16:creationId xmlns:a16="http://schemas.microsoft.com/office/drawing/2014/main" id="{9E4CF47D-2224-545F-2255-BF5C56000BB2}"/>
              </a:ext>
            </a:extLst>
          </p:cNvPr>
          <p:cNvPicPr>
            <a:picLocks noChangeAspect="1"/>
          </p:cNvPicPr>
          <p:nvPr/>
        </p:nvPicPr>
        <p:blipFill>
          <a:blip r:embed="rId3"/>
          <a:stretch>
            <a:fillRect/>
          </a:stretch>
        </p:blipFill>
        <p:spPr>
          <a:xfrm>
            <a:off x="5284380" y="2151325"/>
            <a:ext cx="6382432" cy="3590137"/>
          </a:xfrm>
          <a:prstGeom prst="rect">
            <a:avLst/>
          </a:prstGeom>
          <a:ln>
            <a:noFill/>
          </a:ln>
          <a:effectLst>
            <a:softEdge rad="112500"/>
          </a:effectLst>
        </p:spPr>
      </p:pic>
      <p:sp>
        <p:nvSpPr>
          <p:cNvPr id="4" name="Text Placeholder 5">
            <a:extLst>
              <a:ext uri="{FF2B5EF4-FFF2-40B4-BE49-F238E27FC236}">
                <a16:creationId xmlns:a16="http://schemas.microsoft.com/office/drawing/2014/main" id="{B88BB051-7C90-BAC0-C74D-774DFC6A64EE}"/>
              </a:ext>
            </a:extLst>
          </p:cNvPr>
          <p:cNvSpPr>
            <a:spLocks noGrp="1"/>
          </p:cNvSpPr>
          <p:nvPr/>
        </p:nvSpPr>
        <p:spPr>
          <a:xfrm>
            <a:off x="801756" y="1276188"/>
            <a:ext cx="4904100" cy="32499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200" kern="1200" spc="3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a:t>Competed Venture Class Mission (CSU/JPL)</a:t>
            </a:r>
          </a:p>
        </p:txBody>
      </p:sp>
      <p:pic>
        <p:nvPicPr>
          <p:cNvPr id="1026" name="Picture 2" descr="INCUS Logo">
            <a:extLst>
              <a:ext uri="{FF2B5EF4-FFF2-40B4-BE49-F238E27FC236}">
                <a16:creationId xmlns:a16="http://schemas.microsoft.com/office/drawing/2014/main" id="{4D0C0C0D-EEF5-2D2C-3124-82DC01AA9E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3217" y="346642"/>
            <a:ext cx="2767027" cy="1283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524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5F3D3-4904-611C-83C5-036AA5C9A27D}"/>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1F99166C-F53B-65FE-9D5C-2A774056EC4B}"/>
              </a:ext>
            </a:extLst>
          </p:cNvPr>
          <p:cNvSpPr>
            <a:spLocks noGrp="1"/>
          </p:cNvSpPr>
          <p:nvPr>
            <p:ph type="body" sz="quarter" idx="12"/>
          </p:nvPr>
        </p:nvSpPr>
        <p:spPr/>
        <p:txBody>
          <a:bodyPr/>
          <a:lstStyle/>
          <a:p>
            <a:r>
              <a:rPr lang="en-US"/>
              <a:t>Earth Science Flight Program</a:t>
            </a:r>
          </a:p>
          <a:p>
            <a:endParaRPr lang="en-US"/>
          </a:p>
        </p:txBody>
      </p:sp>
      <p:sp>
        <p:nvSpPr>
          <p:cNvPr id="3" name="Text Placeholder 2">
            <a:extLst>
              <a:ext uri="{FF2B5EF4-FFF2-40B4-BE49-F238E27FC236}">
                <a16:creationId xmlns:a16="http://schemas.microsoft.com/office/drawing/2014/main" id="{02DE33A7-97C6-3B6E-B89E-71B1EBB74310}"/>
              </a:ext>
            </a:extLst>
          </p:cNvPr>
          <p:cNvSpPr>
            <a:spLocks noGrp="1"/>
          </p:cNvSpPr>
          <p:nvPr>
            <p:ph type="body" sz="quarter" idx="26"/>
          </p:nvPr>
        </p:nvSpPr>
        <p:spPr>
          <a:xfrm>
            <a:off x="801755" y="346642"/>
            <a:ext cx="8680911" cy="331304"/>
          </a:xfrm>
        </p:spPr>
        <p:txBody>
          <a:bodyPr/>
          <a:lstStyle/>
          <a:p>
            <a:pPr>
              <a:spcBef>
                <a:spcPts val="400"/>
              </a:spcBef>
            </a:pPr>
            <a:r>
              <a:rPr lang="en-US" sz="2800">
                <a:latin typeface="Arial"/>
                <a:cs typeface="Arial"/>
              </a:rPr>
              <a:t>Polarized Submillimeter Ice-cloud Radiometer </a:t>
            </a:r>
          </a:p>
          <a:p>
            <a:pPr>
              <a:spcBef>
                <a:spcPts val="400"/>
              </a:spcBef>
            </a:pPr>
            <a:r>
              <a:rPr lang="en-US" sz="2800" b="1">
                <a:latin typeface="Arial"/>
                <a:cs typeface="Arial"/>
              </a:rPr>
              <a:t>PolSIR</a:t>
            </a:r>
            <a:endParaRPr lang="en-US" b="1"/>
          </a:p>
        </p:txBody>
      </p:sp>
      <p:pic>
        <p:nvPicPr>
          <p:cNvPr id="4" name="Picture 3">
            <a:extLst>
              <a:ext uri="{FF2B5EF4-FFF2-40B4-BE49-F238E27FC236}">
                <a16:creationId xmlns:a16="http://schemas.microsoft.com/office/drawing/2014/main" id="{71D7FC1C-0E2F-ED04-A072-FC8B5F13EB24}"/>
              </a:ext>
            </a:extLst>
          </p:cNvPr>
          <p:cNvPicPr>
            <a:picLocks noChangeAspect="1"/>
          </p:cNvPicPr>
          <p:nvPr/>
        </p:nvPicPr>
        <p:blipFill>
          <a:blip r:embed="rId3"/>
          <a:stretch>
            <a:fillRect/>
          </a:stretch>
        </p:blipFill>
        <p:spPr>
          <a:xfrm>
            <a:off x="8512496" y="1151550"/>
            <a:ext cx="2195304" cy="2146029"/>
          </a:xfrm>
          <a:prstGeom prst="rect">
            <a:avLst/>
          </a:prstGeom>
        </p:spPr>
      </p:pic>
      <p:pic>
        <p:nvPicPr>
          <p:cNvPr id="11" name="Picture 10" descr="A satellite in space above earth&#10;&#10;Description automatically generated">
            <a:extLst>
              <a:ext uri="{FF2B5EF4-FFF2-40B4-BE49-F238E27FC236}">
                <a16:creationId xmlns:a16="http://schemas.microsoft.com/office/drawing/2014/main" id="{79F29D45-E703-6D7B-D7B1-EE8FD5AEF2E3}"/>
              </a:ext>
            </a:extLst>
          </p:cNvPr>
          <p:cNvPicPr>
            <a:picLocks noChangeAspect="1"/>
          </p:cNvPicPr>
          <p:nvPr/>
        </p:nvPicPr>
        <p:blipFill>
          <a:blip r:embed="rId4"/>
          <a:stretch>
            <a:fillRect/>
          </a:stretch>
        </p:blipFill>
        <p:spPr>
          <a:xfrm>
            <a:off x="5661764" y="3549283"/>
            <a:ext cx="6512879" cy="3246418"/>
          </a:xfrm>
          <a:prstGeom prst="rect">
            <a:avLst/>
          </a:prstGeom>
        </p:spPr>
      </p:pic>
      <p:sp>
        <p:nvSpPr>
          <p:cNvPr id="12" name="TextBox 11">
            <a:extLst>
              <a:ext uri="{FF2B5EF4-FFF2-40B4-BE49-F238E27FC236}">
                <a16:creationId xmlns:a16="http://schemas.microsoft.com/office/drawing/2014/main" id="{A1D370CD-D31B-7302-2F54-FE04B835158F}"/>
              </a:ext>
            </a:extLst>
          </p:cNvPr>
          <p:cNvSpPr txBox="1"/>
          <p:nvPr/>
        </p:nvSpPr>
        <p:spPr>
          <a:xfrm>
            <a:off x="799112" y="1653309"/>
            <a:ext cx="6773672" cy="25699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US">
                <a:solidFill>
                  <a:schemeClr val="bg1"/>
                </a:solidFill>
                <a:latin typeface="Arial"/>
                <a:ea typeface="Calibri"/>
                <a:cs typeface="Calibri"/>
              </a:rPr>
              <a:t>Diurnal variability of tropical and sub-tropical ice clouds to reduce a fundamental uncertainty in Earth system understanding of how and why ice clouds change throughout the day </a:t>
            </a:r>
          </a:p>
          <a:p>
            <a:pPr marL="342900" indent="-342900">
              <a:buFont typeface="Arial,Sans-Serif"/>
              <a:buChar char="•"/>
            </a:pPr>
            <a:endParaRPr lang="en-US">
              <a:solidFill>
                <a:schemeClr val="bg1"/>
              </a:solidFill>
              <a:latin typeface="Arial"/>
              <a:ea typeface="Calibri"/>
              <a:cs typeface="Calibri"/>
            </a:endParaRPr>
          </a:p>
          <a:p>
            <a:pPr marL="342900" indent="-342900">
              <a:buFont typeface="Arial,Sans-Serif"/>
              <a:buChar char="•"/>
            </a:pPr>
            <a:r>
              <a:rPr lang="en-US">
                <a:solidFill>
                  <a:schemeClr val="bg1"/>
                </a:solidFill>
                <a:latin typeface="Arial"/>
                <a:ea typeface="Calibri"/>
                <a:cs typeface="Calibri"/>
              </a:rPr>
              <a:t>Deep convection re-distributes energy around the Earth, and its evolution in a changing climate is an incredibly complicated process</a:t>
            </a:r>
          </a:p>
          <a:p>
            <a:pPr marL="342900" indent="-342900">
              <a:buFont typeface="Arial,Sans-Serif"/>
              <a:buChar char="•"/>
            </a:pPr>
            <a:endParaRPr lang="en-US" sz="1700">
              <a:solidFill>
                <a:schemeClr val="bg1"/>
              </a:solidFill>
              <a:latin typeface="Calibri"/>
              <a:ea typeface="Calibri"/>
              <a:cs typeface="Calibri"/>
            </a:endParaRPr>
          </a:p>
        </p:txBody>
      </p:sp>
      <p:sp>
        <p:nvSpPr>
          <p:cNvPr id="13" name="TextBox 12">
            <a:extLst>
              <a:ext uri="{FF2B5EF4-FFF2-40B4-BE49-F238E27FC236}">
                <a16:creationId xmlns:a16="http://schemas.microsoft.com/office/drawing/2014/main" id="{5E904E27-CDEB-C46B-56F8-FB6B292CB735}"/>
              </a:ext>
            </a:extLst>
          </p:cNvPr>
          <p:cNvSpPr txBox="1"/>
          <p:nvPr/>
        </p:nvSpPr>
        <p:spPr>
          <a:xfrm>
            <a:off x="799111" y="4223243"/>
            <a:ext cx="412444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US">
                <a:solidFill>
                  <a:schemeClr val="bg1"/>
                </a:solidFill>
                <a:latin typeface="Arial"/>
                <a:ea typeface="Calibri"/>
                <a:cs typeface="Calibri"/>
              </a:rPr>
              <a:t>Observations from </a:t>
            </a:r>
            <a:r>
              <a:rPr lang="en-US" err="1">
                <a:solidFill>
                  <a:schemeClr val="bg1"/>
                </a:solidFill>
                <a:latin typeface="Arial"/>
                <a:ea typeface="Calibri"/>
                <a:cs typeface="Calibri"/>
              </a:rPr>
              <a:t>PolSIR’s</a:t>
            </a:r>
            <a:r>
              <a:rPr lang="en-US">
                <a:solidFill>
                  <a:schemeClr val="bg1"/>
                </a:solidFill>
                <a:latin typeface="Arial"/>
                <a:ea typeface="Calibri"/>
                <a:cs typeface="Calibri"/>
              </a:rPr>
              <a:t> two CubeSats will increase understanding of the diurnal cycle of deep convection</a:t>
            </a:r>
          </a:p>
          <a:p>
            <a:pPr marL="342900" indent="-342900">
              <a:buFont typeface="Arial,Sans-Serif"/>
              <a:buChar char="•"/>
            </a:pPr>
            <a:endParaRPr lang="en-US">
              <a:latin typeface="Arial"/>
              <a:ea typeface="Calibri"/>
              <a:cs typeface="Calibri"/>
            </a:endParaRPr>
          </a:p>
        </p:txBody>
      </p:sp>
      <p:sp>
        <p:nvSpPr>
          <p:cNvPr id="5" name="Text Placeholder 5">
            <a:extLst>
              <a:ext uri="{FF2B5EF4-FFF2-40B4-BE49-F238E27FC236}">
                <a16:creationId xmlns:a16="http://schemas.microsoft.com/office/drawing/2014/main" id="{BE171425-D675-2A50-0976-02319A573644}"/>
              </a:ext>
            </a:extLst>
          </p:cNvPr>
          <p:cNvSpPr>
            <a:spLocks noGrp="1"/>
          </p:cNvSpPr>
          <p:nvPr/>
        </p:nvSpPr>
        <p:spPr>
          <a:xfrm>
            <a:off x="775620" y="1284675"/>
            <a:ext cx="5683053" cy="33130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200" kern="1200" spc="3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Competed Venture Class Mission (Vanderbilt/GSFC)</a:t>
            </a:r>
          </a:p>
        </p:txBody>
      </p:sp>
    </p:spTree>
    <p:extLst>
      <p:ext uri="{BB962C8B-B14F-4D97-AF65-F5344CB8AC3E}">
        <p14:creationId xmlns:p14="http://schemas.microsoft.com/office/powerpoint/2010/main" val="3513124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4486712-BE70-A538-19BA-F4064A19D8D7}"/>
              </a:ext>
            </a:extLst>
          </p:cNvPr>
          <p:cNvSpPr>
            <a:spLocks noGrp="1"/>
          </p:cNvSpPr>
          <p:nvPr>
            <p:ph type="body" sz="quarter" idx="12"/>
          </p:nvPr>
        </p:nvSpPr>
        <p:spPr/>
        <p:txBody>
          <a:bodyPr/>
          <a:lstStyle/>
          <a:p>
            <a:r>
              <a:rPr lang="en-US"/>
              <a:t>Earth Science Flight Program</a:t>
            </a:r>
          </a:p>
          <a:p>
            <a:endParaRPr lang="en-US"/>
          </a:p>
        </p:txBody>
      </p:sp>
      <p:sp>
        <p:nvSpPr>
          <p:cNvPr id="5" name="Text Placeholder 4">
            <a:extLst>
              <a:ext uri="{FF2B5EF4-FFF2-40B4-BE49-F238E27FC236}">
                <a16:creationId xmlns:a16="http://schemas.microsoft.com/office/drawing/2014/main" id="{918AB5CE-1CCD-AE76-2C36-24E00B21C1DF}"/>
              </a:ext>
            </a:extLst>
          </p:cNvPr>
          <p:cNvSpPr>
            <a:spLocks noGrp="1"/>
          </p:cNvSpPr>
          <p:nvPr>
            <p:ph type="body" sz="quarter" idx="26"/>
          </p:nvPr>
        </p:nvSpPr>
        <p:spPr/>
        <p:txBody>
          <a:bodyPr vert="horz" lIns="91440" tIns="45720" rIns="91440" bIns="45720" rtlCol="0" anchor="t">
            <a:noAutofit/>
          </a:bodyPr>
          <a:lstStyle/>
          <a:p>
            <a:r>
              <a:rPr lang="en-US">
                <a:latin typeface="Arial"/>
                <a:cs typeface="Arial"/>
              </a:rPr>
              <a:t>Flight Missions </a:t>
            </a:r>
            <a:endParaRPr lang="en-US"/>
          </a:p>
        </p:txBody>
      </p:sp>
      <p:sp>
        <p:nvSpPr>
          <p:cNvPr id="6" name="Text Placeholder 5">
            <a:extLst>
              <a:ext uri="{FF2B5EF4-FFF2-40B4-BE49-F238E27FC236}">
                <a16:creationId xmlns:a16="http://schemas.microsoft.com/office/drawing/2014/main" id="{FA206353-A053-067C-BCE7-67F86BD94500}"/>
              </a:ext>
            </a:extLst>
          </p:cNvPr>
          <p:cNvSpPr>
            <a:spLocks noGrp="1"/>
          </p:cNvSpPr>
          <p:nvPr>
            <p:ph type="body" sz="quarter" idx="27"/>
          </p:nvPr>
        </p:nvSpPr>
        <p:spPr/>
        <p:txBody>
          <a:bodyPr vert="horz" lIns="91440" tIns="45720" rIns="91440" bIns="45720" rtlCol="0" anchor="t">
            <a:noAutofit/>
          </a:bodyPr>
          <a:lstStyle/>
          <a:p>
            <a:r>
              <a:rPr lang="en-US">
                <a:latin typeface="Arial"/>
                <a:cs typeface="Arial"/>
              </a:rPr>
              <a:t>In Development</a:t>
            </a:r>
            <a:endParaRPr lang="en-US"/>
          </a:p>
        </p:txBody>
      </p:sp>
      <p:sp>
        <p:nvSpPr>
          <p:cNvPr id="9" name="TextBox 8">
            <a:extLst>
              <a:ext uri="{FF2B5EF4-FFF2-40B4-BE49-F238E27FC236}">
                <a16:creationId xmlns:a16="http://schemas.microsoft.com/office/drawing/2014/main" id="{7F521DB1-0250-BDD0-2CEB-C5AC17381E26}"/>
              </a:ext>
            </a:extLst>
          </p:cNvPr>
          <p:cNvSpPr txBox="1"/>
          <p:nvPr/>
        </p:nvSpPr>
        <p:spPr>
          <a:xfrm>
            <a:off x="630713" y="1880356"/>
            <a:ext cx="5288365" cy="4382995"/>
          </a:xfrm>
          <a:prstGeom prst="rect">
            <a:avLst/>
          </a:prstGeom>
          <a:noFill/>
        </p:spPr>
        <p:txBody>
          <a:bodyPr wrap="square">
            <a:spAutoFit/>
          </a:bodyPr>
          <a:lstStyle/>
          <a:p>
            <a:pPr marR="0" lvl="0" algn="l" defTabSz="914400" rtl="0" eaLnBrk="1" fontAlgn="auto" latinLnBrk="0" hangingPunct="1">
              <a:lnSpc>
                <a:spcPct val="120000"/>
              </a:lnSpc>
              <a:spcBef>
                <a:spcPts val="0"/>
              </a:spcBef>
              <a:spcAft>
                <a:spcPts val="0"/>
              </a:spcAft>
              <a:buClrTx/>
              <a:buSzTx/>
              <a:tabLst/>
              <a:defRPr/>
            </a:pPr>
            <a:r>
              <a:rPr kumimoji="0" lang="en-US" b="1" i="0" u="none" strike="noStrike" kern="1200" cap="none" spc="0" normalizeH="0" baseline="0" noProof="0">
                <a:ln>
                  <a:noFill/>
                </a:ln>
                <a:solidFill>
                  <a:schemeClr val="bg1"/>
                </a:solidFill>
                <a:effectLst/>
                <a:uLnTx/>
                <a:uFillTx/>
                <a:latin typeface="Arial" panose="020B0604020202020204"/>
                <a:ea typeface="+mn-ea"/>
                <a:cs typeface="+mn-cs"/>
              </a:rPr>
              <a:t>Other </a:t>
            </a:r>
            <a:r>
              <a:rPr lang="en-US" b="1">
                <a:solidFill>
                  <a:schemeClr val="bg1"/>
                </a:solidFill>
                <a:latin typeface="Arial" panose="020B0604020202020204"/>
              </a:rPr>
              <a:t>Developments </a:t>
            </a:r>
            <a:r>
              <a:rPr kumimoji="0" lang="en-US" b="1" i="0" u="none" strike="noStrike" kern="1200" cap="none" spc="0" normalizeH="0" baseline="0" noProof="0">
                <a:ln>
                  <a:noFill/>
                </a:ln>
                <a:solidFill>
                  <a:schemeClr val="bg1"/>
                </a:solidFill>
                <a:effectLst/>
                <a:uLnTx/>
                <a:uFillTx/>
                <a:latin typeface="Arial" panose="020B0604020202020204"/>
                <a:ea typeface="+mn-ea"/>
                <a:cs typeface="+mn-cs"/>
              </a:rPr>
              <a:t>Continuing</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CLARREO Pathfinder (ISS National Lab partnership for operations) </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CRISTAL A (instrument delivered) and B</a:t>
            </a:r>
            <a:r>
              <a:rPr lang="en-US">
                <a:solidFill>
                  <a:schemeClr val="bg1"/>
                </a:solidFill>
                <a:latin typeface="Arial" panose="020B0604020202020204"/>
              </a:rPr>
              <a:t> (in development)</a:t>
            </a:r>
            <a:endParaRPr kumimoji="0" lang="en-US" b="0" i="0" strike="noStrike" kern="1200" cap="none" spc="0" normalizeH="0" baseline="0" noProof="0">
              <a:ln>
                <a:noFill/>
              </a:ln>
              <a:solidFill>
                <a:schemeClr val="bg1"/>
              </a:solidFill>
              <a:effectLst/>
              <a:uLnTx/>
              <a:uFillTx/>
              <a:latin typeface="Arial" panose="020B0604020202020204"/>
              <a:ea typeface="+mn-ea"/>
              <a:cs typeface="+mn-cs"/>
            </a:endParaRP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GLIMR (instrument nearly complete)</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GRACE-C (instrument integration)</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b="0" i="0" strike="noStrike" kern="1200" cap="none" spc="0" normalizeH="0" baseline="0" noProof="0">
                <a:ln>
                  <a:noFill/>
                </a:ln>
                <a:solidFill>
                  <a:schemeClr val="bg1"/>
                </a:solidFill>
                <a:effectLst/>
                <a:uLnTx/>
                <a:uFillTx/>
                <a:latin typeface="Arial" panose="020B0604020202020204"/>
                <a:ea typeface="+mn-ea"/>
                <a:cs typeface="+mn-cs"/>
              </a:rPr>
              <a:t>TSIS-2 (spacecraft integration)</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lang="en-US">
                <a:solidFill>
                  <a:schemeClr val="bg1"/>
                </a:solidFill>
                <a:latin typeface="Arial" panose="020B0604020202020204"/>
              </a:rPr>
              <a:t>Libera (spacecraft integration)</a:t>
            </a:r>
          </a:p>
          <a:p>
            <a:pPr marL="685800" lvl="1" indent="-228600">
              <a:lnSpc>
                <a:spcPct val="120000"/>
              </a:lnSpc>
              <a:buFont typeface="Arial" panose="020B0604020202020204" pitchFamily="34" charset="0"/>
              <a:buChar char="•"/>
              <a:defRPr/>
            </a:pPr>
            <a:r>
              <a:rPr lang="en-US">
                <a:solidFill>
                  <a:schemeClr val="bg1"/>
                </a:solidFill>
              </a:rPr>
              <a:t>MAIA  (instrument complete)</a:t>
            </a:r>
          </a:p>
          <a:p>
            <a:pPr marL="685800" lvl="1" indent="-228600">
              <a:lnSpc>
                <a:spcPct val="120000"/>
              </a:lnSpc>
              <a:buFont typeface="Arial" panose="020B0604020202020204" pitchFamily="34" charset="0"/>
              <a:buChar char="•"/>
              <a:defRPr/>
            </a:pPr>
            <a:r>
              <a:rPr lang="en-US">
                <a:solidFill>
                  <a:schemeClr val="bg1"/>
                </a:solidFill>
              </a:rPr>
              <a:t>OMPS-Limb (integrated to spacecraft and in storage)</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lang="en-US">
              <a:solidFill>
                <a:schemeClr val="bg1"/>
              </a:solidFill>
              <a:latin typeface="Arial" panose="020B0604020202020204"/>
            </a:endParaRPr>
          </a:p>
        </p:txBody>
      </p:sp>
    </p:spTree>
    <p:extLst>
      <p:ext uri="{BB962C8B-B14F-4D97-AF65-F5344CB8AC3E}">
        <p14:creationId xmlns:p14="http://schemas.microsoft.com/office/powerpoint/2010/main" val="1522612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0AC5D4F-9498-2BAF-55D6-442AC913BB07}"/>
              </a:ext>
            </a:extLst>
          </p:cNvPr>
          <p:cNvSpPr>
            <a:spLocks noGrp="1"/>
          </p:cNvSpPr>
          <p:nvPr>
            <p:ph type="body" sz="quarter" idx="26"/>
          </p:nvPr>
        </p:nvSpPr>
        <p:spPr>
          <a:xfrm>
            <a:off x="801756" y="346642"/>
            <a:ext cx="7226138" cy="331304"/>
          </a:xfrm>
        </p:spPr>
        <p:txBody>
          <a:bodyPr vert="horz" lIns="91440" tIns="45720" rIns="91440" bIns="45720" rtlCol="0" anchor="t">
            <a:noAutofit/>
          </a:bodyPr>
          <a:lstStyle/>
          <a:p>
            <a:r>
              <a:rPr lang="en-US" b="1">
                <a:latin typeface="Arial"/>
                <a:cs typeface="Arial"/>
              </a:rPr>
              <a:t>Earth Science Flight Competed Missions</a:t>
            </a:r>
            <a:endParaRPr lang="en-US" b="1"/>
          </a:p>
        </p:txBody>
      </p:sp>
      <p:graphicFrame>
        <p:nvGraphicFramePr>
          <p:cNvPr id="6" name="Table 5">
            <a:extLst>
              <a:ext uri="{FF2B5EF4-FFF2-40B4-BE49-F238E27FC236}">
                <a16:creationId xmlns:a16="http://schemas.microsoft.com/office/drawing/2014/main" id="{EED6BF85-B025-3CDD-7D0D-AD414998C4E4}"/>
              </a:ext>
            </a:extLst>
          </p:cNvPr>
          <p:cNvGraphicFramePr>
            <a:graphicFrameLocks noGrp="1"/>
          </p:cNvGraphicFramePr>
          <p:nvPr/>
        </p:nvGraphicFramePr>
        <p:xfrm>
          <a:off x="801756" y="850326"/>
          <a:ext cx="9271648" cy="5376307"/>
        </p:xfrm>
        <a:graphic>
          <a:graphicData uri="http://schemas.openxmlformats.org/drawingml/2006/table">
            <a:tbl>
              <a:tblPr firstRow="1" bandRow="1">
                <a:effectLst>
                  <a:outerShdw blurRad="50800" dist="38100" dir="2700000" algn="tl" rotWithShape="0">
                    <a:prstClr val="black">
                      <a:alpha val="40000"/>
                    </a:prstClr>
                  </a:outerShdw>
                </a:effectLst>
                <a:tableStyleId>{2D5ABB26-0587-4C30-8999-92F81FD0307C}</a:tableStyleId>
              </a:tblPr>
              <a:tblGrid>
                <a:gridCol w="2300312">
                  <a:extLst>
                    <a:ext uri="{9D8B030D-6E8A-4147-A177-3AD203B41FA5}">
                      <a16:colId xmlns:a16="http://schemas.microsoft.com/office/drawing/2014/main" val="1065747578"/>
                    </a:ext>
                  </a:extLst>
                </a:gridCol>
                <a:gridCol w="3354855">
                  <a:extLst>
                    <a:ext uri="{9D8B030D-6E8A-4147-A177-3AD203B41FA5}">
                      <a16:colId xmlns:a16="http://schemas.microsoft.com/office/drawing/2014/main" val="3880026642"/>
                    </a:ext>
                  </a:extLst>
                </a:gridCol>
                <a:gridCol w="713261">
                  <a:extLst>
                    <a:ext uri="{9D8B030D-6E8A-4147-A177-3AD203B41FA5}">
                      <a16:colId xmlns:a16="http://schemas.microsoft.com/office/drawing/2014/main" val="1924347544"/>
                    </a:ext>
                  </a:extLst>
                </a:gridCol>
                <a:gridCol w="800100">
                  <a:extLst>
                    <a:ext uri="{9D8B030D-6E8A-4147-A177-3AD203B41FA5}">
                      <a16:colId xmlns:a16="http://schemas.microsoft.com/office/drawing/2014/main" val="347618854"/>
                    </a:ext>
                  </a:extLst>
                </a:gridCol>
                <a:gridCol w="2103120">
                  <a:extLst>
                    <a:ext uri="{9D8B030D-6E8A-4147-A177-3AD203B41FA5}">
                      <a16:colId xmlns:a16="http://schemas.microsoft.com/office/drawing/2014/main" val="1930199628"/>
                    </a:ext>
                  </a:extLst>
                </a:gridCol>
              </a:tblGrid>
              <a:tr h="381326">
                <a:tc>
                  <a:txBody>
                    <a:bodyPr/>
                    <a:lstStyle/>
                    <a:p>
                      <a:r>
                        <a:rPr lang="en-US" sz="1200" b="1">
                          <a:solidFill>
                            <a:schemeClr val="bg1"/>
                          </a:solidFill>
                          <a:latin typeface="Arial"/>
                          <a:cs typeface="Arial"/>
                        </a:rPr>
                        <a:t>Mission </a:t>
                      </a:r>
                      <a:endParaRPr lang="en-US" sz="1200" b="1">
                        <a:solidFill>
                          <a:schemeClr val="bg1"/>
                        </a:solidFill>
                        <a:latin typeface="Arial" panose="020B0604020202020204" pitchFamily="34" charset="0"/>
                        <a:cs typeface="Arial" panose="020B0604020202020204" pitchFamily="34" charset="0"/>
                      </a:endParaRP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tc>
                  <a:txBody>
                    <a:bodyPr/>
                    <a:lstStyle/>
                    <a:p>
                      <a:r>
                        <a:rPr lang="en-US" sz="1200" b="1">
                          <a:solidFill>
                            <a:schemeClr val="bg1"/>
                          </a:solidFill>
                          <a:latin typeface="Arial"/>
                          <a:cs typeface="Arial"/>
                        </a:rPr>
                        <a:t>Mission Type</a:t>
                      </a: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tc>
                  <a:txBody>
                    <a:bodyPr/>
                    <a:lstStyle/>
                    <a:p>
                      <a:pPr algn="ctr"/>
                      <a:r>
                        <a:rPr lang="en-US" sz="1200" b="1">
                          <a:solidFill>
                            <a:schemeClr val="bg1"/>
                          </a:solidFill>
                          <a:latin typeface="Arial"/>
                          <a:cs typeface="Arial"/>
                        </a:rPr>
                        <a:t>Release</a:t>
                      </a: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tc>
                  <a:txBody>
                    <a:bodyPr/>
                    <a:lstStyle/>
                    <a:p>
                      <a:pPr algn="ctr"/>
                      <a:r>
                        <a:rPr lang="en-US" sz="1200" b="1">
                          <a:solidFill>
                            <a:schemeClr val="bg1"/>
                          </a:solidFill>
                          <a:latin typeface="Arial"/>
                          <a:cs typeface="Arial"/>
                        </a:rPr>
                        <a:t>Selection</a:t>
                      </a: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tc>
                  <a:txBody>
                    <a:bodyPr/>
                    <a:lstStyle/>
                    <a:p>
                      <a:r>
                        <a:rPr lang="en-US" sz="1200" b="1">
                          <a:solidFill>
                            <a:schemeClr val="bg1"/>
                          </a:solidFill>
                          <a:latin typeface="Arial"/>
                          <a:cs typeface="Arial"/>
                        </a:rPr>
                        <a:t>Major</a:t>
                      </a:r>
                      <a:r>
                        <a:rPr lang="en-US" sz="1200" b="1" baseline="0">
                          <a:solidFill>
                            <a:schemeClr val="bg1"/>
                          </a:solidFill>
                          <a:latin typeface="Arial"/>
                          <a:cs typeface="Arial"/>
                        </a:rPr>
                        <a:t> Milestone</a:t>
                      </a:r>
                      <a:endParaRPr lang="en-US" sz="1200" b="1">
                        <a:solidFill>
                          <a:schemeClr val="bg1"/>
                        </a:solidFill>
                        <a:latin typeface="Arial"/>
                        <a:cs typeface="Arial"/>
                      </a:endParaRPr>
                    </a:p>
                  </a:txBody>
                  <a:tcPr marL="64008" marR="4572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76200" cap="flat" cmpd="sng" algn="ctr">
                      <a:solidFill>
                        <a:srgbClr val="4472C4"/>
                      </a:solidFill>
                      <a:prstDash val="solid"/>
                      <a:round/>
                      <a:headEnd type="none" w="med" len="med"/>
                      <a:tailEnd type="none" w="med" len="med"/>
                    </a:lnB>
                    <a:noFill/>
                  </a:tcPr>
                </a:tc>
                <a:extLst>
                  <a:ext uri="{0D108BD9-81ED-4DB2-BD59-A6C34878D82A}">
                    <a16:rowId xmlns:a16="http://schemas.microsoft.com/office/drawing/2014/main" val="3089700461"/>
                  </a:ext>
                </a:extLst>
              </a:tr>
              <a:tr h="433203">
                <a:tc>
                  <a:txBody>
                    <a:bodyPr/>
                    <a:lstStyle/>
                    <a:p>
                      <a:pPr>
                        <a:lnSpc>
                          <a:spcPts val="1100"/>
                        </a:lnSpc>
                      </a:pPr>
                      <a:r>
                        <a:rPr lang="en-US" sz="1000" b="1">
                          <a:solidFill>
                            <a:schemeClr val="tx1"/>
                          </a:solidFill>
                          <a:latin typeface="Arial"/>
                          <a:cs typeface="Arial"/>
                        </a:rPr>
                        <a:t>EVS-1</a:t>
                      </a:r>
                      <a:r>
                        <a:rPr lang="en-US" sz="1000">
                          <a:solidFill>
                            <a:schemeClr val="tx1"/>
                          </a:solidFill>
                          <a:latin typeface="Arial"/>
                          <a:cs typeface="Arial"/>
                        </a:rPr>
                        <a:t> (EV-1) (</a:t>
                      </a:r>
                      <a:r>
                        <a:rPr lang="en-US" sz="1000" err="1">
                          <a:solidFill>
                            <a:schemeClr val="tx1"/>
                          </a:solidFill>
                          <a:latin typeface="Arial"/>
                          <a:cs typeface="Arial"/>
                        </a:rPr>
                        <a:t>AirMoss</a:t>
                      </a:r>
                      <a:r>
                        <a:rPr lang="en-US" sz="1000">
                          <a:solidFill>
                            <a:schemeClr val="tx1"/>
                          </a:solidFill>
                          <a:latin typeface="Arial"/>
                          <a:cs typeface="Arial"/>
                        </a:rPr>
                        <a:t>, ATTREX, CARVE, DISCOVER-AQ, HS3)</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5 Suborbital Airborne Campaigns</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2009</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2010</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Completed KDP-F</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76200" cap="flat" cmpd="sng" algn="ctr">
                      <a:solidFill>
                        <a:srgbClr val="4472C4"/>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293557353"/>
                  </a:ext>
                </a:extLst>
              </a:tr>
              <a:tr h="250657">
                <a:tc>
                  <a:txBody>
                    <a:bodyPr/>
                    <a:lstStyle/>
                    <a:p>
                      <a:pPr>
                        <a:lnSpc>
                          <a:spcPts val="1100"/>
                        </a:lnSpc>
                      </a:pPr>
                      <a:r>
                        <a:rPr lang="en-US" sz="1000" b="1">
                          <a:solidFill>
                            <a:schemeClr val="tx1"/>
                          </a:solidFill>
                          <a:latin typeface="Arial"/>
                          <a:cs typeface="Arial"/>
                        </a:rPr>
                        <a:t>EVM-1</a:t>
                      </a:r>
                      <a:r>
                        <a:rPr lang="en-US" sz="1000">
                          <a:solidFill>
                            <a:schemeClr val="tx1"/>
                          </a:solidFill>
                          <a:latin typeface="Arial"/>
                          <a:cs typeface="Arial"/>
                        </a:rPr>
                        <a:t> (CYGNSS)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D </a:t>
                      </a:r>
                      <a:r>
                        <a:rPr lang="en-US" sz="1000" err="1">
                          <a:solidFill>
                            <a:schemeClr val="tx1"/>
                          </a:solidFill>
                          <a:latin typeface="Arial"/>
                          <a:cs typeface="Arial"/>
                        </a:rPr>
                        <a:t>SmallSat</a:t>
                      </a:r>
                      <a:r>
                        <a:rPr lang="en-US" sz="1000">
                          <a:solidFill>
                            <a:schemeClr val="tx1"/>
                          </a:solidFill>
                          <a:latin typeface="Arial"/>
                          <a:cs typeface="Arial"/>
                        </a:rPr>
                        <a:t> Constellation</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2011</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2012</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Launched December 2016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859475187"/>
                  </a:ext>
                </a:extLst>
              </a:tr>
              <a:tr h="250657">
                <a:tc>
                  <a:txBody>
                    <a:bodyPr/>
                    <a:lstStyle/>
                    <a:p>
                      <a:pPr>
                        <a:lnSpc>
                          <a:spcPts val="1100"/>
                        </a:lnSpc>
                      </a:pPr>
                      <a:r>
                        <a:rPr lang="en-US" sz="1000" b="1">
                          <a:solidFill>
                            <a:schemeClr val="tx1"/>
                          </a:solidFill>
                          <a:latin typeface="Arial"/>
                          <a:cs typeface="Arial"/>
                        </a:rPr>
                        <a:t>EVI-1</a:t>
                      </a:r>
                      <a:r>
                        <a:rPr lang="en-US" sz="1000" baseline="0">
                          <a:solidFill>
                            <a:schemeClr val="tx1"/>
                          </a:solidFill>
                          <a:latin typeface="Arial"/>
                          <a:cs typeface="Arial"/>
                        </a:rPr>
                        <a:t> (TEMPO)</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Geostationary Hosted Instrument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2012</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2012</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Launched April 2023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349721469"/>
                  </a:ext>
                </a:extLst>
              </a:tr>
              <a:tr h="250657">
                <a:tc>
                  <a:txBody>
                    <a:bodyPr/>
                    <a:lstStyle/>
                    <a:p>
                      <a:pPr>
                        <a:lnSpc>
                          <a:spcPts val="1100"/>
                        </a:lnSpc>
                      </a:pPr>
                      <a:r>
                        <a:rPr lang="en-US" sz="1000" b="1">
                          <a:solidFill>
                            <a:schemeClr val="tx1"/>
                          </a:solidFill>
                          <a:latin typeface="Arial"/>
                          <a:cs typeface="Arial"/>
                        </a:rPr>
                        <a:t>EVI-2</a:t>
                      </a:r>
                      <a:r>
                        <a:rPr lang="en-US" sz="1000" baseline="0">
                          <a:solidFill>
                            <a:schemeClr val="tx1"/>
                          </a:solidFill>
                          <a:latin typeface="Arial"/>
                          <a:cs typeface="Arial"/>
                        </a:rPr>
                        <a:t> (ECOSTRESS &amp; GEDI)</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&amp; Class D ISS-hosted Instruments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2014</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Launched June &amp; December 2018</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352026680"/>
                  </a:ext>
                </a:extLst>
              </a:tr>
              <a:tr h="369719">
                <a:tc>
                  <a:txBody>
                    <a:bodyPr/>
                    <a:lstStyle/>
                    <a:p>
                      <a:pPr>
                        <a:lnSpc>
                          <a:spcPts val="1100"/>
                        </a:lnSpc>
                      </a:pPr>
                      <a:r>
                        <a:rPr lang="en-US" sz="1000" b="1">
                          <a:solidFill>
                            <a:schemeClr val="tx1"/>
                          </a:solidFill>
                          <a:latin typeface="Arial"/>
                          <a:cs typeface="Arial"/>
                        </a:rPr>
                        <a:t>EVS-2</a:t>
                      </a:r>
                      <a:r>
                        <a:rPr lang="en-US" sz="1000">
                          <a:solidFill>
                            <a:schemeClr val="tx1"/>
                          </a:solidFill>
                          <a:latin typeface="Arial"/>
                          <a:cs typeface="Arial"/>
                        </a:rPr>
                        <a:t> (ACT-America,</a:t>
                      </a:r>
                      <a:r>
                        <a:rPr lang="en-US" sz="1000" baseline="0">
                          <a:solidFill>
                            <a:schemeClr val="tx1"/>
                          </a:solidFill>
                          <a:latin typeface="Arial"/>
                          <a:cs typeface="Arial"/>
                        </a:rPr>
                        <a:t> ATOM, NAAMES, ORACLES, OMG, CORAL)</a:t>
                      </a:r>
                      <a:endParaRPr lang="en-US" sz="1000">
                        <a:solidFill>
                          <a:schemeClr val="tx1"/>
                        </a:solidFill>
                        <a:latin typeface="Arial"/>
                        <a:cs typeface="Arial"/>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6 Suborbital Airborne Campaigns</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2013</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2014</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baseline="0">
                          <a:solidFill>
                            <a:schemeClr val="tx1"/>
                          </a:solidFill>
                          <a:latin typeface="Arial"/>
                          <a:cs typeface="Arial"/>
                        </a:rPr>
                        <a:t>C</a:t>
                      </a:r>
                      <a:r>
                        <a:rPr lang="en-US" sz="1000">
                          <a:solidFill>
                            <a:schemeClr val="tx1"/>
                          </a:solidFill>
                          <a:latin typeface="Arial"/>
                          <a:cs typeface="Arial"/>
                        </a:rPr>
                        <a:t>ompleted KDP-F</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4228753110"/>
                  </a:ext>
                </a:extLst>
              </a:tr>
              <a:tr h="385384">
                <a:tc>
                  <a:txBody>
                    <a:bodyPr/>
                    <a:lstStyle/>
                    <a:p>
                      <a:pPr>
                        <a:lnSpc>
                          <a:spcPts val="1100"/>
                        </a:lnSpc>
                      </a:pPr>
                      <a:r>
                        <a:rPr lang="en-US" sz="1000" b="1">
                          <a:solidFill>
                            <a:schemeClr val="tx1"/>
                          </a:solidFill>
                          <a:latin typeface="Arial"/>
                          <a:cs typeface="Arial"/>
                        </a:rPr>
                        <a:t>EVI-3</a:t>
                      </a:r>
                      <a:r>
                        <a:rPr lang="en-US" sz="1000">
                          <a:solidFill>
                            <a:schemeClr val="tx1"/>
                          </a:solidFill>
                          <a:latin typeface="Arial"/>
                          <a:cs typeface="Arial"/>
                        </a:rPr>
                        <a:t> (MAIA</a:t>
                      </a:r>
                      <a:r>
                        <a:rPr lang="en-US" sz="1000" baseline="0">
                          <a:solidFill>
                            <a:schemeClr val="tx1"/>
                          </a:solidFill>
                          <a:latin typeface="Arial"/>
                          <a:cs typeface="Arial"/>
                        </a:rPr>
                        <a:t> &amp; TROPICS)</a:t>
                      </a:r>
                      <a:endParaRPr lang="en-US" sz="1000">
                        <a:solidFill>
                          <a:schemeClr val="tx1"/>
                        </a:solidFill>
                        <a:latin typeface="Arial"/>
                        <a:cs typeface="Arial"/>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LEO Hosted Instrument &amp; Class D CubeSat Constellation</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2015</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2016</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MAIA Delivery 2022; TROPICS </a:t>
                      </a:r>
                      <a:r>
                        <a:rPr lang="en-US" sz="1000" b="0" i="0" u="none" strike="noStrike" noProof="0">
                          <a:solidFill>
                            <a:srgbClr val="000000"/>
                          </a:solidFill>
                          <a:latin typeface="Arial"/>
                        </a:rPr>
                        <a:t>completed KDP-F</a:t>
                      </a:r>
                      <a:endParaRPr lang="en-US" sz="1000">
                        <a:solidFill>
                          <a:schemeClr val="tx1"/>
                        </a:solidFill>
                        <a:latin typeface="Arial" panose="020B0604020202020204" pitchFamily="34" charset="0"/>
                        <a:cs typeface="Arial" panose="020B0604020202020204" pitchFamily="34" charset="0"/>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95350384"/>
                  </a:ext>
                </a:extLst>
              </a:tr>
              <a:tr h="250657">
                <a:tc>
                  <a:txBody>
                    <a:bodyPr/>
                    <a:lstStyle/>
                    <a:p>
                      <a:pPr>
                        <a:lnSpc>
                          <a:spcPts val="1100"/>
                        </a:lnSpc>
                      </a:pPr>
                      <a:r>
                        <a:rPr lang="en-US" sz="1000" b="1">
                          <a:solidFill>
                            <a:schemeClr val="tx1"/>
                          </a:solidFill>
                          <a:latin typeface="Arial"/>
                          <a:cs typeface="Arial"/>
                        </a:rPr>
                        <a:t>EVM-2</a:t>
                      </a:r>
                      <a:r>
                        <a:rPr lang="en-US" sz="1000">
                          <a:solidFill>
                            <a:schemeClr val="tx1"/>
                          </a:solidFill>
                          <a:latin typeface="Arial"/>
                          <a:cs typeface="Arial"/>
                        </a:rPr>
                        <a:t> (</a:t>
                      </a:r>
                      <a:r>
                        <a:rPr lang="en-US" sz="1000" err="1">
                          <a:solidFill>
                            <a:schemeClr val="tx1"/>
                          </a:solidFill>
                          <a:latin typeface="Arial"/>
                          <a:cs typeface="Arial"/>
                        </a:rPr>
                        <a:t>GeoCarb</a:t>
                      </a:r>
                      <a:r>
                        <a:rPr lang="en-US" sz="1000">
                          <a:solidFill>
                            <a:schemeClr val="tx1"/>
                          </a:solidFill>
                          <a:latin typeface="Arial"/>
                          <a:cs typeface="Arial"/>
                        </a:rPr>
                        <a: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D Geostationary Hosted Instrument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2015</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Cancelled</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1871154966"/>
                  </a:ext>
                </a:extLst>
              </a:tr>
              <a:tr h="407316">
                <a:tc>
                  <a:txBody>
                    <a:bodyPr/>
                    <a:lstStyle/>
                    <a:p>
                      <a:pPr>
                        <a:lnSpc>
                          <a:spcPts val="1100"/>
                        </a:lnSpc>
                      </a:pPr>
                      <a:r>
                        <a:rPr lang="en-US" sz="1000" b="1">
                          <a:solidFill>
                            <a:schemeClr val="tx1"/>
                          </a:solidFill>
                          <a:latin typeface="Arial"/>
                          <a:cs typeface="Arial"/>
                        </a:rPr>
                        <a:t>EVI-4</a:t>
                      </a:r>
                      <a:r>
                        <a:rPr lang="en-US" sz="1000">
                          <a:solidFill>
                            <a:schemeClr val="tx1"/>
                          </a:solidFill>
                          <a:latin typeface="Arial"/>
                          <a:cs typeface="Arial"/>
                        </a:rPr>
                        <a:t> (EMIT</a:t>
                      </a:r>
                      <a:r>
                        <a:rPr lang="en-US" sz="1000" baseline="0">
                          <a:solidFill>
                            <a:schemeClr val="tx1"/>
                          </a:solidFill>
                          <a:latin typeface="Arial"/>
                          <a:cs typeface="Arial"/>
                        </a:rPr>
                        <a:t> &amp; PREFIRE)</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ISS-hosted</a:t>
                      </a:r>
                      <a:r>
                        <a:rPr lang="en-US" sz="1000" baseline="0">
                          <a:solidFill>
                            <a:schemeClr val="tx1"/>
                          </a:solidFill>
                          <a:latin typeface="Arial"/>
                          <a:cs typeface="Arial"/>
                        </a:rPr>
                        <a:t> Instrument &amp; Class D Twin CubeSats</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2018</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EMIT launched to ISS July 2022; PREFIRE launched May/June 2024</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1863827704"/>
                  </a:ext>
                </a:extLst>
              </a:tr>
              <a:tr h="369719">
                <a:tc>
                  <a:txBody>
                    <a:bodyPr/>
                    <a:lstStyle/>
                    <a:p>
                      <a:pPr>
                        <a:lnSpc>
                          <a:spcPts val="1100"/>
                        </a:lnSpc>
                      </a:pPr>
                      <a:r>
                        <a:rPr lang="en-US" sz="1000" b="1">
                          <a:solidFill>
                            <a:schemeClr val="tx1"/>
                          </a:solidFill>
                          <a:latin typeface="Arial"/>
                          <a:cs typeface="Arial"/>
                        </a:rPr>
                        <a:t>EVS-3</a:t>
                      </a:r>
                      <a:r>
                        <a:rPr lang="en-US" sz="1000">
                          <a:solidFill>
                            <a:schemeClr val="tx1"/>
                          </a:solidFill>
                          <a:latin typeface="Arial"/>
                          <a:cs typeface="Arial"/>
                        </a:rPr>
                        <a:t> (ACTIVATE,</a:t>
                      </a:r>
                      <a:r>
                        <a:rPr lang="en-US" sz="1000" baseline="0">
                          <a:solidFill>
                            <a:schemeClr val="tx1"/>
                          </a:solidFill>
                          <a:latin typeface="Arial"/>
                          <a:cs typeface="Arial"/>
                        </a:rPr>
                        <a:t> DCOTSS, IMPACTS, Delta-X, SMODE)</a:t>
                      </a:r>
                      <a:endParaRPr lang="en-US" sz="1000">
                        <a:solidFill>
                          <a:schemeClr val="tx1"/>
                        </a:solidFill>
                        <a:latin typeface="Arial"/>
                        <a:cs typeface="Arial"/>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5 Suborbital</a:t>
                      </a:r>
                      <a:r>
                        <a:rPr lang="en-US" sz="1000" baseline="0">
                          <a:solidFill>
                            <a:schemeClr val="tx1"/>
                          </a:solidFill>
                          <a:latin typeface="Arial"/>
                          <a:cs typeface="Arial"/>
                        </a:rPr>
                        <a:t> Airborne Campaigns</a:t>
                      </a:r>
                      <a:endParaRPr lang="en-US" sz="1000">
                        <a:solidFill>
                          <a:schemeClr val="tx1"/>
                        </a:solidFill>
                        <a:latin typeface="Arial"/>
                        <a:cs typeface="Arial"/>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2017</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2018</a:t>
                      </a: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a:lnSpc>
                          <a:spcPts val="1100"/>
                        </a:lnSpc>
                        <a:spcBef>
                          <a:spcPts val="0"/>
                        </a:spcBef>
                        <a:spcAft>
                          <a:spcPts val="0"/>
                        </a:spcAft>
                      </a:pPr>
                      <a:r>
                        <a:rPr lang="en-US" sz="1000">
                          <a:solidFill>
                            <a:schemeClr val="tx1"/>
                          </a:solidFill>
                          <a:effectLst/>
                          <a:latin typeface="Arial"/>
                          <a:ea typeface="Calibri" panose="020F0502020204030204" pitchFamily="34" charset="0"/>
                          <a:cs typeface="Arial"/>
                        </a:rPr>
                        <a:t>All in post-deployment phase  </a:t>
                      </a:r>
                      <a:endParaRPr lang="en-US" sz="10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4008" marR="45720" marT="27432"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2348776380"/>
                  </a:ext>
                </a:extLst>
              </a:tr>
              <a:tr h="250657">
                <a:tc>
                  <a:txBody>
                    <a:bodyPr/>
                    <a:lstStyle/>
                    <a:p>
                      <a:pPr>
                        <a:lnSpc>
                          <a:spcPts val="1100"/>
                        </a:lnSpc>
                      </a:pPr>
                      <a:r>
                        <a:rPr lang="en-US" sz="1000" b="1">
                          <a:solidFill>
                            <a:schemeClr val="tx1"/>
                          </a:solidFill>
                          <a:latin typeface="Arial"/>
                          <a:cs typeface="Arial"/>
                        </a:rPr>
                        <a:t>EVI-5</a:t>
                      </a:r>
                      <a:r>
                        <a:rPr lang="en-US" sz="1000">
                          <a:solidFill>
                            <a:schemeClr val="tx1"/>
                          </a:solidFill>
                          <a:latin typeface="Arial"/>
                          <a:cs typeface="Arial"/>
                        </a:rPr>
                        <a:t> (GLIMR)</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Geostationary Hosted Instrument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2018</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2019</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Delivery NLT 2026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167023028"/>
                  </a:ext>
                </a:extLst>
              </a:tr>
              <a:tr h="250657">
                <a:tc>
                  <a:txBody>
                    <a:bodyPr/>
                    <a:lstStyle/>
                    <a:p>
                      <a:pPr>
                        <a:lnSpc>
                          <a:spcPts val="1100"/>
                        </a:lnSpc>
                      </a:pPr>
                      <a:r>
                        <a:rPr lang="en-US" sz="1000" b="1">
                          <a:solidFill>
                            <a:schemeClr val="tx1"/>
                          </a:solidFill>
                          <a:latin typeface="Arial"/>
                          <a:cs typeface="Arial"/>
                        </a:rPr>
                        <a:t>EVC-1 </a:t>
                      </a:r>
                      <a:r>
                        <a:rPr lang="en-US" sz="1000" b="0">
                          <a:solidFill>
                            <a:schemeClr val="tx1"/>
                          </a:solidFill>
                          <a:latin typeface="Arial"/>
                          <a:cs typeface="Arial"/>
                        </a:rPr>
                        <a:t>(Libera)</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C JPSS-Hosted Radiation Budget Instrument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2018</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2020</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Delivery NLT 2026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1293916209"/>
                  </a:ext>
                </a:extLst>
              </a:tr>
              <a:tr h="250657">
                <a:tc>
                  <a:txBody>
                    <a:bodyPr/>
                    <a:lstStyle/>
                    <a:p>
                      <a:pPr>
                        <a:lnSpc>
                          <a:spcPts val="1100"/>
                        </a:lnSpc>
                      </a:pPr>
                      <a:r>
                        <a:rPr lang="en-US" sz="1000" b="1">
                          <a:solidFill>
                            <a:schemeClr val="tx1"/>
                          </a:solidFill>
                          <a:latin typeface="Arial"/>
                          <a:cs typeface="Arial"/>
                        </a:rPr>
                        <a:t>EVM-3 </a:t>
                      </a:r>
                      <a:r>
                        <a:rPr lang="en-US" sz="1000" b="0">
                          <a:solidFill>
                            <a:schemeClr val="tx1"/>
                          </a:solidFill>
                          <a:latin typeface="Arial"/>
                          <a:cs typeface="Arial"/>
                        </a:rPr>
                        <a:t>(INCUS)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D </a:t>
                      </a:r>
                      <a:r>
                        <a:rPr lang="en-US" sz="1000" err="1">
                          <a:solidFill>
                            <a:schemeClr val="tx1"/>
                          </a:solidFill>
                          <a:latin typeface="Arial"/>
                          <a:cs typeface="Arial"/>
                        </a:rPr>
                        <a:t>SmallSats</a:t>
                      </a:r>
                      <a:endParaRPr lang="en-US" sz="1000">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2020</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2021</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a:solidFill>
                            <a:schemeClr val="tx1"/>
                          </a:solidFill>
                          <a:latin typeface="Arial"/>
                          <a:cs typeface="Arial"/>
                        </a:rPr>
                        <a:t>Launch ~2027</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3033041344"/>
                  </a:ext>
                </a:extLst>
              </a:tr>
              <a:tr h="250657">
                <a:tc>
                  <a:txBody>
                    <a:bodyPr/>
                    <a:lstStyle/>
                    <a:p>
                      <a:pPr>
                        <a:lnSpc>
                          <a:spcPts val="1100"/>
                        </a:lnSpc>
                      </a:pPr>
                      <a:r>
                        <a:rPr lang="en-US" sz="1000" b="1">
                          <a:solidFill>
                            <a:schemeClr val="tx1"/>
                          </a:solidFill>
                          <a:latin typeface="Arial"/>
                          <a:cs typeface="Arial"/>
                        </a:rPr>
                        <a:t>EVI-6 </a:t>
                      </a:r>
                      <a:r>
                        <a:rPr lang="en-US" sz="1000" b="0">
                          <a:solidFill>
                            <a:schemeClr val="tx1"/>
                          </a:solidFill>
                          <a:latin typeface="Arial"/>
                          <a:cs typeface="Arial"/>
                        </a:rPr>
                        <a:t>(PolSIR)</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Class D CubeSats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2022</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a:solidFill>
                            <a:schemeClr val="tx1"/>
                          </a:solidFill>
                          <a:latin typeface="Arial"/>
                          <a:cs typeface="Arial"/>
                        </a:rPr>
                        <a:t>Delivery NLT 2027</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693656245"/>
                  </a:ext>
                </a:extLst>
              </a:tr>
              <a:tr h="385070">
                <a:tc>
                  <a:txBody>
                    <a:bodyPr/>
                    <a:lstStyle/>
                    <a:p>
                      <a:pPr marL="0" marR="0" indent="0" algn="l" defTabSz="914400" rtl="0" eaLnBrk="1" fontAlgn="auto" latinLnBrk="0" hangingPunct="1">
                        <a:lnSpc>
                          <a:spcPts val="1100"/>
                        </a:lnSpc>
                        <a:spcBef>
                          <a:spcPts val="0"/>
                        </a:spcBef>
                        <a:spcAft>
                          <a:spcPts val="0"/>
                        </a:spcAft>
                        <a:buClrTx/>
                        <a:buSzTx/>
                        <a:buFontTx/>
                        <a:buNone/>
                        <a:tabLst/>
                        <a:defRPr/>
                      </a:pPr>
                      <a:r>
                        <a:rPr lang="en-US" sz="1000" b="1">
                          <a:solidFill>
                            <a:schemeClr val="tx1"/>
                          </a:solidFill>
                          <a:latin typeface="Arial"/>
                          <a:cs typeface="Arial"/>
                        </a:rPr>
                        <a:t>EVS-4 </a:t>
                      </a:r>
                      <a:r>
                        <a:rPr lang="en-US" sz="1000" b="0">
                          <a:solidFill>
                            <a:schemeClr val="tx1"/>
                          </a:solidFill>
                          <a:latin typeface="Arial"/>
                          <a:cs typeface="Arial"/>
                        </a:rPr>
                        <a:t>(FORTE, </a:t>
                      </a:r>
                      <a:r>
                        <a:rPr lang="en-US" sz="1000" b="0">
                          <a:solidFill>
                            <a:schemeClr val="tx1"/>
                          </a:solidFill>
                          <a:latin typeface="+mn-lt"/>
                          <a:cs typeface="Arial"/>
                        </a:rPr>
                        <a:t>INSPYRE, </a:t>
                      </a:r>
                      <a:r>
                        <a:rPr lang="en-US" sz="1000" b="0">
                          <a:solidFill>
                            <a:schemeClr val="tx1"/>
                          </a:solidFill>
                          <a:latin typeface="Arial"/>
                          <a:cs typeface="Arial"/>
                        </a:rPr>
                        <a:t>HAMAQ, LACCE, Snow4FLow, </a:t>
                      </a:r>
                      <a:r>
                        <a:rPr lang="en-US" sz="1000" b="0" err="1">
                          <a:solidFill>
                            <a:schemeClr val="tx1"/>
                          </a:solidFill>
                          <a:latin typeface="Arial"/>
                          <a:cs typeface="Arial"/>
                        </a:rPr>
                        <a:t>FarmFlux</a:t>
                      </a:r>
                      <a:r>
                        <a:rPr lang="en-US" sz="1000" b="0">
                          <a:solidFill>
                            <a:schemeClr val="tx1"/>
                          </a:solidFill>
                          <a:latin typeface="Arial"/>
                          <a:cs typeface="Arial"/>
                        </a:rPr>
                        <a:t>)</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Suborbital Airborne Campaigns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2024</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a:solidFill>
                            <a:schemeClr val="tx1"/>
                          </a:solidFill>
                          <a:latin typeface="Arial"/>
                          <a:cs typeface="Arial"/>
                        </a:rPr>
                        <a:t>Active campaign planning</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2978485597"/>
                  </a:ext>
                </a:extLst>
              </a:tr>
              <a:tr h="254244">
                <a:tc>
                  <a:txBody>
                    <a:bodyPr/>
                    <a:lstStyle/>
                    <a:p>
                      <a:pPr>
                        <a:lnSpc>
                          <a:spcPts val="1100"/>
                        </a:lnSpc>
                      </a:pPr>
                      <a:r>
                        <a:rPr lang="en-US" sz="1000" b="1">
                          <a:solidFill>
                            <a:schemeClr val="tx1"/>
                          </a:solidFill>
                          <a:latin typeface="Arial"/>
                          <a:cs typeface="Arial"/>
                        </a:rPr>
                        <a:t>ESE-1 </a:t>
                      </a:r>
                      <a:r>
                        <a:rPr lang="en-US" sz="1000" b="0">
                          <a:solidFill>
                            <a:schemeClr val="tx1"/>
                          </a:solidFill>
                          <a:latin typeface="Arial"/>
                          <a:cs typeface="Arial"/>
                        </a:rPr>
                        <a:t>(STRIVE &amp; EDGE)</a:t>
                      </a:r>
                      <a:endParaRPr lang="en-US" sz="1000" b="1">
                        <a:solidFill>
                          <a:schemeClr val="tx1"/>
                        </a:solidFill>
                        <a:latin typeface="Arial"/>
                        <a:cs typeface="Arial"/>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nSpc>
                          <a:spcPts val="1100"/>
                        </a:lnSpc>
                      </a:pPr>
                      <a:r>
                        <a:rPr lang="en-US" sz="1000">
                          <a:solidFill>
                            <a:schemeClr val="tx1"/>
                          </a:solidFill>
                          <a:latin typeface="Arial"/>
                          <a:cs typeface="Arial"/>
                        </a:rPr>
                        <a:t>Explorer Mission (2-Step Proposal Process)</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2023</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algn="ctr">
                        <a:lnSpc>
                          <a:spcPts val="1100"/>
                        </a:lnSpc>
                      </a:pPr>
                      <a:r>
                        <a:rPr lang="en-US" sz="1000">
                          <a:solidFill>
                            <a:schemeClr val="tx1"/>
                          </a:solidFill>
                          <a:latin typeface="Arial"/>
                          <a:cs typeface="Arial"/>
                        </a:rPr>
                        <a:t>2026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a:solidFill>
                            <a:schemeClr val="tx1"/>
                          </a:solidFill>
                          <a:latin typeface="Arial" panose="020B0604020202020204" pitchFamily="34" charset="0"/>
                          <a:cs typeface="Arial" panose="020B0604020202020204" pitchFamily="34" charset="0"/>
                        </a:rPr>
                        <a:t>Launches NET 2030</a:t>
                      </a:r>
                      <a:endParaRPr lang="en-US" sz="1000" strike="sngStrike">
                        <a:solidFill>
                          <a:schemeClr val="bg2">
                            <a:lumMod val="75000"/>
                          </a:schemeClr>
                        </a:solidFill>
                        <a:latin typeface="Arial" panose="020B0604020202020204" pitchFamily="34" charset="0"/>
                        <a:cs typeface="Arial" panose="020B0604020202020204" pitchFamily="34" charset="0"/>
                      </a:endParaRP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D9EAF0"/>
                    </a:solidFill>
                  </a:tcPr>
                </a:tc>
                <a:extLst>
                  <a:ext uri="{0D108BD9-81ED-4DB2-BD59-A6C34878D82A}">
                    <a16:rowId xmlns:a16="http://schemas.microsoft.com/office/drawing/2014/main" val="1870946877"/>
                  </a:ext>
                </a:extLst>
              </a:tr>
              <a:tr h="385070">
                <a:tc>
                  <a:txBody>
                    <a:bodyPr/>
                    <a:lstStyle/>
                    <a:p>
                      <a:pPr>
                        <a:lnSpc>
                          <a:spcPts val="1100"/>
                        </a:lnSpc>
                      </a:pPr>
                      <a:r>
                        <a:rPr lang="en-US" sz="1000" b="1">
                          <a:solidFill>
                            <a:schemeClr val="tx1"/>
                          </a:solidFill>
                          <a:latin typeface="Arial"/>
                          <a:cs typeface="Arial"/>
                        </a:rPr>
                        <a:t>EVO-1</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tc>
                  <a:txBody>
                    <a:bodyPr/>
                    <a:lstStyle/>
                    <a:p>
                      <a:pPr>
                        <a:lnSpc>
                          <a:spcPts val="1100"/>
                        </a:lnSpc>
                      </a:pPr>
                      <a:r>
                        <a:rPr lang="en-US" sz="1000">
                          <a:solidFill>
                            <a:schemeClr val="tx1"/>
                          </a:solidFill>
                          <a:latin typeface="Arial"/>
                          <a:cs typeface="Arial"/>
                        </a:rPr>
                        <a:t>Venture, Community Announcement Released 3/24/26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tc>
                  <a:txBody>
                    <a:bodyPr/>
                    <a:lstStyle/>
                    <a:p>
                      <a:pPr algn="ctr">
                        <a:lnSpc>
                          <a:spcPts val="1100"/>
                        </a:lnSpc>
                      </a:pPr>
                      <a:r>
                        <a:rPr lang="en-US" sz="1000">
                          <a:solidFill>
                            <a:schemeClr val="tx1"/>
                          </a:solidFill>
                          <a:latin typeface="Arial"/>
                          <a:cs typeface="Arial"/>
                        </a:rPr>
                        <a:t>Q4 CY2026</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tc>
                  <a:txBody>
                    <a:bodyPr/>
                    <a:lstStyle/>
                    <a:p>
                      <a:pPr algn="ctr">
                        <a:lnSpc>
                          <a:spcPts val="1100"/>
                        </a:lnSpc>
                      </a:pPr>
                      <a:r>
                        <a:rPr lang="en-US" sz="1000">
                          <a:solidFill>
                            <a:schemeClr val="tx1"/>
                          </a:solidFill>
                          <a:latin typeface="Arial"/>
                          <a:cs typeface="Arial"/>
                        </a:rPr>
                        <a:t>Q4 </a:t>
                      </a:r>
                    </a:p>
                    <a:p>
                      <a:pPr algn="ctr">
                        <a:lnSpc>
                          <a:spcPts val="1100"/>
                        </a:lnSpc>
                      </a:pPr>
                      <a:r>
                        <a:rPr lang="en-US" sz="1000">
                          <a:solidFill>
                            <a:schemeClr val="tx1"/>
                          </a:solidFill>
                          <a:latin typeface="Arial"/>
                          <a:cs typeface="Arial"/>
                        </a:rPr>
                        <a:t>CY2027</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tc>
                  <a:txBody>
                    <a:bodyPr/>
                    <a:lstStyle/>
                    <a:p>
                      <a:pPr marL="0" marR="0" lvl="0" indent="0" algn="l" defTabSz="914400" rtl="0" eaLnBrk="1" fontAlgn="auto" latinLnBrk="0" hangingPunct="1">
                        <a:lnSpc>
                          <a:spcPts val="1100"/>
                        </a:lnSpc>
                        <a:spcBef>
                          <a:spcPts val="0"/>
                        </a:spcBef>
                        <a:spcAft>
                          <a:spcPts val="0"/>
                        </a:spcAft>
                        <a:buClrTx/>
                        <a:buSzTx/>
                        <a:buFontTx/>
                        <a:buNone/>
                        <a:tabLst/>
                        <a:defRPr/>
                      </a:pPr>
                      <a:r>
                        <a:rPr lang="en-US" sz="1000" strike="noStrike">
                          <a:solidFill>
                            <a:schemeClr val="tx1"/>
                          </a:solidFill>
                          <a:latin typeface="Arial" panose="020B0604020202020204" pitchFamily="34" charset="0"/>
                          <a:cs typeface="Arial" panose="020B0604020202020204" pitchFamily="34" charset="0"/>
                        </a:rPr>
                        <a:t>Launch 3-4 years after ATP ~2031</a:t>
                      </a:r>
                    </a:p>
                  </a:txBody>
                  <a:tcPr marL="64008" marR="4572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solidFill>
                      <a:srgbClr val="FFF3CD"/>
                    </a:solidFill>
                  </a:tcPr>
                </a:tc>
                <a:extLst>
                  <a:ext uri="{0D108BD9-81ED-4DB2-BD59-A6C34878D82A}">
                    <a16:rowId xmlns:a16="http://schemas.microsoft.com/office/drawing/2014/main" val="3681955429"/>
                  </a:ext>
                </a:extLst>
              </a:tr>
            </a:tbl>
          </a:graphicData>
        </a:graphic>
      </p:graphicFrame>
      <p:graphicFrame>
        <p:nvGraphicFramePr>
          <p:cNvPr id="7" name="Table 6">
            <a:extLst>
              <a:ext uri="{FF2B5EF4-FFF2-40B4-BE49-F238E27FC236}">
                <a16:creationId xmlns:a16="http://schemas.microsoft.com/office/drawing/2014/main" id="{DAEA34F8-95AC-7616-9728-95A5963F0ACB}"/>
              </a:ext>
            </a:extLst>
          </p:cNvPr>
          <p:cNvGraphicFramePr>
            <a:graphicFrameLocks noGrp="1"/>
          </p:cNvGraphicFramePr>
          <p:nvPr/>
        </p:nvGraphicFramePr>
        <p:xfrm>
          <a:off x="10150512" y="4765393"/>
          <a:ext cx="1951118" cy="521658"/>
        </p:xfrm>
        <a:graphic>
          <a:graphicData uri="http://schemas.openxmlformats.org/drawingml/2006/table">
            <a:tbl>
              <a:tblPr>
                <a:effectLst>
                  <a:outerShdw blurRad="50800" dist="38100" dir="2700000" algn="tl" rotWithShape="0">
                    <a:prstClr val="black">
                      <a:alpha val="40000"/>
                    </a:prstClr>
                  </a:outerShdw>
                </a:effectLst>
              </a:tblPr>
              <a:tblGrid>
                <a:gridCol w="1951118">
                  <a:extLst>
                    <a:ext uri="{9D8B030D-6E8A-4147-A177-3AD203B41FA5}">
                      <a16:colId xmlns:a16="http://schemas.microsoft.com/office/drawing/2014/main" val="2003171892"/>
                    </a:ext>
                  </a:extLst>
                </a:gridCol>
              </a:tblGrid>
              <a:tr h="260829">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US" sz="1000" b="1" i="0" u="none" strike="noStrike">
                          <a:solidFill>
                            <a:srgbClr val="000000"/>
                          </a:solidFill>
                          <a:effectLst/>
                          <a:latin typeface="Arial" panose="020B0604020202020204" pitchFamily="34" charset="0"/>
                          <a:cs typeface="Arial" panose="020B0604020202020204" pitchFamily="34" charset="0"/>
                        </a:rPr>
                        <a:t>Open solicitation/In review</a:t>
                      </a:r>
                    </a:p>
                  </a:txBody>
                  <a:tcPr marL="12701" marR="12701" marT="124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2CC"/>
                    </a:solidFill>
                  </a:tcPr>
                </a:tc>
                <a:extLst>
                  <a:ext uri="{0D108BD9-81ED-4DB2-BD59-A6C34878D82A}">
                    <a16:rowId xmlns:a16="http://schemas.microsoft.com/office/drawing/2014/main" val="2813760126"/>
                  </a:ext>
                </a:extLst>
              </a:tr>
              <a:tr h="260829">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US" sz="1000" b="1" i="0" u="none" strike="noStrike">
                          <a:solidFill>
                            <a:srgbClr val="000000"/>
                          </a:solidFill>
                          <a:effectLst/>
                          <a:latin typeface="Arial" panose="020B0604020202020204" pitchFamily="34" charset="0"/>
                          <a:cs typeface="Arial" panose="020B0604020202020204" pitchFamily="34" charset="0"/>
                        </a:rPr>
                        <a:t>Completed solicitation</a:t>
                      </a:r>
                    </a:p>
                  </a:txBody>
                  <a:tcPr marL="12701" marR="12701" marT="124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9EAF0"/>
                    </a:solidFill>
                  </a:tcPr>
                </a:tc>
                <a:extLst>
                  <a:ext uri="{0D108BD9-81ED-4DB2-BD59-A6C34878D82A}">
                    <a16:rowId xmlns:a16="http://schemas.microsoft.com/office/drawing/2014/main" val="10000"/>
                  </a:ext>
                </a:extLst>
              </a:tr>
            </a:tbl>
          </a:graphicData>
        </a:graphic>
      </p:graphicFrame>
      <p:sp>
        <p:nvSpPr>
          <p:cNvPr id="8" name="TextBox 7">
            <a:extLst>
              <a:ext uri="{FF2B5EF4-FFF2-40B4-BE49-F238E27FC236}">
                <a16:creationId xmlns:a16="http://schemas.microsoft.com/office/drawing/2014/main" id="{243911CA-122D-0816-9855-CB719546069C}"/>
              </a:ext>
            </a:extLst>
          </p:cNvPr>
          <p:cNvSpPr txBox="1"/>
          <p:nvPr/>
        </p:nvSpPr>
        <p:spPr>
          <a:xfrm>
            <a:off x="10145069" y="1546767"/>
            <a:ext cx="1962005" cy="748731"/>
          </a:xfrm>
          <a:prstGeom prst="rect">
            <a:avLst/>
          </a:prstGeom>
          <a:noFill/>
          <a:ln>
            <a:noFill/>
          </a:ln>
          <a:effectLst>
            <a:outerShdw blurRad="50800" dist="38100" dir="2700000" algn="tl" rotWithShape="0">
              <a:prstClr val="black">
                <a:alpha val="40000"/>
              </a:prstClr>
            </a:outerShdw>
          </a:effectLst>
        </p:spPr>
        <p:txBody>
          <a:bodyPr wrap="square" tIns="91440" bIns="91440" rtlCol="0">
            <a:spAutoFit/>
          </a:bodyPr>
          <a:lstStyle/>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EVS</a:t>
            </a:r>
          </a:p>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Sustained sub-orbital investigations</a:t>
            </a:r>
          </a:p>
        </p:txBody>
      </p:sp>
      <p:sp>
        <p:nvSpPr>
          <p:cNvPr id="9" name="TextBox 8">
            <a:extLst>
              <a:ext uri="{FF2B5EF4-FFF2-40B4-BE49-F238E27FC236}">
                <a16:creationId xmlns:a16="http://schemas.microsoft.com/office/drawing/2014/main" id="{EF062242-1D3A-7FF6-ED1B-28DADA18975A}"/>
              </a:ext>
            </a:extLst>
          </p:cNvPr>
          <p:cNvSpPr txBox="1"/>
          <p:nvPr/>
        </p:nvSpPr>
        <p:spPr>
          <a:xfrm>
            <a:off x="10145069" y="2626076"/>
            <a:ext cx="1962005" cy="748731"/>
          </a:xfrm>
          <a:prstGeom prst="rect">
            <a:avLst/>
          </a:prstGeom>
          <a:noFill/>
          <a:ln>
            <a:noFill/>
          </a:ln>
          <a:effectLst>
            <a:outerShdw blurRad="50800" dist="38100" dir="2700000" algn="tl" rotWithShape="0">
              <a:prstClr val="black">
                <a:alpha val="40000"/>
              </a:prstClr>
            </a:outerShdw>
          </a:effectLst>
        </p:spPr>
        <p:txBody>
          <a:bodyPr wrap="square" tIns="91440" bIns="91440" rtlCol="0">
            <a:spAutoFit/>
          </a:bodyPr>
          <a:lstStyle/>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3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EVx</a:t>
            </a:r>
            <a:endPar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Small-size orbital instruments and missions</a:t>
            </a:r>
          </a:p>
        </p:txBody>
      </p:sp>
      <p:sp>
        <p:nvSpPr>
          <p:cNvPr id="10" name="TextBox 9">
            <a:extLst>
              <a:ext uri="{FF2B5EF4-FFF2-40B4-BE49-F238E27FC236}">
                <a16:creationId xmlns:a16="http://schemas.microsoft.com/office/drawing/2014/main" id="{1A9D3F94-8837-23AD-30F9-B03F9C666C23}"/>
              </a:ext>
            </a:extLst>
          </p:cNvPr>
          <p:cNvSpPr txBox="1"/>
          <p:nvPr/>
        </p:nvSpPr>
        <p:spPr>
          <a:xfrm>
            <a:off x="10145069" y="3705386"/>
            <a:ext cx="1962005" cy="748731"/>
          </a:xfrm>
          <a:prstGeom prst="rect">
            <a:avLst/>
          </a:prstGeom>
          <a:noFill/>
          <a:ln>
            <a:noFill/>
          </a:ln>
          <a:effectLst>
            <a:outerShdw blurRad="50800" dist="38100" dir="2700000" algn="tl" rotWithShape="0">
              <a:prstClr val="black">
                <a:alpha val="40000"/>
              </a:prstClr>
            </a:outerShdw>
          </a:effectLst>
        </p:spPr>
        <p:txBody>
          <a:bodyPr wrap="square" tIns="91440" bIns="91440" rtlCol="0">
            <a:spAutoFit/>
          </a:bodyPr>
          <a:lstStyle/>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3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ESE</a:t>
            </a:r>
            <a:endParaRPr kumimoji="0" lang="en-US" sz="1300" b="0"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ts val="1500"/>
              </a:lnSpc>
              <a:spcBef>
                <a:spcPts val="0"/>
              </a:spcBef>
              <a:spcAft>
                <a:spcPts val="0"/>
              </a:spcAft>
              <a:buClrTx/>
              <a:buSzTx/>
              <a:buFontTx/>
              <a:buNone/>
              <a:tabLst>
                <a:tab pos="1436688" algn="l"/>
              </a:tabLst>
              <a:defRPr/>
            </a:pPr>
            <a:r>
              <a:rPr kumimoji="0" lang="en-US" sz="12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Medium-size orbital instruments and missions</a:t>
            </a:r>
          </a:p>
        </p:txBody>
      </p:sp>
      <p:sp>
        <p:nvSpPr>
          <p:cNvPr id="11" name="TextBox 1">
            <a:extLst>
              <a:ext uri="{FF2B5EF4-FFF2-40B4-BE49-F238E27FC236}">
                <a16:creationId xmlns:a16="http://schemas.microsoft.com/office/drawing/2014/main" id="{847A89D9-E0B2-BF85-154F-4FB09D7561EE}"/>
              </a:ext>
            </a:extLst>
          </p:cNvPr>
          <p:cNvSpPr txBox="1"/>
          <p:nvPr/>
        </p:nvSpPr>
        <p:spPr>
          <a:xfrm>
            <a:off x="1117408" y="6551362"/>
            <a:ext cx="2871382" cy="23083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rPr>
              <a:t>Click </a:t>
            </a:r>
            <a:r>
              <a:rPr kumimoji="0" lang="en-US" sz="900" b="0" i="1"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hlinkClick r:id="rId3">
                  <a:extLst>
                    <a:ext uri="{A12FA001-AC4F-418D-AE19-62706E023703}">
                      <ahyp:hlinkClr xmlns:ahyp="http://schemas.microsoft.com/office/drawing/2018/hyperlinkcolor" val="tx"/>
                    </a:ext>
                  </a:extLst>
                </a:hlinkClick>
              </a:rPr>
              <a:t>here</a:t>
            </a:r>
            <a:r>
              <a:rPr kumimoji="0" lang="en-US" sz="900" b="0" i="1" u="none" strike="noStrike" kern="1200" cap="none" spc="0" normalizeH="0" baseline="0" noProof="0">
                <a:ln>
                  <a:noFill/>
                </a:ln>
                <a:solidFill>
                  <a:prstClr val="white"/>
                </a:solidFill>
                <a:effectLst/>
                <a:uLnTx/>
                <a:uFillTx/>
                <a:latin typeface="Arial Narrow" panose="020B0604020202020204" pitchFamily="34" charset="0"/>
                <a:ea typeface="+mn-ea"/>
                <a:cs typeface="Arial Narrow" panose="020B0604020202020204" pitchFamily="34" charset="0"/>
              </a:rPr>
              <a:t> to download the latest version of the chart</a:t>
            </a:r>
          </a:p>
        </p:txBody>
      </p:sp>
      <p:sp>
        <p:nvSpPr>
          <p:cNvPr id="12" name="TextBox 11">
            <a:extLst>
              <a:ext uri="{FF2B5EF4-FFF2-40B4-BE49-F238E27FC236}">
                <a16:creationId xmlns:a16="http://schemas.microsoft.com/office/drawing/2014/main" id="{2906B045-D587-86FC-4FF1-5FF65662B0E5}"/>
              </a:ext>
            </a:extLst>
          </p:cNvPr>
          <p:cNvSpPr txBox="1"/>
          <p:nvPr/>
        </p:nvSpPr>
        <p:spPr>
          <a:xfrm>
            <a:off x="421904" y="6553239"/>
            <a:ext cx="898767" cy="21544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a:ln>
                  <a:noFill/>
                </a:ln>
                <a:solidFill>
                  <a:srgbClr val="FFFFFF"/>
                </a:solidFill>
                <a:effectLst/>
                <a:uLnTx/>
                <a:uFillTx/>
                <a:latin typeface="Arial"/>
                <a:ea typeface="+mn-ea"/>
                <a:cs typeface="Arial"/>
              </a:rPr>
              <a:t>3/29/2026</a:t>
            </a:r>
            <a:endParaRPr kumimoji="0" lang="en-US" sz="8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cxnSp>
        <p:nvCxnSpPr>
          <p:cNvPr id="13" name="Straight Connector 12">
            <a:extLst>
              <a:ext uri="{FF2B5EF4-FFF2-40B4-BE49-F238E27FC236}">
                <a16:creationId xmlns:a16="http://schemas.microsoft.com/office/drawing/2014/main" id="{35789807-470E-0A68-A296-B7D8BC261126}"/>
              </a:ext>
            </a:extLst>
          </p:cNvPr>
          <p:cNvCxnSpPr>
            <a:cxnSpLocks/>
          </p:cNvCxnSpPr>
          <p:nvPr/>
        </p:nvCxnSpPr>
        <p:spPr>
          <a:xfrm>
            <a:off x="10243421" y="3540096"/>
            <a:ext cx="1765300" cy="0"/>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E0CFC0D-F8CC-E15B-6929-F8A5CFEDE9E5}"/>
              </a:ext>
            </a:extLst>
          </p:cNvPr>
          <p:cNvCxnSpPr>
            <a:cxnSpLocks/>
          </p:cNvCxnSpPr>
          <p:nvPr/>
        </p:nvCxnSpPr>
        <p:spPr>
          <a:xfrm>
            <a:off x="10243421" y="2460787"/>
            <a:ext cx="1765300" cy="0"/>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26" name="Text Placeholder 1">
            <a:extLst>
              <a:ext uri="{FF2B5EF4-FFF2-40B4-BE49-F238E27FC236}">
                <a16:creationId xmlns:a16="http://schemas.microsoft.com/office/drawing/2014/main" id="{BB4482B2-ABCF-EE20-0CED-DE7A67F62AC2}"/>
              </a:ext>
            </a:extLst>
          </p:cNvPr>
          <p:cNvSpPr>
            <a:spLocks noGrp="1"/>
          </p:cNvSpPr>
          <p:nvPr>
            <p:ph type="body" sz="quarter" idx="12"/>
          </p:nvPr>
        </p:nvSpPr>
        <p:spPr>
          <a:xfrm rot="5400000">
            <a:off x="-1990360" y="2508499"/>
            <a:ext cx="4587634" cy="236951"/>
          </a:xfrm>
        </p:spPr>
        <p:txBody>
          <a:bodyPr/>
          <a:lstStyle/>
          <a:p>
            <a:r>
              <a:rPr lang="en-US"/>
              <a:t>Earth Science Flight Program</a:t>
            </a:r>
          </a:p>
        </p:txBody>
      </p:sp>
    </p:spTree>
    <p:extLst>
      <p:ext uri="{BB962C8B-B14F-4D97-AF65-F5344CB8AC3E}">
        <p14:creationId xmlns:p14="http://schemas.microsoft.com/office/powerpoint/2010/main" val="954574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94830E9-AE90-5D2F-4500-15080C535EFB}"/>
              </a:ext>
            </a:extLst>
          </p:cNvPr>
          <p:cNvSpPr>
            <a:spLocks noGrp="1"/>
          </p:cNvSpPr>
          <p:nvPr>
            <p:ph type="body" sz="quarter" idx="16"/>
          </p:nvPr>
        </p:nvSpPr>
        <p:spPr>
          <a:xfrm>
            <a:off x="377686" y="5676529"/>
            <a:ext cx="3650974" cy="573157"/>
          </a:xfrm>
        </p:spPr>
        <p:txBody>
          <a:bodyPr/>
          <a:lstStyle/>
          <a:p>
            <a:r>
              <a:rPr lang="en-US"/>
              <a:t>Questions?</a:t>
            </a:r>
          </a:p>
        </p:txBody>
      </p:sp>
    </p:spTree>
    <p:extLst>
      <p:ext uri="{BB962C8B-B14F-4D97-AF65-F5344CB8AC3E}">
        <p14:creationId xmlns:p14="http://schemas.microsoft.com/office/powerpoint/2010/main" val="1379978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2786797"/>
      </p:ext>
    </p:extLst>
  </p:cSld>
  <p:clrMapOvr>
    <a:masterClrMapping/>
  </p:clrMapOvr>
</p:sld>
</file>

<file path=ppt/theme/theme1.xml><?xml version="1.0" encoding="utf-8"?>
<a:theme xmlns:a="http://schemas.openxmlformats.org/drawingml/2006/main" name="1_Office Theme">
  <a:themeElements>
    <a:clrScheme name="NASA Earth">
      <a:dk1>
        <a:srgbClr val="000000"/>
      </a:dk1>
      <a:lt1>
        <a:srgbClr val="FFFFFF"/>
      </a:lt1>
      <a:dk2>
        <a:srgbClr val="44546A"/>
      </a:dk2>
      <a:lt2>
        <a:srgbClr val="E7E6E6"/>
      </a:lt2>
      <a:accent1>
        <a:srgbClr val="263766"/>
      </a:accent1>
      <a:accent2>
        <a:srgbClr val="0066B2"/>
      </a:accent2>
      <a:accent3>
        <a:srgbClr val="00B3F0"/>
      </a:accent3>
      <a:accent4>
        <a:srgbClr val="614786"/>
      </a:accent4>
      <a:accent5>
        <a:srgbClr val="0A6154"/>
      </a:accent5>
      <a:accent6>
        <a:srgbClr val="5B7B2E"/>
      </a:accent6>
      <a:hlink>
        <a:srgbClr val="0066B2"/>
      </a:hlink>
      <a:folHlink>
        <a:srgbClr val="4C4D4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2" id="{D930C377-E1F1-E64E-AFBA-A2533BDAADBB}" vid="{4C65E1E5-0ED3-7F4B-B366-A746CD600B30}"/>
    </a:ext>
  </a:extLst>
</a:theme>
</file>

<file path=ppt/theme/theme2.xml><?xml version="1.0" encoding="utf-8"?>
<a:theme xmlns:a="http://schemas.openxmlformats.org/drawingml/2006/main" name="ESA_Presentation_CLEAR">
  <a:themeElements>
    <a:clrScheme name="ESA Presentation 2020 Light">
      <a:dk1>
        <a:srgbClr val="003249"/>
      </a:dk1>
      <a:lt1>
        <a:srgbClr val="FEFFFF"/>
      </a:lt1>
      <a:dk2>
        <a:srgbClr val="335E6E"/>
      </a:dk2>
      <a:lt2>
        <a:srgbClr val="E7E8E3"/>
      </a:lt2>
      <a:accent1>
        <a:srgbClr val="75C8AE"/>
      </a:accent1>
      <a:accent2>
        <a:srgbClr val="F06669"/>
      </a:accent2>
      <a:accent3>
        <a:srgbClr val="FFCC4D"/>
      </a:accent3>
      <a:accent4>
        <a:srgbClr val="6DCFF6"/>
      </a:accent4>
      <a:accent5>
        <a:srgbClr val="8096A6"/>
      </a:accent5>
      <a:accent6>
        <a:srgbClr val="E7E8E3"/>
      </a:accent6>
      <a:hlink>
        <a:srgbClr val="009BDA"/>
      </a:hlink>
      <a:folHlink>
        <a:srgbClr val="75C8A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sa presentation 1">
        <a:dk1>
          <a:srgbClr val="4D4F53"/>
        </a:dk1>
        <a:lt1>
          <a:srgbClr val="FFFFFF"/>
        </a:lt1>
        <a:dk2>
          <a:srgbClr val="D0103A"/>
        </a:dk2>
        <a:lt2>
          <a:srgbClr val="000000"/>
        </a:lt2>
        <a:accent1>
          <a:srgbClr val="00338D"/>
        </a:accent1>
        <a:accent2>
          <a:srgbClr val="008542"/>
        </a:accent2>
        <a:accent3>
          <a:srgbClr val="FFFFFF"/>
        </a:accent3>
        <a:accent4>
          <a:srgbClr val="404246"/>
        </a:accent4>
        <a:accent5>
          <a:srgbClr val="AAADC5"/>
        </a:accent5>
        <a:accent6>
          <a:srgbClr val="00783B"/>
        </a:accent6>
        <a:hlink>
          <a:srgbClr val="E37222"/>
        </a:hlink>
        <a:folHlink>
          <a:srgbClr val="0098DB"/>
        </a:folHlink>
      </a:clrScheme>
      <a:clrMap bg1="lt1" tx1="dk1" bg2="lt2" tx2="dk2" accent1="accent1" accent2="accent2" accent3="accent3" accent4="accent4" accent5="accent5" accent6="accent6" hlink="hlink" folHlink="folHlink"/>
    </a:extraClrScheme>
    <a:extraClrScheme>
      <a:clrScheme name="Esa presentation 2">
        <a:dk1>
          <a:srgbClr val="4D4F53"/>
        </a:dk1>
        <a:lt1>
          <a:srgbClr val="FFFFFF"/>
        </a:lt1>
        <a:dk2>
          <a:srgbClr val="D0103A"/>
        </a:dk2>
        <a:lt2>
          <a:srgbClr val="000000"/>
        </a:lt2>
        <a:accent1>
          <a:srgbClr val="0098DB"/>
        </a:accent1>
        <a:accent2>
          <a:srgbClr val="008542"/>
        </a:accent2>
        <a:accent3>
          <a:srgbClr val="FFFFFF"/>
        </a:accent3>
        <a:accent4>
          <a:srgbClr val="404246"/>
        </a:accent4>
        <a:accent5>
          <a:srgbClr val="AACAEA"/>
        </a:accent5>
        <a:accent6>
          <a:srgbClr val="00783B"/>
        </a:accent6>
        <a:hlink>
          <a:srgbClr val="E37222"/>
        </a:hlink>
        <a:folHlink>
          <a:srgbClr val="00338D"/>
        </a:folHlink>
      </a:clrScheme>
      <a:clrMap bg1="lt1" tx1="dk1" bg2="lt2" tx2="dk2" accent1="accent1" accent2="accent2" accent3="accent3" accent4="accent4" accent5="accent5" accent6="accent6" hlink="hlink" folHlink="folHlink"/>
    </a:extraClrScheme>
    <a:extraClrScheme>
      <a:clrScheme name="Esa presentation 3">
        <a:dk1>
          <a:srgbClr val="4D4F53"/>
        </a:dk1>
        <a:lt1>
          <a:srgbClr val="FFFFFF"/>
        </a:lt1>
        <a:dk2>
          <a:srgbClr val="D0103A"/>
        </a:dk2>
        <a:lt2>
          <a:srgbClr val="000000"/>
        </a:lt2>
        <a:accent1>
          <a:srgbClr val="008542"/>
        </a:accent1>
        <a:accent2>
          <a:srgbClr val="003397"/>
        </a:accent2>
        <a:accent3>
          <a:srgbClr val="FFFFFF"/>
        </a:accent3>
        <a:accent4>
          <a:srgbClr val="404246"/>
        </a:accent4>
        <a:accent5>
          <a:srgbClr val="AAC2B0"/>
        </a:accent5>
        <a:accent6>
          <a:srgbClr val="002D88"/>
        </a:accent6>
        <a:hlink>
          <a:srgbClr val="E37222"/>
        </a:hlink>
        <a:folHlink>
          <a:srgbClr val="0098DB"/>
        </a:folHlink>
      </a:clrScheme>
      <a:clrMap bg1="lt1" tx1="dk1" bg2="lt2" tx2="dk2" accent1="accent1" accent2="accent2" accent3="accent3" accent4="accent4" accent5="accent5" accent6="accent6" hlink="hlink" folHlink="folHlink"/>
    </a:extraClrScheme>
    <a:extraClrScheme>
      <a:clrScheme name="Esa presentation 4">
        <a:dk1>
          <a:srgbClr val="4D4F53"/>
        </a:dk1>
        <a:lt1>
          <a:srgbClr val="FFFFFF"/>
        </a:lt1>
        <a:dk2>
          <a:srgbClr val="D0103A"/>
        </a:dk2>
        <a:lt2>
          <a:srgbClr val="000000"/>
        </a:lt2>
        <a:accent1>
          <a:srgbClr val="E37222"/>
        </a:accent1>
        <a:accent2>
          <a:srgbClr val="008542"/>
        </a:accent2>
        <a:accent3>
          <a:srgbClr val="FFFFFF"/>
        </a:accent3>
        <a:accent4>
          <a:srgbClr val="404246"/>
        </a:accent4>
        <a:accent5>
          <a:srgbClr val="EFBCAB"/>
        </a:accent5>
        <a:accent6>
          <a:srgbClr val="00783B"/>
        </a:accent6>
        <a:hlink>
          <a:srgbClr val="00338D"/>
        </a:hlink>
        <a:folHlink>
          <a:srgbClr val="0098DB"/>
        </a:folHlink>
      </a:clrScheme>
      <a:clrMap bg1="lt1" tx1="dk1" bg2="lt2" tx2="dk2" accent1="accent1" accent2="accent2" accent3="accent3" accent4="accent4" accent5="accent5" accent6="accent6" hlink="hlink" folHlink="folHlink"/>
    </a:extraClrScheme>
    <a:extraClrScheme>
      <a:clrScheme name="Esa presentation 5">
        <a:dk1>
          <a:srgbClr val="4D4F53"/>
        </a:dk1>
        <a:lt1>
          <a:srgbClr val="FFFFFF"/>
        </a:lt1>
        <a:dk2>
          <a:srgbClr val="00338D"/>
        </a:dk2>
        <a:lt2>
          <a:srgbClr val="000000"/>
        </a:lt2>
        <a:accent1>
          <a:srgbClr val="D0103A"/>
        </a:accent1>
        <a:accent2>
          <a:srgbClr val="008542"/>
        </a:accent2>
        <a:accent3>
          <a:srgbClr val="FFFFFF"/>
        </a:accent3>
        <a:accent4>
          <a:srgbClr val="404246"/>
        </a:accent4>
        <a:accent5>
          <a:srgbClr val="E4AAAE"/>
        </a:accent5>
        <a:accent6>
          <a:srgbClr val="00783B"/>
        </a:accent6>
        <a:hlink>
          <a:srgbClr val="E37222"/>
        </a:hlink>
        <a:folHlink>
          <a:srgbClr val="0098DB"/>
        </a:folHlink>
      </a:clrScheme>
      <a:clrMap bg1="lt1" tx1="dk1" bg2="lt2" tx2="dk2" accent1="accent1" accent2="accent2" accent3="accent3" accent4="accent4" accent5="accent5" accent6="accent6" hlink="hlink" folHlink="folHlink"/>
    </a:extraClrScheme>
    <a:extraClrScheme>
      <a:clrScheme name="Esa presentation 6">
        <a:dk1>
          <a:srgbClr val="000000"/>
        </a:dk1>
        <a:lt1>
          <a:srgbClr val="FFFFFF"/>
        </a:lt1>
        <a:dk2>
          <a:srgbClr val="747678"/>
        </a:dk2>
        <a:lt2>
          <a:srgbClr val="4D4F53"/>
        </a:lt2>
        <a:accent1>
          <a:srgbClr val="00338D"/>
        </a:accent1>
        <a:accent2>
          <a:srgbClr val="D5D6D2"/>
        </a:accent2>
        <a:accent3>
          <a:srgbClr val="FFFFFF"/>
        </a:accent3>
        <a:accent4>
          <a:srgbClr val="000000"/>
        </a:accent4>
        <a:accent5>
          <a:srgbClr val="AAADC5"/>
        </a:accent5>
        <a:accent6>
          <a:srgbClr val="C1C2BE"/>
        </a:accent6>
        <a:hlink>
          <a:srgbClr val="8B8D8E"/>
        </a:hlink>
        <a:folHlink>
          <a:srgbClr val="9A9B9C"/>
        </a:folHlink>
      </a:clrScheme>
      <a:clrMap bg1="lt1" tx1="dk1" bg2="lt2" tx2="dk2" accent1="accent1" accent2="accent2" accent3="accent3" accent4="accent4" accent5="accent5" accent6="accent6" hlink="hlink" folHlink="folHlink"/>
    </a:extraClrScheme>
    <a:extraClrScheme>
      <a:clrScheme name="Esa presentation 7">
        <a:dk1>
          <a:srgbClr val="000000"/>
        </a:dk1>
        <a:lt1>
          <a:srgbClr val="FFFFFF"/>
        </a:lt1>
        <a:dk2>
          <a:srgbClr val="747678"/>
        </a:dk2>
        <a:lt2>
          <a:srgbClr val="4D4F53"/>
        </a:lt2>
        <a:accent1>
          <a:srgbClr val="0098DB"/>
        </a:accent1>
        <a:accent2>
          <a:srgbClr val="D5D6D2"/>
        </a:accent2>
        <a:accent3>
          <a:srgbClr val="FFFFFF"/>
        </a:accent3>
        <a:accent4>
          <a:srgbClr val="000000"/>
        </a:accent4>
        <a:accent5>
          <a:srgbClr val="AACAEA"/>
        </a:accent5>
        <a:accent6>
          <a:srgbClr val="C1C2BE"/>
        </a:accent6>
        <a:hlink>
          <a:srgbClr val="8B8D8E"/>
        </a:hlink>
        <a:folHlink>
          <a:srgbClr val="9A9B9C"/>
        </a:folHlink>
      </a:clrScheme>
      <a:clrMap bg1="lt1" tx1="dk1" bg2="lt2" tx2="dk2" accent1="accent1" accent2="accent2" accent3="accent3" accent4="accent4" accent5="accent5" accent6="accent6" hlink="hlink" folHlink="folHlink"/>
    </a:extraClrScheme>
    <a:extraClrScheme>
      <a:clrScheme name="Esa presentation 8">
        <a:dk1>
          <a:srgbClr val="000000"/>
        </a:dk1>
        <a:lt1>
          <a:srgbClr val="FFFFFF"/>
        </a:lt1>
        <a:dk2>
          <a:srgbClr val="747678"/>
        </a:dk2>
        <a:lt2>
          <a:srgbClr val="4D4F53"/>
        </a:lt2>
        <a:accent1>
          <a:srgbClr val="008542"/>
        </a:accent1>
        <a:accent2>
          <a:srgbClr val="D5D6D2"/>
        </a:accent2>
        <a:accent3>
          <a:srgbClr val="FFFFFF"/>
        </a:accent3>
        <a:accent4>
          <a:srgbClr val="000000"/>
        </a:accent4>
        <a:accent5>
          <a:srgbClr val="AAC2B0"/>
        </a:accent5>
        <a:accent6>
          <a:srgbClr val="C1C2BE"/>
        </a:accent6>
        <a:hlink>
          <a:srgbClr val="8B8D8E"/>
        </a:hlink>
        <a:folHlink>
          <a:srgbClr val="9A9B9C"/>
        </a:folHlink>
      </a:clrScheme>
      <a:clrMap bg1="lt1" tx1="dk1" bg2="lt2" tx2="dk2" accent1="accent1" accent2="accent2" accent3="accent3" accent4="accent4" accent5="accent5" accent6="accent6" hlink="hlink" folHlink="folHlink"/>
    </a:extraClrScheme>
    <a:extraClrScheme>
      <a:clrScheme name="Esa presentation 9">
        <a:dk1>
          <a:srgbClr val="000000"/>
        </a:dk1>
        <a:lt1>
          <a:srgbClr val="FFFFFF"/>
        </a:lt1>
        <a:dk2>
          <a:srgbClr val="747678"/>
        </a:dk2>
        <a:lt2>
          <a:srgbClr val="4D4F53"/>
        </a:lt2>
        <a:accent1>
          <a:srgbClr val="E37222"/>
        </a:accent1>
        <a:accent2>
          <a:srgbClr val="D5D6D2"/>
        </a:accent2>
        <a:accent3>
          <a:srgbClr val="FFFFFF"/>
        </a:accent3>
        <a:accent4>
          <a:srgbClr val="000000"/>
        </a:accent4>
        <a:accent5>
          <a:srgbClr val="EFBCAB"/>
        </a:accent5>
        <a:accent6>
          <a:srgbClr val="C1C2BE"/>
        </a:accent6>
        <a:hlink>
          <a:srgbClr val="8B8D8E"/>
        </a:hlink>
        <a:folHlink>
          <a:srgbClr val="9A9B9C"/>
        </a:folHlink>
      </a:clrScheme>
      <a:clrMap bg1="lt1" tx1="dk1" bg2="lt2" tx2="dk2" accent1="accent1" accent2="accent2" accent3="accent3" accent4="accent4" accent5="accent5" accent6="accent6" hlink="hlink" folHlink="folHlink"/>
    </a:extraClrScheme>
    <a:extraClrScheme>
      <a:clrScheme name="Esa presentation 10">
        <a:dk1>
          <a:srgbClr val="000000"/>
        </a:dk1>
        <a:lt1>
          <a:srgbClr val="FFFFFF"/>
        </a:lt1>
        <a:dk2>
          <a:srgbClr val="747678"/>
        </a:dk2>
        <a:lt2>
          <a:srgbClr val="4D4F53"/>
        </a:lt2>
        <a:accent1>
          <a:srgbClr val="D0103A"/>
        </a:accent1>
        <a:accent2>
          <a:srgbClr val="D5D6D2"/>
        </a:accent2>
        <a:accent3>
          <a:srgbClr val="FFFFFF"/>
        </a:accent3>
        <a:accent4>
          <a:srgbClr val="000000"/>
        </a:accent4>
        <a:accent5>
          <a:srgbClr val="E4AAAE"/>
        </a:accent5>
        <a:accent6>
          <a:srgbClr val="C1C2BE"/>
        </a:accent6>
        <a:hlink>
          <a:srgbClr val="8B8D8E"/>
        </a:hlink>
        <a:folHlink>
          <a:srgbClr val="9A9B9C"/>
        </a:folHlink>
      </a:clrScheme>
      <a:clrMap bg1="lt1" tx1="dk1" bg2="lt2" tx2="dk2" accent1="accent1" accent2="accent2" accent3="accent3" accent4="accent4" accent5="accent5" accent6="accent6" hlink="hlink" folHlink="folHlink"/>
    </a:extraClrScheme>
    <a:extraClrScheme>
      <a:clrScheme name="Esa presentation 11">
        <a:dk1>
          <a:srgbClr val="000000"/>
        </a:dk1>
        <a:lt1>
          <a:srgbClr val="FFFFFF"/>
        </a:lt1>
        <a:dk2>
          <a:srgbClr val="747678"/>
        </a:dk2>
        <a:lt2>
          <a:srgbClr val="4D4F53"/>
        </a:lt2>
        <a:accent1>
          <a:srgbClr val="8B8D8E"/>
        </a:accent1>
        <a:accent2>
          <a:srgbClr val="D5D6D2"/>
        </a:accent2>
        <a:accent3>
          <a:srgbClr val="FFFFFF"/>
        </a:accent3>
        <a:accent4>
          <a:srgbClr val="000000"/>
        </a:accent4>
        <a:accent5>
          <a:srgbClr val="C4C5C6"/>
        </a:accent5>
        <a:accent6>
          <a:srgbClr val="C1C2BE"/>
        </a:accent6>
        <a:hlink>
          <a:srgbClr val="8B8D8E"/>
        </a:hlink>
        <a:folHlink>
          <a:srgbClr val="9A9B9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1" id="{09097DF0-382D-424A-9165-E801FB7EB7C7}" vid="{F1C9DDF4-71DE-46CA-8709-804BCB73C9E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5816d3b-2992-4d6a-b3ac-a0eb811dd7ff" xsi:nil="true"/>
    <lcf76f155ced4ddcb4097134ff3c332f xmlns="440966c8-094f-4ded-8979-602f4d9e2d43">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25E9105DD0C349B9E8A91DA4CFA006" ma:contentTypeVersion="14" ma:contentTypeDescription="Create a new document." ma:contentTypeScope="" ma:versionID="f6801fc74e474e21e6d956ed649eafc5">
  <xsd:schema xmlns:xsd="http://www.w3.org/2001/XMLSchema" xmlns:xs="http://www.w3.org/2001/XMLSchema" xmlns:p="http://schemas.microsoft.com/office/2006/metadata/properties" xmlns:ns2="440966c8-094f-4ded-8979-602f4d9e2d43" xmlns:ns3="95816d3b-2992-4d6a-b3ac-a0eb811dd7ff" targetNamespace="http://schemas.microsoft.com/office/2006/metadata/properties" ma:root="true" ma:fieldsID="46e9427ec0021026b7caf62854c28bb8" ns2:_="" ns3:_="">
    <xsd:import namespace="440966c8-094f-4ded-8979-602f4d9e2d43"/>
    <xsd:import namespace="95816d3b-2992-4d6a-b3ac-a0eb811dd7ff"/>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40966c8-094f-4ded-8979-602f4d9e2d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0fb68aea-d2ee-4a6c-85e6-e4b5686e96e8"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BillingMetadata" ma:index="21"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816d3b-2992-4d6a-b3ac-a0eb811dd7f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5142b911-2381-436f-a49a-70c8d57752c6}" ma:internalName="TaxCatchAll" ma:showField="CatchAllData" ma:web="95816d3b-2992-4d6a-b3ac-a0eb811dd7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B10D8D-629C-423C-A825-36634C66CEAF}">
  <ds:schemaRefs>
    <ds:schemaRef ds:uri="http://schemas.microsoft.com/sharepoint/v3/contenttype/forms"/>
  </ds:schemaRefs>
</ds:datastoreItem>
</file>

<file path=customXml/itemProps2.xml><?xml version="1.0" encoding="utf-8"?>
<ds:datastoreItem xmlns:ds="http://schemas.openxmlformats.org/officeDocument/2006/customXml" ds:itemID="{AE948F77-9AAF-44C1-97DC-A32E99816A58}">
  <ds:schemaRefs>
    <ds:schemaRef ds:uri="440966c8-094f-4ded-8979-602f4d9e2d43"/>
    <ds:schemaRef ds:uri="95816d3b-2992-4d6a-b3ac-a0eb811dd7f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9D10BD8-0D9D-49FA-8AEF-37F0B3A14B14}">
  <ds:schemaRefs>
    <ds:schemaRef ds:uri="440966c8-094f-4ded-8979-602f4d9e2d43"/>
    <ds:schemaRef ds:uri="95816d3b-2992-4d6a-b3ac-a0eb811dd7f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emplate>NASA - ESD Presentation Template - LIGHT External - FINAL</Template>
  <Application>Microsoft Office PowerPoint</Application>
  <PresentationFormat>Widescreen</PresentationFormat>
  <Slides>22</Slides>
  <Notes>14</Notes>
  <HiddenSlides>0</HiddenSlides>
  <ScaleCrop>false</ScaleCrop>
  <HeadingPairs>
    <vt:vector size="4" baseType="variant">
      <vt:variant>
        <vt:lpstr>Theme</vt:lpstr>
      </vt:variant>
      <vt:variant>
        <vt:i4>2</vt:i4>
      </vt:variant>
      <vt:variant>
        <vt:lpstr>Slide Titles</vt:lpstr>
      </vt:variant>
      <vt:variant>
        <vt:i4>22</vt:i4>
      </vt:variant>
    </vt:vector>
  </HeadingPairs>
  <TitlesOfParts>
    <vt:vector size="24" baseType="lpstr">
      <vt:lpstr>1_Office Theme</vt:lpstr>
      <vt:lpstr>ESA_Presentation_CLEAR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NASA OCIO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Villegas Morera, Paula M. (HQ-DK000)[BOOZ ALLEN HAMILTON INC]</dc:creator>
  <cp:revision>1</cp:revision>
  <dcterms:created xsi:type="dcterms:W3CDTF">2026-03-05T18:39:59Z</dcterms:created>
  <dcterms:modified xsi:type="dcterms:W3CDTF">2026-04-21T11:56:13Z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0x0101002925E9105DD0C349B9E8A91DA4CFA006</vt:lpwstr>
  </property>
</Properties>
</file>