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2.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3.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theme/theme4.xml" ContentType="application/vnd.openxmlformats-officedocument.them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29" r:id="rId5"/>
    <p:sldMasterId id="2147483793" r:id="rId6"/>
    <p:sldMasterId id="2147483821" r:id="rId7"/>
  </p:sldMasterIdLst>
  <p:notesMasterIdLst>
    <p:notesMasterId r:id="rId51"/>
  </p:notesMasterIdLst>
  <p:handoutMasterIdLst>
    <p:handoutMasterId r:id="rId52"/>
  </p:handoutMasterIdLst>
  <p:sldIdLst>
    <p:sldId id="2147481513" r:id="rId8"/>
    <p:sldId id="336" r:id="rId9"/>
    <p:sldId id="337" r:id="rId10"/>
    <p:sldId id="2145706858" r:id="rId11"/>
    <p:sldId id="2145706859" r:id="rId12"/>
    <p:sldId id="2145706869" r:id="rId13"/>
    <p:sldId id="2147481566" r:id="rId14"/>
    <p:sldId id="2147481577" r:id="rId15"/>
    <p:sldId id="2147481575" r:id="rId16"/>
    <p:sldId id="2147481572" r:id="rId17"/>
    <p:sldId id="2145706872" r:id="rId18"/>
    <p:sldId id="2145706873" r:id="rId19"/>
    <p:sldId id="2145706875" r:id="rId20"/>
    <p:sldId id="2145706876" r:id="rId21"/>
    <p:sldId id="2147481569" r:id="rId22"/>
    <p:sldId id="2147481565" r:id="rId23"/>
    <p:sldId id="330" r:id="rId24"/>
    <p:sldId id="256" r:id="rId25"/>
    <p:sldId id="2147481505" r:id="rId26"/>
    <p:sldId id="2147481507" r:id="rId27"/>
    <p:sldId id="2147481578" r:id="rId28"/>
    <p:sldId id="2145706860" r:id="rId29"/>
    <p:sldId id="2147481515" r:id="rId30"/>
    <p:sldId id="2145706863" r:id="rId31"/>
    <p:sldId id="2147481555" r:id="rId32"/>
    <p:sldId id="2147481484" r:id="rId33"/>
    <p:sldId id="2147481485" r:id="rId34"/>
    <p:sldId id="2147481514" r:id="rId35"/>
    <p:sldId id="2147481490" r:id="rId36"/>
    <p:sldId id="2147481491" r:id="rId37"/>
    <p:sldId id="288" r:id="rId38"/>
    <p:sldId id="2147481587" r:id="rId39"/>
    <p:sldId id="2147481588" r:id="rId40"/>
    <p:sldId id="2147481481" r:id="rId41"/>
    <p:sldId id="2147481483" r:id="rId42"/>
    <p:sldId id="2147481570" r:id="rId43"/>
    <p:sldId id="2147481576" r:id="rId44"/>
    <p:sldId id="2147481493" r:id="rId45"/>
    <p:sldId id="2147481494" r:id="rId46"/>
    <p:sldId id="2147481557" r:id="rId47"/>
    <p:sldId id="2145708888" r:id="rId48"/>
    <p:sldId id="2147481498" r:id="rId49"/>
    <p:sldId id="2147481497" r:id="rId50"/>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sentation" id="{180182F4-1B5C-1741-A1CB-976AF27A1F3E}">
          <p14:sldIdLst>
            <p14:sldId id="2147481513"/>
            <p14:sldId id="336"/>
            <p14:sldId id="337"/>
            <p14:sldId id="2145706858"/>
            <p14:sldId id="2145706859"/>
            <p14:sldId id="2145706869"/>
            <p14:sldId id="2147481566"/>
            <p14:sldId id="2147481577"/>
            <p14:sldId id="2147481575"/>
            <p14:sldId id="2147481572"/>
            <p14:sldId id="2145706872"/>
            <p14:sldId id="2145706873"/>
            <p14:sldId id="2145706875"/>
            <p14:sldId id="2145706876"/>
            <p14:sldId id="2147481569"/>
            <p14:sldId id="2147481565"/>
            <p14:sldId id="330"/>
            <p14:sldId id="256"/>
            <p14:sldId id="2147481505"/>
            <p14:sldId id="2147481507"/>
            <p14:sldId id="2147481578"/>
            <p14:sldId id="2145706860"/>
            <p14:sldId id="2147481515"/>
            <p14:sldId id="2145706863"/>
            <p14:sldId id="2147481555"/>
            <p14:sldId id="2147481484"/>
            <p14:sldId id="2147481485"/>
            <p14:sldId id="2147481514"/>
            <p14:sldId id="2147481490"/>
            <p14:sldId id="2147481491"/>
            <p14:sldId id="288"/>
            <p14:sldId id="2147481587"/>
            <p14:sldId id="2147481588"/>
            <p14:sldId id="2147481481"/>
            <p14:sldId id="2147481483"/>
            <p14:sldId id="2147481570"/>
            <p14:sldId id="2147481576"/>
            <p14:sldId id="2147481493"/>
            <p14:sldId id="2147481494"/>
            <p14:sldId id="2147481557"/>
            <p14:sldId id="2145708888"/>
            <p14:sldId id="2147481498"/>
            <p14:sldId id="214748149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18F701-AC68-8AB1-182B-B2F2AC89F42B}" name="Gray, Ellen T. (HQ-DK000)" initials="G(" userId="S::etgray1@ndc.nasa.gov::e2f81302-ddda-4d36-a74f-44203940ec29" providerId="AD"/>
  <p188:author id="{0E8C2D03-3C76-CEA8-24D7-894467B24A13}" name="Riesbeck, Luc H (HQ-DA040)" initials="R(" userId="S::lriesbec@ndc.nasa.gov::ea344da5-e295-48a8-8a35-7faf0a993068" providerId="AD"/>
  <p188:author id="{70D85628-3A7E-0903-F043-DC6F4FFADFA6}" name="Olonoff, Molly L. (HQ-DK000)[BOOZ ALLEN HAMILTON INC]" initials="OI" userId="S::molonoff@ndc.nasa.gov::02802cde-8245-4a91-b661-7bafa3da75eb" providerId="AD"/>
  <p188:author id="{B7D50532-76EE-9F64-90CE-1909F274F768}" name="St Germain, Karen M. (HQ-DK000)" initials="S(" userId="S::kstgerma@ndc.nasa.gov::21b1bc79-92da-46d4-8361-5da1b87a68f4" providerId="AD"/>
  <p188:author id="{F038FC36-824D-537F-6DFB-ACE740D78C5C}" name="NASA" initials="NASA " userId="NASA" providerId="None"/>
  <p188:author id="{A3612048-6F73-5CB0-866D-15FF9BE3ED1C}" name="Thorne, Christopher S. (HQ-DK000)[NCS]" initials="T(" userId="S::csthorne@ndc.nasa.gov::7e93e1c5-ea65-4374-96d0-3abf0728fa6b" providerId="AD"/>
  <p188:author id="{D08C9053-FF0A-1BAA-E803-F7731D847049}" name="Becker, Kate S. (HQ-DK000)" initials="KB" userId="S::ksbecker@ndc.nasa.gov::1faf97a0-b4de-45f1-93a1-909363ed3f2f" providerId="AD"/>
  <p188:author id="{93D47A81-6DA1-2184-347C-5C72442D193D}" name="Seablom, Michael S {HQ} (GSFC-4070)" initials="S(" userId="S::mseablom@ndc.nasa.gov::ad98b7f2-ae3b-4b98-9c8a-492e609fde17" providerId="AD"/>
  <p188:author id="{8DE682A6-C2BC-0629-28A2-7C90D4ED5ED6}" name="Smith, Nicole Herrmann {HQ} (MSFC-DK000)" initials="SNH{(D" userId="S::nhsmith1@ndc.nasa.gov::8feb6f0a-3e10-45b7-908d-395b1a80ff3d" providerId="AD"/>
  <p188:author id="{C6C7BFA8-B94A-79F5-D661-3EC2D3F699B6}" name="Henderson, Aisha J. (HQ-DK000)[eMITS]" initials="AH" userId="S::ajhende5@ndc.nasa.gov::dbb7722c-cd77-481b-ba80-42412e65b250" providerId="AD"/>
  <p188:author id="{6198D9B2-F3BF-4905-56FF-9CDB97AFC665}" name="Rillo, Kayla (HQ-DA040)" initials="KR" userId="S::krillo@ndc.nasa.gov::cc990d5d-6453-40c9-bed9-19c7cb09528d" providerId="AD"/>
  <p188:author id="{F61488C3-72CB-0C4F-CD54-1FB57CAB5804}" name="Kauffman, Teresa N. (GSFC-4070)" initials="TK" userId="S::tnkauffm@ndc.nasa.gov::c54df08a-8484-4ee8-89a7-f84af8fc0330" providerId="AD"/>
  <p188:author id="{3F924EC8-AAFA-52DA-99A2-3EEF85261DB9}" name="Padgett, Paul (GSFC-407.0)[KBR WYLE SERVICES LLC]" initials="PP(4WSL" userId="S::jppadget@ndc.nasa.gov::8e66b37a-71d8-4b34-aaa2-45d2eeaf93fe" providerId="AD"/>
  <p188:author id="{811B80CD-F726-8E1B-F688-A7BE9CDC460F}" name="Miller, Bana (HQ-DK000)[BOOZ ALLEN HAMILTON INC]" initials="BM" userId="S::bmille24@ndc.nasa.gov::9783df29-93a5-4ac7-adf8-e8d9a5d28d07" providerId="AD"/>
  <p188:author id="{ADD3BEEA-48BE-91BC-561A-A2236A482FA3}" name="Boyer, Sara E. (HQ-NG000)[eMITS]" initials="BSE(N" userId="S::seboyer@ndc.nasa.gov::8768f6d0-0602-49f5-aedc-1a2e75d9cbb3" providerId="AD"/>
  <p188:author id="{E9801AF6-6FE5-73CD-C416-06CE1DBB41BE}" name="Wagner, Thomas P. (HQ-DK000)" initials="W(" userId="S::tpwagner@ndc.nasa.gov::9536fe15-f3e3-4437-9380-3eb8180ed8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3CD"/>
    <a:srgbClr val="D1EDFA"/>
    <a:srgbClr val="9CD7D3"/>
    <a:srgbClr val="AFB1B7"/>
    <a:srgbClr val="ACDCE3"/>
    <a:srgbClr val="9CD7D2"/>
    <a:srgbClr val="5FB480"/>
    <a:srgbClr val="005976"/>
    <a:srgbClr val="005B78"/>
    <a:srgbClr val="2637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0AF4B-A25E-0450-240B-B2140228F0DD}" v="7" dt="2026-04-20T21:53:22.918"/>
    <p1510:client id="{55838EEA-C805-40CA-A354-DFAB72A276F5}" v="3" dt="2026-04-20T22:04:01.765"/>
    <p1510:client id="{9125DDD1-24EF-4C5F-BF45-CBCAC1D95D6E}" v="1" dt="2026-04-20T16:42:41.182"/>
    <p1510:client id="{AA64C293-1ECB-4D30-9A79-D59AD95A5088}" v="104" dt="2026-04-20T21:38:53.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1836" y="9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microsoft.com/office/2015/10/relationships/revisionInfo" Target="revisionInfo.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F44-874E-91B7-14F453F70DB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F44-874E-91B7-14F453F70DB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F44-874E-91B7-14F453F70DB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F44-874E-91B7-14F453F70DB8}"/>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30</c:v>
                </c:pt>
                <c:pt idx="1">
                  <c:v>20</c:v>
                </c:pt>
                <c:pt idx="2">
                  <c:v>15</c:v>
                </c:pt>
                <c:pt idx="3">
                  <c:v>35</c:v>
                </c:pt>
              </c:numCache>
            </c:numRef>
          </c:val>
          <c:extLst>
            <c:ext xmlns:c16="http://schemas.microsoft.com/office/drawing/2014/chart" uri="{C3380CC4-5D6E-409C-BE32-E72D297353CC}">
              <c16:uniqueId val="{00000000-F02D-BF42-A532-FFAB58503A82}"/>
            </c:ext>
          </c:extLst>
        </c:ser>
        <c:dLbls>
          <c:showLegendKey val="0"/>
          <c:showVal val="0"/>
          <c:showCatName val="0"/>
          <c:showSerName val="0"/>
          <c:showPercent val="0"/>
          <c:showBubbleSize val="0"/>
          <c:showLeaderLines val="1"/>
        </c:dLbls>
        <c:firstSliceAng val="360"/>
        <c:holeSize val="4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F44-874E-91B7-14F453F70DB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F44-874E-91B7-14F453F70DB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F44-874E-91B7-14F453F70DB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F44-874E-91B7-14F453F70DB8}"/>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30</c:v>
                </c:pt>
                <c:pt idx="1">
                  <c:v>20</c:v>
                </c:pt>
                <c:pt idx="2">
                  <c:v>15</c:v>
                </c:pt>
                <c:pt idx="3">
                  <c:v>35</c:v>
                </c:pt>
              </c:numCache>
            </c:numRef>
          </c:val>
          <c:extLst>
            <c:ext xmlns:c16="http://schemas.microsoft.com/office/drawing/2014/chart" uri="{C3380CC4-5D6E-409C-BE32-E72D297353CC}">
              <c16:uniqueId val="{00000000-F02D-BF42-A532-FFAB58503A82}"/>
            </c:ext>
          </c:extLst>
        </c:ser>
        <c:dLbls>
          <c:showLegendKey val="0"/>
          <c:showVal val="0"/>
          <c:showCatName val="0"/>
          <c:showSerName val="0"/>
          <c:showPercent val="0"/>
          <c:showBubbleSize val="0"/>
          <c:showLeaderLines val="1"/>
        </c:dLbls>
        <c:firstSliceAng val="360"/>
        <c:holeSize val="4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image" Target="../media/image120.png"/></Relationships>
</file>

<file path=ppt/diagrams/_rels/data2.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image" Target="../media/image152.jpeg"/><Relationship Id="rId4" Type="http://schemas.openxmlformats.org/officeDocument/2006/relationships/image" Target="../media/image15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image" Target="../media/image12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image" Target="../media/image152.jpeg"/><Relationship Id="rId4" Type="http://schemas.openxmlformats.org/officeDocument/2006/relationships/image" Target="../media/image15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9C0B6-E5AD-8347-B480-28484A2B3E13}" type="doc">
      <dgm:prSet loTypeId="urn:microsoft.com/office/officeart/2008/layout/PictureStrips" loCatId="" qsTypeId="urn:microsoft.com/office/officeart/2005/8/quickstyle/simple1" qsCatId="simple" csTypeId="urn:microsoft.com/office/officeart/2005/8/colors/accent1_2" csCatId="accent1" phldr="1"/>
      <dgm:spPr/>
    </dgm:pt>
    <dgm:pt modelId="{5F112C14-BCDE-2F4F-8B57-4C74B3B2AE6A}">
      <dgm:prSet phldrT="[Text]"/>
      <dgm:spPr>
        <a:solidFill>
          <a:srgbClr val="FFFFFF">
            <a:alpha val="25000"/>
          </a:srgbClr>
        </a:solidFill>
        <a:ln>
          <a:noFill/>
        </a:ln>
      </dgm:spPr>
      <dgm:t>
        <a:bodyPr/>
        <a:lstStyle/>
        <a:p>
          <a:r>
            <a:rPr lang="en-US" b="1">
              <a:solidFill>
                <a:schemeClr val="bg1"/>
              </a:solidFill>
              <a:latin typeface="Arial" panose="020B0604020202020204" pitchFamily="34" charset="0"/>
              <a:cs typeface="Arial" panose="020B0604020202020204" pitchFamily="34" charset="0"/>
            </a:rPr>
            <a:t>Venture</a:t>
          </a:r>
        </a:p>
      </dgm:t>
    </dgm:pt>
    <dgm:pt modelId="{589539BB-AC51-D946-A217-1A2DB909F52A}" type="parTrans" cxnId="{7EBD19FB-7B6A-6046-9201-1DF92FC8E474}">
      <dgm:prSet/>
      <dgm:spPr/>
      <dgm:t>
        <a:bodyPr/>
        <a:lstStyle/>
        <a:p>
          <a:endParaRPr lang="en-US"/>
        </a:p>
      </dgm:t>
    </dgm:pt>
    <dgm:pt modelId="{285F21B1-782D-E746-94DB-53A11320D731}" type="sibTrans" cxnId="{7EBD19FB-7B6A-6046-9201-1DF92FC8E474}">
      <dgm:prSet/>
      <dgm:spPr/>
      <dgm:t>
        <a:bodyPr/>
        <a:lstStyle/>
        <a:p>
          <a:endParaRPr lang="en-US"/>
        </a:p>
      </dgm:t>
    </dgm:pt>
    <dgm:pt modelId="{1344072F-7B6F-0C4C-9BD4-225A583CC537}">
      <dgm:prSet phldrT="[Text]"/>
      <dgm:spPr>
        <a:solidFill>
          <a:schemeClr val="lt1">
            <a:hueOff val="0"/>
            <a:satOff val="0"/>
            <a:lumOff val="0"/>
            <a:alpha val="25000"/>
          </a:schemeClr>
        </a:solidFill>
        <a:ln>
          <a:noFill/>
        </a:ln>
      </dgm:spPr>
      <dgm:t>
        <a:bodyPr/>
        <a:lstStyle/>
        <a:p>
          <a:r>
            <a:rPr lang="en-US" b="1">
              <a:solidFill>
                <a:schemeClr val="bg1"/>
              </a:solidFill>
              <a:latin typeface="Arial" panose="020B0604020202020204" pitchFamily="34" charset="0"/>
              <a:cs typeface="Arial" panose="020B0604020202020204" pitchFamily="34" charset="0"/>
            </a:rPr>
            <a:t>Explorer</a:t>
          </a:r>
        </a:p>
      </dgm:t>
    </dgm:pt>
    <dgm:pt modelId="{2B55605B-7157-564A-8774-B3F05AA43DC9}" type="parTrans" cxnId="{B1CED9B6-3828-7848-BE04-DE5CF175A615}">
      <dgm:prSet/>
      <dgm:spPr/>
      <dgm:t>
        <a:bodyPr/>
        <a:lstStyle/>
        <a:p>
          <a:endParaRPr lang="en-US"/>
        </a:p>
      </dgm:t>
    </dgm:pt>
    <dgm:pt modelId="{09AFC770-24C3-BD48-802A-054DB1F7104A}" type="sibTrans" cxnId="{B1CED9B6-3828-7848-BE04-DE5CF175A615}">
      <dgm:prSet/>
      <dgm:spPr/>
      <dgm:t>
        <a:bodyPr/>
        <a:lstStyle/>
        <a:p>
          <a:endParaRPr lang="en-US"/>
        </a:p>
      </dgm:t>
    </dgm:pt>
    <dgm:pt modelId="{0D3AC940-1DF6-9D43-937C-B487C402BEE2}">
      <dgm:prSet phldrT="[Text]"/>
      <dgm:spPr>
        <a:solidFill>
          <a:schemeClr val="lt1">
            <a:hueOff val="0"/>
            <a:satOff val="0"/>
            <a:lumOff val="0"/>
            <a:alpha val="25000"/>
          </a:schemeClr>
        </a:solidFill>
        <a:ln>
          <a:noFill/>
        </a:ln>
      </dgm:spPr>
      <dgm:t>
        <a:bodyPr/>
        <a:lstStyle/>
        <a:p>
          <a:r>
            <a:rPr lang="en-US" b="1">
              <a:solidFill>
                <a:schemeClr val="bg1"/>
              </a:solidFill>
              <a:latin typeface="Arial" panose="020B0604020202020204" pitchFamily="34" charset="0"/>
              <a:cs typeface="Arial" panose="020B0604020202020204" pitchFamily="34" charset="0"/>
            </a:rPr>
            <a:t>Large</a:t>
          </a:r>
        </a:p>
      </dgm:t>
    </dgm:pt>
    <dgm:pt modelId="{676883C0-E9FD-574D-90EA-E22E10806697}" type="parTrans" cxnId="{69C2893D-5884-C34E-93D0-D6EE33C47DBB}">
      <dgm:prSet/>
      <dgm:spPr/>
      <dgm:t>
        <a:bodyPr/>
        <a:lstStyle/>
        <a:p>
          <a:endParaRPr lang="en-US"/>
        </a:p>
      </dgm:t>
    </dgm:pt>
    <dgm:pt modelId="{E0F9759A-9C91-384E-93E9-A474C2B037A0}" type="sibTrans" cxnId="{69C2893D-5884-C34E-93D0-D6EE33C47DBB}">
      <dgm:prSet/>
      <dgm:spPr/>
      <dgm:t>
        <a:bodyPr/>
        <a:lstStyle/>
        <a:p>
          <a:endParaRPr lang="en-US"/>
        </a:p>
      </dgm:t>
    </dgm:pt>
    <dgm:pt modelId="{B4E01E2E-73A6-8847-A4A9-0346D54AFD01}">
      <dgm:prSet phldrT="[Tex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EVO competition (PI-led) or Directed</a:t>
          </a:r>
        </a:p>
      </dgm:t>
    </dgm:pt>
    <dgm:pt modelId="{4285E4F5-7E07-5640-8A47-4C972C3EF48E}" type="parTrans" cxnId="{ADBB898D-580C-F646-8D1E-8723EEF319F5}">
      <dgm:prSet/>
      <dgm:spPr/>
      <dgm:t>
        <a:bodyPr/>
        <a:lstStyle/>
        <a:p>
          <a:endParaRPr lang="en-US"/>
        </a:p>
      </dgm:t>
    </dgm:pt>
    <dgm:pt modelId="{18E1DB04-EC73-E34C-A3BF-A5B31A7EE966}" type="sibTrans" cxnId="{ADBB898D-580C-F646-8D1E-8723EEF319F5}">
      <dgm:prSet/>
      <dgm:spPr/>
      <dgm:t>
        <a:bodyPr/>
        <a:lstStyle/>
        <a:p>
          <a:endParaRPr lang="en-US"/>
        </a:p>
      </dgm:t>
    </dgm:pt>
    <dgm:pt modelId="{D06D747E-E2EE-344E-9A3A-B5792E344351}">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$35M-$250M</a:t>
          </a:r>
        </a:p>
      </dgm:t>
    </dgm:pt>
    <dgm:pt modelId="{A8A30595-67B2-EB48-B8C9-FD381A47867E}" type="parTrans" cxnId="{E78F17C3-41A6-1742-82B1-6A3FDF9D05BE}">
      <dgm:prSet/>
      <dgm:spPr/>
      <dgm:t>
        <a:bodyPr/>
        <a:lstStyle/>
        <a:p>
          <a:endParaRPr lang="en-US"/>
        </a:p>
      </dgm:t>
    </dgm:pt>
    <dgm:pt modelId="{F74AAE6D-6DDD-9442-816D-20126C18F11D}" type="sibTrans" cxnId="{E78F17C3-41A6-1742-82B1-6A3FDF9D05BE}">
      <dgm:prSet/>
      <dgm:spPr/>
      <dgm:t>
        <a:bodyPr/>
        <a:lstStyle/>
        <a:p>
          <a:endParaRPr lang="en-US"/>
        </a:p>
      </dgm:t>
    </dgm:pt>
    <dgm:pt modelId="{F41443DD-C2B4-EF4A-B1CC-83DB482988D4}">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&lt; 36 months to orbit</a:t>
          </a:r>
        </a:p>
      </dgm:t>
    </dgm:pt>
    <dgm:pt modelId="{84DFC8C9-A4B8-5D45-9519-F975C22B5C05}" type="parTrans" cxnId="{C88DF742-89EE-8243-8BDE-BC2B9D48C7D6}">
      <dgm:prSet/>
      <dgm:spPr/>
      <dgm:t>
        <a:bodyPr/>
        <a:lstStyle/>
        <a:p>
          <a:endParaRPr lang="en-US"/>
        </a:p>
      </dgm:t>
    </dgm:pt>
    <dgm:pt modelId="{92DE208A-7738-4146-A5BE-B82C60B85BF3}" type="sibTrans" cxnId="{C88DF742-89EE-8243-8BDE-BC2B9D48C7D6}">
      <dgm:prSet/>
      <dgm:spPr/>
      <dgm:t>
        <a:bodyPr/>
        <a:lstStyle/>
        <a:p>
          <a:endParaRPr lang="en-US"/>
        </a:p>
      </dgm:t>
    </dgm:pt>
    <dgm:pt modelId="{20CE1863-013C-BC44-BFE1-BF044EC93057}">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$251M-$500M</a:t>
          </a:r>
        </a:p>
      </dgm:t>
    </dgm:pt>
    <dgm:pt modelId="{E4127817-5CDF-ED46-B393-1093CA4C1D0D}" type="parTrans" cxnId="{6D1EA42A-4F30-5943-9109-25CD5AA347E9}">
      <dgm:prSet/>
      <dgm:spPr/>
      <dgm:t>
        <a:bodyPr/>
        <a:lstStyle/>
        <a:p>
          <a:endParaRPr lang="en-US"/>
        </a:p>
      </dgm:t>
    </dgm:pt>
    <dgm:pt modelId="{CBDEB424-1F86-5347-974D-300273DD6360}" type="sibTrans" cxnId="{6D1EA42A-4F30-5943-9109-25CD5AA347E9}">
      <dgm:prSet/>
      <dgm:spPr/>
      <dgm:t>
        <a:bodyPr/>
        <a:lstStyle/>
        <a:p>
          <a:endParaRPr lang="en-US"/>
        </a:p>
      </dgm:t>
    </dgm:pt>
    <dgm:pt modelId="{A6BAF418-FF6C-334E-B06E-69711DCDF979}">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36-48 months to orbit</a:t>
          </a:r>
        </a:p>
      </dgm:t>
    </dgm:pt>
    <dgm:pt modelId="{DCCDDC5E-61E0-B848-AFE3-AB917FBCC2C3}" type="parTrans" cxnId="{D1358164-72D3-AB4F-B673-7825C7144D9E}">
      <dgm:prSet/>
      <dgm:spPr/>
      <dgm:t>
        <a:bodyPr/>
        <a:lstStyle/>
        <a:p>
          <a:endParaRPr lang="en-US"/>
        </a:p>
      </dgm:t>
    </dgm:pt>
    <dgm:pt modelId="{9BECC27A-1877-4048-9291-DD9AB7D9D0DD}" type="sibTrans" cxnId="{D1358164-72D3-AB4F-B673-7825C7144D9E}">
      <dgm:prSet/>
      <dgm:spPr/>
      <dgm:t>
        <a:bodyPr/>
        <a:lstStyle/>
        <a:p>
          <a:endParaRPr lang="en-US"/>
        </a:p>
      </dgm:t>
    </dgm:pt>
    <dgm:pt modelId="{65BA5A9E-8046-6342-91B8-E0A6CF2839EA}">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&gt;$500M</a:t>
          </a:r>
        </a:p>
      </dgm:t>
    </dgm:pt>
    <dgm:pt modelId="{ED122E80-11E1-E74D-B518-69E393945982}" type="parTrans" cxnId="{73A95578-E4B3-814C-9916-7C08CF940FCB}">
      <dgm:prSet/>
      <dgm:spPr/>
      <dgm:t>
        <a:bodyPr/>
        <a:lstStyle/>
        <a:p>
          <a:endParaRPr lang="en-US"/>
        </a:p>
      </dgm:t>
    </dgm:pt>
    <dgm:pt modelId="{48B57591-2B86-E14B-A633-614DE5513180}" type="sibTrans" cxnId="{73A95578-E4B3-814C-9916-7C08CF940FCB}">
      <dgm:prSet/>
      <dgm:spPr/>
      <dgm:t>
        <a:bodyPr/>
        <a:lstStyle/>
        <a:p>
          <a:endParaRPr lang="en-US"/>
        </a:p>
      </dgm:t>
    </dgm:pt>
    <dgm:pt modelId="{290D72F2-5FA5-4D48-A6FB-0909B6F2BBDC}">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Directed</a:t>
          </a:r>
        </a:p>
      </dgm:t>
    </dgm:pt>
    <dgm:pt modelId="{5A9BBBB7-3638-CE40-B537-5B54E4A90D49}" type="parTrans" cxnId="{1B5BA154-B4B9-4540-9E9E-8284FF966ED8}">
      <dgm:prSet/>
      <dgm:spPr/>
      <dgm:t>
        <a:bodyPr/>
        <a:lstStyle/>
        <a:p>
          <a:endParaRPr lang="en-US"/>
        </a:p>
      </dgm:t>
    </dgm:pt>
    <dgm:pt modelId="{8C6890BE-1B73-0A47-B68C-40F20EA7FDD4}" type="sibTrans" cxnId="{1B5BA154-B4B9-4540-9E9E-8284FF966ED8}">
      <dgm:prSet/>
      <dgm:spPr/>
      <dgm:t>
        <a:bodyPr/>
        <a:lstStyle/>
        <a:p>
          <a:endParaRPr lang="en-US"/>
        </a:p>
      </dgm:t>
    </dgm:pt>
    <dgm:pt modelId="{81644643-A0AF-3F4A-98B7-4F8D67401CE5}">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Higher-risk (tailored Class D and commercial best practices)</a:t>
          </a:r>
        </a:p>
      </dgm:t>
    </dgm:pt>
    <dgm:pt modelId="{6F6EF854-0E12-4B47-A6AA-7C6AE0CAF0BE}" type="parTrans" cxnId="{AB858987-9EED-914A-910F-FDAF80ABD538}">
      <dgm:prSet/>
      <dgm:spPr/>
      <dgm:t>
        <a:bodyPr/>
        <a:lstStyle/>
        <a:p>
          <a:endParaRPr lang="en-US"/>
        </a:p>
      </dgm:t>
    </dgm:pt>
    <dgm:pt modelId="{6D62F7F5-5370-F841-B329-B2116C0FA86F}" type="sibTrans" cxnId="{AB858987-9EED-914A-910F-FDAF80ABD538}">
      <dgm:prSet/>
      <dgm:spPr/>
      <dgm:t>
        <a:bodyPr/>
        <a:lstStyle/>
        <a:p>
          <a:endParaRPr lang="en-US"/>
        </a:p>
      </dgm:t>
    </dgm:pt>
    <dgm:pt modelId="{ECDB952E-7FB8-EF4D-8529-DB868C536A4E}">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Medium-risk (tailored Class C and commercial best practices)</a:t>
          </a:r>
        </a:p>
      </dgm:t>
    </dgm:pt>
    <dgm:pt modelId="{0E6C8980-741A-2E4F-A4CF-4854370CE49B}" type="parTrans" cxnId="{06EE5E2D-08DA-4C44-AF00-779DE6BFCFAE}">
      <dgm:prSet/>
      <dgm:spPr/>
      <dgm:t>
        <a:bodyPr/>
        <a:lstStyle/>
        <a:p>
          <a:endParaRPr lang="en-US"/>
        </a:p>
      </dgm:t>
    </dgm:pt>
    <dgm:pt modelId="{DF040C9E-8298-BF43-8B4A-5EB223B02E10}" type="sibTrans" cxnId="{06EE5E2D-08DA-4C44-AF00-779DE6BFCFAE}">
      <dgm:prSet/>
      <dgm:spPr/>
      <dgm:t>
        <a:bodyPr/>
        <a:lstStyle/>
        <a:p>
          <a:endParaRPr lang="en-US"/>
        </a:p>
      </dgm:t>
    </dgm:pt>
    <dgm:pt modelId="{F5FCC0B1-29E8-B949-B7B9-089F5E200113}">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Lower-risk (typically Class C and commercial best practices)</a:t>
          </a:r>
        </a:p>
      </dgm:t>
    </dgm:pt>
    <dgm:pt modelId="{9FCE7D13-CD8C-5C4A-B6B2-0C9846120A11}" type="parTrans" cxnId="{130E6F3D-F827-224A-BFD0-80E4DB237FFA}">
      <dgm:prSet/>
      <dgm:spPr/>
      <dgm:t>
        <a:bodyPr/>
        <a:lstStyle/>
        <a:p>
          <a:endParaRPr lang="en-US"/>
        </a:p>
      </dgm:t>
    </dgm:pt>
    <dgm:pt modelId="{20EE6BFB-B4F3-4941-B244-145FFA6F3D7B}" type="sibTrans" cxnId="{130E6F3D-F827-224A-BFD0-80E4DB237FFA}">
      <dgm:prSet/>
      <dgm:spPr/>
      <dgm:t>
        <a:bodyPr/>
        <a:lstStyle/>
        <a:p>
          <a:endParaRPr lang="en-US"/>
        </a:p>
      </dgm:t>
    </dgm:pt>
    <dgm:pt modelId="{9B938E4D-C412-4376-9DFA-6F501704F384}">
      <dgm:prSet phldrT="[Tex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Fully commercial missions possible</a:t>
          </a:r>
        </a:p>
      </dgm:t>
    </dgm:pt>
    <dgm:pt modelId="{FDFC97E6-E78F-4F34-ADFB-6BA5B97174DF}" type="parTrans" cxnId="{E7A4884F-A6CC-EA47-8449-4A2F3C5F00F1}">
      <dgm:prSet/>
      <dgm:spPr/>
      <dgm:t>
        <a:bodyPr/>
        <a:lstStyle/>
        <a:p>
          <a:endParaRPr lang="en-US"/>
        </a:p>
      </dgm:t>
    </dgm:pt>
    <dgm:pt modelId="{2B751818-7E4C-46BE-9055-E5533AEEFB68}" type="sibTrans" cxnId="{E7A4884F-A6CC-EA47-8449-4A2F3C5F00F1}">
      <dgm:prSet/>
      <dgm:spPr/>
      <dgm:t>
        <a:bodyPr/>
        <a:lstStyle/>
        <a:p>
          <a:endParaRPr lang="en-US"/>
        </a:p>
      </dgm:t>
    </dgm:pt>
    <dgm:pt modelId="{3E6A07AA-E36F-4246-BDF3-2E109B27F9FF}">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ESE Competition (PI-led) or Directed</a:t>
          </a:r>
        </a:p>
      </dgm:t>
    </dgm:pt>
    <dgm:pt modelId="{D3F2E756-2768-4A08-B8D5-C712F63D0EC7}" type="parTrans" cxnId="{27FFDEDE-AD99-8548-BE0A-1D82DA54F0B1}">
      <dgm:prSet/>
      <dgm:spPr/>
      <dgm:t>
        <a:bodyPr/>
        <a:lstStyle/>
        <a:p>
          <a:endParaRPr lang="en-US"/>
        </a:p>
      </dgm:t>
    </dgm:pt>
    <dgm:pt modelId="{3CE6619E-7357-4A21-81CC-549EAD91B20F}" type="sibTrans" cxnId="{27FFDEDE-AD99-8548-BE0A-1D82DA54F0B1}">
      <dgm:prSet/>
      <dgm:spPr/>
      <dgm:t>
        <a:bodyPr/>
        <a:lstStyle/>
        <a:p>
          <a:endParaRPr lang="en-US"/>
        </a:p>
      </dgm:t>
    </dgm:pt>
    <dgm:pt modelId="{7A94FE65-D1CD-8044-9A0F-5D09CACBED44}" type="pres">
      <dgm:prSet presAssocID="{D459C0B6-E5AD-8347-B480-28484A2B3E13}" presName="Name0" presStyleCnt="0">
        <dgm:presLayoutVars>
          <dgm:dir/>
          <dgm:resizeHandles val="exact"/>
        </dgm:presLayoutVars>
      </dgm:prSet>
      <dgm:spPr/>
    </dgm:pt>
    <dgm:pt modelId="{0BCA56DD-AE92-6E4D-B8C8-3D71920BF142}" type="pres">
      <dgm:prSet presAssocID="{5F112C14-BCDE-2F4F-8B57-4C74B3B2AE6A}" presName="composite" presStyleCnt="0"/>
      <dgm:spPr/>
    </dgm:pt>
    <dgm:pt modelId="{93C9E1C3-2573-C040-A79E-50E5F6FB782F}" type="pres">
      <dgm:prSet presAssocID="{5F112C14-BCDE-2F4F-8B57-4C74B3B2AE6A}" presName="rect1" presStyleLbl="trAlignAcc1" presStyleIdx="0" presStyleCnt="3" custLinFactNeighborY="1772">
        <dgm:presLayoutVars>
          <dgm:bulletEnabled val="1"/>
        </dgm:presLayoutVars>
      </dgm:prSet>
      <dgm:spPr/>
    </dgm:pt>
    <dgm:pt modelId="{CC2D50A6-080F-EA4A-8AD7-767D8F15CB25}" type="pres">
      <dgm:prSet presAssocID="{5F112C14-BCDE-2F4F-8B57-4C74B3B2AE6A}" presName="rect2" presStyleLbl="fgImgPlace1" presStyleIdx="0" presStyleCnt="3" custLinFactNeighborY="4216"/>
      <dgm:spPr>
        <a:blipFill>
          <a:blip xmlns:r="http://schemas.openxmlformats.org/officeDocument/2006/relationships" r:embed="rId1"/>
          <a:srcRect/>
          <a:stretch>
            <a:fillRect/>
          </a:stretch>
        </a:blipFill>
      </dgm:spPr>
    </dgm:pt>
    <dgm:pt modelId="{742617C4-EEB7-1E4E-A980-1C506BBC1E8D}" type="pres">
      <dgm:prSet presAssocID="{285F21B1-782D-E746-94DB-53A11320D731}" presName="sibTrans" presStyleCnt="0"/>
      <dgm:spPr/>
    </dgm:pt>
    <dgm:pt modelId="{887298E4-8D72-214E-B937-BCA1BD316E25}" type="pres">
      <dgm:prSet presAssocID="{1344072F-7B6F-0C4C-9BD4-225A583CC537}" presName="composite" presStyleCnt="0"/>
      <dgm:spPr/>
    </dgm:pt>
    <dgm:pt modelId="{453D94CE-6479-0A45-955B-A964F184A9CB}" type="pres">
      <dgm:prSet presAssocID="{1344072F-7B6F-0C4C-9BD4-225A583CC537}" presName="rect1" presStyleLbl="trAlignAcc1" presStyleIdx="1" presStyleCnt="3" custLinFactNeighborY="1772">
        <dgm:presLayoutVars>
          <dgm:bulletEnabled val="1"/>
        </dgm:presLayoutVars>
      </dgm:prSet>
      <dgm:spPr/>
    </dgm:pt>
    <dgm:pt modelId="{64BB343B-B0D2-5848-96DC-A89686B34A3C}" type="pres">
      <dgm:prSet presAssocID="{1344072F-7B6F-0C4C-9BD4-225A583CC537}" presName="rect2" presStyleLbl="fgImgPlace1" presStyleIdx="1" presStyleCnt="3" custLinFactNeighborY="4215"/>
      <dgm:spPr>
        <a:blipFill>
          <a:blip xmlns:r="http://schemas.openxmlformats.org/officeDocument/2006/relationships" r:embed="rId2"/>
          <a:srcRect/>
          <a:stretch>
            <a:fillRect/>
          </a:stretch>
        </a:blipFill>
      </dgm:spPr>
    </dgm:pt>
    <dgm:pt modelId="{B4C2E6C0-8448-FF48-A845-BDBF3D84D987}" type="pres">
      <dgm:prSet presAssocID="{09AFC770-24C3-BD48-802A-054DB1F7104A}" presName="sibTrans" presStyleCnt="0"/>
      <dgm:spPr/>
    </dgm:pt>
    <dgm:pt modelId="{1B004BA0-A63B-9E4E-92EB-096417F42FA6}" type="pres">
      <dgm:prSet presAssocID="{0D3AC940-1DF6-9D43-937C-B487C402BEE2}" presName="composite" presStyleCnt="0"/>
      <dgm:spPr/>
    </dgm:pt>
    <dgm:pt modelId="{3DBB2342-09B5-254F-ADF4-92E0287FDD4F}" type="pres">
      <dgm:prSet presAssocID="{0D3AC940-1DF6-9D43-937C-B487C402BEE2}" presName="rect1" presStyleLbl="trAlignAcc1" presStyleIdx="2" presStyleCnt="3">
        <dgm:presLayoutVars>
          <dgm:bulletEnabled val="1"/>
        </dgm:presLayoutVars>
      </dgm:prSet>
      <dgm:spPr/>
    </dgm:pt>
    <dgm:pt modelId="{5DC96DAE-05CE-2C48-8293-A93AF61DC04C}" type="pres">
      <dgm:prSet presAssocID="{0D3AC940-1DF6-9D43-937C-B487C402BEE2}" presName="rect2" presStyleLbl="fgImgPlace1" presStyleIdx="2" presStyleCnt="3" custLinFactNeighborY="3372"/>
      <dgm:spPr>
        <a:blipFill>
          <a:blip xmlns:r="http://schemas.openxmlformats.org/officeDocument/2006/relationships" r:embed="rId3"/>
          <a:srcRect/>
          <a:stretch>
            <a:fillRect/>
          </a:stretch>
        </a:blipFill>
      </dgm:spPr>
    </dgm:pt>
  </dgm:ptLst>
  <dgm:cxnLst>
    <dgm:cxn modelId="{D4521410-0FC3-4F47-817B-C1DC9DEDA01E}" type="presOf" srcId="{290D72F2-5FA5-4D48-A6FB-0909B6F2BBDC}" destId="{3DBB2342-09B5-254F-ADF4-92E0287FDD4F}" srcOrd="0" destOrd="2" presId="urn:microsoft.com/office/officeart/2008/layout/PictureStrips"/>
    <dgm:cxn modelId="{E04FD521-A6C8-E44C-A10B-0147984E1493}" type="presOf" srcId="{ECDB952E-7FB8-EF4D-8529-DB868C536A4E}" destId="{453D94CE-6479-0A45-955B-A964F184A9CB}" srcOrd="0" destOrd="3" presId="urn:microsoft.com/office/officeart/2008/layout/PictureStrips"/>
    <dgm:cxn modelId="{6D1EA42A-4F30-5943-9109-25CD5AA347E9}" srcId="{1344072F-7B6F-0C4C-9BD4-225A583CC537}" destId="{20CE1863-013C-BC44-BFE1-BF044EC93057}" srcOrd="0" destOrd="0" parTransId="{E4127817-5CDF-ED46-B393-1093CA4C1D0D}" sibTransId="{CBDEB424-1F86-5347-974D-300273DD6360}"/>
    <dgm:cxn modelId="{06EE5E2D-08DA-4C44-AF00-779DE6BFCFAE}" srcId="{1344072F-7B6F-0C4C-9BD4-225A583CC537}" destId="{ECDB952E-7FB8-EF4D-8529-DB868C536A4E}" srcOrd="2" destOrd="0" parTransId="{0E6C8980-741A-2E4F-A4CF-4854370CE49B}" sibTransId="{DF040C9E-8298-BF43-8B4A-5EB223B02E10}"/>
    <dgm:cxn modelId="{15B47037-12C6-3946-A4BC-D746EBAB2420}" type="presOf" srcId="{1344072F-7B6F-0C4C-9BD4-225A583CC537}" destId="{453D94CE-6479-0A45-955B-A964F184A9CB}" srcOrd="0" destOrd="0" presId="urn:microsoft.com/office/officeart/2008/layout/PictureStrips"/>
    <dgm:cxn modelId="{130E6F3D-F827-224A-BFD0-80E4DB237FFA}" srcId="{0D3AC940-1DF6-9D43-937C-B487C402BEE2}" destId="{F5FCC0B1-29E8-B949-B7B9-089F5E200113}" srcOrd="2" destOrd="0" parTransId="{9FCE7D13-CD8C-5C4A-B6B2-0C9846120A11}" sibTransId="{20EE6BFB-B4F3-4941-B244-145FFA6F3D7B}"/>
    <dgm:cxn modelId="{69C2893D-5884-C34E-93D0-D6EE33C47DBB}" srcId="{D459C0B6-E5AD-8347-B480-28484A2B3E13}" destId="{0D3AC940-1DF6-9D43-937C-B487C402BEE2}" srcOrd="2" destOrd="0" parTransId="{676883C0-E9FD-574D-90EA-E22E10806697}" sibTransId="{E0F9759A-9C91-384E-93E9-A474C2B037A0}"/>
    <dgm:cxn modelId="{77EF575B-196F-9749-B56D-A35411D8139F}" type="presOf" srcId="{5F112C14-BCDE-2F4F-8B57-4C74B3B2AE6A}" destId="{93C9E1C3-2573-C040-A79E-50E5F6FB782F}" srcOrd="0" destOrd="0" presId="urn:microsoft.com/office/officeart/2008/layout/PictureStrips"/>
    <dgm:cxn modelId="{E09D5561-4B8C-644B-A3BE-D705DF673042}" type="presOf" srcId="{D459C0B6-E5AD-8347-B480-28484A2B3E13}" destId="{7A94FE65-D1CD-8044-9A0F-5D09CACBED44}" srcOrd="0" destOrd="0" presId="urn:microsoft.com/office/officeart/2008/layout/PictureStrips"/>
    <dgm:cxn modelId="{C88DF742-89EE-8243-8BDE-BC2B9D48C7D6}" srcId="{5F112C14-BCDE-2F4F-8B57-4C74B3B2AE6A}" destId="{F41443DD-C2B4-EF4A-B1CC-83DB482988D4}" srcOrd="1" destOrd="0" parTransId="{84DFC8C9-A4B8-5D45-9519-F975C22B5C05}" sibTransId="{92DE208A-7738-4146-A5BE-B82C60B85BF3}"/>
    <dgm:cxn modelId="{69776944-3DE7-C64C-BB01-7415895D89F1}" type="presOf" srcId="{20CE1863-013C-BC44-BFE1-BF044EC93057}" destId="{453D94CE-6479-0A45-955B-A964F184A9CB}" srcOrd="0" destOrd="1" presId="urn:microsoft.com/office/officeart/2008/layout/PictureStrips"/>
    <dgm:cxn modelId="{D1358164-72D3-AB4F-B673-7825C7144D9E}" srcId="{1344072F-7B6F-0C4C-9BD4-225A583CC537}" destId="{A6BAF418-FF6C-334E-B06E-69711DCDF979}" srcOrd="1" destOrd="0" parTransId="{DCCDDC5E-61E0-B848-AFE3-AB917FBCC2C3}" sibTransId="{9BECC27A-1877-4048-9291-DD9AB7D9D0DD}"/>
    <dgm:cxn modelId="{5A7AA068-A109-9248-8FE3-368226965AE8}" type="presOf" srcId="{F5FCC0B1-29E8-B949-B7B9-089F5E200113}" destId="{3DBB2342-09B5-254F-ADF4-92E0287FDD4F}" srcOrd="0" destOrd="3" presId="urn:microsoft.com/office/officeart/2008/layout/PictureStrips"/>
    <dgm:cxn modelId="{1ABF414A-A613-284E-9357-5E4AB7C84A28}" type="presOf" srcId="{81644643-A0AF-3F4A-98B7-4F8D67401CE5}" destId="{93C9E1C3-2573-C040-A79E-50E5F6FB782F}" srcOrd="0" destOrd="3" presId="urn:microsoft.com/office/officeart/2008/layout/PictureStrips"/>
    <dgm:cxn modelId="{E7A4884F-A6CC-EA47-8449-4A2F3C5F00F1}" srcId="{5F112C14-BCDE-2F4F-8B57-4C74B3B2AE6A}" destId="{9B938E4D-C412-4376-9DFA-6F501704F384}" srcOrd="4" destOrd="0" parTransId="{FDFC97E6-E78F-4F34-ADFB-6BA5B97174DF}" sibTransId="{2B751818-7E4C-46BE-9055-E5533AEEFB68}"/>
    <dgm:cxn modelId="{6FD01051-FFF4-1A42-99EA-926ADC9C47DF}" type="presOf" srcId="{D06D747E-E2EE-344E-9A3A-B5792E344351}" destId="{93C9E1C3-2573-C040-A79E-50E5F6FB782F}" srcOrd="0" destOrd="1" presId="urn:microsoft.com/office/officeart/2008/layout/PictureStrips"/>
    <dgm:cxn modelId="{2E377653-A503-C04D-817F-C30D813A0A7F}" type="presOf" srcId="{3E6A07AA-E36F-4246-BDF3-2E109B27F9FF}" destId="{453D94CE-6479-0A45-955B-A964F184A9CB}" srcOrd="0" destOrd="4" presId="urn:microsoft.com/office/officeart/2008/layout/PictureStrips"/>
    <dgm:cxn modelId="{1B5BA154-B4B9-4540-9E9E-8284FF966ED8}" srcId="{0D3AC940-1DF6-9D43-937C-B487C402BEE2}" destId="{290D72F2-5FA5-4D48-A6FB-0909B6F2BBDC}" srcOrd="1" destOrd="0" parTransId="{5A9BBBB7-3638-CE40-B537-5B54E4A90D49}" sibTransId="{8C6890BE-1B73-0A47-B68C-40F20EA7FDD4}"/>
    <dgm:cxn modelId="{11767C56-61C7-F040-8F42-855851A4401F}" type="presOf" srcId="{A6BAF418-FF6C-334E-B06E-69711DCDF979}" destId="{453D94CE-6479-0A45-955B-A964F184A9CB}" srcOrd="0" destOrd="2" presId="urn:microsoft.com/office/officeart/2008/layout/PictureStrips"/>
    <dgm:cxn modelId="{73A95578-E4B3-814C-9916-7C08CF940FCB}" srcId="{0D3AC940-1DF6-9D43-937C-B487C402BEE2}" destId="{65BA5A9E-8046-6342-91B8-E0A6CF2839EA}" srcOrd="0" destOrd="0" parTransId="{ED122E80-11E1-E74D-B518-69E393945982}" sibTransId="{48B57591-2B86-E14B-A633-614DE5513180}"/>
    <dgm:cxn modelId="{AB858987-9EED-914A-910F-FDAF80ABD538}" srcId="{5F112C14-BCDE-2F4F-8B57-4C74B3B2AE6A}" destId="{81644643-A0AF-3F4A-98B7-4F8D67401CE5}" srcOrd="2" destOrd="0" parTransId="{6F6EF854-0E12-4B47-A6AA-7C6AE0CAF0BE}" sibTransId="{6D62F7F5-5370-F841-B329-B2116C0FA86F}"/>
    <dgm:cxn modelId="{ADBB898D-580C-F646-8D1E-8723EEF319F5}" srcId="{5F112C14-BCDE-2F4F-8B57-4C74B3B2AE6A}" destId="{B4E01E2E-73A6-8847-A4A9-0346D54AFD01}" srcOrd="3" destOrd="0" parTransId="{4285E4F5-7E07-5640-8A47-4C972C3EF48E}" sibTransId="{18E1DB04-EC73-E34C-A3BF-A5B31A7EE966}"/>
    <dgm:cxn modelId="{3F0DC28E-9E3F-D74E-8B54-2991FB5CB6E6}" type="presOf" srcId="{0D3AC940-1DF6-9D43-937C-B487C402BEE2}" destId="{3DBB2342-09B5-254F-ADF4-92E0287FDD4F}" srcOrd="0" destOrd="0" presId="urn:microsoft.com/office/officeart/2008/layout/PictureStrips"/>
    <dgm:cxn modelId="{25390AA6-CE96-614A-92CA-12C86E583F50}" type="presOf" srcId="{65BA5A9E-8046-6342-91B8-E0A6CF2839EA}" destId="{3DBB2342-09B5-254F-ADF4-92E0287FDD4F}" srcOrd="0" destOrd="1" presId="urn:microsoft.com/office/officeart/2008/layout/PictureStrips"/>
    <dgm:cxn modelId="{B1CED9B6-3828-7848-BE04-DE5CF175A615}" srcId="{D459C0B6-E5AD-8347-B480-28484A2B3E13}" destId="{1344072F-7B6F-0C4C-9BD4-225A583CC537}" srcOrd="1" destOrd="0" parTransId="{2B55605B-7157-564A-8774-B3F05AA43DC9}" sibTransId="{09AFC770-24C3-BD48-802A-054DB1F7104A}"/>
    <dgm:cxn modelId="{E78F17C3-41A6-1742-82B1-6A3FDF9D05BE}" srcId="{5F112C14-BCDE-2F4F-8B57-4C74B3B2AE6A}" destId="{D06D747E-E2EE-344E-9A3A-B5792E344351}" srcOrd="0" destOrd="0" parTransId="{A8A30595-67B2-EB48-B8C9-FD381A47867E}" sibTransId="{F74AAE6D-6DDD-9442-816D-20126C18F11D}"/>
    <dgm:cxn modelId="{138A6DCB-4195-534E-B76E-87FCC984C72C}" type="presOf" srcId="{9B938E4D-C412-4376-9DFA-6F501704F384}" destId="{93C9E1C3-2573-C040-A79E-50E5F6FB782F}" srcOrd="0" destOrd="5" presId="urn:microsoft.com/office/officeart/2008/layout/PictureStrips"/>
    <dgm:cxn modelId="{B14C6CD2-02A8-B74B-BAD4-3436872D834A}" type="presOf" srcId="{B4E01E2E-73A6-8847-A4A9-0346D54AFD01}" destId="{93C9E1C3-2573-C040-A79E-50E5F6FB782F}" srcOrd="0" destOrd="4" presId="urn:microsoft.com/office/officeart/2008/layout/PictureStrips"/>
    <dgm:cxn modelId="{27FFDEDE-AD99-8548-BE0A-1D82DA54F0B1}" srcId="{1344072F-7B6F-0C4C-9BD4-225A583CC537}" destId="{3E6A07AA-E36F-4246-BDF3-2E109B27F9FF}" srcOrd="3" destOrd="0" parTransId="{D3F2E756-2768-4A08-B8D5-C712F63D0EC7}" sibTransId="{3CE6619E-7357-4A21-81CC-549EAD91B20F}"/>
    <dgm:cxn modelId="{98F06CE6-4DB3-E24E-9FB1-E52FEB1B7811}" type="presOf" srcId="{F41443DD-C2B4-EF4A-B1CC-83DB482988D4}" destId="{93C9E1C3-2573-C040-A79E-50E5F6FB782F}" srcOrd="0" destOrd="2" presId="urn:microsoft.com/office/officeart/2008/layout/PictureStrips"/>
    <dgm:cxn modelId="{7EBD19FB-7B6A-6046-9201-1DF92FC8E474}" srcId="{D459C0B6-E5AD-8347-B480-28484A2B3E13}" destId="{5F112C14-BCDE-2F4F-8B57-4C74B3B2AE6A}" srcOrd="0" destOrd="0" parTransId="{589539BB-AC51-D946-A217-1A2DB909F52A}" sibTransId="{285F21B1-782D-E746-94DB-53A11320D731}"/>
    <dgm:cxn modelId="{03F706B8-4D06-F541-9BE6-0A58DB88D2D1}" type="presParOf" srcId="{7A94FE65-D1CD-8044-9A0F-5D09CACBED44}" destId="{0BCA56DD-AE92-6E4D-B8C8-3D71920BF142}" srcOrd="0" destOrd="0" presId="urn:microsoft.com/office/officeart/2008/layout/PictureStrips"/>
    <dgm:cxn modelId="{E38B4B33-528B-4F43-B985-B58390CFFC7D}" type="presParOf" srcId="{0BCA56DD-AE92-6E4D-B8C8-3D71920BF142}" destId="{93C9E1C3-2573-C040-A79E-50E5F6FB782F}" srcOrd="0" destOrd="0" presId="urn:microsoft.com/office/officeart/2008/layout/PictureStrips"/>
    <dgm:cxn modelId="{55C4C07F-D9D3-4C46-B070-0920679D6DCF}" type="presParOf" srcId="{0BCA56DD-AE92-6E4D-B8C8-3D71920BF142}" destId="{CC2D50A6-080F-EA4A-8AD7-767D8F15CB25}" srcOrd="1" destOrd="0" presId="urn:microsoft.com/office/officeart/2008/layout/PictureStrips"/>
    <dgm:cxn modelId="{6C437FFA-433B-0540-B2E5-BB2FA11CD2E8}" type="presParOf" srcId="{7A94FE65-D1CD-8044-9A0F-5D09CACBED44}" destId="{742617C4-EEB7-1E4E-A980-1C506BBC1E8D}" srcOrd="1" destOrd="0" presId="urn:microsoft.com/office/officeart/2008/layout/PictureStrips"/>
    <dgm:cxn modelId="{0F28FF06-64FE-8040-8E39-B1BB69F9C663}" type="presParOf" srcId="{7A94FE65-D1CD-8044-9A0F-5D09CACBED44}" destId="{887298E4-8D72-214E-B937-BCA1BD316E25}" srcOrd="2" destOrd="0" presId="urn:microsoft.com/office/officeart/2008/layout/PictureStrips"/>
    <dgm:cxn modelId="{64172387-D537-A744-B2D1-B713CFA66608}" type="presParOf" srcId="{887298E4-8D72-214E-B937-BCA1BD316E25}" destId="{453D94CE-6479-0A45-955B-A964F184A9CB}" srcOrd="0" destOrd="0" presId="urn:microsoft.com/office/officeart/2008/layout/PictureStrips"/>
    <dgm:cxn modelId="{CB6721F7-59E9-0E49-AA1A-4B2CA7096957}" type="presParOf" srcId="{887298E4-8D72-214E-B937-BCA1BD316E25}" destId="{64BB343B-B0D2-5848-96DC-A89686B34A3C}" srcOrd="1" destOrd="0" presId="urn:microsoft.com/office/officeart/2008/layout/PictureStrips"/>
    <dgm:cxn modelId="{F6EEA2AD-62D0-3A4C-8FA2-2F0594C551FB}" type="presParOf" srcId="{7A94FE65-D1CD-8044-9A0F-5D09CACBED44}" destId="{B4C2E6C0-8448-FF48-A845-BDBF3D84D987}" srcOrd="3" destOrd="0" presId="urn:microsoft.com/office/officeart/2008/layout/PictureStrips"/>
    <dgm:cxn modelId="{26A7F5EC-4522-0A46-B523-FE9BF7F3BD86}" type="presParOf" srcId="{7A94FE65-D1CD-8044-9A0F-5D09CACBED44}" destId="{1B004BA0-A63B-9E4E-92EB-096417F42FA6}" srcOrd="4" destOrd="0" presId="urn:microsoft.com/office/officeart/2008/layout/PictureStrips"/>
    <dgm:cxn modelId="{0DB5EF5C-3040-9D46-8486-1FED661667D8}" type="presParOf" srcId="{1B004BA0-A63B-9E4E-92EB-096417F42FA6}" destId="{3DBB2342-09B5-254F-ADF4-92E0287FDD4F}" srcOrd="0" destOrd="0" presId="urn:microsoft.com/office/officeart/2008/layout/PictureStrips"/>
    <dgm:cxn modelId="{C9A98575-3C37-A143-99B8-B91A05A86780}" type="presParOf" srcId="{1B004BA0-A63B-9E4E-92EB-096417F42FA6}" destId="{5DC96DAE-05CE-2C48-8293-A93AF61DC04C}"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4290B0-9B33-4B2C-99DA-BB5FB7C00203}"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US"/>
        </a:p>
      </dgm:t>
    </dgm:pt>
    <dgm:pt modelId="{08D66701-F5B7-41F9-B89B-8A9F4DACB0D2}">
      <dgm:prSet phldrT="[Text]"/>
      <dgm:spPr/>
      <dgm:t>
        <a:bodyPr/>
        <a:lstStyle/>
        <a:p>
          <a:endParaRPr lang="en-US"/>
        </a:p>
      </dgm:t>
    </dgm:pt>
    <dgm:pt modelId="{968B6AAC-EA4F-4A46-BD1E-DF4DFFCCDEDA}" type="parTrans" cxnId="{057BBD1D-A057-4BC9-B4CA-BD2D80889EF1}">
      <dgm:prSet/>
      <dgm:spPr/>
      <dgm:t>
        <a:bodyPr/>
        <a:lstStyle/>
        <a:p>
          <a:endParaRPr lang="en-US"/>
        </a:p>
      </dgm:t>
    </dgm:pt>
    <dgm:pt modelId="{155DE24E-8AFE-4FF3-9D14-671EDF170125}" type="sibTrans" cxnId="{057BBD1D-A057-4BC9-B4CA-BD2D80889EF1}">
      <dgm:prSet/>
      <dgm:spPr/>
      <dgm:t>
        <a:bodyPr/>
        <a:lstStyle/>
        <a:p>
          <a:endParaRPr lang="en-US"/>
        </a:p>
      </dgm:t>
    </dgm:pt>
    <dgm:pt modelId="{5301F2F8-ED4D-450B-8E81-3F32D7F06A24}">
      <dgm:prSet phldrT="[Text]"/>
      <dgm:spPr/>
      <dgm:t>
        <a:bodyPr/>
        <a:lstStyle/>
        <a:p>
          <a:endParaRPr lang="en-US"/>
        </a:p>
      </dgm:t>
    </dgm:pt>
    <dgm:pt modelId="{119CFB3B-D5E0-4A10-99CD-220D8878E619}" type="parTrans" cxnId="{9FB195D6-72C5-4707-8A4A-72E15631CB04}">
      <dgm:prSet/>
      <dgm:spPr/>
      <dgm:t>
        <a:bodyPr/>
        <a:lstStyle/>
        <a:p>
          <a:endParaRPr lang="en-US"/>
        </a:p>
      </dgm:t>
    </dgm:pt>
    <dgm:pt modelId="{5842303A-1B67-4D21-9135-5CB14AE8EC34}" type="sibTrans" cxnId="{9FB195D6-72C5-4707-8A4A-72E15631CB04}">
      <dgm:prSet/>
      <dgm:spPr/>
      <dgm:t>
        <a:bodyPr/>
        <a:lstStyle/>
        <a:p>
          <a:endParaRPr lang="en-US"/>
        </a:p>
      </dgm:t>
    </dgm:pt>
    <dgm:pt modelId="{7A691F00-A5D3-4EF0-A61B-0F889B742B13}">
      <dgm:prSet phldrT="[Text]"/>
      <dgm:spPr/>
      <dgm:t>
        <a:bodyPr/>
        <a:lstStyle/>
        <a:p>
          <a:endParaRPr lang="en-US"/>
        </a:p>
      </dgm:t>
    </dgm:pt>
    <dgm:pt modelId="{68E4CE04-EB85-44CC-BD48-7D13DC7D3632}" type="parTrans" cxnId="{38D6FD76-3B2C-4798-A74A-99343C9993F2}">
      <dgm:prSet/>
      <dgm:spPr/>
      <dgm:t>
        <a:bodyPr/>
        <a:lstStyle/>
        <a:p>
          <a:endParaRPr lang="en-US"/>
        </a:p>
      </dgm:t>
    </dgm:pt>
    <dgm:pt modelId="{C0F8E506-F329-475C-B92C-0A02D2291E61}" type="sibTrans" cxnId="{38D6FD76-3B2C-4798-A74A-99343C9993F2}">
      <dgm:prSet/>
      <dgm:spPr/>
      <dgm:t>
        <a:bodyPr/>
        <a:lstStyle/>
        <a:p>
          <a:endParaRPr lang="en-US"/>
        </a:p>
      </dgm:t>
    </dgm:pt>
    <dgm:pt modelId="{5FF5CEAC-6C7E-447C-8212-713321343639}">
      <dgm:prSet/>
      <dgm:spPr/>
      <dgm:t>
        <a:bodyPr/>
        <a:lstStyle/>
        <a:p>
          <a:endParaRPr lang="en-US"/>
        </a:p>
      </dgm:t>
    </dgm:pt>
    <dgm:pt modelId="{6244CBFB-0B39-4AD6-B169-BA230148EE39}" type="parTrans" cxnId="{2AB55EAA-3B0C-4CD9-8368-217A5B224D29}">
      <dgm:prSet/>
      <dgm:spPr/>
      <dgm:t>
        <a:bodyPr/>
        <a:lstStyle/>
        <a:p>
          <a:endParaRPr lang="en-US"/>
        </a:p>
      </dgm:t>
    </dgm:pt>
    <dgm:pt modelId="{984CAEEB-A9A7-4383-A2AD-7CA397688620}" type="sibTrans" cxnId="{2AB55EAA-3B0C-4CD9-8368-217A5B224D29}">
      <dgm:prSet/>
      <dgm:spPr/>
      <dgm:t>
        <a:bodyPr/>
        <a:lstStyle/>
        <a:p>
          <a:endParaRPr lang="en-US"/>
        </a:p>
      </dgm:t>
    </dgm:pt>
    <dgm:pt modelId="{09433FD8-57A4-4086-9644-58CA1583A106}">
      <dgm:prSet/>
      <dgm:spPr/>
      <dgm:t>
        <a:bodyPr/>
        <a:lstStyle/>
        <a:p>
          <a:endParaRPr lang="en-US"/>
        </a:p>
      </dgm:t>
    </dgm:pt>
    <dgm:pt modelId="{FA064D88-0E6C-4805-916A-B66724D1A28D}" type="parTrans" cxnId="{EF1E96F9-F8D8-4F2A-A68E-5B41FFC0CC5B}">
      <dgm:prSet/>
      <dgm:spPr/>
      <dgm:t>
        <a:bodyPr/>
        <a:lstStyle/>
        <a:p>
          <a:endParaRPr lang="en-US"/>
        </a:p>
      </dgm:t>
    </dgm:pt>
    <dgm:pt modelId="{DD49B991-8A90-44F8-BFA5-34EA3521F005}" type="sibTrans" cxnId="{EF1E96F9-F8D8-4F2A-A68E-5B41FFC0CC5B}">
      <dgm:prSet/>
      <dgm:spPr/>
      <dgm:t>
        <a:bodyPr/>
        <a:lstStyle/>
        <a:p>
          <a:endParaRPr lang="en-US"/>
        </a:p>
      </dgm:t>
    </dgm:pt>
    <dgm:pt modelId="{42CF9A7F-9058-46D6-A277-4E9D61C44B7F}">
      <dgm:prSet/>
      <dgm:spPr/>
      <dgm:t>
        <a:bodyPr/>
        <a:lstStyle/>
        <a:p>
          <a:endParaRPr lang="en-US"/>
        </a:p>
      </dgm:t>
    </dgm:pt>
    <dgm:pt modelId="{B34AE4BE-3730-4E87-A86D-3809FCE93DED}" type="parTrans" cxnId="{F3C9CA4A-ED7C-41C6-8D5B-2C3A439924EC}">
      <dgm:prSet/>
      <dgm:spPr/>
      <dgm:t>
        <a:bodyPr/>
        <a:lstStyle/>
        <a:p>
          <a:endParaRPr lang="en-US"/>
        </a:p>
      </dgm:t>
    </dgm:pt>
    <dgm:pt modelId="{BE3F8731-1F98-4A94-A52D-B5367CCFAE64}" type="sibTrans" cxnId="{F3C9CA4A-ED7C-41C6-8D5B-2C3A439924EC}">
      <dgm:prSet/>
      <dgm:spPr/>
      <dgm:t>
        <a:bodyPr/>
        <a:lstStyle/>
        <a:p>
          <a:endParaRPr lang="en-US"/>
        </a:p>
      </dgm:t>
    </dgm:pt>
    <dgm:pt modelId="{AEE9F732-FE1D-44D4-BCB3-45E3652626ED}">
      <dgm:prSet phldrT="[Text]"/>
      <dgm:spPr/>
      <dgm:t>
        <a:bodyPr/>
        <a:lstStyle/>
        <a:p>
          <a:endParaRPr lang="en-US"/>
        </a:p>
      </dgm:t>
    </dgm:pt>
    <dgm:pt modelId="{CCE84E58-51CB-4AB0-8103-7CB918A58095}" type="parTrans" cxnId="{6470C7B8-9DA2-4097-96D0-C1430208280D}">
      <dgm:prSet/>
      <dgm:spPr/>
      <dgm:t>
        <a:bodyPr/>
        <a:lstStyle/>
        <a:p>
          <a:endParaRPr lang="en-US"/>
        </a:p>
      </dgm:t>
    </dgm:pt>
    <dgm:pt modelId="{38E19177-CAB1-4E59-B501-CD0C6B196381}" type="sibTrans" cxnId="{6470C7B8-9DA2-4097-96D0-C1430208280D}">
      <dgm:prSet/>
      <dgm:spPr/>
      <dgm:t>
        <a:bodyPr/>
        <a:lstStyle/>
        <a:p>
          <a:endParaRPr lang="en-US"/>
        </a:p>
      </dgm:t>
    </dgm:pt>
    <dgm:pt modelId="{BA8D8766-6DA3-4E89-96CA-82ED0F12922D}">
      <dgm:prSet phldrT="[Text]"/>
      <dgm:spPr>
        <a:noFill/>
      </dgm:spPr>
      <dgm:t>
        <a:bodyPr/>
        <a:lstStyle/>
        <a:p>
          <a:endParaRPr lang="en-US" b="1">
            <a:solidFill>
              <a:schemeClr val="bg1"/>
            </a:solidFill>
          </a:endParaRPr>
        </a:p>
      </dgm:t>
    </dgm:pt>
    <dgm:pt modelId="{0050207D-5CBF-4FA8-8560-D0462E2E79A8}" type="sibTrans" cxnId="{39397AC0-DAD7-4FDF-85A1-CACF5310E0BC}">
      <dgm:prSet/>
      <dgm:spPr/>
      <dgm:t>
        <a:bodyPr/>
        <a:lstStyle/>
        <a:p>
          <a:endParaRPr lang="en-US"/>
        </a:p>
      </dgm:t>
    </dgm:pt>
    <dgm:pt modelId="{71DD61C3-B431-4F8F-B258-B3BEAE489516}" type="parTrans" cxnId="{39397AC0-DAD7-4FDF-85A1-CACF5310E0BC}">
      <dgm:prSet/>
      <dgm:spPr/>
      <dgm:t>
        <a:bodyPr/>
        <a:lstStyle/>
        <a:p>
          <a:endParaRPr lang="en-US"/>
        </a:p>
      </dgm:t>
    </dgm:pt>
    <dgm:pt modelId="{2CCF94B2-9634-491B-8E3D-F2670FCA8A22}" type="pres">
      <dgm:prSet presAssocID="{8A4290B0-9B33-4B2C-99DA-BB5FB7C00203}" presName="Name0" presStyleCnt="0">
        <dgm:presLayoutVars>
          <dgm:chMax val="1"/>
          <dgm:chPref val="1"/>
          <dgm:dir/>
          <dgm:resizeHandles/>
        </dgm:presLayoutVars>
      </dgm:prSet>
      <dgm:spPr/>
    </dgm:pt>
    <dgm:pt modelId="{2699A05C-31E8-4D4C-94D2-20C31E392B39}" type="pres">
      <dgm:prSet presAssocID="{BA8D8766-6DA3-4E89-96CA-82ED0F12922D}" presName="Parent" presStyleLbl="node1" presStyleIdx="0" presStyleCnt="2">
        <dgm:presLayoutVars>
          <dgm:chMax val="4"/>
          <dgm:chPref val="3"/>
        </dgm:presLayoutVars>
      </dgm:prSet>
      <dgm:spPr/>
    </dgm:pt>
    <dgm:pt modelId="{468A631B-CDA0-4924-A437-FD43EB992F41}" type="pres">
      <dgm:prSet presAssocID="{08D66701-F5B7-41F9-B89B-8A9F4DACB0D2}" presName="Accent" presStyleLbl="node1" presStyleIdx="1" presStyleCnt="2"/>
      <dgm:spPr/>
    </dgm:pt>
    <dgm:pt modelId="{25112DE7-6B80-41A9-84EA-6C0704522654}" type="pres">
      <dgm:prSet presAssocID="{08D66701-F5B7-41F9-B89B-8A9F4DACB0D2}" presName="Image1" presStyleLbl="fgImgPlace1" presStyleIdx="0" presStyleCnt="4" custLinFactNeighborY="0"/>
      <dgm:spPr>
        <a:blipFill>
          <a:blip xmlns:r="http://schemas.openxmlformats.org/officeDocument/2006/relationships" r:embed="rId1"/>
          <a:srcRect/>
          <a:stretch>
            <a:fillRect l="-31000" r="-31000"/>
          </a:stretch>
        </a:blipFill>
      </dgm:spPr>
      <dgm:extLst>
        <a:ext uri="{E40237B7-FDA0-4F09-8148-C483321AD2D9}">
          <dgm14:cNvPr xmlns:dgm14="http://schemas.microsoft.com/office/drawing/2010/diagram" id="0" name="" descr="Satellite dish under a starry night sky"/>
        </a:ext>
      </dgm:extLst>
    </dgm:pt>
    <dgm:pt modelId="{20E76FAF-5EE1-4D46-9ED0-5CD0910B783D}" type="pres">
      <dgm:prSet presAssocID="{08D66701-F5B7-41F9-B89B-8A9F4DACB0D2}" presName="Child1" presStyleLbl="revTx" presStyleIdx="0" presStyleCnt="4">
        <dgm:presLayoutVars>
          <dgm:chMax val="0"/>
          <dgm:chPref val="0"/>
          <dgm:bulletEnabled val="1"/>
        </dgm:presLayoutVars>
      </dgm:prSet>
      <dgm:spPr/>
    </dgm:pt>
    <dgm:pt modelId="{6BB9D55B-E6B5-4675-992A-249E6ABF014C}" type="pres">
      <dgm:prSet presAssocID="{7A691F00-A5D3-4EF0-A61B-0F889B742B13}" presName="Image2" presStyleCnt="0"/>
      <dgm:spPr/>
    </dgm:pt>
    <dgm:pt modelId="{03D33D15-63F5-474C-B027-BDC91EE8CDA9}" type="pres">
      <dgm:prSet presAssocID="{7A691F00-A5D3-4EF0-A61B-0F889B742B13}" presName="Image" presStyleLbl="fgImgPlace1" presStyleIdx="1" presStyleCnt="4" custLinFactNeighborY="6184"/>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People with tablet"/>
        </a:ext>
      </dgm:extLst>
    </dgm:pt>
    <dgm:pt modelId="{13B3AECC-972E-4EA7-91BA-C0ADC9CA7D04}" type="pres">
      <dgm:prSet presAssocID="{7A691F00-A5D3-4EF0-A61B-0F889B742B13}" presName="Child2" presStyleLbl="revTx" presStyleIdx="1" presStyleCnt="4">
        <dgm:presLayoutVars>
          <dgm:chMax val="0"/>
          <dgm:chPref val="0"/>
          <dgm:bulletEnabled val="1"/>
        </dgm:presLayoutVars>
      </dgm:prSet>
      <dgm:spPr/>
    </dgm:pt>
    <dgm:pt modelId="{5DA6447C-9781-4BBD-A059-662C64F5EF03}" type="pres">
      <dgm:prSet presAssocID="{AEE9F732-FE1D-44D4-BCB3-45E3652626ED}" presName="Image3" presStyleCnt="0"/>
      <dgm:spPr/>
    </dgm:pt>
    <dgm:pt modelId="{E5901464-20F6-499B-A9A8-55C7AEC456A9}" type="pres">
      <dgm:prSet presAssocID="{AEE9F732-FE1D-44D4-BCB3-45E3652626ED}" presName="Image" presStyleLbl="fgImgPlace1" presStyleIdx="2" presStyleCnt="4" custLinFactNeighborY="-6184"/>
      <dgm:spPr>
        <a:blipFill>
          <a:blip xmlns:r="http://schemas.openxmlformats.org/officeDocument/2006/relationships" r:embed="rId3">
            <a:extLst>
              <a:ext uri="{28A0092B-C50C-407E-A947-70E740481C1C}">
                <a14:useLocalDpi xmlns:a14="http://schemas.microsoft.com/office/drawing/2010/main" val="0"/>
              </a:ext>
            </a:extLst>
          </a:blip>
          <a:srcRect/>
          <a:stretch>
            <a:fillRect l="-42000" r="-42000"/>
          </a:stretch>
        </a:blipFill>
      </dgm:spPr>
      <dgm:extLst>
        <a:ext uri="{E40237B7-FDA0-4F09-8148-C483321AD2D9}">
          <dgm14:cNvPr xmlns:dgm14="http://schemas.microsoft.com/office/drawing/2010/diagram" id="0" name="" descr="Close-up of circuit board"/>
        </a:ext>
      </dgm:extLst>
    </dgm:pt>
    <dgm:pt modelId="{B72D6CAB-24CE-4B7D-B8B8-8E98D9835486}" type="pres">
      <dgm:prSet presAssocID="{AEE9F732-FE1D-44D4-BCB3-45E3652626ED}" presName="Child3" presStyleLbl="revTx" presStyleIdx="2" presStyleCnt="4">
        <dgm:presLayoutVars>
          <dgm:chMax val="0"/>
          <dgm:chPref val="0"/>
          <dgm:bulletEnabled val="1"/>
        </dgm:presLayoutVars>
      </dgm:prSet>
      <dgm:spPr/>
    </dgm:pt>
    <dgm:pt modelId="{A4F60667-D3D6-4D53-A6F7-751E5E0EA4C4}" type="pres">
      <dgm:prSet presAssocID="{5301F2F8-ED4D-450B-8E81-3F32D7F06A24}" presName="Image4" presStyleCnt="0"/>
      <dgm:spPr/>
    </dgm:pt>
    <dgm:pt modelId="{659F2C02-AEAE-40A7-8438-8CEDC345156D}" type="pres">
      <dgm:prSet presAssocID="{5301F2F8-ED4D-450B-8E81-3F32D7F06A24}" presName="Image" presStyleLbl="fgImgPlace1" presStyleIdx="3" presStyleCnt="4"/>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Engineer using tablet in factory with industrial robots"/>
        </a:ext>
      </dgm:extLst>
    </dgm:pt>
    <dgm:pt modelId="{ADF2C30E-83FA-4336-9A2C-9457F2669591}" type="pres">
      <dgm:prSet presAssocID="{5301F2F8-ED4D-450B-8E81-3F32D7F06A24}" presName="Child4" presStyleLbl="revTx" presStyleIdx="3" presStyleCnt="4">
        <dgm:presLayoutVars>
          <dgm:chMax val="0"/>
          <dgm:chPref val="0"/>
          <dgm:bulletEnabled val="1"/>
        </dgm:presLayoutVars>
      </dgm:prSet>
      <dgm:spPr/>
    </dgm:pt>
  </dgm:ptLst>
  <dgm:cxnLst>
    <dgm:cxn modelId="{057BBD1D-A057-4BC9-B4CA-BD2D80889EF1}" srcId="{BA8D8766-6DA3-4E89-96CA-82ED0F12922D}" destId="{08D66701-F5B7-41F9-B89B-8A9F4DACB0D2}" srcOrd="0" destOrd="0" parTransId="{968B6AAC-EA4F-4A46-BD1E-DF4DFFCCDEDA}" sibTransId="{155DE24E-8AFE-4FF3-9D14-671EDF170125}"/>
    <dgm:cxn modelId="{9165EC23-E2C4-45DC-A46B-B8B1AA0ED264}" type="presOf" srcId="{7A691F00-A5D3-4EF0-A61B-0F889B742B13}" destId="{13B3AECC-972E-4EA7-91BA-C0ADC9CA7D04}" srcOrd="0" destOrd="0" presId="urn:microsoft.com/office/officeart/2011/layout/RadialPictureList"/>
    <dgm:cxn modelId="{F3C9CA4A-ED7C-41C6-8D5B-2C3A439924EC}" srcId="{8A4290B0-9B33-4B2C-99DA-BB5FB7C00203}" destId="{42CF9A7F-9058-46D6-A277-4E9D61C44B7F}" srcOrd="3" destOrd="0" parTransId="{B34AE4BE-3730-4E87-A86D-3809FCE93DED}" sibTransId="{BE3F8731-1F98-4A94-A52D-B5367CCFAE64}"/>
    <dgm:cxn modelId="{EBECAA6F-357D-4C95-8806-5EC52E29F8D8}" type="presOf" srcId="{BA8D8766-6DA3-4E89-96CA-82ED0F12922D}" destId="{2699A05C-31E8-4D4C-94D2-20C31E392B39}" srcOrd="0" destOrd="0" presId="urn:microsoft.com/office/officeart/2011/layout/RadialPictureList"/>
    <dgm:cxn modelId="{38D6FD76-3B2C-4798-A74A-99343C9993F2}" srcId="{BA8D8766-6DA3-4E89-96CA-82ED0F12922D}" destId="{7A691F00-A5D3-4EF0-A61B-0F889B742B13}" srcOrd="1" destOrd="0" parTransId="{68E4CE04-EB85-44CC-BD48-7D13DC7D3632}" sibTransId="{C0F8E506-F329-475C-B92C-0A02D2291E61}"/>
    <dgm:cxn modelId="{B9AD2EA8-A3F7-4DBD-B869-063244DFE52C}" type="presOf" srcId="{5301F2F8-ED4D-450B-8E81-3F32D7F06A24}" destId="{ADF2C30E-83FA-4336-9A2C-9457F2669591}" srcOrd="0" destOrd="0" presId="urn:microsoft.com/office/officeart/2011/layout/RadialPictureList"/>
    <dgm:cxn modelId="{2AB55EAA-3B0C-4CD9-8368-217A5B224D29}" srcId="{8A4290B0-9B33-4B2C-99DA-BB5FB7C00203}" destId="{5FF5CEAC-6C7E-447C-8212-713321343639}" srcOrd="1" destOrd="0" parTransId="{6244CBFB-0B39-4AD6-B169-BA230148EE39}" sibTransId="{984CAEEB-A9A7-4383-A2AD-7CA397688620}"/>
    <dgm:cxn modelId="{6470C7B8-9DA2-4097-96D0-C1430208280D}" srcId="{BA8D8766-6DA3-4E89-96CA-82ED0F12922D}" destId="{AEE9F732-FE1D-44D4-BCB3-45E3652626ED}" srcOrd="2" destOrd="0" parTransId="{CCE84E58-51CB-4AB0-8103-7CB918A58095}" sibTransId="{38E19177-CAB1-4E59-B501-CD0C6B196381}"/>
    <dgm:cxn modelId="{39397AC0-DAD7-4FDF-85A1-CACF5310E0BC}" srcId="{8A4290B0-9B33-4B2C-99DA-BB5FB7C00203}" destId="{BA8D8766-6DA3-4E89-96CA-82ED0F12922D}" srcOrd="0" destOrd="0" parTransId="{71DD61C3-B431-4F8F-B258-B3BEAE489516}" sibTransId="{0050207D-5CBF-4FA8-8560-D0462E2E79A8}"/>
    <dgm:cxn modelId="{9FB195D6-72C5-4707-8A4A-72E15631CB04}" srcId="{BA8D8766-6DA3-4E89-96CA-82ED0F12922D}" destId="{5301F2F8-ED4D-450B-8E81-3F32D7F06A24}" srcOrd="3" destOrd="0" parTransId="{119CFB3B-D5E0-4A10-99CD-220D8878E619}" sibTransId="{5842303A-1B67-4D21-9135-5CB14AE8EC34}"/>
    <dgm:cxn modelId="{9FCC0DD8-5DCF-4B6D-9E0E-D4AA6604CA12}" type="presOf" srcId="{AEE9F732-FE1D-44D4-BCB3-45E3652626ED}" destId="{B72D6CAB-24CE-4B7D-B8B8-8E98D9835486}" srcOrd="0" destOrd="0" presId="urn:microsoft.com/office/officeart/2011/layout/RadialPictureList"/>
    <dgm:cxn modelId="{96F317EA-F77A-4907-B3A2-306B7544B1BC}" type="presOf" srcId="{08D66701-F5B7-41F9-B89B-8A9F4DACB0D2}" destId="{20E76FAF-5EE1-4D46-9ED0-5CD0910B783D}" srcOrd="0" destOrd="0" presId="urn:microsoft.com/office/officeart/2011/layout/RadialPictureList"/>
    <dgm:cxn modelId="{7F1198EF-E6CA-45AF-B36C-42CE054497D9}" type="presOf" srcId="{8A4290B0-9B33-4B2C-99DA-BB5FB7C00203}" destId="{2CCF94B2-9634-491B-8E3D-F2670FCA8A22}" srcOrd="0" destOrd="0" presId="urn:microsoft.com/office/officeart/2011/layout/RadialPictureList"/>
    <dgm:cxn modelId="{EF1E96F9-F8D8-4F2A-A68E-5B41FFC0CC5B}" srcId="{8A4290B0-9B33-4B2C-99DA-BB5FB7C00203}" destId="{09433FD8-57A4-4086-9644-58CA1583A106}" srcOrd="2" destOrd="0" parTransId="{FA064D88-0E6C-4805-916A-B66724D1A28D}" sibTransId="{DD49B991-8A90-44F8-BFA5-34EA3521F005}"/>
    <dgm:cxn modelId="{B686D980-7E96-4C11-AAB6-A58CADFA517B}" type="presParOf" srcId="{2CCF94B2-9634-491B-8E3D-F2670FCA8A22}" destId="{2699A05C-31E8-4D4C-94D2-20C31E392B39}" srcOrd="0" destOrd="0" presId="urn:microsoft.com/office/officeart/2011/layout/RadialPictureList"/>
    <dgm:cxn modelId="{6139FB5F-F9B1-49DA-B3B4-E4B611E4A5CD}" type="presParOf" srcId="{2CCF94B2-9634-491B-8E3D-F2670FCA8A22}" destId="{468A631B-CDA0-4924-A437-FD43EB992F41}" srcOrd="1" destOrd="0" presId="urn:microsoft.com/office/officeart/2011/layout/RadialPictureList"/>
    <dgm:cxn modelId="{47E90259-74A8-4834-A448-6F61F4366EFD}" type="presParOf" srcId="{2CCF94B2-9634-491B-8E3D-F2670FCA8A22}" destId="{25112DE7-6B80-41A9-84EA-6C0704522654}" srcOrd="2" destOrd="0" presId="urn:microsoft.com/office/officeart/2011/layout/RadialPictureList"/>
    <dgm:cxn modelId="{3400A694-069A-4C54-842C-0CC10FD30124}" type="presParOf" srcId="{2CCF94B2-9634-491B-8E3D-F2670FCA8A22}" destId="{20E76FAF-5EE1-4D46-9ED0-5CD0910B783D}" srcOrd="3" destOrd="0" presId="urn:microsoft.com/office/officeart/2011/layout/RadialPictureList"/>
    <dgm:cxn modelId="{331002FE-EAC1-40F6-9883-FDDE4390804B}" type="presParOf" srcId="{2CCF94B2-9634-491B-8E3D-F2670FCA8A22}" destId="{6BB9D55B-E6B5-4675-992A-249E6ABF014C}" srcOrd="4" destOrd="0" presId="urn:microsoft.com/office/officeart/2011/layout/RadialPictureList"/>
    <dgm:cxn modelId="{D9E2A674-BFF3-4456-99A1-3EFBA5546846}" type="presParOf" srcId="{6BB9D55B-E6B5-4675-992A-249E6ABF014C}" destId="{03D33D15-63F5-474C-B027-BDC91EE8CDA9}" srcOrd="0" destOrd="0" presId="urn:microsoft.com/office/officeart/2011/layout/RadialPictureList"/>
    <dgm:cxn modelId="{BB623E17-8844-4119-A495-58FD2B631810}" type="presParOf" srcId="{2CCF94B2-9634-491B-8E3D-F2670FCA8A22}" destId="{13B3AECC-972E-4EA7-91BA-C0ADC9CA7D04}" srcOrd="5" destOrd="0" presId="urn:microsoft.com/office/officeart/2011/layout/RadialPictureList"/>
    <dgm:cxn modelId="{6DF789D1-8018-464A-898B-BE72BE97B3D9}" type="presParOf" srcId="{2CCF94B2-9634-491B-8E3D-F2670FCA8A22}" destId="{5DA6447C-9781-4BBD-A059-662C64F5EF03}" srcOrd="6" destOrd="0" presId="urn:microsoft.com/office/officeart/2011/layout/RadialPictureList"/>
    <dgm:cxn modelId="{7B34B8ED-D2CC-4E9F-8E0C-6B508D022B3A}" type="presParOf" srcId="{5DA6447C-9781-4BBD-A059-662C64F5EF03}" destId="{E5901464-20F6-499B-A9A8-55C7AEC456A9}" srcOrd="0" destOrd="0" presId="urn:microsoft.com/office/officeart/2011/layout/RadialPictureList"/>
    <dgm:cxn modelId="{0DDFE0C6-6DA8-4580-97FA-786DBC3721A2}" type="presParOf" srcId="{2CCF94B2-9634-491B-8E3D-F2670FCA8A22}" destId="{B72D6CAB-24CE-4B7D-B8B8-8E98D9835486}" srcOrd="7" destOrd="0" presId="urn:microsoft.com/office/officeart/2011/layout/RadialPictureList"/>
    <dgm:cxn modelId="{C8C04AD7-768F-406C-B2FB-44BA3546C648}" type="presParOf" srcId="{2CCF94B2-9634-491B-8E3D-F2670FCA8A22}" destId="{A4F60667-D3D6-4D53-A6F7-751E5E0EA4C4}" srcOrd="8" destOrd="0" presId="urn:microsoft.com/office/officeart/2011/layout/RadialPictureList"/>
    <dgm:cxn modelId="{2A8FB3F2-B566-42AE-98CA-24B6E80B4C3E}" type="presParOf" srcId="{A4F60667-D3D6-4D53-A6F7-751E5E0EA4C4}" destId="{659F2C02-AEAE-40A7-8438-8CEDC345156D}" srcOrd="0" destOrd="0" presId="urn:microsoft.com/office/officeart/2011/layout/RadialPictureList"/>
    <dgm:cxn modelId="{9E9EB926-4507-401A-83E5-7CAF7CDD83C1}" type="presParOf" srcId="{2CCF94B2-9634-491B-8E3D-F2670FCA8A22}" destId="{ADF2C30E-83FA-4336-9A2C-9457F2669591}" srcOrd="9" destOrd="0" presId="urn:microsoft.com/office/officeart/2011/layout/RadialPictur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9E1C3-2573-C040-A79E-50E5F6FB782F}">
      <dsp:nvSpPr>
        <dsp:cNvPr id="0" name=""/>
        <dsp:cNvSpPr/>
      </dsp:nvSpPr>
      <dsp:spPr>
        <a:xfrm>
          <a:off x="1924367" y="380464"/>
          <a:ext cx="4465319" cy="1395412"/>
        </a:xfrm>
        <a:prstGeom prst="rect">
          <a:avLst/>
        </a:prstGeom>
        <a:solidFill>
          <a:srgbClr val="FFFFFF">
            <a:alpha val="25000"/>
          </a:srgb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Venture</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$35M-$250M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&lt; 36 months to orbit</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Higher-risk (tailored Class D and commercial best practices)</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EVO competition (PI-led) or Directed</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Fully commercial missions possible</a:t>
          </a:r>
        </a:p>
      </dsp:txBody>
      <dsp:txXfrm>
        <a:off x="1924367" y="380464"/>
        <a:ext cx="4465319" cy="1395412"/>
      </dsp:txXfrm>
    </dsp:sp>
    <dsp:sp modelId="{CC2D50A6-080F-EA4A-8AD7-767D8F15CB25}">
      <dsp:nvSpPr>
        <dsp:cNvPr id="0" name=""/>
        <dsp:cNvSpPr/>
      </dsp:nvSpPr>
      <dsp:spPr>
        <a:xfrm>
          <a:off x="1738312" y="215950"/>
          <a:ext cx="976788" cy="1465183"/>
        </a:xfrm>
        <a:prstGeom prst="rect">
          <a:avLst/>
        </a:prstGeom>
        <a:blipFill>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3D94CE-6479-0A45-955B-A964F184A9CB}">
      <dsp:nvSpPr>
        <dsp:cNvPr id="0" name=""/>
        <dsp:cNvSpPr/>
      </dsp:nvSpPr>
      <dsp:spPr>
        <a:xfrm>
          <a:off x="1924367" y="2137133"/>
          <a:ext cx="4465319" cy="1395412"/>
        </a:xfrm>
        <a:prstGeom prst="rect">
          <a:avLst/>
        </a:prstGeom>
        <a:solidFill>
          <a:schemeClr val="lt1">
            <a:hueOff val="0"/>
            <a:satOff val="0"/>
            <a:lumOff val="0"/>
            <a:alpha val="2500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Explorer</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$251M-$500M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36-48 months to orbit</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Medium-risk (tailored Class C and commercial best practices)</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ESE Competition (PI-led) or Directed</a:t>
          </a:r>
        </a:p>
      </dsp:txBody>
      <dsp:txXfrm>
        <a:off x="1924367" y="2137133"/>
        <a:ext cx="4465319" cy="1395412"/>
      </dsp:txXfrm>
    </dsp:sp>
    <dsp:sp modelId="{64BB343B-B0D2-5848-96DC-A89686B34A3C}">
      <dsp:nvSpPr>
        <dsp:cNvPr id="0" name=""/>
        <dsp:cNvSpPr/>
      </dsp:nvSpPr>
      <dsp:spPr>
        <a:xfrm>
          <a:off x="1738312" y="1972604"/>
          <a:ext cx="976788" cy="1465183"/>
        </a:xfrm>
        <a:prstGeom prst="rect">
          <a:avLst/>
        </a:prstGeom>
        <a:blipFill>
          <a:blip xmlns:r="http://schemas.openxmlformats.org/officeDocument/2006/relationships" r:embed="rId2"/>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BB2342-09B5-254F-ADF4-92E0287FDD4F}">
      <dsp:nvSpPr>
        <dsp:cNvPr id="0" name=""/>
        <dsp:cNvSpPr/>
      </dsp:nvSpPr>
      <dsp:spPr>
        <a:xfrm>
          <a:off x="1924367" y="3869076"/>
          <a:ext cx="4465319" cy="1395412"/>
        </a:xfrm>
        <a:prstGeom prst="rect">
          <a:avLst/>
        </a:prstGeom>
        <a:solidFill>
          <a:schemeClr val="lt1">
            <a:hueOff val="0"/>
            <a:satOff val="0"/>
            <a:lumOff val="0"/>
            <a:alpha val="2500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Large</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&gt;$500M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Directed</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Lower-risk (typically Class C and commercial best practices)</a:t>
          </a:r>
        </a:p>
      </dsp:txBody>
      <dsp:txXfrm>
        <a:off x="1924367" y="3869076"/>
        <a:ext cx="4465319" cy="1395412"/>
      </dsp:txXfrm>
    </dsp:sp>
    <dsp:sp modelId="{5DC96DAE-05CE-2C48-8293-A93AF61DC04C}">
      <dsp:nvSpPr>
        <dsp:cNvPr id="0" name=""/>
        <dsp:cNvSpPr/>
      </dsp:nvSpPr>
      <dsp:spPr>
        <a:xfrm>
          <a:off x="1738312" y="3716922"/>
          <a:ext cx="976788" cy="1465183"/>
        </a:xfrm>
        <a:prstGeom prst="rect">
          <a:avLst/>
        </a:prstGeom>
        <a:blipFill>
          <a:blip xmlns:r="http://schemas.openxmlformats.org/officeDocument/2006/relationships" r:embed="rId3"/>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9A05C-31E8-4D4C-94D2-20C31E392B39}">
      <dsp:nvSpPr>
        <dsp:cNvPr id="0" name=""/>
        <dsp:cNvSpPr/>
      </dsp:nvSpPr>
      <dsp:spPr>
        <a:xfrm>
          <a:off x="4136840" y="1409286"/>
          <a:ext cx="2207154" cy="2206957"/>
        </a:xfrm>
        <a:prstGeom prst="ellipse">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US" sz="6500" b="1" kern="1200">
            <a:solidFill>
              <a:schemeClr val="bg1"/>
            </a:solidFill>
          </a:endParaRPr>
        </a:p>
      </dsp:txBody>
      <dsp:txXfrm>
        <a:off x="4460070" y="1732487"/>
        <a:ext cx="1560694" cy="1560555"/>
      </dsp:txXfrm>
    </dsp:sp>
    <dsp:sp modelId="{468A631B-CDA0-4924-A437-FD43EB992F41}">
      <dsp:nvSpPr>
        <dsp:cNvPr id="0" name=""/>
        <dsp:cNvSpPr/>
      </dsp:nvSpPr>
      <dsp:spPr>
        <a:xfrm>
          <a:off x="2998918" y="182022"/>
          <a:ext cx="4448654" cy="4637282"/>
        </a:xfrm>
        <a:prstGeom prst="blockArc">
          <a:avLst>
            <a:gd name="adj1" fmla="val 16509444"/>
            <a:gd name="adj2" fmla="val 5088054"/>
            <a:gd name="adj3" fmla="val 524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12DE7-6B80-41A9-84EA-6C0704522654}">
      <dsp:nvSpPr>
        <dsp:cNvPr id="0" name=""/>
        <dsp:cNvSpPr/>
      </dsp:nvSpPr>
      <dsp:spPr>
        <a:xfrm>
          <a:off x="5753001" y="0"/>
          <a:ext cx="1182635" cy="1182388"/>
        </a:xfrm>
        <a:prstGeom prst="ellipse">
          <a:avLst/>
        </a:prstGeom>
        <a:blipFill>
          <a:blip xmlns:r="http://schemas.openxmlformats.org/officeDocument/2006/relationships" r:embed="rId1"/>
          <a:srcRect/>
          <a:stretch>
            <a:fillRect l="-31000" r="-3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E76FAF-5EE1-4D46-9ED0-5CD0910B783D}">
      <dsp:nvSpPr>
        <dsp:cNvPr id="0" name=""/>
        <dsp:cNvSpPr/>
      </dsp:nvSpPr>
      <dsp:spPr>
        <a:xfrm>
          <a:off x="7025711" y="15126"/>
          <a:ext cx="1583111" cy="114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US" sz="6500" kern="1200"/>
        </a:p>
      </dsp:txBody>
      <dsp:txXfrm>
        <a:off x="7025711" y="15126"/>
        <a:ext cx="1583111" cy="1144572"/>
      </dsp:txXfrm>
    </dsp:sp>
    <dsp:sp modelId="{03D33D15-63F5-474C-B027-BDC91EE8CDA9}">
      <dsp:nvSpPr>
        <dsp:cNvPr id="0" name=""/>
        <dsp:cNvSpPr/>
      </dsp:nvSpPr>
      <dsp:spPr>
        <a:xfrm>
          <a:off x="6626531" y="1174328"/>
          <a:ext cx="1182635" cy="1182388"/>
        </a:xfrm>
        <a:prstGeom prst="ellipse">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B3AECC-972E-4EA7-91BA-C0ADC9CA7D04}">
      <dsp:nvSpPr>
        <dsp:cNvPr id="0" name=""/>
        <dsp:cNvSpPr/>
      </dsp:nvSpPr>
      <dsp:spPr>
        <a:xfrm>
          <a:off x="7896002" y="1121882"/>
          <a:ext cx="1583111" cy="114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US" sz="6500" kern="1200"/>
        </a:p>
      </dsp:txBody>
      <dsp:txXfrm>
        <a:off x="7896002" y="1121882"/>
        <a:ext cx="1583111" cy="1144572"/>
      </dsp:txXfrm>
    </dsp:sp>
    <dsp:sp modelId="{E5901464-20F6-499B-A9A8-55C7AEC456A9}">
      <dsp:nvSpPr>
        <dsp:cNvPr id="0" name=""/>
        <dsp:cNvSpPr/>
      </dsp:nvSpPr>
      <dsp:spPr>
        <a:xfrm>
          <a:off x="6621995" y="2647131"/>
          <a:ext cx="1182635" cy="118238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2000" r="-4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2D6CAB-24CE-4B7D-B8B8-8E98D9835486}">
      <dsp:nvSpPr>
        <dsp:cNvPr id="0" name=""/>
        <dsp:cNvSpPr/>
      </dsp:nvSpPr>
      <dsp:spPr>
        <a:xfrm>
          <a:off x="7896002" y="2739410"/>
          <a:ext cx="1583111" cy="114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US" sz="6500" kern="1200"/>
        </a:p>
      </dsp:txBody>
      <dsp:txXfrm>
        <a:off x="7896002" y="2739410"/>
        <a:ext cx="1583111" cy="1144572"/>
      </dsp:txXfrm>
    </dsp:sp>
    <dsp:sp modelId="{659F2C02-AEAE-40A7-8438-8CEDC345156D}">
      <dsp:nvSpPr>
        <dsp:cNvPr id="0" name=""/>
        <dsp:cNvSpPr/>
      </dsp:nvSpPr>
      <dsp:spPr>
        <a:xfrm>
          <a:off x="5753001" y="3859780"/>
          <a:ext cx="1182635" cy="1182388"/>
        </a:xfrm>
        <a:prstGeom prst="ellipse">
          <a:avLst/>
        </a:prstGeom>
        <a:blipFill>
          <a:blip xmlns:r="http://schemas.openxmlformats.org/officeDocument/2006/relationships" r:embed="rId4"/>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F2C30E-83FA-4336-9A2C-9457F2669591}">
      <dsp:nvSpPr>
        <dsp:cNvPr id="0" name=""/>
        <dsp:cNvSpPr/>
      </dsp:nvSpPr>
      <dsp:spPr>
        <a:xfrm>
          <a:off x="7025711" y="3883982"/>
          <a:ext cx="1583111" cy="114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US" sz="6500" kern="1200"/>
        </a:p>
      </dsp:txBody>
      <dsp:txXfrm>
        <a:off x="7025711" y="3883982"/>
        <a:ext cx="1583111" cy="1144572"/>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14D2E3-2929-CD29-D049-89EA9A5AC194}"/>
              </a:ext>
            </a:extLst>
          </p:cNvPr>
          <p:cNvSpPr>
            <a:spLocks noGrp="1"/>
          </p:cNvSpPr>
          <p:nvPr>
            <p:ph type="hdr" sz="quarter"/>
          </p:nvPr>
        </p:nvSpPr>
        <p:spPr>
          <a:xfrm>
            <a:off x="0" y="0"/>
            <a:ext cx="3037840" cy="466434"/>
          </a:xfrm>
          <a:prstGeom prst="rect">
            <a:avLst/>
          </a:prstGeom>
        </p:spPr>
        <p:txBody>
          <a:bodyPr vert="horz" lIns="93172" tIns="46587" rIns="93172" bIns="46587" rtlCol="0"/>
          <a:lstStyle>
            <a:lvl1pPr algn="l">
              <a:defRPr sz="1200"/>
            </a:lvl1pPr>
          </a:lstStyle>
          <a:p>
            <a:endParaRPr lang="en-US"/>
          </a:p>
        </p:txBody>
      </p:sp>
      <p:sp>
        <p:nvSpPr>
          <p:cNvPr id="3" name="Date Placeholder 2">
            <a:extLst>
              <a:ext uri="{FF2B5EF4-FFF2-40B4-BE49-F238E27FC236}">
                <a16:creationId xmlns:a16="http://schemas.microsoft.com/office/drawing/2014/main" id="{121BC8F2-9D1A-691A-30A8-2EE75FF4524A}"/>
              </a:ext>
            </a:extLst>
          </p:cNvPr>
          <p:cNvSpPr>
            <a:spLocks noGrp="1"/>
          </p:cNvSpPr>
          <p:nvPr>
            <p:ph type="dt" sz="quarter" idx="1"/>
          </p:nvPr>
        </p:nvSpPr>
        <p:spPr>
          <a:xfrm>
            <a:off x="3970938" y="0"/>
            <a:ext cx="3037840" cy="466434"/>
          </a:xfrm>
          <a:prstGeom prst="rect">
            <a:avLst/>
          </a:prstGeom>
        </p:spPr>
        <p:txBody>
          <a:bodyPr vert="horz" lIns="93172" tIns="46587" rIns="93172" bIns="46587" rtlCol="0"/>
          <a:lstStyle>
            <a:lvl1pPr algn="r">
              <a:defRPr sz="1200"/>
            </a:lvl1pPr>
          </a:lstStyle>
          <a:p>
            <a:fld id="{718FDAA7-C4E5-B94C-A91A-9D1EF3B03550}" type="datetimeFigureOut">
              <a:rPr lang="en-US" smtClean="0"/>
              <a:t>4/20/2026</a:t>
            </a:fld>
            <a:endParaRPr lang="en-US"/>
          </a:p>
        </p:txBody>
      </p:sp>
      <p:sp>
        <p:nvSpPr>
          <p:cNvPr id="4" name="Footer Placeholder 3">
            <a:extLst>
              <a:ext uri="{FF2B5EF4-FFF2-40B4-BE49-F238E27FC236}">
                <a16:creationId xmlns:a16="http://schemas.microsoft.com/office/drawing/2014/main" id="{27FDD991-7FB2-D439-A3DE-A02E257D86FF}"/>
              </a:ext>
            </a:extLst>
          </p:cNvPr>
          <p:cNvSpPr>
            <a:spLocks noGrp="1"/>
          </p:cNvSpPr>
          <p:nvPr>
            <p:ph type="ftr" sz="quarter" idx="2"/>
          </p:nvPr>
        </p:nvSpPr>
        <p:spPr>
          <a:xfrm>
            <a:off x="0" y="8829968"/>
            <a:ext cx="3037840" cy="466433"/>
          </a:xfrm>
          <a:prstGeom prst="rect">
            <a:avLst/>
          </a:prstGeom>
        </p:spPr>
        <p:txBody>
          <a:bodyPr vert="horz" lIns="93172" tIns="46587" rIns="93172" bIns="46587"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46FC4F-0C37-3B37-0EFC-5DACBE208187}"/>
              </a:ext>
            </a:extLst>
          </p:cNvPr>
          <p:cNvSpPr>
            <a:spLocks noGrp="1"/>
          </p:cNvSpPr>
          <p:nvPr>
            <p:ph type="sldNum" sz="quarter" idx="3"/>
          </p:nvPr>
        </p:nvSpPr>
        <p:spPr>
          <a:xfrm>
            <a:off x="3970938" y="8829968"/>
            <a:ext cx="3037840" cy="466433"/>
          </a:xfrm>
          <a:prstGeom prst="rect">
            <a:avLst/>
          </a:prstGeom>
        </p:spPr>
        <p:txBody>
          <a:bodyPr vert="horz" lIns="93172" tIns="46587" rIns="93172" bIns="46587" rtlCol="0" anchor="b"/>
          <a:lstStyle>
            <a:lvl1pPr algn="r">
              <a:defRPr sz="1200"/>
            </a:lvl1pPr>
          </a:lstStyle>
          <a:p>
            <a:fld id="{B5693220-9623-F14B-B8B1-0FACC9B61273}" type="slidenum">
              <a:rPr lang="en-US" smtClean="0"/>
              <a:t>‹#›</a:t>
            </a:fld>
            <a:endParaRPr lang="en-US"/>
          </a:p>
        </p:txBody>
      </p:sp>
    </p:spTree>
    <p:extLst>
      <p:ext uri="{BB962C8B-B14F-4D97-AF65-F5344CB8AC3E}">
        <p14:creationId xmlns:p14="http://schemas.microsoft.com/office/powerpoint/2010/main" val="19575312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2" tIns="46587" rIns="93172" bIns="46587"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2" tIns="46587" rIns="93172" bIns="46587" rtlCol="0"/>
          <a:lstStyle>
            <a:lvl1pPr algn="r">
              <a:defRPr sz="1200"/>
            </a:lvl1pPr>
          </a:lstStyle>
          <a:p>
            <a:fld id="{C2931AA2-27C0-9944-88D2-35FCC77F5C1C}" type="datetimeFigureOut">
              <a:rPr lang="en-US" smtClean="0"/>
              <a:t>4/20/2026</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2" tIns="46587" rIns="93172" bIns="46587"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2" tIns="46587" rIns="93172" bIns="465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8"/>
            <a:ext cx="3037840" cy="466433"/>
          </a:xfrm>
          <a:prstGeom prst="rect">
            <a:avLst/>
          </a:prstGeom>
        </p:spPr>
        <p:txBody>
          <a:bodyPr vert="horz" lIns="93172" tIns="46587" rIns="93172" bIns="46587"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8"/>
            <a:ext cx="3037840" cy="466433"/>
          </a:xfrm>
          <a:prstGeom prst="rect">
            <a:avLst/>
          </a:prstGeom>
        </p:spPr>
        <p:txBody>
          <a:bodyPr vert="horz" lIns="93172" tIns="46587" rIns="93172" bIns="46587" rtlCol="0" anchor="b"/>
          <a:lstStyle>
            <a:lvl1pPr algn="r">
              <a:defRPr sz="1200"/>
            </a:lvl1pPr>
          </a:lstStyle>
          <a:p>
            <a:fld id="{B9ED5C6A-5C1A-D945-BAEC-B14ADEDD4A69}" type="slidenum">
              <a:rPr lang="en-US" smtClean="0"/>
              <a:t>‹#›</a:t>
            </a:fld>
            <a:endParaRPr lang="en-US"/>
          </a:p>
        </p:txBody>
      </p:sp>
    </p:spTree>
    <p:extLst>
      <p:ext uri="{BB962C8B-B14F-4D97-AF65-F5344CB8AC3E}">
        <p14:creationId xmlns:p14="http://schemas.microsoft.com/office/powerpoint/2010/main" val="3258588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spo.nasa.gov/atmosphere_2026"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2026 Atmosphere Investigator Meeting</a:t>
            </a:r>
          </a:p>
          <a:p>
            <a:r>
              <a:rPr lang="en-US"/>
              <a:t>April 21, 2026</a:t>
            </a:r>
          </a:p>
          <a:p>
            <a:r>
              <a:rPr lang="en-US" err="1"/>
              <a:t>LaRC</a:t>
            </a:r>
            <a:endParaRPr lang="en-US"/>
          </a:p>
          <a:p>
            <a:r>
              <a:rPr lang="en-US">
                <a:hlinkClick r:id="rId3"/>
              </a:rPr>
              <a:t>Atmosphere 2026 Overview | Atmosphere 2026</a:t>
            </a:r>
            <a:r>
              <a:rPr lang="en-US"/>
              <a:t> </a:t>
            </a:r>
          </a:p>
        </p:txBody>
      </p:sp>
      <p:sp>
        <p:nvSpPr>
          <p:cNvPr id="4" name="Slide Number Placeholder 3"/>
          <p:cNvSpPr>
            <a:spLocks noGrp="1"/>
          </p:cNvSpPr>
          <p:nvPr>
            <p:ph type="sldNum" sz="quarter" idx="5"/>
          </p:nvPr>
        </p:nvSpPr>
        <p:spPr/>
        <p:txBody>
          <a:bodyPr/>
          <a:lstStyle/>
          <a:p>
            <a:fld id="{B9ED5C6A-5C1A-D945-BAEC-B14ADEDD4A69}" type="slidenum">
              <a:rPr lang="en-US" smtClean="0"/>
              <a:t>1</a:t>
            </a:fld>
            <a:endParaRPr lang="en-US"/>
          </a:p>
        </p:txBody>
      </p:sp>
    </p:spTree>
    <p:extLst>
      <p:ext uri="{BB962C8B-B14F-4D97-AF65-F5344CB8AC3E}">
        <p14:creationId xmlns:p14="http://schemas.microsoft.com/office/powerpoint/2010/main" val="4003033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2</a:t>
            </a:fld>
            <a:endParaRPr lang="en-US"/>
          </a:p>
        </p:txBody>
      </p:sp>
    </p:spTree>
    <p:extLst>
      <p:ext uri="{BB962C8B-B14F-4D97-AF65-F5344CB8AC3E}">
        <p14:creationId xmlns:p14="http://schemas.microsoft.com/office/powerpoint/2010/main" val="1951230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3</a:t>
            </a:fld>
            <a:endParaRPr lang="en-US"/>
          </a:p>
        </p:txBody>
      </p:sp>
    </p:spTree>
    <p:extLst>
      <p:ext uri="{BB962C8B-B14F-4D97-AF65-F5344CB8AC3E}">
        <p14:creationId xmlns:p14="http://schemas.microsoft.com/office/powerpoint/2010/main" val="368833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defTabSz="949426">
              <a:defRPr/>
            </a:pPr>
            <a:fld id="{CD55D744-63D1-449E-BD91-E870527A2940}" type="slidenum">
              <a:rPr lang="en-US">
                <a:solidFill>
                  <a:prstClr val="black"/>
                </a:solidFill>
                <a:latin typeface="Aptos" panose="02110004020202020204"/>
              </a:rPr>
              <a:pPr defTabSz="949426">
                <a:defRPr/>
              </a:pPr>
              <a:t>4</a:t>
            </a:fld>
            <a:endParaRPr lang="en-US">
              <a:solidFill>
                <a:prstClr val="black"/>
              </a:solidFill>
              <a:latin typeface="Aptos" panose="02110004020202020204"/>
            </a:endParaRPr>
          </a:p>
        </p:txBody>
      </p:sp>
    </p:spTree>
    <p:extLst>
      <p:ext uri="{BB962C8B-B14F-4D97-AF65-F5344CB8AC3E}">
        <p14:creationId xmlns:p14="http://schemas.microsoft.com/office/powerpoint/2010/main" val="2602135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6</a:t>
            </a:fld>
            <a:endParaRPr lang="en-US"/>
          </a:p>
        </p:txBody>
      </p:sp>
    </p:spTree>
    <p:extLst>
      <p:ext uri="{BB962C8B-B14F-4D97-AF65-F5344CB8AC3E}">
        <p14:creationId xmlns:p14="http://schemas.microsoft.com/office/powerpoint/2010/main" val="680318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A26F7-D430-CAE0-AE55-B6BC93188D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01E32C-6266-CAD9-4C89-04C1F79458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3CE3DB-2808-3F6E-9BB2-ABABA42FE35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A131947-0188-5520-BA81-3C8C2404B7C2}"/>
              </a:ext>
            </a:extLst>
          </p:cNvPr>
          <p:cNvSpPr>
            <a:spLocks noGrp="1"/>
          </p:cNvSpPr>
          <p:nvPr>
            <p:ph type="sldNum" sz="quarter" idx="5"/>
          </p:nvPr>
        </p:nvSpPr>
        <p:spPr/>
        <p:txBody>
          <a:bodyPr/>
          <a:lstStyle/>
          <a:p>
            <a:fld id="{B9ED5C6A-5C1A-D945-BAEC-B14ADEDD4A69}" type="slidenum">
              <a:rPr lang="en-US" smtClean="0"/>
              <a:t>7</a:t>
            </a:fld>
            <a:endParaRPr lang="en-US"/>
          </a:p>
        </p:txBody>
      </p:sp>
    </p:spTree>
    <p:extLst>
      <p:ext uri="{BB962C8B-B14F-4D97-AF65-F5344CB8AC3E}">
        <p14:creationId xmlns:p14="http://schemas.microsoft.com/office/powerpoint/2010/main" val="542277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31723">
              <a:defRPr/>
            </a:pPr>
            <a:fld id="{6115048E-EAD0-1E4C-AD51-E92F26973CA5}" type="slidenum">
              <a:rPr lang="en-US">
                <a:solidFill>
                  <a:prstClr val="black"/>
                </a:solidFill>
                <a:latin typeface="Aptos" panose="02110004020202020204"/>
              </a:rPr>
              <a:pPr defTabSz="931723">
                <a:defRPr/>
              </a:pPr>
              <a:t>8</a:t>
            </a:fld>
            <a:endParaRPr lang="en-US">
              <a:solidFill>
                <a:prstClr val="black"/>
              </a:solidFill>
              <a:latin typeface="Aptos" panose="02110004020202020204"/>
            </a:endParaRPr>
          </a:p>
        </p:txBody>
      </p:sp>
    </p:spTree>
    <p:extLst>
      <p:ext uri="{BB962C8B-B14F-4D97-AF65-F5344CB8AC3E}">
        <p14:creationId xmlns:p14="http://schemas.microsoft.com/office/powerpoint/2010/main" val="1471601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9</a:t>
            </a:fld>
            <a:endParaRPr lang="en-US"/>
          </a:p>
        </p:txBody>
      </p:sp>
    </p:spTree>
    <p:extLst>
      <p:ext uri="{BB962C8B-B14F-4D97-AF65-F5344CB8AC3E}">
        <p14:creationId xmlns:p14="http://schemas.microsoft.com/office/powerpoint/2010/main" val="3219410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31723">
              <a:defRPr/>
            </a:pPr>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10</a:t>
            </a:fld>
            <a:endParaRPr lang="en-US"/>
          </a:p>
        </p:txBody>
      </p:sp>
    </p:spTree>
    <p:extLst>
      <p:ext uri="{BB962C8B-B14F-4D97-AF65-F5344CB8AC3E}">
        <p14:creationId xmlns:p14="http://schemas.microsoft.com/office/powerpoint/2010/main" val="131655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solidFill>
                <a:srgbClr val="FFFFFF"/>
              </a:solidFill>
              <a:latin typeface="Aptos"/>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11</a:t>
            </a:fld>
            <a:endParaRPr lang="en-US"/>
          </a:p>
        </p:txBody>
      </p:sp>
    </p:spTree>
    <p:extLst>
      <p:ext uri="{BB962C8B-B14F-4D97-AF65-F5344CB8AC3E}">
        <p14:creationId xmlns:p14="http://schemas.microsoft.com/office/powerpoint/2010/main" val="405115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ADB59-DA75-0B99-D43C-CF83E7ED1F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E1D2BB-2911-ACBB-63F7-5CBC1498181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03586C4-9E1D-9940-9A44-98C58EE2D1E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9B8C5DB-09CB-7E60-8D46-A83BA07B7219}"/>
              </a:ext>
            </a:extLst>
          </p:cNvPr>
          <p:cNvSpPr>
            <a:spLocks noGrp="1"/>
          </p:cNvSpPr>
          <p:nvPr>
            <p:ph type="sldNum" sz="quarter" idx="5"/>
          </p:nvPr>
        </p:nvSpPr>
        <p:spPr/>
        <p:txBody>
          <a:bodyPr/>
          <a:lstStyle/>
          <a:p>
            <a:fld id="{B9ED5C6A-5C1A-D945-BAEC-B14ADEDD4A69}" type="slidenum">
              <a:rPr lang="en-US" smtClean="0"/>
              <a:t>12</a:t>
            </a:fld>
            <a:endParaRPr lang="en-US"/>
          </a:p>
        </p:txBody>
      </p:sp>
    </p:spTree>
    <p:extLst>
      <p:ext uri="{BB962C8B-B14F-4D97-AF65-F5344CB8AC3E}">
        <p14:creationId xmlns:p14="http://schemas.microsoft.com/office/powerpoint/2010/main" val="1546934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13</a:t>
            </a:fld>
            <a:endParaRPr lang="en-US"/>
          </a:p>
        </p:txBody>
      </p:sp>
    </p:spTree>
    <p:extLst>
      <p:ext uri="{BB962C8B-B14F-4D97-AF65-F5344CB8AC3E}">
        <p14:creationId xmlns:p14="http://schemas.microsoft.com/office/powerpoint/2010/main" val="2325927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14</a:t>
            </a:fld>
            <a:endParaRPr lang="en-US"/>
          </a:p>
        </p:txBody>
      </p:sp>
    </p:spTree>
    <p:extLst>
      <p:ext uri="{BB962C8B-B14F-4D97-AF65-F5344CB8AC3E}">
        <p14:creationId xmlns:p14="http://schemas.microsoft.com/office/powerpoint/2010/main" val="1607183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15</a:t>
            </a:fld>
            <a:endParaRPr lang="en-US"/>
          </a:p>
        </p:txBody>
      </p:sp>
    </p:spTree>
    <p:extLst>
      <p:ext uri="{BB962C8B-B14F-4D97-AF65-F5344CB8AC3E}">
        <p14:creationId xmlns:p14="http://schemas.microsoft.com/office/powerpoint/2010/main" val="956832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16</a:t>
            </a:fld>
            <a:endParaRPr lang="en-US"/>
          </a:p>
        </p:txBody>
      </p:sp>
    </p:spTree>
    <p:extLst>
      <p:ext uri="{BB962C8B-B14F-4D97-AF65-F5344CB8AC3E}">
        <p14:creationId xmlns:p14="http://schemas.microsoft.com/office/powerpoint/2010/main" val="2764464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002EF43-355A-E84D-90AD-6A41626E0E6E}" type="slidenum">
              <a:rPr lang="en-US" smtClean="0"/>
              <a:t>17</a:t>
            </a:fld>
            <a:endParaRPr lang="en-US"/>
          </a:p>
        </p:txBody>
      </p:sp>
    </p:spTree>
    <p:extLst>
      <p:ext uri="{BB962C8B-B14F-4D97-AF65-F5344CB8AC3E}">
        <p14:creationId xmlns:p14="http://schemas.microsoft.com/office/powerpoint/2010/main" val="1441559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18</a:t>
            </a:fld>
            <a:endParaRPr lang="en-US"/>
          </a:p>
        </p:txBody>
      </p:sp>
    </p:spTree>
    <p:extLst>
      <p:ext uri="{BB962C8B-B14F-4D97-AF65-F5344CB8AC3E}">
        <p14:creationId xmlns:p14="http://schemas.microsoft.com/office/powerpoint/2010/main" val="2009686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19</a:t>
            </a:fld>
            <a:endParaRPr lang="en-US"/>
          </a:p>
        </p:txBody>
      </p:sp>
    </p:spTree>
    <p:extLst>
      <p:ext uri="{BB962C8B-B14F-4D97-AF65-F5344CB8AC3E}">
        <p14:creationId xmlns:p14="http://schemas.microsoft.com/office/powerpoint/2010/main" val="6371244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20</a:t>
            </a:fld>
            <a:endParaRPr lang="en-US"/>
          </a:p>
        </p:txBody>
      </p:sp>
    </p:spTree>
    <p:extLst>
      <p:ext uri="{BB962C8B-B14F-4D97-AF65-F5344CB8AC3E}">
        <p14:creationId xmlns:p14="http://schemas.microsoft.com/office/powerpoint/2010/main" val="21520872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21</a:t>
            </a:fld>
            <a:endParaRPr lang="en-US"/>
          </a:p>
        </p:txBody>
      </p:sp>
    </p:spTree>
    <p:extLst>
      <p:ext uri="{BB962C8B-B14F-4D97-AF65-F5344CB8AC3E}">
        <p14:creationId xmlns:p14="http://schemas.microsoft.com/office/powerpoint/2010/main" val="2182454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22</a:t>
            </a:fld>
            <a:endParaRPr lang="en-US"/>
          </a:p>
        </p:txBody>
      </p:sp>
    </p:spTree>
    <p:extLst>
      <p:ext uri="{BB962C8B-B14F-4D97-AF65-F5344CB8AC3E}">
        <p14:creationId xmlns:p14="http://schemas.microsoft.com/office/powerpoint/2010/main" val="661658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sz="1400"/>
          </a:p>
        </p:txBody>
      </p:sp>
      <p:sp>
        <p:nvSpPr>
          <p:cNvPr id="4" name="Slide Number Placeholder 3"/>
          <p:cNvSpPr>
            <a:spLocks noGrp="1"/>
          </p:cNvSpPr>
          <p:nvPr>
            <p:ph type="sldNum" sz="quarter" idx="5"/>
          </p:nvPr>
        </p:nvSpPr>
        <p:spPr/>
        <p:txBody>
          <a:bodyPr/>
          <a:lstStyle/>
          <a:p>
            <a:fld id="{B9ED5C6A-5C1A-D945-BAEC-B14ADEDD4A69}" type="slidenum">
              <a:rPr lang="en-US" smtClean="0"/>
              <a:t>23</a:t>
            </a:fld>
            <a:endParaRPr lang="en-US"/>
          </a:p>
        </p:txBody>
      </p:sp>
    </p:spTree>
    <p:extLst>
      <p:ext uri="{BB962C8B-B14F-4D97-AF65-F5344CB8AC3E}">
        <p14:creationId xmlns:p14="http://schemas.microsoft.com/office/powerpoint/2010/main" val="22126530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9ED5C6A-5C1A-D945-BAEC-B14ADEDD4A69}" type="slidenum">
              <a:rPr lang="en-US" smtClean="0"/>
              <a:t>24</a:t>
            </a:fld>
            <a:endParaRPr lang="en-US"/>
          </a:p>
        </p:txBody>
      </p:sp>
    </p:spTree>
    <p:extLst>
      <p:ext uri="{BB962C8B-B14F-4D97-AF65-F5344CB8AC3E}">
        <p14:creationId xmlns:p14="http://schemas.microsoft.com/office/powerpoint/2010/main" val="2023057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D747D-A683-CD02-82AC-C33503D82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62611-12B7-B194-AF71-4E93C9B0345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FEDF2BC-2F17-0CA8-7827-EEF08A6748D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E44E056-A840-591A-20CB-603822FA722C}"/>
              </a:ext>
            </a:extLst>
          </p:cNvPr>
          <p:cNvSpPr>
            <a:spLocks noGrp="1"/>
          </p:cNvSpPr>
          <p:nvPr>
            <p:ph type="sldNum" sz="quarter" idx="5"/>
          </p:nvPr>
        </p:nvSpPr>
        <p:spPr/>
        <p:txBody>
          <a:bodyPr/>
          <a:lstStyle/>
          <a:p>
            <a:fld id="{B9ED5C6A-5C1A-D945-BAEC-B14ADEDD4A69}" type="slidenum">
              <a:rPr lang="en-US" smtClean="0"/>
              <a:t>25</a:t>
            </a:fld>
            <a:endParaRPr lang="en-US"/>
          </a:p>
        </p:txBody>
      </p:sp>
    </p:spTree>
    <p:extLst>
      <p:ext uri="{BB962C8B-B14F-4D97-AF65-F5344CB8AC3E}">
        <p14:creationId xmlns:p14="http://schemas.microsoft.com/office/powerpoint/2010/main" val="32719311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27</a:t>
            </a:fld>
            <a:endParaRPr lang="en-US"/>
          </a:p>
        </p:txBody>
      </p:sp>
    </p:spTree>
    <p:extLst>
      <p:ext uri="{BB962C8B-B14F-4D97-AF65-F5344CB8AC3E}">
        <p14:creationId xmlns:p14="http://schemas.microsoft.com/office/powerpoint/2010/main" val="13319174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40D59-8CC0-0E3D-5761-B2868FFB95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E76-5CBE-A3CE-5E41-8ED4FF493CF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9869D76-758F-60F2-65FD-262BBBB0CCF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914482B-E18F-968C-DB6D-D7B7F94AF8BB}"/>
              </a:ext>
            </a:extLst>
          </p:cNvPr>
          <p:cNvSpPr>
            <a:spLocks noGrp="1"/>
          </p:cNvSpPr>
          <p:nvPr>
            <p:ph type="sldNum" sz="quarter" idx="5"/>
          </p:nvPr>
        </p:nvSpPr>
        <p:spPr/>
        <p:txBody>
          <a:bodyPr/>
          <a:lstStyle/>
          <a:p>
            <a:pPr defTabSz="931723">
              <a:defRPr/>
            </a:pPr>
            <a:fld id="{B9ED5C6A-5C1A-D945-BAEC-B14ADEDD4A69}" type="slidenum">
              <a:rPr lang="en-US">
                <a:solidFill>
                  <a:prstClr val="black"/>
                </a:solidFill>
                <a:latin typeface="Aptos" panose="02110004020202020204"/>
              </a:rPr>
              <a:pPr defTabSz="931723">
                <a:defRPr/>
              </a:pPr>
              <a:t>28</a:t>
            </a:fld>
            <a:endParaRPr lang="en-US">
              <a:solidFill>
                <a:prstClr val="black"/>
              </a:solidFill>
              <a:latin typeface="Aptos" panose="02110004020202020204"/>
            </a:endParaRPr>
          </a:p>
        </p:txBody>
      </p:sp>
    </p:spTree>
    <p:extLst>
      <p:ext uri="{BB962C8B-B14F-4D97-AF65-F5344CB8AC3E}">
        <p14:creationId xmlns:p14="http://schemas.microsoft.com/office/powerpoint/2010/main" val="23824684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29</a:t>
            </a:fld>
            <a:endParaRPr lang="en-US"/>
          </a:p>
        </p:txBody>
      </p:sp>
    </p:spTree>
    <p:extLst>
      <p:ext uri="{BB962C8B-B14F-4D97-AF65-F5344CB8AC3E}">
        <p14:creationId xmlns:p14="http://schemas.microsoft.com/office/powerpoint/2010/main" val="895577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30</a:t>
            </a:fld>
            <a:endParaRPr lang="en-US"/>
          </a:p>
        </p:txBody>
      </p:sp>
    </p:spTree>
    <p:extLst>
      <p:ext uri="{BB962C8B-B14F-4D97-AF65-F5344CB8AC3E}">
        <p14:creationId xmlns:p14="http://schemas.microsoft.com/office/powerpoint/2010/main" val="709989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8646A-7647-3BEF-1567-6981A23862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3F43E-CD93-5702-F7E2-641C9F55E6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FA76F4-5D19-45A1-FCD3-6266E09F2FE8}"/>
              </a:ext>
            </a:extLst>
          </p:cNvPr>
          <p:cNvSpPr>
            <a:spLocks noGrp="1"/>
          </p:cNvSpPr>
          <p:nvPr>
            <p:ph type="body" idx="1"/>
          </p:nvPr>
        </p:nvSpPr>
        <p:spPr/>
        <p:txBody>
          <a:bodyPr/>
          <a:lstStyle/>
          <a:p>
            <a:pPr defTabSz="931723">
              <a:defRPr/>
            </a:pPr>
            <a:r>
              <a:rPr lang="en-US" dirty="0"/>
              <a:t>Source: March 2026 CESAS Presentation</a:t>
            </a:r>
          </a:p>
          <a:p>
            <a:pPr defTabSz="931723">
              <a:defRPr/>
            </a:pPr>
            <a:endParaRPr lang="en-US" dirty="0"/>
          </a:p>
        </p:txBody>
      </p:sp>
      <p:sp>
        <p:nvSpPr>
          <p:cNvPr id="4" name="Slide Number Placeholder 3">
            <a:extLst>
              <a:ext uri="{FF2B5EF4-FFF2-40B4-BE49-F238E27FC236}">
                <a16:creationId xmlns:a16="http://schemas.microsoft.com/office/drawing/2014/main" id="{57BCAC9E-1D93-7050-33FB-3C9702AA367E}"/>
              </a:ext>
            </a:extLst>
          </p:cNvPr>
          <p:cNvSpPr>
            <a:spLocks noGrp="1"/>
          </p:cNvSpPr>
          <p:nvPr>
            <p:ph type="sldNum" sz="quarter" idx="5"/>
          </p:nvPr>
        </p:nvSpPr>
        <p:spPr/>
        <p:txBody>
          <a:bodyPr/>
          <a:lstStyle/>
          <a:p>
            <a:pPr defTabSz="931723">
              <a:defRPr/>
            </a:pPr>
            <a:fld id="{2F8C878E-FBC8-404A-8280-3B2985198F87}" type="slidenum">
              <a:rPr lang="en-US">
                <a:solidFill>
                  <a:prstClr val="black"/>
                </a:solidFill>
                <a:latin typeface="Aptos" panose="02110004020202020204"/>
              </a:rPr>
              <a:pPr defTabSz="931723">
                <a:defRPr/>
              </a:pPr>
              <a:t>33</a:t>
            </a:fld>
            <a:endParaRPr lang="en-US">
              <a:solidFill>
                <a:prstClr val="black"/>
              </a:solidFill>
              <a:latin typeface="Aptos" panose="02110004020202020204"/>
            </a:endParaRPr>
          </a:p>
        </p:txBody>
      </p:sp>
    </p:spTree>
    <p:extLst>
      <p:ext uri="{BB962C8B-B14F-4D97-AF65-F5344CB8AC3E}">
        <p14:creationId xmlns:p14="http://schemas.microsoft.com/office/powerpoint/2010/main" val="27780088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35</a:t>
            </a:fld>
            <a:endParaRPr lang="en-US"/>
          </a:p>
        </p:txBody>
      </p:sp>
    </p:spTree>
    <p:extLst>
      <p:ext uri="{BB962C8B-B14F-4D97-AF65-F5344CB8AC3E}">
        <p14:creationId xmlns:p14="http://schemas.microsoft.com/office/powerpoint/2010/main" val="40657826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2B94D-9A47-D872-7921-C1BD3F493C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D000BB-5F81-F5E5-BF91-06FA13E938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383B72-C8A4-F393-8FFE-A5EDF0C984E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242B756-8F32-5AAA-45A3-352C40C979A2}"/>
              </a:ext>
            </a:extLst>
          </p:cNvPr>
          <p:cNvSpPr>
            <a:spLocks noGrp="1"/>
          </p:cNvSpPr>
          <p:nvPr>
            <p:ph type="sldNum" sz="quarter" idx="5"/>
          </p:nvPr>
        </p:nvSpPr>
        <p:spPr/>
        <p:txBody>
          <a:bodyPr/>
          <a:lstStyle/>
          <a:p>
            <a:fld id="{B9ED5C6A-5C1A-D945-BAEC-B14ADEDD4A69}" type="slidenum">
              <a:rPr lang="en-US" smtClean="0"/>
              <a:t>36</a:t>
            </a:fld>
            <a:endParaRPr lang="en-US"/>
          </a:p>
        </p:txBody>
      </p:sp>
    </p:spTree>
    <p:extLst>
      <p:ext uri="{BB962C8B-B14F-4D97-AF65-F5344CB8AC3E}">
        <p14:creationId xmlns:p14="http://schemas.microsoft.com/office/powerpoint/2010/main" val="20089998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37</a:t>
            </a:fld>
            <a:endParaRPr lang="en-US"/>
          </a:p>
        </p:txBody>
      </p:sp>
    </p:spTree>
    <p:extLst>
      <p:ext uri="{BB962C8B-B14F-4D97-AF65-F5344CB8AC3E}">
        <p14:creationId xmlns:p14="http://schemas.microsoft.com/office/powerpoint/2010/main" val="21436053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39</a:t>
            </a:fld>
            <a:endParaRPr lang="en-US"/>
          </a:p>
        </p:txBody>
      </p:sp>
    </p:spTree>
    <p:extLst>
      <p:ext uri="{BB962C8B-B14F-4D97-AF65-F5344CB8AC3E}">
        <p14:creationId xmlns:p14="http://schemas.microsoft.com/office/powerpoint/2010/main" val="10153152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AC20E-1689-1098-3AFF-F25C2984C9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CE0BB8-3209-086F-8AB5-A84E2D1DFA4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B7E8C86-2259-5A34-7F73-1CDAFC32DE3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537DC39-3CDE-6C9C-D04A-D754670C3008}"/>
              </a:ext>
            </a:extLst>
          </p:cNvPr>
          <p:cNvSpPr>
            <a:spLocks noGrp="1"/>
          </p:cNvSpPr>
          <p:nvPr>
            <p:ph type="sldNum" sz="quarter" idx="5"/>
          </p:nvPr>
        </p:nvSpPr>
        <p:spPr/>
        <p:txBody>
          <a:bodyPr/>
          <a:lstStyle/>
          <a:p>
            <a:fld id="{B9ED5C6A-5C1A-D945-BAEC-B14ADEDD4A69}" type="slidenum">
              <a:rPr lang="en-US" smtClean="0"/>
              <a:t>40</a:t>
            </a:fld>
            <a:endParaRPr lang="en-US"/>
          </a:p>
        </p:txBody>
      </p:sp>
    </p:spTree>
    <p:extLst>
      <p:ext uri="{BB962C8B-B14F-4D97-AF65-F5344CB8AC3E}">
        <p14:creationId xmlns:p14="http://schemas.microsoft.com/office/powerpoint/2010/main" val="18232845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112B0-AB6B-72B2-7F5B-CE47B958CD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8D1342-430C-9935-C2DB-7F64CE0D9D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8D1808A-5CF2-BA19-6ADC-0813989F098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84BA2F-C318-908B-E477-9024FC8BDF9E}"/>
              </a:ext>
            </a:extLst>
          </p:cNvPr>
          <p:cNvSpPr>
            <a:spLocks noGrp="1"/>
          </p:cNvSpPr>
          <p:nvPr>
            <p:ph type="sldNum" sz="quarter" idx="5"/>
          </p:nvPr>
        </p:nvSpPr>
        <p:spPr/>
        <p:txBody>
          <a:bodyPr/>
          <a:lstStyle/>
          <a:p>
            <a:pPr defTabSz="931723">
              <a:defRPr/>
            </a:pPr>
            <a:fld id="{3BF57312-A1C9-6B4A-8548-9BE8E3E88D61}" type="slidenum">
              <a:rPr lang="en-US">
                <a:solidFill>
                  <a:prstClr val="black"/>
                </a:solidFill>
                <a:latin typeface="Aptos" panose="02110004020202020204"/>
              </a:rPr>
              <a:pPr defTabSz="931723">
                <a:defRPr/>
              </a:pPr>
              <a:t>41</a:t>
            </a:fld>
            <a:endParaRPr lang="en-US">
              <a:solidFill>
                <a:prstClr val="black"/>
              </a:solidFill>
              <a:latin typeface="Aptos" panose="02110004020202020204"/>
            </a:endParaRPr>
          </a:p>
        </p:txBody>
      </p:sp>
    </p:spTree>
    <p:extLst>
      <p:ext uri="{BB962C8B-B14F-4D97-AF65-F5344CB8AC3E}">
        <p14:creationId xmlns:p14="http://schemas.microsoft.com/office/powerpoint/2010/main" val="410377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22.png"/><Relationship Id="rId1" Type="http://schemas.openxmlformats.org/officeDocument/2006/relationships/slideMaster" Target="../slideMasters/slideMaster1.xml"/><Relationship Id="rId6" Type="http://schemas.openxmlformats.org/officeDocument/2006/relationships/chart" Target="../charts/chart1.xml"/><Relationship Id="rId5" Type="http://schemas.openxmlformats.org/officeDocument/2006/relationships/image" Target="../media/image24.png"/><Relationship Id="rId4" Type="http://schemas.openxmlformats.org/officeDocument/2006/relationships/image" Target="../media/image2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5.png"/><Relationship Id="rId4" Type="http://schemas.openxmlformats.org/officeDocument/2006/relationships/image" Target="../media/image3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Master" Target="../slideMasters/slideMaster1.xml"/><Relationship Id="rId4" Type="http://schemas.openxmlformats.org/officeDocument/2006/relationships/image" Target="../media/image3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6.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7.png"/><Relationship Id="rId1" Type="http://schemas.openxmlformats.org/officeDocument/2006/relationships/slideMaster" Target="../slideMasters/slideMaster1.xml"/><Relationship Id="rId4" Type="http://schemas.openxmlformats.org/officeDocument/2006/relationships/image" Target="../media/image68.png"/></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Master" Target="../slideMasters/slideMaster3.xml"/><Relationship Id="rId4" Type="http://schemas.openxmlformats.org/officeDocument/2006/relationships/image" Target="../media/image73.png"/></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0.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1.png"/><Relationship Id="rId1" Type="http://schemas.openxmlformats.org/officeDocument/2006/relationships/slideMaster" Target="../slideMasters/slideMaster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4.xml"/><Relationship Id="rId4" Type="http://schemas.openxmlformats.org/officeDocument/2006/relationships/image" Target="../media/image8.png"/></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4.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22.png"/><Relationship Id="rId1" Type="http://schemas.openxmlformats.org/officeDocument/2006/relationships/slideMaster" Target="../slideMasters/slideMaster4.xml"/><Relationship Id="rId6" Type="http://schemas.openxmlformats.org/officeDocument/2006/relationships/chart" Target="../charts/chart2.xml"/><Relationship Id="rId5" Type="http://schemas.openxmlformats.org/officeDocument/2006/relationships/image" Target="../media/image24.png"/><Relationship Id="rId4" Type="http://schemas.openxmlformats.org/officeDocument/2006/relationships/image" Target="../media/image23.pn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1.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5.png"/><Relationship Id="rId4" Type="http://schemas.openxmlformats.org/officeDocument/2006/relationships/image" Target="../media/image34.png"/></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9.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jpeg"/><Relationship Id="rId1" Type="http://schemas.openxmlformats.org/officeDocument/2006/relationships/slideMaster" Target="../slideMasters/slideMaster4.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Master" Target="../slideMasters/slideMaster4.xml"/><Relationship Id="rId4" Type="http://schemas.openxmlformats.org/officeDocument/2006/relationships/image" Target="../media/image38.png"/></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png"/><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5.jpeg"/><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4.xml"/></Relationships>
</file>

<file path=ppt/slideLayouts/_rels/slideLayout19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4.xml"/></Relationships>
</file>

<file path=ppt/slideLayouts/_rels/slideLayout19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0.jpeg"/><Relationship Id="rId1" Type="http://schemas.openxmlformats.org/officeDocument/2006/relationships/slideMaster" Target="../slideMasters/slideMaster4.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6.jpeg"/><Relationship Id="rId1" Type="http://schemas.openxmlformats.org/officeDocument/2006/relationships/slideMaster" Target="../slideMasters/slideMaster4.xml"/></Relationships>
</file>

<file path=ppt/slideLayouts/_rels/slideLayout19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7.png"/><Relationship Id="rId1" Type="http://schemas.openxmlformats.org/officeDocument/2006/relationships/slideMaster" Target="../slideMasters/slideMaster4.xml"/><Relationship Id="rId4" Type="http://schemas.openxmlformats.org/officeDocument/2006/relationships/image" Target="../media/image68.png"/></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Master" Target="../slideMasters/slideMaster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50D6BE-EC7A-19A3-12E7-4D67D1BFC58D}"/>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15C11AC-7C60-3DBB-9E46-1266D04EAC4D}"/>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olorful, tableware, dishware&#10;&#10;AI-generated content may be incorrect.">
            <a:extLst>
              <a:ext uri="{FF2B5EF4-FFF2-40B4-BE49-F238E27FC236}">
                <a16:creationId xmlns:a16="http://schemas.microsoft.com/office/drawing/2014/main" id="{2345C704-5A9C-7613-25B2-E3B80BACC28C}"/>
              </a:ext>
            </a:extLst>
          </p:cNvPr>
          <p:cNvPicPr>
            <a:picLocks noChangeAspect="1"/>
          </p:cNvPicPr>
          <p:nvPr userDrawn="1"/>
        </p:nvPicPr>
        <p:blipFill>
          <a:blip r:embed="rId2"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Text&#10;&#10;AI-generated content may be incorrect.">
            <a:extLst>
              <a:ext uri="{FF2B5EF4-FFF2-40B4-BE49-F238E27FC236}">
                <a16:creationId xmlns:a16="http://schemas.microsoft.com/office/drawing/2014/main" id="{A27EFC02-093A-ED80-EC3C-821F7246BB4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63920" y="247278"/>
            <a:ext cx="2768163" cy="1082101"/>
          </a:xfrm>
          <a:prstGeom prst="rect">
            <a:avLst/>
          </a:prstGeom>
        </p:spPr>
      </p:pic>
      <p:sp>
        <p:nvSpPr>
          <p:cNvPr id="10" name="TextBox 9">
            <a:extLst>
              <a:ext uri="{FF2B5EF4-FFF2-40B4-BE49-F238E27FC236}">
                <a16:creationId xmlns:a16="http://schemas.microsoft.com/office/drawing/2014/main" id="{6A2116FD-600B-AC2E-533C-69DA27E977D1}"/>
              </a:ext>
            </a:extLst>
          </p:cNvPr>
          <p:cNvSpPr txBox="1"/>
          <p:nvPr userDrawn="1"/>
        </p:nvSpPr>
        <p:spPr>
          <a:xfrm>
            <a:off x="376478" y="2815048"/>
            <a:ext cx="3707704" cy="1195199"/>
          </a:xfrm>
          <a:prstGeom prst="rect">
            <a:avLst/>
          </a:prstGeom>
          <a:noFill/>
        </p:spPr>
        <p:txBody>
          <a:bodyPr wrap="square" rtlCol="0" anchor="ctr">
            <a:spAutoFit/>
          </a:bodyPr>
          <a:lstStyle/>
          <a:p>
            <a:pPr>
              <a:lnSpc>
                <a:spcPts val="4300"/>
              </a:lnSpc>
            </a:pPr>
            <a:r>
              <a:rPr lang="en-US" sz="4300" b="0" i="0">
                <a:solidFill>
                  <a:schemeClr val="bg1"/>
                </a:solidFill>
                <a:latin typeface="Arial" panose="020B0604020202020204" pitchFamily="34" charset="0"/>
                <a:cs typeface="Arial" panose="020B0604020202020204" pitchFamily="34" charset="0"/>
              </a:rPr>
              <a:t>Presentation </a:t>
            </a:r>
            <a:br>
              <a:rPr lang="en-US" sz="4300" b="0" i="0">
                <a:solidFill>
                  <a:schemeClr val="bg1"/>
                </a:solidFill>
                <a:latin typeface="Arial" panose="020B0604020202020204" pitchFamily="34" charset="0"/>
                <a:cs typeface="Arial" panose="020B0604020202020204" pitchFamily="34" charset="0"/>
              </a:rPr>
            </a:br>
            <a:r>
              <a:rPr lang="en-US" sz="4300" b="1" i="0">
                <a:solidFill>
                  <a:schemeClr val="bg1"/>
                </a:solidFill>
                <a:latin typeface="Arial" panose="020B0604020202020204" pitchFamily="34" charset="0"/>
                <a:cs typeface="Arial" panose="020B0604020202020204" pitchFamily="34" charset="0"/>
              </a:rPr>
              <a:t>Template</a:t>
            </a:r>
          </a:p>
        </p:txBody>
      </p:sp>
      <p:pic>
        <p:nvPicPr>
          <p:cNvPr id="16" name="Picture 15" descr="A black background with white text&#10;&#10;AI-generated content may be incorrect.">
            <a:extLst>
              <a:ext uri="{FF2B5EF4-FFF2-40B4-BE49-F238E27FC236}">
                <a16:creationId xmlns:a16="http://schemas.microsoft.com/office/drawing/2014/main" id="{23B14CD4-32ED-837B-F2A8-F1331AE4893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22" name="Picture 21" descr="A picture containing transport, aircraft, airplane&#10;&#10;AI-generated content may be incorrect.">
            <a:extLst>
              <a:ext uri="{FF2B5EF4-FFF2-40B4-BE49-F238E27FC236}">
                <a16:creationId xmlns:a16="http://schemas.microsoft.com/office/drawing/2014/main" id="{683ECF92-0EAC-8D65-290B-1C4DE4E10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24" name="Picture 23" descr="A satellite in space&#10;&#10;AI-generated content may be incorrect.">
            <a:extLst>
              <a:ext uri="{FF2B5EF4-FFF2-40B4-BE49-F238E27FC236}">
                <a16:creationId xmlns:a16="http://schemas.microsoft.com/office/drawing/2014/main" id="{F412F209-E5E3-14EB-86F4-4D984D1D1DBF}"/>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
        <p:nvSpPr>
          <p:cNvPr id="2" name="TextBox 1">
            <a:extLst>
              <a:ext uri="{FF2B5EF4-FFF2-40B4-BE49-F238E27FC236}">
                <a16:creationId xmlns:a16="http://schemas.microsoft.com/office/drawing/2014/main" id="{8EE36388-4FDF-220E-C4CE-36AD8D3F06A8}"/>
              </a:ext>
            </a:extLst>
          </p:cNvPr>
          <p:cNvSpPr txBox="1"/>
          <p:nvPr userDrawn="1"/>
        </p:nvSpPr>
        <p:spPr>
          <a:xfrm>
            <a:off x="374863" y="5063334"/>
            <a:ext cx="4272088" cy="892552"/>
          </a:xfrm>
          <a:prstGeom prst="rect">
            <a:avLst/>
          </a:prstGeom>
          <a:noFill/>
        </p:spPr>
        <p:txBody>
          <a:bodyPr wrap="square" rtlCol="0">
            <a:spAutoFit/>
          </a:bodyPr>
          <a:lstStyle/>
          <a:p>
            <a:r>
              <a:rPr lang="en-US" sz="1300">
                <a:solidFill>
                  <a:schemeClr val="bg1"/>
                </a:solidFill>
              </a:rPr>
              <a:t>This is the Earth Science Presentation template. </a:t>
            </a:r>
            <a:br>
              <a:rPr lang="en-US" sz="1300">
                <a:solidFill>
                  <a:schemeClr val="bg1"/>
                </a:solidFill>
              </a:rPr>
            </a:br>
            <a:r>
              <a:rPr lang="en-US" sz="1300">
                <a:solidFill>
                  <a:schemeClr val="bg1"/>
                </a:solidFill>
              </a:rPr>
              <a:t>This template has been approved by OCOMM, SMD, and ESD leadership. If you need more assistance, please visit the </a:t>
            </a:r>
            <a:r>
              <a:rPr lang="en-US" sz="1300" b="1" i="0" kern="1200">
                <a:solidFill>
                  <a:schemeClr val="bg1"/>
                </a:solidFill>
                <a:effectLst/>
                <a:latin typeface="+mn-lt"/>
                <a:ea typeface="+mn-ea"/>
                <a:cs typeface="+mn-cs"/>
                <a:hlinkClick r:id="rId7">
                  <a:extLst>
                    <a:ext uri="{A12FA001-AC4F-418D-AE19-62706E023703}">
                      <ahyp:hlinkClr xmlns:ahyp="http://schemas.microsoft.com/office/drawing/2018/hyperlinkcolor" val="tx"/>
                    </a:ext>
                  </a:extLst>
                </a:hlinkClick>
              </a:rPr>
              <a:t>PowerPoint for Windows training site</a:t>
            </a:r>
            <a:endParaRPr lang="en-US" sz="1300" b="1" i="0" kern="1200">
              <a:solidFill>
                <a:schemeClr val="bg1"/>
              </a:solidFill>
              <a:effectLst/>
              <a:latin typeface="+mn-lt"/>
              <a:ea typeface="+mn-ea"/>
              <a:cs typeface="+mn-cs"/>
            </a:endParaRPr>
          </a:p>
        </p:txBody>
      </p:sp>
      <p:sp>
        <p:nvSpPr>
          <p:cNvPr id="4" name="Rectangle 3">
            <a:extLst>
              <a:ext uri="{FF2B5EF4-FFF2-40B4-BE49-F238E27FC236}">
                <a16:creationId xmlns:a16="http://schemas.microsoft.com/office/drawing/2014/main" id="{ED95DF39-5B26-3512-B812-1F2A2089E92B}"/>
              </a:ext>
            </a:extLst>
          </p:cNvPr>
          <p:cNvSpPr/>
          <p:nvPr userDrawn="1"/>
        </p:nvSpPr>
        <p:spPr>
          <a:xfrm rot="10800000">
            <a:off x="-225289" y="4836134"/>
            <a:ext cx="4082911" cy="1375980"/>
          </a:xfrm>
          <a:prstGeom prst="rect">
            <a:avLst/>
          </a:prstGeom>
          <a:noFill/>
          <a:ln w="66675">
            <a:gradFill>
              <a:gsLst>
                <a:gs pos="8000">
                  <a:schemeClr val="bg1">
                    <a:alpha val="0"/>
                  </a:schemeClr>
                </a:gs>
                <a:gs pos="33000">
                  <a:srgbClr val="00B4F0">
                    <a:alpha val="71528"/>
                  </a:srgbClr>
                </a:gs>
                <a:gs pos="70000">
                  <a:srgbClr val="0064AE"/>
                </a:gs>
                <a:gs pos="100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0644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formation Slide 1">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7C53BA4-FE12-1B4F-09B3-CCBA017D1463}"/>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E11229B-54CC-F16F-B79A-D92BCAF2E7FC}"/>
              </a:ext>
            </a:extLst>
          </p:cNvPr>
          <p:cNvSpPr txBox="1"/>
          <p:nvPr userDrawn="1"/>
        </p:nvSpPr>
        <p:spPr>
          <a:xfrm>
            <a:off x="764088"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10" name="TextBox 9">
            <a:extLst>
              <a:ext uri="{FF2B5EF4-FFF2-40B4-BE49-F238E27FC236}">
                <a16:creationId xmlns:a16="http://schemas.microsoft.com/office/drawing/2014/main" id="{2506B8CC-29F7-399F-3054-AF8551B0891D}"/>
              </a:ext>
            </a:extLst>
          </p:cNvPr>
          <p:cNvSpPr txBox="1"/>
          <p:nvPr userDrawn="1"/>
        </p:nvSpPr>
        <p:spPr>
          <a:xfrm>
            <a:off x="4045400"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1" name="TextBox 10">
            <a:extLst>
              <a:ext uri="{FF2B5EF4-FFF2-40B4-BE49-F238E27FC236}">
                <a16:creationId xmlns:a16="http://schemas.microsoft.com/office/drawing/2014/main" id="{C2946CAA-7011-1F0F-345E-4F6AF40A6BAD}"/>
              </a:ext>
            </a:extLst>
          </p:cNvPr>
          <p:cNvSpPr txBox="1"/>
          <p:nvPr userDrawn="1"/>
        </p:nvSpPr>
        <p:spPr>
          <a:xfrm>
            <a:off x="7772052"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3" name="Straight Connector 12">
            <a:extLst>
              <a:ext uri="{FF2B5EF4-FFF2-40B4-BE49-F238E27FC236}">
                <a16:creationId xmlns:a16="http://schemas.microsoft.com/office/drawing/2014/main" id="{C4E0B934-442B-6197-3A6C-AAF42F8AFC8A}"/>
              </a:ext>
            </a:extLst>
          </p:cNvPr>
          <p:cNvCxnSpPr/>
          <p:nvPr userDrawn="1"/>
        </p:nvCxnSpPr>
        <p:spPr>
          <a:xfrm>
            <a:off x="913863"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E1C2130-427A-1950-589F-32F71DBD96A8}"/>
              </a:ext>
            </a:extLst>
          </p:cNvPr>
          <p:cNvCxnSpPr/>
          <p:nvPr userDrawn="1"/>
        </p:nvCxnSpPr>
        <p:spPr>
          <a:xfrm>
            <a:off x="4185274"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26478BE-2B64-8BD2-50B0-5477328C54C5}"/>
              </a:ext>
            </a:extLst>
          </p:cNvPr>
          <p:cNvCxnSpPr>
            <a:cxnSpLocks/>
          </p:cNvCxnSpPr>
          <p:nvPr userDrawn="1"/>
        </p:nvCxnSpPr>
        <p:spPr>
          <a:xfrm>
            <a:off x="7899400" y="1664660"/>
            <a:ext cx="0" cy="109124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258CFC74-9C21-0E4E-8948-26307C48B819}"/>
              </a:ext>
            </a:extLst>
          </p:cNvPr>
          <p:cNvSpPr txBox="1"/>
          <p:nvPr userDrawn="1"/>
        </p:nvSpPr>
        <p:spPr>
          <a:xfrm>
            <a:off x="1013534" y="1598928"/>
            <a:ext cx="2402766" cy="1015663"/>
          </a:xfrm>
          <a:prstGeom prst="rect">
            <a:avLst/>
          </a:prstGeom>
          <a:noFill/>
        </p:spPr>
        <p:txBody>
          <a:bodyPr wrap="square" rtlCol="0">
            <a:spAutoFit/>
          </a:bodyPr>
          <a:lstStyle/>
          <a:p>
            <a:pPr>
              <a:lnSpc>
                <a:spcPts val="1820"/>
              </a:lnSpc>
            </a:pPr>
            <a:r>
              <a:rPr lang="en-US" sz="1600">
                <a:solidFill>
                  <a:schemeClr val="bg1"/>
                </a:solidFill>
              </a:rPr>
              <a:t>On the </a:t>
            </a:r>
            <a:r>
              <a:rPr lang="en-US" sz="1600" b="1">
                <a:solidFill>
                  <a:schemeClr val="bg1"/>
                </a:solidFill>
              </a:rPr>
              <a:t>Home tab</a:t>
            </a:r>
            <a:r>
              <a:rPr lang="en-US" sz="1600">
                <a:solidFill>
                  <a:schemeClr val="bg1"/>
                </a:solidFill>
              </a:rPr>
              <a:t>, select the arrow next to </a:t>
            </a:r>
            <a:r>
              <a:rPr lang="en-US" sz="1600" b="1">
                <a:solidFill>
                  <a:schemeClr val="bg1"/>
                </a:solidFill>
              </a:rPr>
              <a:t>New Slide</a:t>
            </a:r>
            <a:r>
              <a:rPr lang="en-US" sz="1600">
                <a:solidFill>
                  <a:schemeClr val="bg1"/>
                </a:solidFill>
              </a:rPr>
              <a:t> to browse available designs.</a:t>
            </a:r>
            <a:endParaRPr lang="en-US" sz="1600">
              <a:solidFill>
                <a:schemeClr val="bg1"/>
              </a:solidFill>
              <a:effectLst/>
              <a:latin typeface="Arial" panose="020B0604020202020204" pitchFamily="34" charset="0"/>
            </a:endParaRPr>
          </a:p>
        </p:txBody>
      </p:sp>
      <p:sp>
        <p:nvSpPr>
          <p:cNvPr id="20" name="TextBox 19">
            <a:extLst>
              <a:ext uri="{FF2B5EF4-FFF2-40B4-BE49-F238E27FC236}">
                <a16:creationId xmlns:a16="http://schemas.microsoft.com/office/drawing/2014/main" id="{A1932AF4-957B-ADB2-DF25-F259E0730156}"/>
              </a:ext>
            </a:extLst>
          </p:cNvPr>
          <p:cNvSpPr txBox="1"/>
          <p:nvPr userDrawn="1"/>
        </p:nvSpPr>
        <p:spPr>
          <a:xfrm>
            <a:off x="4273433" y="1598928"/>
            <a:ext cx="2940168" cy="1015663"/>
          </a:xfrm>
          <a:prstGeom prst="rect">
            <a:avLst/>
          </a:prstGeom>
          <a:noFill/>
        </p:spPr>
        <p:txBody>
          <a:bodyPr wrap="square" rtlCol="0">
            <a:spAutoFit/>
          </a:bodyPr>
          <a:lstStyle/>
          <a:p>
            <a:pPr>
              <a:lnSpc>
                <a:spcPts val="1820"/>
              </a:lnSpc>
            </a:pPr>
            <a:r>
              <a:rPr lang="en-US" sz="1600">
                <a:solidFill>
                  <a:schemeClr val="bg1"/>
                </a:solidFill>
              </a:rPr>
              <a:t>From the pop-out menu, choose a slide design that suits your presentation—there are many options available.</a:t>
            </a:r>
            <a:endParaRPr lang="en-US" sz="1600">
              <a:solidFill>
                <a:schemeClr val="bg1"/>
              </a:solidFill>
              <a:effectLst/>
              <a:latin typeface="Arial" panose="020B0604020202020204" pitchFamily="34" charset="0"/>
            </a:endParaRPr>
          </a:p>
        </p:txBody>
      </p:sp>
      <p:sp>
        <p:nvSpPr>
          <p:cNvPr id="21" name="TextBox 20">
            <a:extLst>
              <a:ext uri="{FF2B5EF4-FFF2-40B4-BE49-F238E27FC236}">
                <a16:creationId xmlns:a16="http://schemas.microsoft.com/office/drawing/2014/main" id="{D535CABA-774A-9893-E86E-2AE9D3AE9E1D}"/>
              </a:ext>
            </a:extLst>
          </p:cNvPr>
          <p:cNvSpPr txBox="1"/>
          <p:nvPr userDrawn="1"/>
        </p:nvSpPr>
        <p:spPr>
          <a:xfrm>
            <a:off x="7987936" y="1598928"/>
            <a:ext cx="3734164" cy="1246495"/>
          </a:xfrm>
          <a:prstGeom prst="rect">
            <a:avLst/>
          </a:prstGeom>
          <a:noFill/>
        </p:spPr>
        <p:txBody>
          <a:bodyPr wrap="square" rtlCol="0">
            <a:spAutoFit/>
          </a:bodyPr>
          <a:lstStyle/>
          <a:p>
            <a:pPr>
              <a:lnSpc>
                <a:spcPts val="1820"/>
              </a:lnSpc>
            </a:pPr>
            <a:r>
              <a:rPr lang="en-US" sz="1600">
                <a:solidFill>
                  <a:schemeClr val="bg1"/>
                </a:solidFill>
              </a:rPr>
              <a:t>To change the design of the current slide, go to the </a:t>
            </a:r>
            <a:r>
              <a:rPr lang="en-US" sz="1600" b="1">
                <a:solidFill>
                  <a:schemeClr val="bg1"/>
                </a:solidFill>
              </a:rPr>
              <a:t>Home</a:t>
            </a:r>
            <a:r>
              <a:rPr lang="en-US" sz="1600">
                <a:solidFill>
                  <a:schemeClr val="bg1"/>
                </a:solidFill>
              </a:rPr>
              <a:t> </a:t>
            </a:r>
            <a:r>
              <a:rPr lang="en-US" sz="1600" b="1">
                <a:solidFill>
                  <a:schemeClr val="bg1"/>
                </a:solidFill>
              </a:rPr>
              <a:t>tab</a:t>
            </a:r>
            <a:r>
              <a:rPr lang="en-US" sz="1600">
                <a:solidFill>
                  <a:schemeClr val="bg1"/>
                </a:solidFill>
              </a:rPr>
              <a:t>, select </a:t>
            </a:r>
            <a:r>
              <a:rPr lang="en-US" sz="1600" b="1">
                <a:solidFill>
                  <a:schemeClr val="bg1"/>
                </a:solidFill>
              </a:rPr>
              <a:t>Layout</a:t>
            </a:r>
            <a:r>
              <a:rPr lang="en-US" sz="1600">
                <a:solidFill>
                  <a:schemeClr val="bg1"/>
                </a:solidFill>
              </a:rPr>
              <a:t>, and choose a different slide style from the pop-out window. It’s best to do this before you begin editing.</a:t>
            </a:r>
            <a:endParaRPr lang="en-US" sz="1600">
              <a:solidFill>
                <a:schemeClr val="bg1"/>
              </a:solidFill>
              <a:effectLst/>
              <a:latin typeface="Arial" panose="020B0604020202020204" pitchFamily="34" charset="0"/>
            </a:endParaRPr>
          </a:p>
        </p:txBody>
      </p:sp>
      <p:grpSp>
        <p:nvGrpSpPr>
          <p:cNvPr id="43" name="Group 42">
            <a:extLst>
              <a:ext uri="{FF2B5EF4-FFF2-40B4-BE49-F238E27FC236}">
                <a16:creationId xmlns:a16="http://schemas.microsoft.com/office/drawing/2014/main" id="{24BB7B79-44FA-D3F9-A31D-5C8ED52AA724}"/>
              </a:ext>
            </a:extLst>
          </p:cNvPr>
          <p:cNvGrpSpPr/>
          <p:nvPr userDrawn="1"/>
        </p:nvGrpSpPr>
        <p:grpSpPr>
          <a:xfrm>
            <a:off x="4171657" y="2759359"/>
            <a:ext cx="2670341" cy="2725852"/>
            <a:chOff x="4380674" y="2139753"/>
            <a:chExt cx="3207054" cy="3273722"/>
          </a:xfrm>
        </p:grpSpPr>
        <p:pic>
          <p:nvPicPr>
            <p:cNvPr id="42" name="Picture 41" descr="A screenshot of a computer&#10;&#10;AI-generated content may be incorrect.">
              <a:extLst>
                <a:ext uri="{FF2B5EF4-FFF2-40B4-BE49-F238E27FC236}">
                  <a16:creationId xmlns:a16="http://schemas.microsoft.com/office/drawing/2014/main" id="{F278DE4C-3FDF-6C5F-CAAF-8C00CAFABA0F}"/>
                </a:ext>
              </a:extLst>
            </p:cNvPr>
            <p:cNvPicPr>
              <a:picLocks noChangeAspect="1"/>
            </p:cNvPicPr>
            <p:nvPr userDrawn="1"/>
          </p:nvPicPr>
          <p:blipFill>
            <a:blip r:embed="rId2" cstate="screen">
              <a:extLst>
                <a:ext uri="{28A0092B-C50C-407E-A947-70E740481C1C}">
                  <a14:useLocalDpi xmlns:a14="http://schemas.microsoft.com/office/drawing/2010/main"/>
                </a:ext>
              </a:extLst>
            </a:blip>
            <a:srcRect l="456" b="5459"/>
            <a:stretch>
              <a:fillRect/>
            </a:stretch>
          </p:blipFill>
          <p:spPr>
            <a:xfrm>
              <a:off x="4380674" y="2139753"/>
              <a:ext cx="3207054" cy="3273722"/>
            </a:xfrm>
            <a:prstGeom prst="rect">
              <a:avLst/>
            </a:prstGeom>
          </p:spPr>
        </p:pic>
        <p:sp>
          <p:nvSpPr>
            <p:cNvPr id="32" name="Rectangle 31">
              <a:extLst>
                <a:ext uri="{FF2B5EF4-FFF2-40B4-BE49-F238E27FC236}">
                  <a16:creationId xmlns:a16="http://schemas.microsoft.com/office/drawing/2014/main" id="{4CA7D7E0-272C-8936-3C25-22326289D968}"/>
                </a:ext>
              </a:extLst>
            </p:cNvPr>
            <p:cNvSpPr/>
            <p:nvPr userDrawn="1"/>
          </p:nvSpPr>
          <p:spPr>
            <a:xfrm>
              <a:off x="4380674" y="2140193"/>
              <a:ext cx="313726" cy="225405"/>
            </a:xfrm>
            <a:prstGeom prst="rect">
              <a:avLst/>
            </a:prstGeom>
            <a:solidFill>
              <a:srgbClr val="964B1E">
                <a:alpha val="6372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0EEB869D-9FB7-6A1C-8440-92623FA18CD4}"/>
              </a:ext>
            </a:extLst>
          </p:cNvPr>
          <p:cNvGrpSpPr/>
          <p:nvPr userDrawn="1"/>
        </p:nvGrpSpPr>
        <p:grpSpPr>
          <a:xfrm>
            <a:off x="8038663" y="2988678"/>
            <a:ext cx="3111937" cy="2617843"/>
            <a:chOff x="8148582" y="2380593"/>
            <a:chExt cx="3710743" cy="3121574"/>
          </a:xfrm>
        </p:grpSpPr>
        <p:pic>
          <p:nvPicPr>
            <p:cNvPr id="45" name="Picture 44" descr="Graphical user interface&#10;&#10;AI-generated content may be incorrect.">
              <a:extLst>
                <a:ext uri="{FF2B5EF4-FFF2-40B4-BE49-F238E27FC236}">
                  <a16:creationId xmlns:a16="http://schemas.microsoft.com/office/drawing/2014/main" id="{BD1D3125-B698-4188-A28E-F52C782D53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b="19535"/>
            <a:stretch/>
          </p:blipFill>
          <p:spPr>
            <a:xfrm>
              <a:off x="8148582" y="2380593"/>
              <a:ext cx="3710743" cy="3121574"/>
            </a:xfrm>
            <a:prstGeom prst="rect">
              <a:avLst/>
            </a:prstGeom>
          </p:spPr>
        </p:pic>
        <p:sp>
          <p:nvSpPr>
            <p:cNvPr id="40" name="Rectangle 39">
              <a:extLst>
                <a:ext uri="{FF2B5EF4-FFF2-40B4-BE49-F238E27FC236}">
                  <a16:creationId xmlns:a16="http://schemas.microsoft.com/office/drawing/2014/main" id="{85DE103F-8734-7E67-CA51-348115A8CCA5}"/>
                </a:ext>
              </a:extLst>
            </p:cNvPr>
            <p:cNvSpPr/>
            <p:nvPr userDrawn="1"/>
          </p:nvSpPr>
          <p:spPr>
            <a:xfrm>
              <a:off x="8148582" y="2380593"/>
              <a:ext cx="541911" cy="146619"/>
            </a:xfrm>
            <a:prstGeom prst="rect">
              <a:avLst/>
            </a:prstGeom>
            <a:solidFill>
              <a:srgbClr val="964B1E">
                <a:alpha val="7880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3077019C-B0AA-6492-494A-63D512EF655F}"/>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Adding New Slides</a:t>
            </a:r>
          </a:p>
        </p:txBody>
      </p:sp>
      <p:sp>
        <p:nvSpPr>
          <p:cNvPr id="6" name="TextBox 5">
            <a:extLst>
              <a:ext uri="{FF2B5EF4-FFF2-40B4-BE49-F238E27FC236}">
                <a16:creationId xmlns:a16="http://schemas.microsoft.com/office/drawing/2014/main" id="{CF97089D-0D92-6445-4461-8E50FFA819A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grpSp>
        <p:nvGrpSpPr>
          <p:cNvPr id="12" name="Group 11">
            <a:extLst>
              <a:ext uri="{FF2B5EF4-FFF2-40B4-BE49-F238E27FC236}">
                <a16:creationId xmlns:a16="http://schemas.microsoft.com/office/drawing/2014/main" id="{2905D7D7-BEB9-6374-C365-8DC1F2484C69}"/>
              </a:ext>
            </a:extLst>
          </p:cNvPr>
          <p:cNvGrpSpPr/>
          <p:nvPr userDrawn="1"/>
        </p:nvGrpSpPr>
        <p:grpSpPr>
          <a:xfrm>
            <a:off x="1243011" y="3101852"/>
            <a:ext cx="1347773" cy="1598736"/>
            <a:chOff x="1757361" y="4159127"/>
            <a:chExt cx="1657352" cy="1965960"/>
          </a:xfrm>
        </p:grpSpPr>
        <p:pic>
          <p:nvPicPr>
            <p:cNvPr id="4" name="Picture 3" descr="Graphical user interface&#10;&#10;AI-generated content may be incorrect.">
              <a:extLst>
                <a:ext uri="{FF2B5EF4-FFF2-40B4-BE49-F238E27FC236}">
                  <a16:creationId xmlns:a16="http://schemas.microsoft.com/office/drawing/2014/main" id="{AE5026C5-EF04-078B-01EE-1B96AEA371A2}"/>
                </a:ext>
              </a:extLst>
            </p:cNvPr>
            <p:cNvPicPr>
              <a:picLocks noChangeAspect="1"/>
            </p:cNvPicPr>
            <p:nvPr userDrawn="1"/>
          </p:nvPicPr>
          <p:blipFill>
            <a:blip r:embed="rId4"/>
            <a:srcRect l="2777" r="6722"/>
            <a:stretch>
              <a:fillRect/>
            </a:stretch>
          </p:blipFill>
          <p:spPr>
            <a:xfrm>
              <a:off x="1757361" y="4159127"/>
              <a:ext cx="1657352" cy="1965960"/>
            </a:xfrm>
            <a:prstGeom prst="rect">
              <a:avLst/>
            </a:prstGeom>
          </p:spPr>
        </p:pic>
        <p:sp>
          <p:nvSpPr>
            <p:cNvPr id="5" name="Rectangle 4">
              <a:extLst>
                <a:ext uri="{FF2B5EF4-FFF2-40B4-BE49-F238E27FC236}">
                  <a16:creationId xmlns:a16="http://schemas.microsoft.com/office/drawing/2014/main" id="{86EE2F03-618D-40BF-694A-A452A776B329}"/>
                </a:ext>
              </a:extLst>
            </p:cNvPr>
            <p:cNvSpPr/>
            <p:nvPr userDrawn="1"/>
          </p:nvSpPr>
          <p:spPr>
            <a:xfrm>
              <a:off x="2995378" y="4159127"/>
              <a:ext cx="419335" cy="1965960"/>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0E966BE-3719-60DA-34D7-94DB2091E12C}"/>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FE26CB1-45C1-2DC6-34AC-472D60223C1A}"/>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23890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formation Slide 2">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ABC7B4C-0B8E-58A4-D98F-7B86DD5E6F38}"/>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459C03F7-8E84-4422-5145-E84B7D274E00}"/>
              </a:ext>
            </a:extLst>
          </p:cNvPr>
          <p:cNvSpPr txBox="1"/>
          <p:nvPr userDrawn="1"/>
        </p:nvSpPr>
        <p:spPr>
          <a:xfrm>
            <a:off x="1920789" y="1949367"/>
            <a:ext cx="387041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a:solidFill>
                  <a:schemeClr val="bg1"/>
                </a:solidFill>
              </a:rPr>
              <a:t>This template uses the slide master feature, which locks some elements in place in the regular view. To view Masters, click on </a:t>
            </a:r>
            <a:r>
              <a:rPr lang="en-US" sz="1600" b="1">
                <a:solidFill>
                  <a:schemeClr val="bg1"/>
                </a:solidFill>
              </a:rPr>
              <a:t>View</a:t>
            </a:r>
            <a:r>
              <a:rPr lang="en-US" sz="1600" b="0">
                <a:solidFill>
                  <a:schemeClr val="bg1"/>
                </a:solidFill>
              </a:rPr>
              <a:t> in the </a:t>
            </a:r>
            <a:r>
              <a:rPr lang="en-US" sz="1600" b="1">
                <a:solidFill>
                  <a:schemeClr val="bg1"/>
                </a:solidFill>
              </a:rPr>
              <a:t>menu bar. </a:t>
            </a:r>
            <a:endParaRPr lang="en-US" sz="1600" b="0">
              <a:solidFill>
                <a:schemeClr val="bg1"/>
              </a:solidFill>
            </a:endParaRPr>
          </a:p>
        </p:txBody>
      </p:sp>
      <p:sp>
        <p:nvSpPr>
          <p:cNvPr id="9" name="TextBox 8">
            <a:extLst>
              <a:ext uri="{FF2B5EF4-FFF2-40B4-BE49-F238E27FC236}">
                <a16:creationId xmlns:a16="http://schemas.microsoft.com/office/drawing/2014/main" id="{32F6FB40-3429-800A-0B3F-82B3CFE8C6EE}"/>
              </a:ext>
            </a:extLst>
          </p:cNvPr>
          <p:cNvSpPr txBox="1"/>
          <p:nvPr userDrawn="1"/>
        </p:nvSpPr>
        <p:spPr>
          <a:xfrm>
            <a:off x="1632690" y="163621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cxnSp>
        <p:nvCxnSpPr>
          <p:cNvPr id="12" name="Straight Connector 11">
            <a:extLst>
              <a:ext uri="{FF2B5EF4-FFF2-40B4-BE49-F238E27FC236}">
                <a16:creationId xmlns:a16="http://schemas.microsoft.com/office/drawing/2014/main" id="{1AAA474B-967B-12F0-DAE2-FB01A437ED51}"/>
              </a:ext>
            </a:extLst>
          </p:cNvPr>
          <p:cNvCxnSpPr>
            <a:cxnSpLocks/>
          </p:cNvCxnSpPr>
          <p:nvPr userDrawn="1"/>
        </p:nvCxnSpPr>
        <p:spPr>
          <a:xfrm>
            <a:off x="1783002" y="2024524"/>
            <a:ext cx="0" cy="90441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descr="A picture containing text, parking, meter, outdoor&#10;&#10;AI-generated content may be incorrect.">
            <a:extLst>
              <a:ext uri="{FF2B5EF4-FFF2-40B4-BE49-F238E27FC236}">
                <a16:creationId xmlns:a16="http://schemas.microsoft.com/office/drawing/2014/main" id="{7D1AD34D-AB2F-C74F-022D-64AEAC2B8355}"/>
              </a:ext>
            </a:extLst>
          </p:cNvPr>
          <p:cNvPicPr>
            <a:picLocks noChangeAspect="1"/>
          </p:cNvPicPr>
          <p:nvPr userDrawn="1"/>
        </p:nvPicPr>
        <p:blipFill>
          <a:blip r:embed="rId2" cstate="screen">
            <a:extLst>
              <a:ext uri="{28A0092B-C50C-407E-A947-70E740481C1C}">
                <a14:useLocalDpi xmlns:a14="http://schemas.microsoft.com/office/drawing/2010/main"/>
              </a:ext>
            </a:extLst>
          </a:blip>
          <a:srcRect b="3088"/>
          <a:stretch/>
        </p:blipFill>
        <p:spPr>
          <a:xfrm>
            <a:off x="9012295" y="899553"/>
            <a:ext cx="1711608" cy="4766461"/>
          </a:xfrm>
          <a:prstGeom prst="rect">
            <a:avLst/>
          </a:prstGeom>
        </p:spPr>
      </p:pic>
      <p:sp>
        <p:nvSpPr>
          <p:cNvPr id="2" name="TextBox 1">
            <a:extLst>
              <a:ext uri="{FF2B5EF4-FFF2-40B4-BE49-F238E27FC236}">
                <a16:creationId xmlns:a16="http://schemas.microsoft.com/office/drawing/2014/main" id="{041BAC75-38F4-91D0-221E-DAE84875B35E}"/>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Slide Masters</a:t>
            </a:r>
          </a:p>
        </p:txBody>
      </p:sp>
      <p:sp>
        <p:nvSpPr>
          <p:cNvPr id="3" name="TextBox 2">
            <a:extLst>
              <a:ext uri="{FF2B5EF4-FFF2-40B4-BE49-F238E27FC236}">
                <a16:creationId xmlns:a16="http://schemas.microsoft.com/office/drawing/2014/main" id="{AAC05F76-9B85-69CD-C040-C0DE9B47435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6" name="TextBox 5">
            <a:extLst>
              <a:ext uri="{FF2B5EF4-FFF2-40B4-BE49-F238E27FC236}">
                <a16:creationId xmlns:a16="http://schemas.microsoft.com/office/drawing/2014/main" id="{04435AFB-35D6-B6D7-1C91-86209B7B27E6}"/>
              </a:ext>
            </a:extLst>
          </p:cNvPr>
          <p:cNvSpPr txBox="1"/>
          <p:nvPr userDrawn="1"/>
        </p:nvSpPr>
        <p:spPr>
          <a:xfrm>
            <a:off x="1920789" y="3548218"/>
            <a:ext cx="349787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Next, click on the </a:t>
            </a:r>
            <a:r>
              <a:rPr lang="en-US" sz="1600" b="1">
                <a:solidFill>
                  <a:schemeClr val="bg1"/>
                </a:solidFill>
                <a:effectLst/>
                <a:latin typeface="Arial" panose="020B0604020202020204" pitchFamily="34" charset="0"/>
              </a:rPr>
              <a:t>Slide Master button </a:t>
            </a:r>
            <a:r>
              <a:rPr lang="en-US" sz="1600">
                <a:solidFill>
                  <a:schemeClr val="bg1"/>
                </a:solidFill>
                <a:effectLst/>
                <a:latin typeface="Arial" panose="020B0604020202020204" pitchFamily="34" charset="0"/>
              </a:rPr>
              <a:t>to move/edit/delete elements that are on that chosen slide. </a:t>
            </a:r>
          </a:p>
        </p:txBody>
      </p:sp>
      <p:sp>
        <p:nvSpPr>
          <p:cNvPr id="7" name="TextBox 6">
            <a:extLst>
              <a:ext uri="{FF2B5EF4-FFF2-40B4-BE49-F238E27FC236}">
                <a16:creationId xmlns:a16="http://schemas.microsoft.com/office/drawing/2014/main" id="{92E14B29-CA6C-DB5C-AB70-E96A3A96B81A}"/>
              </a:ext>
            </a:extLst>
          </p:cNvPr>
          <p:cNvSpPr txBox="1"/>
          <p:nvPr userDrawn="1"/>
        </p:nvSpPr>
        <p:spPr>
          <a:xfrm>
            <a:off x="1632690" y="323506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8" name="Straight Connector 7">
            <a:extLst>
              <a:ext uri="{FF2B5EF4-FFF2-40B4-BE49-F238E27FC236}">
                <a16:creationId xmlns:a16="http://schemas.microsoft.com/office/drawing/2014/main" id="{B3A5FB08-6980-E54B-E5DB-34EFC4F8C48C}"/>
              </a:ext>
            </a:extLst>
          </p:cNvPr>
          <p:cNvCxnSpPr>
            <a:cxnSpLocks/>
          </p:cNvCxnSpPr>
          <p:nvPr userDrawn="1"/>
        </p:nvCxnSpPr>
        <p:spPr>
          <a:xfrm>
            <a:off x="1783002" y="3623375"/>
            <a:ext cx="0" cy="6535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FBEC63B-FF09-F76C-39FB-BC661C9FBFCF}"/>
              </a:ext>
            </a:extLst>
          </p:cNvPr>
          <p:cNvSpPr txBox="1"/>
          <p:nvPr userDrawn="1"/>
        </p:nvSpPr>
        <p:spPr>
          <a:xfrm>
            <a:off x="1920790" y="4914900"/>
            <a:ext cx="296553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Once done in Masters, click on the </a:t>
            </a:r>
            <a:r>
              <a:rPr lang="en-US" sz="1600" b="1">
                <a:solidFill>
                  <a:schemeClr val="bg1"/>
                </a:solidFill>
                <a:effectLst/>
                <a:latin typeface="Arial" panose="020B0604020202020204" pitchFamily="34" charset="0"/>
              </a:rPr>
              <a:t>Close Master </a:t>
            </a:r>
            <a:r>
              <a:rPr lang="en-US" sz="1600">
                <a:solidFill>
                  <a:schemeClr val="bg1"/>
                </a:solidFill>
                <a:effectLst/>
                <a:latin typeface="Arial" panose="020B0604020202020204" pitchFamily="34" charset="0"/>
              </a:rPr>
              <a:t>button. </a:t>
            </a:r>
          </a:p>
        </p:txBody>
      </p:sp>
      <p:sp>
        <p:nvSpPr>
          <p:cNvPr id="5" name="TextBox 4">
            <a:extLst>
              <a:ext uri="{FF2B5EF4-FFF2-40B4-BE49-F238E27FC236}">
                <a16:creationId xmlns:a16="http://schemas.microsoft.com/office/drawing/2014/main" id="{610AC864-CAB3-9F39-B9CF-CA5F786E42DE}"/>
              </a:ext>
            </a:extLst>
          </p:cNvPr>
          <p:cNvSpPr txBox="1"/>
          <p:nvPr userDrawn="1"/>
        </p:nvSpPr>
        <p:spPr>
          <a:xfrm>
            <a:off x="1632690" y="460175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0" name="Straight Connector 9">
            <a:extLst>
              <a:ext uri="{FF2B5EF4-FFF2-40B4-BE49-F238E27FC236}">
                <a16:creationId xmlns:a16="http://schemas.microsoft.com/office/drawing/2014/main" id="{9612BC49-6C00-2190-6102-39FCC16078C5}"/>
              </a:ext>
            </a:extLst>
          </p:cNvPr>
          <p:cNvCxnSpPr>
            <a:cxnSpLocks/>
          </p:cNvCxnSpPr>
          <p:nvPr userDrawn="1"/>
        </p:nvCxnSpPr>
        <p:spPr>
          <a:xfrm>
            <a:off x="1783002" y="4990057"/>
            <a:ext cx="0" cy="4249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grpSp>
        <p:nvGrpSpPr>
          <p:cNvPr id="25" name="Group 24">
            <a:extLst>
              <a:ext uri="{FF2B5EF4-FFF2-40B4-BE49-F238E27FC236}">
                <a16:creationId xmlns:a16="http://schemas.microsoft.com/office/drawing/2014/main" id="{6807025B-F853-3FDD-F149-C2FCD4BF145F}"/>
              </a:ext>
            </a:extLst>
          </p:cNvPr>
          <p:cNvGrpSpPr/>
          <p:nvPr userDrawn="1"/>
        </p:nvGrpSpPr>
        <p:grpSpPr>
          <a:xfrm>
            <a:off x="6029653" y="1835841"/>
            <a:ext cx="3165235" cy="393193"/>
            <a:chOff x="6275226" y="1343349"/>
            <a:chExt cx="2655495" cy="330065"/>
          </a:xfrm>
        </p:grpSpPr>
        <p:pic>
          <p:nvPicPr>
            <p:cNvPr id="22" name="Picture 21" descr="Text&#10;&#10;AI-generated content may be incorrect.">
              <a:extLst>
                <a:ext uri="{FF2B5EF4-FFF2-40B4-BE49-F238E27FC236}">
                  <a16:creationId xmlns:a16="http://schemas.microsoft.com/office/drawing/2014/main" id="{310DF3A1-FB93-0D2F-9F86-7BC3784C6DAC}"/>
                </a:ext>
              </a:extLst>
            </p:cNvPr>
            <p:cNvPicPr>
              <a:picLocks noChangeAspect="1"/>
            </p:cNvPicPr>
            <p:nvPr userDrawn="1"/>
          </p:nvPicPr>
          <p:blipFill>
            <a:blip r:embed="rId3"/>
            <a:stretch>
              <a:fillRect/>
            </a:stretch>
          </p:blipFill>
          <p:spPr>
            <a:xfrm>
              <a:off x="6275226" y="1343350"/>
              <a:ext cx="2653713" cy="330064"/>
            </a:xfrm>
            <a:prstGeom prst="rect">
              <a:avLst/>
            </a:prstGeom>
          </p:spPr>
        </p:pic>
        <p:sp>
          <p:nvSpPr>
            <p:cNvPr id="24" name="Rectangle 23">
              <a:extLst>
                <a:ext uri="{FF2B5EF4-FFF2-40B4-BE49-F238E27FC236}">
                  <a16:creationId xmlns:a16="http://schemas.microsoft.com/office/drawing/2014/main" id="{7B82B4DF-0B48-C8DC-D13C-1005797636D7}"/>
                </a:ext>
              </a:extLst>
            </p:cNvPr>
            <p:cNvSpPr/>
            <p:nvPr userDrawn="1"/>
          </p:nvSpPr>
          <p:spPr>
            <a:xfrm>
              <a:off x="8099701" y="1343349"/>
              <a:ext cx="831020" cy="330064"/>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F4F61933-9680-8C8B-FBF3-0B8A27770B31}"/>
              </a:ext>
            </a:extLst>
          </p:cNvPr>
          <p:cNvGrpSpPr/>
          <p:nvPr userDrawn="1"/>
        </p:nvGrpSpPr>
        <p:grpSpPr>
          <a:xfrm>
            <a:off x="6058818" y="2524479"/>
            <a:ext cx="3154680" cy="1504871"/>
            <a:chOff x="5798192" y="2365453"/>
            <a:chExt cx="3154680" cy="1504871"/>
          </a:xfrm>
        </p:grpSpPr>
        <p:pic>
          <p:nvPicPr>
            <p:cNvPr id="28" name="Picture 27" descr="Graphical user interface&#10;&#10;AI-generated content may be incorrect.">
              <a:extLst>
                <a:ext uri="{FF2B5EF4-FFF2-40B4-BE49-F238E27FC236}">
                  <a16:creationId xmlns:a16="http://schemas.microsoft.com/office/drawing/2014/main" id="{6927E0E3-286A-3B9F-EE5F-A554FAF04E65}"/>
                </a:ext>
              </a:extLst>
            </p:cNvPr>
            <p:cNvPicPr>
              <a:picLocks noChangeAspect="1"/>
            </p:cNvPicPr>
            <p:nvPr userDrawn="1"/>
          </p:nvPicPr>
          <p:blipFill>
            <a:blip r:embed="rId4"/>
            <a:srcRect l="4556" r="1553"/>
            <a:stretch>
              <a:fillRect/>
            </a:stretch>
          </p:blipFill>
          <p:spPr>
            <a:xfrm>
              <a:off x="5798192" y="2365453"/>
              <a:ext cx="3154680" cy="1504164"/>
            </a:xfrm>
            <a:prstGeom prst="rect">
              <a:avLst/>
            </a:prstGeom>
          </p:spPr>
        </p:pic>
        <p:sp>
          <p:nvSpPr>
            <p:cNvPr id="29" name="Rectangle 28">
              <a:extLst>
                <a:ext uri="{FF2B5EF4-FFF2-40B4-BE49-F238E27FC236}">
                  <a16:creationId xmlns:a16="http://schemas.microsoft.com/office/drawing/2014/main" id="{3F0221E2-83B1-1381-F376-2DF0EA75B89D}"/>
                </a:ext>
              </a:extLst>
            </p:cNvPr>
            <p:cNvSpPr/>
            <p:nvPr userDrawn="1"/>
          </p:nvSpPr>
          <p:spPr>
            <a:xfrm>
              <a:off x="7048499" y="2367445"/>
              <a:ext cx="961837" cy="150287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D61212A-0812-0FBD-DFF1-3BE2EA4FB6C1}"/>
              </a:ext>
            </a:extLst>
          </p:cNvPr>
          <p:cNvGrpSpPr/>
          <p:nvPr userDrawn="1"/>
        </p:nvGrpSpPr>
        <p:grpSpPr>
          <a:xfrm>
            <a:off x="7271303" y="4333949"/>
            <a:ext cx="1033393" cy="1284974"/>
            <a:chOff x="7010677" y="4347200"/>
            <a:chExt cx="1033393" cy="1284974"/>
          </a:xfrm>
        </p:grpSpPr>
        <p:pic>
          <p:nvPicPr>
            <p:cNvPr id="15" name="Picture 14" descr="Icon&#10;&#10;AI-generated content may be incorrect.">
              <a:extLst>
                <a:ext uri="{FF2B5EF4-FFF2-40B4-BE49-F238E27FC236}">
                  <a16:creationId xmlns:a16="http://schemas.microsoft.com/office/drawing/2014/main" id="{894E754B-B4EA-CDCA-D849-C8DC2AB13262}"/>
                </a:ext>
              </a:extLst>
            </p:cNvPr>
            <p:cNvPicPr>
              <a:picLocks noChangeAspect="1"/>
            </p:cNvPicPr>
            <p:nvPr userDrawn="1"/>
          </p:nvPicPr>
          <p:blipFill>
            <a:blip r:embed="rId5"/>
            <a:stretch>
              <a:fillRect/>
            </a:stretch>
          </p:blipFill>
          <p:spPr>
            <a:xfrm>
              <a:off x="7010677" y="4347200"/>
              <a:ext cx="1020390" cy="1284284"/>
            </a:xfrm>
            <a:prstGeom prst="rect">
              <a:avLst/>
            </a:prstGeom>
          </p:spPr>
        </p:pic>
        <p:sp>
          <p:nvSpPr>
            <p:cNvPr id="31" name="Rectangle 30">
              <a:extLst>
                <a:ext uri="{FF2B5EF4-FFF2-40B4-BE49-F238E27FC236}">
                  <a16:creationId xmlns:a16="http://schemas.microsoft.com/office/drawing/2014/main" id="{87C90E2F-B48C-751F-D840-050866B68702}"/>
                </a:ext>
              </a:extLst>
            </p:cNvPr>
            <p:cNvSpPr/>
            <p:nvPr userDrawn="1"/>
          </p:nvSpPr>
          <p:spPr>
            <a:xfrm>
              <a:off x="7015369" y="4348645"/>
              <a:ext cx="1028701" cy="128352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1AD95D3D-7842-5404-D846-F6817FEA2B8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A97CFD1-0315-30EB-20D0-46D1562949F4}"/>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77915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formation Slide 3">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C89E832A-2192-316B-479F-27D9419E9EB5}"/>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3C56AA5-B111-A9BD-75E8-50B5A7E86242}"/>
              </a:ext>
            </a:extLst>
          </p:cNvPr>
          <p:cNvSpPr txBox="1"/>
          <p:nvPr userDrawn="1"/>
        </p:nvSpPr>
        <p:spPr>
          <a:xfrm>
            <a:off x="1064715" y="1801857"/>
            <a:ext cx="1853850" cy="2349361"/>
          </a:xfrm>
          <a:prstGeom prst="rect">
            <a:avLst/>
          </a:prstGeom>
          <a:noFill/>
        </p:spPr>
        <p:txBody>
          <a:bodyPr wrap="square" rtlCol="0">
            <a:spAutoFit/>
          </a:bodyPr>
          <a:lstStyle/>
          <a:p>
            <a:pPr>
              <a:lnSpc>
                <a:spcPts val="1820"/>
              </a:lnSpc>
              <a:buNone/>
            </a:pPr>
            <a:r>
              <a:rPr lang="en-US" sz="1600">
                <a:solidFill>
                  <a:schemeClr val="bg1"/>
                </a:solidFill>
                <a:effectLst/>
                <a:latin typeface="Arial" panose="020B0604020202020204" pitchFamily="34" charset="0"/>
              </a:rPr>
              <a:t>Right click on the background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a:p>
            <a:pPr>
              <a:lnSpc>
                <a:spcPts val="1820"/>
              </a:lnSpc>
              <a:spcBef>
                <a:spcPts val="1350"/>
              </a:spcBef>
            </a:pPr>
            <a:r>
              <a:rPr lang="en-US" sz="1600">
                <a:solidFill>
                  <a:schemeClr val="bg1"/>
                </a:solidFill>
                <a:effectLst/>
                <a:latin typeface="Arial" panose="020B0604020202020204" pitchFamily="34" charset="0"/>
              </a:rPr>
              <a:t>You can also click </a:t>
            </a:r>
            <a:r>
              <a:rPr lang="en-US" sz="1600" b="1">
                <a:solidFill>
                  <a:schemeClr val="bg1"/>
                </a:solidFill>
                <a:effectLst/>
                <a:latin typeface="Arial" panose="020B0604020202020204" pitchFamily="34" charset="0"/>
              </a:rPr>
              <a:t>Design</a:t>
            </a:r>
            <a:r>
              <a:rPr lang="en-US" sz="1600">
                <a:solidFill>
                  <a:schemeClr val="bg1"/>
                </a:solidFill>
                <a:effectLst/>
                <a:latin typeface="Arial" panose="020B0604020202020204" pitchFamily="34" charset="0"/>
              </a:rPr>
              <a:t> on the </a:t>
            </a:r>
            <a:r>
              <a:rPr lang="en-US" sz="1600" b="1">
                <a:solidFill>
                  <a:schemeClr val="bg1"/>
                </a:solidFill>
                <a:effectLst/>
                <a:latin typeface="Arial" panose="020B0604020202020204" pitchFamily="34" charset="0"/>
              </a:rPr>
              <a:t>menu bar</a:t>
            </a:r>
            <a:r>
              <a:rPr lang="en-US" sz="1600">
                <a:solidFill>
                  <a:schemeClr val="bg1"/>
                </a:solidFill>
                <a:effectLst/>
                <a:latin typeface="Arial" panose="020B0604020202020204" pitchFamily="34" charset="0"/>
              </a:rPr>
              <a:t>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p:txBody>
      </p:sp>
      <p:cxnSp>
        <p:nvCxnSpPr>
          <p:cNvPr id="16" name="Straight Connector 15">
            <a:extLst>
              <a:ext uri="{FF2B5EF4-FFF2-40B4-BE49-F238E27FC236}">
                <a16:creationId xmlns:a16="http://schemas.microsoft.com/office/drawing/2014/main" id="{F5BBB8BF-2CF5-ECF4-4DBF-6618BDDEC70C}"/>
              </a:ext>
            </a:extLst>
          </p:cNvPr>
          <p:cNvCxnSpPr>
            <a:cxnSpLocks/>
          </p:cNvCxnSpPr>
          <p:nvPr userDrawn="1"/>
        </p:nvCxnSpPr>
        <p:spPr>
          <a:xfrm>
            <a:off x="939452" y="1877014"/>
            <a:ext cx="0" cy="216528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F565AF2-0459-10BD-6AB5-283DB61A4A49}"/>
              </a:ext>
            </a:extLst>
          </p:cNvPr>
          <p:cNvSpPr txBox="1"/>
          <p:nvPr userDrawn="1"/>
        </p:nvSpPr>
        <p:spPr>
          <a:xfrm>
            <a:off x="79098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9" name="TextBox 28">
            <a:extLst>
              <a:ext uri="{FF2B5EF4-FFF2-40B4-BE49-F238E27FC236}">
                <a16:creationId xmlns:a16="http://schemas.microsoft.com/office/drawing/2014/main" id="{744A6CC1-9BAC-0444-9B4A-72493450BFB7}"/>
              </a:ext>
            </a:extLst>
          </p:cNvPr>
          <p:cNvSpPr txBox="1"/>
          <p:nvPr userDrawn="1"/>
        </p:nvSpPr>
        <p:spPr>
          <a:xfrm>
            <a:off x="596865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pic>
        <p:nvPicPr>
          <p:cNvPr id="32" name="Picture 31" descr="Graphical user interface, application&#10;&#10;AI-generated content may be incorrect.">
            <a:extLst>
              <a:ext uri="{FF2B5EF4-FFF2-40B4-BE49-F238E27FC236}">
                <a16:creationId xmlns:a16="http://schemas.microsoft.com/office/drawing/2014/main" id="{2C84CD7D-965C-07C7-F4BE-ED73664226E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45651" y="1392497"/>
            <a:ext cx="2368829" cy="3867476"/>
          </a:xfrm>
          <a:prstGeom prst="rect">
            <a:avLst/>
          </a:prstGeom>
        </p:spPr>
      </p:pic>
      <p:pic>
        <p:nvPicPr>
          <p:cNvPr id="36" name="Picture 35" descr="Graphical user interface, application&#10;&#10;AI-generated content may be incorrect.">
            <a:extLst>
              <a:ext uri="{FF2B5EF4-FFF2-40B4-BE49-F238E27FC236}">
                <a16:creationId xmlns:a16="http://schemas.microsoft.com/office/drawing/2014/main" id="{67600502-BA0A-3D13-655D-81972DE1A5A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973855" y="1351711"/>
            <a:ext cx="2286000" cy="4102100"/>
          </a:xfrm>
          <a:prstGeom prst="rect">
            <a:avLst/>
          </a:prstGeom>
        </p:spPr>
      </p:pic>
      <p:sp>
        <p:nvSpPr>
          <p:cNvPr id="3" name="TextBox 2">
            <a:extLst>
              <a:ext uri="{FF2B5EF4-FFF2-40B4-BE49-F238E27FC236}">
                <a16:creationId xmlns:a16="http://schemas.microsoft.com/office/drawing/2014/main" id="{3DA8B8E5-6C80-7DB4-D862-5BB48CD66A9E}"/>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Changing Slide Background</a:t>
            </a:r>
            <a:endParaRPr lang="en-US" sz="3000">
              <a:solidFill>
                <a:schemeClr val="bg1"/>
              </a:solidFill>
              <a:effectLst/>
              <a:latin typeface="Arial" panose="020B0604020202020204" pitchFamily="34" charset="0"/>
            </a:endParaRPr>
          </a:p>
        </p:txBody>
      </p:sp>
      <p:sp>
        <p:nvSpPr>
          <p:cNvPr id="4" name="TextBox 3">
            <a:extLst>
              <a:ext uri="{FF2B5EF4-FFF2-40B4-BE49-F238E27FC236}">
                <a16:creationId xmlns:a16="http://schemas.microsoft.com/office/drawing/2014/main" id="{76138385-0EA2-30B8-8FB9-3A15B7D6C689}"/>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7" name="Rectangle 6">
            <a:extLst>
              <a:ext uri="{FF2B5EF4-FFF2-40B4-BE49-F238E27FC236}">
                <a16:creationId xmlns:a16="http://schemas.microsoft.com/office/drawing/2014/main" id="{5B8B6D97-38B4-82BD-3562-DDE687534466}"/>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71D64EC-B16E-0228-0280-C7AFC4234CB6}"/>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
        <p:nvSpPr>
          <p:cNvPr id="2" name="TextBox 1">
            <a:extLst>
              <a:ext uri="{FF2B5EF4-FFF2-40B4-BE49-F238E27FC236}">
                <a16:creationId xmlns:a16="http://schemas.microsoft.com/office/drawing/2014/main" id="{1E7AE6B8-EB7C-51AD-DA85-47588857F93F}"/>
              </a:ext>
            </a:extLst>
          </p:cNvPr>
          <p:cNvSpPr txBox="1"/>
          <p:nvPr userDrawn="1"/>
        </p:nvSpPr>
        <p:spPr>
          <a:xfrm>
            <a:off x="6224392" y="1776805"/>
            <a:ext cx="2495064" cy="3529171"/>
          </a:xfrm>
          <a:prstGeom prst="rect">
            <a:avLst/>
          </a:prstGeom>
          <a:noFill/>
        </p:spPr>
        <p:txBody>
          <a:bodyPr wrap="square" rtlCol="0">
            <a:spAutoFit/>
          </a:bodyPr>
          <a:lstStyle/>
          <a:p>
            <a:pPr>
              <a:buNone/>
            </a:pPr>
            <a:r>
              <a:rPr lang="en-US" sz="1600">
                <a:solidFill>
                  <a:schemeClr val="bg1"/>
                </a:solidFill>
                <a:effectLst/>
                <a:latin typeface="Arial" panose="020B0604020202020204" pitchFamily="34" charset="0"/>
              </a:rPr>
              <a:t>In the </a:t>
            </a:r>
            <a:r>
              <a:rPr lang="en-US" sz="1600" b="1">
                <a:solidFill>
                  <a:schemeClr val="bg1"/>
                </a:solidFill>
                <a:effectLst/>
                <a:latin typeface="Arial" panose="020B0604020202020204" pitchFamily="34" charset="0"/>
              </a:rPr>
              <a:t>Format Background panel,</a:t>
            </a:r>
            <a:r>
              <a:rPr lang="en-US" sz="1600">
                <a:solidFill>
                  <a:schemeClr val="bg1"/>
                </a:solidFill>
                <a:effectLst/>
                <a:latin typeface="Arial" panose="020B0604020202020204" pitchFamily="34" charset="0"/>
              </a:rPr>
              <a:t> select </a:t>
            </a:r>
            <a:r>
              <a:rPr lang="en-US" sz="1600" b="1">
                <a:solidFill>
                  <a:schemeClr val="bg1"/>
                </a:solidFill>
                <a:effectLst/>
                <a:latin typeface="Arial" panose="020B0604020202020204" pitchFamily="34" charset="0"/>
              </a:rPr>
              <a:t>Picture or texture fill</a:t>
            </a:r>
            <a:r>
              <a:rPr lang="en-US" sz="1600">
                <a:solidFill>
                  <a:schemeClr val="bg1"/>
                </a:solidFill>
                <a:effectLst/>
                <a:latin typeface="Arial" panose="020B0604020202020204" pitchFamily="34" charset="0"/>
              </a:rPr>
              <a:t>. Click </a:t>
            </a:r>
            <a:r>
              <a:rPr lang="en-US" sz="1600" b="1">
                <a:solidFill>
                  <a:schemeClr val="bg1"/>
                </a:solidFill>
                <a:effectLst/>
                <a:latin typeface="Arial" panose="020B0604020202020204" pitchFamily="34" charset="0"/>
              </a:rPr>
              <a:t>Insert</a:t>
            </a:r>
            <a:r>
              <a:rPr lang="en-US" sz="1600">
                <a:solidFill>
                  <a:schemeClr val="bg1"/>
                </a:solidFill>
                <a:effectLst/>
                <a:latin typeface="Arial" panose="020B0604020202020204" pitchFamily="34" charset="0"/>
              </a:rPr>
              <a: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and select an image file. </a:t>
            </a:r>
          </a:p>
          <a:p>
            <a:pPr>
              <a:spcBef>
                <a:spcPts val="1350"/>
              </a:spcBef>
              <a:buNone/>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Transparency</a:t>
            </a:r>
            <a:r>
              <a:rPr lang="en-US" sz="1600">
                <a:solidFill>
                  <a:schemeClr val="bg1"/>
                </a:solidFill>
                <a:effectLst/>
                <a:latin typeface="Arial" panose="020B0604020202020204" pitchFamily="34" charset="0"/>
              </a:rPr>
              <a:t>, </a:t>
            </a:r>
            <a:r>
              <a:rPr lang="en-US" sz="1600" b="1">
                <a:solidFill>
                  <a:schemeClr val="bg1"/>
                </a:solidFill>
                <a:effectLst/>
                <a:latin typeface="Arial" panose="020B0604020202020204" pitchFamily="34" charset="0"/>
              </a:rPr>
              <a:t>Offset</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Picture</a:t>
            </a:r>
            <a:r>
              <a:rPr lang="en-US" sz="1600">
                <a:solidFill>
                  <a:schemeClr val="bg1"/>
                </a:solidFill>
                <a:effectLst/>
                <a:latin typeface="Arial" panose="020B0604020202020204" pitchFamily="34" charset="0"/>
              </a:rPr>
              <a:t> options to adjust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your image. </a:t>
            </a:r>
          </a:p>
          <a:p>
            <a:pPr>
              <a:spcBef>
                <a:spcPts val="1350"/>
              </a:spcBef>
            </a:pPr>
            <a:r>
              <a:rPr lang="en-US" sz="1400" b="1">
                <a:solidFill>
                  <a:schemeClr val="bg1"/>
                </a:solidFill>
                <a:effectLst/>
                <a:latin typeface="Arial" panose="020B0604020202020204" pitchFamily="34" charset="0"/>
              </a:rPr>
              <a:t>Note:</a:t>
            </a:r>
            <a:r>
              <a:rPr lang="en-US" sz="1400">
                <a:solidFill>
                  <a:schemeClr val="bg1"/>
                </a:solidFill>
                <a:effectLst/>
                <a:latin typeface="Arial" panose="020B0604020202020204" pitchFamily="34" charset="0"/>
              </a:rPr>
              <a:t> Satellite or atmospheric images work best as backgrounds. </a:t>
            </a:r>
            <a:br>
              <a:rPr lang="en-US" sz="1400">
                <a:solidFill>
                  <a:schemeClr val="bg1"/>
                </a:solidFill>
                <a:effectLst/>
                <a:latin typeface="Arial" panose="020B0604020202020204" pitchFamily="34" charset="0"/>
              </a:rPr>
            </a:br>
            <a:r>
              <a:rPr lang="en-US" sz="1400">
                <a:solidFill>
                  <a:schemeClr val="bg1"/>
                </a:solidFill>
                <a:effectLst/>
                <a:latin typeface="Arial" panose="020B0604020202020204" pitchFamily="34" charset="0"/>
              </a:rPr>
              <a:t>Think Earth Science! </a:t>
            </a:r>
          </a:p>
        </p:txBody>
      </p:sp>
      <p:cxnSp>
        <p:nvCxnSpPr>
          <p:cNvPr id="5" name="Straight Connector 4">
            <a:extLst>
              <a:ext uri="{FF2B5EF4-FFF2-40B4-BE49-F238E27FC236}">
                <a16:creationId xmlns:a16="http://schemas.microsoft.com/office/drawing/2014/main" id="{731AED52-C9E5-BE1B-5D39-8F3AA65FADED}"/>
              </a:ext>
            </a:extLst>
          </p:cNvPr>
          <p:cNvCxnSpPr>
            <a:cxnSpLocks/>
          </p:cNvCxnSpPr>
          <p:nvPr userDrawn="1"/>
        </p:nvCxnSpPr>
        <p:spPr>
          <a:xfrm>
            <a:off x="6096000" y="1877014"/>
            <a:ext cx="0" cy="3305723"/>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9248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formation Slide 4">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3F2809E-ACA8-D06F-9AB0-A32FE704AE5C}"/>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F521AE-E717-1BB9-7CC7-F2274571A276}"/>
              </a:ext>
            </a:extLst>
          </p:cNvPr>
          <p:cNvSpPr txBox="1"/>
          <p:nvPr userDrawn="1"/>
        </p:nvSpPr>
        <p:spPr>
          <a:xfrm>
            <a:off x="1265130" y="1143748"/>
            <a:ext cx="5273456" cy="2046714"/>
          </a:xfrm>
          <a:prstGeom prst="rect">
            <a:avLst/>
          </a:prstGeom>
          <a:noFill/>
        </p:spPr>
        <p:txBody>
          <a:bodyPr wrap="square" rtlCol="0" anchor="b">
            <a:spAutoFit/>
          </a:bodyPr>
          <a:lstStyle/>
          <a:p>
            <a:pPr>
              <a:lnSpc>
                <a:spcPct val="100000"/>
              </a:lnSpc>
              <a:buNone/>
            </a:pPr>
            <a:r>
              <a:rPr lang="en-US" sz="12700" b="1">
                <a:solidFill>
                  <a:schemeClr val="bg1"/>
                </a:solidFill>
                <a:effectLst/>
                <a:latin typeface="Arial" panose="020B0604020202020204" pitchFamily="34" charset="0"/>
              </a:rPr>
              <a:t>Arial</a:t>
            </a:r>
          </a:p>
        </p:txBody>
      </p:sp>
      <p:cxnSp>
        <p:nvCxnSpPr>
          <p:cNvPr id="18" name="Straight Connector 17">
            <a:extLst>
              <a:ext uri="{FF2B5EF4-FFF2-40B4-BE49-F238E27FC236}">
                <a16:creationId xmlns:a16="http://schemas.microsoft.com/office/drawing/2014/main" id="{05062210-B28E-532D-DF30-A4BADA9B5668}"/>
              </a:ext>
            </a:extLst>
          </p:cNvPr>
          <p:cNvCxnSpPr>
            <a:cxnSpLocks/>
          </p:cNvCxnSpPr>
          <p:nvPr userDrawn="1"/>
        </p:nvCxnSpPr>
        <p:spPr>
          <a:xfrm>
            <a:off x="8442542" y="676406"/>
            <a:ext cx="0" cy="477241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25543E63-D50E-63DC-36FA-B929F5FB588E}"/>
              </a:ext>
            </a:extLst>
          </p:cNvPr>
          <p:cNvSpPr txBox="1"/>
          <p:nvPr userDrawn="1"/>
        </p:nvSpPr>
        <p:spPr>
          <a:xfrm>
            <a:off x="1221289" y="2943935"/>
            <a:ext cx="3801648" cy="830997"/>
          </a:xfrm>
          <a:prstGeom prst="rect">
            <a:avLst/>
          </a:prstGeom>
          <a:noFill/>
        </p:spPr>
        <p:txBody>
          <a:bodyPr wrap="square" rtlCol="0" anchor="b">
            <a:spAutoFit/>
          </a:bodyPr>
          <a:lstStyle/>
          <a:p>
            <a:pPr>
              <a:spcBef>
                <a:spcPts val="1350"/>
              </a:spcBef>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Arial Bold</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Arial Regular</a:t>
            </a:r>
            <a:r>
              <a:rPr lang="en-US" sz="1600">
                <a:solidFill>
                  <a:schemeClr val="bg1"/>
                </a:solidFill>
                <a:effectLst/>
                <a:latin typeface="Arial" panose="020B0604020202020204" pitchFamily="34" charset="0"/>
              </a:rPr>
              <a:t> across all PowerPoint templates so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the design is consistent</a:t>
            </a:r>
          </a:p>
        </p:txBody>
      </p:sp>
      <p:sp>
        <p:nvSpPr>
          <p:cNvPr id="22" name="TextBox 21">
            <a:extLst>
              <a:ext uri="{FF2B5EF4-FFF2-40B4-BE49-F238E27FC236}">
                <a16:creationId xmlns:a16="http://schemas.microsoft.com/office/drawing/2014/main" id="{3D921653-96C3-9F87-0140-58E3CB7412A8}"/>
              </a:ext>
            </a:extLst>
          </p:cNvPr>
          <p:cNvSpPr txBox="1"/>
          <p:nvPr userDrawn="1"/>
        </p:nvSpPr>
        <p:spPr>
          <a:xfrm>
            <a:off x="1233814" y="4150631"/>
            <a:ext cx="4302689" cy="692497"/>
          </a:xfrm>
          <a:prstGeom prst="rect">
            <a:avLst/>
          </a:prstGeom>
          <a:noFill/>
        </p:spPr>
        <p:txBody>
          <a:bodyPr wrap="square" rtlCol="0" anchor="b">
            <a:spAutoFit/>
          </a:bodyPr>
          <a:lstStyle/>
          <a:p>
            <a:pPr>
              <a:buNone/>
            </a:pPr>
            <a:r>
              <a:rPr lang="en-US" sz="1300" b="1">
                <a:solidFill>
                  <a:schemeClr val="bg1"/>
                </a:solidFill>
                <a:effectLst/>
                <a:latin typeface="Arial" panose="020B0604020202020204" pitchFamily="34" charset="0"/>
              </a:rPr>
              <a:t>A B C D E F G H I J K L M N O P Q R S T U V W X Y Z</a:t>
            </a:r>
            <a:endParaRPr lang="en-US" sz="1300">
              <a:solidFill>
                <a:schemeClr val="bg1"/>
              </a:solidFill>
              <a:effectLst/>
              <a:latin typeface="Arial" panose="020B0604020202020204" pitchFamily="34" charset="0"/>
            </a:endParaRPr>
          </a:p>
          <a:p>
            <a:pPr>
              <a:buNone/>
            </a:pPr>
            <a:r>
              <a:rPr lang="en-US" sz="1300" b="1">
                <a:solidFill>
                  <a:schemeClr val="bg1"/>
                </a:solidFill>
                <a:effectLst/>
                <a:latin typeface="Arial" panose="020B0604020202020204" pitchFamily="34" charset="0"/>
              </a:rPr>
              <a:t>a b c d e f g h </a:t>
            </a:r>
            <a:r>
              <a:rPr lang="en-US" sz="1300" b="1" err="1">
                <a:solidFill>
                  <a:schemeClr val="bg1"/>
                </a:solidFill>
                <a:effectLst/>
                <a:latin typeface="Arial" panose="020B0604020202020204" pitchFamily="34" charset="0"/>
              </a:rPr>
              <a:t>i</a:t>
            </a:r>
            <a:r>
              <a:rPr lang="en-US" sz="1300" b="1">
                <a:solidFill>
                  <a:schemeClr val="bg1"/>
                </a:solidFill>
                <a:effectLst/>
                <a:latin typeface="Arial" panose="020B0604020202020204" pitchFamily="34" charset="0"/>
              </a:rPr>
              <a:t> j k l m n o p q r s t u v w x y z</a:t>
            </a:r>
            <a:endParaRPr lang="en-US" sz="1300">
              <a:solidFill>
                <a:schemeClr val="bg1"/>
              </a:solidFill>
              <a:effectLst/>
              <a:latin typeface="Arial" panose="020B0604020202020204" pitchFamily="34" charset="0"/>
            </a:endParaRPr>
          </a:p>
          <a:p>
            <a:r>
              <a:rPr lang="en-US" sz="1300" b="1">
                <a:solidFill>
                  <a:schemeClr val="bg1"/>
                </a:solidFill>
                <a:effectLst/>
                <a:latin typeface="Arial" panose="020B0604020202020204" pitchFamily="34" charset="0"/>
              </a:rPr>
              <a:t>1 2 3 4 5 6 7 8 9 0 ! ? , . : - + = @ $ %</a:t>
            </a:r>
            <a:endParaRPr lang="en-US" sz="1300">
              <a:solidFill>
                <a:schemeClr val="bg1"/>
              </a:solidFill>
              <a:effectLst/>
              <a:latin typeface="Arial" panose="020B0604020202020204" pitchFamily="34" charset="0"/>
            </a:endParaRPr>
          </a:p>
        </p:txBody>
      </p:sp>
      <p:sp>
        <p:nvSpPr>
          <p:cNvPr id="23" name="TextBox 22">
            <a:extLst>
              <a:ext uri="{FF2B5EF4-FFF2-40B4-BE49-F238E27FC236}">
                <a16:creationId xmlns:a16="http://schemas.microsoft.com/office/drawing/2014/main" id="{A66CD086-EBC3-C98B-1389-36A61203DC6F}"/>
              </a:ext>
            </a:extLst>
          </p:cNvPr>
          <p:cNvSpPr txBox="1"/>
          <p:nvPr userDrawn="1"/>
        </p:nvSpPr>
        <p:spPr>
          <a:xfrm>
            <a:off x="1233814" y="3872071"/>
            <a:ext cx="1772433" cy="323165"/>
          </a:xfrm>
          <a:prstGeom prst="rect">
            <a:avLst/>
          </a:prstGeom>
          <a:noFill/>
        </p:spPr>
        <p:txBody>
          <a:bodyPr wrap="square" rtlCol="0" anchor="b">
            <a:spAutoFit/>
          </a:bodyPr>
          <a:lstStyle/>
          <a:p>
            <a:pPr>
              <a:buNone/>
            </a:pPr>
            <a:r>
              <a:rPr lang="en-US" sz="1500" b="1">
                <a:solidFill>
                  <a:schemeClr val="bg1"/>
                </a:solidFill>
                <a:effectLst/>
                <a:latin typeface="Arial" panose="020B0604020202020204" pitchFamily="34" charset="0"/>
              </a:rPr>
              <a:t>Bold</a:t>
            </a:r>
            <a:endParaRPr lang="en-US" sz="1500">
              <a:solidFill>
                <a:schemeClr val="bg1"/>
              </a:solidFill>
              <a:effectLst/>
              <a:latin typeface="Arial" panose="020B0604020202020204" pitchFamily="34" charset="0"/>
            </a:endParaRPr>
          </a:p>
        </p:txBody>
      </p:sp>
      <p:sp>
        <p:nvSpPr>
          <p:cNvPr id="24" name="TextBox 23">
            <a:extLst>
              <a:ext uri="{FF2B5EF4-FFF2-40B4-BE49-F238E27FC236}">
                <a16:creationId xmlns:a16="http://schemas.microsoft.com/office/drawing/2014/main" id="{CC5D2C50-7D83-B653-60C7-F4A7EE7721E9}"/>
              </a:ext>
            </a:extLst>
          </p:cNvPr>
          <p:cNvSpPr txBox="1"/>
          <p:nvPr userDrawn="1"/>
        </p:nvSpPr>
        <p:spPr>
          <a:xfrm>
            <a:off x="1233814" y="4872251"/>
            <a:ext cx="1772433" cy="323165"/>
          </a:xfrm>
          <a:prstGeom prst="rect">
            <a:avLst/>
          </a:prstGeom>
          <a:noFill/>
        </p:spPr>
        <p:txBody>
          <a:bodyPr wrap="square" rtlCol="0" anchor="b">
            <a:spAutoFit/>
          </a:bodyPr>
          <a:lstStyle/>
          <a:p>
            <a:pPr>
              <a:buNone/>
            </a:pPr>
            <a:r>
              <a:rPr lang="en-US" sz="1500" b="0" i="0">
                <a:solidFill>
                  <a:schemeClr val="bg1"/>
                </a:solidFill>
                <a:effectLst/>
                <a:latin typeface="Arial" panose="020B0604020202020204" pitchFamily="34" charset="0"/>
                <a:cs typeface="Arial" panose="020B0604020202020204" pitchFamily="34" charset="0"/>
              </a:rPr>
              <a:t>Regular</a:t>
            </a:r>
          </a:p>
        </p:txBody>
      </p:sp>
      <p:sp>
        <p:nvSpPr>
          <p:cNvPr id="25" name="TextBox 24">
            <a:extLst>
              <a:ext uri="{FF2B5EF4-FFF2-40B4-BE49-F238E27FC236}">
                <a16:creationId xmlns:a16="http://schemas.microsoft.com/office/drawing/2014/main" id="{9827E355-EFBA-2E67-2E07-7A66A9908B1B}"/>
              </a:ext>
            </a:extLst>
          </p:cNvPr>
          <p:cNvSpPr txBox="1"/>
          <p:nvPr userDrawn="1"/>
        </p:nvSpPr>
        <p:spPr>
          <a:xfrm>
            <a:off x="1233814" y="5177051"/>
            <a:ext cx="4302689" cy="692497"/>
          </a:xfrm>
          <a:prstGeom prst="rect">
            <a:avLst/>
          </a:prstGeom>
          <a:noFill/>
        </p:spPr>
        <p:txBody>
          <a:bodyPr wrap="square" rtlCol="0" anchor="b">
            <a:spAutoFit/>
          </a:bodyPr>
          <a:lstStyle/>
          <a:p>
            <a:pPr>
              <a:buNone/>
            </a:pPr>
            <a:r>
              <a:rPr lang="en-US" sz="1300" b="0" i="0">
                <a:solidFill>
                  <a:schemeClr val="bg1"/>
                </a:solidFill>
                <a:effectLst/>
                <a:latin typeface="Arial" panose="020B0604020202020204" pitchFamily="34" charset="0"/>
                <a:cs typeface="Arial" panose="020B0604020202020204" pitchFamily="34" charset="0"/>
              </a:rPr>
              <a:t>A B C D E F G H I J K L M N O P Q R S T U V W X Y Z</a:t>
            </a:r>
          </a:p>
          <a:p>
            <a:pPr>
              <a:buNone/>
            </a:pPr>
            <a:r>
              <a:rPr lang="en-US" sz="1300" b="0" i="0">
                <a:solidFill>
                  <a:schemeClr val="bg1"/>
                </a:solidFill>
                <a:effectLst/>
                <a:latin typeface="Arial" panose="020B0604020202020204" pitchFamily="34" charset="0"/>
                <a:cs typeface="Arial" panose="020B0604020202020204" pitchFamily="34" charset="0"/>
              </a:rPr>
              <a:t>a b c d e f g h </a:t>
            </a:r>
            <a:r>
              <a:rPr lang="en-US" sz="1300" b="0" i="0" err="1">
                <a:solidFill>
                  <a:schemeClr val="bg1"/>
                </a:solidFill>
                <a:effectLst/>
                <a:latin typeface="Arial" panose="020B0604020202020204" pitchFamily="34" charset="0"/>
                <a:cs typeface="Arial" panose="020B0604020202020204" pitchFamily="34" charset="0"/>
              </a:rPr>
              <a:t>i</a:t>
            </a:r>
            <a:r>
              <a:rPr lang="en-US" sz="1300" b="0" i="0">
                <a:solidFill>
                  <a:schemeClr val="bg1"/>
                </a:solidFill>
                <a:effectLst/>
                <a:latin typeface="Arial" panose="020B0604020202020204" pitchFamily="34" charset="0"/>
                <a:cs typeface="Arial" panose="020B0604020202020204" pitchFamily="34" charset="0"/>
              </a:rPr>
              <a:t> j k l m n o p q r s t u v w x y z</a:t>
            </a:r>
          </a:p>
          <a:p>
            <a:r>
              <a:rPr lang="en-US" sz="1300" b="0" i="0">
                <a:solidFill>
                  <a:schemeClr val="bg1"/>
                </a:solidFill>
                <a:effectLst/>
                <a:latin typeface="Arial" panose="020B0604020202020204" pitchFamily="34" charset="0"/>
                <a:cs typeface="Arial" panose="020B0604020202020204" pitchFamily="34" charset="0"/>
              </a:rPr>
              <a:t>1 2 3 4 5 6 7 8 9 0 ! ? , . : - + = @ $ %</a:t>
            </a:r>
          </a:p>
        </p:txBody>
      </p:sp>
      <p:sp>
        <p:nvSpPr>
          <p:cNvPr id="26" name="TextBox 25">
            <a:extLst>
              <a:ext uri="{FF2B5EF4-FFF2-40B4-BE49-F238E27FC236}">
                <a16:creationId xmlns:a16="http://schemas.microsoft.com/office/drawing/2014/main" id="{2E4719F9-992D-CAA2-23F8-CB14BCF9941F}"/>
              </a:ext>
            </a:extLst>
          </p:cNvPr>
          <p:cNvSpPr txBox="1"/>
          <p:nvPr userDrawn="1"/>
        </p:nvSpPr>
        <p:spPr>
          <a:xfrm>
            <a:off x="6039631" y="572653"/>
            <a:ext cx="2427963" cy="707886"/>
          </a:xfrm>
          <a:prstGeom prst="rect">
            <a:avLst/>
          </a:prstGeom>
          <a:noFill/>
        </p:spPr>
        <p:txBody>
          <a:bodyPr wrap="square" rtlCol="0" anchor="b">
            <a:spAutoFit/>
          </a:bodyPr>
          <a:lstStyle/>
          <a:p>
            <a:pPr>
              <a:spcBef>
                <a:spcPts val="1350"/>
              </a:spcBef>
            </a:pPr>
            <a:r>
              <a:rPr lang="en-US" sz="4000" b="1">
                <a:solidFill>
                  <a:schemeClr val="bg1"/>
                </a:solidFill>
                <a:effectLst/>
                <a:latin typeface="Arial" panose="020B0604020202020204" pitchFamily="34" charset="0"/>
              </a:rPr>
              <a:t>Header 1</a:t>
            </a:r>
          </a:p>
        </p:txBody>
      </p:sp>
      <p:sp>
        <p:nvSpPr>
          <p:cNvPr id="27" name="TextBox 26">
            <a:extLst>
              <a:ext uri="{FF2B5EF4-FFF2-40B4-BE49-F238E27FC236}">
                <a16:creationId xmlns:a16="http://schemas.microsoft.com/office/drawing/2014/main" id="{AB2694D0-0357-C8AB-2477-CDC4B5FAB73F}"/>
              </a:ext>
            </a:extLst>
          </p:cNvPr>
          <p:cNvSpPr txBox="1"/>
          <p:nvPr userDrawn="1"/>
        </p:nvSpPr>
        <p:spPr>
          <a:xfrm>
            <a:off x="8547970" y="591979"/>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40 pt </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Presentation Title, Chapter Title</a:t>
            </a:r>
          </a:p>
        </p:txBody>
      </p:sp>
      <p:sp>
        <p:nvSpPr>
          <p:cNvPr id="28" name="TextBox 27">
            <a:extLst>
              <a:ext uri="{FF2B5EF4-FFF2-40B4-BE49-F238E27FC236}">
                <a16:creationId xmlns:a16="http://schemas.microsoft.com/office/drawing/2014/main" id="{EE335E36-B0B6-451E-642C-55C18C41A36C}"/>
              </a:ext>
            </a:extLst>
          </p:cNvPr>
          <p:cNvSpPr txBox="1"/>
          <p:nvPr userDrawn="1"/>
        </p:nvSpPr>
        <p:spPr>
          <a:xfrm>
            <a:off x="6816246" y="1323728"/>
            <a:ext cx="1651350" cy="477054"/>
          </a:xfrm>
          <a:prstGeom prst="rect">
            <a:avLst/>
          </a:prstGeom>
          <a:noFill/>
        </p:spPr>
        <p:txBody>
          <a:bodyPr wrap="square" rtlCol="0" anchor="b">
            <a:spAutoFit/>
          </a:bodyPr>
          <a:lstStyle/>
          <a:p>
            <a:pPr>
              <a:spcBef>
                <a:spcPts val="1350"/>
              </a:spcBef>
            </a:pPr>
            <a:r>
              <a:rPr lang="en-US" sz="2500" b="1">
                <a:solidFill>
                  <a:schemeClr val="bg1"/>
                </a:solidFill>
                <a:effectLst/>
                <a:latin typeface="Arial" panose="020B0604020202020204" pitchFamily="34" charset="0"/>
              </a:rPr>
              <a:t>Header 2</a:t>
            </a:r>
          </a:p>
        </p:txBody>
      </p:sp>
      <p:sp>
        <p:nvSpPr>
          <p:cNvPr id="29" name="TextBox 28">
            <a:extLst>
              <a:ext uri="{FF2B5EF4-FFF2-40B4-BE49-F238E27FC236}">
                <a16:creationId xmlns:a16="http://schemas.microsoft.com/office/drawing/2014/main" id="{E5D00F6D-60C4-2DBE-6E17-FC235A09933E}"/>
              </a:ext>
            </a:extLst>
          </p:cNvPr>
          <p:cNvSpPr txBox="1"/>
          <p:nvPr userDrawn="1"/>
        </p:nvSpPr>
        <p:spPr>
          <a:xfrm>
            <a:off x="8547970" y="1371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25 pt</a:t>
            </a:r>
          </a:p>
          <a:p>
            <a:pPr>
              <a:buNone/>
            </a:pPr>
            <a:r>
              <a:rPr lang="en-US" sz="1400">
                <a:solidFill>
                  <a:schemeClr val="bg1"/>
                </a:solidFill>
                <a:effectLst/>
                <a:latin typeface="Arial" panose="020B0604020202020204" pitchFamily="34" charset="0"/>
              </a:rPr>
              <a:t>Arial Regular and Arial Bold</a:t>
            </a:r>
          </a:p>
          <a:p>
            <a:r>
              <a:rPr lang="en-US" sz="1400">
                <a:solidFill>
                  <a:schemeClr val="bg1"/>
                </a:solidFill>
                <a:effectLst/>
                <a:latin typeface="Arial" panose="020B0604020202020204" pitchFamily="34" charset="0"/>
              </a:rPr>
              <a:t>Slide Titles, Large Bold Font</a:t>
            </a:r>
          </a:p>
        </p:txBody>
      </p:sp>
      <p:sp>
        <p:nvSpPr>
          <p:cNvPr id="30" name="TextBox 29">
            <a:extLst>
              <a:ext uri="{FF2B5EF4-FFF2-40B4-BE49-F238E27FC236}">
                <a16:creationId xmlns:a16="http://schemas.microsoft.com/office/drawing/2014/main" id="{C94A7156-676F-600F-3345-997D35A2A0E3}"/>
              </a:ext>
            </a:extLst>
          </p:cNvPr>
          <p:cNvSpPr txBox="1"/>
          <p:nvPr userDrawn="1"/>
        </p:nvSpPr>
        <p:spPr>
          <a:xfrm>
            <a:off x="7192027" y="2126500"/>
            <a:ext cx="1263041" cy="369332"/>
          </a:xfrm>
          <a:prstGeom prst="rect">
            <a:avLst/>
          </a:prstGeom>
          <a:noFill/>
        </p:spPr>
        <p:txBody>
          <a:bodyPr wrap="square" rtlCol="0" anchor="b">
            <a:spAutoFit/>
          </a:bodyPr>
          <a:lstStyle/>
          <a:p>
            <a:pPr>
              <a:spcBef>
                <a:spcPts val="1350"/>
              </a:spcBef>
            </a:pPr>
            <a:r>
              <a:rPr lang="en-US" sz="1800" b="1">
                <a:solidFill>
                  <a:schemeClr val="bg1"/>
                </a:solidFill>
                <a:effectLst/>
                <a:latin typeface="Arial" panose="020B0604020202020204" pitchFamily="34" charset="0"/>
              </a:rPr>
              <a:t>Header 3</a:t>
            </a:r>
          </a:p>
        </p:txBody>
      </p:sp>
      <p:sp>
        <p:nvSpPr>
          <p:cNvPr id="32" name="TextBox 31">
            <a:extLst>
              <a:ext uri="{FF2B5EF4-FFF2-40B4-BE49-F238E27FC236}">
                <a16:creationId xmlns:a16="http://schemas.microsoft.com/office/drawing/2014/main" id="{3068C01A-39A7-3424-5B4C-48E4F9604E02}"/>
              </a:ext>
            </a:extLst>
          </p:cNvPr>
          <p:cNvSpPr txBox="1"/>
          <p:nvPr userDrawn="1"/>
        </p:nvSpPr>
        <p:spPr>
          <a:xfrm>
            <a:off x="8547970" y="212003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18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Subhead</a:t>
            </a:r>
          </a:p>
        </p:txBody>
      </p:sp>
      <p:sp>
        <p:nvSpPr>
          <p:cNvPr id="33" name="TextBox 32">
            <a:extLst>
              <a:ext uri="{FF2B5EF4-FFF2-40B4-BE49-F238E27FC236}">
                <a16:creationId xmlns:a16="http://schemas.microsoft.com/office/drawing/2014/main" id="{4CE02CDB-9DC4-DC86-309B-ADCC873FC3E1}"/>
              </a:ext>
            </a:extLst>
          </p:cNvPr>
          <p:cNvSpPr txBox="1"/>
          <p:nvPr userDrawn="1"/>
        </p:nvSpPr>
        <p:spPr>
          <a:xfrm>
            <a:off x="7279709" y="2900282"/>
            <a:ext cx="1263041" cy="338554"/>
          </a:xfrm>
          <a:prstGeom prst="rect">
            <a:avLst/>
          </a:prstGeom>
          <a:noFill/>
        </p:spPr>
        <p:txBody>
          <a:bodyPr wrap="square" rtlCol="0" anchor="b">
            <a:spAutoFit/>
          </a:bodyPr>
          <a:lstStyle/>
          <a:p>
            <a:pPr>
              <a:spcBef>
                <a:spcPts val="1350"/>
              </a:spcBef>
            </a:pPr>
            <a:r>
              <a:rPr lang="en-US" sz="1600" b="1">
                <a:solidFill>
                  <a:schemeClr val="bg1"/>
                </a:solidFill>
                <a:effectLst/>
                <a:latin typeface="Arial" panose="020B0604020202020204" pitchFamily="34" charset="0"/>
              </a:rPr>
              <a:t>Header 4</a:t>
            </a:r>
          </a:p>
        </p:txBody>
      </p:sp>
      <p:sp>
        <p:nvSpPr>
          <p:cNvPr id="34" name="TextBox 33">
            <a:extLst>
              <a:ext uri="{FF2B5EF4-FFF2-40B4-BE49-F238E27FC236}">
                <a16:creationId xmlns:a16="http://schemas.microsoft.com/office/drawing/2014/main" id="{D72552A5-3D9A-A45D-F0FE-7596F670CE9A}"/>
              </a:ext>
            </a:extLst>
          </p:cNvPr>
          <p:cNvSpPr txBox="1"/>
          <p:nvPr userDrawn="1"/>
        </p:nvSpPr>
        <p:spPr>
          <a:xfrm>
            <a:off x="8547970" y="2895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16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Text Headers</a:t>
            </a:r>
          </a:p>
        </p:txBody>
      </p:sp>
      <p:sp>
        <p:nvSpPr>
          <p:cNvPr id="35" name="TextBox 34">
            <a:extLst>
              <a:ext uri="{FF2B5EF4-FFF2-40B4-BE49-F238E27FC236}">
                <a16:creationId xmlns:a16="http://schemas.microsoft.com/office/drawing/2014/main" id="{E9A5B8F6-F65B-DF74-E170-7FC4417CEBDC}"/>
              </a:ext>
            </a:extLst>
          </p:cNvPr>
          <p:cNvSpPr txBox="1"/>
          <p:nvPr userDrawn="1"/>
        </p:nvSpPr>
        <p:spPr>
          <a:xfrm>
            <a:off x="7279709" y="3648712"/>
            <a:ext cx="1263041" cy="307777"/>
          </a:xfrm>
          <a:prstGeom prst="rect">
            <a:avLst/>
          </a:prstGeom>
          <a:noFill/>
        </p:spPr>
        <p:txBody>
          <a:bodyPr wrap="square" rtlCol="0" anchor="b">
            <a:spAutoFit/>
          </a:bodyPr>
          <a:lstStyle/>
          <a:p>
            <a:pPr>
              <a:spcBef>
                <a:spcPts val="1350"/>
              </a:spcBef>
            </a:pPr>
            <a:r>
              <a:rPr lang="en-US" sz="1400" b="0">
                <a:solidFill>
                  <a:schemeClr val="bg1"/>
                </a:solidFill>
                <a:effectLst/>
                <a:latin typeface="Arial" panose="020B0604020202020204" pitchFamily="34" charset="0"/>
              </a:rPr>
              <a:t>Body Copy</a:t>
            </a:r>
          </a:p>
        </p:txBody>
      </p:sp>
      <p:sp>
        <p:nvSpPr>
          <p:cNvPr id="36" name="TextBox 35">
            <a:extLst>
              <a:ext uri="{FF2B5EF4-FFF2-40B4-BE49-F238E27FC236}">
                <a16:creationId xmlns:a16="http://schemas.microsoft.com/office/drawing/2014/main" id="{6EA4C01B-240E-6A8D-2A68-A8B2EDCC6D27}"/>
              </a:ext>
            </a:extLst>
          </p:cNvPr>
          <p:cNvSpPr txBox="1"/>
          <p:nvPr userDrawn="1"/>
        </p:nvSpPr>
        <p:spPr>
          <a:xfrm>
            <a:off x="8547970" y="3634006"/>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14 pt</a:t>
            </a:r>
          </a:p>
          <a:p>
            <a:r>
              <a:rPr lang="en-US" sz="1400">
                <a:solidFill>
                  <a:schemeClr val="bg1"/>
                </a:solidFill>
                <a:effectLst/>
                <a:latin typeface="Arial" panose="020B0604020202020204" pitchFamily="34" charset="0"/>
              </a:rPr>
              <a:t>Arial Regular</a:t>
            </a:r>
          </a:p>
        </p:txBody>
      </p:sp>
      <p:sp>
        <p:nvSpPr>
          <p:cNvPr id="37" name="TextBox 36">
            <a:extLst>
              <a:ext uri="{FF2B5EF4-FFF2-40B4-BE49-F238E27FC236}">
                <a16:creationId xmlns:a16="http://schemas.microsoft.com/office/drawing/2014/main" id="{60B6894F-3D26-012B-59F7-FCF8D21C50CF}"/>
              </a:ext>
            </a:extLst>
          </p:cNvPr>
          <p:cNvSpPr txBox="1"/>
          <p:nvPr userDrawn="1"/>
        </p:nvSpPr>
        <p:spPr>
          <a:xfrm>
            <a:off x="5824603" y="4208208"/>
            <a:ext cx="2555310" cy="276999"/>
          </a:xfrm>
          <a:prstGeom prst="rect">
            <a:avLst/>
          </a:prstGeom>
          <a:noFill/>
        </p:spPr>
        <p:txBody>
          <a:bodyPr wrap="square" rtlCol="0" anchor="b">
            <a:spAutoFit/>
          </a:bodyPr>
          <a:lstStyle/>
          <a:p>
            <a:pPr algn="r"/>
            <a:r>
              <a:rPr lang="en-US" sz="1200" spc="300">
                <a:solidFill>
                  <a:schemeClr val="bg1"/>
                </a:solidFill>
                <a:effectLst/>
                <a:latin typeface="Arial" panose="020B0604020202020204" pitchFamily="34" charset="0"/>
              </a:rPr>
              <a:t>MISSION / TOPIC</a:t>
            </a:r>
          </a:p>
        </p:txBody>
      </p:sp>
      <p:sp>
        <p:nvSpPr>
          <p:cNvPr id="38" name="TextBox 37">
            <a:extLst>
              <a:ext uri="{FF2B5EF4-FFF2-40B4-BE49-F238E27FC236}">
                <a16:creationId xmlns:a16="http://schemas.microsoft.com/office/drawing/2014/main" id="{49819FE7-E7C1-2147-32EE-7329E443384C}"/>
              </a:ext>
            </a:extLst>
          </p:cNvPr>
          <p:cNvSpPr txBox="1"/>
          <p:nvPr userDrawn="1"/>
        </p:nvSpPr>
        <p:spPr>
          <a:xfrm>
            <a:off x="8547970" y="4189543"/>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12 pt</a:t>
            </a:r>
          </a:p>
          <a:p>
            <a:pPr>
              <a:buNone/>
            </a:pPr>
            <a:r>
              <a:rPr lang="en-US" sz="1400">
                <a:solidFill>
                  <a:schemeClr val="bg1"/>
                </a:solidFill>
                <a:effectLst/>
                <a:latin typeface="Arial" panose="020B0604020202020204" pitchFamily="34" charset="0"/>
              </a:rPr>
              <a:t>Arial Regular</a:t>
            </a:r>
          </a:p>
          <a:p>
            <a:r>
              <a:rPr lang="en-US" sz="1400">
                <a:solidFill>
                  <a:schemeClr val="bg1"/>
                </a:solidFill>
                <a:effectLst/>
                <a:latin typeface="Arial" panose="020B0604020202020204" pitchFamily="34" charset="0"/>
              </a:rPr>
              <a:t>Loose Kerning</a:t>
            </a:r>
          </a:p>
        </p:txBody>
      </p:sp>
      <p:sp>
        <p:nvSpPr>
          <p:cNvPr id="39" name="TextBox 38">
            <a:extLst>
              <a:ext uri="{FF2B5EF4-FFF2-40B4-BE49-F238E27FC236}">
                <a16:creationId xmlns:a16="http://schemas.microsoft.com/office/drawing/2014/main" id="{E1738A94-8079-D941-9B98-994DC8E4E5E4}"/>
              </a:ext>
            </a:extLst>
          </p:cNvPr>
          <p:cNvSpPr txBox="1"/>
          <p:nvPr userDrawn="1"/>
        </p:nvSpPr>
        <p:spPr>
          <a:xfrm>
            <a:off x="7365303" y="4935855"/>
            <a:ext cx="964505" cy="430887"/>
          </a:xfrm>
          <a:prstGeom prst="rect">
            <a:avLst/>
          </a:prstGeom>
          <a:noFill/>
        </p:spPr>
        <p:txBody>
          <a:bodyPr wrap="square" rtlCol="0" anchor="b">
            <a:spAutoFit/>
          </a:bodyPr>
          <a:lstStyle/>
          <a:p>
            <a:pPr algn="r"/>
            <a:r>
              <a:rPr lang="en-US" sz="2200">
                <a:solidFill>
                  <a:schemeClr val="bg1"/>
                </a:solidFill>
                <a:effectLst/>
                <a:latin typeface="Arial" panose="020B0604020202020204" pitchFamily="34" charset="0"/>
              </a:rPr>
              <a:t>Quote</a:t>
            </a:r>
          </a:p>
        </p:txBody>
      </p:sp>
      <p:sp>
        <p:nvSpPr>
          <p:cNvPr id="40" name="TextBox 39">
            <a:extLst>
              <a:ext uri="{FF2B5EF4-FFF2-40B4-BE49-F238E27FC236}">
                <a16:creationId xmlns:a16="http://schemas.microsoft.com/office/drawing/2014/main" id="{7BD53717-D18F-3E0C-AB0F-68633646E4F6}"/>
              </a:ext>
            </a:extLst>
          </p:cNvPr>
          <p:cNvSpPr txBox="1"/>
          <p:nvPr userDrawn="1"/>
        </p:nvSpPr>
        <p:spPr>
          <a:xfrm>
            <a:off x="8547970" y="4989948"/>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22 pt</a:t>
            </a:r>
          </a:p>
          <a:p>
            <a:r>
              <a:rPr lang="en-US" sz="1400">
                <a:solidFill>
                  <a:schemeClr val="bg1"/>
                </a:solidFill>
                <a:effectLst/>
                <a:latin typeface="Arial" panose="020B0604020202020204" pitchFamily="34" charset="0"/>
              </a:rPr>
              <a:t>Arial Regular</a:t>
            </a:r>
          </a:p>
        </p:txBody>
      </p:sp>
      <p:sp>
        <p:nvSpPr>
          <p:cNvPr id="5" name="TextBox 4">
            <a:extLst>
              <a:ext uri="{FF2B5EF4-FFF2-40B4-BE49-F238E27FC236}">
                <a16:creationId xmlns:a16="http://schemas.microsoft.com/office/drawing/2014/main" id="{E6A66458-D9EA-ACF8-948E-090483C71FDC}"/>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Typography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31A783BF-CF76-7F09-0A6E-955B05B4C5A3}"/>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9" name="Rectangle 8">
            <a:extLst>
              <a:ext uri="{FF2B5EF4-FFF2-40B4-BE49-F238E27FC236}">
                <a16:creationId xmlns:a16="http://schemas.microsoft.com/office/drawing/2014/main" id="{62B15B28-7357-58AF-E508-F088003EEBC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8509878-F0CF-08F7-B1E7-593523C99CAC}"/>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90901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formation Slide 5">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977032" y="1513678"/>
            <a:ext cx="1941531"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in </a:t>
            </a:r>
            <a:r>
              <a:rPr lang="en-US" sz="1800" b="1">
                <a:solidFill>
                  <a:schemeClr val="bg1"/>
                </a:solidFill>
                <a:effectLst/>
                <a:latin typeface="Arial" panose="020B0604020202020204" pitchFamily="34" charset="0"/>
              </a:rPr>
              <a:t>menu bar</a:t>
            </a:r>
            <a:endParaRPr lang="en-US" sz="1800">
              <a:solidFill>
                <a:schemeClr val="bg1"/>
              </a:solidFill>
              <a:effectLst/>
              <a:latin typeface="Arial" panose="020B0604020202020204" pitchFamily="34" charset="0"/>
            </a:endParaRP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839244" y="1613887"/>
            <a:ext cx="0" cy="42588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676406"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4" name="TextBox 23">
            <a:extLst>
              <a:ext uri="{FF2B5EF4-FFF2-40B4-BE49-F238E27FC236}">
                <a16:creationId xmlns:a16="http://schemas.microsoft.com/office/drawing/2014/main" id="{BCF0763C-F74F-8242-F156-D176D1C22877}"/>
              </a:ext>
            </a:extLst>
          </p:cNvPr>
          <p:cNvSpPr txBox="1"/>
          <p:nvPr userDrawn="1"/>
        </p:nvSpPr>
        <p:spPr>
          <a:xfrm>
            <a:off x="977031" y="3552067"/>
            <a:ext cx="2451969" cy="2308324"/>
          </a:xfrm>
          <a:prstGeom prst="rect">
            <a:avLst/>
          </a:prstGeom>
          <a:noFill/>
        </p:spPr>
        <p:txBody>
          <a:bodyPr wrap="square" rtlCol="0">
            <a:spAutoFit/>
          </a:bodyPr>
          <a:lstStyle/>
          <a:p>
            <a:r>
              <a:rPr lang="en-US">
                <a:solidFill>
                  <a:schemeClr val="bg1"/>
                </a:solidFill>
                <a:effectLst/>
                <a:latin typeface="Arial" panose="020B0604020202020204" pitchFamily="34" charset="0"/>
              </a:rPr>
              <a:t>Click on </a:t>
            </a:r>
            <a:r>
              <a:rPr lang="en-US" b="1">
                <a:solidFill>
                  <a:schemeClr val="bg1"/>
                </a:solidFill>
                <a:effectLst/>
                <a:latin typeface="Arial" panose="020B0604020202020204" pitchFamily="34" charset="0"/>
              </a:rPr>
              <a:t>Icons </a:t>
            </a:r>
            <a:r>
              <a:rPr lang="en-US" b="0">
                <a:solidFill>
                  <a:schemeClr val="bg1"/>
                </a:solidFill>
                <a:effectLst/>
                <a:latin typeface="Arial" panose="020B0604020202020204" pitchFamily="34" charset="0"/>
              </a:rPr>
              <a:t>in the menu bar</a:t>
            </a:r>
            <a:r>
              <a:rPr lang="en-US" b="1">
                <a:solidFill>
                  <a:schemeClr val="bg1"/>
                </a:solidFill>
                <a:effectLst/>
                <a:latin typeface="Arial" panose="020B0604020202020204" pitchFamily="34" charset="0"/>
              </a:rPr>
              <a:t>. </a:t>
            </a:r>
            <a:r>
              <a:rPr lang="en-US">
                <a:solidFill>
                  <a:schemeClr val="bg1"/>
                </a:solidFill>
                <a:effectLst/>
                <a:latin typeface="Arial" panose="020B0604020202020204" pitchFamily="34" charset="0"/>
              </a:rPr>
              <a:t>In the </a:t>
            </a:r>
            <a:r>
              <a:rPr lang="en-US" b="1">
                <a:solidFill>
                  <a:schemeClr val="bg1"/>
                </a:solidFill>
                <a:effectLst/>
                <a:latin typeface="Arial" panose="020B0604020202020204" pitchFamily="34" charset="0"/>
              </a:rPr>
              <a:t>Stock Images </a:t>
            </a:r>
            <a:r>
              <a:rPr lang="en-US">
                <a:solidFill>
                  <a:schemeClr val="bg1"/>
                </a:solidFill>
                <a:effectLst/>
                <a:latin typeface="Arial" panose="020B0604020202020204" pitchFamily="34" charset="0"/>
              </a:rPr>
              <a:t>panel on the right, click on the icon wanted and click </a:t>
            </a:r>
            <a:r>
              <a:rPr lang="en-US" b="1">
                <a:solidFill>
                  <a:schemeClr val="bg1"/>
                </a:solidFill>
                <a:effectLst/>
                <a:latin typeface="Arial" panose="020B0604020202020204" pitchFamily="34" charset="0"/>
              </a:rPr>
              <a:t>Insert</a:t>
            </a:r>
            <a:r>
              <a:rPr lang="en-US">
                <a:solidFill>
                  <a:schemeClr val="bg1"/>
                </a:solidFill>
                <a:effectLst/>
                <a:latin typeface="Arial" panose="020B0604020202020204" pitchFamily="34" charset="0"/>
              </a:rPr>
              <a:t>. You can choose more than one icon to insert.</a:t>
            </a:r>
          </a:p>
        </p:txBody>
      </p:sp>
      <p:sp>
        <p:nvSpPr>
          <p:cNvPr id="25" name="TextBox 24">
            <a:extLst>
              <a:ext uri="{FF2B5EF4-FFF2-40B4-BE49-F238E27FC236}">
                <a16:creationId xmlns:a16="http://schemas.microsoft.com/office/drawing/2014/main" id="{C8F91C25-B886-3CD0-A5A4-C748923F8442}"/>
              </a:ext>
            </a:extLst>
          </p:cNvPr>
          <p:cNvSpPr txBox="1"/>
          <p:nvPr userDrawn="1"/>
        </p:nvSpPr>
        <p:spPr>
          <a:xfrm>
            <a:off x="676406"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26" name="Straight Connector 25">
            <a:extLst>
              <a:ext uri="{FF2B5EF4-FFF2-40B4-BE49-F238E27FC236}">
                <a16:creationId xmlns:a16="http://schemas.microsoft.com/office/drawing/2014/main" id="{A3907E46-360A-4322-E6F3-EF583DA40FA0}"/>
              </a:ext>
            </a:extLst>
          </p:cNvPr>
          <p:cNvCxnSpPr>
            <a:cxnSpLocks/>
          </p:cNvCxnSpPr>
          <p:nvPr userDrawn="1"/>
        </p:nvCxnSpPr>
        <p:spPr>
          <a:xfrm>
            <a:off x="839244" y="3653319"/>
            <a:ext cx="0" cy="210454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0F6765F0-21C5-FD9F-E154-1DFDFE6AF3EE}"/>
              </a:ext>
            </a:extLst>
          </p:cNvPr>
          <p:cNvSpPr txBox="1"/>
          <p:nvPr userDrawn="1"/>
        </p:nvSpPr>
        <p:spPr>
          <a:xfrm>
            <a:off x="6299548"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29" name="TextBox 28">
            <a:extLst>
              <a:ext uri="{FF2B5EF4-FFF2-40B4-BE49-F238E27FC236}">
                <a16:creationId xmlns:a16="http://schemas.microsoft.com/office/drawing/2014/main" id="{30F19DA3-6EC9-ACA4-2BA0-2247779FB941}"/>
              </a:ext>
            </a:extLst>
          </p:cNvPr>
          <p:cNvSpPr txBox="1"/>
          <p:nvPr userDrawn="1"/>
        </p:nvSpPr>
        <p:spPr>
          <a:xfrm>
            <a:off x="6299548"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cxnSp>
        <p:nvCxnSpPr>
          <p:cNvPr id="30" name="Straight Connector 29">
            <a:extLst>
              <a:ext uri="{FF2B5EF4-FFF2-40B4-BE49-F238E27FC236}">
                <a16:creationId xmlns:a16="http://schemas.microsoft.com/office/drawing/2014/main" id="{AEE2FF8E-BB21-3691-C75D-57A1177AB962}"/>
              </a:ext>
            </a:extLst>
          </p:cNvPr>
          <p:cNvCxnSpPr>
            <a:cxnSpLocks/>
          </p:cNvCxnSpPr>
          <p:nvPr userDrawn="1"/>
        </p:nvCxnSpPr>
        <p:spPr>
          <a:xfrm>
            <a:off x="6477000" y="1613887"/>
            <a:ext cx="0" cy="124007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DB64F08D-D900-B00C-9AA2-302A748E2D24}"/>
              </a:ext>
            </a:extLst>
          </p:cNvPr>
          <p:cNvSpPr txBox="1"/>
          <p:nvPr userDrawn="1"/>
        </p:nvSpPr>
        <p:spPr>
          <a:xfrm>
            <a:off x="6603304" y="1513678"/>
            <a:ext cx="2314184" cy="1477328"/>
          </a:xfrm>
          <a:prstGeom prst="rect">
            <a:avLst/>
          </a:prstGeom>
          <a:noFill/>
        </p:spPr>
        <p:txBody>
          <a:bodyPr wrap="square" rtlCol="0">
            <a:spAutoFit/>
          </a:bodyPr>
          <a:lstStyle/>
          <a:p>
            <a:r>
              <a:rPr lang="en-US">
                <a:solidFill>
                  <a:schemeClr val="bg1"/>
                </a:solidFill>
                <a:effectLst/>
                <a:latin typeface="Arial" panose="020B0604020202020204" pitchFamily="34" charset="0"/>
              </a:rPr>
              <a:t>Once icon is inserted, double click on the icon to bring up the </a:t>
            </a:r>
            <a:r>
              <a:rPr lang="en-US" b="1">
                <a:solidFill>
                  <a:schemeClr val="bg1"/>
                </a:solidFill>
                <a:effectLst/>
                <a:latin typeface="Arial" panose="020B0604020202020204" pitchFamily="34" charset="0"/>
              </a:rPr>
              <a:t>Format Graphic</a:t>
            </a:r>
            <a:r>
              <a:rPr lang="en-US">
                <a:solidFill>
                  <a:schemeClr val="bg1"/>
                </a:solidFill>
                <a:effectLst/>
                <a:latin typeface="Arial" panose="020B0604020202020204" pitchFamily="34" charset="0"/>
              </a:rPr>
              <a:t> panel. </a:t>
            </a:r>
          </a:p>
        </p:txBody>
      </p:sp>
      <p:sp>
        <p:nvSpPr>
          <p:cNvPr id="33" name="TextBox 32">
            <a:extLst>
              <a:ext uri="{FF2B5EF4-FFF2-40B4-BE49-F238E27FC236}">
                <a16:creationId xmlns:a16="http://schemas.microsoft.com/office/drawing/2014/main" id="{8F3571D2-BC56-228A-02B7-4D220B34712F}"/>
              </a:ext>
            </a:extLst>
          </p:cNvPr>
          <p:cNvSpPr txBox="1"/>
          <p:nvPr userDrawn="1"/>
        </p:nvSpPr>
        <p:spPr>
          <a:xfrm>
            <a:off x="6603304" y="3539541"/>
            <a:ext cx="2453014" cy="2031325"/>
          </a:xfrm>
          <a:prstGeom prst="rect">
            <a:avLst/>
          </a:prstGeom>
          <a:noFill/>
        </p:spPr>
        <p:txBody>
          <a:bodyPr wrap="square" rtlCol="0">
            <a:spAutoFit/>
          </a:bodyPr>
          <a:lstStyle/>
          <a:p>
            <a:r>
              <a:rPr lang="en-US">
                <a:solidFill>
                  <a:schemeClr val="bg1"/>
                </a:solidFill>
                <a:effectLst/>
                <a:latin typeface="Arial" panose="020B0604020202020204" pitchFamily="34" charset="0"/>
              </a:rPr>
              <a:t>Pick </a:t>
            </a:r>
            <a:r>
              <a:rPr lang="en-US" b="1">
                <a:solidFill>
                  <a:schemeClr val="bg1"/>
                </a:solidFill>
                <a:effectLst/>
                <a:latin typeface="Arial" panose="020B0604020202020204" pitchFamily="34" charset="0"/>
              </a:rPr>
              <a:t>Solid Fill</a:t>
            </a:r>
            <a:r>
              <a:rPr lang="en-US">
                <a:solidFill>
                  <a:schemeClr val="bg1"/>
                </a:solidFill>
                <a:effectLst/>
                <a:latin typeface="Arial" panose="020B0604020202020204" pitchFamily="34" charset="0"/>
              </a:rPr>
              <a:t> </a:t>
            </a:r>
            <a:br>
              <a:rPr lang="en-US">
                <a:solidFill>
                  <a:schemeClr val="bg1"/>
                </a:solidFill>
                <a:effectLst/>
                <a:latin typeface="Arial" panose="020B0604020202020204" pitchFamily="34" charset="0"/>
              </a:rPr>
            </a:br>
            <a:r>
              <a:rPr lang="en-US">
                <a:solidFill>
                  <a:schemeClr val="bg1"/>
                </a:solidFill>
                <a:effectLst/>
                <a:latin typeface="Arial" panose="020B0604020202020204" pitchFamily="34" charset="0"/>
              </a:rPr>
              <a:t>under </a:t>
            </a:r>
            <a:r>
              <a:rPr lang="en-US" b="1">
                <a:solidFill>
                  <a:schemeClr val="bg1"/>
                </a:solidFill>
                <a:effectLst/>
                <a:latin typeface="Arial" panose="020B0604020202020204" pitchFamily="34" charset="0"/>
              </a:rPr>
              <a:t>Fill Menu</a:t>
            </a:r>
            <a:r>
              <a:rPr lang="en-US">
                <a:solidFill>
                  <a:schemeClr val="bg1"/>
                </a:solidFill>
                <a:effectLst/>
                <a:latin typeface="Arial" panose="020B0604020202020204" pitchFamily="34" charset="0"/>
              </a:rPr>
              <a:t> and choose which color you would like the icon to be. Icons can be resized however big you need them.</a:t>
            </a:r>
          </a:p>
        </p:txBody>
      </p:sp>
      <p:cxnSp>
        <p:nvCxnSpPr>
          <p:cNvPr id="34" name="Straight Connector 33">
            <a:extLst>
              <a:ext uri="{FF2B5EF4-FFF2-40B4-BE49-F238E27FC236}">
                <a16:creationId xmlns:a16="http://schemas.microsoft.com/office/drawing/2014/main" id="{EBBD3C7D-361C-6184-69F7-C0EC6DB29D25}"/>
              </a:ext>
            </a:extLst>
          </p:cNvPr>
          <p:cNvCxnSpPr>
            <a:cxnSpLocks/>
          </p:cNvCxnSpPr>
          <p:nvPr userDrawn="1"/>
        </p:nvCxnSpPr>
        <p:spPr>
          <a:xfrm>
            <a:off x="6464474" y="3653319"/>
            <a:ext cx="0" cy="184237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a:extLst>
              <a:ext uri="{FF2B5EF4-FFF2-40B4-BE49-F238E27FC236}">
                <a16:creationId xmlns:a16="http://schemas.microsoft.com/office/drawing/2014/main" id="{CCA4D7E6-D80B-EA99-AD93-A3C6F071A10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57568" y="1645723"/>
            <a:ext cx="2463556" cy="327021"/>
          </a:xfrm>
          <a:prstGeom prst="rect">
            <a:avLst/>
          </a:prstGeom>
        </p:spPr>
      </p:pic>
      <p:pic>
        <p:nvPicPr>
          <p:cNvPr id="41" name="Picture 40" descr="Graphical user interface, application&#10;&#10;AI-generated content may be incorrect.">
            <a:extLst>
              <a:ext uri="{FF2B5EF4-FFF2-40B4-BE49-F238E27FC236}">
                <a16:creationId xmlns:a16="http://schemas.microsoft.com/office/drawing/2014/main" id="{1031157B-1628-CAAB-77DA-4714D46FA2D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239163" y="1220166"/>
            <a:ext cx="2209800" cy="2019300"/>
          </a:xfrm>
          <a:prstGeom prst="rect">
            <a:avLst/>
          </a:prstGeom>
        </p:spPr>
      </p:pic>
      <p:pic>
        <p:nvPicPr>
          <p:cNvPr id="43" name="Picture 42" descr="A picture containing graphical user interface&#10;&#10;AI-generated content may be incorrect.">
            <a:extLst>
              <a:ext uri="{FF2B5EF4-FFF2-40B4-BE49-F238E27FC236}">
                <a16:creationId xmlns:a16="http://schemas.microsoft.com/office/drawing/2014/main" id="{4EF6F5C3-C498-EF1C-BCC5-743E8983395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72846" y="4082509"/>
            <a:ext cx="2641600" cy="1041400"/>
          </a:xfrm>
          <a:prstGeom prst="rect">
            <a:avLst/>
          </a:prstGeom>
        </p:spPr>
      </p:pic>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Microsoft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39" name="Picture 38" descr="Graphical user interface&#10;&#10;AI-generated content may be incorrect.">
            <a:extLst>
              <a:ext uri="{FF2B5EF4-FFF2-40B4-BE49-F238E27FC236}">
                <a16:creationId xmlns:a16="http://schemas.microsoft.com/office/drawing/2014/main" id="{AE7F402E-F0D1-BC5E-8F90-E460FECA1B64}"/>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3772634" y="3685203"/>
            <a:ext cx="2035784" cy="2410796"/>
          </a:xfrm>
          <a:prstGeom prst="rect">
            <a:avLst/>
          </a:prstGeom>
        </p:spPr>
      </p:pic>
      <p:grpSp>
        <p:nvGrpSpPr>
          <p:cNvPr id="9" name="Group 8">
            <a:extLst>
              <a:ext uri="{FF2B5EF4-FFF2-40B4-BE49-F238E27FC236}">
                <a16:creationId xmlns:a16="http://schemas.microsoft.com/office/drawing/2014/main" id="{90F1AB86-CD43-AECE-D3AC-B647BD2484AA}"/>
              </a:ext>
            </a:extLst>
          </p:cNvPr>
          <p:cNvGrpSpPr/>
          <p:nvPr userDrawn="1"/>
        </p:nvGrpSpPr>
        <p:grpSpPr>
          <a:xfrm>
            <a:off x="3767669" y="2860430"/>
            <a:ext cx="2035940" cy="736374"/>
            <a:chOff x="3626992" y="3565133"/>
            <a:chExt cx="1945425" cy="703636"/>
          </a:xfrm>
        </p:grpSpPr>
        <p:pic>
          <p:nvPicPr>
            <p:cNvPr id="3" name="Picture 2" descr="Application&#10;&#10;AI-generated content may be incorrect.">
              <a:extLst>
                <a:ext uri="{FF2B5EF4-FFF2-40B4-BE49-F238E27FC236}">
                  <a16:creationId xmlns:a16="http://schemas.microsoft.com/office/drawing/2014/main" id="{7AC03167-60B8-F0EB-755E-B347F088BB9B}"/>
                </a:ext>
              </a:extLst>
            </p:cNvPr>
            <p:cNvPicPr>
              <a:picLocks noChangeAspect="1"/>
            </p:cNvPicPr>
            <p:nvPr userDrawn="1"/>
          </p:nvPicPr>
          <p:blipFill>
            <a:blip r:embed="rId6" cstate="screen">
              <a:extLst>
                <a:ext uri="{28A0092B-C50C-407E-A947-70E740481C1C}">
                  <a14:useLocalDpi xmlns:a14="http://schemas.microsoft.com/office/drawing/2010/main"/>
                </a:ext>
              </a:extLst>
            </a:blip>
            <a:srcRect r="21097"/>
            <a:stretch>
              <a:fillRect/>
            </a:stretch>
          </p:blipFill>
          <p:spPr>
            <a:xfrm>
              <a:off x="3626992" y="3569715"/>
              <a:ext cx="1945425" cy="699054"/>
            </a:xfrm>
            <a:prstGeom prst="rect">
              <a:avLst/>
            </a:prstGeom>
          </p:spPr>
        </p:pic>
        <p:sp>
          <p:nvSpPr>
            <p:cNvPr id="4" name="Rectangle 3">
              <a:extLst>
                <a:ext uri="{FF2B5EF4-FFF2-40B4-BE49-F238E27FC236}">
                  <a16:creationId xmlns:a16="http://schemas.microsoft.com/office/drawing/2014/main" id="{FA5B36B6-0A31-286A-0F43-97874B3BCB4D}"/>
                </a:ext>
              </a:extLst>
            </p:cNvPr>
            <p:cNvSpPr/>
            <p:nvPr userDrawn="1"/>
          </p:nvSpPr>
          <p:spPr>
            <a:xfrm>
              <a:off x="4177744" y="3565133"/>
              <a:ext cx="400692" cy="698642"/>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B03F7DF4-AB78-16D8-E6CA-D56183B7C93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BD0E5A9-9013-4671-1C21-AA78579A696D}"/>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5051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formation Slide 6">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4A7BB811-E59C-C543-03ED-1020CE7EF16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407436" y="2462283"/>
            <a:ext cx="5138607" cy="2891595"/>
          </a:xfrm>
          <a:prstGeom prst="rect">
            <a:avLst/>
          </a:prstGeom>
        </p:spPr>
      </p:pic>
      <p:sp>
        <p:nvSpPr>
          <p:cNvPr id="13" name="TextBox 12">
            <a:extLst>
              <a:ext uri="{FF2B5EF4-FFF2-40B4-BE49-F238E27FC236}">
                <a16:creationId xmlns:a16="http://schemas.microsoft.com/office/drawing/2014/main" id="{FB2FB99B-DDF4-41AE-6427-F38F13FC39A3}"/>
              </a:ext>
            </a:extLst>
          </p:cNvPr>
          <p:cNvSpPr txBox="1"/>
          <p:nvPr userDrawn="1"/>
        </p:nvSpPr>
        <p:spPr>
          <a:xfrm>
            <a:off x="1273895" y="1518233"/>
            <a:ext cx="2612306"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here</a:t>
            </a:r>
            <a:r>
              <a:rPr lang="en-US" sz="1800">
                <a:solidFill>
                  <a:schemeClr val="bg1"/>
                </a:solidFill>
                <a:effectLst/>
                <a:latin typeface="Arial" panose="020B0604020202020204" pitchFamily="34" charset="0"/>
              </a:rPr>
              <a:t> to access the ESD Icon Library.</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10707" y="160415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947869" y="120508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ESD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10" name="Picture 9">
            <a:extLst>
              <a:ext uri="{FF2B5EF4-FFF2-40B4-BE49-F238E27FC236}">
                <a16:creationId xmlns:a16="http://schemas.microsoft.com/office/drawing/2014/main" id="{1B89973F-8989-1FCE-C7A7-86523994F67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418227" y="656559"/>
            <a:ext cx="5124417" cy="2887972"/>
          </a:xfrm>
          <a:prstGeom prst="rect">
            <a:avLst/>
          </a:prstGeom>
        </p:spPr>
      </p:pic>
      <p:sp>
        <p:nvSpPr>
          <p:cNvPr id="11" name="TextBox 10">
            <a:extLst>
              <a:ext uri="{FF2B5EF4-FFF2-40B4-BE49-F238E27FC236}">
                <a16:creationId xmlns:a16="http://schemas.microsoft.com/office/drawing/2014/main" id="{8761EF94-91D8-9E8A-84DA-90099CD1B321}"/>
              </a:ext>
            </a:extLst>
          </p:cNvPr>
          <p:cNvSpPr txBox="1"/>
          <p:nvPr userDrawn="1"/>
        </p:nvSpPr>
        <p:spPr>
          <a:xfrm>
            <a:off x="1248495" y="2697902"/>
            <a:ext cx="2488618"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Copy and paste icon into presentation. </a:t>
            </a: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10707" y="2798111"/>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947869" y="238475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248497" y="3883669"/>
            <a:ext cx="299220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To change an icon’s desired color, double click on the icon to open the </a:t>
            </a:r>
            <a:r>
              <a:rPr lang="en-US" sz="1800" b="1">
                <a:solidFill>
                  <a:schemeClr val="bg1"/>
                </a:solidFill>
                <a:effectLst/>
                <a:latin typeface="Arial" panose="020B0604020202020204" pitchFamily="34" charset="0"/>
              </a:rPr>
              <a:t>Format Graphic Panel.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10707" y="3966945"/>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947869" y="3553586"/>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1248497" y="5621336"/>
            <a:ext cx="299220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Solid Line </a:t>
            </a:r>
            <a:r>
              <a:rPr lang="en-US" sz="1800">
                <a:solidFill>
                  <a:schemeClr val="bg1"/>
                </a:solidFill>
                <a:effectLst/>
                <a:latin typeface="Arial" panose="020B0604020202020204" pitchFamily="34" charset="0"/>
              </a:rPr>
              <a:t>under </a:t>
            </a:r>
            <a:r>
              <a:rPr lang="en-US" sz="1800" b="1">
                <a:solidFill>
                  <a:schemeClr val="bg1"/>
                </a:solidFill>
                <a:effectLst/>
                <a:latin typeface="Arial" panose="020B0604020202020204" pitchFamily="34" charset="0"/>
              </a:rPr>
              <a:t>Line </a:t>
            </a:r>
            <a:r>
              <a:rPr lang="en-US" sz="1800" b="0">
                <a:solidFill>
                  <a:schemeClr val="bg1"/>
                </a:solidFill>
                <a:effectLst/>
                <a:latin typeface="Arial" panose="020B0604020202020204" pitchFamily="34" charset="0"/>
              </a:rPr>
              <a:t>and choose a color. </a:t>
            </a: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1110707" y="5704612"/>
            <a:ext cx="0" cy="486567"/>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947869" y="529125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sp>
        <p:nvSpPr>
          <p:cNvPr id="9" name="Rectangle 8">
            <a:extLst>
              <a:ext uri="{FF2B5EF4-FFF2-40B4-BE49-F238E27FC236}">
                <a16:creationId xmlns:a16="http://schemas.microsoft.com/office/drawing/2014/main" id="{DD2BA3EA-5BC5-CB1D-5E01-84A45B929CD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4E307DB7-7EC7-BE24-89C4-019122A37577}"/>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930641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formation Slide 7">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1334220" y="1689683"/>
            <a:ext cx="196778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on the menu bar. </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96432" y="177560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1033594" y="137653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Charts</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11" name="TextBox 10">
            <a:extLst>
              <a:ext uri="{FF2B5EF4-FFF2-40B4-BE49-F238E27FC236}">
                <a16:creationId xmlns:a16="http://schemas.microsoft.com/office/drawing/2014/main" id="{8761EF94-91D8-9E8A-84DA-90099CD1B321}"/>
              </a:ext>
            </a:extLst>
          </p:cNvPr>
          <p:cNvSpPr txBox="1"/>
          <p:nvPr userDrawn="1"/>
        </p:nvSpPr>
        <p:spPr>
          <a:xfrm>
            <a:off x="1334220" y="3240824"/>
            <a:ext cx="1866180" cy="646331"/>
          </a:xfrm>
          <a:prstGeom prst="rect">
            <a:avLst/>
          </a:prstGeom>
          <a:noFill/>
        </p:spPr>
        <p:txBody>
          <a:bodyPr wrap="square" rtlCol="0">
            <a:spAutoFit/>
          </a:bodyPr>
          <a:lstStyle/>
          <a:p>
            <a:r>
              <a:rPr lang="en-US" b="0">
                <a:solidFill>
                  <a:schemeClr val="bg1"/>
                </a:solidFill>
                <a:effectLst/>
                <a:latin typeface="Arial" panose="020B0604020202020204" pitchFamily="34" charset="0"/>
              </a:rPr>
              <a:t>Click on the </a:t>
            </a:r>
            <a:r>
              <a:rPr lang="en-US" b="1">
                <a:solidFill>
                  <a:schemeClr val="bg1"/>
                </a:solidFill>
                <a:effectLst/>
                <a:latin typeface="Arial" panose="020B0604020202020204" pitchFamily="34" charset="0"/>
              </a:rPr>
              <a:t>Chart </a:t>
            </a:r>
            <a:r>
              <a:rPr lang="en-US" b="0">
                <a:solidFill>
                  <a:schemeClr val="bg1"/>
                </a:solidFill>
                <a:effectLst/>
                <a:latin typeface="Arial" panose="020B0604020202020204" pitchFamily="34" charset="0"/>
              </a:rPr>
              <a:t>button.</a:t>
            </a:r>
            <a:endParaRPr lang="en-US" sz="1800" b="0">
              <a:solidFill>
                <a:schemeClr val="bg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96432" y="3341033"/>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1033594" y="2927674"/>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334220" y="4837825"/>
            <a:ext cx="2602780" cy="1200329"/>
          </a:xfrm>
          <a:prstGeom prst="rect">
            <a:avLst/>
          </a:prstGeom>
          <a:noFill/>
        </p:spPr>
        <p:txBody>
          <a:bodyPr wrap="square" rtlCol="0">
            <a:spAutoFit/>
          </a:bodyPr>
          <a:lstStyle/>
          <a:p>
            <a:r>
              <a:rPr lang="en-US" sz="1800" b="0">
                <a:solidFill>
                  <a:schemeClr val="bg1"/>
                </a:solidFill>
                <a:effectLst/>
                <a:latin typeface="Arial" panose="020B0604020202020204" pitchFamily="34" charset="0"/>
              </a:rPr>
              <a:t>Click on the </a:t>
            </a:r>
            <a:r>
              <a:rPr lang="en-US" sz="1800" b="1">
                <a:solidFill>
                  <a:schemeClr val="bg1"/>
                </a:solidFill>
                <a:effectLst/>
                <a:latin typeface="Arial" panose="020B0604020202020204" pitchFamily="34" charset="0"/>
              </a:rPr>
              <a:t>desired chart</a:t>
            </a:r>
            <a:r>
              <a:rPr lang="en-US" sz="1800" b="0">
                <a:solidFill>
                  <a:schemeClr val="bg1"/>
                </a:solidFill>
                <a:effectLst/>
                <a:latin typeface="Arial" panose="020B0604020202020204" pitchFamily="34" charset="0"/>
              </a:rPr>
              <a:t> to add to your slide. There are many options to choose from.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96432" y="4921101"/>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1033594" y="450774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6692035" y="1677988"/>
            <a:ext cx="425219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Once the chart is inserted, an Excel document will open. Place your data into appropriate cells and it will auto-update your chart in PowerPoint.</a:t>
            </a:r>
            <a:endParaRPr lang="en-US" sz="1800" b="0">
              <a:solidFill>
                <a:schemeClr val="bg1"/>
              </a:solidFill>
              <a:effectLst/>
              <a:latin typeface="Arial" panose="020B0604020202020204" pitchFamily="34" charset="0"/>
            </a:endParaRP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6554245" y="1761264"/>
            <a:ext cx="0" cy="103908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6391407" y="1347905"/>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pic>
        <p:nvPicPr>
          <p:cNvPr id="2" name="Picture 1">
            <a:extLst>
              <a:ext uri="{FF2B5EF4-FFF2-40B4-BE49-F238E27FC236}">
                <a16:creationId xmlns:a16="http://schemas.microsoft.com/office/drawing/2014/main" id="{1A6DA360-729E-05FD-D166-13867F1314E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91825" y="1827447"/>
            <a:ext cx="2307075" cy="306249"/>
          </a:xfrm>
          <a:prstGeom prst="rect">
            <a:avLst/>
          </a:prstGeom>
        </p:spPr>
      </p:pic>
      <p:grpSp>
        <p:nvGrpSpPr>
          <p:cNvPr id="4" name="Group 3">
            <a:extLst>
              <a:ext uri="{FF2B5EF4-FFF2-40B4-BE49-F238E27FC236}">
                <a16:creationId xmlns:a16="http://schemas.microsoft.com/office/drawing/2014/main" id="{B8B9055D-82D8-A2F3-0426-32D22FFEBD00}"/>
              </a:ext>
            </a:extLst>
          </p:cNvPr>
          <p:cNvGrpSpPr/>
          <p:nvPr userDrawn="1"/>
        </p:nvGrpSpPr>
        <p:grpSpPr>
          <a:xfrm>
            <a:off x="3616583" y="3014776"/>
            <a:ext cx="2269867" cy="835268"/>
            <a:chOff x="4149121" y="3568401"/>
            <a:chExt cx="1904498" cy="700819"/>
          </a:xfrm>
        </p:grpSpPr>
        <p:pic>
          <p:nvPicPr>
            <p:cNvPr id="9" name="Picture 8" descr="Application&#10;&#10;AI-generated content may be incorrect.">
              <a:extLst>
                <a:ext uri="{FF2B5EF4-FFF2-40B4-BE49-F238E27FC236}">
                  <a16:creationId xmlns:a16="http://schemas.microsoft.com/office/drawing/2014/main" id="{4BE7C2D0-A971-BC69-2B03-84ADB102C1A9}"/>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1178" r="1731"/>
            <a:stretch>
              <a:fillRect/>
            </a:stretch>
          </p:blipFill>
          <p:spPr>
            <a:xfrm>
              <a:off x="4149121" y="3569715"/>
              <a:ext cx="1900839" cy="699054"/>
            </a:xfrm>
            <a:prstGeom prst="rect">
              <a:avLst/>
            </a:prstGeom>
          </p:spPr>
        </p:pic>
        <p:sp>
          <p:nvSpPr>
            <p:cNvPr id="23" name="Rectangle 22">
              <a:extLst>
                <a:ext uri="{FF2B5EF4-FFF2-40B4-BE49-F238E27FC236}">
                  <a16:creationId xmlns:a16="http://schemas.microsoft.com/office/drawing/2014/main" id="{F341A711-BD08-E66C-645D-088EC0BBD3E8}"/>
                </a:ext>
              </a:extLst>
            </p:cNvPr>
            <p:cNvSpPr/>
            <p:nvPr userDrawn="1"/>
          </p:nvSpPr>
          <p:spPr>
            <a:xfrm>
              <a:off x="5440914" y="3568401"/>
              <a:ext cx="612705" cy="70081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Picture 31" descr="A picture containing text&#10;&#10;AI-generated content may be incorrect.">
            <a:extLst>
              <a:ext uri="{FF2B5EF4-FFF2-40B4-BE49-F238E27FC236}">
                <a16:creationId xmlns:a16="http://schemas.microsoft.com/office/drawing/2014/main" id="{08E7CD39-1BE9-E9F8-C499-8CACDFE6D820}"/>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732" t="2273" r="1917"/>
          <a:stretch>
            <a:fillRect/>
          </a:stretch>
        </p:blipFill>
        <p:spPr>
          <a:xfrm>
            <a:off x="3993252" y="4481593"/>
            <a:ext cx="1572661" cy="1824166"/>
          </a:xfrm>
          <a:prstGeom prst="rect">
            <a:avLst/>
          </a:prstGeom>
        </p:spPr>
      </p:pic>
      <p:pic>
        <p:nvPicPr>
          <p:cNvPr id="34" name="Picture 33" descr="Graphical user interface, application, table, Excel&#10;&#10;AI-generated content may be incorrect.">
            <a:extLst>
              <a:ext uri="{FF2B5EF4-FFF2-40B4-BE49-F238E27FC236}">
                <a16:creationId xmlns:a16="http://schemas.microsoft.com/office/drawing/2014/main" id="{1802C679-8070-8C0B-E58C-84536E5F681D}"/>
              </a:ext>
            </a:extLst>
          </p:cNvPr>
          <p:cNvPicPr>
            <a:picLocks noChangeAspect="1"/>
          </p:cNvPicPr>
          <p:nvPr userDrawn="1"/>
        </p:nvPicPr>
        <p:blipFill>
          <a:blip r:embed="rId5"/>
          <a:srcRect t="47016" r="70078" b="17990"/>
          <a:stretch>
            <a:fillRect/>
          </a:stretch>
        </p:blipFill>
        <p:spPr>
          <a:xfrm>
            <a:off x="6900864" y="3348795"/>
            <a:ext cx="2530102" cy="1523242"/>
          </a:xfrm>
          <a:prstGeom prst="rect">
            <a:avLst/>
          </a:prstGeom>
        </p:spPr>
      </p:pic>
      <p:graphicFrame>
        <p:nvGraphicFramePr>
          <p:cNvPr id="28" name="Chart 27">
            <a:extLst>
              <a:ext uri="{FF2B5EF4-FFF2-40B4-BE49-F238E27FC236}">
                <a16:creationId xmlns:a16="http://schemas.microsoft.com/office/drawing/2014/main" id="{1BA56DE1-3C1E-48C2-D77B-B3A9ED31E109}"/>
              </a:ext>
            </a:extLst>
          </p:cNvPr>
          <p:cNvGraphicFramePr/>
          <p:nvPr userDrawn="1">
            <p:extLst>
              <p:ext uri="{D42A27DB-BD31-4B8C-83A1-F6EECF244321}">
                <p14:modId xmlns:p14="http://schemas.microsoft.com/office/powerpoint/2010/main" val="4241500496"/>
              </p:ext>
            </p:extLst>
          </p:nvPr>
        </p:nvGraphicFramePr>
        <p:xfrm>
          <a:off x="8671754" y="2775374"/>
          <a:ext cx="2325686" cy="2668990"/>
        </p:xfrm>
        <a:graphic>
          <a:graphicData uri="http://schemas.openxmlformats.org/drawingml/2006/chart">
            <c:chart xmlns:c="http://schemas.openxmlformats.org/drawingml/2006/chart" xmlns:r="http://schemas.openxmlformats.org/officeDocument/2006/relationships" r:id="rId6"/>
          </a:graphicData>
        </a:graphic>
      </p:graphicFrame>
      <p:sp>
        <p:nvSpPr>
          <p:cNvPr id="37" name="TextBox 36">
            <a:extLst>
              <a:ext uri="{FF2B5EF4-FFF2-40B4-BE49-F238E27FC236}">
                <a16:creationId xmlns:a16="http://schemas.microsoft.com/office/drawing/2014/main" id="{3F01D1CF-739E-26D0-FAA5-D0AB39905B29}"/>
              </a:ext>
            </a:extLst>
          </p:cNvPr>
          <p:cNvSpPr txBox="1"/>
          <p:nvPr userDrawn="1"/>
        </p:nvSpPr>
        <p:spPr>
          <a:xfrm>
            <a:off x="6811565" y="5196186"/>
            <a:ext cx="3975498" cy="369332"/>
          </a:xfrm>
          <a:prstGeom prst="rect">
            <a:avLst/>
          </a:prstGeom>
          <a:noFill/>
        </p:spPr>
        <p:txBody>
          <a:bodyPr wrap="square">
            <a:spAutoFit/>
          </a:bodyPr>
          <a:lstStyle/>
          <a:p>
            <a:r>
              <a:rPr lang="en-US">
                <a:solidFill>
                  <a:schemeClr val="bg1"/>
                </a:solidFill>
              </a:rPr>
              <a:t>For how-to, click </a:t>
            </a:r>
            <a:r>
              <a:rPr lang="en-US" b="1">
                <a:solidFill>
                  <a:schemeClr val="bg1"/>
                </a:solidFill>
                <a:hlinkClick r:id="rId7">
                  <a:extLst>
                    <a:ext uri="{A12FA001-AC4F-418D-AE19-62706E023703}">
                      <ahyp:hlinkClr xmlns:ahyp="http://schemas.microsoft.com/office/drawing/2018/hyperlinkcolor" val="tx"/>
                    </a:ext>
                  </a:extLst>
                </a:hlinkClick>
              </a:rPr>
              <a:t>here</a:t>
            </a:r>
            <a:endParaRPr lang="en-US" b="1">
              <a:solidFill>
                <a:schemeClr val="bg1"/>
              </a:solidFill>
            </a:endParaRPr>
          </a:p>
        </p:txBody>
      </p:sp>
      <p:sp>
        <p:nvSpPr>
          <p:cNvPr id="17" name="Rectangle 16">
            <a:extLst>
              <a:ext uri="{FF2B5EF4-FFF2-40B4-BE49-F238E27FC236}">
                <a16:creationId xmlns:a16="http://schemas.microsoft.com/office/drawing/2014/main" id="{D385CF2D-41FA-B319-5ED0-8BCED9845839}"/>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0127274-5BB1-7383-D8D7-989CAB4E57E2}"/>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217996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F2B907-BC9D-4F2B-8F55-9E0F2E61DFCE}"/>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279D2E-19E9-90FE-04E9-FF179E96B430}"/>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iagram&#10;&#10;AI-generated content may be incorrect.">
            <a:extLst>
              <a:ext uri="{FF2B5EF4-FFF2-40B4-BE49-F238E27FC236}">
                <a16:creationId xmlns:a16="http://schemas.microsoft.com/office/drawing/2014/main" id="{F128BECE-ABBF-570C-1B88-2522EFEA4F2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6" name="Text Placeholder 15">
            <a:extLst>
              <a:ext uri="{FF2B5EF4-FFF2-40B4-BE49-F238E27FC236}">
                <a16:creationId xmlns:a16="http://schemas.microsoft.com/office/drawing/2014/main" id="{39719DB7-42C6-E644-555F-14FD4B489DBB}"/>
              </a:ext>
            </a:extLst>
          </p:cNvPr>
          <p:cNvSpPr>
            <a:spLocks noGrp="1"/>
          </p:cNvSpPr>
          <p:nvPr>
            <p:ph type="body" sz="quarter" idx="10" hasCustomPrompt="1"/>
          </p:nvPr>
        </p:nvSpPr>
        <p:spPr>
          <a:xfrm>
            <a:off x="514350" y="2817683"/>
            <a:ext cx="3406297" cy="902979"/>
          </a:xfrm>
        </p:spPr>
        <p:txBody>
          <a:bodyPr>
            <a:noAutofit/>
          </a:bodyPr>
          <a:lstStyle>
            <a:lvl1pPr marL="0" indent="0">
              <a:lnSpc>
                <a:spcPts val="3700"/>
              </a:lnSpc>
              <a:spcBef>
                <a:spcPts val="0"/>
              </a:spcBef>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 </a:t>
            </a:r>
            <a:endParaRPr lang="en-US">
              <a:effectLst/>
              <a:latin typeface="Arial" panose="020B0604020202020204" pitchFamily="34" charset="0"/>
            </a:endParaRPr>
          </a:p>
        </p:txBody>
      </p:sp>
      <p:sp>
        <p:nvSpPr>
          <p:cNvPr id="17" name="Text Placeholder 15">
            <a:extLst>
              <a:ext uri="{FF2B5EF4-FFF2-40B4-BE49-F238E27FC236}">
                <a16:creationId xmlns:a16="http://schemas.microsoft.com/office/drawing/2014/main" id="{1F1FD111-9E6E-5A1A-2B95-EE88204B83D4}"/>
              </a:ext>
            </a:extLst>
          </p:cNvPr>
          <p:cNvSpPr>
            <a:spLocks noGrp="1"/>
          </p:cNvSpPr>
          <p:nvPr>
            <p:ph type="body" sz="quarter" idx="11" hasCustomPrompt="1"/>
          </p:nvPr>
        </p:nvSpPr>
        <p:spPr>
          <a:xfrm>
            <a:off x="514350" y="3825340"/>
            <a:ext cx="3406297"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8" name="Text Placeholder 15">
            <a:extLst>
              <a:ext uri="{FF2B5EF4-FFF2-40B4-BE49-F238E27FC236}">
                <a16:creationId xmlns:a16="http://schemas.microsoft.com/office/drawing/2014/main" id="{D3885829-C761-D464-4574-861C6BE96623}"/>
              </a:ext>
            </a:extLst>
          </p:cNvPr>
          <p:cNvSpPr>
            <a:spLocks noGrp="1"/>
          </p:cNvSpPr>
          <p:nvPr>
            <p:ph type="body" sz="quarter" idx="12" hasCustomPrompt="1"/>
          </p:nvPr>
        </p:nvSpPr>
        <p:spPr>
          <a:xfrm>
            <a:off x="514350" y="2543827"/>
            <a:ext cx="3406297"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9" name="Text Placeholder 15">
            <a:extLst>
              <a:ext uri="{FF2B5EF4-FFF2-40B4-BE49-F238E27FC236}">
                <a16:creationId xmlns:a16="http://schemas.microsoft.com/office/drawing/2014/main" id="{998EC992-5605-AD44-A47F-2F67316C6C2C}"/>
              </a:ext>
            </a:extLst>
          </p:cNvPr>
          <p:cNvSpPr>
            <a:spLocks noGrp="1"/>
          </p:cNvSpPr>
          <p:nvPr>
            <p:ph type="body" sz="quarter" idx="13" hasCustomPrompt="1"/>
          </p:nvPr>
        </p:nvSpPr>
        <p:spPr>
          <a:xfrm>
            <a:off x="514350" y="5502058"/>
            <a:ext cx="3406297" cy="360123"/>
          </a:xfrm>
        </p:spPr>
        <p:txBody>
          <a:bodyPr>
            <a:noAutofit/>
          </a:bodyPr>
          <a:lstStyle>
            <a:lvl1pPr marL="0" indent="0">
              <a:buNone/>
              <a:defRPr lang="en-US" sz="1800" b="1" smtClean="0">
                <a:solidFill>
                  <a:schemeClr val="bg1"/>
                </a:solidFill>
                <a:effectLst/>
              </a:defRPr>
            </a:lvl1pPr>
          </a:lstStyle>
          <a:p>
            <a:r>
              <a:rPr lang="en-US" b="1">
                <a:solidFill>
                  <a:srgbClr val="EDEDED"/>
                </a:solidFill>
                <a:effectLst/>
                <a:latin typeface="Arial" panose="020B0604020202020204" pitchFamily="34" charset="0"/>
              </a:rPr>
              <a:t>Presenter Name Goes Here</a:t>
            </a:r>
            <a:endParaRPr lang="en-US">
              <a:solidFill>
                <a:srgbClr val="EDEDED"/>
              </a:solidFill>
              <a:effectLst/>
              <a:latin typeface="Arial" panose="020B0604020202020204" pitchFamily="34" charset="0"/>
            </a:endParaRPr>
          </a:p>
        </p:txBody>
      </p:sp>
      <p:sp>
        <p:nvSpPr>
          <p:cNvPr id="20" name="Text Placeholder 15">
            <a:extLst>
              <a:ext uri="{FF2B5EF4-FFF2-40B4-BE49-F238E27FC236}">
                <a16:creationId xmlns:a16="http://schemas.microsoft.com/office/drawing/2014/main" id="{7CD44280-A1BF-91DE-8C40-5991AEF8AA1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22" name="Straight Connector 21">
            <a:extLst>
              <a:ext uri="{FF2B5EF4-FFF2-40B4-BE49-F238E27FC236}">
                <a16:creationId xmlns:a16="http://schemas.microsoft.com/office/drawing/2014/main" id="{E61786D4-A60E-5A44-F8BA-6ECF15CD41F1}"/>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6" name="Picture 5" descr="A picture containing colorful, tableware, dishware&#10;&#10;AI-generated content may be incorrect.">
            <a:extLst>
              <a:ext uri="{FF2B5EF4-FFF2-40B4-BE49-F238E27FC236}">
                <a16:creationId xmlns:a16="http://schemas.microsoft.com/office/drawing/2014/main" id="{7A42E5CB-46B6-F4FB-1B33-3EFB315216A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A black background with white text&#10;&#10;AI-generated content may be incorrect.">
            <a:extLst>
              <a:ext uri="{FF2B5EF4-FFF2-40B4-BE49-F238E27FC236}">
                <a16:creationId xmlns:a16="http://schemas.microsoft.com/office/drawing/2014/main" id="{3B59C94E-E4EA-2BEB-DD89-31274505F3B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4" name="Picture 3" descr="A picture containing transport, aircraft, airplane&#10;&#10;AI-generated content may be incorrect.">
            <a:extLst>
              <a:ext uri="{FF2B5EF4-FFF2-40B4-BE49-F238E27FC236}">
                <a16:creationId xmlns:a16="http://schemas.microsoft.com/office/drawing/2014/main" id="{1FDBE2B6-234C-F245-7F43-07D733C8D976}"/>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5" name="Picture 4" descr="A satellite in space&#10;&#10;AI-generated content may be incorrect.">
            <a:extLst>
              <a:ext uri="{FF2B5EF4-FFF2-40B4-BE49-F238E27FC236}">
                <a16:creationId xmlns:a16="http://schemas.microsoft.com/office/drawing/2014/main" id="{90869467-6057-C4F8-20D1-B7F6BA75963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Tree>
    <p:extLst>
      <p:ext uri="{BB962C8B-B14F-4D97-AF65-F5344CB8AC3E}">
        <p14:creationId xmlns:p14="http://schemas.microsoft.com/office/powerpoint/2010/main" val="156671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cstate="screen">
            <a:lum/>
            <a:extLst>
              <a:ext uri="{28A0092B-C50C-407E-A947-70E740481C1C}">
                <a14:useLocalDpi xmlns:a14="http://schemas.microsoft.com/office/drawing/2010/main"/>
              </a:ext>
            </a:extLst>
          </a:blip>
          <a:srcRect/>
          <a:stretch>
            <a:fillRect l="-40000" t="-39000" r="18000" b="-3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1"/>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79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1" name="Text Placeholder 15">
            <a:extLst>
              <a:ext uri="{FF2B5EF4-FFF2-40B4-BE49-F238E27FC236}">
                <a16:creationId xmlns:a16="http://schemas.microsoft.com/office/drawing/2014/main" id="{2288C007-EE80-83A3-7E8C-C364B956C63E}"/>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A8CF4CA6-872C-5168-C18A-27B6279A3E50}"/>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9A2830D5-A5A2-3219-B22B-7D75BEE76284}"/>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4" name="Text Placeholder 15">
            <a:extLst>
              <a:ext uri="{FF2B5EF4-FFF2-40B4-BE49-F238E27FC236}">
                <a16:creationId xmlns:a16="http://schemas.microsoft.com/office/drawing/2014/main" id="{06F123A5-CBD1-3223-BD79-C181A472536B}"/>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5" name="Text Placeholder 15">
            <a:extLst>
              <a:ext uri="{FF2B5EF4-FFF2-40B4-BE49-F238E27FC236}">
                <a16:creationId xmlns:a16="http://schemas.microsoft.com/office/drawing/2014/main" id="{B19AE913-CFCD-F20F-0870-C56A71A39D6E}"/>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pic>
        <p:nvPicPr>
          <p:cNvPr id="5" name="Picture 4">
            <a:extLst>
              <a:ext uri="{FF2B5EF4-FFF2-40B4-BE49-F238E27FC236}">
                <a16:creationId xmlns:a16="http://schemas.microsoft.com/office/drawing/2014/main" id="{B8456136-9C0C-B9D3-3C7C-259E33AAC274}"/>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Tree>
    <p:extLst>
      <p:ext uri="{BB962C8B-B14F-4D97-AF65-F5344CB8AC3E}">
        <p14:creationId xmlns:p14="http://schemas.microsoft.com/office/powerpoint/2010/main" val="225622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04308835-1BA3-8A7A-A607-140234D49F34}"/>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0F0D052B-22CA-476B-3559-4C66F3186237}"/>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7" name="Picture 16">
            <a:extLst>
              <a:ext uri="{FF2B5EF4-FFF2-40B4-BE49-F238E27FC236}">
                <a16:creationId xmlns:a16="http://schemas.microsoft.com/office/drawing/2014/main" id="{467C039B-C247-00E5-BD1E-CDB379E7EAC6}"/>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C54C8C0B-0E71-2C0F-8BF9-9E261F396937}"/>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F7070786-13B3-AA8D-1C61-D6F033BC1DCC}"/>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CD999F8C-856F-0E77-82C6-C9EC0697EEEB}"/>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973469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cstate="screen">
            <a:lum/>
            <a:extLst>
              <a:ext uri="{28A0092B-C50C-407E-A947-70E740481C1C}">
                <a14:useLocalDpi xmlns:a14="http://schemas.microsoft.com/office/drawing/2010/main"/>
              </a:ext>
            </a:extLst>
          </a:blip>
          <a:srcRect/>
          <a:stretch>
            <a:fillRect l="12000" t="-22000" r="10000" b="-7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26B4BA10-A0E5-365A-2001-7C6D999751AC}"/>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9891A1FE-BCB6-6F65-DBFA-76F3AFA0DAD9}"/>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5" name="Picture 14">
            <a:extLst>
              <a:ext uri="{FF2B5EF4-FFF2-40B4-BE49-F238E27FC236}">
                <a16:creationId xmlns:a16="http://schemas.microsoft.com/office/drawing/2014/main" id="{305992F9-1788-A224-8D9C-EF09ABF8049D}"/>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02F4EBC7-D301-5D5F-1AD2-A0224C23D3AB}"/>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03E3B74C-4662-D4B7-D319-9DEDC7DC2EFB}"/>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47A7BEEC-6633-2940-51CD-324768650073}"/>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03764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4E1DAEA-4ACC-D005-CEBE-6B03E8BB6893}"/>
              </a:ext>
            </a:extLst>
          </p:cNvPr>
          <p:cNvSpPr/>
          <p:nvPr userDrawn="1"/>
        </p:nvSpPr>
        <p:spPr>
          <a:xfrm rot="10800000">
            <a:off x="0" y="0"/>
            <a:ext cx="12192000" cy="6858000"/>
          </a:xfrm>
          <a:prstGeom prst="rect">
            <a:avLst/>
          </a:prstGeom>
          <a:gradFill>
            <a:gsLst>
              <a:gs pos="100000">
                <a:srgbClr val="0064AE"/>
              </a:gs>
              <a:gs pos="75000">
                <a:srgbClr val="154B86"/>
              </a:gs>
              <a:gs pos="44000">
                <a:srgbClr val="263766"/>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icture containing icon&#10;&#10;AI-generated content may be incorrect.">
            <a:extLst>
              <a:ext uri="{FF2B5EF4-FFF2-40B4-BE49-F238E27FC236}">
                <a16:creationId xmlns:a16="http://schemas.microsoft.com/office/drawing/2014/main" id="{19E014C5-07A2-2222-90D8-75EA65D10AD8}"/>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 t="29967" r="39568" b="27023"/>
          <a:stretch/>
        </p:blipFill>
        <p:spPr>
          <a:xfrm>
            <a:off x="2565854" y="0"/>
            <a:ext cx="9626146" cy="6858000"/>
          </a:xfrm>
          <a:prstGeom prst="rect">
            <a:avLst/>
          </a:prstGeom>
        </p:spPr>
      </p:pic>
      <p:pic>
        <p:nvPicPr>
          <p:cNvPr id="10" name="Picture 9" descr="Diagram&#10;&#10;AI-generated content may be incorrect.">
            <a:extLst>
              <a:ext uri="{FF2B5EF4-FFF2-40B4-BE49-F238E27FC236}">
                <a16:creationId xmlns:a16="http://schemas.microsoft.com/office/drawing/2014/main" id="{43C91147-A91F-668A-2AED-05ACC9A3D65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FA4DA1AF-7B87-D995-7A01-F7493DDD6A3C}"/>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18" name="Picture 17" descr="A black background with white text&#10;&#10;AI-generated content may be incorrect.">
            <a:extLst>
              <a:ext uri="{FF2B5EF4-FFF2-40B4-BE49-F238E27FC236}">
                <a16:creationId xmlns:a16="http://schemas.microsoft.com/office/drawing/2014/main" id="{58733DD7-D13F-453A-C639-6A398FC4566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968992" y="2755727"/>
            <a:ext cx="4277991" cy="1313840"/>
          </a:xfrm>
          <a:prstGeom prst="rect">
            <a:avLst/>
          </a:prstGeom>
        </p:spPr>
      </p:pic>
      <p:sp>
        <p:nvSpPr>
          <p:cNvPr id="12" name="Text Placeholder 15">
            <a:extLst>
              <a:ext uri="{FF2B5EF4-FFF2-40B4-BE49-F238E27FC236}">
                <a16:creationId xmlns:a16="http://schemas.microsoft.com/office/drawing/2014/main" id="{EE9CA226-8439-4544-DC06-4163D7BB1D60}"/>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461C77A3-7D4F-4381-41DB-56101C2E178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2" name="Text Placeholder 15">
            <a:extLst>
              <a:ext uri="{FF2B5EF4-FFF2-40B4-BE49-F238E27FC236}">
                <a16:creationId xmlns:a16="http://schemas.microsoft.com/office/drawing/2014/main" id="{F89EBE8D-0A17-CB39-AE11-85591FA3051F}"/>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3" name="Text Placeholder 15">
            <a:extLst>
              <a:ext uri="{FF2B5EF4-FFF2-40B4-BE49-F238E27FC236}">
                <a16:creationId xmlns:a16="http://schemas.microsoft.com/office/drawing/2014/main" id="{8EB0EB32-3F4A-B26B-FF9A-EA5132976AB9}"/>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4" name="Text Placeholder 15">
            <a:extLst>
              <a:ext uri="{FF2B5EF4-FFF2-40B4-BE49-F238E27FC236}">
                <a16:creationId xmlns:a16="http://schemas.microsoft.com/office/drawing/2014/main" id="{918FB0E0-0667-4810-BE34-6783037892CE}"/>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619496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6">
    <p:bg>
      <p:bgPr>
        <a:blipFill dpi="0" rotWithShape="1">
          <a:blip r:embed="rId2" cstate="screen">
            <a:lum/>
            <a:extLst>
              <a:ext uri="{28A0092B-C50C-407E-A947-70E740481C1C}">
                <a14:useLocalDpi xmlns:a14="http://schemas.microsoft.com/office/drawing/2010/main"/>
              </a:ext>
            </a:extLst>
          </a:blip>
          <a:srcRect/>
          <a:stretch>
            <a:fillRect l="-63000" t="-39000" r="55000" b="-40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3" name="Picture 2">
            <a:extLst>
              <a:ext uri="{FF2B5EF4-FFF2-40B4-BE49-F238E27FC236}">
                <a16:creationId xmlns:a16="http://schemas.microsoft.com/office/drawing/2014/main" id="{12FE95B6-433A-1F6C-4E29-530BABE5FBA6}"/>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2" name="Text Placeholder 15">
            <a:extLst>
              <a:ext uri="{FF2B5EF4-FFF2-40B4-BE49-F238E27FC236}">
                <a16:creationId xmlns:a16="http://schemas.microsoft.com/office/drawing/2014/main" id="{CCC713DF-28A7-74CF-57EA-3F12523C22B2}"/>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F30C82F7-6416-78F5-E0F0-DDD2CD5D1C09}"/>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2C297028-278B-C730-6313-0EF952D25523}"/>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D40D7A71-6A4B-8854-24C0-6B840BC20E29}"/>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8" name="Text Placeholder 15">
            <a:extLst>
              <a:ext uri="{FF2B5EF4-FFF2-40B4-BE49-F238E27FC236}">
                <a16:creationId xmlns:a16="http://schemas.microsoft.com/office/drawing/2014/main" id="{7E5E013F-9A34-8AB4-5EC8-06CE0BC2CBCE}"/>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693945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7">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9117DB00-9D0C-6AA0-1ADD-493B5457AAA7}"/>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5" name="Picture 4">
            <a:extLst>
              <a:ext uri="{FF2B5EF4-FFF2-40B4-BE49-F238E27FC236}">
                <a16:creationId xmlns:a16="http://schemas.microsoft.com/office/drawing/2014/main" id="{52166453-C8E1-602A-87FE-CF3CA409BF8B}"/>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6" name="Text Placeholder 15">
            <a:extLst>
              <a:ext uri="{FF2B5EF4-FFF2-40B4-BE49-F238E27FC236}">
                <a16:creationId xmlns:a16="http://schemas.microsoft.com/office/drawing/2014/main" id="{479E735C-ACA1-28A2-A37D-7161191694C9}"/>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2BCD05EB-6E5F-CC22-0132-45673FDC88F7}"/>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10" name="Text Placeholder 15">
            <a:extLst>
              <a:ext uri="{FF2B5EF4-FFF2-40B4-BE49-F238E27FC236}">
                <a16:creationId xmlns:a16="http://schemas.microsoft.com/office/drawing/2014/main" id="{566BD9AF-98ED-268B-D492-9FA7B81336FF}"/>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1" name="Text Placeholder 15">
            <a:extLst>
              <a:ext uri="{FF2B5EF4-FFF2-40B4-BE49-F238E27FC236}">
                <a16:creationId xmlns:a16="http://schemas.microsoft.com/office/drawing/2014/main" id="{0D6869F7-16F4-22A6-B078-EC12289C2EE0}"/>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2" name="Text Placeholder 15">
            <a:extLst>
              <a:ext uri="{FF2B5EF4-FFF2-40B4-BE49-F238E27FC236}">
                <a16:creationId xmlns:a16="http://schemas.microsoft.com/office/drawing/2014/main" id="{7E0A1269-8110-48FA-36E5-8779F513DBBA}"/>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784441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8">
    <p:bg>
      <p:bgPr>
        <a:blipFill dpi="0" rotWithShape="1">
          <a:blip r:embed="rId2" cstate="screen">
            <a:lum/>
            <a:extLst>
              <a:ext uri="{28A0092B-C50C-407E-A947-70E740481C1C}">
                <a14:useLocalDpi xmlns:a14="http://schemas.microsoft.com/office/drawing/2010/main"/>
              </a:ext>
            </a:extLst>
          </a:blip>
          <a:srcRect/>
          <a:stretch>
            <a:fillRect l="-20000" t="-29000" r="42000" b="-84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2" name="Picture 1" descr="A black background with white text&#10;&#10;AI-generated content may be incorrect.">
            <a:extLst>
              <a:ext uri="{FF2B5EF4-FFF2-40B4-BE49-F238E27FC236}">
                <a16:creationId xmlns:a16="http://schemas.microsoft.com/office/drawing/2014/main" id="{2EAC2DF9-A4BB-B075-4EDD-6A069BBFA10E}"/>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11" name="Picture 10">
            <a:extLst>
              <a:ext uri="{FF2B5EF4-FFF2-40B4-BE49-F238E27FC236}">
                <a16:creationId xmlns:a16="http://schemas.microsoft.com/office/drawing/2014/main" id="{12649840-4F38-3AD3-AB0C-2707D86B0D37}"/>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12" name="Text Placeholder 15">
            <a:extLst>
              <a:ext uri="{FF2B5EF4-FFF2-40B4-BE49-F238E27FC236}">
                <a16:creationId xmlns:a16="http://schemas.microsoft.com/office/drawing/2014/main" id="{8C08D52C-CAEF-34CA-A976-0BD8D0BC6607}"/>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0F1322E7-C780-DDB8-FF10-A3CFB4ED4F14}"/>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3" name="Text Placeholder 15">
            <a:extLst>
              <a:ext uri="{FF2B5EF4-FFF2-40B4-BE49-F238E27FC236}">
                <a16:creationId xmlns:a16="http://schemas.microsoft.com/office/drawing/2014/main" id="{004EA5B1-728B-994C-18D3-1D9EF4CD4057}"/>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AA3FF0E8-7C48-CDFE-B83F-544B1D8E7CBD}"/>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F64CD6D1-4984-FBB3-DC32-09456BC00947}"/>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2270310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9E9786-0878-2263-DF66-FA3558E85BB9}"/>
              </a:ext>
            </a:extLst>
          </p:cNvPr>
          <p:cNvSpPr/>
          <p:nvPr userDrawn="1"/>
        </p:nvSpPr>
        <p:spPr>
          <a:xfrm>
            <a:off x="0" y="0"/>
            <a:ext cx="12192000" cy="6858000"/>
          </a:xfrm>
          <a:prstGeom prst="rect">
            <a:avLst/>
          </a:prstGeom>
          <a:gradFill>
            <a:gsLst>
              <a:gs pos="83000">
                <a:srgbClr val="263765"/>
              </a:gs>
              <a:gs pos="50000">
                <a:srgbClr val="263766">
                  <a:alpha val="75000"/>
                </a:srgbClr>
              </a:gs>
              <a:gs pos="29000">
                <a:srgbClr val="263766">
                  <a:alpha val="0"/>
                </a:srgb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ack background with white text&#10;&#10;AI-generated content may be incorrect.">
            <a:extLst>
              <a:ext uri="{FF2B5EF4-FFF2-40B4-BE49-F238E27FC236}">
                <a16:creationId xmlns:a16="http://schemas.microsoft.com/office/drawing/2014/main" id="{CA63E138-86D3-2D6A-39E5-E15C3D01E01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pic>
        <p:nvPicPr>
          <p:cNvPr id="15" name="Picture 14" descr="Icon&#10;&#10;AI-generated content may be incorrect.">
            <a:extLst>
              <a:ext uri="{FF2B5EF4-FFF2-40B4-BE49-F238E27FC236}">
                <a16:creationId xmlns:a16="http://schemas.microsoft.com/office/drawing/2014/main" id="{91FADE0B-035E-47DB-026B-9EA47C0F5E39}"/>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148" t="13672" r="1234" b="57205"/>
          <a:stretch/>
        </p:blipFill>
        <p:spPr>
          <a:xfrm>
            <a:off x="6777318" y="1792940"/>
            <a:ext cx="519953" cy="502025"/>
          </a:xfrm>
          <a:prstGeom prst="rect">
            <a:avLst/>
          </a:prstGeom>
        </p:spPr>
      </p:pic>
      <p:sp>
        <p:nvSpPr>
          <p:cNvPr id="16" name="TextBox 15">
            <a:extLst>
              <a:ext uri="{FF2B5EF4-FFF2-40B4-BE49-F238E27FC236}">
                <a16:creationId xmlns:a16="http://schemas.microsoft.com/office/drawing/2014/main" id="{C1CEF070-AFC5-2DF0-BF18-6A99F0FE0032}"/>
              </a:ext>
            </a:extLst>
          </p:cNvPr>
          <p:cNvSpPr txBox="1"/>
          <p:nvPr userDrawn="1"/>
        </p:nvSpPr>
        <p:spPr>
          <a:xfrm>
            <a:off x="6723529" y="2277034"/>
            <a:ext cx="4930589" cy="2464777"/>
          </a:xfrm>
          <a:prstGeom prst="rect">
            <a:avLst/>
          </a:prstGeom>
          <a:noFill/>
        </p:spPr>
        <p:txBody>
          <a:bodyPr wrap="square" rtlCol="0">
            <a:spAutoFit/>
          </a:bodyPr>
          <a:lstStyle/>
          <a:p>
            <a:pPr>
              <a:lnSpc>
                <a:spcPts val="3700"/>
              </a:lnSpc>
            </a:pPr>
            <a:r>
              <a:rPr lang="en-US" sz="3500">
                <a:solidFill>
                  <a:schemeClr val="bg1"/>
                </a:solidFill>
                <a:effectLst/>
                <a:latin typeface="Arial" panose="020B0604020202020204" pitchFamily="34" charset="0"/>
              </a:rPr>
              <a:t>We came all this way to explore the Moon, and the most important thing is that we discovered the Earth</a:t>
            </a:r>
          </a:p>
        </p:txBody>
      </p:sp>
      <p:sp>
        <p:nvSpPr>
          <p:cNvPr id="17" name="TextBox 16">
            <a:extLst>
              <a:ext uri="{FF2B5EF4-FFF2-40B4-BE49-F238E27FC236}">
                <a16:creationId xmlns:a16="http://schemas.microsoft.com/office/drawing/2014/main" id="{51AEFC31-E9C1-67E1-D18D-56DC99B7FB91}"/>
              </a:ext>
            </a:extLst>
          </p:cNvPr>
          <p:cNvSpPr txBox="1"/>
          <p:nvPr userDrawn="1"/>
        </p:nvSpPr>
        <p:spPr>
          <a:xfrm>
            <a:off x="9215717" y="4715435"/>
            <a:ext cx="2725271" cy="353943"/>
          </a:xfrm>
          <a:prstGeom prst="rect">
            <a:avLst/>
          </a:prstGeom>
          <a:noFill/>
        </p:spPr>
        <p:txBody>
          <a:bodyPr wrap="square" rtlCol="0">
            <a:spAutoFit/>
          </a:bodyPr>
          <a:lstStyle/>
          <a:p>
            <a:pPr>
              <a:lnSpc>
                <a:spcPct val="100000"/>
              </a:lnSpc>
            </a:pPr>
            <a:r>
              <a:rPr lang="en-US" sz="1700" spc="300">
                <a:solidFill>
                  <a:schemeClr val="bg1"/>
                </a:solidFill>
                <a:effectLst/>
                <a:latin typeface="Arial" panose="020B0604020202020204" pitchFamily="34" charset="0"/>
              </a:rPr>
              <a:t>BILL ANDERS</a:t>
            </a:r>
          </a:p>
        </p:txBody>
      </p:sp>
    </p:spTree>
    <p:extLst>
      <p:ext uri="{BB962C8B-B14F-4D97-AF65-F5344CB8AC3E}">
        <p14:creationId xmlns:p14="http://schemas.microsoft.com/office/powerpoint/2010/main" val="40796141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Icon&#10;&#10;AI-generated content may be incorrect.">
            <a:extLst>
              <a:ext uri="{FF2B5EF4-FFF2-40B4-BE49-F238E27FC236}">
                <a16:creationId xmlns:a16="http://schemas.microsoft.com/office/drawing/2014/main" id="{738E4BB2-B168-9423-DB96-FA7AEA14F1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4" name="Text Placeholder 4">
            <a:extLst>
              <a:ext uri="{FF2B5EF4-FFF2-40B4-BE49-F238E27FC236}">
                <a16:creationId xmlns:a16="http://schemas.microsoft.com/office/drawing/2014/main" id="{E72B6488-0579-BB9F-377B-6A458CD83C3B}"/>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8" name="Text Placeholder 11">
            <a:extLst>
              <a:ext uri="{FF2B5EF4-FFF2-40B4-BE49-F238E27FC236}">
                <a16:creationId xmlns:a16="http://schemas.microsoft.com/office/drawing/2014/main" id="{E40297D1-F2F0-D39A-4185-6BFF6612AFB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9" name="Text Placeholder 4">
            <a:extLst>
              <a:ext uri="{FF2B5EF4-FFF2-40B4-BE49-F238E27FC236}">
                <a16:creationId xmlns:a16="http://schemas.microsoft.com/office/drawing/2014/main" id="{3216BC10-BFB6-9BD2-0E53-E3F28BA7B6E2}"/>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4860230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Slide 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Icon&#10;&#10;AI-generated content may be incorrect.">
            <a:extLst>
              <a:ext uri="{FF2B5EF4-FFF2-40B4-BE49-F238E27FC236}">
                <a16:creationId xmlns:a16="http://schemas.microsoft.com/office/drawing/2014/main" id="{B158F8AA-BBB5-8874-FCBD-4C271E7E88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1" name="Text Placeholder 4">
            <a:extLst>
              <a:ext uri="{FF2B5EF4-FFF2-40B4-BE49-F238E27FC236}">
                <a16:creationId xmlns:a16="http://schemas.microsoft.com/office/drawing/2014/main" id="{FC9CAD95-F90E-E41F-3901-7E0C0FC1E45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2" name="Text Placeholder 11">
            <a:extLst>
              <a:ext uri="{FF2B5EF4-FFF2-40B4-BE49-F238E27FC236}">
                <a16:creationId xmlns:a16="http://schemas.microsoft.com/office/drawing/2014/main" id="{9D4CD736-FB48-9B3E-8B89-3F9E35CF7E6C}"/>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755F6D8D-B83F-B3CB-0581-C4B3E943F949}"/>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4258678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Slide 4">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con&#10;&#10;AI-generated content may be incorrect.">
            <a:extLst>
              <a:ext uri="{FF2B5EF4-FFF2-40B4-BE49-F238E27FC236}">
                <a16:creationId xmlns:a16="http://schemas.microsoft.com/office/drawing/2014/main" id="{CAB1EAEE-5B45-8484-090D-047C94BBD8D1}"/>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8" name="Text Placeholder 4">
            <a:extLst>
              <a:ext uri="{FF2B5EF4-FFF2-40B4-BE49-F238E27FC236}">
                <a16:creationId xmlns:a16="http://schemas.microsoft.com/office/drawing/2014/main" id="{2B57CF59-1860-3D7F-0150-E1FE296F9A2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9" name="Text Placeholder 11">
            <a:extLst>
              <a:ext uri="{FF2B5EF4-FFF2-40B4-BE49-F238E27FC236}">
                <a16:creationId xmlns:a16="http://schemas.microsoft.com/office/drawing/2014/main" id="{E76CDCEC-6C8E-E467-F928-61A9C9B1C69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EBBC7C7E-AB47-AE2A-9D38-3990E52CB36D}"/>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3696925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OC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7" name="Text Placeholder 16">
            <a:extLst>
              <a:ext uri="{FF2B5EF4-FFF2-40B4-BE49-F238E27FC236}">
                <a16:creationId xmlns:a16="http://schemas.microsoft.com/office/drawing/2014/main" id="{7935461C-A493-9AC8-EAEA-937D0BB6F351}"/>
              </a:ext>
            </a:extLst>
          </p:cNvPr>
          <p:cNvSpPr>
            <a:spLocks noGrp="1"/>
          </p:cNvSpPr>
          <p:nvPr>
            <p:ph type="body" sz="quarter" idx="13" hasCustomPrompt="1"/>
          </p:nvPr>
        </p:nvSpPr>
        <p:spPr>
          <a:xfrm>
            <a:off x="1047198" y="1937085"/>
            <a:ext cx="1417707" cy="557005"/>
          </a:xfrm>
        </p:spPr>
        <p:txBody>
          <a:bodyPr>
            <a:noAutofit/>
          </a:bodyPr>
          <a:lstStyle>
            <a:lvl1pPr marL="0" indent="0" algn="r">
              <a:buNone/>
              <a:defRPr sz="4000" b="1" i="0">
                <a:solidFill>
                  <a:schemeClr val="bg1"/>
                </a:solidFill>
                <a:latin typeface="Arial" panose="020B0604020202020204" pitchFamily="34" charset="0"/>
                <a:cs typeface="Arial" panose="020B0604020202020204" pitchFamily="34" charset="0"/>
              </a:defRPr>
            </a:lvl1pPr>
          </a:lstStyle>
          <a:p>
            <a:pPr lvl="0"/>
            <a:r>
              <a:rPr lang="en-US"/>
              <a:t>TOC</a:t>
            </a:r>
          </a:p>
        </p:txBody>
      </p: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2816087"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816087"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816087"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4" name="Text Placeholder 16">
            <a:extLst>
              <a:ext uri="{FF2B5EF4-FFF2-40B4-BE49-F238E27FC236}">
                <a16:creationId xmlns:a16="http://schemas.microsoft.com/office/drawing/2014/main" id="{729607FC-641E-BE65-058E-03FDEAC39191}"/>
              </a:ext>
            </a:extLst>
          </p:cNvPr>
          <p:cNvSpPr>
            <a:spLocks noGrp="1"/>
          </p:cNvSpPr>
          <p:nvPr>
            <p:ph type="body" sz="quarter" idx="17" hasCustomPrompt="1"/>
          </p:nvPr>
        </p:nvSpPr>
        <p:spPr>
          <a:xfrm>
            <a:off x="2816087"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37" name="Text Placeholder 16">
            <a:extLst>
              <a:ext uri="{FF2B5EF4-FFF2-40B4-BE49-F238E27FC236}">
                <a16:creationId xmlns:a16="http://schemas.microsoft.com/office/drawing/2014/main" id="{FFF11A13-565C-A75F-04C9-2872C1FF468B}"/>
              </a:ext>
            </a:extLst>
          </p:cNvPr>
          <p:cNvSpPr>
            <a:spLocks noGrp="1"/>
          </p:cNvSpPr>
          <p:nvPr>
            <p:ph type="body" sz="quarter" idx="18" hasCustomPrompt="1"/>
          </p:nvPr>
        </p:nvSpPr>
        <p:spPr>
          <a:xfrm>
            <a:off x="578688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8" name="Text Placeholder 16">
            <a:extLst>
              <a:ext uri="{FF2B5EF4-FFF2-40B4-BE49-F238E27FC236}">
                <a16:creationId xmlns:a16="http://schemas.microsoft.com/office/drawing/2014/main" id="{6BE2936D-DF1C-C593-0DED-52235158A0BD}"/>
              </a:ext>
            </a:extLst>
          </p:cNvPr>
          <p:cNvSpPr>
            <a:spLocks noGrp="1"/>
          </p:cNvSpPr>
          <p:nvPr>
            <p:ph type="body" sz="quarter" idx="19" hasCustomPrompt="1"/>
          </p:nvPr>
        </p:nvSpPr>
        <p:spPr>
          <a:xfrm>
            <a:off x="578688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9" name="Text Placeholder 16">
            <a:extLst>
              <a:ext uri="{FF2B5EF4-FFF2-40B4-BE49-F238E27FC236}">
                <a16:creationId xmlns:a16="http://schemas.microsoft.com/office/drawing/2014/main" id="{D8D334CB-4D88-8533-5E3C-675740BF4BC4}"/>
              </a:ext>
            </a:extLst>
          </p:cNvPr>
          <p:cNvSpPr>
            <a:spLocks noGrp="1"/>
          </p:cNvSpPr>
          <p:nvPr>
            <p:ph type="body" sz="quarter" idx="20" hasCustomPrompt="1"/>
          </p:nvPr>
        </p:nvSpPr>
        <p:spPr>
          <a:xfrm>
            <a:off x="578688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0" name="Text Placeholder 16">
            <a:extLst>
              <a:ext uri="{FF2B5EF4-FFF2-40B4-BE49-F238E27FC236}">
                <a16:creationId xmlns:a16="http://schemas.microsoft.com/office/drawing/2014/main" id="{B95E2132-A48B-6885-3192-5ABC65F675FC}"/>
              </a:ext>
            </a:extLst>
          </p:cNvPr>
          <p:cNvSpPr>
            <a:spLocks noGrp="1"/>
          </p:cNvSpPr>
          <p:nvPr>
            <p:ph type="body" sz="quarter" idx="21" hasCustomPrompt="1"/>
          </p:nvPr>
        </p:nvSpPr>
        <p:spPr>
          <a:xfrm>
            <a:off x="578688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2" name="Text Placeholder 16">
            <a:extLst>
              <a:ext uri="{FF2B5EF4-FFF2-40B4-BE49-F238E27FC236}">
                <a16:creationId xmlns:a16="http://schemas.microsoft.com/office/drawing/2014/main" id="{FEB32B99-A09D-3EAA-FAE4-E8099CA29BC5}"/>
              </a:ext>
            </a:extLst>
          </p:cNvPr>
          <p:cNvSpPr>
            <a:spLocks noGrp="1"/>
          </p:cNvSpPr>
          <p:nvPr>
            <p:ph type="body" sz="quarter" idx="22" hasCustomPrompt="1"/>
          </p:nvPr>
        </p:nvSpPr>
        <p:spPr>
          <a:xfrm>
            <a:off x="873833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ACBE7CAA-6696-9392-F931-4F1D2DF2B8BB}"/>
              </a:ext>
            </a:extLst>
          </p:cNvPr>
          <p:cNvSpPr>
            <a:spLocks noGrp="1"/>
          </p:cNvSpPr>
          <p:nvPr>
            <p:ph type="body" sz="quarter" idx="23" hasCustomPrompt="1"/>
          </p:nvPr>
        </p:nvSpPr>
        <p:spPr>
          <a:xfrm>
            <a:off x="873833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34B1F09C-9CDA-1993-6D9F-FEAB7BAC314E}"/>
              </a:ext>
            </a:extLst>
          </p:cNvPr>
          <p:cNvSpPr>
            <a:spLocks noGrp="1"/>
          </p:cNvSpPr>
          <p:nvPr>
            <p:ph type="body" sz="quarter" idx="24" hasCustomPrompt="1"/>
          </p:nvPr>
        </p:nvSpPr>
        <p:spPr>
          <a:xfrm>
            <a:off x="873833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25CF3601-51D3-C853-6199-0AD7E28336E7}"/>
              </a:ext>
            </a:extLst>
          </p:cNvPr>
          <p:cNvSpPr>
            <a:spLocks noGrp="1"/>
          </p:cNvSpPr>
          <p:nvPr>
            <p:ph type="body" sz="quarter" idx="25" hasCustomPrompt="1"/>
          </p:nvPr>
        </p:nvSpPr>
        <p:spPr>
          <a:xfrm>
            <a:off x="873833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7" name="Text Placeholder 16">
            <a:extLst>
              <a:ext uri="{FF2B5EF4-FFF2-40B4-BE49-F238E27FC236}">
                <a16:creationId xmlns:a16="http://schemas.microsoft.com/office/drawing/2014/main" id="{C5F12B0A-7629-CDBE-7C87-CCA460DAB8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8" name="Text Placeholder 16">
            <a:extLst>
              <a:ext uri="{FF2B5EF4-FFF2-40B4-BE49-F238E27FC236}">
                <a16:creationId xmlns:a16="http://schemas.microsoft.com/office/drawing/2014/main" id="{21722E2C-8ED9-9CDF-A8D2-D4C367DC5E06}"/>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 name="TextBox 1">
            <a:extLst>
              <a:ext uri="{FF2B5EF4-FFF2-40B4-BE49-F238E27FC236}">
                <a16:creationId xmlns:a16="http://schemas.microsoft.com/office/drawing/2014/main" id="{733A131D-3AE9-06F0-782E-0FBEEDB14BB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0926568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OC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pic>
        <p:nvPicPr>
          <p:cNvPr id="2" name="Picture 1" descr="A picture containing icon&#10;&#10;AI-generated content may be incorrect.">
            <a:extLst>
              <a:ext uri="{FF2B5EF4-FFF2-40B4-BE49-F238E27FC236}">
                <a16:creationId xmlns:a16="http://schemas.microsoft.com/office/drawing/2014/main" id="{F95D656C-4C95-FFC7-CC1E-D11C551497C2}"/>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23442" r="55598" b="23779"/>
          <a:stretch/>
        </p:blipFill>
        <p:spPr>
          <a:xfrm>
            <a:off x="7871793" y="0"/>
            <a:ext cx="4320208" cy="6858000"/>
          </a:xfrm>
          <a:prstGeom prst="rect">
            <a:avLst/>
          </a:prstGeom>
        </p:spPr>
      </p:pic>
      <p:sp>
        <p:nvSpPr>
          <p:cNvPr id="13" name="Text Placeholder 16">
            <a:extLst>
              <a:ext uri="{FF2B5EF4-FFF2-40B4-BE49-F238E27FC236}">
                <a16:creationId xmlns:a16="http://schemas.microsoft.com/office/drawing/2014/main" id="{D34CDF8C-80A0-59CD-EB98-998752BAFFB8}"/>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4" name="Text Placeholder 16">
            <a:extLst>
              <a:ext uri="{FF2B5EF4-FFF2-40B4-BE49-F238E27FC236}">
                <a16:creationId xmlns:a16="http://schemas.microsoft.com/office/drawing/2014/main" id="{C2999380-3C47-6DEC-159D-1CCA81BAB69B}"/>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15" name="Text Placeholder 16">
            <a:extLst>
              <a:ext uri="{FF2B5EF4-FFF2-40B4-BE49-F238E27FC236}">
                <a16:creationId xmlns:a16="http://schemas.microsoft.com/office/drawing/2014/main" id="{1B32B247-2AC1-0EB6-29B1-7947E4782800}"/>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16" name="Text Placeholder 16">
            <a:extLst>
              <a:ext uri="{FF2B5EF4-FFF2-40B4-BE49-F238E27FC236}">
                <a16:creationId xmlns:a16="http://schemas.microsoft.com/office/drawing/2014/main" id="{00D21115-361E-E3BF-0576-609A7D7CF85A}"/>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9" name="Text Placeholder 16">
            <a:extLst>
              <a:ext uri="{FF2B5EF4-FFF2-40B4-BE49-F238E27FC236}">
                <a16:creationId xmlns:a16="http://schemas.microsoft.com/office/drawing/2014/main" id="{0B9D7EFB-AC69-15FF-A84B-B942C7526097}"/>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0" name="Text Placeholder 16">
            <a:extLst>
              <a:ext uri="{FF2B5EF4-FFF2-40B4-BE49-F238E27FC236}">
                <a16:creationId xmlns:a16="http://schemas.microsoft.com/office/drawing/2014/main" id="{511350A6-7053-12FC-6B71-5D9887662197}"/>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1" name="Text Placeholder 16">
            <a:extLst>
              <a:ext uri="{FF2B5EF4-FFF2-40B4-BE49-F238E27FC236}">
                <a16:creationId xmlns:a16="http://schemas.microsoft.com/office/drawing/2014/main" id="{4FFABE2D-BE7E-32AB-21A1-74181980ACE3}"/>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24F22AD2-0405-ACD5-44F6-A460C68F132F}"/>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6" name="Text Placeholder 16">
            <a:extLst>
              <a:ext uri="{FF2B5EF4-FFF2-40B4-BE49-F238E27FC236}">
                <a16:creationId xmlns:a16="http://schemas.microsoft.com/office/drawing/2014/main" id="{4380BF88-D704-DE87-A3D1-8E69CE9B9A9F}"/>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Box 2">
            <a:extLst>
              <a:ext uri="{FF2B5EF4-FFF2-40B4-BE49-F238E27FC236}">
                <a16:creationId xmlns:a16="http://schemas.microsoft.com/office/drawing/2014/main" id="{77469618-F0E5-201D-9209-F97C4690138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4" name="Text Placeholder 16">
            <a:extLst>
              <a:ext uri="{FF2B5EF4-FFF2-40B4-BE49-F238E27FC236}">
                <a16:creationId xmlns:a16="http://schemas.microsoft.com/office/drawing/2014/main" id="{ADB834CC-5B27-0885-6FC2-2DC1A25021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B874C2F5-0B3C-9113-33D2-63F5D39DA56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8333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OC Slide 3">
    <p:bg>
      <p:bgPr>
        <a:blipFill dpi="0" rotWithShape="1">
          <a:blip r:embed="rId2" cstate="screen">
            <a:lum/>
            <a:extLst>
              <a:ext uri="{28A0092B-C50C-407E-A947-70E740481C1C}">
                <a14:useLocalDpi xmlns:a14="http://schemas.microsoft.com/office/drawing/2010/main"/>
              </a:ext>
            </a:extLst>
          </a:blip>
          <a:srcRect/>
          <a:stretch>
            <a:fillRect l="14000" t="-38000" r="-20000" b="-39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2EC06948-1952-6CCE-CE4C-87E375176632}"/>
              </a:ext>
            </a:extLst>
          </p:cNvPr>
          <p:cNvSpPr/>
          <p:nvPr userDrawn="1"/>
        </p:nvSpPr>
        <p:spPr>
          <a:xfrm>
            <a:off x="0" y="0"/>
            <a:ext cx="11065414"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5414" h="6858000">
                <a:moveTo>
                  <a:pt x="0" y="0"/>
                </a:moveTo>
                <a:lnTo>
                  <a:pt x="11065414" y="0"/>
                </a:lnTo>
                <a:lnTo>
                  <a:pt x="10951282" y="58455"/>
                </a:lnTo>
                <a:cubicBezTo>
                  <a:pt x="9756380" y="707565"/>
                  <a:pt x="8945217" y="1973555"/>
                  <a:pt x="8945217" y="3429001"/>
                </a:cubicBezTo>
                <a:cubicBezTo>
                  <a:pt x="8945217" y="4884448"/>
                  <a:pt x="9756380" y="6150437"/>
                  <a:pt x="10951282" y="6799547"/>
                </a:cubicBezTo>
                <a:lnTo>
                  <a:pt x="11065410" y="6858000"/>
                </a:lnTo>
                <a:lnTo>
                  <a:pt x="0" y="6858000"/>
                </a:ln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8" name="Picture 27" descr="Shape, logo&#10;&#10;AI-generated content may be incorrect.">
            <a:extLst>
              <a:ext uri="{FF2B5EF4-FFF2-40B4-BE49-F238E27FC236}">
                <a16:creationId xmlns:a16="http://schemas.microsoft.com/office/drawing/2014/main" id="{90076895-99EF-1174-9A6A-6A7D30BB3B0A}"/>
              </a:ext>
            </a:extLst>
          </p:cNvPr>
          <p:cNvPicPr>
            <a:picLocks/>
          </p:cNvPicPr>
          <p:nvPr userDrawn="1"/>
        </p:nvPicPr>
        <p:blipFill>
          <a:blip r:embed="rId3" cstate="screen">
            <a:extLst>
              <a:ext uri="{28A0092B-C50C-407E-A947-70E740481C1C}">
                <a14:useLocalDpi xmlns:a14="http://schemas.microsoft.com/office/drawing/2010/main"/>
              </a:ext>
            </a:extLst>
          </a:blip>
          <a:srcRect t="12882" r="57251" b="12206"/>
          <a:stretch/>
        </p:blipFill>
        <p:spPr>
          <a:xfrm>
            <a:off x="8278369" y="-1"/>
            <a:ext cx="3913632" cy="6858001"/>
          </a:xfrm>
          <a:prstGeom prst="rect">
            <a:avLst/>
          </a:prstGeom>
        </p:spPr>
      </p:pic>
      <p:sp>
        <p:nvSpPr>
          <p:cNvPr id="2" name="TextBox 1">
            <a:extLst>
              <a:ext uri="{FF2B5EF4-FFF2-40B4-BE49-F238E27FC236}">
                <a16:creationId xmlns:a16="http://schemas.microsoft.com/office/drawing/2014/main" id="{A6E0E83D-46D8-8235-C43A-12AA58E8206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6" name="Text Placeholder 16">
            <a:extLst>
              <a:ext uri="{FF2B5EF4-FFF2-40B4-BE49-F238E27FC236}">
                <a16:creationId xmlns:a16="http://schemas.microsoft.com/office/drawing/2014/main" id="{D56A08C8-0D84-07E8-E637-905347E1411D}"/>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7" name="Text Placeholder 16">
            <a:extLst>
              <a:ext uri="{FF2B5EF4-FFF2-40B4-BE49-F238E27FC236}">
                <a16:creationId xmlns:a16="http://schemas.microsoft.com/office/drawing/2014/main" id="{5A0F390C-3957-E66C-6344-3412669A23F5}"/>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8" name="Text Placeholder 16">
            <a:extLst>
              <a:ext uri="{FF2B5EF4-FFF2-40B4-BE49-F238E27FC236}">
                <a16:creationId xmlns:a16="http://schemas.microsoft.com/office/drawing/2014/main" id="{D77BE56B-C574-AFA4-373E-36D88F2BA7A1}"/>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9" name="Text Placeholder 16">
            <a:extLst>
              <a:ext uri="{FF2B5EF4-FFF2-40B4-BE49-F238E27FC236}">
                <a16:creationId xmlns:a16="http://schemas.microsoft.com/office/drawing/2014/main" id="{EBC0FDD9-6C06-A62A-9FCB-B2024B33393A}"/>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0" name="Text Placeholder 16">
            <a:extLst>
              <a:ext uri="{FF2B5EF4-FFF2-40B4-BE49-F238E27FC236}">
                <a16:creationId xmlns:a16="http://schemas.microsoft.com/office/drawing/2014/main" id="{C66AD637-7F98-121B-43C4-487577F07BB7}"/>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1" name="Text Placeholder 16">
            <a:extLst>
              <a:ext uri="{FF2B5EF4-FFF2-40B4-BE49-F238E27FC236}">
                <a16:creationId xmlns:a16="http://schemas.microsoft.com/office/drawing/2014/main" id="{90A3FA32-13E6-72F8-1863-DE1E56F3D637}"/>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2" name="Text Placeholder 16">
            <a:extLst>
              <a:ext uri="{FF2B5EF4-FFF2-40B4-BE49-F238E27FC236}">
                <a16:creationId xmlns:a16="http://schemas.microsoft.com/office/drawing/2014/main" id="{2B96375C-0330-EC01-D949-96442F015049}"/>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B38A7BB5-1796-068E-E178-7BE9BC988914}"/>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76AB6127-7444-E2F1-315A-FF3C9A1EDFEC}"/>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C90A5E63-A594-EB0B-713E-6922FA2ECBBE}"/>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6" name="Text Placeholder 16">
            <a:extLst>
              <a:ext uri="{FF2B5EF4-FFF2-40B4-BE49-F238E27FC236}">
                <a16:creationId xmlns:a16="http://schemas.microsoft.com/office/drawing/2014/main" id="{8E353CCF-BBA0-9299-371D-2EF142DF8A19}"/>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50" name="Text Placeholder 16">
            <a:extLst>
              <a:ext uri="{FF2B5EF4-FFF2-40B4-BE49-F238E27FC236}">
                <a16:creationId xmlns:a16="http://schemas.microsoft.com/office/drawing/2014/main" id="{C6F582DC-2B3C-605F-0262-2C878352BAFD}"/>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 Placeholder 16">
            <a:extLst>
              <a:ext uri="{FF2B5EF4-FFF2-40B4-BE49-F238E27FC236}">
                <a16:creationId xmlns:a16="http://schemas.microsoft.com/office/drawing/2014/main" id="{A66DEE34-AD3F-35EB-5A4C-7B2BA276078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 name="Text Placeholder 16">
            <a:extLst>
              <a:ext uri="{FF2B5EF4-FFF2-40B4-BE49-F238E27FC236}">
                <a16:creationId xmlns:a16="http://schemas.microsoft.com/office/drawing/2014/main" id="{EB0E4FCE-54A4-1415-267B-78C2E634F57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51802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pter Slide 1">
    <p:bg>
      <p:bgPr>
        <a:blipFill dpi="0" rotWithShape="1">
          <a:blip r:embed="rId2" cstate="screen">
            <a:lum/>
            <a:extLst>
              <a:ext uri="{28A0092B-C50C-407E-A947-70E740481C1C}">
                <a14:useLocalDpi xmlns:a14="http://schemas.microsoft.com/office/drawing/2010/main"/>
              </a:ext>
            </a:extLst>
          </a:blip>
          <a:srcRect/>
          <a:stretch>
            <a:fillRect t="-16000" b="-1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a:off x="0" y="0"/>
            <a:ext cx="12192000" cy="6858000"/>
          </a:xfrm>
          <a:prstGeom prst="rect">
            <a:avLst/>
          </a:prstGeom>
          <a:gradFill>
            <a:gsLst>
              <a:gs pos="86000">
                <a:srgbClr val="263765"/>
              </a:gs>
              <a:gs pos="43000">
                <a:srgbClr val="263766">
                  <a:alpha val="85000"/>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0"/>
            <a:ext cx="12192000" cy="6858000"/>
          </a:xfrm>
          <a:prstGeom prst="rect">
            <a:avLst/>
          </a:prstGeom>
          <a:gradFill>
            <a:gsLst>
              <a:gs pos="99000">
                <a:srgbClr val="0061A8">
                  <a:alpha val="59060"/>
                </a:srgbClr>
              </a:gs>
              <a:gs pos="56000">
                <a:srgbClr val="263766">
                  <a:alpha val="0"/>
                </a:srgbClr>
              </a:gs>
            </a:gsLst>
            <a:lin ang="13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AI-generated content may be incorrect.">
            <a:extLst>
              <a:ext uri="{FF2B5EF4-FFF2-40B4-BE49-F238E27FC236}">
                <a16:creationId xmlns:a16="http://schemas.microsoft.com/office/drawing/2014/main" id="{571CDDA4-F9E6-3AA4-4BA1-A75F7F42FB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7295321" y="3004931"/>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7295321" y="3525859"/>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7296091" y="2775741"/>
            <a:ext cx="3649811" cy="24486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536766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hapter Slide 2">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rot="10800000">
            <a:off x="0" y="2438400"/>
            <a:ext cx="12192000" cy="4419600"/>
          </a:xfrm>
          <a:prstGeom prst="rect">
            <a:avLst/>
          </a:prstGeom>
          <a:gradFill>
            <a:gsLst>
              <a:gs pos="86000">
                <a:srgbClr val="263765"/>
              </a:gs>
              <a:gs pos="60000">
                <a:srgbClr val="263766">
                  <a:alpha val="71017"/>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3578089"/>
            <a:ext cx="12192000" cy="3279911"/>
          </a:xfrm>
          <a:prstGeom prst="rect">
            <a:avLst/>
          </a:prstGeom>
          <a:gradFill>
            <a:gsLst>
              <a:gs pos="99000">
                <a:srgbClr val="0061A8">
                  <a:alpha val="59060"/>
                </a:srgbClr>
              </a:gs>
              <a:gs pos="56000">
                <a:srgbClr val="263766">
                  <a:alpha val="0"/>
                </a:srgbClr>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377686" y="5403574"/>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377686" y="5924502"/>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384806" y="5174384"/>
            <a:ext cx="3652938" cy="27091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42179913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hapter Slide 3">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06E834-6EFC-7619-D097-A8737D5666F9}"/>
              </a:ext>
            </a:extLst>
          </p:cNvPr>
          <p:cNvSpPr/>
          <p:nvPr userDrawn="1"/>
        </p:nvSpPr>
        <p:spPr>
          <a:xfrm>
            <a:off x="0" y="0"/>
            <a:ext cx="12192000" cy="4306957"/>
          </a:xfrm>
          <a:prstGeom prst="rect">
            <a:avLst/>
          </a:prstGeom>
          <a:gradFill>
            <a:gsLst>
              <a:gs pos="86000">
                <a:srgbClr val="263765">
                  <a:alpha val="94000"/>
                </a:srgbClr>
              </a:gs>
              <a:gs pos="43000">
                <a:srgbClr val="263766">
                  <a:alpha val="75593"/>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5">
            <a:extLst>
              <a:ext uri="{FF2B5EF4-FFF2-40B4-BE49-F238E27FC236}">
                <a16:creationId xmlns:a16="http://schemas.microsoft.com/office/drawing/2014/main" id="{3C856C71-4EB4-AD9F-2196-597080ECA53D}"/>
              </a:ext>
            </a:extLst>
          </p:cNvPr>
          <p:cNvSpPr/>
          <p:nvPr userDrawn="1"/>
        </p:nvSpPr>
        <p:spPr>
          <a:xfrm>
            <a:off x="2189666" y="-1"/>
            <a:ext cx="10002334" cy="6858000"/>
          </a:xfrm>
          <a:custGeom>
            <a:avLst/>
            <a:gdLst>
              <a:gd name="connsiteX0" fmla="*/ 831197 w 10002334"/>
              <a:gd name="connsiteY0" fmla="*/ 0 h 6858000"/>
              <a:gd name="connsiteX1" fmla="*/ 10002334 w 10002334"/>
              <a:gd name="connsiteY1" fmla="*/ 0 h 6858000"/>
              <a:gd name="connsiteX2" fmla="*/ 10002334 w 10002334"/>
              <a:gd name="connsiteY2" fmla="*/ 6858000 h 6858000"/>
              <a:gd name="connsiteX3" fmla="*/ 831197 w 10002334"/>
              <a:gd name="connsiteY3" fmla="*/ 6858000 h 6858000"/>
              <a:gd name="connsiteX4" fmla="*/ 738993 w 10002334"/>
              <a:gd name="connsiteY4" fmla="*/ 6677975 h 6858000"/>
              <a:gd name="connsiteX5" fmla="*/ 0 w 10002334"/>
              <a:gd name="connsiteY5" fmla="*/ 3429000 h 6858000"/>
              <a:gd name="connsiteX6" fmla="*/ 738993 w 10002334"/>
              <a:gd name="connsiteY6" fmla="*/ 180025 h 6858000"/>
              <a:gd name="connsiteX7" fmla="*/ 831197 w 10002334"/>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02334" h="6858000">
                <a:moveTo>
                  <a:pt x="831197" y="0"/>
                </a:moveTo>
                <a:lnTo>
                  <a:pt x="10002334" y="0"/>
                </a:lnTo>
                <a:lnTo>
                  <a:pt x="10002334" y="6858000"/>
                </a:lnTo>
                <a:lnTo>
                  <a:pt x="831197" y="6858000"/>
                </a:lnTo>
                <a:lnTo>
                  <a:pt x="738993" y="6677975"/>
                </a:lnTo>
                <a:cubicBezTo>
                  <a:pt x="265401" y="5695111"/>
                  <a:pt x="0" y="4593049"/>
                  <a:pt x="0" y="3429000"/>
                </a:cubicBezTo>
                <a:cubicBezTo>
                  <a:pt x="0" y="2264951"/>
                  <a:pt x="265401" y="1162889"/>
                  <a:pt x="738993" y="180025"/>
                </a:cubicBezTo>
                <a:lnTo>
                  <a:pt x="831197" y="0"/>
                </a:lnTo>
                <a:close/>
              </a:path>
            </a:pathLst>
          </a:custGeom>
          <a:solidFill>
            <a:srgbClr val="0061A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Picture 37" descr="Shape, circle&#10;&#10;AI-generated content may be incorrect.">
            <a:extLst>
              <a:ext uri="{FF2B5EF4-FFF2-40B4-BE49-F238E27FC236}">
                <a16:creationId xmlns:a16="http://schemas.microsoft.com/office/drawing/2014/main" id="{689D4459-5BB6-DE09-D054-3FDCE34A60AF}"/>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 t="28469" r="33511" b="28469"/>
          <a:stretch/>
        </p:blipFill>
        <p:spPr>
          <a:xfrm>
            <a:off x="1602970" y="0"/>
            <a:ext cx="10589030" cy="6858000"/>
          </a:xfrm>
          <a:prstGeom prst="rect">
            <a:avLst/>
          </a:prstGeom>
        </p:spPr>
      </p:pic>
      <p:sp>
        <p:nvSpPr>
          <p:cNvPr id="39" name="Text Placeholder 16">
            <a:extLst>
              <a:ext uri="{FF2B5EF4-FFF2-40B4-BE49-F238E27FC236}">
                <a16:creationId xmlns:a16="http://schemas.microsoft.com/office/drawing/2014/main" id="{CFF40653-2F52-7B86-9BBA-286041C21AB9}"/>
              </a:ext>
            </a:extLst>
          </p:cNvPr>
          <p:cNvSpPr>
            <a:spLocks noGrp="1"/>
          </p:cNvSpPr>
          <p:nvPr>
            <p:ph type="body" sz="quarter" idx="15" hasCustomPrompt="1"/>
          </p:nvPr>
        </p:nvSpPr>
        <p:spPr>
          <a:xfrm>
            <a:off x="5607538" y="2886717"/>
            <a:ext cx="3995928" cy="573157"/>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40" name="Text Placeholder 16">
            <a:extLst>
              <a:ext uri="{FF2B5EF4-FFF2-40B4-BE49-F238E27FC236}">
                <a16:creationId xmlns:a16="http://schemas.microsoft.com/office/drawing/2014/main" id="{7A4EE768-0019-C22D-0111-89D85BFFC55E}"/>
              </a:ext>
            </a:extLst>
          </p:cNvPr>
          <p:cNvSpPr>
            <a:spLocks noGrp="1"/>
          </p:cNvSpPr>
          <p:nvPr>
            <p:ph type="body" sz="quarter" idx="16" hasCustomPrompt="1"/>
          </p:nvPr>
        </p:nvSpPr>
        <p:spPr>
          <a:xfrm>
            <a:off x="5607539" y="3525857"/>
            <a:ext cx="3995928" cy="573157"/>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1" name="Text Placeholder 15">
            <a:extLst>
              <a:ext uri="{FF2B5EF4-FFF2-40B4-BE49-F238E27FC236}">
                <a16:creationId xmlns:a16="http://schemas.microsoft.com/office/drawing/2014/main" id="{A2EDCA4B-A045-0DF0-7166-E7185738A1FB}"/>
              </a:ext>
            </a:extLst>
          </p:cNvPr>
          <p:cNvSpPr>
            <a:spLocks noGrp="1"/>
          </p:cNvSpPr>
          <p:nvPr>
            <p:ph type="body" sz="quarter" idx="12" hasCustomPrompt="1"/>
          </p:nvPr>
        </p:nvSpPr>
        <p:spPr>
          <a:xfrm>
            <a:off x="5607539" y="2642029"/>
            <a:ext cx="3995928"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5241808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1" name="Picture 10" descr="A picture containing icon&#10;&#10;AI-generated content may be incorrect.">
            <a:extLst>
              <a:ext uri="{FF2B5EF4-FFF2-40B4-BE49-F238E27FC236}">
                <a16:creationId xmlns:a16="http://schemas.microsoft.com/office/drawing/2014/main" id="{1E4D9BFB-DDC3-7EC4-6058-4883BC7F7803}"/>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9684" r="38368" b="32736"/>
          <a:stretch/>
        </p:blipFill>
        <p:spPr>
          <a:xfrm>
            <a:off x="6181538" y="0"/>
            <a:ext cx="6010462" cy="6858000"/>
          </a:xfrm>
          <a:prstGeom prst="rect">
            <a:avLst/>
          </a:prstGeom>
        </p:spPr>
      </p:pic>
      <p:sp>
        <p:nvSpPr>
          <p:cNvPr id="12" name="Text Placeholder 15">
            <a:extLst>
              <a:ext uri="{FF2B5EF4-FFF2-40B4-BE49-F238E27FC236}">
                <a16:creationId xmlns:a16="http://schemas.microsoft.com/office/drawing/2014/main" id="{8A0B9B27-E180-2C53-F96A-BBD4021B388D}"/>
              </a:ext>
            </a:extLst>
          </p:cNvPr>
          <p:cNvSpPr>
            <a:spLocks noGrp="1"/>
          </p:cNvSpPr>
          <p:nvPr>
            <p:ph type="body" sz="quarter" idx="29" hasCustomPrompt="1"/>
          </p:nvPr>
        </p:nvSpPr>
        <p:spPr>
          <a:xfrm>
            <a:off x="1066418" y="1679563"/>
            <a:ext cx="5276456"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08FEA6D5-A94A-B356-C2FD-E9B96A987D20}"/>
              </a:ext>
            </a:extLst>
          </p:cNvPr>
          <p:cNvSpPr>
            <a:spLocks noGrp="1"/>
          </p:cNvSpPr>
          <p:nvPr>
            <p:ph type="body" sz="quarter" idx="15" hasCustomPrompt="1"/>
          </p:nvPr>
        </p:nvSpPr>
        <p:spPr>
          <a:xfrm>
            <a:off x="1066418" y="1902259"/>
            <a:ext cx="527383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11201F57-432C-D442-5915-50C3CC9FE590}"/>
              </a:ext>
            </a:extLst>
          </p:cNvPr>
          <p:cNvSpPr>
            <a:spLocks noGrp="1"/>
          </p:cNvSpPr>
          <p:nvPr>
            <p:ph type="body" sz="quarter" idx="30" hasCustomPrompt="1"/>
          </p:nvPr>
        </p:nvSpPr>
        <p:spPr>
          <a:xfrm>
            <a:off x="1066418" y="2373314"/>
            <a:ext cx="5293285" cy="146716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7A57B959-C4A6-0F93-FB6E-AB562140DE8E}"/>
              </a:ext>
            </a:extLst>
          </p:cNvPr>
          <p:cNvSpPr>
            <a:spLocks noGrp="1"/>
          </p:cNvSpPr>
          <p:nvPr>
            <p:ph type="body" sz="quarter" idx="31" hasCustomPrompt="1"/>
          </p:nvPr>
        </p:nvSpPr>
        <p:spPr>
          <a:xfrm>
            <a:off x="1066418" y="3894753"/>
            <a:ext cx="5293285"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Box 3">
            <a:extLst>
              <a:ext uri="{FF2B5EF4-FFF2-40B4-BE49-F238E27FC236}">
                <a16:creationId xmlns:a16="http://schemas.microsoft.com/office/drawing/2014/main" id="{AB6C6AD6-C3D1-69D1-0AA0-E4E13C8928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8" name="Text Placeholder 16">
            <a:extLst>
              <a:ext uri="{FF2B5EF4-FFF2-40B4-BE49-F238E27FC236}">
                <a16:creationId xmlns:a16="http://schemas.microsoft.com/office/drawing/2014/main" id="{262C045D-BEA1-C213-14C9-030BCA88BCEB}"/>
              </a:ext>
            </a:extLst>
          </p:cNvPr>
          <p:cNvSpPr>
            <a:spLocks noGrp="1"/>
          </p:cNvSpPr>
          <p:nvPr>
            <p:ph type="body" sz="quarter" idx="32" hasCustomPrompt="1"/>
          </p:nvPr>
        </p:nvSpPr>
        <p:spPr>
          <a:xfrm>
            <a:off x="1225186" y="4868056"/>
            <a:ext cx="5175614" cy="744449"/>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7" name="Text Placeholder 16">
            <a:extLst>
              <a:ext uri="{FF2B5EF4-FFF2-40B4-BE49-F238E27FC236}">
                <a16:creationId xmlns:a16="http://schemas.microsoft.com/office/drawing/2014/main" id="{4B5FDEBD-1F96-14C5-681A-A6FDFB7FCC1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D89C1C5-AC3A-08BB-A871-4F074D54835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026651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410BA88-9F3A-E8A3-C6DE-98AF449D814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626087" y="1561969"/>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626087" y="1784665"/>
            <a:ext cx="340460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626087" y="2255720"/>
            <a:ext cx="4790058" cy="225822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endParaRPr lang="en-US">
              <a:effectLst/>
              <a:latin typeface="Arial" panose="020B0604020202020204" pitchFamily="34" charset="0"/>
            </a:endParaRPr>
          </a:p>
        </p:txBody>
      </p: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6626088" y="4567832"/>
            <a:ext cx="4794388"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5" name="Picture 24" descr="Icon&#10;&#10;AI-generated content may be incorrect.">
            <a:extLst>
              <a:ext uri="{FF2B5EF4-FFF2-40B4-BE49-F238E27FC236}">
                <a16:creationId xmlns:a16="http://schemas.microsoft.com/office/drawing/2014/main" id="{F64CB8EB-DC2A-27F0-40AC-364BEA5767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1110809" y="1747586"/>
            <a:ext cx="495947" cy="502025"/>
          </a:xfrm>
          <a:prstGeom prst="rect">
            <a:avLst/>
          </a:prstGeom>
        </p:spPr>
      </p:pic>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39558" y="2249984"/>
            <a:ext cx="4377569"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3298199" y="4831537"/>
            <a:ext cx="2243741"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4" name="TextBox 3">
            <a:extLst>
              <a:ext uri="{FF2B5EF4-FFF2-40B4-BE49-F238E27FC236}">
                <a16:creationId xmlns:a16="http://schemas.microsoft.com/office/drawing/2014/main" id="{59FB6708-8D8A-5845-681E-756F20B3160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82937A10-7B88-4D16-CEA2-5872CC8FA5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B44E275-F4B4-44BC-59DD-62C10C9C2E4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202378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Slide 3">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199069" y="1835325"/>
            <a:ext cx="621653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199069" y="2058021"/>
            <a:ext cx="621344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199069" y="2529076"/>
            <a:ext cx="6217076" cy="171936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5199069" y="4286815"/>
            <a:ext cx="6230931"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25704" y="2153781"/>
            <a:ext cx="3380042" cy="594556"/>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1053765" y="3399592"/>
            <a:ext cx="3351980" cy="1379658"/>
          </a:xfrm>
        </p:spPr>
        <p:txBody>
          <a:bodyPr>
            <a:noAutofit/>
          </a:bodyPr>
          <a:lstStyle>
            <a:lvl1pPr marL="0" indent="0">
              <a:buNone/>
              <a:defRPr sz="1400" b="0" i="0" spc="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2" name="Text Placeholder 4">
            <a:extLst>
              <a:ext uri="{FF2B5EF4-FFF2-40B4-BE49-F238E27FC236}">
                <a16:creationId xmlns:a16="http://schemas.microsoft.com/office/drawing/2014/main" id="{16F8677D-F10D-3925-4C23-5ECCDD88EA7F}"/>
              </a:ext>
            </a:extLst>
          </p:cNvPr>
          <p:cNvSpPr>
            <a:spLocks noGrp="1"/>
          </p:cNvSpPr>
          <p:nvPr>
            <p:ph type="body" sz="quarter" idx="32" hasCustomPrompt="1"/>
          </p:nvPr>
        </p:nvSpPr>
        <p:spPr>
          <a:xfrm>
            <a:off x="1025704" y="2729998"/>
            <a:ext cx="3380042" cy="594556"/>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DD42CF10-E017-D813-F2EB-A99839827A6A}"/>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8" name="Picture 7">
            <a:extLst>
              <a:ext uri="{FF2B5EF4-FFF2-40B4-BE49-F238E27FC236}">
                <a16:creationId xmlns:a16="http://schemas.microsoft.com/office/drawing/2014/main" id="{C49066F9-91D0-AF6A-B6E7-E86196F66FB6}"/>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5" name="Text Placeholder 16">
            <a:extLst>
              <a:ext uri="{FF2B5EF4-FFF2-40B4-BE49-F238E27FC236}">
                <a16:creationId xmlns:a16="http://schemas.microsoft.com/office/drawing/2014/main" id="{9A4EAAC1-E5A0-1B29-0160-8E39B7C9768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2F07B9-22B3-7C90-0171-847B84FA16D0}"/>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186978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Slide 4">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58143C8-2547-0B11-4FDF-DBC9E9F135A9}"/>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270E080-39D0-29CA-D1CF-AD9A8206DB2E}"/>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501396" y="1236154"/>
            <a:ext cx="466825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501396" y="1458850"/>
            <a:ext cx="4668254"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501396" y="1929906"/>
            <a:ext cx="4665368" cy="144875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Picture Placeholder 21">
            <a:extLst>
              <a:ext uri="{FF2B5EF4-FFF2-40B4-BE49-F238E27FC236}">
                <a16:creationId xmlns:a16="http://schemas.microsoft.com/office/drawing/2014/main" id="{A8F74D98-8618-50F5-E1F3-606F6DA5E4C9}"/>
              </a:ext>
            </a:extLst>
          </p:cNvPr>
          <p:cNvSpPr>
            <a:spLocks noGrp="1"/>
          </p:cNvSpPr>
          <p:nvPr>
            <p:ph type="pic" sz="quarter" idx="39"/>
          </p:nvPr>
        </p:nvSpPr>
        <p:spPr>
          <a:xfrm>
            <a:off x="6508284" y="3658066"/>
            <a:ext cx="5683716" cy="1792288"/>
          </a:xfrm>
          <a:custGeom>
            <a:avLst/>
            <a:gdLst>
              <a:gd name="csX0" fmla="*/ 0 w 5683716"/>
              <a:gd name="csY0" fmla="*/ 896143 h 1792288"/>
              <a:gd name="csX1" fmla="*/ 0 w 5683716"/>
              <a:gd name="csY1" fmla="*/ 896144 h 1792288"/>
              <a:gd name="csX2" fmla="*/ 0 w 5683716"/>
              <a:gd name="csY2" fmla="*/ 896144 h 1792288"/>
              <a:gd name="csX3" fmla="*/ 896144 w 5683716"/>
              <a:gd name="csY3" fmla="*/ 0 h 1792288"/>
              <a:gd name="csX4" fmla="*/ 5683716 w 5683716"/>
              <a:gd name="csY4" fmla="*/ 0 h 1792288"/>
              <a:gd name="csX5" fmla="*/ 5683716 w 5683716"/>
              <a:gd name="csY5" fmla="*/ 1792288 h 1792288"/>
              <a:gd name="csX6" fmla="*/ 896144 w 5683716"/>
              <a:gd name="csY6" fmla="*/ 1792287 h 1792288"/>
              <a:gd name="csX7" fmla="*/ 18207 w 5683716"/>
              <a:gd name="csY7" fmla="*/ 1076748 h 1792288"/>
              <a:gd name="csX8" fmla="*/ 0 w 5683716"/>
              <a:gd name="csY8" fmla="*/ 896144 h 1792288"/>
              <a:gd name="csX9" fmla="*/ 18207 w 5683716"/>
              <a:gd name="csY9" fmla="*/ 715540 h 1792288"/>
              <a:gd name="csX10" fmla="*/ 896144 w 5683716"/>
              <a:gd name="csY10" fmla="*/ 0 h 1792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683716" h="1792288">
                <a:moveTo>
                  <a:pt x="0" y="896143"/>
                </a:moveTo>
                <a:lnTo>
                  <a:pt x="0" y="896144"/>
                </a:lnTo>
                <a:lnTo>
                  <a:pt x="0" y="896144"/>
                </a:lnTo>
                <a:close/>
                <a:moveTo>
                  <a:pt x="896144" y="0"/>
                </a:moveTo>
                <a:lnTo>
                  <a:pt x="5683716" y="0"/>
                </a:lnTo>
                <a:lnTo>
                  <a:pt x="5683716" y="1792288"/>
                </a:lnTo>
                <a:lnTo>
                  <a:pt x="896144" y="1792287"/>
                </a:lnTo>
                <a:cubicBezTo>
                  <a:pt x="463083" y="1792287"/>
                  <a:pt x="101769" y="1485105"/>
                  <a:pt x="18207" y="1076748"/>
                </a:cubicBezTo>
                <a:lnTo>
                  <a:pt x="0" y="896144"/>
                </a:lnTo>
                <a:lnTo>
                  <a:pt x="18207" y="715540"/>
                </a:lnTo>
                <a:cubicBezTo>
                  <a:pt x="101769" y="307182"/>
                  <a:pt x="463083" y="0"/>
                  <a:pt x="896144" y="0"/>
                </a:cubicBezTo>
                <a:close/>
              </a:path>
            </a:pathLst>
          </a:custGeom>
          <a:solidFill>
            <a:srgbClr val="595959"/>
          </a:solidFill>
        </p:spPr>
        <p:txBody>
          <a:bodyPr wrap="square">
            <a:noAutofit/>
          </a:bodyPr>
          <a:lstStyle/>
          <a:p>
            <a:r>
              <a:rPr lang="en-US"/>
              <a:t>Click icon to add picture</a:t>
            </a:r>
          </a:p>
        </p:txBody>
      </p:sp>
      <p:sp>
        <p:nvSpPr>
          <p:cNvPr id="41" name="Text Placeholder 4">
            <a:extLst>
              <a:ext uri="{FF2B5EF4-FFF2-40B4-BE49-F238E27FC236}">
                <a16:creationId xmlns:a16="http://schemas.microsoft.com/office/drawing/2014/main" id="{4281410E-D4BE-10AC-3C8D-3730F952C7E0}"/>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 name="TextBox 3">
            <a:extLst>
              <a:ext uri="{FF2B5EF4-FFF2-40B4-BE49-F238E27FC236}">
                <a16:creationId xmlns:a16="http://schemas.microsoft.com/office/drawing/2014/main" id="{A4B602C9-A82C-AA4D-BF42-B15DF6011E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3" name="Text Placeholder 16">
            <a:extLst>
              <a:ext uri="{FF2B5EF4-FFF2-40B4-BE49-F238E27FC236}">
                <a16:creationId xmlns:a16="http://schemas.microsoft.com/office/drawing/2014/main" id="{94A86973-C1C5-2912-50CD-5378B616C8FA}"/>
              </a:ext>
            </a:extLst>
          </p:cNvPr>
          <p:cNvSpPr>
            <a:spLocks noGrp="1"/>
          </p:cNvSpPr>
          <p:nvPr>
            <p:ph type="body" sz="quarter" idx="38" hasCustomPrompt="1"/>
          </p:nvPr>
        </p:nvSpPr>
        <p:spPr>
          <a:xfrm>
            <a:off x="1084384" y="2052180"/>
            <a:ext cx="4331677" cy="2097789"/>
          </a:xfrm>
        </p:spPr>
        <p:txBody>
          <a:bodyPr>
            <a:noAutofit/>
          </a:bodyPr>
          <a:lstStyle>
            <a:lvl1pPr marL="0" indent="0">
              <a:spcBef>
                <a:spcPts val="1600"/>
              </a:spcBef>
              <a:buNone/>
              <a:defRPr sz="16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a:t>
            </a:r>
          </a:p>
        </p:txBody>
      </p:sp>
      <p:sp>
        <p:nvSpPr>
          <p:cNvPr id="5" name="Text Placeholder 16">
            <a:extLst>
              <a:ext uri="{FF2B5EF4-FFF2-40B4-BE49-F238E27FC236}">
                <a16:creationId xmlns:a16="http://schemas.microsoft.com/office/drawing/2014/main" id="{91CC5E1D-09FA-26FD-9E1C-8A6E9262F30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5FF3DD-2DEE-34F7-CFFB-BBFE0D388BE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8406274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Slide 5">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041903"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041904"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041904"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14" name="Text Placeholder 16">
            <a:extLst>
              <a:ext uri="{FF2B5EF4-FFF2-40B4-BE49-F238E27FC236}">
                <a16:creationId xmlns:a16="http://schemas.microsoft.com/office/drawing/2014/main" id="{EF6B4AF4-71A5-4883-EB6B-69AD682A70BA}"/>
              </a:ext>
            </a:extLst>
          </p:cNvPr>
          <p:cNvSpPr>
            <a:spLocks noGrp="1"/>
          </p:cNvSpPr>
          <p:nvPr>
            <p:ph type="body" sz="quarter" idx="31" hasCustomPrompt="1"/>
          </p:nvPr>
        </p:nvSpPr>
        <p:spPr>
          <a:xfrm>
            <a:off x="5041904"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9" name="Text Placeholder 15">
            <a:extLst>
              <a:ext uri="{FF2B5EF4-FFF2-40B4-BE49-F238E27FC236}">
                <a16:creationId xmlns:a16="http://schemas.microsoft.com/office/drawing/2014/main" id="{EB9B9F44-AFFB-4274-CE7B-7027AE9CE672}"/>
              </a:ext>
            </a:extLst>
          </p:cNvPr>
          <p:cNvSpPr>
            <a:spLocks noGrp="1"/>
          </p:cNvSpPr>
          <p:nvPr>
            <p:ph type="body" sz="quarter" idx="32" hasCustomPrompt="1"/>
          </p:nvPr>
        </p:nvSpPr>
        <p:spPr>
          <a:xfrm>
            <a:off x="8520111"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7C9999A2-AA4B-C713-0748-E525C0DA31C0}"/>
              </a:ext>
            </a:extLst>
          </p:cNvPr>
          <p:cNvSpPr>
            <a:spLocks noGrp="1"/>
          </p:cNvSpPr>
          <p:nvPr>
            <p:ph type="body" sz="quarter" idx="33" hasCustomPrompt="1"/>
          </p:nvPr>
        </p:nvSpPr>
        <p:spPr>
          <a:xfrm>
            <a:off x="8520112"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3" name="Text Placeholder 16">
            <a:extLst>
              <a:ext uri="{FF2B5EF4-FFF2-40B4-BE49-F238E27FC236}">
                <a16:creationId xmlns:a16="http://schemas.microsoft.com/office/drawing/2014/main" id="{B34366B7-63DB-288E-6F9F-2EDFD3906083}"/>
              </a:ext>
            </a:extLst>
          </p:cNvPr>
          <p:cNvSpPr>
            <a:spLocks noGrp="1"/>
          </p:cNvSpPr>
          <p:nvPr>
            <p:ph type="body" sz="quarter" idx="34" hasCustomPrompt="1"/>
          </p:nvPr>
        </p:nvSpPr>
        <p:spPr>
          <a:xfrm>
            <a:off x="8520112"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21" name="Text Placeholder 16">
            <a:extLst>
              <a:ext uri="{FF2B5EF4-FFF2-40B4-BE49-F238E27FC236}">
                <a16:creationId xmlns:a16="http://schemas.microsoft.com/office/drawing/2014/main" id="{B139E5A0-2BAF-0392-A044-67C8F1B90571}"/>
              </a:ext>
            </a:extLst>
          </p:cNvPr>
          <p:cNvSpPr>
            <a:spLocks noGrp="1"/>
          </p:cNvSpPr>
          <p:nvPr>
            <p:ph type="body" sz="quarter" idx="35" hasCustomPrompt="1"/>
          </p:nvPr>
        </p:nvSpPr>
        <p:spPr>
          <a:xfrm>
            <a:off x="8520112"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36233C3F-7B57-1B5C-CE09-B800BC47A007}"/>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1FED58C9-E5BA-C93E-E3FB-2A00C3467128}"/>
              </a:ext>
            </a:extLst>
          </p:cNvPr>
          <p:cNvSpPr>
            <a:spLocks noGrp="1"/>
          </p:cNvSpPr>
          <p:nvPr>
            <p:ph type="body" sz="quarter" idx="38" hasCustomPrompt="1"/>
          </p:nvPr>
        </p:nvSpPr>
        <p:spPr>
          <a:xfrm>
            <a:off x="1295401" y="1560282"/>
            <a:ext cx="2910840" cy="3982861"/>
          </a:xfrm>
        </p:spPr>
        <p:txBody>
          <a:bodyPr>
            <a:noAutofit/>
          </a:bodyPr>
          <a:lstStyle>
            <a:lvl1pPr marL="0" indent="0">
              <a:lnSpc>
                <a:spcPct val="100000"/>
              </a:lnSpc>
              <a:spcBef>
                <a:spcPts val="1600"/>
              </a:spcBef>
              <a:buNone/>
              <a:defRPr lang="en-US" sz="1600" smtClean="0">
                <a:effectLst/>
              </a:defRPr>
            </a:lvl1pPr>
          </a:lstStyle>
          <a:p>
            <a:r>
              <a:rPr lang="en-US" err="1">
                <a:solidFill>
                  <a:srgbClr val="FFFFFF"/>
                </a:solidFill>
                <a:effectLst/>
                <a:latin typeface="Arial" panose="020B0604020202020204" pitchFamily="34" charset="0"/>
              </a:rPr>
              <a:t>Cus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quamenis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repra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nonsequ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odigeni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offic</a:t>
            </a:r>
            <a:r>
              <a:rPr lang="en-US">
                <a:solidFill>
                  <a:srgbClr val="FFFFFF"/>
                </a:solidFill>
                <a:effectLst/>
                <a:latin typeface="Arial" panose="020B0604020202020204" pitchFamily="34" charset="0"/>
              </a:rPr>
              <a:t> tor </a:t>
            </a:r>
            <a:r>
              <a:rPr lang="en-US" err="1">
                <a:solidFill>
                  <a:srgbClr val="FFFFFF"/>
                </a:solidFill>
                <a:effectLst/>
                <a:latin typeface="Arial" panose="020B0604020202020204" pitchFamily="34" charset="0"/>
              </a:rPr>
              <a:t>secum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quissit</a:t>
            </a:r>
            <a:r>
              <a:rPr lang="en-US">
                <a:solidFill>
                  <a:srgbClr val="FFFFFF"/>
                </a:solidFill>
                <a:effectLst/>
                <a:latin typeface="Arial" panose="020B0604020202020204" pitchFamily="34" charset="0"/>
              </a:rPr>
              <a:t>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Ra </a:t>
            </a:r>
            <a:r>
              <a:rPr lang="en-US" err="1">
                <a:solidFill>
                  <a:srgbClr val="FFFFFF"/>
                </a:solidFill>
                <a:effectLst/>
                <a:latin typeface="Arial" panose="020B0604020202020204" pitchFamily="34" charset="0"/>
              </a:rPr>
              <a:t>sundam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a:t>
            </a:r>
            <a:r>
              <a:rPr lang="en-US">
                <a:solidFill>
                  <a:srgbClr val="FFFFFF"/>
                </a:solidFill>
                <a:effectLst/>
                <a:latin typeface="Arial" panose="020B0604020202020204" pitchFamily="34" charset="0"/>
              </a:rPr>
              <a:t> des </a:t>
            </a:r>
            <a:r>
              <a:rPr lang="en-US" err="1">
                <a:solidFill>
                  <a:srgbClr val="FFFFFF"/>
                </a:solidFill>
                <a:effectLst/>
                <a:latin typeface="Arial" panose="020B0604020202020204" pitchFamily="34" charset="0"/>
              </a:rPr>
              <a:t>dolorem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oluptaspis</a:t>
            </a:r>
            <a:r>
              <a:rPr lang="en-US">
                <a:solidFill>
                  <a:srgbClr val="FFFFFF"/>
                </a:solidFill>
                <a:effectLst/>
                <a:latin typeface="Arial" panose="020B0604020202020204" pitchFamily="34" charset="0"/>
              </a:rPr>
              <a:t> estrum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il </a:t>
            </a:r>
            <a:r>
              <a:rPr lang="en-US" err="1">
                <a:solidFill>
                  <a:srgbClr val="FFFFFF"/>
                </a:solidFill>
                <a:effectLst/>
                <a:latin typeface="Arial" panose="020B0604020202020204" pitchFamily="34" charset="0"/>
              </a:rPr>
              <a:t>inctae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verio</a:t>
            </a:r>
            <a:r>
              <a:rPr lang="en-US">
                <a:solidFill>
                  <a:srgbClr val="FFFFFF"/>
                </a:solidFill>
                <a:effectLst/>
                <a:latin typeface="Arial" panose="020B0604020202020204" pitchFamily="34" charset="0"/>
              </a:rPr>
              <a:t>. Qui num, </a:t>
            </a:r>
            <a:r>
              <a:rPr lang="en-US" err="1">
                <a:solidFill>
                  <a:srgbClr val="FFFFFF"/>
                </a:solidFill>
                <a:effectLst/>
                <a:latin typeface="Arial" panose="020B0604020202020204" pitchFamily="34" charset="0"/>
              </a:rPr>
              <a:t>officil</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luptaer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eptusam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toritat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umquossime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dolupta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tquidebis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explatu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sandipiet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estio</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eatiatem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adignis</a:t>
            </a:r>
            <a:r>
              <a:rPr lang="en-US">
                <a:solidFill>
                  <a:srgbClr val="FFFFFF"/>
                </a:solidFill>
                <a:effectLst/>
                <a:latin typeface="Arial" panose="020B0604020202020204" pitchFamily="34" charset="0"/>
              </a:rPr>
              <a:t> mi, </a:t>
            </a:r>
            <a:r>
              <a:rPr lang="en-US" err="1">
                <a:solidFill>
                  <a:srgbClr val="FFFFFF"/>
                </a:solidFill>
                <a:effectLst/>
                <a:latin typeface="Arial" panose="020B0604020202020204" pitchFamily="34" charset="0"/>
              </a:rPr>
              <a:t>aut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volum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remolorum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ipsam</a:t>
            </a:r>
            <a:r>
              <a:rPr lang="en-US">
                <a:solidFill>
                  <a:srgbClr val="FFFFFF"/>
                </a:solidFill>
                <a:effectLst/>
                <a:latin typeface="Arial" panose="020B0604020202020204" pitchFamily="34" charset="0"/>
              </a:rPr>
              <a:t> et </a:t>
            </a:r>
            <a:r>
              <a:rPr lang="en-US" err="1">
                <a:solidFill>
                  <a:srgbClr val="FFFFFF"/>
                </a:solidFill>
                <a:effectLst/>
                <a:latin typeface="Arial" panose="020B0604020202020204" pitchFamily="34" charset="0"/>
              </a:rPr>
              <a:t>alique</a:t>
            </a:r>
            <a:r>
              <a:rPr lang="en-US">
                <a:solidFill>
                  <a:srgbClr val="FFFFFF"/>
                </a:solidFill>
                <a:effectLst/>
                <a:latin typeface="Arial" panose="020B0604020202020204" pitchFamily="34" charset="0"/>
              </a:rPr>
              <a:t>. Lorem ipsum dolor sit </a:t>
            </a:r>
            <a:r>
              <a:rPr lang="en-US" err="1">
                <a:solidFill>
                  <a:srgbClr val="FFFFFF"/>
                </a:solidFill>
                <a:effectLst/>
                <a:latin typeface="Arial" panose="020B0604020202020204" pitchFamily="34" charset="0"/>
              </a:rPr>
              <a:t>amet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consectetur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adipiscing</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elit</a:t>
            </a:r>
            <a:r>
              <a:rPr lang="en-US">
                <a:solidFill>
                  <a:srgbClr val="FFFFFF"/>
                </a:solidFill>
                <a:effectLst/>
                <a:latin typeface="Arial" panose="020B0604020202020204" pitchFamily="34" charset="0"/>
              </a:rPr>
              <a:t>. dui diam,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a:t>
            </a:r>
          </a:p>
        </p:txBody>
      </p:sp>
      <p:sp>
        <p:nvSpPr>
          <p:cNvPr id="5" name="Text Placeholder 16">
            <a:extLst>
              <a:ext uri="{FF2B5EF4-FFF2-40B4-BE49-F238E27FC236}">
                <a16:creationId xmlns:a16="http://schemas.microsoft.com/office/drawing/2014/main" id="{C2867D97-710B-7795-857A-56B5A25267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C29E136-E63A-BF2D-0846-DE5C7D12B54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1848366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Slide 6">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F8FCE68D-6037-46DB-F3F9-3858FD23B119}"/>
              </a:ext>
            </a:extLst>
          </p:cNvPr>
          <p:cNvSpPr>
            <a:spLocks noGrp="1"/>
          </p:cNvSpPr>
          <p:nvPr>
            <p:ph type="body" sz="quarter" idx="31" hasCustomPrompt="1"/>
          </p:nvPr>
        </p:nvSpPr>
        <p:spPr>
          <a:xfrm>
            <a:off x="5168900" y="1837339"/>
            <a:ext cx="5648083" cy="3511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 </a:t>
            </a:r>
          </a:p>
        </p:txBody>
      </p: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81AF6575-C4D8-2346-324D-08A2E181F1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E1B2D329-770A-33DB-0B46-8F759AAB02A8}"/>
              </a:ext>
            </a:extLst>
          </p:cNvPr>
          <p:cNvSpPr>
            <a:spLocks noGrp="1"/>
          </p:cNvSpPr>
          <p:nvPr>
            <p:ph type="body" sz="quarter" idx="30" hasCustomPrompt="1"/>
          </p:nvPr>
        </p:nvSpPr>
        <p:spPr>
          <a:xfrm>
            <a:off x="5163349" y="2212216"/>
            <a:ext cx="5682842" cy="2757349"/>
          </a:xfrm>
        </p:spPr>
        <p:txBody>
          <a:bodyPr>
            <a:noAutofit/>
          </a:bodyPr>
          <a:lstStyle>
            <a:lvl1pPr marL="0" marR="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lang="en-US" sz="1400" dirty="0" smtClean="0"/>
            </a:lvl1pPr>
          </a:lstStyle>
          <a:p>
            <a:pPr marL="0" marR="0" lvl="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B8C439BE-6697-D49E-7B0A-D12BCAA596DF}"/>
              </a:ext>
            </a:extLst>
          </p:cNvPr>
          <p:cNvSpPr>
            <a:spLocks noGrp="1"/>
          </p:cNvSpPr>
          <p:nvPr>
            <p:ph type="body" sz="quarter" idx="38" hasCustomPrompt="1"/>
          </p:nvPr>
        </p:nvSpPr>
        <p:spPr>
          <a:xfrm>
            <a:off x="1054874" y="2163063"/>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7" name="Text Placeholder 16">
            <a:extLst>
              <a:ext uri="{FF2B5EF4-FFF2-40B4-BE49-F238E27FC236}">
                <a16:creationId xmlns:a16="http://schemas.microsoft.com/office/drawing/2014/main" id="{2020CCB0-4E9C-43B3-A21E-530D20BECDDD}"/>
              </a:ext>
            </a:extLst>
          </p:cNvPr>
          <p:cNvSpPr>
            <a:spLocks noGrp="1"/>
          </p:cNvSpPr>
          <p:nvPr>
            <p:ph type="body" sz="quarter" idx="39" hasCustomPrompt="1"/>
          </p:nvPr>
        </p:nvSpPr>
        <p:spPr>
          <a:xfrm>
            <a:off x="1054873" y="3393533"/>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 name="Text Placeholder 16">
            <a:extLst>
              <a:ext uri="{FF2B5EF4-FFF2-40B4-BE49-F238E27FC236}">
                <a16:creationId xmlns:a16="http://schemas.microsoft.com/office/drawing/2014/main" id="{1A23E34A-FF09-D667-0D55-D3458A2576B3}"/>
              </a:ext>
            </a:extLst>
          </p:cNvPr>
          <p:cNvSpPr>
            <a:spLocks noGrp="1"/>
          </p:cNvSpPr>
          <p:nvPr>
            <p:ph type="body" sz="quarter" idx="40" hasCustomPrompt="1"/>
          </p:nvPr>
        </p:nvSpPr>
        <p:spPr>
          <a:xfrm>
            <a:off x="1054874" y="2712438"/>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329005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with Photo Slide 1">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5">
            <a:extLst>
              <a:ext uri="{FF2B5EF4-FFF2-40B4-BE49-F238E27FC236}">
                <a16:creationId xmlns:a16="http://schemas.microsoft.com/office/drawing/2014/main" id="{74B3E008-288A-5A93-A409-912B256D7EAE}"/>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D61BECC6-11D0-D9DA-F182-8A0EED385EE2}"/>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F2DC59ED-996D-8EA7-219D-4CF1AC3FF802}"/>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FEE1AEA-98A8-DF6D-CCC9-525454297551}"/>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21" name="Picture Placeholder 20">
            <a:extLst>
              <a:ext uri="{FF2B5EF4-FFF2-40B4-BE49-F238E27FC236}">
                <a16:creationId xmlns:a16="http://schemas.microsoft.com/office/drawing/2014/main" id="{03171BE1-5019-B22E-BCCD-3FD2A2E98F31}"/>
              </a:ext>
            </a:extLst>
          </p:cNvPr>
          <p:cNvSpPr>
            <a:spLocks noGrp="1"/>
          </p:cNvSpPr>
          <p:nvPr>
            <p:ph type="pic" sz="quarter" idx="33" hasCustomPrompt="1"/>
          </p:nvPr>
        </p:nvSpPr>
        <p:spPr>
          <a:xfrm>
            <a:off x="6032122" y="679306"/>
            <a:ext cx="5458114" cy="5458114"/>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Box 9">
            <a:extLst>
              <a:ext uri="{FF2B5EF4-FFF2-40B4-BE49-F238E27FC236}">
                <a16:creationId xmlns:a16="http://schemas.microsoft.com/office/drawing/2014/main" id="{6D3AD0E2-BE7D-483D-A48D-78D41DB5B59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07C9639F-CAB6-170F-C853-F311BC234A6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DCD6FA-11ED-098C-7AC6-68214D8BE42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634600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with Photo Slide 2">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Picture Placeholder 18">
            <a:extLst>
              <a:ext uri="{FF2B5EF4-FFF2-40B4-BE49-F238E27FC236}">
                <a16:creationId xmlns:a16="http://schemas.microsoft.com/office/drawing/2014/main" id="{D0AED12A-2BEF-A8BC-EDB3-643A88D21065}"/>
              </a:ext>
            </a:extLst>
          </p:cNvPr>
          <p:cNvSpPr>
            <a:spLocks noGrp="1"/>
          </p:cNvSpPr>
          <p:nvPr>
            <p:ph type="pic" sz="quarter" idx="33"/>
          </p:nvPr>
        </p:nvSpPr>
        <p:spPr>
          <a:xfrm>
            <a:off x="5863106" y="1111903"/>
            <a:ext cx="6328895" cy="4697226"/>
          </a:xfrm>
          <a:custGeom>
            <a:avLst/>
            <a:gdLst>
              <a:gd name="csX0" fmla="*/ 0 w 6328895"/>
              <a:gd name="csY0" fmla="*/ 2348612 h 4697226"/>
              <a:gd name="csX1" fmla="*/ 0 w 6328895"/>
              <a:gd name="csY1" fmla="*/ 2348613 h 4697226"/>
              <a:gd name="csX2" fmla="*/ 0 w 6328895"/>
              <a:gd name="csY2" fmla="*/ 2348613 h 4697226"/>
              <a:gd name="csX3" fmla="*/ 2348613 w 6328895"/>
              <a:gd name="csY3" fmla="*/ 0 h 4697226"/>
              <a:gd name="csX4" fmla="*/ 6328895 w 6328895"/>
              <a:gd name="csY4" fmla="*/ 0 h 4697226"/>
              <a:gd name="csX5" fmla="*/ 6328895 w 6328895"/>
              <a:gd name="csY5" fmla="*/ 4697226 h 4697226"/>
              <a:gd name="csX6" fmla="*/ 2348613 w 6328895"/>
              <a:gd name="csY6" fmla="*/ 4697225 h 4697226"/>
              <a:gd name="csX7" fmla="*/ 12126 w 6328895"/>
              <a:gd name="csY7" fmla="*/ 2588744 h 4697226"/>
              <a:gd name="csX8" fmla="*/ 0 w 6328895"/>
              <a:gd name="csY8" fmla="*/ 2348613 h 4697226"/>
              <a:gd name="csX9" fmla="*/ 12126 w 6328895"/>
              <a:gd name="csY9" fmla="*/ 2108481 h 4697226"/>
              <a:gd name="csX10" fmla="*/ 2348613 w 6328895"/>
              <a:gd name="csY10" fmla="*/ 0 h 4697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328895" h="4697226">
                <a:moveTo>
                  <a:pt x="0" y="2348612"/>
                </a:moveTo>
                <a:lnTo>
                  <a:pt x="0" y="2348613"/>
                </a:lnTo>
                <a:lnTo>
                  <a:pt x="0" y="2348613"/>
                </a:lnTo>
                <a:close/>
                <a:moveTo>
                  <a:pt x="2348613" y="0"/>
                </a:moveTo>
                <a:lnTo>
                  <a:pt x="6328895" y="0"/>
                </a:lnTo>
                <a:lnTo>
                  <a:pt x="6328895" y="4697226"/>
                </a:lnTo>
                <a:lnTo>
                  <a:pt x="2348613" y="4697225"/>
                </a:lnTo>
                <a:cubicBezTo>
                  <a:pt x="1132579" y="4697225"/>
                  <a:pt x="132399" y="3773047"/>
                  <a:pt x="12126" y="2588744"/>
                </a:cubicBezTo>
                <a:lnTo>
                  <a:pt x="0" y="2348613"/>
                </a:lnTo>
                <a:lnTo>
                  <a:pt x="12126" y="2108481"/>
                </a:lnTo>
                <a:cubicBezTo>
                  <a:pt x="132399" y="924179"/>
                  <a:pt x="1132579" y="0"/>
                  <a:pt x="2348613" y="0"/>
                </a:cubicBezTo>
                <a:close/>
              </a:path>
            </a:pathLst>
          </a:custGeom>
          <a:solidFill>
            <a:srgbClr val="595959"/>
          </a:solidFill>
        </p:spPr>
        <p:txBody>
          <a:bodyPr wrap="square">
            <a:noAutofit/>
          </a:bodyPr>
          <a:lstStyle/>
          <a:p>
            <a:r>
              <a:rPr lang="en-US"/>
              <a:t>Click icon to add picture</a:t>
            </a:r>
          </a:p>
        </p:txBody>
      </p:sp>
      <p:sp>
        <p:nvSpPr>
          <p:cNvPr id="4" name="TextBox 3">
            <a:extLst>
              <a:ext uri="{FF2B5EF4-FFF2-40B4-BE49-F238E27FC236}">
                <a16:creationId xmlns:a16="http://schemas.microsoft.com/office/drawing/2014/main" id="{0FED2302-175F-A34C-FFE8-08128D9520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5">
            <a:extLst>
              <a:ext uri="{FF2B5EF4-FFF2-40B4-BE49-F238E27FC236}">
                <a16:creationId xmlns:a16="http://schemas.microsoft.com/office/drawing/2014/main" id="{BD2C9069-EFC2-8F89-1A70-D1602508995D}"/>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6" name="Text Placeholder 16">
            <a:extLst>
              <a:ext uri="{FF2B5EF4-FFF2-40B4-BE49-F238E27FC236}">
                <a16:creationId xmlns:a16="http://schemas.microsoft.com/office/drawing/2014/main" id="{5ABBACC6-46F7-14B2-4AED-E058BFCB4091}"/>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766D4FBC-DD54-1E71-EF41-3CF6A2921B9D}"/>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2" name="Text Placeholder 16">
            <a:extLst>
              <a:ext uri="{FF2B5EF4-FFF2-40B4-BE49-F238E27FC236}">
                <a16:creationId xmlns:a16="http://schemas.microsoft.com/office/drawing/2014/main" id="{969B0DDF-77EF-B2FC-F72C-C6488F793DD4}"/>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22705B21-38EC-C5D1-6E89-B169792421C4}"/>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4" name="Text Placeholder 16">
            <a:extLst>
              <a:ext uri="{FF2B5EF4-FFF2-40B4-BE49-F238E27FC236}">
                <a16:creationId xmlns:a16="http://schemas.microsoft.com/office/drawing/2014/main" id="{B008390C-A8BE-6BB1-8CC8-8ACFDE01D84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1593970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with Photo Slide 3">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6" name="Picture Placeholder 20">
            <a:extLst>
              <a:ext uri="{FF2B5EF4-FFF2-40B4-BE49-F238E27FC236}">
                <a16:creationId xmlns:a16="http://schemas.microsoft.com/office/drawing/2014/main" id="{3DCA4538-AE30-9429-DDF7-C9607E80D90E}"/>
              </a:ext>
            </a:extLst>
          </p:cNvPr>
          <p:cNvSpPr>
            <a:spLocks noGrp="1"/>
          </p:cNvSpPr>
          <p:nvPr>
            <p:ph type="pic" sz="quarter" idx="33" hasCustomPrompt="1"/>
          </p:nvPr>
        </p:nvSpPr>
        <p:spPr>
          <a:xfrm>
            <a:off x="5902666"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Picture Placeholder 20">
            <a:extLst>
              <a:ext uri="{FF2B5EF4-FFF2-40B4-BE49-F238E27FC236}">
                <a16:creationId xmlns:a16="http://schemas.microsoft.com/office/drawing/2014/main" id="{C2518788-0A8A-25B1-165C-6BF527F52501}"/>
              </a:ext>
            </a:extLst>
          </p:cNvPr>
          <p:cNvSpPr>
            <a:spLocks noGrp="1"/>
          </p:cNvSpPr>
          <p:nvPr>
            <p:ph type="pic" sz="quarter" idx="34" hasCustomPrompt="1"/>
          </p:nvPr>
        </p:nvSpPr>
        <p:spPr>
          <a:xfrm>
            <a:off x="8830744"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Picture Placeholder 20">
            <a:extLst>
              <a:ext uri="{FF2B5EF4-FFF2-40B4-BE49-F238E27FC236}">
                <a16:creationId xmlns:a16="http://schemas.microsoft.com/office/drawing/2014/main" id="{AE51FE86-7C8F-B47C-319D-324EB4BF1655}"/>
              </a:ext>
            </a:extLst>
          </p:cNvPr>
          <p:cNvSpPr>
            <a:spLocks noGrp="1"/>
          </p:cNvSpPr>
          <p:nvPr>
            <p:ph type="pic" sz="quarter" idx="35" hasCustomPrompt="1"/>
          </p:nvPr>
        </p:nvSpPr>
        <p:spPr>
          <a:xfrm>
            <a:off x="5902666"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0">
            <a:extLst>
              <a:ext uri="{FF2B5EF4-FFF2-40B4-BE49-F238E27FC236}">
                <a16:creationId xmlns:a16="http://schemas.microsoft.com/office/drawing/2014/main" id="{799D2E9B-306E-14A3-FEA4-0393537A2A91}"/>
              </a:ext>
            </a:extLst>
          </p:cNvPr>
          <p:cNvSpPr>
            <a:spLocks noGrp="1"/>
          </p:cNvSpPr>
          <p:nvPr>
            <p:ph type="pic" sz="quarter" idx="36" hasCustomPrompt="1"/>
          </p:nvPr>
        </p:nvSpPr>
        <p:spPr>
          <a:xfrm>
            <a:off x="8830744"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A0AF3BA4-7980-7046-0EEA-42CA999ADB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2" name="Text Placeholder 15">
            <a:extLst>
              <a:ext uri="{FF2B5EF4-FFF2-40B4-BE49-F238E27FC236}">
                <a16:creationId xmlns:a16="http://schemas.microsoft.com/office/drawing/2014/main" id="{A26D1922-FBC8-CC9B-55B3-FF2D64B5BF65}"/>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5E7B6AD0-9671-D6F8-8170-504A132CA13A}"/>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AC7FDE63-98DF-24D2-365C-7686F6DECE5E}"/>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CDCCB559-EE84-C759-FE4D-A1EB0043F800}"/>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5" name="Text Placeholder 16">
            <a:extLst>
              <a:ext uri="{FF2B5EF4-FFF2-40B4-BE49-F238E27FC236}">
                <a16:creationId xmlns:a16="http://schemas.microsoft.com/office/drawing/2014/main" id="{E32116F6-4129-AC8E-76D9-BAD45344CD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70311F0-2F6C-263B-EF4C-459545ABC3F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9648745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Photo Slide 4">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68690"/>
          <a:stretch/>
        </p:blipFill>
        <p:spPr>
          <a:xfrm>
            <a:off x="3237875" y="201425"/>
            <a:ext cx="8954125" cy="6656575"/>
          </a:xfrm>
          <a:prstGeom prst="rect">
            <a:avLst/>
          </a:prstGeom>
        </p:spPr>
      </p:pic>
      <p:sp>
        <p:nvSpPr>
          <p:cNvPr id="13" name="Text Placeholder 15">
            <a:extLst>
              <a:ext uri="{FF2B5EF4-FFF2-40B4-BE49-F238E27FC236}">
                <a16:creationId xmlns:a16="http://schemas.microsoft.com/office/drawing/2014/main" id="{C094FC2A-8661-0AF3-7067-A31838449ADF}"/>
              </a:ext>
            </a:extLst>
          </p:cNvPr>
          <p:cNvSpPr>
            <a:spLocks noGrp="1"/>
          </p:cNvSpPr>
          <p:nvPr>
            <p:ph type="body" sz="quarter" idx="37" hasCustomPrompt="1"/>
          </p:nvPr>
        </p:nvSpPr>
        <p:spPr>
          <a:xfrm>
            <a:off x="1080271" y="1625618"/>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1" y="1848314"/>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1" y="2305514"/>
            <a:ext cx="5306879" cy="2235664"/>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21" name="Text Placeholder 16">
            <a:extLst>
              <a:ext uri="{FF2B5EF4-FFF2-40B4-BE49-F238E27FC236}">
                <a16:creationId xmlns:a16="http://schemas.microsoft.com/office/drawing/2014/main" id="{4458A78A-06FD-1ADC-CD5F-6B6473084E72}"/>
              </a:ext>
            </a:extLst>
          </p:cNvPr>
          <p:cNvSpPr>
            <a:spLocks noGrp="1"/>
          </p:cNvSpPr>
          <p:nvPr>
            <p:ph type="body" sz="quarter" idx="31" hasCustomPrompt="1"/>
          </p:nvPr>
        </p:nvSpPr>
        <p:spPr>
          <a:xfrm>
            <a:off x="1080271" y="4573159"/>
            <a:ext cx="5302160" cy="1057157"/>
          </a:xfrm>
        </p:spPr>
        <p:txBody>
          <a:bodyPr>
            <a:noAutofit/>
          </a:bodyPr>
          <a:lstStyle>
            <a:lvl1pPr marL="179388" indent="-179388">
              <a:buFont typeface="Arial" panose="020B0604020202020204" pitchFamily="34" charset="0"/>
              <a:buChar char="•"/>
              <a:tabLst/>
              <a:defRPr sz="15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2" name="Picture Placeholder 20">
            <a:extLst>
              <a:ext uri="{FF2B5EF4-FFF2-40B4-BE49-F238E27FC236}">
                <a16:creationId xmlns:a16="http://schemas.microsoft.com/office/drawing/2014/main" id="{371BC087-670A-BC32-380D-2F12953D6F30}"/>
              </a:ext>
            </a:extLst>
          </p:cNvPr>
          <p:cNvSpPr>
            <a:spLocks noGrp="1"/>
          </p:cNvSpPr>
          <p:nvPr>
            <p:ph type="pic" sz="quarter" idx="33" hasCustomPrompt="1"/>
          </p:nvPr>
        </p:nvSpPr>
        <p:spPr>
          <a:xfrm>
            <a:off x="6777720" y="1094839"/>
            <a:ext cx="4668323" cy="4668323"/>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55635BA1-D68F-55A8-3CD0-67481C414E7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3A137A7-9FF7-8942-CD80-B80A4F2D9ABE}"/>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E724DE7-2312-007F-D80D-EA8F5F08572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949234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Photo Slide 5">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Picture Placeholder 20">
            <a:extLst>
              <a:ext uri="{FF2B5EF4-FFF2-40B4-BE49-F238E27FC236}">
                <a16:creationId xmlns:a16="http://schemas.microsoft.com/office/drawing/2014/main" id="{1421C830-A5BC-78CA-53C1-9EEFB8D590CF}"/>
              </a:ext>
            </a:extLst>
          </p:cNvPr>
          <p:cNvSpPr>
            <a:spLocks noGrp="1"/>
          </p:cNvSpPr>
          <p:nvPr>
            <p:ph type="pic" sz="quarter" idx="33" hasCustomPrompt="1"/>
          </p:nvPr>
        </p:nvSpPr>
        <p:spPr>
          <a:xfrm>
            <a:off x="5023871" y="0"/>
            <a:ext cx="1691721" cy="6858000"/>
          </a:xfrm>
          <a:prstGeom prst="rect">
            <a:avLst/>
          </a:prstGeom>
          <a:solidFill>
            <a:schemeClr val="tx1">
              <a:lumMod val="65000"/>
              <a:lumOff val="35000"/>
            </a:schemeClr>
          </a:solidFill>
        </p:spPr>
        <p:txBody>
          <a:bodyPr anchor="ctr">
            <a:normAutofit/>
          </a:bodyP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 name="Picture Placeholder 20">
            <a:extLst>
              <a:ext uri="{FF2B5EF4-FFF2-40B4-BE49-F238E27FC236}">
                <a16:creationId xmlns:a16="http://schemas.microsoft.com/office/drawing/2014/main" id="{6618C50B-2567-8ED0-910A-D599E45A05AA}"/>
              </a:ext>
            </a:extLst>
          </p:cNvPr>
          <p:cNvSpPr>
            <a:spLocks noGrp="1"/>
          </p:cNvSpPr>
          <p:nvPr>
            <p:ph type="pic" sz="quarter" idx="34" hasCustomPrompt="1"/>
          </p:nvPr>
        </p:nvSpPr>
        <p:spPr>
          <a:xfrm>
            <a:off x="7426835"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Picture Placeholder 20">
            <a:extLst>
              <a:ext uri="{FF2B5EF4-FFF2-40B4-BE49-F238E27FC236}">
                <a16:creationId xmlns:a16="http://schemas.microsoft.com/office/drawing/2014/main" id="{F23C729C-BF8B-DA94-DFE2-C93A0F8C0153}"/>
              </a:ext>
            </a:extLst>
          </p:cNvPr>
          <p:cNvSpPr>
            <a:spLocks noGrp="1"/>
          </p:cNvSpPr>
          <p:nvPr>
            <p:ph type="pic" sz="quarter" idx="35" hasCustomPrompt="1"/>
          </p:nvPr>
        </p:nvSpPr>
        <p:spPr>
          <a:xfrm>
            <a:off x="9829800"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Text Placeholder 15">
            <a:extLst>
              <a:ext uri="{FF2B5EF4-FFF2-40B4-BE49-F238E27FC236}">
                <a16:creationId xmlns:a16="http://schemas.microsoft.com/office/drawing/2014/main" id="{C400773D-D961-C739-A899-B38883DBCCDC}"/>
              </a:ext>
            </a:extLst>
          </p:cNvPr>
          <p:cNvSpPr>
            <a:spLocks noGrp="1"/>
          </p:cNvSpPr>
          <p:nvPr>
            <p:ph type="body" sz="quarter" idx="29" hasCustomPrompt="1"/>
          </p:nvPr>
        </p:nvSpPr>
        <p:spPr>
          <a:xfrm>
            <a:off x="911883" y="1695881"/>
            <a:ext cx="353444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B33573B6-4A01-8796-8218-A12E43741EE4}"/>
              </a:ext>
            </a:extLst>
          </p:cNvPr>
          <p:cNvSpPr>
            <a:spLocks noGrp="1"/>
          </p:cNvSpPr>
          <p:nvPr>
            <p:ph type="body" sz="quarter" idx="15" hasCustomPrompt="1"/>
          </p:nvPr>
        </p:nvSpPr>
        <p:spPr>
          <a:xfrm>
            <a:off x="911883" y="1918578"/>
            <a:ext cx="3534445" cy="328610"/>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0" name="Text Placeholder 16">
            <a:extLst>
              <a:ext uri="{FF2B5EF4-FFF2-40B4-BE49-F238E27FC236}">
                <a16:creationId xmlns:a16="http://schemas.microsoft.com/office/drawing/2014/main" id="{10D470E8-136D-2FBA-B331-ED74D3441F8B}"/>
              </a:ext>
            </a:extLst>
          </p:cNvPr>
          <p:cNvSpPr>
            <a:spLocks noGrp="1"/>
          </p:cNvSpPr>
          <p:nvPr>
            <p:ph type="body" sz="quarter" idx="30" hasCustomPrompt="1"/>
          </p:nvPr>
        </p:nvSpPr>
        <p:spPr>
          <a:xfrm>
            <a:off x="911884" y="2375777"/>
            <a:ext cx="3536826" cy="2411981"/>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Lorem ipsum dolor sit </a:t>
            </a:r>
            <a:r>
              <a:rPr lang="en-US" err="1">
                <a:effectLst/>
                <a:latin typeface="Arial" panose="020B0604020202020204" pitchFamily="34" charset="0"/>
              </a:rPr>
              <a:t>amet</a:t>
            </a:r>
            <a:r>
              <a:rPr lang="en-US">
                <a:effectLst/>
                <a:latin typeface="Arial" panose="020B0604020202020204" pitchFamily="34" charset="0"/>
              </a:rPr>
              <a:t>. </a:t>
            </a:r>
          </a:p>
        </p:txBody>
      </p:sp>
      <p:sp>
        <p:nvSpPr>
          <p:cNvPr id="46" name="Text Placeholder 16">
            <a:extLst>
              <a:ext uri="{FF2B5EF4-FFF2-40B4-BE49-F238E27FC236}">
                <a16:creationId xmlns:a16="http://schemas.microsoft.com/office/drawing/2014/main" id="{00849028-96B9-460F-5382-663DCAE04FF9}"/>
              </a:ext>
            </a:extLst>
          </p:cNvPr>
          <p:cNvSpPr>
            <a:spLocks noGrp="1"/>
          </p:cNvSpPr>
          <p:nvPr>
            <p:ph type="body" sz="quarter" idx="31" hasCustomPrompt="1"/>
          </p:nvPr>
        </p:nvSpPr>
        <p:spPr>
          <a:xfrm>
            <a:off x="911883" y="4820969"/>
            <a:ext cx="3539279" cy="675705"/>
          </a:xfrm>
        </p:spPr>
        <p:txBody>
          <a:bodyPr>
            <a:noAutofit/>
          </a:bodyPr>
          <a:lstStyle>
            <a:lvl1pPr marL="176213" indent="-176213">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47" name="Text Placeholder 16">
            <a:extLst>
              <a:ext uri="{FF2B5EF4-FFF2-40B4-BE49-F238E27FC236}">
                <a16:creationId xmlns:a16="http://schemas.microsoft.com/office/drawing/2014/main" id="{0D79058E-E472-4B57-5AEF-2E1BC4E486F4}"/>
              </a:ext>
            </a:extLst>
          </p:cNvPr>
          <p:cNvSpPr>
            <a:spLocks noGrp="1"/>
          </p:cNvSpPr>
          <p:nvPr>
            <p:ph type="body" sz="quarter" idx="36" hasCustomPrompt="1"/>
          </p:nvPr>
        </p:nvSpPr>
        <p:spPr>
          <a:xfrm rot="16200000">
            <a:off x="3904805"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8" name="Text Placeholder 16">
            <a:extLst>
              <a:ext uri="{FF2B5EF4-FFF2-40B4-BE49-F238E27FC236}">
                <a16:creationId xmlns:a16="http://schemas.microsoft.com/office/drawing/2014/main" id="{FD8866E2-3A41-6414-7D2C-4038B1E1BBB3}"/>
              </a:ext>
            </a:extLst>
          </p:cNvPr>
          <p:cNvSpPr>
            <a:spLocks noGrp="1"/>
          </p:cNvSpPr>
          <p:nvPr>
            <p:ph type="body" sz="quarter" idx="37" hasCustomPrompt="1"/>
          </p:nvPr>
        </p:nvSpPr>
        <p:spPr>
          <a:xfrm rot="16200000">
            <a:off x="6309369"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9" name="Text Placeholder 16">
            <a:extLst>
              <a:ext uri="{FF2B5EF4-FFF2-40B4-BE49-F238E27FC236}">
                <a16:creationId xmlns:a16="http://schemas.microsoft.com/office/drawing/2014/main" id="{8092C41E-4A92-792A-9C02-BFC90BCC5E80}"/>
              </a:ext>
            </a:extLst>
          </p:cNvPr>
          <p:cNvSpPr>
            <a:spLocks noGrp="1"/>
          </p:cNvSpPr>
          <p:nvPr>
            <p:ph type="body" sz="quarter" idx="38" hasCustomPrompt="1"/>
          </p:nvPr>
        </p:nvSpPr>
        <p:spPr>
          <a:xfrm rot="16200000">
            <a:off x="8715853"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9" name="TextBox 8">
            <a:extLst>
              <a:ext uri="{FF2B5EF4-FFF2-40B4-BE49-F238E27FC236}">
                <a16:creationId xmlns:a16="http://schemas.microsoft.com/office/drawing/2014/main" id="{9DD121DB-DF6A-08B7-DCA6-1DCF6746C3D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6BBCDB7-1CB6-8A3E-7244-A8ECF0F4663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22C236F4-C0AE-9730-00A5-14197A14E0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273631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Photo Slide 6">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Picture Placeholder 20">
            <a:extLst>
              <a:ext uri="{FF2B5EF4-FFF2-40B4-BE49-F238E27FC236}">
                <a16:creationId xmlns:a16="http://schemas.microsoft.com/office/drawing/2014/main" id="{271CA4E6-02FE-EC3D-BC6B-33A82058A313}"/>
              </a:ext>
            </a:extLst>
          </p:cNvPr>
          <p:cNvSpPr>
            <a:spLocks noGrp="1"/>
          </p:cNvSpPr>
          <p:nvPr>
            <p:ph type="pic" sz="quarter" idx="33" hasCustomPrompt="1"/>
          </p:nvPr>
        </p:nvSpPr>
        <p:spPr>
          <a:xfrm>
            <a:off x="7122494" y="0"/>
            <a:ext cx="5069506" cy="6858000"/>
          </a:xfrm>
          <a:prstGeom prst="rect">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 name="Text Placeholder 16">
            <a:extLst>
              <a:ext uri="{FF2B5EF4-FFF2-40B4-BE49-F238E27FC236}">
                <a16:creationId xmlns:a16="http://schemas.microsoft.com/office/drawing/2014/main" id="{6FAD70C2-9009-1352-B222-B2C5DD477230}"/>
              </a:ext>
            </a:extLst>
          </p:cNvPr>
          <p:cNvSpPr>
            <a:spLocks noGrp="1"/>
          </p:cNvSpPr>
          <p:nvPr>
            <p:ph type="body" sz="quarter" idx="34" hasCustomPrompt="1"/>
          </p:nvPr>
        </p:nvSpPr>
        <p:spPr>
          <a:xfrm>
            <a:off x="5365231" y="5832423"/>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14" name="Text Placeholder 16">
            <a:extLst>
              <a:ext uri="{FF2B5EF4-FFF2-40B4-BE49-F238E27FC236}">
                <a16:creationId xmlns:a16="http://schemas.microsoft.com/office/drawing/2014/main" id="{CB9572E4-6A68-F0D3-D209-4D1E3EEE1498}"/>
              </a:ext>
            </a:extLst>
          </p:cNvPr>
          <p:cNvSpPr>
            <a:spLocks noGrp="1"/>
          </p:cNvSpPr>
          <p:nvPr>
            <p:ph type="body" sz="quarter" idx="35" hasCustomPrompt="1"/>
          </p:nvPr>
        </p:nvSpPr>
        <p:spPr>
          <a:xfrm>
            <a:off x="5350240" y="6107244"/>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4" name="Text Placeholder 15">
            <a:extLst>
              <a:ext uri="{FF2B5EF4-FFF2-40B4-BE49-F238E27FC236}">
                <a16:creationId xmlns:a16="http://schemas.microsoft.com/office/drawing/2014/main" id="{B309499A-66F4-85AA-ADDF-E870AE6984BF}"/>
              </a:ext>
            </a:extLst>
          </p:cNvPr>
          <p:cNvSpPr>
            <a:spLocks noGrp="1"/>
          </p:cNvSpPr>
          <p:nvPr>
            <p:ph type="body" sz="quarter" idx="37" hasCustomPrompt="1"/>
          </p:nvPr>
        </p:nvSpPr>
        <p:spPr>
          <a:xfrm>
            <a:off x="1080271" y="1440683"/>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B118B620-6950-D6F7-B797-63E243C92F37}"/>
              </a:ext>
            </a:extLst>
          </p:cNvPr>
          <p:cNvSpPr>
            <a:spLocks noGrp="1"/>
          </p:cNvSpPr>
          <p:nvPr>
            <p:ph type="body" sz="quarter" idx="38" hasCustomPrompt="1"/>
          </p:nvPr>
        </p:nvSpPr>
        <p:spPr>
          <a:xfrm>
            <a:off x="1080271" y="1663379"/>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0" name="Text Placeholder 16">
            <a:extLst>
              <a:ext uri="{FF2B5EF4-FFF2-40B4-BE49-F238E27FC236}">
                <a16:creationId xmlns:a16="http://schemas.microsoft.com/office/drawing/2014/main" id="{59CCAB96-A0D8-C551-37FD-35FDA0882A74}"/>
              </a:ext>
            </a:extLst>
          </p:cNvPr>
          <p:cNvSpPr>
            <a:spLocks noGrp="1"/>
          </p:cNvSpPr>
          <p:nvPr>
            <p:ph type="body" sz="quarter" idx="39" hasCustomPrompt="1"/>
          </p:nvPr>
        </p:nvSpPr>
        <p:spPr>
          <a:xfrm>
            <a:off x="1080271" y="2120578"/>
            <a:ext cx="5306879" cy="2091826"/>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p>
        </p:txBody>
      </p:sp>
      <p:sp>
        <p:nvSpPr>
          <p:cNvPr id="13" name="Text Placeholder 16">
            <a:extLst>
              <a:ext uri="{FF2B5EF4-FFF2-40B4-BE49-F238E27FC236}">
                <a16:creationId xmlns:a16="http://schemas.microsoft.com/office/drawing/2014/main" id="{EBF9119C-9C5F-A17B-B497-03568377ADA6}"/>
              </a:ext>
            </a:extLst>
          </p:cNvPr>
          <p:cNvSpPr>
            <a:spLocks noGrp="1"/>
          </p:cNvSpPr>
          <p:nvPr>
            <p:ph type="body" sz="quarter" idx="31" hasCustomPrompt="1"/>
          </p:nvPr>
        </p:nvSpPr>
        <p:spPr>
          <a:xfrm>
            <a:off x="1080270" y="4234158"/>
            <a:ext cx="5307829" cy="1151697"/>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777EAEB3-E5CB-57E7-5009-3C75E6E69D6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3CB0F9C-E0C0-16D9-5F5D-6A1D59367E2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A944BD59-5495-CEC2-03FF-0BD19C28FAF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6814757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Photo Slide 7">
    <p:bg>
      <p:bgPr>
        <a:blipFill dpi="0" rotWithShape="1">
          <a:blip r:embed="rId2" cstate="screen">
            <a:lum/>
            <a:extLst>
              <a:ext uri="{28A0092B-C50C-407E-A947-70E740481C1C}">
                <a14:useLocalDpi xmlns:a14="http://schemas.microsoft.com/office/drawing/2010/main"/>
              </a:ext>
            </a:extLst>
          </a:blip>
          <a:srcRect/>
          <a:stretch>
            <a:fillRect l="-4000" t="-24000" r="-28000" b="-9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C4618-92AB-4BB2-C74D-F1954DB17404}"/>
              </a:ext>
            </a:extLst>
          </p:cNvPr>
          <p:cNvSpPr/>
          <p:nvPr userDrawn="1"/>
        </p:nvSpPr>
        <p:spPr>
          <a:xfrm>
            <a:off x="0" y="-1"/>
            <a:ext cx="12192000" cy="5800726"/>
          </a:xfrm>
          <a:prstGeom prst="rect">
            <a:avLst/>
          </a:prstGeom>
          <a:gradFill>
            <a:gsLst>
              <a:gs pos="83000">
                <a:schemeClr val="bg1"/>
              </a:gs>
              <a:gs pos="0">
                <a:srgbClr val="0061A8">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D53FEC3-A0F7-8E3A-D47C-DE44CD7C8BA3}"/>
              </a:ext>
            </a:extLst>
          </p:cNvPr>
          <p:cNvSpPr/>
          <p:nvPr userDrawn="1"/>
        </p:nvSpPr>
        <p:spPr>
          <a:xfrm>
            <a:off x="0" y="1"/>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56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3" name="Text Placeholder 16">
            <a:extLst>
              <a:ext uri="{FF2B5EF4-FFF2-40B4-BE49-F238E27FC236}">
                <a16:creationId xmlns:a16="http://schemas.microsoft.com/office/drawing/2014/main" id="{8341FF28-7E32-3BAE-8D93-910E238548E5}"/>
              </a:ext>
            </a:extLst>
          </p:cNvPr>
          <p:cNvSpPr>
            <a:spLocks noGrp="1"/>
          </p:cNvSpPr>
          <p:nvPr>
            <p:ph type="body" sz="quarter" idx="40" hasCustomPrompt="1"/>
          </p:nvPr>
        </p:nvSpPr>
        <p:spPr>
          <a:xfrm>
            <a:off x="1214864" y="5089362"/>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11" name="Text Placeholder 15">
            <a:extLst>
              <a:ext uri="{FF2B5EF4-FFF2-40B4-BE49-F238E27FC236}">
                <a16:creationId xmlns:a16="http://schemas.microsoft.com/office/drawing/2014/main" id="{5E483921-0D42-4B28-84B5-DF38CC3DFF1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CDDA2C4D-B49A-FE63-BF2A-5A6704462754}"/>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DECAC148-69F2-FB62-511E-4534957D175E}"/>
              </a:ext>
            </a:extLst>
          </p:cNvPr>
          <p:cNvSpPr>
            <a:spLocks noGrp="1"/>
          </p:cNvSpPr>
          <p:nvPr>
            <p:ph type="body" sz="quarter" idx="39" hasCustomPrompt="1"/>
          </p:nvPr>
        </p:nvSpPr>
        <p:spPr>
          <a:xfrm>
            <a:off x="1080272" y="2252204"/>
            <a:ext cx="4472390" cy="187800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6" name="Text Placeholder 16">
            <a:extLst>
              <a:ext uri="{FF2B5EF4-FFF2-40B4-BE49-F238E27FC236}">
                <a16:creationId xmlns:a16="http://schemas.microsoft.com/office/drawing/2014/main" id="{107F6041-66E2-A24B-A489-86B3BD40AC47}"/>
              </a:ext>
            </a:extLst>
          </p:cNvPr>
          <p:cNvSpPr>
            <a:spLocks noGrp="1"/>
          </p:cNvSpPr>
          <p:nvPr>
            <p:ph type="body" sz="quarter" idx="31" hasCustomPrompt="1"/>
          </p:nvPr>
        </p:nvSpPr>
        <p:spPr>
          <a:xfrm>
            <a:off x="1080271" y="4155960"/>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 Placeholder 16">
            <a:extLst>
              <a:ext uri="{FF2B5EF4-FFF2-40B4-BE49-F238E27FC236}">
                <a16:creationId xmlns:a16="http://schemas.microsoft.com/office/drawing/2014/main" id="{BD36F886-B040-883E-93D2-ED6E96749373}"/>
              </a:ext>
            </a:extLst>
          </p:cNvPr>
          <p:cNvSpPr>
            <a:spLocks noGrp="1"/>
          </p:cNvSpPr>
          <p:nvPr>
            <p:ph type="body" sz="quarter" idx="34" hasCustomPrompt="1"/>
          </p:nvPr>
        </p:nvSpPr>
        <p:spPr>
          <a:xfrm>
            <a:off x="10038831" y="1681337"/>
            <a:ext cx="1530246" cy="358515"/>
          </a:xfrm>
        </p:spPr>
        <p:txBody>
          <a:bodyPr>
            <a:noAutofit/>
          </a:bodyPr>
          <a:lstStyle>
            <a:lvl1pPr marL="0" indent="0">
              <a:buNone/>
              <a:defRPr sz="2000" b="1"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9" name="Text Placeholder 16">
            <a:extLst>
              <a:ext uri="{FF2B5EF4-FFF2-40B4-BE49-F238E27FC236}">
                <a16:creationId xmlns:a16="http://schemas.microsoft.com/office/drawing/2014/main" id="{288A9000-009F-38EB-B23C-23567656FAF6}"/>
              </a:ext>
            </a:extLst>
          </p:cNvPr>
          <p:cNvSpPr>
            <a:spLocks noGrp="1"/>
          </p:cNvSpPr>
          <p:nvPr>
            <p:ph type="body" sz="quarter" idx="35" hasCustomPrompt="1"/>
          </p:nvPr>
        </p:nvSpPr>
        <p:spPr>
          <a:xfrm>
            <a:off x="10023840" y="1956158"/>
            <a:ext cx="1575215" cy="338527"/>
          </a:xfrm>
        </p:spPr>
        <p:txBody>
          <a:bodyPr>
            <a:noAutofit/>
          </a:bodyPr>
          <a:lstStyle>
            <a:lvl1pPr marL="0" indent="0">
              <a:buNone/>
              <a:defRPr sz="2000" b="0"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15" name="TextBox 14">
            <a:extLst>
              <a:ext uri="{FF2B5EF4-FFF2-40B4-BE49-F238E27FC236}">
                <a16:creationId xmlns:a16="http://schemas.microsoft.com/office/drawing/2014/main" id="{0E127B40-3944-2603-63C5-6F387197039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45160AF5-C210-8649-1FFC-1FFE42FEB94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4F252F32-FD58-FC19-7CFE-56D91CF020A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6412746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Photo Slide 8">
    <p:bg>
      <p:bgPr>
        <a:blipFill dpi="0" rotWithShape="1">
          <a:blip r:embed="rId2" cstate="screen">
            <a:lum/>
            <a:extLst>
              <a:ext uri="{28A0092B-C50C-407E-A947-70E740481C1C}">
                <a14:useLocalDpi xmlns:a14="http://schemas.microsoft.com/office/drawing/2010/main"/>
              </a:ext>
            </a:extLst>
          </a:blip>
          <a:srcRect/>
          <a:stretch>
            <a:fillRect l="12000" t="-23000" b="-13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FE77BD0B-30CB-7EF1-C946-1B35FDF05BD8}"/>
              </a:ext>
            </a:extLst>
          </p:cNvPr>
          <p:cNvSpPr/>
          <p:nvPr userDrawn="1"/>
        </p:nvSpPr>
        <p:spPr>
          <a:xfrm>
            <a:off x="0" y="0"/>
            <a:ext cx="8865139"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0" fmla="*/ 217170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7" fmla="*/ 2171700 w 110654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514351 w 8893714"/>
              <a:gd name="connsiteY6" fmla="*/ 6786563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72035 w 8850851"/>
              <a:gd name="connsiteY0" fmla="*/ 0 h 6867575"/>
              <a:gd name="connsiteX1" fmla="*/ 8850851 w 8850851"/>
              <a:gd name="connsiteY1" fmla="*/ 9575 h 6867575"/>
              <a:gd name="connsiteX2" fmla="*/ 8736719 w 8850851"/>
              <a:gd name="connsiteY2" fmla="*/ 68030 h 6867575"/>
              <a:gd name="connsiteX3" fmla="*/ 6730654 w 8850851"/>
              <a:gd name="connsiteY3" fmla="*/ 3438576 h 6867575"/>
              <a:gd name="connsiteX4" fmla="*/ 8736719 w 8850851"/>
              <a:gd name="connsiteY4" fmla="*/ 6809122 h 6867575"/>
              <a:gd name="connsiteX5" fmla="*/ 8850847 w 8850851"/>
              <a:gd name="connsiteY5" fmla="*/ 6867575 h 6867575"/>
              <a:gd name="connsiteX6" fmla="*/ 0 w 8850851"/>
              <a:gd name="connsiteY6" fmla="*/ 6867575 h 6867575"/>
              <a:gd name="connsiteX7" fmla="*/ 72035 w 8850851"/>
              <a:gd name="connsiteY7" fmla="*/ 0 h 6867575"/>
              <a:gd name="connsiteX0" fmla="*/ 0 w 8869777"/>
              <a:gd name="connsiteY0" fmla="*/ 0 h 6862788"/>
              <a:gd name="connsiteX1" fmla="*/ 8869777 w 8869777"/>
              <a:gd name="connsiteY1" fmla="*/ 4788 h 6862788"/>
              <a:gd name="connsiteX2" fmla="*/ 8755645 w 8869777"/>
              <a:gd name="connsiteY2" fmla="*/ 63243 h 6862788"/>
              <a:gd name="connsiteX3" fmla="*/ 6749580 w 8869777"/>
              <a:gd name="connsiteY3" fmla="*/ 3433789 h 6862788"/>
              <a:gd name="connsiteX4" fmla="*/ 8755645 w 8869777"/>
              <a:gd name="connsiteY4" fmla="*/ 6804335 h 6862788"/>
              <a:gd name="connsiteX5" fmla="*/ 8869773 w 8869777"/>
              <a:gd name="connsiteY5" fmla="*/ 6862788 h 6862788"/>
              <a:gd name="connsiteX6" fmla="*/ 18926 w 8869777"/>
              <a:gd name="connsiteY6" fmla="*/ 6862788 h 6862788"/>
              <a:gd name="connsiteX7" fmla="*/ 0 w 8869777"/>
              <a:gd name="connsiteY7" fmla="*/ 0 h 6862788"/>
              <a:gd name="connsiteX0" fmla="*/ 224 w 8870001"/>
              <a:gd name="connsiteY0" fmla="*/ 0 h 6867576"/>
              <a:gd name="connsiteX1" fmla="*/ 8870001 w 8870001"/>
              <a:gd name="connsiteY1" fmla="*/ 4788 h 6867576"/>
              <a:gd name="connsiteX2" fmla="*/ 8755869 w 8870001"/>
              <a:gd name="connsiteY2" fmla="*/ 63243 h 6867576"/>
              <a:gd name="connsiteX3" fmla="*/ 6749804 w 8870001"/>
              <a:gd name="connsiteY3" fmla="*/ 3433789 h 6867576"/>
              <a:gd name="connsiteX4" fmla="*/ 8755869 w 8870001"/>
              <a:gd name="connsiteY4" fmla="*/ 6804335 h 6867576"/>
              <a:gd name="connsiteX5" fmla="*/ 8869997 w 8870001"/>
              <a:gd name="connsiteY5" fmla="*/ 6862788 h 6867576"/>
              <a:gd name="connsiteX6" fmla="*/ 0 w 8870001"/>
              <a:gd name="connsiteY6" fmla="*/ 6867576 h 6867576"/>
              <a:gd name="connsiteX7" fmla="*/ 224 w 8870001"/>
              <a:gd name="connsiteY7" fmla="*/ 0 h 6867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70001" h="6867576">
                <a:moveTo>
                  <a:pt x="224" y="0"/>
                </a:moveTo>
                <a:lnTo>
                  <a:pt x="8870001" y="4788"/>
                </a:lnTo>
                <a:lnTo>
                  <a:pt x="8755869" y="63243"/>
                </a:lnTo>
                <a:cubicBezTo>
                  <a:pt x="7560967" y="712353"/>
                  <a:pt x="6749804" y="1978343"/>
                  <a:pt x="6749804" y="3433789"/>
                </a:cubicBezTo>
                <a:cubicBezTo>
                  <a:pt x="6749804" y="4889236"/>
                  <a:pt x="7560967" y="6155225"/>
                  <a:pt x="8755869" y="6804335"/>
                </a:cubicBezTo>
                <a:lnTo>
                  <a:pt x="8869997" y="6862788"/>
                </a:lnTo>
                <a:lnTo>
                  <a:pt x="0" y="6867576"/>
                </a:lnTo>
                <a:cubicBezTo>
                  <a:pt x="0" y="4581576"/>
                  <a:pt x="224" y="2286000"/>
                  <a:pt x="224" y="0"/>
                </a:cubicBez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Shape, logo&#10;&#10;AI-generated content may be incorrect.">
            <a:extLst>
              <a:ext uri="{FF2B5EF4-FFF2-40B4-BE49-F238E27FC236}">
                <a16:creationId xmlns:a16="http://schemas.microsoft.com/office/drawing/2014/main" id="{74F003E9-BCBA-0894-63D3-ED938FA2A15A}"/>
              </a:ext>
            </a:extLst>
          </p:cNvPr>
          <p:cNvPicPr>
            <a:picLocks/>
          </p:cNvPicPr>
          <p:nvPr userDrawn="1"/>
        </p:nvPicPr>
        <p:blipFill>
          <a:blip r:embed="rId3" cstate="screen">
            <a:extLst>
              <a:ext uri="{28A0092B-C50C-407E-A947-70E740481C1C}">
                <a14:useLocalDpi xmlns:a14="http://schemas.microsoft.com/office/drawing/2010/main"/>
              </a:ext>
            </a:extLst>
          </a:blip>
          <a:srcRect l="-233" t="13050" r="33325" b="12227"/>
          <a:stretch/>
        </p:blipFill>
        <p:spPr>
          <a:xfrm>
            <a:off x="6019053" y="0"/>
            <a:ext cx="6172947" cy="6858000"/>
          </a:xfrm>
          <a:prstGeom prst="rect">
            <a:avLst/>
          </a:prstGeom>
        </p:spPr>
      </p:pic>
      <p:sp>
        <p:nvSpPr>
          <p:cNvPr id="14" name="Rectangle 13">
            <a:extLst>
              <a:ext uri="{FF2B5EF4-FFF2-40B4-BE49-F238E27FC236}">
                <a16:creationId xmlns:a16="http://schemas.microsoft.com/office/drawing/2014/main" id="{D378ABAF-CE7E-E97C-44C4-EE7A3BA285BF}"/>
              </a:ext>
            </a:extLst>
          </p:cNvPr>
          <p:cNvSpPr/>
          <p:nvPr userDrawn="1"/>
        </p:nvSpPr>
        <p:spPr>
          <a:xfrm rot="10800000">
            <a:off x="0" y="0"/>
            <a:ext cx="12192000" cy="6858000"/>
          </a:xfrm>
          <a:prstGeom prst="rect">
            <a:avLst/>
          </a:prstGeom>
          <a:gradFill flip="none" rotWithShape="1">
            <a:gsLst>
              <a:gs pos="51000">
                <a:srgbClr val="0061A8">
                  <a:alpha val="0"/>
                </a:srgbClr>
              </a:gs>
              <a:gs pos="19000">
                <a:srgbClr val="075FA5">
                  <a:alpha val="93105"/>
                </a:srgbClr>
              </a:gs>
              <a:gs pos="0">
                <a:srgbClr val="0A5EA4"/>
              </a:gs>
              <a:gs pos="35000">
                <a:srgbClr val="0061A8">
                  <a:alpha val="26000"/>
                </a:srgbClr>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6">
            <a:extLst>
              <a:ext uri="{FF2B5EF4-FFF2-40B4-BE49-F238E27FC236}">
                <a16:creationId xmlns:a16="http://schemas.microsoft.com/office/drawing/2014/main" id="{73AD3289-F822-1CFD-1CC7-ABE611F06EB2}"/>
              </a:ext>
            </a:extLst>
          </p:cNvPr>
          <p:cNvSpPr>
            <a:spLocks noGrp="1"/>
          </p:cNvSpPr>
          <p:nvPr>
            <p:ph type="body" sz="quarter" idx="41" hasCustomPrompt="1"/>
          </p:nvPr>
        </p:nvSpPr>
        <p:spPr>
          <a:xfrm>
            <a:off x="10316029" y="4510587"/>
            <a:ext cx="1629228" cy="1237343"/>
          </a:xfrm>
        </p:spPr>
        <p:txBody>
          <a:bodyPr>
            <a:noAutofit/>
          </a:bodyPr>
          <a:lstStyle>
            <a:lvl1pPr marL="0" indent="0">
              <a:buFont typeface="Arial" panose="020B0604020202020204" pitchFamily="34" charset="0"/>
              <a:buNone/>
              <a:defRPr sz="81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87934E5A-41F4-08B8-775E-15EB070124C2}"/>
              </a:ext>
            </a:extLst>
          </p:cNvPr>
          <p:cNvSpPr>
            <a:spLocks noGrp="1"/>
          </p:cNvSpPr>
          <p:nvPr>
            <p:ph type="body" sz="quarter" idx="48" hasCustomPrompt="1"/>
          </p:nvPr>
        </p:nvSpPr>
        <p:spPr>
          <a:xfrm>
            <a:off x="10332356" y="5524068"/>
            <a:ext cx="1627415" cy="267131"/>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TextBox 9">
            <a:extLst>
              <a:ext uri="{FF2B5EF4-FFF2-40B4-BE49-F238E27FC236}">
                <a16:creationId xmlns:a16="http://schemas.microsoft.com/office/drawing/2014/main" id="{004D9FEA-2326-9DE6-B665-E7FB29325E8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A564A57A-E85C-7645-1B61-209E9CC7ABEA}"/>
              </a:ext>
            </a:extLst>
          </p:cNvPr>
          <p:cNvSpPr>
            <a:spLocks noGrp="1"/>
          </p:cNvSpPr>
          <p:nvPr>
            <p:ph type="body" sz="quarter" idx="40" hasCustomPrompt="1"/>
          </p:nvPr>
        </p:nvSpPr>
        <p:spPr>
          <a:xfrm>
            <a:off x="1214864" y="5151007"/>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26" name="Text Placeholder 15">
            <a:extLst>
              <a:ext uri="{FF2B5EF4-FFF2-40B4-BE49-F238E27FC236}">
                <a16:creationId xmlns:a16="http://schemas.microsoft.com/office/drawing/2014/main" id="{8F0EF0BB-7052-37EA-1F23-F811A154895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7" name="Text Placeholder 16">
            <a:extLst>
              <a:ext uri="{FF2B5EF4-FFF2-40B4-BE49-F238E27FC236}">
                <a16:creationId xmlns:a16="http://schemas.microsoft.com/office/drawing/2014/main" id="{FFC61E8D-A327-AD78-5263-DC0649006FFB}"/>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28C117D5-0E00-661F-ED8C-BC5D2FB9E449}"/>
              </a:ext>
            </a:extLst>
          </p:cNvPr>
          <p:cNvSpPr>
            <a:spLocks noGrp="1"/>
          </p:cNvSpPr>
          <p:nvPr>
            <p:ph type="body" sz="quarter" idx="39" hasCustomPrompt="1"/>
          </p:nvPr>
        </p:nvSpPr>
        <p:spPr>
          <a:xfrm>
            <a:off x="1080272" y="2252204"/>
            <a:ext cx="4472390" cy="193996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777BC37D-4F14-DDD1-6952-F5BF40310022}"/>
              </a:ext>
            </a:extLst>
          </p:cNvPr>
          <p:cNvSpPr>
            <a:spLocks noGrp="1"/>
          </p:cNvSpPr>
          <p:nvPr>
            <p:ph type="body" sz="quarter" idx="31" hasCustomPrompt="1"/>
          </p:nvPr>
        </p:nvSpPr>
        <p:spPr>
          <a:xfrm>
            <a:off x="1080271" y="4217605"/>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5" name="Text Placeholder 16">
            <a:extLst>
              <a:ext uri="{FF2B5EF4-FFF2-40B4-BE49-F238E27FC236}">
                <a16:creationId xmlns:a16="http://schemas.microsoft.com/office/drawing/2014/main" id="{E4FE66CE-BA5E-9005-5357-C4F9A3EB73B0}"/>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F93FB77-3088-A772-7AC4-09EA684010D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4561736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le Slide 1">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16">
            <a:extLst>
              <a:ext uri="{FF2B5EF4-FFF2-40B4-BE49-F238E27FC236}">
                <a16:creationId xmlns:a16="http://schemas.microsoft.com/office/drawing/2014/main" id="{D785F799-B879-38D6-432F-8443FCEE7111}"/>
              </a:ext>
            </a:extLst>
          </p:cNvPr>
          <p:cNvSpPr>
            <a:spLocks noGrp="1"/>
          </p:cNvSpPr>
          <p:nvPr>
            <p:ph type="body" sz="quarter" idx="26" hasCustomPrompt="1"/>
          </p:nvPr>
        </p:nvSpPr>
        <p:spPr>
          <a:xfrm>
            <a:off x="352051" y="1998043"/>
            <a:ext cx="2795883" cy="580053"/>
          </a:xfrm>
        </p:spPr>
        <p:txBody>
          <a:bodyPr>
            <a:noAutofit/>
          </a:bodyPr>
          <a:lstStyle>
            <a:lvl1pPr marL="0" indent="0">
              <a:buNone/>
              <a:defRPr sz="44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20" name="Text Placeholder 16">
            <a:extLst>
              <a:ext uri="{FF2B5EF4-FFF2-40B4-BE49-F238E27FC236}">
                <a16:creationId xmlns:a16="http://schemas.microsoft.com/office/drawing/2014/main" id="{2142029C-0437-C026-78A7-C7073C916102}"/>
              </a:ext>
            </a:extLst>
          </p:cNvPr>
          <p:cNvSpPr>
            <a:spLocks noGrp="1"/>
          </p:cNvSpPr>
          <p:nvPr>
            <p:ph type="body" sz="quarter" idx="33" hasCustomPrompt="1"/>
          </p:nvPr>
        </p:nvSpPr>
        <p:spPr>
          <a:xfrm>
            <a:off x="3004863" y="1998043"/>
            <a:ext cx="3005745" cy="580053"/>
          </a:xfrm>
        </p:spPr>
        <p:txBody>
          <a:bodyPr>
            <a:noAutofit/>
          </a:bodyPr>
          <a:lstStyle>
            <a:lvl1pPr marL="0" indent="0">
              <a:buNone/>
              <a:defRPr sz="44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4" name="Text Placeholder 16">
            <a:extLst>
              <a:ext uri="{FF2B5EF4-FFF2-40B4-BE49-F238E27FC236}">
                <a16:creationId xmlns:a16="http://schemas.microsoft.com/office/drawing/2014/main" id="{61F5C304-30A7-B7A2-4128-FD54DEFF1638}"/>
              </a:ext>
            </a:extLst>
          </p:cNvPr>
          <p:cNvSpPr>
            <a:spLocks noGrp="1"/>
          </p:cNvSpPr>
          <p:nvPr>
            <p:ph type="body" sz="quarter" idx="34" hasCustomPrompt="1"/>
          </p:nvPr>
        </p:nvSpPr>
        <p:spPr>
          <a:xfrm>
            <a:off x="7958529" y="5487649"/>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25" name="Text Placeholder 16">
            <a:extLst>
              <a:ext uri="{FF2B5EF4-FFF2-40B4-BE49-F238E27FC236}">
                <a16:creationId xmlns:a16="http://schemas.microsoft.com/office/drawing/2014/main" id="{BE326685-54E3-E2C0-B962-E5D2B9750BD8}"/>
              </a:ext>
            </a:extLst>
          </p:cNvPr>
          <p:cNvSpPr>
            <a:spLocks noGrp="1"/>
          </p:cNvSpPr>
          <p:nvPr>
            <p:ph type="body" sz="quarter" idx="35" hasCustomPrompt="1"/>
          </p:nvPr>
        </p:nvSpPr>
        <p:spPr>
          <a:xfrm>
            <a:off x="7943538" y="5762470"/>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Tree>
    <p:extLst>
      <p:ext uri="{BB962C8B-B14F-4D97-AF65-F5344CB8AC3E}">
        <p14:creationId xmlns:p14="http://schemas.microsoft.com/office/powerpoint/2010/main" val="6269165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le Slide 2">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59BCEBC6-137F-E80C-9E50-231F89004D1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FB30D68F-F576-A9CB-7FB4-B3951425C3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724AA13-9A83-C7A1-732E-03453DA5233C}"/>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854708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le Slide 3">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47" name="Picture 46" descr="A picture containing compact disk&#10;&#10;AI-generated content may be incorrect.">
            <a:extLst>
              <a:ext uri="{FF2B5EF4-FFF2-40B4-BE49-F238E27FC236}">
                <a16:creationId xmlns:a16="http://schemas.microsoft.com/office/drawing/2014/main" id="{E9B07B7B-1FAB-D753-AB54-14B870E9EEFF}"/>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48" b="69998"/>
          <a:stretch>
            <a:fillRect/>
          </a:stretch>
        </p:blipFill>
        <p:spPr>
          <a:xfrm>
            <a:off x="7112000" y="5401994"/>
            <a:ext cx="4813300" cy="1456006"/>
          </a:xfrm>
          <a:prstGeom prst="rect">
            <a:avLst/>
          </a:prstGeom>
        </p:spPr>
      </p:pic>
      <p:sp>
        <p:nvSpPr>
          <p:cNvPr id="4" name="TextBox 3">
            <a:extLst>
              <a:ext uri="{FF2B5EF4-FFF2-40B4-BE49-F238E27FC236}">
                <a16:creationId xmlns:a16="http://schemas.microsoft.com/office/drawing/2014/main" id="{6D6B8A49-4891-12F9-B9E9-BBAF2D0EF24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BDA51B73-8CAF-06FD-B114-A72ADE14C10A}"/>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D47BBA9-7F12-5781-109E-4F627E514EE5}"/>
              </a:ext>
            </a:extLst>
          </p:cNvPr>
          <p:cNvSpPr>
            <a:spLocks noGrp="1"/>
          </p:cNvSpPr>
          <p:nvPr>
            <p:ph type="body" sz="quarter" idx="27" hasCustomPrompt="1"/>
          </p:nvPr>
        </p:nvSpPr>
        <p:spPr>
          <a:xfrm>
            <a:off x="801756" y="69860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5407067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hoto Slide 1">
    <p:bg>
      <p:bgPr>
        <a:gradFill>
          <a:gsLst>
            <a:gs pos="53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4" y="2424341"/>
            <a:ext cx="3461746"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3" y="3786827"/>
            <a:ext cx="3476174"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F4A6D78A-9E6B-EF1B-BA69-05DDB33D351F}"/>
              </a:ext>
            </a:extLst>
          </p:cNvPr>
          <p:cNvSpPr>
            <a:spLocks noGrp="1"/>
          </p:cNvSpPr>
          <p:nvPr>
            <p:ph type="body" sz="quarter" idx="40" hasCustomPrompt="1"/>
          </p:nvPr>
        </p:nvSpPr>
        <p:spPr>
          <a:xfrm>
            <a:off x="1080274" y="3044474"/>
            <a:ext cx="3461746"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5743399"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7277724" y="1305983"/>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7277724" y="156081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7277724" y="175943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26" name="Picture Placeholder 20">
            <a:extLst>
              <a:ext uri="{FF2B5EF4-FFF2-40B4-BE49-F238E27FC236}">
                <a16:creationId xmlns:a16="http://schemas.microsoft.com/office/drawing/2014/main" id="{267EB956-35D2-CA66-DD3A-55A8FD3B42DD}"/>
              </a:ext>
            </a:extLst>
          </p:cNvPr>
          <p:cNvSpPr>
            <a:spLocks noGrp="1"/>
          </p:cNvSpPr>
          <p:nvPr>
            <p:ph type="pic" sz="quarter" idx="44" hasCustomPrompt="1"/>
          </p:nvPr>
        </p:nvSpPr>
        <p:spPr>
          <a:xfrm>
            <a:off x="8911652"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7" name="Text Placeholder 16">
            <a:extLst>
              <a:ext uri="{FF2B5EF4-FFF2-40B4-BE49-F238E27FC236}">
                <a16:creationId xmlns:a16="http://schemas.microsoft.com/office/drawing/2014/main" id="{0BDD4B6C-48CA-4E5D-BAF3-6525AB7DBC48}"/>
              </a:ext>
            </a:extLst>
          </p:cNvPr>
          <p:cNvSpPr>
            <a:spLocks noGrp="1"/>
          </p:cNvSpPr>
          <p:nvPr>
            <p:ph type="body" sz="quarter" idx="45" hasCustomPrompt="1"/>
          </p:nvPr>
        </p:nvSpPr>
        <p:spPr>
          <a:xfrm>
            <a:off x="10445979" y="1305983"/>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8" name="Text Placeholder 16">
            <a:extLst>
              <a:ext uri="{FF2B5EF4-FFF2-40B4-BE49-F238E27FC236}">
                <a16:creationId xmlns:a16="http://schemas.microsoft.com/office/drawing/2014/main" id="{FC939BB5-14CC-FFA0-5AF7-C0F87FA1B908}"/>
              </a:ext>
            </a:extLst>
          </p:cNvPr>
          <p:cNvSpPr>
            <a:spLocks noGrp="1"/>
          </p:cNvSpPr>
          <p:nvPr>
            <p:ph type="body" sz="quarter" idx="46" hasCustomPrompt="1"/>
          </p:nvPr>
        </p:nvSpPr>
        <p:spPr>
          <a:xfrm>
            <a:off x="10445979" y="156081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9" name="Text Placeholder 16">
            <a:extLst>
              <a:ext uri="{FF2B5EF4-FFF2-40B4-BE49-F238E27FC236}">
                <a16:creationId xmlns:a16="http://schemas.microsoft.com/office/drawing/2014/main" id="{C9EB53E9-1C08-10BC-7982-9E40FE720653}"/>
              </a:ext>
            </a:extLst>
          </p:cNvPr>
          <p:cNvSpPr>
            <a:spLocks noGrp="1"/>
          </p:cNvSpPr>
          <p:nvPr>
            <p:ph type="body" sz="quarter" idx="47" hasCustomPrompt="1"/>
          </p:nvPr>
        </p:nvSpPr>
        <p:spPr>
          <a:xfrm>
            <a:off x="10445979" y="175943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0" name="Picture Placeholder 20">
            <a:extLst>
              <a:ext uri="{FF2B5EF4-FFF2-40B4-BE49-F238E27FC236}">
                <a16:creationId xmlns:a16="http://schemas.microsoft.com/office/drawing/2014/main" id="{B7D47362-C0E2-BAC6-F6F3-A848D10AD0AB}"/>
              </a:ext>
            </a:extLst>
          </p:cNvPr>
          <p:cNvSpPr>
            <a:spLocks noGrp="1"/>
          </p:cNvSpPr>
          <p:nvPr>
            <p:ph type="pic" sz="quarter" idx="48" hasCustomPrompt="1"/>
          </p:nvPr>
        </p:nvSpPr>
        <p:spPr>
          <a:xfrm>
            <a:off x="5743399"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A840C603-9437-5928-829A-8C221A8A2F14}"/>
              </a:ext>
            </a:extLst>
          </p:cNvPr>
          <p:cNvSpPr>
            <a:spLocks noGrp="1"/>
          </p:cNvSpPr>
          <p:nvPr>
            <p:ph type="body" sz="quarter" idx="49" hasCustomPrompt="1"/>
          </p:nvPr>
        </p:nvSpPr>
        <p:spPr>
          <a:xfrm>
            <a:off x="7277726" y="308256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2" name="Text Placeholder 16">
            <a:extLst>
              <a:ext uri="{FF2B5EF4-FFF2-40B4-BE49-F238E27FC236}">
                <a16:creationId xmlns:a16="http://schemas.microsoft.com/office/drawing/2014/main" id="{5ACEEDCA-F92C-E045-58BF-C9BFFACA4636}"/>
              </a:ext>
            </a:extLst>
          </p:cNvPr>
          <p:cNvSpPr>
            <a:spLocks noGrp="1"/>
          </p:cNvSpPr>
          <p:nvPr>
            <p:ph type="body" sz="quarter" idx="50" hasCustomPrompt="1"/>
          </p:nvPr>
        </p:nvSpPr>
        <p:spPr>
          <a:xfrm>
            <a:off x="7277726" y="333740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3" name="Text Placeholder 16">
            <a:extLst>
              <a:ext uri="{FF2B5EF4-FFF2-40B4-BE49-F238E27FC236}">
                <a16:creationId xmlns:a16="http://schemas.microsoft.com/office/drawing/2014/main" id="{B8415D9D-E55C-1539-A2BB-EDA6ACA883F7}"/>
              </a:ext>
            </a:extLst>
          </p:cNvPr>
          <p:cNvSpPr>
            <a:spLocks noGrp="1"/>
          </p:cNvSpPr>
          <p:nvPr>
            <p:ph type="body" sz="quarter" idx="51" hasCustomPrompt="1"/>
          </p:nvPr>
        </p:nvSpPr>
        <p:spPr>
          <a:xfrm>
            <a:off x="7277726" y="353602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4" name="Picture Placeholder 20">
            <a:extLst>
              <a:ext uri="{FF2B5EF4-FFF2-40B4-BE49-F238E27FC236}">
                <a16:creationId xmlns:a16="http://schemas.microsoft.com/office/drawing/2014/main" id="{53234553-1E1C-000B-4452-D72BCCF57104}"/>
              </a:ext>
            </a:extLst>
          </p:cNvPr>
          <p:cNvSpPr>
            <a:spLocks noGrp="1"/>
          </p:cNvSpPr>
          <p:nvPr>
            <p:ph type="pic" sz="quarter" idx="52" hasCustomPrompt="1"/>
          </p:nvPr>
        </p:nvSpPr>
        <p:spPr>
          <a:xfrm>
            <a:off x="8911652"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6">
            <a:extLst>
              <a:ext uri="{FF2B5EF4-FFF2-40B4-BE49-F238E27FC236}">
                <a16:creationId xmlns:a16="http://schemas.microsoft.com/office/drawing/2014/main" id="{96B49617-6E02-53C5-F2FA-3401C6C0770D}"/>
              </a:ext>
            </a:extLst>
          </p:cNvPr>
          <p:cNvSpPr>
            <a:spLocks noGrp="1"/>
          </p:cNvSpPr>
          <p:nvPr>
            <p:ph type="body" sz="quarter" idx="53" hasCustomPrompt="1"/>
          </p:nvPr>
        </p:nvSpPr>
        <p:spPr>
          <a:xfrm>
            <a:off x="10445979" y="308256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6" name="Text Placeholder 16">
            <a:extLst>
              <a:ext uri="{FF2B5EF4-FFF2-40B4-BE49-F238E27FC236}">
                <a16:creationId xmlns:a16="http://schemas.microsoft.com/office/drawing/2014/main" id="{DF9F8D02-5FAD-FBEB-9FCD-C5725CC25D13}"/>
              </a:ext>
            </a:extLst>
          </p:cNvPr>
          <p:cNvSpPr>
            <a:spLocks noGrp="1"/>
          </p:cNvSpPr>
          <p:nvPr>
            <p:ph type="body" sz="quarter" idx="54" hasCustomPrompt="1"/>
          </p:nvPr>
        </p:nvSpPr>
        <p:spPr>
          <a:xfrm>
            <a:off x="10445979" y="333740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7" name="Text Placeholder 16">
            <a:extLst>
              <a:ext uri="{FF2B5EF4-FFF2-40B4-BE49-F238E27FC236}">
                <a16:creationId xmlns:a16="http://schemas.microsoft.com/office/drawing/2014/main" id="{9FD7AC0E-A88F-29AA-C810-AFFE8F181000}"/>
              </a:ext>
            </a:extLst>
          </p:cNvPr>
          <p:cNvSpPr>
            <a:spLocks noGrp="1"/>
          </p:cNvSpPr>
          <p:nvPr>
            <p:ph type="body" sz="quarter" idx="55" hasCustomPrompt="1"/>
          </p:nvPr>
        </p:nvSpPr>
        <p:spPr>
          <a:xfrm>
            <a:off x="10445979" y="353602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8" name="Picture Placeholder 20">
            <a:extLst>
              <a:ext uri="{FF2B5EF4-FFF2-40B4-BE49-F238E27FC236}">
                <a16:creationId xmlns:a16="http://schemas.microsoft.com/office/drawing/2014/main" id="{7F8CE0DF-686B-B2B3-B7B0-84E5A9E6A76C}"/>
              </a:ext>
            </a:extLst>
          </p:cNvPr>
          <p:cNvSpPr>
            <a:spLocks noGrp="1"/>
          </p:cNvSpPr>
          <p:nvPr>
            <p:ph type="pic" sz="quarter" idx="56" hasCustomPrompt="1"/>
          </p:nvPr>
        </p:nvSpPr>
        <p:spPr>
          <a:xfrm>
            <a:off x="5743399"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9" name="Text Placeholder 16">
            <a:extLst>
              <a:ext uri="{FF2B5EF4-FFF2-40B4-BE49-F238E27FC236}">
                <a16:creationId xmlns:a16="http://schemas.microsoft.com/office/drawing/2014/main" id="{392C693C-1D7A-D5B2-F96D-3988DF5F3588}"/>
              </a:ext>
            </a:extLst>
          </p:cNvPr>
          <p:cNvSpPr>
            <a:spLocks noGrp="1"/>
          </p:cNvSpPr>
          <p:nvPr>
            <p:ph type="body" sz="quarter" idx="57" hasCustomPrompt="1"/>
          </p:nvPr>
        </p:nvSpPr>
        <p:spPr>
          <a:xfrm>
            <a:off x="7277724" y="488013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0" name="Text Placeholder 16">
            <a:extLst>
              <a:ext uri="{FF2B5EF4-FFF2-40B4-BE49-F238E27FC236}">
                <a16:creationId xmlns:a16="http://schemas.microsoft.com/office/drawing/2014/main" id="{8398C31C-3A04-B973-EBCF-6469A47EE252}"/>
              </a:ext>
            </a:extLst>
          </p:cNvPr>
          <p:cNvSpPr>
            <a:spLocks noGrp="1"/>
          </p:cNvSpPr>
          <p:nvPr>
            <p:ph type="body" sz="quarter" idx="58" hasCustomPrompt="1"/>
          </p:nvPr>
        </p:nvSpPr>
        <p:spPr>
          <a:xfrm>
            <a:off x="7277724" y="513497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1" name="Text Placeholder 16">
            <a:extLst>
              <a:ext uri="{FF2B5EF4-FFF2-40B4-BE49-F238E27FC236}">
                <a16:creationId xmlns:a16="http://schemas.microsoft.com/office/drawing/2014/main" id="{91308530-07BB-4ED6-D9C2-FFB15225D0E4}"/>
              </a:ext>
            </a:extLst>
          </p:cNvPr>
          <p:cNvSpPr>
            <a:spLocks noGrp="1"/>
          </p:cNvSpPr>
          <p:nvPr>
            <p:ph type="body" sz="quarter" idx="59" hasCustomPrompt="1"/>
          </p:nvPr>
        </p:nvSpPr>
        <p:spPr>
          <a:xfrm>
            <a:off x="7277724" y="533359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2" name="Picture Placeholder 20">
            <a:extLst>
              <a:ext uri="{FF2B5EF4-FFF2-40B4-BE49-F238E27FC236}">
                <a16:creationId xmlns:a16="http://schemas.microsoft.com/office/drawing/2014/main" id="{476BADF7-851D-0786-4021-44476710CAE0}"/>
              </a:ext>
            </a:extLst>
          </p:cNvPr>
          <p:cNvSpPr>
            <a:spLocks noGrp="1"/>
          </p:cNvSpPr>
          <p:nvPr>
            <p:ph type="pic" sz="quarter" idx="60" hasCustomPrompt="1"/>
          </p:nvPr>
        </p:nvSpPr>
        <p:spPr>
          <a:xfrm>
            <a:off x="8911652"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3" name="Text Placeholder 16">
            <a:extLst>
              <a:ext uri="{FF2B5EF4-FFF2-40B4-BE49-F238E27FC236}">
                <a16:creationId xmlns:a16="http://schemas.microsoft.com/office/drawing/2014/main" id="{A3733E4E-4543-85DC-36C3-49A9AAE9A028}"/>
              </a:ext>
            </a:extLst>
          </p:cNvPr>
          <p:cNvSpPr>
            <a:spLocks noGrp="1"/>
          </p:cNvSpPr>
          <p:nvPr>
            <p:ph type="body" sz="quarter" idx="61" hasCustomPrompt="1"/>
          </p:nvPr>
        </p:nvSpPr>
        <p:spPr>
          <a:xfrm>
            <a:off x="10445979" y="488013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4" name="Text Placeholder 16">
            <a:extLst>
              <a:ext uri="{FF2B5EF4-FFF2-40B4-BE49-F238E27FC236}">
                <a16:creationId xmlns:a16="http://schemas.microsoft.com/office/drawing/2014/main" id="{E359664C-CE97-4A5F-BD75-EAC9180F98A0}"/>
              </a:ext>
            </a:extLst>
          </p:cNvPr>
          <p:cNvSpPr>
            <a:spLocks noGrp="1"/>
          </p:cNvSpPr>
          <p:nvPr>
            <p:ph type="body" sz="quarter" idx="62" hasCustomPrompt="1"/>
          </p:nvPr>
        </p:nvSpPr>
        <p:spPr>
          <a:xfrm>
            <a:off x="10445979" y="513497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5" name="Text Placeholder 16">
            <a:extLst>
              <a:ext uri="{FF2B5EF4-FFF2-40B4-BE49-F238E27FC236}">
                <a16:creationId xmlns:a16="http://schemas.microsoft.com/office/drawing/2014/main" id="{9489A9ED-2FD7-EA9A-B21E-9F47E4FCCD11}"/>
              </a:ext>
            </a:extLst>
          </p:cNvPr>
          <p:cNvSpPr>
            <a:spLocks noGrp="1"/>
          </p:cNvSpPr>
          <p:nvPr>
            <p:ph type="body" sz="quarter" idx="63" hasCustomPrompt="1"/>
          </p:nvPr>
        </p:nvSpPr>
        <p:spPr>
          <a:xfrm>
            <a:off x="10445979" y="533359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 name="TextBox 3">
            <a:extLst>
              <a:ext uri="{FF2B5EF4-FFF2-40B4-BE49-F238E27FC236}">
                <a16:creationId xmlns:a16="http://schemas.microsoft.com/office/drawing/2014/main" id="{FE689C52-C0BB-8FBA-A603-173A34F901F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0564687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Organization Chart Slide 2">
    <p:bg>
      <p:bgPr>
        <a:gradFill>
          <a:gsLst>
            <a:gs pos="58000">
              <a:srgbClr val="263765"/>
            </a:gs>
            <a:gs pos="17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931558"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2420913"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2420913"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2420913"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66" name="Picture Placeholder 20">
            <a:extLst>
              <a:ext uri="{FF2B5EF4-FFF2-40B4-BE49-F238E27FC236}">
                <a16:creationId xmlns:a16="http://schemas.microsoft.com/office/drawing/2014/main" id="{4E776552-AA72-5E49-930C-EACD3C386864}"/>
              </a:ext>
            </a:extLst>
          </p:cNvPr>
          <p:cNvSpPr>
            <a:spLocks noGrp="1"/>
          </p:cNvSpPr>
          <p:nvPr>
            <p:ph type="pic" sz="quarter" idx="44" hasCustomPrompt="1"/>
          </p:nvPr>
        </p:nvSpPr>
        <p:spPr>
          <a:xfrm>
            <a:off x="37338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7" name="Text Placeholder 16">
            <a:extLst>
              <a:ext uri="{FF2B5EF4-FFF2-40B4-BE49-F238E27FC236}">
                <a16:creationId xmlns:a16="http://schemas.microsoft.com/office/drawing/2014/main" id="{4DD993E6-6C1D-9E2E-786C-F9F4EEB5B286}"/>
              </a:ext>
            </a:extLst>
          </p:cNvPr>
          <p:cNvSpPr>
            <a:spLocks noGrp="1"/>
          </p:cNvSpPr>
          <p:nvPr>
            <p:ph type="body" sz="quarter" idx="45" hasCustomPrompt="1"/>
          </p:nvPr>
        </p:nvSpPr>
        <p:spPr>
          <a:xfrm>
            <a:off x="52231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68" name="Text Placeholder 16">
            <a:extLst>
              <a:ext uri="{FF2B5EF4-FFF2-40B4-BE49-F238E27FC236}">
                <a16:creationId xmlns:a16="http://schemas.microsoft.com/office/drawing/2014/main" id="{0CDCAAC4-1011-397D-0B65-05DB2A62684A}"/>
              </a:ext>
            </a:extLst>
          </p:cNvPr>
          <p:cNvSpPr>
            <a:spLocks noGrp="1"/>
          </p:cNvSpPr>
          <p:nvPr>
            <p:ph type="body" sz="quarter" idx="46" hasCustomPrompt="1"/>
          </p:nvPr>
        </p:nvSpPr>
        <p:spPr>
          <a:xfrm>
            <a:off x="52231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69" name="Text Placeholder 16">
            <a:extLst>
              <a:ext uri="{FF2B5EF4-FFF2-40B4-BE49-F238E27FC236}">
                <a16:creationId xmlns:a16="http://schemas.microsoft.com/office/drawing/2014/main" id="{551B3F0B-63B9-5260-4E42-8B39D77E8ECF}"/>
              </a:ext>
            </a:extLst>
          </p:cNvPr>
          <p:cNvSpPr>
            <a:spLocks noGrp="1"/>
          </p:cNvSpPr>
          <p:nvPr>
            <p:ph type="body" sz="quarter" idx="47" hasCustomPrompt="1"/>
          </p:nvPr>
        </p:nvSpPr>
        <p:spPr>
          <a:xfrm>
            <a:off x="52231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0" name="Picture Placeholder 20">
            <a:extLst>
              <a:ext uri="{FF2B5EF4-FFF2-40B4-BE49-F238E27FC236}">
                <a16:creationId xmlns:a16="http://schemas.microsoft.com/office/drawing/2014/main" id="{7AACFAD7-FECC-0EAD-735E-C33B63F7E0B7}"/>
              </a:ext>
            </a:extLst>
          </p:cNvPr>
          <p:cNvSpPr>
            <a:spLocks noGrp="1"/>
          </p:cNvSpPr>
          <p:nvPr>
            <p:ph type="pic" sz="quarter" idx="48" hasCustomPrompt="1"/>
          </p:nvPr>
        </p:nvSpPr>
        <p:spPr>
          <a:xfrm>
            <a:off x="64770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1" name="Text Placeholder 16">
            <a:extLst>
              <a:ext uri="{FF2B5EF4-FFF2-40B4-BE49-F238E27FC236}">
                <a16:creationId xmlns:a16="http://schemas.microsoft.com/office/drawing/2014/main" id="{73653C1F-2689-DA5A-B6BD-74BC4FB64227}"/>
              </a:ext>
            </a:extLst>
          </p:cNvPr>
          <p:cNvSpPr>
            <a:spLocks noGrp="1"/>
          </p:cNvSpPr>
          <p:nvPr>
            <p:ph type="body" sz="quarter" idx="49" hasCustomPrompt="1"/>
          </p:nvPr>
        </p:nvSpPr>
        <p:spPr>
          <a:xfrm>
            <a:off x="79663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2" name="Text Placeholder 16">
            <a:extLst>
              <a:ext uri="{FF2B5EF4-FFF2-40B4-BE49-F238E27FC236}">
                <a16:creationId xmlns:a16="http://schemas.microsoft.com/office/drawing/2014/main" id="{682D165D-233D-0F69-3A11-607FD301EA53}"/>
              </a:ext>
            </a:extLst>
          </p:cNvPr>
          <p:cNvSpPr>
            <a:spLocks noGrp="1"/>
          </p:cNvSpPr>
          <p:nvPr>
            <p:ph type="body" sz="quarter" idx="50" hasCustomPrompt="1"/>
          </p:nvPr>
        </p:nvSpPr>
        <p:spPr>
          <a:xfrm>
            <a:off x="79663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3" name="Text Placeholder 16">
            <a:extLst>
              <a:ext uri="{FF2B5EF4-FFF2-40B4-BE49-F238E27FC236}">
                <a16:creationId xmlns:a16="http://schemas.microsoft.com/office/drawing/2014/main" id="{A23A9F34-6CDB-715C-B62B-BD872A3296E3}"/>
              </a:ext>
            </a:extLst>
          </p:cNvPr>
          <p:cNvSpPr>
            <a:spLocks noGrp="1"/>
          </p:cNvSpPr>
          <p:nvPr>
            <p:ph type="body" sz="quarter" idx="51" hasCustomPrompt="1"/>
          </p:nvPr>
        </p:nvSpPr>
        <p:spPr>
          <a:xfrm>
            <a:off x="79663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4" name="Picture Placeholder 20">
            <a:extLst>
              <a:ext uri="{FF2B5EF4-FFF2-40B4-BE49-F238E27FC236}">
                <a16:creationId xmlns:a16="http://schemas.microsoft.com/office/drawing/2014/main" id="{C9536568-6962-3FC1-BD69-7496C53B45C3}"/>
              </a:ext>
            </a:extLst>
          </p:cNvPr>
          <p:cNvSpPr>
            <a:spLocks noGrp="1"/>
          </p:cNvSpPr>
          <p:nvPr>
            <p:ph type="pic" sz="quarter" idx="52" hasCustomPrompt="1"/>
          </p:nvPr>
        </p:nvSpPr>
        <p:spPr>
          <a:xfrm>
            <a:off x="92202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5" name="Text Placeholder 16">
            <a:extLst>
              <a:ext uri="{FF2B5EF4-FFF2-40B4-BE49-F238E27FC236}">
                <a16:creationId xmlns:a16="http://schemas.microsoft.com/office/drawing/2014/main" id="{529957E0-AD8B-ED54-F489-C2411C8BFC7D}"/>
              </a:ext>
            </a:extLst>
          </p:cNvPr>
          <p:cNvSpPr>
            <a:spLocks noGrp="1"/>
          </p:cNvSpPr>
          <p:nvPr>
            <p:ph type="body" sz="quarter" idx="53" hasCustomPrompt="1"/>
          </p:nvPr>
        </p:nvSpPr>
        <p:spPr>
          <a:xfrm>
            <a:off x="107095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6" name="Text Placeholder 16">
            <a:extLst>
              <a:ext uri="{FF2B5EF4-FFF2-40B4-BE49-F238E27FC236}">
                <a16:creationId xmlns:a16="http://schemas.microsoft.com/office/drawing/2014/main" id="{6E9AF4B5-7325-098E-B3A7-3F69ADAC51AC}"/>
              </a:ext>
            </a:extLst>
          </p:cNvPr>
          <p:cNvSpPr>
            <a:spLocks noGrp="1"/>
          </p:cNvSpPr>
          <p:nvPr>
            <p:ph type="body" sz="quarter" idx="54" hasCustomPrompt="1"/>
          </p:nvPr>
        </p:nvSpPr>
        <p:spPr>
          <a:xfrm>
            <a:off x="107095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7" name="Text Placeholder 16">
            <a:extLst>
              <a:ext uri="{FF2B5EF4-FFF2-40B4-BE49-F238E27FC236}">
                <a16:creationId xmlns:a16="http://schemas.microsoft.com/office/drawing/2014/main" id="{5D2D1FDF-7868-0FA2-C202-1A8326452FBA}"/>
              </a:ext>
            </a:extLst>
          </p:cNvPr>
          <p:cNvSpPr>
            <a:spLocks noGrp="1"/>
          </p:cNvSpPr>
          <p:nvPr>
            <p:ph type="body" sz="quarter" idx="55" hasCustomPrompt="1"/>
          </p:nvPr>
        </p:nvSpPr>
        <p:spPr>
          <a:xfrm>
            <a:off x="107095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8" name="Picture Placeholder 20">
            <a:extLst>
              <a:ext uri="{FF2B5EF4-FFF2-40B4-BE49-F238E27FC236}">
                <a16:creationId xmlns:a16="http://schemas.microsoft.com/office/drawing/2014/main" id="{76D91FCD-7D77-1FED-231C-E9E1F4220D07}"/>
              </a:ext>
            </a:extLst>
          </p:cNvPr>
          <p:cNvSpPr>
            <a:spLocks noGrp="1"/>
          </p:cNvSpPr>
          <p:nvPr>
            <p:ph type="pic" sz="quarter" idx="56" hasCustomPrompt="1"/>
          </p:nvPr>
        </p:nvSpPr>
        <p:spPr>
          <a:xfrm>
            <a:off x="931558"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9" name="Text Placeholder 16">
            <a:extLst>
              <a:ext uri="{FF2B5EF4-FFF2-40B4-BE49-F238E27FC236}">
                <a16:creationId xmlns:a16="http://schemas.microsoft.com/office/drawing/2014/main" id="{9A81E390-679D-9DBA-8A4E-3DBC3A99D459}"/>
              </a:ext>
            </a:extLst>
          </p:cNvPr>
          <p:cNvSpPr>
            <a:spLocks noGrp="1"/>
          </p:cNvSpPr>
          <p:nvPr>
            <p:ph type="body" sz="quarter" idx="57" hasCustomPrompt="1"/>
          </p:nvPr>
        </p:nvSpPr>
        <p:spPr>
          <a:xfrm>
            <a:off x="2420913"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0" name="Text Placeholder 16">
            <a:extLst>
              <a:ext uri="{FF2B5EF4-FFF2-40B4-BE49-F238E27FC236}">
                <a16:creationId xmlns:a16="http://schemas.microsoft.com/office/drawing/2014/main" id="{C958E3F8-657A-6FDB-204A-D83B0EF2A668}"/>
              </a:ext>
            </a:extLst>
          </p:cNvPr>
          <p:cNvSpPr>
            <a:spLocks noGrp="1"/>
          </p:cNvSpPr>
          <p:nvPr>
            <p:ph type="body" sz="quarter" idx="58" hasCustomPrompt="1"/>
          </p:nvPr>
        </p:nvSpPr>
        <p:spPr>
          <a:xfrm>
            <a:off x="2420913"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1" name="Text Placeholder 16">
            <a:extLst>
              <a:ext uri="{FF2B5EF4-FFF2-40B4-BE49-F238E27FC236}">
                <a16:creationId xmlns:a16="http://schemas.microsoft.com/office/drawing/2014/main" id="{4F63FAD3-DF17-26DE-C51A-85B9972B9A28}"/>
              </a:ext>
            </a:extLst>
          </p:cNvPr>
          <p:cNvSpPr>
            <a:spLocks noGrp="1"/>
          </p:cNvSpPr>
          <p:nvPr>
            <p:ph type="body" sz="quarter" idx="59" hasCustomPrompt="1"/>
          </p:nvPr>
        </p:nvSpPr>
        <p:spPr>
          <a:xfrm>
            <a:off x="2420913"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2" name="Picture Placeholder 20">
            <a:extLst>
              <a:ext uri="{FF2B5EF4-FFF2-40B4-BE49-F238E27FC236}">
                <a16:creationId xmlns:a16="http://schemas.microsoft.com/office/drawing/2014/main" id="{94F2C26E-38C4-E077-91B7-E8FA1A3BDBD1}"/>
              </a:ext>
            </a:extLst>
          </p:cNvPr>
          <p:cNvSpPr>
            <a:spLocks noGrp="1"/>
          </p:cNvSpPr>
          <p:nvPr>
            <p:ph type="pic" sz="quarter" idx="60" hasCustomPrompt="1"/>
          </p:nvPr>
        </p:nvSpPr>
        <p:spPr>
          <a:xfrm>
            <a:off x="37338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3" name="Text Placeholder 16">
            <a:extLst>
              <a:ext uri="{FF2B5EF4-FFF2-40B4-BE49-F238E27FC236}">
                <a16:creationId xmlns:a16="http://schemas.microsoft.com/office/drawing/2014/main" id="{9F91732F-D7CF-6F08-0C74-33C3205460F3}"/>
              </a:ext>
            </a:extLst>
          </p:cNvPr>
          <p:cNvSpPr>
            <a:spLocks noGrp="1"/>
          </p:cNvSpPr>
          <p:nvPr>
            <p:ph type="body" sz="quarter" idx="61" hasCustomPrompt="1"/>
          </p:nvPr>
        </p:nvSpPr>
        <p:spPr>
          <a:xfrm>
            <a:off x="52231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4" name="Text Placeholder 16">
            <a:extLst>
              <a:ext uri="{FF2B5EF4-FFF2-40B4-BE49-F238E27FC236}">
                <a16:creationId xmlns:a16="http://schemas.microsoft.com/office/drawing/2014/main" id="{5884A3DB-83EE-650D-E316-FA4F3FF0A2BB}"/>
              </a:ext>
            </a:extLst>
          </p:cNvPr>
          <p:cNvSpPr>
            <a:spLocks noGrp="1"/>
          </p:cNvSpPr>
          <p:nvPr>
            <p:ph type="body" sz="quarter" idx="62" hasCustomPrompt="1"/>
          </p:nvPr>
        </p:nvSpPr>
        <p:spPr>
          <a:xfrm>
            <a:off x="52231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5" name="Text Placeholder 16">
            <a:extLst>
              <a:ext uri="{FF2B5EF4-FFF2-40B4-BE49-F238E27FC236}">
                <a16:creationId xmlns:a16="http://schemas.microsoft.com/office/drawing/2014/main" id="{610859CC-AD78-9769-6268-06EAA2635F8C}"/>
              </a:ext>
            </a:extLst>
          </p:cNvPr>
          <p:cNvSpPr>
            <a:spLocks noGrp="1"/>
          </p:cNvSpPr>
          <p:nvPr>
            <p:ph type="body" sz="quarter" idx="63" hasCustomPrompt="1"/>
          </p:nvPr>
        </p:nvSpPr>
        <p:spPr>
          <a:xfrm>
            <a:off x="52231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6" name="Picture Placeholder 20">
            <a:extLst>
              <a:ext uri="{FF2B5EF4-FFF2-40B4-BE49-F238E27FC236}">
                <a16:creationId xmlns:a16="http://schemas.microsoft.com/office/drawing/2014/main" id="{A20A1B52-BC65-17F8-BBEF-9CCA6D144DA3}"/>
              </a:ext>
            </a:extLst>
          </p:cNvPr>
          <p:cNvSpPr>
            <a:spLocks noGrp="1"/>
          </p:cNvSpPr>
          <p:nvPr>
            <p:ph type="pic" sz="quarter" idx="64" hasCustomPrompt="1"/>
          </p:nvPr>
        </p:nvSpPr>
        <p:spPr>
          <a:xfrm>
            <a:off x="64770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7" name="Text Placeholder 16">
            <a:extLst>
              <a:ext uri="{FF2B5EF4-FFF2-40B4-BE49-F238E27FC236}">
                <a16:creationId xmlns:a16="http://schemas.microsoft.com/office/drawing/2014/main" id="{2778A218-AE09-1AFD-4058-68F35B6EAD5A}"/>
              </a:ext>
            </a:extLst>
          </p:cNvPr>
          <p:cNvSpPr>
            <a:spLocks noGrp="1"/>
          </p:cNvSpPr>
          <p:nvPr>
            <p:ph type="body" sz="quarter" idx="65" hasCustomPrompt="1"/>
          </p:nvPr>
        </p:nvSpPr>
        <p:spPr>
          <a:xfrm>
            <a:off x="79663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8" name="Text Placeholder 16">
            <a:extLst>
              <a:ext uri="{FF2B5EF4-FFF2-40B4-BE49-F238E27FC236}">
                <a16:creationId xmlns:a16="http://schemas.microsoft.com/office/drawing/2014/main" id="{DDF39220-2B7A-3EE8-679F-C5DCADEC80C0}"/>
              </a:ext>
            </a:extLst>
          </p:cNvPr>
          <p:cNvSpPr>
            <a:spLocks noGrp="1"/>
          </p:cNvSpPr>
          <p:nvPr>
            <p:ph type="body" sz="quarter" idx="66" hasCustomPrompt="1"/>
          </p:nvPr>
        </p:nvSpPr>
        <p:spPr>
          <a:xfrm>
            <a:off x="79663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9" name="Text Placeholder 16">
            <a:extLst>
              <a:ext uri="{FF2B5EF4-FFF2-40B4-BE49-F238E27FC236}">
                <a16:creationId xmlns:a16="http://schemas.microsoft.com/office/drawing/2014/main" id="{E5F52E41-6398-5AF9-3B77-6B8E1D249990}"/>
              </a:ext>
            </a:extLst>
          </p:cNvPr>
          <p:cNvSpPr>
            <a:spLocks noGrp="1"/>
          </p:cNvSpPr>
          <p:nvPr>
            <p:ph type="body" sz="quarter" idx="67" hasCustomPrompt="1"/>
          </p:nvPr>
        </p:nvSpPr>
        <p:spPr>
          <a:xfrm>
            <a:off x="79663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0" name="Picture Placeholder 20">
            <a:extLst>
              <a:ext uri="{FF2B5EF4-FFF2-40B4-BE49-F238E27FC236}">
                <a16:creationId xmlns:a16="http://schemas.microsoft.com/office/drawing/2014/main" id="{849CBEC1-9595-D7CD-BC93-F81766F292D7}"/>
              </a:ext>
            </a:extLst>
          </p:cNvPr>
          <p:cNvSpPr>
            <a:spLocks noGrp="1"/>
          </p:cNvSpPr>
          <p:nvPr>
            <p:ph type="pic" sz="quarter" idx="68" hasCustomPrompt="1"/>
          </p:nvPr>
        </p:nvSpPr>
        <p:spPr>
          <a:xfrm>
            <a:off x="92202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1" name="Text Placeholder 16">
            <a:extLst>
              <a:ext uri="{FF2B5EF4-FFF2-40B4-BE49-F238E27FC236}">
                <a16:creationId xmlns:a16="http://schemas.microsoft.com/office/drawing/2014/main" id="{05964143-2B44-E611-321C-CA6B2ECD963B}"/>
              </a:ext>
            </a:extLst>
          </p:cNvPr>
          <p:cNvSpPr>
            <a:spLocks noGrp="1"/>
          </p:cNvSpPr>
          <p:nvPr>
            <p:ph type="body" sz="quarter" idx="69" hasCustomPrompt="1"/>
          </p:nvPr>
        </p:nvSpPr>
        <p:spPr>
          <a:xfrm>
            <a:off x="107095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2" name="Text Placeholder 16">
            <a:extLst>
              <a:ext uri="{FF2B5EF4-FFF2-40B4-BE49-F238E27FC236}">
                <a16:creationId xmlns:a16="http://schemas.microsoft.com/office/drawing/2014/main" id="{318592B0-595E-9CB1-AABE-AEDC818E0A5F}"/>
              </a:ext>
            </a:extLst>
          </p:cNvPr>
          <p:cNvSpPr>
            <a:spLocks noGrp="1"/>
          </p:cNvSpPr>
          <p:nvPr>
            <p:ph type="body" sz="quarter" idx="70" hasCustomPrompt="1"/>
          </p:nvPr>
        </p:nvSpPr>
        <p:spPr>
          <a:xfrm>
            <a:off x="107095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3" name="Text Placeholder 16">
            <a:extLst>
              <a:ext uri="{FF2B5EF4-FFF2-40B4-BE49-F238E27FC236}">
                <a16:creationId xmlns:a16="http://schemas.microsoft.com/office/drawing/2014/main" id="{8AF2E3E7-3D58-F411-A5CC-283F42E6BE9D}"/>
              </a:ext>
            </a:extLst>
          </p:cNvPr>
          <p:cNvSpPr>
            <a:spLocks noGrp="1"/>
          </p:cNvSpPr>
          <p:nvPr>
            <p:ph type="body" sz="quarter" idx="71" hasCustomPrompt="1"/>
          </p:nvPr>
        </p:nvSpPr>
        <p:spPr>
          <a:xfrm>
            <a:off x="107095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8" name="Text Placeholder 16">
            <a:extLst>
              <a:ext uri="{FF2B5EF4-FFF2-40B4-BE49-F238E27FC236}">
                <a16:creationId xmlns:a16="http://schemas.microsoft.com/office/drawing/2014/main" id="{72662108-9367-BE78-C31F-2A4554DF01B1}"/>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396F83B2-917A-0C50-D2EC-6092F40E06D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5" name="Picture 4" descr="A picture containing compact disk&#10;&#10;AI-generated content may be incorrect.">
            <a:extLst>
              <a:ext uri="{FF2B5EF4-FFF2-40B4-BE49-F238E27FC236}">
                <a16:creationId xmlns:a16="http://schemas.microsoft.com/office/drawing/2014/main" id="{8B8F1D61-A943-57A6-59EA-94199F0D2139}"/>
              </a:ext>
            </a:extLst>
          </p:cNvPr>
          <p:cNvPicPr>
            <a:picLocks noChangeAspect="1"/>
          </p:cNvPicPr>
          <p:nvPr userDrawn="1"/>
        </p:nvPicPr>
        <p:blipFill>
          <a:blip r:embed="rId2" cstate="screen">
            <a:extLst>
              <a:ext uri="{28A0092B-C50C-407E-A947-70E740481C1C}">
                <a14:useLocalDpi xmlns:a14="http://schemas.microsoft.com/office/drawing/2010/main"/>
              </a:ext>
            </a:extLst>
          </a:blip>
          <a:srcRect t="-323" b="71187"/>
          <a:stretch>
            <a:fillRect/>
          </a:stretch>
        </p:blipFill>
        <p:spPr>
          <a:xfrm>
            <a:off x="7112000" y="5455578"/>
            <a:ext cx="4813300" cy="1402422"/>
          </a:xfrm>
          <a:prstGeom prst="rect">
            <a:avLst/>
          </a:prstGeom>
        </p:spPr>
      </p:pic>
    </p:spTree>
    <p:extLst>
      <p:ext uri="{BB962C8B-B14F-4D97-AF65-F5344CB8AC3E}">
        <p14:creationId xmlns:p14="http://schemas.microsoft.com/office/powerpoint/2010/main" val="10333671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Organization Chart Slide 3">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79997BA8-9CD1-CC1A-DAB5-6769C9F60D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0" name="Text Placeholder 16">
            <a:extLst>
              <a:ext uri="{FF2B5EF4-FFF2-40B4-BE49-F238E27FC236}">
                <a16:creationId xmlns:a16="http://schemas.microsoft.com/office/drawing/2014/main" id="{A3B954A2-0638-2BC3-4E22-F6B8A0B7B49D}"/>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11" name="Text Placeholder 16">
            <a:extLst>
              <a:ext uri="{FF2B5EF4-FFF2-40B4-BE49-F238E27FC236}">
                <a16:creationId xmlns:a16="http://schemas.microsoft.com/office/drawing/2014/main" id="{9D0A3D3E-4A5E-ACC6-0D43-3BDBA0E7AF94}"/>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12" name="Picture Placeholder 20">
            <a:extLst>
              <a:ext uri="{FF2B5EF4-FFF2-40B4-BE49-F238E27FC236}">
                <a16:creationId xmlns:a16="http://schemas.microsoft.com/office/drawing/2014/main" id="{96AD3FC9-8082-23E1-EB8A-B029AAE47EEC}"/>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3" name="Text Placeholder 16">
            <a:extLst>
              <a:ext uri="{FF2B5EF4-FFF2-40B4-BE49-F238E27FC236}">
                <a16:creationId xmlns:a16="http://schemas.microsoft.com/office/drawing/2014/main" id="{67370CC1-1EEC-3FBA-A91D-8D6F21F033A9}"/>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4" name="Text Placeholder 16">
            <a:extLst>
              <a:ext uri="{FF2B5EF4-FFF2-40B4-BE49-F238E27FC236}">
                <a16:creationId xmlns:a16="http://schemas.microsoft.com/office/drawing/2014/main" id="{320C2FD7-C64B-48CC-C537-58FEA6D78742}"/>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5" name="Text Placeholder 16">
            <a:extLst>
              <a:ext uri="{FF2B5EF4-FFF2-40B4-BE49-F238E27FC236}">
                <a16:creationId xmlns:a16="http://schemas.microsoft.com/office/drawing/2014/main" id="{EBCCEB26-D581-7ECA-3693-32732FEA7509}"/>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6" name="Picture Placeholder 20">
            <a:extLst>
              <a:ext uri="{FF2B5EF4-FFF2-40B4-BE49-F238E27FC236}">
                <a16:creationId xmlns:a16="http://schemas.microsoft.com/office/drawing/2014/main" id="{C405EA36-682D-C047-47BE-E8A754F23FA7}"/>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7" name="Text Placeholder 16">
            <a:extLst>
              <a:ext uri="{FF2B5EF4-FFF2-40B4-BE49-F238E27FC236}">
                <a16:creationId xmlns:a16="http://schemas.microsoft.com/office/drawing/2014/main" id="{E5170FA7-2B68-E907-5E6B-63DBB53F9097}"/>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8" name="Text Placeholder 16">
            <a:extLst>
              <a:ext uri="{FF2B5EF4-FFF2-40B4-BE49-F238E27FC236}">
                <a16:creationId xmlns:a16="http://schemas.microsoft.com/office/drawing/2014/main" id="{3F9C7B44-C43B-9553-C902-1CD86F149A96}"/>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9" name="Text Placeholder 16">
            <a:extLst>
              <a:ext uri="{FF2B5EF4-FFF2-40B4-BE49-F238E27FC236}">
                <a16:creationId xmlns:a16="http://schemas.microsoft.com/office/drawing/2014/main" id="{3F9A861A-5DB5-3739-FEDD-EEF8A99D4887}"/>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0" name="Picture Placeholder 20">
            <a:extLst>
              <a:ext uri="{FF2B5EF4-FFF2-40B4-BE49-F238E27FC236}">
                <a16:creationId xmlns:a16="http://schemas.microsoft.com/office/drawing/2014/main" id="{A5616956-4595-AB5D-BB57-57A0D796C43D}"/>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1" name="Text Placeholder 16">
            <a:extLst>
              <a:ext uri="{FF2B5EF4-FFF2-40B4-BE49-F238E27FC236}">
                <a16:creationId xmlns:a16="http://schemas.microsoft.com/office/drawing/2014/main" id="{3D717513-BE63-02DB-AAE5-8365B59C5AC5}"/>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2" name="Text Placeholder 16">
            <a:extLst>
              <a:ext uri="{FF2B5EF4-FFF2-40B4-BE49-F238E27FC236}">
                <a16:creationId xmlns:a16="http://schemas.microsoft.com/office/drawing/2014/main" id="{B39F0507-2BF0-D230-773D-96CF7094A343}"/>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3" name="Text Placeholder 16">
            <a:extLst>
              <a:ext uri="{FF2B5EF4-FFF2-40B4-BE49-F238E27FC236}">
                <a16:creationId xmlns:a16="http://schemas.microsoft.com/office/drawing/2014/main" id="{700282C6-91C8-BFFA-0307-42BE643C66ED}"/>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4" name="Picture Placeholder 20">
            <a:extLst>
              <a:ext uri="{FF2B5EF4-FFF2-40B4-BE49-F238E27FC236}">
                <a16:creationId xmlns:a16="http://schemas.microsoft.com/office/drawing/2014/main" id="{5CA4B067-5FB3-A635-9343-2DECB056B385}"/>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5" name="Text Placeholder 16">
            <a:extLst>
              <a:ext uri="{FF2B5EF4-FFF2-40B4-BE49-F238E27FC236}">
                <a16:creationId xmlns:a16="http://schemas.microsoft.com/office/drawing/2014/main" id="{8F4F6FBF-6284-B1F7-CC9D-9CA8642AB37D}"/>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6" name="Text Placeholder 16">
            <a:extLst>
              <a:ext uri="{FF2B5EF4-FFF2-40B4-BE49-F238E27FC236}">
                <a16:creationId xmlns:a16="http://schemas.microsoft.com/office/drawing/2014/main" id="{9F6AA85D-758A-25F7-44AF-5BBCDE8E7F0D}"/>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7" name="Text Placeholder 16">
            <a:extLst>
              <a:ext uri="{FF2B5EF4-FFF2-40B4-BE49-F238E27FC236}">
                <a16:creationId xmlns:a16="http://schemas.microsoft.com/office/drawing/2014/main" id="{0828115A-43B6-9F11-0919-C2E512147793}"/>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8" name="Picture Placeholder 20">
            <a:extLst>
              <a:ext uri="{FF2B5EF4-FFF2-40B4-BE49-F238E27FC236}">
                <a16:creationId xmlns:a16="http://schemas.microsoft.com/office/drawing/2014/main" id="{BF977A05-D1AD-99CA-2201-3D6468554977}"/>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9" name="Text Placeholder 16">
            <a:extLst>
              <a:ext uri="{FF2B5EF4-FFF2-40B4-BE49-F238E27FC236}">
                <a16:creationId xmlns:a16="http://schemas.microsoft.com/office/drawing/2014/main" id="{C376B783-B6DF-8949-1363-E40F6562BEC2}"/>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0" name="Text Placeholder 16">
            <a:extLst>
              <a:ext uri="{FF2B5EF4-FFF2-40B4-BE49-F238E27FC236}">
                <a16:creationId xmlns:a16="http://schemas.microsoft.com/office/drawing/2014/main" id="{E2D7C694-0F63-B2C0-FB0B-29CF404CA5D0}"/>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1" name="Text Placeholder 16">
            <a:extLst>
              <a:ext uri="{FF2B5EF4-FFF2-40B4-BE49-F238E27FC236}">
                <a16:creationId xmlns:a16="http://schemas.microsoft.com/office/drawing/2014/main" id="{0D13C2E2-5D82-A686-222A-B92C555CAD6A}"/>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2" name="Picture Placeholder 20">
            <a:extLst>
              <a:ext uri="{FF2B5EF4-FFF2-40B4-BE49-F238E27FC236}">
                <a16:creationId xmlns:a16="http://schemas.microsoft.com/office/drawing/2014/main" id="{5BE1AC94-886B-D2D8-B6A3-787BE775DB62}"/>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3" name="Text Placeholder 16">
            <a:extLst>
              <a:ext uri="{FF2B5EF4-FFF2-40B4-BE49-F238E27FC236}">
                <a16:creationId xmlns:a16="http://schemas.microsoft.com/office/drawing/2014/main" id="{B46BA3CB-2032-7982-DDD4-3543933F1607}"/>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4" name="Text Placeholder 16">
            <a:extLst>
              <a:ext uri="{FF2B5EF4-FFF2-40B4-BE49-F238E27FC236}">
                <a16:creationId xmlns:a16="http://schemas.microsoft.com/office/drawing/2014/main" id="{C85C66AE-91D5-F766-F82A-8038B253E22C}"/>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5" name="Text Placeholder 16">
            <a:extLst>
              <a:ext uri="{FF2B5EF4-FFF2-40B4-BE49-F238E27FC236}">
                <a16:creationId xmlns:a16="http://schemas.microsoft.com/office/drawing/2014/main" id="{B63EACC1-2058-887E-6A20-0693CB8261C1}"/>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6" name="Picture Placeholder 20">
            <a:extLst>
              <a:ext uri="{FF2B5EF4-FFF2-40B4-BE49-F238E27FC236}">
                <a16:creationId xmlns:a16="http://schemas.microsoft.com/office/drawing/2014/main" id="{6E5C8833-C063-530A-E926-53DA1BD0567A}"/>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7" name="Text Placeholder 16">
            <a:extLst>
              <a:ext uri="{FF2B5EF4-FFF2-40B4-BE49-F238E27FC236}">
                <a16:creationId xmlns:a16="http://schemas.microsoft.com/office/drawing/2014/main" id="{3DBD97FC-F128-F970-CAF1-7C81794228E4}"/>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8" name="Text Placeholder 16">
            <a:extLst>
              <a:ext uri="{FF2B5EF4-FFF2-40B4-BE49-F238E27FC236}">
                <a16:creationId xmlns:a16="http://schemas.microsoft.com/office/drawing/2014/main" id="{1AFDADA9-6CE8-2C17-EFD6-3FA374689E80}"/>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9" name="Text Placeholder 16">
            <a:extLst>
              <a:ext uri="{FF2B5EF4-FFF2-40B4-BE49-F238E27FC236}">
                <a16:creationId xmlns:a16="http://schemas.microsoft.com/office/drawing/2014/main" id="{8883FE5B-2F1F-5A9D-1A59-02E4F4078ADF}"/>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0" name="Picture Placeholder 20">
            <a:extLst>
              <a:ext uri="{FF2B5EF4-FFF2-40B4-BE49-F238E27FC236}">
                <a16:creationId xmlns:a16="http://schemas.microsoft.com/office/drawing/2014/main" id="{3006D88A-84F2-BDB4-551A-7B35471A9999}"/>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1" name="Text Placeholder 16">
            <a:extLst>
              <a:ext uri="{FF2B5EF4-FFF2-40B4-BE49-F238E27FC236}">
                <a16:creationId xmlns:a16="http://schemas.microsoft.com/office/drawing/2014/main" id="{A0D353CF-7CF4-75C4-E995-7CEB1652C9F4}"/>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42" name="Text Placeholder 16">
            <a:extLst>
              <a:ext uri="{FF2B5EF4-FFF2-40B4-BE49-F238E27FC236}">
                <a16:creationId xmlns:a16="http://schemas.microsoft.com/office/drawing/2014/main" id="{B9C48A8F-4988-CA4B-DDE7-A6D36FBA72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43" name="Text Placeholder 16">
            <a:extLst>
              <a:ext uri="{FF2B5EF4-FFF2-40B4-BE49-F238E27FC236}">
                <a16:creationId xmlns:a16="http://schemas.microsoft.com/office/drawing/2014/main" id="{F6E75A8E-967F-1E58-AB78-B05FF2A37501}"/>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4" name="Text Placeholder 16">
            <a:extLst>
              <a:ext uri="{FF2B5EF4-FFF2-40B4-BE49-F238E27FC236}">
                <a16:creationId xmlns:a16="http://schemas.microsoft.com/office/drawing/2014/main" id="{7810E669-18A2-A08A-E49E-119F4D15122B}"/>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328488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Organization Chart Slide 4">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F33094F-2D8F-0089-F26F-ECE1BE38F76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9" name="Text Placeholder 16">
            <a:extLst>
              <a:ext uri="{FF2B5EF4-FFF2-40B4-BE49-F238E27FC236}">
                <a16:creationId xmlns:a16="http://schemas.microsoft.com/office/drawing/2014/main" id="{BD0573E9-C835-7DA2-76BF-444CEDC8CB5C}"/>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80" name="Text Placeholder 16">
            <a:extLst>
              <a:ext uri="{FF2B5EF4-FFF2-40B4-BE49-F238E27FC236}">
                <a16:creationId xmlns:a16="http://schemas.microsoft.com/office/drawing/2014/main" id="{7548B2D9-AE3B-8527-09BF-BD7415DE753F}"/>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1" name="Picture Placeholder 20">
            <a:extLst>
              <a:ext uri="{FF2B5EF4-FFF2-40B4-BE49-F238E27FC236}">
                <a16:creationId xmlns:a16="http://schemas.microsoft.com/office/drawing/2014/main" id="{0752CFB5-ED57-3496-45FC-0E54EEA1FDF5}"/>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2" name="Text Placeholder 16">
            <a:extLst>
              <a:ext uri="{FF2B5EF4-FFF2-40B4-BE49-F238E27FC236}">
                <a16:creationId xmlns:a16="http://schemas.microsoft.com/office/drawing/2014/main" id="{9898EED4-C7D1-3357-2D73-F9174CA78060}"/>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3" name="Text Placeholder 16">
            <a:extLst>
              <a:ext uri="{FF2B5EF4-FFF2-40B4-BE49-F238E27FC236}">
                <a16:creationId xmlns:a16="http://schemas.microsoft.com/office/drawing/2014/main" id="{98B187DC-98AC-8DB8-E01E-5BE97E67E2F3}"/>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4" name="Text Placeholder 16">
            <a:extLst>
              <a:ext uri="{FF2B5EF4-FFF2-40B4-BE49-F238E27FC236}">
                <a16:creationId xmlns:a16="http://schemas.microsoft.com/office/drawing/2014/main" id="{01133652-3DD1-E2ED-1E09-69CACA97A58D}"/>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5" name="Picture Placeholder 20">
            <a:extLst>
              <a:ext uri="{FF2B5EF4-FFF2-40B4-BE49-F238E27FC236}">
                <a16:creationId xmlns:a16="http://schemas.microsoft.com/office/drawing/2014/main" id="{15344E00-A1FB-5333-8C09-023BA4E3B3F9}"/>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6" name="Text Placeholder 16">
            <a:extLst>
              <a:ext uri="{FF2B5EF4-FFF2-40B4-BE49-F238E27FC236}">
                <a16:creationId xmlns:a16="http://schemas.microsoft.com/office/drawing/2014/main" id="{F4B8D780-5AF5-9751-05F8-F83FABBBC7AC}"/>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7" name="Text Placeholder 16">
            <a:extLst>
              <a:ext uri="{FF2B5EF4-FFF2-40B4-BE49-F238E27FC236}">
                <a16:creationId xmlns:a16="http://schemas.microsoft.com/office/drawing/2014/main" id="{D151777E-B44C-AD33-76FC-73D0BB0C0844}"/>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8" name="Text Placeholder 16">
            <a:extLst>
              <a:ext uri="{FF2B5EF4-FFF2-40B4-BE49-F238E27FC236}">
                <a16:creationId xmlns:a16="http://schemas.microsoft.com/office/drawing/2014/main" id="{D377BA97-75DA-7293-8596-4E24E07D6720}"/>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9" name="Picture Placeholder 20">
            <a:extLst>
              <a:ext uri="{FF2B5EF4-FFF2-40B4-BE49-F238E27FC236}">
                <a16:creationId xmlns:a16="http://schemas.microsoft.com/office/drawing/2014/main" id="{C9AC5E13-6E7D-DF6C-B2DC-96A44A953D9F}"/>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0" name="Text Placeholder 16">
            <a:extLst>
              <a:ext uri="{FF2B5EF4-FFF2-40B4-BE49-F238E27FC236}">
                <a16:creationId xmlns:a16="http://schemas.microsoft.com/office/drawing/2014/main" id="{22278DB2-F1AD-C322-0CD6-2954B37A23B9}"/>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1" name="Text Placeholder 16">
            <a:extLst>
              <a:ext uri="{FF2B5EF4-FFF2-40B4-BE49-F238E27FC236}">
                <a16:creationId xmlns:a16="http://schemas.microsoft.com/office/drawing/2014/main" id="{7EDBD1AA-5104-44BC-3B77-E548A128CE2B}"/>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2" name="Text Placeholder 16">
            <a:extLst>
              <a:ext uri="{FF2B5EF4-FFF2-40B4-BE49-F238E27FC236}">
                <a16:creationId xmlns:a16="http://schemas.microsoft.com/office/drawing/2014/main" id="{840EE178-5FAF-5FF9-6A1A-28960A32A847}"/>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3" name="Picture Placeholder 20">
            <a:extLst>
              <a:ext uri="{FF2B5EF4-FFF2-40B4-BE49-F238E27FC236}">
                <a16:creationId xmlns:a16="http://schemas.microsoft.com/office/drawing/2014/main" id="{0FE46CC3-9FE1-4387-454A-C79D1C223CE1}"/>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4" name="Text Placeholder 16">
            <a:extLst>
              <a:ext uri="{FF2B5EF4-FFF2-40B4-BE49-F238E27FC236}">
                <a16:creationId xmlns:a16="http://schemas.microsoft.com/office/drawing/2014/main" id="{079ABA99-4B6C-4671-0208-5C8A72A64640}"/>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5" name="Text Placeholder 16">
            <a:extLst>
              <a:ext uri="{FF2B5EF4-FFF2-40B4-BE49-F238E27FC236}">
                <a16:creationId xmlns:a16="http://schemas.microsoft.com/office/drawing/2014/main" id="{B482E1E0-861C-AC9E-21C0-094E807A801B}"/>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6" name="Text Placeholder 16">
            <a:extLst>
              <a:ext uri="{FF2B5EF4-FFF2-40B4-BE49-F238E27FC236}">
                <a16:creationId xmlns:a16="http://schemas.microsoft.com/office/drawing/2014/main" id="{CEB64CF4-4E20-345C-F31F-25273B479872}"/>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7" name="Picture Placeholder 20">
            <a:extLst>
              <a:ext uri="{FF2B5EF4-FFF2-40B4-BE49-F238E27FC236}">
                <a16:creationId xmlns:a16="http://schemas.microsoft.com/office/drawing/2014/main" id="{57644DE9-4A28-0435-B2E7-1CC96A12FB89}"/>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8" name="Text Placeholder 16">
            <a:extLst>
              <a:ext uri="{FF2B5EF4-FFF2-40B4-BE49-F238E27FC236}">
                <a16:creationId xmlns:a16="http://schemas.microsoft.com/office/drawing/2014/main" id="{71DACE64-6A25-8310-E940-C9C6B53D6DB1}"/>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9" name="Text Placeholder 16">
            <a:extLst>
              <a:ext uri="{FF2B5EF4-FFF2-40B4-BE49-F238E27FC236}">
                <a16:creationId xmlns:a16="http://schemas.microsoft.com/office/drawing/2014/main" id="{7483A7BC-9EFB-1161-AB4E-BA84BC8CB194}"/>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0" name="Text Placeholder 16">
            <a:extLst>
              <a:ext uri="{FF2B5EF4-FFF2-40B4-BE49-F238E27FC236}">
                <a16:creationId xmlns:a16="http://schemas.microsoft.com/office/drawing/2014/main" id="{077973C6-FA6E-904A-E99F-7C89F439F0D8}"/>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1" name="Picture Placeholder 20">
            <a:extLst>
              <a:ext uri="{FF2B5EF4-FFF2-40B4-BE49-F238E27FC236}">
                <a16:creationId xmlns:a16="http://schemas.microsoft.com/office/drawing/2014/main" id="{1B83BE2B-7926-ADC7-D448-81052B27EDDB}"/>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2" name="Text Placeholder 16">
            <a:extLst>
              <a:ext uri="{FF2B5EF4-FFF2-40B4-BE49-F238E27FC236}">
                <a16:creationId xmlns:a16="http://schemas.microsoft.com/office/drawing/2014/main" id="{3FAEA761-D101-5F3B-9416-3A895BB0D7AF}"/>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3" name="Text Placeholder 16">
            <a:extLst>
              <a:ext uri="{FF2B5EF4-FFF2-40B4-BE49-F238E27FC236}">
                <a16:creationId xmlns:a16="http://schemas.microsoft.com/office/drawing/2014/main" id="{AE38CCA2-C16B-6D5F-461C-D5A25109FD4F}"/>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4" name="Text Placeholder 16">
            <a:extLst>
              <a:ext uri="{FF2B5EF4-FFF2-40B4-BE49-F238E27FC236}">
                <a16:creationId xmlns:a16="http://schemas.microsoft.com/office/drawing/2014/main" id="{DFB9C861-65E9-3890-C0CC-F26DD4D5D6EB}"/>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5" name="Picture Placeholder 20">
            <a:extLst>
              <a:ext uri="{FF2B5EF4-FFF2-40B4-BE49-F238E27FC236}">
                <a16:creationId xmlns:a16="http://schemas.microsoft.com/office/drawing/2014/main" id="{8921F7AD-35E4-EAAA-C096-F34ADA7A66AE}"/>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6" name="Text Placeholder 16">
            <a:extLst>
              <a:ext uri="{FF2B5EF4-FFF2-40B4-BE49-F238E27FC236}">
                <a16:creationId xmlns:a16="http://schemas.microsoft.com/office/drawing/2014/main" id="{FBEF7BA4-25C7-2B05-EA9F-195DFC35CE37}"/>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7" name="Text Placeholder 16">
            <a:extLst>
              <a:ext uri="{FF2B5EF4-FFF2-40B4-BE49-F238E27FC236}">
                <a16:creationId xmlns:a16="http://schemas.microsoft.com/office/drawing/2014/main" id="{C93DDB9C-F960-ACDC-5D58-89A47A70AC32}"/>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8" name="Text Placeholder 16">
            <a:extLst>
              <a:ext uri="{FF2B5EF4-FFF2-40B4-BE49-F238E27FC236}">
                <a16:creationId xmlns:a16="http://schemas.microsoft.com/office/drawing/2014/main" id="{7720DBA0-17FB-4B63-5A6F-1721AA9F7FF7}"/>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9" name="Picture Placeholder 20">
            <a:extLst>
              <a:ext uri="{FF2B5EF4-FFF2-40B4-BE49-F238E27FC236}">
                <a16:creationId xmlns:a16="http://schemas.microsoft.com/office/drawing/2014/main" id="{01BBD6A5-9A3C-FF4D-2C58-0DC052084C4F}"/>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0" name="Text Placeholder 16">
            <a:extLst>
              <a:ext uri="{FF2B5EF4-FFF2-40B4-BE49-F238E27FC236}">
                <a16:creationId xmlns:a16="http://schemas.microsoft.com/office/drawing/2014/main" id="{BEF2E79A-0216-4861-3E91-299117D5F99D}"/>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1" name="Text Placeholder 16">
            <a:extLst>
              <a:ext uri="{FF2B5EF4-FFF2-40B4-BE49-F238E27FC236}">
                <a16:creationId xmlns:a16="http://schemas.microsoft.com/office/drawing/2014/main" id="{AA1748D2-3146-B2A3-6E3A-C6B3A6F4E3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2" name="Text Placeholder 16">
            <a:extLst>
              <a:ext uri="{FF2B5EF4-FFF2-40B4-BE49-F238E27FC236}">
                <a16:creationId xmlns:a16="http://schemas.microsoft.com/office/drawing/2014/main" id="{CB8BF033-6E0A-9384-3193-A66D76B33463}"/>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3" name="Text Placeholder 16">
            <a:extLst>
              <a:ext uri="{FF2B5EF4-FFF2-40B4-BE49-F238E27FC236}">
                <a16:creationId xmlns:a16="http://schemas.microsoft.com/office/drawing/2014/main" id="{841F2439-20C6-99F7-9CB2-BC1AE403CA30}"/>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940824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nfographic Slide 1">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1F1E12E1-03B2-2EA2-D6FF-1D6BD493E487}"/>
              </a:ext>
            </a:extLst>
          </p:cNvPr>
          <p:cNvSpPr>
            <a:spLocks noGrp="1"/>
          </p:cNvSpPr>
          <p:nvPr>
            <p:ph type="body" sz="quarter" idx="15" hasCustomPrompt="1"/>
          </p:nvPr>
        </p:nvSpPr>
        <p:spPr>
          <a:xfrm>
            <a:off x="1041400" y="371702"/>
            <a:ext cx="4483099" cy="719499"/>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algn="r"/>
            <a:r>
              <a:rPr lang="en-US" b="1">
                <a:effectLst/>
                <a:latin typeface="Arial" panose="020B0604020202020204" pitchFamily="34" charset="0"/>
              </a:rPr>
              <a:t>Lorem ipsum dolor sit </a:t>
            </a:r>
            <a:r>
              <a:rPr lang="en-US" b="1" err="1">
                <a:effectLst/>
                <a:latin typeface="Arial" panose="020B0604020202020204" pitchFamily="34" charset="0"/>
              </a:rPr>
              <a:t>amet</a:t>
            </a:r>
            <a:r>
              <a:rPr lang="en-US" b="1">
                <a:effectLst/>
                <a:latin typeface="Arial" panose="020B0604020202020204" pitchFamily="34" charset="0"/>
              </a:rPr>
              <a:t>, </a:t>
            </a:r>
            <a:r>
              <a:rPr lang="en-US" b="1" err="1">
                <a:effectLst/>
                <a:latin typeface="Arial" panose="020B0604020202020204" pitchFamily="34" charset="0"/>
              </a:rPr>
              <a:t>consectetur</a:t>
            </a:r>
            <a:r>
              <a:rPr lang="en-US" b="1">
                <a:effectLst/>
                <a:latin typeface="Arial" panose="020B0604020202020204" pitchFamily="34" charset="0"/>
              </a:rPr>
              <a:t> </a:t>
            </a:r>
            <a:r>
              <a:rPr lang="en-US" b="1" err="1">
                <a:effectLst/>
                <a:latin typeface="Arial" panose="020B0604020202020204" pitchFamily="34" charset="0"/>
              </a:rPr>
              <a:t>adipiscing</a:t>
            </a:r>
            <a:endParaRPr lang="en-US">
              <a:effectLst/>
              <a:latin typeface="Arial" panose="020B0604020202020204" pitchFamily="34" charset="0"/>
            </a:endParaRPr>
          </a:p>
        </p:txBody>
      </p:sp>
      <p:sp>
        <p:nvSpPr>
          <p:cNvPr id="9" name="Text Placeholder 16">
            <a:extLst>
              <a:ext uri="{FF2B5EF4-FFF2-40B4-BE49-F238E27FC236}">
                <a16:creationId xmlns:a16="http://schemas.microsoft.com/office/drawing/2014/main" id="{80176ABF-11E6-C25C-7F1C-5C01CB7B1DBA}"/>
              </a:ext>
            </a:extLst>
          </p:cNvPr>
          <p:cNvSpPr>
            <a:spLocks noGrp="1"/>
          </p:cNvSpPr>
          <p:nvPr>
            <p:ph type="body" sz="quarter" idx="29" hasCustomPrompt="1"/>
          </p:nvPr>
        </p:nvSpPr>
        <p:spPr>
          <a:xfrm>
            <a:off x="5905501" y="511402"/>
            <a:ext cx="4013199" cy="478199"/>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1" name="Text Placeholder 15">
            <a:extLst>
              <a:ext uri="{FF2B5EF4-FFF2-40B4-BE49-F238E27FC236}">
                <a16:creationId xmlns:a16="http://schemas.microsoft.com/office/drawing/2014/main" id="{5178FDB1-3439-D5E2-CCA5-249B943BB264}"/>
              </a:ext>
            </a:extLst>
          </p:cNvPr>
          <p:cNvSpPr>
            <a:spLocks noGrp="1"/>
          </p:cNvSpPr>
          <p:nvPr>
            <p:ph type="body" sz="quarter" idx="30" hasCustomPrompt="1"/>
          </p:nvPr>
        </p:nvSpPr>
        <p:spPr>
          <a:xfrm>
            <a:off x="1883521" y="2152324"/>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2" name="Text Placeholder 16">
            <a:extLst>
              <a:ext uri="{FF2B5EF4-FFF2-40B4-BE49-F238E27FC236}">
                <a16:creationId xmlns:a16="http://schemas.microsoft.com/office/drawing/2014/main" id="{B747687D-F643-C272-BC5C-EEF88C902DCE}"/>
              </a:ext>
            </a:extLst>
          </p:cNvPr>
          <p:cNvSpPr>
            <a:spLocks noGrp="1"/>
          </p:cNvSpPr>
          <p:nvPr>
            <p:ph type="body" sz="quarter" idx="31" hasCustomPrompt="1"/>
          </p:nvPr>
        </p:nvSpPr>
        <p:spPr>
          <a:xfrm>
            <a:off x="1883521" y="2375020"/>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3" name="Text Placeholder 16">
            <a:extLst>
              <a:ext uri="{FF2B5EF4-FFF2-40B4-BE49-F238E27FC236}">
                <a16:creationId xmlns:a16="http://schemas.microsoft.com/office/drawing/2014/main" id="{1CDC655A-8EA3-A060-43A6-0594734D1F2C}"/>
              </a:ext>
            </a:extLst>
          </p:cNvPr>
          <p:cNvSpPr>
            <a:spLocks noGrp="1"/>
          </p:cNvSpPr>
          <p:nvPr>
            <p:ph type="body" sz="quarter" idx="32" hasCustomPrompt="1"/>
          </p:nvPr>
        </p:nvSpPr>
        <p:spPr>
          <a:xfrm>
            <a:off x="1883521" y="2739780"/>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4" name="Text Placeholder 15">
            <a:extLst>
              <a:ext uri="{FF2B5EF4-FFF2-40B4-BE49-F238E27FC236}">
                <a16:creationId xmlns:a16="http://schemas.microsoft.com/office/drawing/2014/main" id="{C1F5548D-1534-071C-FA2D-BF98FEA966FC}"/>
              </a:ext>
            </a:extLst>
          </p:cNvPr>
          <p:cNvSpPr>
            <a:spLocks noGrp="1"/>
          </p:cNvSpPr>
          <p:nvPr>
            <p:ph type="body" sz="quarter" idx="33" hasCustomPrompt="1"/>
          </p:nvPr>
        </p:nvSpPr>
        <p:spPr>
          <a:xfrm>
            <a:off x="40767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5" name="Text Placeholder 16">
            <a:extLst>
              <a:ext uri="{FF2B5EF4-FFF2-40B4-BE49-F238E27FC236}">
                <a16:creationId xmlns:a16="http://schemas.microsoft.com/office/drawing/2014/main" id="{54AC81E1-9BDA-9102-DC0C-45546EBE1140}"/>
              </a:ext>
            </a:extLst>
          </p:cNvPr>
          <p:cNvSpPr>
            <a:spLocks noGrp="1"/>
          </p:cNvSpPr>
          <p:nvPr>
            <p:ph type="body" sz="quarter" idx="34" hasCustomPrompt="1"/>
          </p:nvPr>
        </p:nvSpPr>
        <p:spPr>
          <a:xfrm>
            <a:off x="40767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6" name="Text Placeholder 16">
            <a:extLst>
              <a:ext uri="{FF2B5EF4-FFF2-40B4-BE49-F238E27FC236}">
                <a16:creationId xmlns:a16="http://schemas.microsoft.com/office/drawing/2014/main" id="{41A3F643-10E9-92BA-A352-E9F8D8D4DB64}"/>
              </a:ext>
            </a:extLst>
          </p:cNvPr>
          <p:cNvSpPr>
            <a:spLocks noGrp="1"/>
          </p:cNvSpPr>
          <p:nvPr>
            <p:ph type="body" sz="quarter" idx="35" hasCustomPrompt="1"/>
          </p:nvPr>
        </p:nvSpPr>
        <p:spPr>
          <a:xfrm>
            <a:off x="40767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1" name="Text Placeholder 16">
            <a:extLst>
              <a:ext uri="{FF2B5EF4-FFF2-40B4-BE49-F238E27FC236}">
                <a16:creationId xmlns:a16="http://schemas.microsoft.com/office/drawing/2014/main" id="{EC93B6E3-88F3-12CE-49F8-373DE5537AA7}"/>
              </a:ext>
            </a:extLst>
          </p:cNvPr>
          <p:cNvSpPr>
            <a:spLocks noGrp="1"/>
          </p:cNvSpPr>
          <p:nvPr>
            <p:ph type="body" sz="quarter" idx="39" hasCustomPrompt="1"/>
          </p:nvPr>
        </p:nvSpPr>
        <p:spPr>
          <a:xfrm rot="5400000">
            <a:off x="1046415"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2" name="Text Placeholder 16">
            <a:extLst>
              <a:ext uri="{FF2B5EF4-FFF2-40B4-BE49-F238E27FC236}">
                <a16:creationId xmlns:a16="http://schemas.microsoft.com/office/drawing/2014/main" id="{915BD51F-B042-8555-E56B-522ED9981C03}"/>
              </a:ext>
            </a:extLst>
          </p:cNvPr>
          <p:cNvSpPr>
            <a:spLocks noGrp="1"/>
          </p:cNvSpPr>
          <p:nvPr>
            <p:ph type="body" sz="quarter" idx="40" hasCustomPrompt="1"/>
          </p:nvPr>
        </p:nvSpPr>
        <p:spPr>
          <a:xfrm rot="5400000">
            <a:off x="10063417"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3" name="Text Placeholder 15">
            <a:extLst>
              <a:ext uri="{FF2B5EF4-FFF2-40B4-BE49-F238E27FC236}">
                <a16:creationId xmlns:a16="http://schemas.microsoft.com/office/drawing/2014/main" id="{7DF43CA5-62EC-ECED-FF2A-9B8D851A1202}"/>
              </a:ext>
            </a:extLst>
          </p:cNvPr>
          <p:cNvSpPr>
            <a:spLocks noGrp="1"/>
          </p:cNvSpPr>
          <p:nvPr>
            <p:ph type="body" sz="quarter" idx="41" hasCustomPrompt="1"/>
          </p:nvPr>
        </p:nvSpPr>
        <p:spPr>
          <a:xfrm>
            <a:off x="7924800" y="2152324"/>
            <a:ext cx="2739279" cy="236951"/>
          </a:xfrm>
        </p:spPr>
        <p:txBody>
          <a:bodyPr>
            <a:noAutofit/>
          </a:bodyPr>
          <a:lstStyle>
            <a:lvl1pPr marL="0" indent="0" algn="r">
              <a:buNone/>
              <a:defRPr sz="1200" spc="300">
                <a:solidFill>
                  <a:schemeClr val="bg1"/>
                </a:solidFill>
              </a:defRPr>
            </a:lvl1pPr>
          </a:lstStyle>
          <a:p>
            <a:r>
              <a:rPr lang="en-US">
                <a:effectLst/>
                <a:latin typeface="Arial" panose="020B0604020202020204" pitchFamily="34" charset="0"/>
              </a:rPr>
              <a:t>TITLE</a:t>
            </a:r>
          </a:p>
        </p:txBody>
      </p:sp>
      <p:sp>
        <p:nvSpPr>
          <p:cNvPr id="24" name="Text Placeholder 16">
            <a:extLst>
              <a:ext uri="{FF2B5EF4-FFF2-40B4-BE49-F238E27FC236}">
                <a16:creationId xmlns:a16="http://schemas.microsoft.com/office/drawing/2014/main" id="{AF483B1D-CE57-B97A-DB7B-77B27E9250A1}"/>
              </a:ext>
            </a:extLst>
          </p:cNvPr>
          <p:cNvSpPr>
            <a:spLocks noGrp="1"/>
          </p:cNvSpPr>
          <p:nvPr>
            <p:ph type="body" sz="quarter" idx="42" hasCustomPrompt="1"/>
          </p:nvPr>
        </p:nvSpPr>
        <p:spPr>
          <a:xfrm>
            <a:off x="7924800" y="2375020"/>
            <a:ext cx="2739279" cy="374413"/>
          </a:xfrm>
        </p:spPr>
        <p:txBody>
          <a:bodyPr>
            <a:noAutofit/>
          </a:bodyPr>
          <a:lstStyle>
            <a:lvl1pPr marL="0" indent="0" algn="r">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26" name="Text Placeholder 16">
            <a:extLst>
              <a:ext uri="{FF2B5EF4-FFF2-40B4-BE49-F238E27FC236}">
                <a16:creationId xmlns:a16="http://schemas.microsoft.com/office/drawing/2014/main" id="{24789BFC-36BD-3755-AA53-DAA3B362831E}"/>
              </a:ext>
            </a:extLst>
          </p:cNvPr>
          <p:cNvSpPr>
            <a:spLocks noGrp="1"/>
          </p:cNvSpPr>
          <p:nvPr>
            <p:ph type="body" sz="quarter" idx="43" hasCustomPrompt="1"/>
          </p:nvPr>
        </p:nvSpPr>
        <p:spPr>
          <a:xfrm>
            <a:off x="7924800" y="2739780"/>
            <a:ext cx="2739279" cy="697639"/>
          </a:xfrm>
        </p:spPr>
        <p:txBody>
          <a:bodyPr>
            <a:noAutofit/>
          </a:bodyPr>
          <a:lstStyle>
            <a:lvl1pPr marL="0" indent="0" algn="r">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 Placeholder 15">
            <a:extLst>
              <a:ext uri="{FF2B5EF4-FFF2-40B4-BE49-F238E27FC236}">
                <a16:creationId xmlns:a16="http://schemas.microsoft.com/office/drawing/2014/main" id="{6E97D195-DD3E-B7B1-8C6D-887731EFE104}"/>
              </a:ext>
            </a:extLst>
          </p:cNvPr>
          <p:cNvSpPr>
            <a:spLocks noGrp="1"/>
          </p:cNvSpPr>
          <p:nvPr>
            <p:ph type="body" sz="quarter" idx="44" hasCustomPrompt="1"/>
          </p:nvPr>
        </p:nvSpPr>
        <p:spPr>
          <a:xfrm>
            <a:off x="73152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3" name="Text Placeholder 16">
            <a:extLst>
              <a:ext uri="{FF2B5EF4-FFF2-40B4-BE49-F238E27FC236}">
                <a16:creationId xmlns:a16="http://schemas.microsoft.com/office/drawing/2014/main" id="{84970E94-6275-4315-730F-6397AD79E354}"/>
              </a:ext>
            </a:extLst>
          </p:cNvPr>
          <p:cNvSpPr>
            <a:spLocks noGrp="1"/>
          </p:cNvSpPr>
          <p:nvPr>
            <p:ph type="body" sz="quarter" idx="45" hasCustomPrompt="1"/>
          </p:nvPr>
        </p:nvSpPr>
        <p:spPr>
          <a:xfrm>
            <a:off x="73152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8" name="Text Placeholder 16">
            <a:extLst>
              <a:ext uri="{FF2B5EF4-FFF2-40B4-BE49-F238E27FC236}">
                <a16:creationId xmlns:a16="http://schemas.microsoft.com/office/drawing/2014/main" id="{473554BF-FB6C-687B-879A-9C3F4C2218AC}"/>
              </a:ext>
            </a:extLst>
          </p:cNvPr>
          <p:cNvSpPr>
            <a:spLocks noGrp="1"/>
          </p:cNvSpPr>
          <p:nvPr>
            <p:ph type="body" sz="quarter" idx="46" hasCustomPrompt="1"/>
          </p:nvPr>
        </p:nvSpPr>
        <p:spPr>
          <a:xfrm>
            <a:off x="73152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0" name="TextBox 9">
            <a:extLst>
              <a:ext uri="{FF2B5EF4-FFF2-40B4-BE49-F238E27FC236}">
                <a16:creationId xmlns:a16="http://schemas.microsoft.com/office/drawing/2014/main" id="{AEB5EF95-FF60-9D1F-64AD-9CC65698B1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2609729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05225734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155594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Infographic Slide 3">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596774"/>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1" name="Text Placeholder 16">
            <a:extLst>
              <a:ext uri="{FF2B5EF4-FFF2-40B4-BE49-F238E27FC236}">
                <a16:creationId xmlns:a16="http://schemas.microsoft.com/office/drawing/2014/main" id="{96B3DB35-4390-8415-7050-4297DCA4C11C}"/>
              </a:ext>
            </a:extLst>
          </p:cNvPr>
          <p:cNvSpPr>
            <a:spLocks noGrp="1"/>
          </p:cNvSpPr>
          <p:nvPr>
            <p:ph type="body" sz="quarter" idx="41" hasCustomPrompt="1"/>
          </p:nvPr>
        </p:nvSpPr>
        <p:spPr>
          <a:xfrm>
            <a:off x="4851401"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2" name="Text Placeholder 15">
            <a:extLst>
              <a:ext uri="{FF2B5EF4-FFF2-40B4-BE49-F238E27FC236}">
                <a16:creationId xmlns:a16="http://schemas.microsoft.com/office/drawing/2014/main" id="{92DE51A5-388C-9873-CE4A-10126392FE01}"/>
              </a:ext>
            </a:extLst>
          </p:cNvPr>
          <p:cNvSpPr>
            <a:spLocks noGrp="1"/>
          </p:cNvSpPr>
          <p:nvPr>
            <p:ph type="body" sz="quarter" idx="30" hasCustomPrompt="1"/>
          </p:nvPr>
        </p:nvSpPr>
        <p:spPr>
          <a:xfrm>
            <a:off x="485140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3" name="Text Placeholder 16">
            <a:extLst>
              <a:ext uri="{FF2B5EF4-FFF2-40B4-BE49-F238E27FC236}">
                <a16:creationId xmlns:a16="http://schemas.microsoft.com/office/drawing/2014/main" id="{A2F526AC-7CB4-4584-D5C5-4C5216828E14}"/>
              </a:ext>
            </a:extLst>
          </p:cNvPr>
          <p:cNvSpPr>
            <a:spLocks noGrp="1"/>
          </p:cNvSpPr>
          <p:nvPr>
            <p:ph type="body" sz="quarter" idx="31" hasCustomPrompt="1"/>
          </p:nvPr>
        </p:nvSpPr>
        <p:spPr>
          <a:xfrm>
            <a:off x="485140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6" name="Text Placeholder 15">
            <a:extLst>
              <a:ext uri="{FF2B5EF4-FFF2-40B4-BE49-F238E27FC236}">
                <a16:creationId xmlns:a16="http://schemas.microsoft.com/office/drawing/2014/main" id="{38355C7C-0F91-653C-CAA6-CDFBD218ECE5}"/>
              </a:ext>
            </a:extLst>
          </p:cNvPr>
          <p:cNvSpPr>
            <a:spLocks noGrp="1"/>
          </p:cNvSpPr>
          <p:nvPr>
            <p:ph type="body" sz="quarter" idx="43" hasCustomPrompt="1"/>
          </p:nvPr>
        </p:nvSpPr>
        <p:spPr>
          <a:xfrm>
            <a:off x="72096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7" name="Text Placeholder 16">
            <a:extLst>
              <a:ext uri="{FF2B5EF4-FFF2-40B4-BE49-F238E27FC236}">
                <a16:creationId xmlns:a16="http://schemas.microsoft.com/office/drawing/2014/main" id="{40CAF9FF-DD78-F44D-96B9-550C2D0D590D}"/>
              </a:ext>
            </a:extLst>
          </p:cNvPr>
          <p:cNvSpPr>
            <a:spLocks noGrp="1"/>
          </p:cNvSpPr>
          <p:nvPr>
            <p:ph type="body" sz="quarter" idx="44" hasCustomPrompt="1"/>
          </p:nvPr>
        </p:nvSpPr>
        <p:spPr>
          <a:xfrm>
            <a:off x="72096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5">
            <a:extLst>
              <a:ext uri="{FF2B5EF4-FFF2-40B4-BE49-F238E27FC236}">
                <a16:creationId xmlns:a16="http://schemas.microsoft.com/office/drawing/2014/main" id="{0DE42956-9862-C2EF-5C6C-BEE15F131DC6}"/>
              </a:ext>
            </a:extLst>
          </p:cNvPr>
          <p:cNvSpPr>
            <a:spLocks noGrp="1"/>
          </p:cNvSpPr>
          <p:nvPr>
            <p:ph type="body" sz="quarter" idx="46" hasCustomPrompt="1"/>
          </p:nvPr>
        </p:nvSpPr>
        <p:spPr>
          <a:xfrm>
            <a:off x="95337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20" name="Text Placeholder 16">
            <a:extLst>
              <a:ext uri="{FF2B5EF4-FFF2-40B4-BE49-F238E27FC236}">
                <a16:creationId xmlns:a16="http://schemas.microsoft.com/office/drawing/2014/main" id="{295284A2-AC16-DB1A-BCF3-839EAB75F5FD}"/>
              </a:ext>
            </a:extLst>
          </p:cNvPr>
          <p:cNvSpPr>
            <a:spLocks noGrp="1"/>
          </p:cNvSpPr>
          <p:nvPr>
            <p:ph type="body" sz="quarter" idx="47" hasCustomPrompt="1"/>
          </p:nvPr>
        </p:nvSpPr>
        <p:spPr>
          <a:xfrm>
            <a:off x="95337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9F0FA536-2D67-438F-7E23-FF35E050137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29C6B5C0-46DF-B869-D29F-818CFBB50654}"/>
              </a:ext>
            </a:extLst>
          </p:cNvPr>
          <p:cNvSpPr>
            <a:spLocks noGrp="1"/>
          </p:cNvSpPr>
          <p:nvPr>
            <p:ph type="body" sz="quarter" idx="50" hasCustomPrompt="1"/>
          </p:nvPr>
        </p:nvSpPr>
        <p:spPr>
          <a:xfrm>
            <a:off x="7205004"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B8EA4015-4052-07CA-13DA-626F98EDBCFE}"/>
              </a:ext>
            </a:extLst>
          </p:cNvPr>
          <p:cNvSpPr>
            <a:spLocks noGrp="1"/>
          </p:cNvSpPr>
          <p:nvPr>
            <p:ph type="body" sz="quarter" idx="51" hasCustomPrompt="1"/>
          </p:nvPr>
        </p:nvSpPr>
        <p:spPr>
          <a:xfrm>
            <a:off x="9525000"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FA37DF8B-ACB6-8529-9831-468F5F20F2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73D3B25F-FAE7-0F60-AA1B-C8F052F093F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685127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Infographic Slide 4">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234982"/>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475697"/>
            <a:ext cx="3466327" cy="111392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a:t>
            </a:r>
            <a:r>
              <a:rPr lang="en-US" err="1">
                <a:effectLst/>
                <a:latin typeface="Arial" panose="020B0604020202020204" pitchFamily="34" charset="0"/>
              </a:rPr>
              <a:t>dictuam</a:t>
            </a:r>
            <a:r>
              <a:rPr lang="en-US">
                <a:effectLst/>
                <a:latin typeface="Arial" panose="020B0604020202020204" pitchFamily="34" charset="0"/>
              </a:rPr>
              <a:t>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776673"/>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3" name="Chart Placeholder 23">
            <a:extLst>
              <a:ext uri="{FF2B5EF4-FFF2-40B4-BE49-F238E27FC236}">
                <a16:creationId xmlns:a16="http://schemas.microsoft.com/office/drawing/2014/main" id="{0884B98A-CC76-5A4F-17B2-7BB18F3B9098}"/>
              </a:ext>
            </a:extLst>
          </p:cNvPr>
          <p:cNvSpPr>
            <a:spLocks noGrp="1"/>
          </p:cNvSpPr>
          <p:nvPr>
            <p:ph type="chart" sz="quarter" idx="54" hasCustomPrompt="1"/>
          </p:nvPr>
        </p:nvSpPr>
        <p:spPr>
          <a:xfrm>
            <a:off x="5346700" y="1600057"/>
            <a:ext cx="6311900" cy="4089400"/>
          </a:xfrm>
        </p:spPr>
        <p:txBody>
          <a:bodyPr anchor="ctr">
            <a:normAutofit/>
          </a:bodyPr>
          <a:lstStyle>
            <a:lvl1pPr marL="0" indent="0" algn="ctr">
              <a:buNone/>
              <a:defRPr sz="2000"/>
            </a:lvl1pPr>
          </a:lstStyle>
          <a:p>
            <a:r>
              <a:rPr lang="en-US"/>
              <a:t>Chart</a:t>
            </a:r>
          </a:p>
        </p:txBody>
      </p:sp>
      <p:pic>
        <p:nvPicPr>
          <p:cNvPr id="3" name="Picture 2">
            <a:extLst>
              <a:ext uri="{FF2B5EF4-FFF2-40B4-BE49-F238E27FC236}">
                <a16:creationId xmlns:a16="http://schemas.microsoft.com/office/drawing/2014/main" id="{C7BDEA47-5A80-02D3-8344-0EF5706130AF}"/>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2" name="TextBox 1">
            <a:extLst>
              <a:ext uri="{FF2B5EF4-FFF2-40B4-BE49-F238E27FC236}">
                <a16:creationId xmlns:a16="http://schemas.microsoft.com/office/drawing/2014/main" id="{38317D8F-C422-1537-2800-5403448C4C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1D41AE07-C64E-3C08-9F78-C9FE367E9D3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5FD6CC78-55B8-726F-3FC1-3785D7CE996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7371053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Infographic Slide 5">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12" name="Chart Placeholder 11">
            <a:extLst>
              <a:ext uri="{FF2B5EF4-FFF2-40B4-BE49-F238E27FC236}">
                <a16:creationId xmlns:a16="http://schemas.microsoft.com/office/drawing/2014/main" id="{B35EA068-CA2E-B09B-E177-60C93CD67243}"/>
              </a:ext>
            </a:extLst>
          </p:cNvPr>
          <p:cNvSpPr>
            <a:spLocks noGrp="1"/>
          </p:cNvSpPr>
          <p:nvPr>
            <p:ph type="chart" sz="quarter" idx="55" hasCustomPrompt="1"/>
          </p:nvPr>
        </p:nvSpPr>
        <p:spPr>
          <a:xfrm>
            <a:off x="7645712" y="509588"/>
            <a:ext cx="1723140" cy="1724025"/>
          </a:xfrm>
        </p:spPr>
        <p:txBody>
          <a:bodyPr anchor="ctr">
            <a:normAutofit/>
          </a:bodyPr>
          <a:lstStyle>
            <a:lvl1pPr marL="0" indent="0" algn="ctr">
              <a:buNone/>
              <a:defRPr sz="2000"/>
            </a:lvl1pPr>
          </a:lstStyle>
          <a:p>
            <a:r>
              <a:rPr lang="en-US"/>
              <a:t>Chart</a:t>
            </a:r>
          </a:p>
        </p:txBody>
      </p:sp>
      <p:sp>
        <p:nvSpPr>
          <p:cNvPr id="13" name="Chart Placeholder 11">
            <a:extLst>
              <a:ext uri="{FF2B5EF4-FFF2-40B4-BE49-F238E27FC236}">
                <a16:creationId xmlns:a16="http://schemas.microsoft.com/office/drawing/2014/main" id="{DE2B2398-DAA7-051A-8D45-3DAAD6BEB064}"/>
              </a:ext>
            </a:extLst>
          </p:cNvPr>
          <p:cNvSpPr>
            <a:spLocks noGrp="1"/>
          </p:cNvSpPr>
          <p:nvPr>
            <p:ph type="chart" sz="quarter" idx="56" hasCustomPrompt="1"/>
          </p:nvPr>
        </p:nvSpPr>
        <p:spPr>
          <a:xfrm>
            <a:off x="9525000" y="509588"/>
            <a:ext cx="1723140" cy="1724025"/>
          </a:xfrm>
        </p:spPr>
        <p:txBody>
          <a:bodyPr anchor="ctr">
            <a:normAutofit/>
          </a:bodyPr>
          <a:lstStyle>
            <a:lvl1pPr marL="0" indent="0" algn="ctr">
              <a:buNone/>
              <a:defRPr sz="2000"/>
            </a:lvl1pPr>
          </a:lstStyle>
          <a:p>
            <a:r>
              <a:rPr lang="en-US"/>
              <a:t>Chart</a:t>
            </a:r>
          </a:p>
        </p:txBody>
      </p:sp>
      <p:sp>
        <p:nvSpPr>
          <p:cNvPr id="30" name="Chart Placeholder 11">
            <a:extLst>
              <a:ext uri="{FF2B5EF4-FFF2-40B4-BE49-F238E27FC236}">
                <a16:creationId xmlns:a16="http://schemas.microsoft.com/office/drawing/2014/main" id="{0EA37DD6-EBD8-7484-D864-A35CF4F3C0CF}"/>
              </a:ext>
            </a:extLst>
          </p:cNvPr>
          <p:cNvSpPr>
            <a:spLocks noGrp="1"/>
          </p:cNvSpPr>
          <p:nvPr>
            <p:ph type="chart" sz="quarter" idx="57" hasCustomPrompt="1"/>
          </p:nvPr>
        </p:nvSpPr>
        <p:spPr>
          <a:xfrm>
            <a:off x="7645712" y="2437150"/>
            <a:ext cx="1723140" cy="1724025"/>
          </a:xfrm>
        </p:spPr>
        <p:txBody>
          <a:bodyPr anchor="ctr">
            <a:normAutofit/>
          </a:bodyPr>
          <a:lstStyle>
            <a:lvl1pPr marL="0" indent="0" algn="ctr">
              <a:buNone/>
              <a:defRPr sz="2000"/>
            </a:lvl1pPr>
          </a:lstStyle>
          <a:p>
            <a:r>
              <a:rPr lang="en-US"/>
              <a:t>Chart</a:t>
            </a:r>
          </a:p>
        </p:txBody>
      </p:sp>
      <p:sp>
        <p:nvSpPr>
          <p:cNvPr id="31" name="Chart Placeholder 11">
            <a:extLst>
              <a:ext uri="{FF2B5EF4-FFF2-40B4-BE49-F238E27FC236}">
                <a16:creationId xmlns:a16="http://schemas.microsoft.com/office/drawing/2014/main" id="{F218EF0B-389B-5269-E539-4634AFD3EBEC}"/>
              </a:ext>
            </a:extLst>
          </p:cNvPr>
          <p:cNvSpPr>
            <a:spLocks noGrp="1"/>
          </p:cNvSpPr>
          <p:nvPr>
            <p:ph type="chart" sz="quarter" idx="58" hasCustomPrompt="1"/>
          </p:nvPr>
        </p:nvSpPr>
        <p:spPr>
          <a:xfrm>
            <a:off x="9525000" y="2437150"/>
            <a:ext cx="1723140" cy="1724025"/>
          </a:xfrm>
        </p:spPr>
        <p:txBody>
          <a:bodyPr anchor="ctr">
            <a:normAutofit/>
          </a:bodyPr>
          <a:lstStyle>
            <a:lvl1pPr marL="0" indent="0" algn="ctr">
              <a:buNone/>
              <a:defRPr sz="2000"/>
            </a:lvl1pPr>
          </a:lstStyle>
          <a:p>
            <a:r>
              <a:rPr lang="en-US"/>
              <a:t>Chart</a:t>
            </a:r>
          </a:p>
        </p:txBody>
      </p:sp>
      <p:sp>
        <p:nvSpPr>
          <p:cNvPr id="32" name="Chart Placeholder 11">
            <a:extLst>
              <a:ext uri="{FF2B5EF4-FFF2-40B4-BE49-F238E27FC236}">
                <a16:creationId xmlns:a16="http://schemas.microsoft.com/office/drawing/2014/main" id="{757B5271-0A18-70EA-934F-315BFEE190DB}"/>
              </a:ext>
            </a:extLst>
          </p:cNvPr>
          <p:cNvSpPr>
            <a:spLocks noGrp="1"/>
          </p:cNvSpPr>
          <p:nvPr>
            <p:ph type="chart" sz="quarter" idx="59" hasCustomPrompt="1"/>
          </p:nvPr>
        </p:nvSpPr>
        <p:spPr>
          <a:xfrm>
            <a:off x="7645712" y="4404610"/>
            <a:ext cx="1723140" cy="1724025"/>
          </a:xfrm>
        </p:spPr>
        <p:txBody>
          <a:bodyPr anchor="ctr">
            <a:normAutofit/>
          </a:bodyPr>
          <a:lstStyle>
            <a:lvl1pPr marL="0" indent="0" algn="ctr">
              <a:buNone/>
              <a:defRPr sz="2000"/>
            </a:lvl1pPr>
          </a:lstStyle>
          <a:p>
            <a:r>
              <a:rPr lang="en-US"/>
              <a:t>Chart</a:t>
            </a:r>
          </a:p>
        </p:txBody>
      </p:sp>
      <p:sp>
        <p:nvSpPr>
          <p:cNvPr id="33" name="Chart Placeholder 11">
            <a:extLst>
              <a:ext uri="{FF2B5EF4-FFF2-40B4-BE49-F238E27FC236}">
                <a16:creationId xmlns:a16="http://schemas.microsoft.com/office/drawing/2014/main" id="{9751C894-3B07-9883-9779-E4CE2501182B}"/>
              </a:ext>
            </a:extLst>
          </p:cNvPr>
          <p:cNvSpPr>
            <a:spLocks noGrp="1"/>
          </p:cNvSpPr>
          <p:nvPr>
            <p:ph type="chart" sz="quarter" idx="60" hasCustomPrompt="1"/>
          </p:nvPr>
        </p:nvSpPr>
        <p:spPr>
          <a:xfrm>
            <a:off x="9525000" y="4404610"/>
            <a:ext cx="1723140" cy="1724025"/>
          </a:xfrm>
        </p:spPr>
        <p:txBody>
          <a:bodyPr anchor="ctr">
            <a:normAutofit/>
          </a:bodyPr>
          <a:lstStyle>
            <a:lvl1pPr marL="0" indent="0" algn="ctr">
              <a:buNone/>
              <a:defRPr sz="2000"/>
            </a:lvl1pPr>
          </a:lstStyle>
          <a:p>
            <a:r>
              <a:rPr lang="en-US"/>
              <a:t>Chart</a:t>
            </a:r>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4D024D05-E6DA-E748-CA1A-078C07EC3343}"/>
              </a:ext>
            </a:extLst>
          </p:cNvPr>
          <p:cNvSpPr>
            <a:spLocks noGrp="1"/>
          </p:cNvSpPr>
          <p:nvPr>
            <p:ph type="body" sz="quarter" idx="41" hasCustomPrompt="1"/>
          </p:nvPr>
        </p:nvSpPr>
        <p:spPr>
          <a:xfrm>
            <a:off x="6273800" y="16554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5" name="Text Placeholder 16">
            <a:extLst>
              <a:ext uri="{FF2B5EF4-FFF2-40B4-BE49-F238E27FC236}">
                <a16:creationId xmlns:a16="http://schemas.microsoft.com/office/drawing/2014/main" id="{B855203D-3793-4FC0-A513-B2B47AB442C1}"/>
              </a:ext>
            </a:extLst>
          </p:cNvPr>
          <p:cNvSpPr>
            <a:spLocks noGrp="1"/>
          </p:cNvSpPr>
          <p:nvPr>
            <p:ph type="body" sz="quarter" idx="42" hasCustomPrompt="1"/>
          </p:nvPr>
        </p:nvSpPr>
        <p:spPr>
          <a:xfrm>
            <a:off x="6273800" y="18923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D9457618-99FB-EDA2-EE44-16959AD21CC3}"/>
              </a:ext>
            </a:extLst>
          </p:cNvPr>
          <p:cNvSpPr>
            <a:spLocks noGrp="1"/>
          </p:cNvSpPr>
          <p:nvPr>
            <p:ph type="body" sz="quarter" idx="43" hasCustomPrompt="1"/>
          </p:nvPr>
        </p:nvSpPr>
        <p:spPr>
          <a:xfrm>
            <a:off x="6273800" y="35731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7" name="Text Placeholder 16">
            <a:extLst>
              <a:ext uri="{FF2B5EF4-FFF2-40B4-BE49-F238E27FC236}">
                <a16:creationId xmlns:a16="http://schemas.microsoft.com/office/drawing/2014/main" id="{F0DA17F6-1B4F-D046-F003-59ECC5951602}"/>
              </a:ext>
            </a:extLst>
          </p:cNvPr>
          <p:cNvSpPr>
            <a:spLocks noGrp="1"/>
          </p:cNvSpPr>
          <p:nvPr>
            <p:ph type="body" sz="quarter" idx="44" hasCustomPrompt="1"/>
          </p:nvPr>
        </p:nvSpPr>
        <p:spPr>
          <a:xfrm>
            <a:off x="6273800" y="38100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CB3FB7F6-571B-44C1-922C-3C672C3E7CF3}"/>
              </a:ext>
            </a:extLst>
          </p:cNvPr>
          <p:cNvSpPr>
            <a:spLocks noGrp="1"/>
          </p:cNvSpPr>
          <p:nvPr>
            <p:ph type="body" sz="quarter" idx="45" hasCustomPrompt="1"/>
          </p:nvPr>
        </p:nvSpPr>
        <p:spPr>
          <a:xfrm>
            <a:off x="6273800" y="55162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EDD490AA-411F-6ACB-BFE8-B8BD2C31C3A4}"/>
              </a:ext>
            </a:extLst>
          </p:cNvPr>
          <p:cNvSpPr>
            <a:spLocks noGrp="1"/>
          </p:cNvSpPr>
          <p:nvPr>
            <p:ph type="body" sz="quarter" idx="46" hasCustomPrompt="1"/>
          </p:nvPr>
        </p:nvSpPr>
        <p:spPr>
          <a:xfrm>
            <a:off x="6273800" y="57531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0" name="Text Placeholder 16">
            <a:extLst>
              <a:ext uri="{FF2B5EF4-FFF2-40B4-BE49-F238E27FC236}">
                <a16:creationId xmlns:a16="http://schemas.microsoft.com/office/drawing/2014/main" id="{9B88BB15-A4AD-BECA-B170-AF73DF7AE72C}"/>
              </a:ext>
            </a:extLst>
          </p:cNvPr>
          <p:cNvSpPr>
            <a:spLocks noGrp="1"/>
          </p:cNvSpPr>
          <p:nvPr>
            <p:ph type="body" sz="quarter" idx="47" hasCustomPrompt="1"/>
          </p:nvPr>
        </p:nvSpPr>
        <p:spPr>
          <a:xfrm>
            <a:off x="80137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7A0F690C-A08A-F762-C7C8-3E785F269506}"/>
              </a:ext>
            </a:extLst>
          </p:cNvPr>
          <p:cNvSpPr>
            <a:spLocks noGrp="1"/>
          </p:cNvSpPr>
          <p:nvPr>
            <p:ph type="body" sz="quarter" idx="48" hasCustomPrompt="1"/>
          </p:nvPr>
        </p:nvSpPr>
        <p:spPr>
          <a:xfrm>
            <a:off x="99568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5F12CDFB-4DC1-BAFD-8E32-2077D5F0A5BF}"/>
              </a:ext>
            </a:extLst>
          </p:cNvPr>
          <p:cNvSpPr>
            <a:spLocks noGrp="1"/>
          </p:cNvSpPr>
          <p:nvPr>
            <p:ph type="body" sz="quarter" idx="49" hasCustomPrompt="1"/>
          </p:nvPr>
        </p:nvSpPr>
        <p:spPr>
          <a:xfrm>
            <a:off x="8013700"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F14BE73-7DFF-7B9F-2B9F-C4A3757BC69C}"/>
              </a:ext>
            </a:extLst>
          </p:cNvPr>
          <p:cNvSpPr>
            <a:spLocks noGrp="1"/>
          </p:cNvSpPr>
          <p:nvPr>
            <p:ph type="body" sz="quarter" idx="50" hasCustomPrompt="1"/>
          </p:nvPr>
        </p:nvSpPr>
        <p:spPr>
          <a:xfrm>
            <a:off x="9913936"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4C420495-6280-3462-8257-7EB183C94A21}"/>
              </a:ext>
            </a:extLst>
          </p:cNvPr>
          <p:cNvSpPr>
            <a:spLocks noGrp="1"/>
          </p:cNvSpPr>
          <p:nvPr>
            <p:ph type="body" sz="quarter" idx="51" hasCustomPrompt="1"/>
          </p:nvPr>
        </p:nvSpPr>
        <p:spPr>
          <a:xfrm>
            <a:off x="8013700"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73AD044A-FA2D-DFA3-1220-732265423771}"/>
              </a:ext>
            </a:extLst>
          </p:cNvPr>
          <p:cNvSpPr>
            <a:spLocks noGrp="1"/>
          </p:cNvSpPr>
          <p:nvPr>
            <p:ph type="body" sz="quarter" idx="52" hasCustomPrompt="1"/>
          </p:nvPr>
        </p:nvSpPr>
        <p:spPr>
          <a:xfrm>
            <a:off x="9913936"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88A5105-8BB2-8434-7539-5F63905D3678}"/>
              </a:ext>
            </a:extLst>
          </p:cNvPr>
          <p:cNvSpPr>
            <a:spLocks noGrp="1"/>
          </p:cNvSpPr>
          <p:nvPr>
            <p:ph type="body" sz="quarter" idx="53" hasCustomPrompt="1"/>
          </p:nvPr>
        </p:nvSpPr>
        <p:spPr>
          <a:xfrm>
            <a:off x="8013700"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7" name="Text Placeholder 16">
            <a:extLst>
              <a:ext uri="{FF2B5EF4-FFF2-40B4-BE49-F238E27FC236}">
                <a16:creationId xmlns:a16="http://schemas.microsoft.com/office/drawing/2014/main" id="{C23DD8E4-AB10-1137-A467-BFB059ADFF88}"/>
              </a:ext>
            </a:extLst>
          </p:cNvPr>
          <p:cNvSpPr>
            <a:spLocks noGrp="1"/>
          </p:cNvSpPr>
          <p:nvPr>
            <p:ph type="body" sz="quarter" idx="54" hasCustomPrompt="1"/>
          </p:nvPr>
        </p:nvSpPr>
        <p:spPr>
          <a:xfrm>
            <a:off x="9913936"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7" name="Text Placeholder 16">
            <a:extLst>
              <a:ext uri="{FF2B5EF4-FFF2-40B4-BE49-F238E27FC236}">
                <a16:creationId xmlns:a16="http://schemas.microsoft.com/office/drawing/2014/main" id="{EF33049E-D7BC-C9CC-5823-846825F40DE5}"/>
              </a:ext>
            </a:extLst>
          </p:cNvPr>
          <p:cNvSpPr>
            <a:spLocks noGrp="1"/>
          </p:cNvSpPr>
          <p:nvPr>
            <p:ph type="body" sz="quarter" idx="40" hasCustomPrompt="1"/>
          </p:nvPr>
        </p:nvSpPr>
        <p:spPr>
          <a:xfrm>
            <a:off x="1214864" y="5007520"/>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9" name="Text Placeholder 15">
            <a:extLst>
              <a:ext uri="{FF2B5EF4-FFF2-40B4-BE49-F238E27FC236}">
                <a16:creationId xmlns:a16="http://schemas.microsoft.com/office/drawing/2014/main" id="{0CF2BF9D-0AE0-9F69-7476-7BFA501AD8F9}"/>
              </a:ext>
            </a:extLst>
          </p:cNvPr>
          <p:cNvSpPr>
            <a:spLocks noGrp="1"/>
          </p:cNvSpPr>
          <p:nvPr>
            <p:ph type="body" sz="quarter" idx="37" hasCustomPrompt="1"/>
          </p:nvPr>
        </p:nvSpPr>
        <p:spPr>
          <a:xfrm>
            <a:off x="1080272" y="146956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0" name="Text Placeholder 16">
            <a:extLst>
              <a:ext uri="{FF2B5EF4-FFF2-40B4-BE49-F238E27FC236}">
                <a16:creationId xmlns:a16="http://schemas.microsoft.com/office/drawing/2014/main" id="{43596410-884D-CB66-47E4-8089F3C11852}"/>
              </a:ext>
            </a:extLst>
          </p:cNvPr>
          <p:cNvSpPr>
            <a:spLocks noGrp="1"/>
          </p:cNvSpPr>
          <p:nvPr>
            <p:ph type="body" sz="quarter" idx="38" hasCustomPrompt="1"/>
          </p:nvPr>
        </p:nvSpPr>
        <p:spPr>
          <a:xfrm>
            <a:off x="1080272" y="169226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DDC561FA-D96A-FD8A-CC58-E66641C51145}"/>
              </a:ext>
            </a:extLst>
          </p:cNvPr>
          <p:cNvSpPr>
            <a:spLocks noGrp="1"/>
          </p:cNvSpPr>
          <p:nvPr>
            <p:ph type="body" sz="quarter" idx="39" hasCustomPrompt="1"/>
          </p:nvPr>
        </p:nvSpPr>
        <p:spPr>
          <a:xfrm>
            <a:off x="1080272" y="2149464"/>
            <a:ext cx="4472390" cy="1867732"/>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59CB4BE8-E38F-ADEC-AE31-72058FE900E8}"/>
              </a:ext>
            </a:extLst>
          </p:cNvPr>
          <p:cNvSpPr>
            <a:spLocks noGrp="1"/>
          </p:cNvSpPr>
          <p:nvPr>
            <p:ph type="body" sz="quarter" idx="31" hasCustomPrompt="1"/>
          </p:nvPr>
        </p:nvSpPr>
        <p:spPr>
          <a:xfrm>
            <a:off x="1080271" y="4056006"/>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 name="Picture 1">
            <a:extLst>
              <a:ext uri="{FF2B5EF4-FFF2-40B4-BE49-F238E27FC236}">
                <a16:creationId xmlns:a16="http://schemas.microsoft.com/office/drawing/2014/main" id="{4FF83B14-6E52-1575-BC26-3B91668038E2}"/>
              </a:ext>
            </a:extLst>
          </p:cNvPr>
          <p:cNvPicPr>
            <a:picLocks noChangeAspect="1"/>
          </p:cNvPicPr>
          <p:nvPr userDrawn="1"/>
        </p:nvPicPr>
        <p:blipFill>
          <a:blip r:embed="rId2"/>
          <a:srcRect r="58760"/>
          <a:stretch>
            <a:fillRect/>
          </a:stretch>
        </p:blipFill>
        <p:spPr>
          <a:xfrm>
            <a:off x="11089411" y="2673928"/>
            <a:ext cx="1102590" cy="1814944"/>
          </a:xfrm>
          <a:prstGeom prst="rect">
            <a:avLst/>
          </a:prstGeom>
        </p:spPr>
      </p:pic>
      <p:sp>
        <p:nvSpPr>
          <p:cNvPr id="3" name="TextBox 2">
            <a:extLst>
              <a:ext uri="{FF2B5EF4-FFF2-40B4-BE49-F238E27FC236}">
                <a16:creationId xmlns:a16="http://schemas.microsoft.com/office/drawing/2014/main" id="{2673BDE4-2B46-E078-11B5-32211375E96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17467FBE-94A8-D78F-2D20-9056EE84B15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4" name="Text Placeholder 16">
            <a:extLst>
              <a:ext uri="{FF2B5EF4-FFF2-40B4-BE49-F238E27FC236}">
                <a16:creationId xmlns:a16="http://schemas.microsoft.com/office/drawing/2014/main" id="{7F9361F1-3187-DD58-462D-A165DABB279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9627595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Infographic Slide 6">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33" name="Text Placeholder 16">
            <a:extLst>
              <a:ext uri="{FF2B5EF4-FFF2-40B4-BE49-F238E27FC236}">
                <a16:creationId xmlns:a16="http://schemas.microsoft.com/office/drawing/2014/main" id="{884CFACF-1604-3EC3-605D-64E597DCD3FE}"/>
              </a:ext>
            </a:extLst>
          </p:cNvPr>
          <p:cNvSpPr>
            <a:spLocks noGrp="1"/>
          </p:cNvSpPr>
          <p:nvPr>
            <p:ph type="body" sz="quarter" idx="41" hasCustomPrompt="1"/>
          </p:nvPr>
        </p:nvSpPr>
        <p:spPr>
          <a:xfrm>
            <a:off x="5657537" y="1105554"/>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4" name="Text Placeholder 16">
            <a:extLst>
              <a:ext uri="{FF2B5EF4-FFF2-40B4-BE49-F238E27FC236}">
                <a16:creationId xmlns:a16="http://schemas.microsoft.com/office/drawing/2014/main" id="{AE5E2D68-1CC5-1236-D12D-D780D43C5CC3}"/>
              </a:ext>
            </a:extLst>
          </p:cNvPr>
          <p:cNvSpPr>
            <a:spLocks noGrp="1"/>
          </p:cNvSpPr>
          <p:nvPr>
            <p:ph type="body" sz="quarter" idx="42" hasCustomPrompt="1"/>
          </p:nvPr>
        </p:nvSpPr>
        <p:spPr>
          <a:xfrm>
            <a:off x="5657537" y="1342453"/>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5" name="Text Placeholder 16">
            <a:extLst>
              <a:ext uri="{FF2B5EF4-FFF2-40B4-BE49-F238E27FC236}">
                <a16:creationId xmlns:a16="http://schemas.microsoft.com/office/drawing/2014/main" id="{C8DE1A4D-5BD9-7B1E-3BF3-9F7A171E13DA}"/>
              </a:ext>
            </a:extLst>
          </p:cNvPr>
          <p:cNvSpPr>
            <a:spLocks noGrp="1"/>
          </p:cNvSpPr>
          <p:nvPr>
            <p:ph type="body" sz="quarter" idx="43" hasCustomPrompt="1"/>
          </p:nvPr>
        </p:nvSpPr>
        <p:spPr>
          <a:xfrm>
            <a:off x="4875551" y="4218719"/>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6" name="Text Placeholder 16">
            <a:extLst>
              <a:ext uri="{FF2B5EF4-FFF2-40B4-BE49-F238E27FC236}">
                <a16:creationId xmlns:a16="http://schemas.microsoft.com/office/drawing/2014/main" id="{A8DD5C5E-6577-53E2-F153-ACAA3E1F9D4D}"/>
              </a:ext>
            </a:extLst>
          </p:cNvPr>
          <p:cNvSpPr>
            <a:spLocks noGrp="1"/>
          </p:cNvSpPr>
          <p:nvPr>
            <p:ph type="body" sz="quarter" idx="44" hasCustomPrompt="1"/>
          </p:nvPr>
        </p:nvSpPr>
        <p:spPr>
          <a:xfrm>
            <a:off x="4875551" y="4455618"/>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7" name="Text Placeholder 16">
            <a:extLst>
              <a:ext uri="{FF2B5EF4-FFF2-40B4-BE49-F238E27FC236}">
                <a16:creationId xmlns:a16="http://schemas.microsoft.com/office/drawing/2014/main" id="{14370933-EC01-3F79-0BC0-13F9B3BC6175}"/>
              </a:ext>
            </a:extLst>
          </p:cNvPr>
          <p:cNvSpPr>
            <a:spLocks noGrp="1"/>
          </p:cNvSpPr>
          <p:nvPr>
            <p:ph type="body" sz="quarter" idx="45" hasCustomPrompt="1"/>
          </p:nvPr>
        </p:nvSpPr>
        <p:spPr>
          <a:xfrm>
            <a:off x="7931254" y="5676096"/>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8" name="Text Placeholder 16">
            <a:extLst>
              <a:ext uri="{FF2B5EF4-FFF2-40B4-BE49-F238E27FC236}">
                <a16:creationId xmlns:a16="http://schemas.microsoft.com/office/drawing/2014/main" id="{DC076AB8-D402-074F-04C6-156AC2869D1E}"/>
              </a:ext>
            </a:extLst>
          </p:cNvPr>
          <p:cNvSpPr>
            <a:spLocks noGrp="1"/>
          </p:cNvSpPr>
          <p:nvPr>
            <p:ph type="body" sz="quarter" idx="46" hasCustomPrompt="1"/>
          </p:nvPr>
        </p:nvSpPr>
        <p:spPr>
          <a:xfrm>
            <a:off x="7931254" y="5912995"/>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0" name="Text Placeholder 16">
            <a:extLst>
              <a:ext uri="{FF2B5EF4-FFF2-40B4-BE49-F238E27FC236}">
                <a16:creationId xmlns:a16="http://schemas.microsoft.com/office/drawing/2014/main" id="{D3465750-B4B6-0D2A-26CD-99297EBC4213}"/>
              </a:ext>
            </a:extLst>
          </p:cNvPr>
          <p:cNvSpPr>
            <a:spLocks noGrp="1"/>
          </p:cNvSpPr>
          <p:nvPr>
            <p:ph type="body" sz="quarter" idx="47" hasCustomPrompt="1"/>
          </p:nvPr>
        </p:nvSpPr>
        <p:spPr>
          <a:xfrm>
            <a:off x="10163747" y="40507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1" name="Text Placeholder 16">
            <a:extLst>
              <a:ext uri="{FF2B5EF4-FFF2-40B4-BE49-F238E27FC236}">
                <a16:creationId xmlns:a16="http://schemas.microsoft.com/office/drawing/2014/main" id="{1F4AA006-3B59-5EAA-40B8-4676ECF53D63}"/>
              </a:ext>
            </a:extLst>
          </p:cNvPr>
          <p:cNvSpPr>
            <a:spLocks noGrp="1"/>
          </p:cNvSpPr>
          <p:nvPr>
            <p:ph type="body" sz="quarter" idx="48" hasCustomPrompt="1"/>
          </p:nvPr>
        </p:nvSpPr>
        <p:spPr>
          <a:xfrm>
            <a:off x="10163747" y="42876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3" name="Text Placeholder 16">
            <a:extLst>
              <a:ext uri="{FF2B5EF4-FFF2-40B4-BE49-F238E27FC236}">
                <a16:creationId xmlns:a16="http://schemas.microsoft.com/office/drawing/2014/main" id="{F17B9B67-5907-9254-5465-15FA4CF616A1}"/>
              </a:ext>
            </a:extLst>
          </p:cNvPr>
          <p:cNvSpPr>
            <a:spLocks noGrp="1"/>
          </p:cNvSpPr>
          <p:nvPr>
            <p:ph type="body" sz="quarter" idx="49" hasCustomPrompt="1"/>
          </p:nvPr>
        </p:nvSpPr>
        <p:spPr>
          <a:xfrm>
            <a:off x="9343245" y="10535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4" name="Text Placeholder 16">
            <a:extLst>
              <a:ext uri="{FF2B5EF4-FFF2-40B4-BE49-F238E27FC236}">
                <a16:creationId xmlns:a16="http://schemas.microsoft.com/office/drawing/2014/main" id="{582D4CC7-D6EE-A94C-D84E-4CB3AFF321DF}"/>
              </a:ext>
            </a:extLst>
          </p:cNvPr>
          <p:cNvSpPr>
            <a:spLocks noGrp="1"/>
          </p:cNvSpPr>
          <p:nvPr>
            <p:ph type="body" sz="quarter" idx="50" hasCustomPrompt="1"/>
          </p:nvPr>
        </p:nvSpPr>
        <p:spPr>
          <a:xfrm>
            <a:off x="9343245" y="12904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5" name="Text Placeholder 16">
            <a:extLst>
              <a:ext uri="{FF2B5EF4-FFF2-40B4-BE49-F238E27FC236}">
                <a16:creationId xmlns:a16="http://schemas.microsoft.com/office/drawing/2014/main" id="{89A52E84-C23B-CCDB-A859-952DD2113556}"/>
              </a:ext>
            </a:extLst>
          </p:cNvPr>
          <p:cNvSpPr>
            <a:spLocks noGrp="1"/>
          </p:cNvSpPr>
          <p:nvPr>
            <p:ph type="body" sz="quarter" idx="51" hasCustomPrompt="1"/>
          </p:nvPr>
        </p:nvSpPr>
        <p:spPr>
          <a:xfrm>
            <a:off x="7302500" y="2971800"/>
            <a:ext cx="1358900" cy="2921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6" name="Text Placeholder 16">
            <a:extLst>
              <a:ext uri="{FF2B5EF4-FFF2-40B4-BE49-F238E27FC236}">
                <a16:creationId xmlns:a16="http://schemas.microsoft.com/office/drawing/2014/main" id="{56F698D2-3D2E-A870-F035-37E2571E7AD3}"/>
              </a:ext>
            </a:extLst>
          </p:cNvPr>
          <p:cNvSpPr>
            <a:spLocks noGrp="1"/>
          </p:cNvSpPr>
          <p:nvPr>
            <p:ph type="body" sz="quarter" idx="52" hasCustomPrompt="1"/>
          </p:nvPr>
        </p:nvSpPr>
        <p:spPr>
          <a:xfrm>
            <a:off x="7296150" y="3310299"/>
            <a:ext cx="1371600" cy="423501"/>
          </a:xfrm>
        </p:spPr>
        <p:txBody>
          <a:bodyPr>
            <a:noAutofit/>
          </a:bodyPr>
          <a:lstStyle>
            <a:lvl1pPr marL="0" indent="0" algn="ctr">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Chart Placeholder 9">
            <a:extLst>
              <a:ext uri="{FF2B5EF4-FFF2-40B4-BE49-F238E27FC236}">
                <a16:creationId xmlns:a16="http://schemas.microsoft.com/office/drawing/2014/main" id="{0A4C99DA-F340-BE2E-E748-1C628DCB4AFC}"/>
              </a:ext>
            </a:extLst>
          </p:cNvPr>
          <p:cNvSpPr>
            <a:spLocks noGrp="1"/>
          </p:cNvSpPr>
          <p:nvPr>
            <p:ph type="chart" sz="quarter" idx="53" hasCustomPrompt="1"/>
          </p:nvPr>
        </p:nvSpPr>
        <p:spPr>
          <a:xfrm>
            <a:off x="5006975" y="495300"/>
            <a:ext cx="6640513" cy="5695950"/>
          </a:xfrm>
        </p:spPr>
        <p:txBody>
          <a:bodyPr anchor="ctr">
            <a:normAutofit/>
          </a:bodyPr>
          <a:lstStyle>
            <a:lvl1pPr marL="0" indent="0" algn="ctr">
              <a:buNone/>
              <a:defRPr sz="2000"/>
            </a:lvl1pPr>
          </a:lstStyle>
          <a:p>
            <a:r>
              <a:rPr lang="en-US"/>
              <a:t>Chart</a:t>
            </a:r>
          </a:p>
        </p:txBody>
      </p:sp>
      <p:pic>
        <p:nvPicPr>
          <p:cNvPr id="7" name="Picture 6">
            <a:extLst>
              <a:ext uri="{FF2B5EF4-FFF2-40B4-BE49-F238E27FC236}">
                <a16:creationId xmlns:a16="http://schemas.microsoft.com/office/drawing/2014/main" id="{DE0A4384-D7E7-CB37-6BA6-537E4FFFC1A4}"/>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5E8F9751-8E3E-05F1-6542-ABC467522F9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BC0419B6-41FF-5207-C9E4-388EE75ACA59}"/>
              </a:ext>
            </a:extLst>
          </p:cNvPr>
          <p:cNvSpPr>
            <a:spLocks noGrp="1"/>
          </p:cNvSpPr>
          <p:nvPr>
            <p:ph type="body" sz="quarter" idx="38" hasCustomPrompt="1"/>
          </p:nvPr>
        </p:nvSpPr>
        <p:spPr>
          <a:xfrm>
            <a:off x="1054874" y="2019225"/>
            <a:ext cx="3506852"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8" name="Text Placeholder 16">
            <a:extLst>
              <a:ext uri="{FF2B5EF4-FFF2-40B4-BE49-F238E27FC236}">
                <a16:creationId xmlns:a16="http://schemas.microsoft.com/office/drawing/2014/main" id="{67897561-876C-A911-AEAB-F13A247C7530}"/>
              </a:ext>
            </a:extLst>
          </p:cNvPr>
          <p:cNvSpPr>
            <a:spLocks noGrp="1"/>
          </p:cNvSpPr>
          <p:nvPr>
            <p:ph type="body" sz="quarter" idx="39" hasCustomPrompt="1"/>
          </p:nvPr>
        </p:nvSpPr>
        <p:spPr>
          <a:xfrm>
            <a:off x="1054873" y="3259940"/>
            <a:ext cx="35171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67616FC3-C192-3A0B-BFE7-60321B480A4F}"/>
              </a:ext>
            </a:extLst>
          </p:cNvPr>
          <p:cNvSpPr>
            <a:spLocks noGrp="1"/>
          </p:cNvSpPr>
          <p:nvPr>
            <p:ph type="body" sz="quarter" idx="40" hasCustomPrompt="1"/>
          </p:nvPr>
        </p:nvSpPr>
        <p:spPr>
          <a:xfrm>
            <a:off x="1054874" y="2578845"/>
            <a:ext cx="3496578"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2849672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Highlight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43EFF26-820C-F675-16AE-6C370D759C5B}"/>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B4E4A07B-D024-0D0A-1CE8-DE7530A2CFB3}"/>
              </a:ext>
            </a:extLst>
          </p:cNvPr>
          <p:cNvSpPr/>
          <p:nvPr userDrawn="1"/>
        </p:nvSpPr>
        <p:spPr>
          <a:xfrm>
            <a:off x="10795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20">
            <a:extLst>
              <a:ext uri="{FF2B5EF4-FFF2-40B4-BE49-F238E27FC236}">
                <a16:creationId xmlns:a16="http://schemas.microsoft.com/office/drawing/2014/main" id="{028493FB-8327-5F3E-CC0D-129C9D119452}"/>
              </a:ext>
            </a:extLst>
          </p:cNvPr>
          <p:cNvSpPr>
            <a:spLocks noGrp="1"/>
          </p:cNvSpPr>
          <p:nvPr>
            <p:ph type="pic" sz="quarter" idx="33" hasCustomPrompt="1"/>
          </p:nvPr>
        </p:nvSpPr>
        <p:spPr>
          <a:xfrm>
            <a:off x="14141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0" name="Text Placeholder 15">
            <a:extLst>
              <a:ext uri="{FF2B5EF4-FFF2-40B4-BE49-F238E27FC236}">
                <a16:creationId xmlns:a16="http://schemas.microsoft.com/office/drawing/2014/main" id="{5E8FB5AB-95C8-6A68-A560-2027E2B5A3AA}"/>
              </a:ext>
            </a:extLst>
          </p:cNvPr>
          <p:cNvSpPr>
            <a:spLocks noGrp="1"/>
          </p:cNvSpPr>
          <p:nvPr>
            <p:ph type="body" sz="quarter" idx="29" hasCustomPrompt="1"/>
          </p:nvPr>
        </p:nvSpPr>
        <p:spPr>
          <a:xfrm>
            <a:off x="11984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1" name="Text Placeholder 16">
            <a:extLst>
              <a:ext uri="{FF2B5EF4-FFF2-40B4-BE49-F238E27FC236}">
                <a16:creationId xmlns:a16="http://schemas.microsoft.com/office/drawing/2014/main" id="{FB5741F8-7015-97FA-9320-02022A4F3A35}"/>
              </a:ext>
            </a:extLst>
          </p:cNvPr>
          <p:cNvSpPr>
            <a:spLocks noGrp="1"/>
          </p:cNvSpPr>
          <p:nvPr>
            <p:ph type="body" sz="quarter" idx="15" hasCustomPrompt="1"/>
          </p:nvPr>
        </p:nvSpPr>
        <p:spPr>
          <a:xfrm>
            <a:off x="11984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2" name="Text Placeholder 16">
            <a:extLst>
              <a:ext uri="{FF2B5EF4-FFF2-40B4-BE49-F238E27FC236}">
                <a16:creationId xmlns:a16="http://schemas.microsoft.com/office/drawing/2014/main" id="{CF8E4713-9628-B72A-47EF-844BAFB3CA4F}"/>
              </a:ext>
            </a:extLst>
          </p:cNvPr>
          <p:cNvSpPr>
            <a:spLocks noGrp="1"/>
          </p:cNvSpPr>
          <p:nvPr>
            <p:ph type="body" sz="quarter" idx="30" hasCustomPrompt="1"/>
          </p:nvPr>
        </p:nvSpPr>
        <p:spPr>
          <a:xfrm>
            <a:off x="11984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1" name="Rectangle 10">
            <a:extLst>
              <a:ext uri="{FF2B5EF4-FFF2-40B4-BE49-F238E27FC236}">
                <a16:creationId xmlns:a16="http://schemas.microsoft.com/office/drawing/2014/main" id="{2AD4EF9A-88A5-9488-C9FE-B6C561376EDF}"/>
              </a:ext>
            </a:extLst>
          </p:cNvPr>
          <p:cNvSpPr/>
          <p:nvPr userDrawn="1"/>
        </p:nvSpPr>
        <p:spPr>
          <a:xfrm>
            <a:off x="38100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20">
            <a:extLst>
              <a:ext uri="{FF2B5EF4-FFF2-40B4-BE49-F238E27FC236}">
                <a16:creationId xmlns:a16="http://schemas.microsoft.com/office/drawing/2014/main" id="{C6094B5C-4F89-DDD8-CCF8-0AB9DB9C930E}"/>
              </a:ext>
            </a:extLst>
          </p:cNvPr>
          <p:cNvSpPr>
            <a:spLocks noGrp="1"/>
          </p:cNvSpPr>
          <p:nvPr>
            <p:ph type="pic" sz="quarter" idx="34" hasCustomPrompt="1"/>
          </p:nvPr>
        </p:nvSpPr>
        <p:spPr>
          <a:xfrm>
            <a:off x="41446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Text Placeholder 15">
            <a:extLst>
              <a:ext uri="{FF2B5EF4-FFF2-40B4-BE49-F238E27FC236}">
                <a16:creationId xmlns:a16="http://schemas.microsoft.com/office/drawing/2014/main" id="{22F25D5F-2405-77E8-9E18-8245F9516ED2}"/>
              </a:ext>
            </a:extLst>
          </p:cNvPr>
          <p:cNvSpPr>
            <a:spLocks noGrp="1"/>
          </p:cNvSpPr>
          <p:nvPr>
            <p:ph type="body" sz="quarter" idx="35" hasCustomPrompt="1"/>
          </p:nvPr>
        </p:nvSpPr>
        <p:spPr>
          <a:xfrm>
            <a:off x="39289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15" name="Text Placeholder 16">
            <a:extLst>
              <a:ext uri="{FF2B5EF4-FFF2-40B4-BE49-F238E27FC236}">
                <a16:creationId xmlns:a16="http://schemas.microsoft.com/office/drawing/2014/main" id="{BCE65500-573D-45F9-1550-22BB42722F73}"/>
              </a:ext>
            </a:extLst>
          </p:cNvPr>
          <p:cNvSpPr>
            <a:spLocks noGrp="1"/>
          </p:cNvSpPr>
          <p:nvPr>
            <p:ph type="body" sz="quarter" idx="36" hasCustomPrompt="1"/>
          </p:nvPr>
        </p:nvSpPr>
        <p:spPr>
          <a:xfrm>
            <a:off x="39289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16" name="Text Placeholder 16">
            <a:extLst>
              <a:ext uri="{FF2B5EF4-FFF2-40B4-BE49-F238E27FC236}">
                <a16:creationId xmlns:a16="http://schemas.microsoft.com/office/drawing/2014/main" id="{A6A8C9C1-769B-77B7-6CAC-34A68A8F7F53}"/>
              </a:ext>
            </a:extLst>
          </p:cNvPr>
          <p:cNvSpPr>
            <a:spLocks noGrp="1"/>
          </p:cNvSpPr>
          <p:nvPr>
            <p:ph type="body" sz="quarter" idx="37" hasCustomPrompt="1"/>
          </p:nvPr>
        </p:nvSpPr>
        <p:spPr>
          <a:xfrm>
            <a:off x="39289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Rectangle 16">
            <a:extLst>
              <a:ext uri="{FF2B5EF4-FFF2-40B4-BE49-F238E27FC236}">
                <a16:creationId xmlns:a16="http://schemas.microsoft.com/office/drawing/2014/main" id="{87F4E23E-D8D5-4056-525C-2FE8411E7A46}"/>
              </a:ext>
            </a:extLst>
          </p:cNvPr>
          <p:cNvSpPr/>
          <p:nvPr userDrawn="1"/>
        </p:nvSpPr>
        <p:spPr>
          <a:xfrm>
            <a:off x="65233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Picture Placeholder 20">
            <a:extLst>
              <a:ext uri="{FF2B5EF4-FFF2-40B4-BE49-F238E27FC236}">
                <a16:creationId xmlns:a16="http://schemas.microsoft.com/office/drawing/2014/main" id="{B20656F7-E055-2EFA-F1FE-F13E46CCE5A9}"/>
              </a:ext>
            </a:extLst>
          </p:cNvPr>
          <p:cNvSpPr>
            <a:spLocks noGrp="1"/>
          </p:cNvSpPr>
          <p:nvPr>
            <p:ph type="pic" sz="quarter" idx="38" hasCustomPrompt="1"/>
          </p:nvPr>
        </p:nvSpPr>
        <p:spPr>
          <a:xfrm>
            <a:off x="68580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Text Placeholder 15">
            <a:extLst>
              <a:ext uri="{FF2B5EF4-FFF2-40B4-BE49-F238E27FC236}">
                <a16:creationId xmlns:a16="http://schemas.microsoft.com/office/drawing/2014/main" id="{BE56BD2F-94A8-B728-F697-A77D6F50D610}"/>
              </a:ext>
            </a:extLst>
          </p:cNvPr>
          <p:cNvSpPr>
            <a:spLocks noGrp="1"/>
          </p:cNvSpPr>
          <p:nvPr>
            <p:ph type="body" sz="quarter" idx="39" hasCustomPrompt="1"/>
          </p:nvPr>
        </p:nvSpPr>
        <p:spPr>
          <a:xfrm>
            <a:off x="66423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0" name="Text Placeholder 16">
            <a:extLst>
              <a:ext uri="{FF2B5EF4-FFF2-40B4-BE49-F238E27FC236}">
                <a16:creationId xmlns:a16="http://schemas.microsoft.com/office/drawing/2014/main" id="{517410CD-64BD-DEE5-D219-E5188F25CB35}"/>
              </a:ext>
            </a:extLst>
          </p:cNvPr>
          <p:cNvSpPr>
            <a:spLocks noGrp="1"/>
          </p:cNvSpPr>
          <p:nvPr>
            <p:ph type="body" sz="quarter" idx="40" hasCustomPrompt="1"/>
          </p:nvPr>
        </p:nvSpPr>
        <p:spPr>
          <a:xfrm>
            <a:off x="66423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1" name="Text Placeholder 16">
            <a:extLst>
              <a:ext uri="{FF2B5EF4-FFF2-40B4-BE49-F238E27FC236}">
                <a16:creationId xmlns:a16="http://schemas.microsoft.com/office/drawing/2014/main" id="{E2DF95B5-445C-3C63-B739-76F16029349A}"/>
              </a:ext>
            </a:extLst>
          </p:cNvPr>
          <p:cNvSpPr>
            <a:spLocks noGrp="1"/>
          </p:cNvSpPr>
          <p:nvPr>
            <p:ph type="body" sz="quarter" idx="41" hasCustomPrompt="1"/>
          </p:nvPr>
        </p:nvSpPr>
        <p:spPr>
          <a:xfrm>
            <a:off x="66423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26" name="Rectangle 25">
            <a:extLst>
              <a:ext uri="{FF2B5EF4-FFF2-40B4-BE49-F238E27FC236}">
                <a16:creationId xmlns:a16="http://schemas.microsoft.com/office/drawing/2014/main" id="{DFDFF03C-4616-6C96-109A-D6F630B399BC}"/>
              </a:ext>
            </a:extLst>
          </p:cNvPr>
          <p:cNvSpPr/>
          <p:nvPr userDrawn="1"/>
        </p:nvSpPr>
        <p:spPr>
          <a:xfrm>
            <a:off x="92665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0">
            <a:extLst>
              <a:ext uri="{FF2B5EF4-FFF2-40B4-BE49-F238E27FC236}">
                <a16:creationId xmlns:a16="http://schemas.microsoft.com/office/drawing/2014/main" id="{5FE173F5-6834-3099-2D0E-769E780236AD}"/>
              </a:ext>
            </a:extLst>
          </p:cNvPr>
          <p:cNvSpPr>
            <a:spLocks noGrp="1"/>
          </p:cNvSpPr>
          <p:nvPr>
            <p:ph type="pic" sz="quarter" idx="42" hasCustomPrompt="1"/>
          </p:nvPr>
        </p:nvSpPr>
        <p:spPr>
          <a:xfrm>
            <a:off x="96012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8" name="Text Placeholder 15">
            <a:extLst>
              <a:ext uri="{FF2B5EF4-FFF2-40B4-BE49-F238E27FC236}">
                <a16:creationId xmlns:a16="http://schemas.microsoft.com/office/drawing/2014/main" id="{0B6C6120-32E3-110C-2250-9B03A4FFB2C8}"/>
              </a:ext>
            </a:extLst>
          </p:cNvPr>
          <p:cNvSpPr>
            <a:spLocks noGrp="1"/>
          </p:cNvSpPr>
          <p:nvPr>
            <p:ph type="body" sz="quarter" idx="43" hasCustomPrompt="1"/>
          </p:nvPr>
        </p:nvSpPr>
        <p:spPr>
          <a:xfrm>
            <a:off x="93855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3" name="Text Placeholder 16">
            <a:extLst>
              <a:ext uri="{FF2B5EF4-FFF2-40B4-BE49-F238E27FC236}">
                <a16:creationId xmlns:a16="http://schemas.microsoft.com/office/drawing/2014/main" id="{18743627-0E88-70D4-1921-AB4F2FBC6086}"/>
              </a:ext>
            </a:extLst>
          </p:cNvPr>
          <p:cNvSpPr>
            <a:spLocks noGrp="1"/>
          </p:cNvSpPr>
          <p:nvPr>
            <p:ph type="body" sz="quarter" idx="44" hasCustomPrompt="1"/>
          </p:nvPr>
        </p:nvSpPr>
        <p:spPr>
          <a:xfrm>
            <a:off x="93855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4" name="Text Placeholder 16">
            <a:extLst>
              <a:ext uri="{FF2B5EF4-FFF2-40B4-BE49-F238E27FC236}">
                <a16:creationId xmlns:a16="http://schemas.microsoft.com/office/drawing/2014/main" id="{24ACD730-F053-9448-DCB7-5B0687EC534B}"/>
              </a:ext>
            </a:extLst>
          </p:cNvPr>
          <p:cNvSpPr>
            <a:spLocks noGrp="1"/>
          </p:cNvSpPr>
          <p:nvPr>
            <p:ph type="body" sz="quarter" idx="45" hasCustomPrompt="1"/>
          </p:nvPr>
        </p:nvSpPr>
        <p:spPr>
          <a:xfrm>
            <a:off x="93855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4" name="TextBox 3">
            <a:extLst>
              <a:ext uri="{FF2B5EF4-FFF2-40B4-BE49-F238E27FC236}">
                <a16:creationId xmlns:a16="http://schemas.microsoft.com/office/drawing/2014/main" id="{54155C1C-2C7F-017B-3771-617C2104DFD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1F0B776-9FED-CFDC-FBBE-9FBAFB7BF1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65F2ACDF-A2F1-F3E4-DBA2-94DCD5CC959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9370227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Highlight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E15E4-B122-D821-BF7F-C2D647EDAA98}"/>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E4A07B-D024-0D0A-1CE8-DE7530A2CFB3}"/>
              </a:ext>
            </a:extLst>
          </p:cNvPr>
          <p:cNvSpPr/>
          <p:nvPr userDrawn="1"/>
        </p:nvSpPr>
        <p:spPr>
          <a:xfrm>
            <a:off x="108585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7162609B-AE70-4B7A-3501-DD85CDDDC8B6}"/>
              </a:ext>
            </a:extLst>
          </p:cNvPr>
          <p:cNvSpPr>
            <a:spLocks noGrp="1"/>
          </p:cNvSpPr>
          <p:nvPr>
            <p:ph type="pic" sz="quarter" idx="46" hasCustomPrompt="1"/>
          </p:nvPr>
        </p:nvSpPr>
        <p:spPr>
          <a:xfrm>
            <a:off x="108585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15">
            <a:extLst>
              <a:ext uri="{FF2B5EF4-FFF2-40B4-BE49-F238E27FC236}">
                <a16:creationId xmlns:a16="http://schemas.microsoft.com/office/drawing/2014/main" id="{204B77FD-728F-BC8F-C92D-7D5DA5FA98CE}"/>
              </a:ext>
            </a:extLst>
          </p:cNvPr>
          <p:cNvSpPr>
            <a:spLocks noGrp="1"/>
          </p:cNvSpPr>
          <p:nvPr>
            <p:ph type="body" sz="quarter" idx="29" hasCustomPrompt="1"/>
          </p:nvPr>
        </p:nvSpPr>
        <p:spPr>
          <a:xfrm>
            <a:off x="119846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6" name="Text Placeholder 16">
            <a:extLst>
              <a:ext uri="{FF2B5EF4-FFF2-40B4-BE49-F238E27FC236}">
                <a16:creationId xmlns:a16="http://schemas.microsoft.com/office/drawing/2014/main" id="{132BC1B8-5E19-45BC-7892-88087C5CB9FB}"/>
              </a:ext>
            </a:extLst>
          </p:cNvPr>
          <p:cNvSpPr>
            <a:spLocks noGrp="1"/>
          </p:cNvSpPr>
          <p:nvPr>
            <p:ph type="body" sz="quarter" idx="15" hasCustomPrompt="1"/>
          </p:nvPr>
        </p:nvSpPr>
        <p:spPr>
          <a:xfrm>
            <a:off x="119846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7" name="Text Placeholder 16">
            <a:extLst>
              <a:ext uri="{FF2B5EF4-FFF2-40B4-BE49-F238E27FC236}">
                <a16:creationId xmlns:a16="http://schemas.microsoft.com/office/drawing/2014/main" id="{BC9F8C5E-FDFC-E65D-C1FC-0A86DA424CBD}"/>
              </a:ext>
            </a:extLst>
          </p:cNvPr>
          <p:cNvSpPr>
            <a:spLocks noGrp="1"/>
          </p:cNvSpPr>
          <p:nvPr>
            <p:ph type="body" sz="quarter" idx="30" hasCustomPrompt="1"/>
          </p:nvPr>
        </p:nvSpPr>
        <p:spPr>
          <a:xfrm>
            <a:off x="119846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6" name="Rectangle 15">
            <a:extLst>
              <a:ext uri="{FF2B5EF4-FFF2-40B4-BE49-F238E27FC236}">
                <a16:creationId xmlns:a16="http://schemas.microsoft.com/office/drawing/2014/main" id="{2DD4377E-B898-4E6C-2B50-330CF6E6ED8B}"/>
              </a:ext>
            </a:extLst>
          </p:cNvPr>
          <p:cNvSpPr/>
          <p:nvPr userDrawn="1"/>
        </p:nvSpPr>
        <p:spPr>
          <a:xfrm>
            <a:off x="381246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8">
            <a:extLst>
              <a:ext uri="{FF2B5EF4-FFF2-40B4-BE49-F238E27FC236}">
                <a16:creationId xmlns:a16="http://schemas.microsoft.com/office/drawing/2014/main" id="{A6BC6BF4-DA3B-C7AF-DBA2-BF6BE3FBBE51}"/>
              </a:ext>
            </a:extLst>
          </p:cNvPr>
          <p:cNvSpPr>
            <a:spLocks noGrp="1"/>
          </p:cNvSpPr>
          <p:nvPr>
            <p:ph type="pic" sz="quarter" idx="47" hasCustomPrompt="1"/>
          </p:nvPr>
        </p:nvSpPr>
        <p:spPr>
          <a:xfrm>
            <a:off x="3812460" y="1554251"/>
            <a:ext cx="2391490"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6" name="Text Placeholder 15">
            <a:extLst>
              <a:ext uri="{FF2B5EF4-FFF2-40B4-BE49-F238E27FC236}">
                <a16:creationId xmlns:a16="http://schemas.microsoft.com/office/drawing/2014/main" id="{F211FA6A-4FE9-3CA6-0158-B9143C431655}"/>
              </a:ext>
            </a:extLst>
          </p:cNvPr>
          <p:cNvSpPr>
            <a:spLocks noGrp="1"/>
          </p:cNvSpPr>
          <p:nvPr>
            <p:ph type="body" sz="quarter" idx="48" hasCustomPrompt="1"/>
          </p:nvPr>
        </p:nvSpPr>
        <p:spPr>
          <a:xfrm>
            <a:off x="392507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7" name="Text Placeholder 16">
            <a:extLst>
              <a:ext uri="{FF2B5EF4-FFF2-40B4-BE49-F238E27FC236}">
                <a16:creationId xmlns:a16="http://schemas.microsoft.com/office/drawing/2014/main" id="{68F208FD-0CC5-BD51-C25A-759808FAC63A}"/>
              </a:ext>
            </a:extLst>
          </p:cNvPr>
          <p:cNvSpPr>
            <a:spLocks noGrp="1"/>
          </p:cNvSpPr>
          <p:nvPr>
            <p:ph type="body" sz="quarter" idx="49" hasCustomPrompt="1"/>
          </p:nvPr>
        </p:nvSpPr>
        <p:spPr>
          <a:xfrm>
            <a:off x="392507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8" name="Text Placeholder 16">
            <a:extLst>
              <a:ext uri="{FF2B5EF4-FFF2-40B4-BE49-F238E27FC236}">
                <a16:creationId xmlns:a16="http://schemas.microsoft.com/office/drawing/2014/main" id="{57579927-77FE-183A-6A2D-B26D25DDF412}"/>
              </a:ext>
            </a:extLst>
          </p:cNvPr>
          <p:cNvSpPr>
            <a:spLocks noGrp="1"/>
          </p:cNvSpPr>
          <p:nvPr>
            <p:ph type="body" sz="quarter" idx="50" hasCustomPrompt="1"/>
          </p:nvPr>
        </p:nvSpPr>
        <p:spPr>
          <a:xfrm>
            <a:off x="392507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3" name="Rectangle 32">
            <a:extLst>
              <a:ext uri="{FF2B5EF4-FFF2-40B4-BE49-F238E27FC236}">
                <a16:creationId xmlns:a16="http://schemas.microsoft.com/office/drawing/2014/main" id="{05A4ACE6-EF6D-7B80-1C88-8A03339223EC}"/>
              </a:ext>
            </a:extLst>
          </p:cNvPr>
          <p:cNvSpPr/>
          <p:nvPr userDrawn="1"/>
        </p:nvSpPr>
        <p:spPr>
          <a:xfrm>
            <a:off x="655812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Picture Placeholder 8">
            <a:extLst>
              <a:ext uri="{FF2B5EF4-FFF2-40B4-BE49-F238E27FC236}">
                <a16:creationId xmlns:a16="http://schemas.microsoft.com/office/drawing/2014/main" id="{0BBE48BF-8921-44AB-91AF-218B7C27FDC4}"/>
              </a:ext>
            </a:extLst>
          </p:cNvPr>
          <p:cNvSpPr>
            <a:spLocks noGrp="1"/>
          </p:cNvSpPr>
          <p:nvPr>
            <p:ph type="pic" sz="quarter" idx="51" hasCustomPrompt="1"/>
          </p:nvPr>
        </p:nvSpPr>
        <p:spPr>
          <a:xfrm>
            <a:off x="655812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69D43202-5CAB-9EC4-03A8-903CB73DD17A}"/>
              </a:ext>
            </a:extLst>
          </p:cNvPr>
          <p:cNvSpPr>
            <a:spLocks noGrp="1"/>
          </p:cNvSpPr>
          <p:nvPr>
            <p:ph type="body" sz="quarter" idx="52" hasCustomPrompt="1"/>
          </p:nvPr>
        </p:nvSpPr>
        <p:spPr>
          <a:xfrm>
            <a:off x="667073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7" name="Text Placeholder 16">
            <a:extLst>
              <a:ext uri="{FF2B5EF4-FFF2-40B4-BE49-F238E27FC236}">
                <a16:creationId xmlns:a16="http://schemas.microsoft.com/office/drawing/2014/main" id="{F23B254D-A37E-9B32-E35F-447CE829AA89}"/>
              </a:ext>
            </a:extLst>
          </p:cNvPr>
          <p:cNvSpPr>
            <a:spLocks noGrp="1"/>
          </p:cNvSpPr>
          <p:nvPr>
            <p:ph type="body" sz="quarter" idx="53" hasCustomPrompt="1"/>
          </p:nvPr>
        </p:nvSpPr>
        <p:spPr>
          <a:xfrm>
            <a:off x="667073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8" name="Text Placeholder 16">
            <a:extLst>
              <a:ext uri="{FF2B5EF4-FFF2-40B4-BE49-F238E27FC236}">
                <a16:creationId xmlns:a16="http://schemas.microsoft.com/office/drawing/2014/main" id="{74389661-D8C4-AB3A-A8DB-F4F5804BA98B}"/>
              </a:ext>
            </a:extLst>
          </p:cNvPr>
          <p:cNvSpPr>
            <a:spLocks noGrp="1"/>
          </p:cNvSpPr>
          <p:nvPr>
            <p:ph type="body" sz="quarter" idx="54" hasCustomPrompt="1"/>
          </p:nvPr>
        </p:nvSpPr>
        <p:spPr>
          <a:xfrm>
            <a:off x="667073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9" name="Rectangle 38">
            <a:extLst>
              <a:ext uri="{FF2B5EF4-FFF2-40B4-BE49-F238E27FC236}">
                <a16:creationId xmlns:a16="http://schemas.microsoft.com/office/drawing/2014/main" id="{76CBDBC3-6637-2EEC-7270-F293240304C2}"/>
              </a:ext>
            </a:extLst>
          </p:cNvPr>
          <p:cNvSpPr/>
          <p:nvPr userDrawn="1"/>
        </p:nvSpPr>
        <p:spPr>
          <a:xfrm>
            <a:off x="930378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Picture Placeholder 8">
            <a:extLst>
              <a:ext uri="{FF2B5EF4-FFF2-40B4-BE49-F238E27FC236}">
                <a16:creationId xmlns:a16="http://schemas.microsoft.com/office/drawing/2014/main" id="{DAE9BE50-B137-D2EE-EAC5-39B68ADDA8F4}"/>
              </a:ext>
            </a:extLst>
          </p:cNvPr>
          <p:cNvSpPr>
            <a:spLocks noGrp="1"/>
          </p:cNvSpPr>
          <p:nvPr>
            <p:ph type="pic" sz="quarter" idx="55" hasCustomPrompt="1"/>
          </p:nvPr>
        </p:nvSpPr>
        <p:spPr>
          <a:xfrm>
            <a:off x="930378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2" name="Text Placeholder 15">
            <a:extLst>
              <a:ext uri="{FF2B5EF4-FFF2-40B4-BE49-F238E27FC236}">
                <a16:creationId xmlns:a16="http://schemas.microsoft.com/office/drawing/2014/main" id="{5ACAA000-2AA6-CEF9-F641-895DDFE38B1C}"/>
              </a:ext>
            </a:extLst>
          </p:cNvPr>
          <p:cNvSpPr>
            <a:spLocks noGrp="1"/>
          </p:cNvSpPr>
          <p:nvPr>
            <p:ph type="body" sz="quarter" idx="56" hasCustomPrompt="1"/>
          </p:nvPr>
        </p:nvSpPr>
        <p:spPr>
          <a:xfrm>
            <a:off x="941639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46" name="Text Placeholder 16">
            <a:extLst>
              <a:ext uri="{FF2B5EF4-FFF2-40B4-BE49-F238E27FC236}">
                <a16:creationId xmlns:a16="http://schemas.microsoft.com/office/drawing/2014/main" id="{5A342A98-053F-BABE-32C8-6446F9BB7B0C}"/>
              </a:ext>
            </a:extLst>
          </p:cNvPr>
          <p:cNvSpPr>
            <a:spLocks noGrp="1"/>
          </p:cNvSpPr>
          <p:nvPr>
            <p:ph type="body" sz="quarter" idx="57" hasCustomPrompt="1"/>
          </p:nvPr>
        </p:nvSpPr>
        <p:spPr>
          <a:xfrm>
            <a:off x="941639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47" name="Text Placeholder 16">
            <a:extLst>
              <a:ext uri="{FF2B5EF4-FFF2-40B4-BE49-F238E27FC236}">
                <a16:creationId xmlns:a16="http://schemas.microsoft.com/office/drawing/2014/main" id="{185C0E84-4504-547A-FAC8-AE185BDCB84F}"/>
              </a:ext>
            </a:extLst>
          </p:cNvPr>
          <p:cNvSpPr>
            <a:spLocks noGrp="1"/>
          </p:cNvSpPr>
          <p:nvPr>
            <p:ph type="body" sz="quarter" idx="58" hasCustomPrompt="1"/>
          </p:nvPr>
        </p:nvSpPr>
        <p:spPr>
          <a:xfrm>
            <a:off x="941639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Text Placeholder 15">
            <a:extLst>
              <a:ext uri="{FF2B5EF4-FFF2-40B4-BE49-F238E27FC236}">
                <a16:creationId xmlns:a16="http://schemas.microsoft.com/office/drawing/2014/main" id="{9E41053C-BEFC-003C-846D-F5BEC52F3DB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8" name="Straight Connector 17">
            <a:extLst>
              <a:ext uri="{FF2B5EF4-FFF2-40B4-BE49-F238E27FC236}">
                <a16:creationId xmlns:a16="http://schemas.microsoft.com/office/drawing/2014/main" id="{8846E8C7-8454-1719-E5F9-5B1C6C1C8316}"/>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70465AF8-16AA-4FF7-958E-14089EEBD5E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 name="Text Placeholder 16">
            <a:extLst>
              <a:ext uri="{FF2B5EF4-FFF2-40B4-BE49-F238E27FC236}">
                <a16:creationId xmlns:a16="http://schemas.microsoft.com/office/drawing/2014/main" id="{FAFD12BB-AE70-B444-A586-E7ED47C40982}"/>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 name="Text Placeholder 16">
            <a:extLst>
              <a:ext uri="{FF2B5EF4-FFF2-40B4-BE49-F238E27FC236}">
                <a16:creationId xmlns:a16="http://schemas.microsoft.com/office/drawing/2014/main" id="{F52014E0-78FE-D43E-8BD9-1551D70C715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716127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Highlight Slide 3">
    <p:bg>
      <p:bgPr>
        <a:gradFill>
          <a:gsLst>
            <a:gs pos="87000">
              <a:srgbClr val="263765"/>
            </a:gs>
            <a:gs pos="0">
              <a:srgbClr val="0A5EA4"/>
            </a:gs>
          </a:gsLst>
          <a:lin ang="12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5" name="Picture Placeholder 20">
            <a:extLst>
              <a:ext uri="{FF2B5EF4-FFF2-40B4-BE49-F238E27FC236}">
                <a16:creationId xmlns:a16="http://schemas.microsoft.com/office/drawing/2014/main" id="{4602D244-9F3D-3D54-54FE-929C77AA98A5}"/>
              </a:ext>
            </a:extLst>
          </p:cNvPr>
          <p:cNvSpPr>
            <a:spLocks noGrp="1"/>
          </p:cNvSpPr>
          <p:nvPr>
            <p:ph type="pic" sz="quarter" idx="33" hasCustomPrompt="1"/>
          </p:nvPr>
        </p:nvSpPr>
        <p:spPr>
          <a:xfrm>
            <a:off x="1337958"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27" name="Text Placeholder 15">
            <a:extLst>
              <a:ext uri="{FF2B5EF4-FFF2-40B4-BE49-F238E27FC236}">
                <a16:creationId xmlns:a16="http://schemas.microsoft.com/office/drawing/2014/main" id="{1E8A7B49-6A61-9AFB-8E58-BA5F962120CE}"/>
              </a:ext>
            </a:extLst>
          </p:cNvPr>
          <p:cNvSpPr>
            <a:spLocks noGrp="1"/>
          </p:cNvSpPr>
          <p:nvPr>
            <p:ph type="body" sz="quarter" idx="29" hasCustomPrompt="1"/>
          </p:nvPr>
        </p:nvSpPr>
        <p:spPr>
          <a:xfrm>
            <a:off x="3318621"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D660C309-4D64-A0FB-E210-C39CB64C82AC}"/>
              </a:ext>
            </a:extLst>
          </p:cNvPr>
          <p:cNvSpPr>
            <a:spLocks noGrp="1"/>
          </p:cNvSpPr>
          <p:nvPr>
            <p:ph type="body" sz="quarter" idx="15" hasCustomPrompt="1"/>
          </p:nvPr>
        </p:nvSpPr>
        <p:spPr>
          <a:xfrm>
            <a:off x="3318621"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3" name="Text Placeholder 16">
            <a:extLst>
              <a:ext uri="{FF2B5EF4-FFF2-40B4-BE49-F238E27FC236}">
                <a16:creationId xmlns:a16="http://schemas.microsoft.com/office/drawing/2014/main" id="{A60233DF-3EC2-93FD-6053-F45D3028ED29}"/>
              </a:ext>
            </a:extLst>
          </p:cNvPr>
          <p:cNvSpPr>
            <a:spLocks noGrp="1"/>
          </p:cNvSpPr>
          <p:nvPr>
            <p:ph type="body" sz="quarter" idx="30" hasCustomPrompt="1"/>
          </p:nvPr>
        </p:nvSpPr>
        <p:spPr>
          <a:xfrm>
            <a:off x="3318621"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4" name="Picture Placeholder 20">
            <a:extLst>
              <a:ext uri="{FF2B5EF4-FFF2-40B4-BE49-F238E27FC236}">
                <a16:creationId xmlns:a16="http://schemas.microsoft.com/office/drawing/2014/main" id="{7283DB79-8724-61E8-0514-81FECBF02761}"/>
              </a:ext>
            </a:extLst>
          </p:cNvPr>
          <p:cNvSpPr>
            <a:spLocks noGrp="1"/>
          </p:cNvSpPr>
          <p:nvPr>
            <p:ph type="pic" sz="quarter" idx="34" hasCustomPrompt="1"/>
          </p:nvPr>
        </p:nvSpPr>
        <p:spPr>
          <a:xfrm>
            <a:off x="6477000"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2EDEA950-CE3C-D7F8-97A5-DF38A2069D2B}"/>
              </a:ext>
            </a:extLst>
          </p:cNvPr>
          <p:cNvSpPr>
            <a:spLocks noGrp="1"/>
          </p:cNvSpPr>
          <p:nvPr>
            <p:ph type="body" sz="quarter" idx="35" hasCustomPrompt="1"/>
          </p:nvPr>
        </p:nvSpPr>
        <p:spPr>
          <a:xfrm>
            <a:off x="8457663"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7" name="Text Placeholder 16">
            <a:extLst>
              <a:ext uri="{FF2B5EF4-FFF2-40B4-BE49-F238E27FC236}">
                <a16:creationId xmlns:a16="http://schemas.microsoft.com/office/drawing/2014/main" id="{C44C1378-7562-3D67-4E23-5F91E1060209}"/>
              </a:ext>
            </a:extLst>
          </p:cNvPr>
          <p:cNvSpPr>
            <a:spLocks noGrp="1"/>
          </p:cNvSpPr>
          <p:nvPr>
            <p:ph type="body" sz="quarter" idx="36" hasCustomPrompt="1"/>
          </p:nvPr>
        </p:nvSpPr>
        <p:spPr>
          <a:xfrm>
            <a:off x="8457663"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8" name="Text Placeholder 16">
            <a:extLst>
              <a:ext uri="{FF2B5EF4-FFF2-40B4-BE49-F238E27FC236}">
                <a16:creationId xmlns:a16="http://schemas.microsoft.com/office/drawing/2014/main" id="{32E27C01-43D5-4F0C-F220-29BA634C9269}"/>
              </a:ext>
            </a:extLst>
          </p:cNvPr>
          <p:cNvSpPr>
            <a:spLocks noGrp="1"/>
          </p:cNvSpPr>
          <p:nvPr>
            <p:ph type="body" sz="quarter" idx="37" hasCustomPrompt="1"/>
          </p:nvPr>
        </p:nvSpPr>
        <p:spPr>
          <a:xfrm>
            <a:off x="8457663"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9" name="Picture Placeholder 20">
            <a:extLst>
              <a:ext uri="{FF2B5EF4-FFF2-40B4-BE49-F238E27FC236}">
                <a16:creationId xmlns:a16="http://schemas.microsoft.com/office/drawing/2014/main" id="{96F53DD3-245A-DED7-C095-21FF9BD9FE92}"/>
              </a:ext>
            </a:extLst>
          </p:cNvPr>
          <p:cNvSpPr>
            <a:spLocks noGrp="1"/>
          </p:cNvSpPr>
          <p:nvPr>
            <p:ph type="pic" sz="quarter" idx="38" hasCustomPrompt="1"/>
          </p:nvPr>
        </p:nvSpPr>
        <p:spPr>
          <a:xfrm>
            <a:off x="1337958"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0" name="Text Placeholder 15">
            <a:extLst>
              <a:ext uri="{FF2B5EF4-FFF2-40B4-BE49-F238E27FC236}">
                <a16:creationId xmlns:a16="http://schemas.microsoft.com/office/drawing/2014/main" id="{0A8BBA8D-CFA6-A9A4-B6E5-4C8F55CF019F}"/>
              </a:ext>
            </a:extLst>
          </p:cNvPr>
          <p:cNvSpPr>
            <a:spLocks noGrp="1"/>
          </p:cNvSpPr>
          <p:nvPr>
            <p:ph type="body" sz="quarter" idx="39" hasCustomPrompt="1"/>
          </p:nvPr>
        </p:nvSpPr>
        <p:spPr>
          <a:xfrm>
            <a:off x="3318621"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2" name="Text Placeholder 16">
            <a:extLst>
              <a:ext uri="{FF2B5EF4-FFF2-40B4-BE49-F238E27FC236}">
                <a16:creationId xmlns:a16="http://schemas.microsoft.com/office/drawing/2014/main" id="{32596372-197E-5763-8F97-1118931E9B47}"/>
              </a:ext>
            </a:extLst>
          </p:cNvPr>
          <p:cNvSpPr>
            <a:spLocks noGrp="1"/>
          </p:cNvSpPr>
          <p:nvPr>
            <p:ph type="body" sz="quarter" idx="40" hasCustomPrompt="1"/>
          </p:nvPr>
        </p:nvSpPr>
        <p:spPr>
          <a:xfrm>
            <a:off x="3318621"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46" name="Text Placeholder 16">
            <a:extLst>
              <a:ext uri="{FF2B5EF4-FFF2-40B4-BE49-F238E27FC236}">
                <a16:creationId xmlns:a16="http://schemas.microsoft.com/office/drawing/2014/main" id="{1C04461E-AC52-2ADD-EFD0-B3756D6F6199}"/>
              </a:ext>
            </a:extLst>
          </p:cNvPr>
          <p:cNvSpPr>
            <a:spLocks noGrp="1"/>
          </p:cNvSpPr>
          <p:nvPr>
            <p:ph type="body" sz="quarter" idx="41" hasCustomPrompt="1"/>
          </p:nvPr>
        </p:nvSpPr>
        <p:spPr>
          <a:xfrm>
            <a:off x="3318621"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47" name="Picture Placeholder 20">
            <a:extLst>
              <a:ext uri="{FF2B5EF4-FFF2-40B4-BE49-F238E27FC236}">
                <a16:creationId xmlns:a16="http://schemas.microsoft.com/office/drawing/2014/main" id="{18B75471-1F6E-5333-6F40-3A29992384D8}"/>
              </a:ext>
            </a:extLst>
          </p:cNvPr>
          <p:cNvSpPr>
            <a:spLocks noGrp="1"/>
          </p:cNvSpPr>
          <p:nvPr>
            <p:ph type="pic" sz="quarter" idx="42" hasCustomPrompt="1"/>
          </p:nvPr>
        </p:nvSpPr>
        <p:spPr>
          <a:xfrm>
            <a:off x="6477000"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8" name="Text Placeholder 15">
            <a:extLst>
              <a:ext uri="{FF2B5EF4-FFF2-40B4-BE49-F238E27FC236}">
                <a16:creationId xmlns:a16="http://schemas.microsoft.com/office/drawing/2014/main" id="{6E48ED58-C504-F347-A238-0D4E39535F62}"/>
              </a:ext>
            </a:extLst>
          </p:cNvPr>
          <p:cNvSpPr>
            <a:spLocks noGrp="1"/>
          </p:cNvSpPr>
          <p:nvPr>
            <p:ph type="body" sz="quarter" idx="43" hasCustomPrompt="1"/>
          </p:nvPr>
        </p:nvSpPr>
        <p:spPr>
          <a:xfrm>
            <a:off x="8457663"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9" name="Text Placeholder 16">
            <a:extLst>
              <a:ext uri="{FF2B5EF4-FFF2-40B4-BE49-F238E27FC236}">
                <a16:creationId xmlns:a16="http://schemas.microsoft.com/office/drawing/2014/main" id="{9BAF3029-A2AA-CDC6-F1FE-E038FB58BB19}"/>
              </a:ext>
            </a:extLst>
          </p:cNvPr>
          <p:cNvSpPr>
            <a:spLocks noGrp="1"/>
          </p:cNvSpPr>
          <p:nvPr>
            <p:ph type="body" sz="quarter" idx="44" hasCustomPrompt="1"/>
          </p:nvPr>
        </p:nvSpPr>
        <p:spPr>
          <a:xfrm>
            <a:off x="8457663"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50" name="Text Placeholder 16">
            <a:extLst>
              <a:ext uri="{FF2B5EF4-FFF2-40B4-BE49-F238E27FC236}">
                <a16:creationId xmlns:a16="http://schemas.microsoft.com/office/drawing/2014/main" id="{7A01EF0D-C211-7B9D-5642-68F2B3FDDB61}"/>
              </a:ext>
            </a:extLst>
          </p:cNvPr>
          <p:cNvSpPr>
            <a:spLocks noGrp="1"/>
          </p:cNvSpPr>
          <p:nvPr>
            <p:ph type="body" sz="quarter" idx="45" hasCustomPrompt="1"/>
          </p:nvPr>
        </p:nvSpPr>
        <p:spPr>
          <a:xfrm>
            <a:off x="8457663"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2" name="TextBox 1">
            <a:extLst>
              <a:ext uri="{FF2B5EF4-FFF2-40B4-BE49-F238E27FC236}">
                <a16:creationId xmlns:a16="http://schemas.microsoft.com/office/drawing/2014/main" id="{1086D285-2B25-05AA-451B-863A9404B4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 name="Text Placeholder 4">
            <a:extLst>
              <a:ext uri="{FF2B5EF4-FFF2-40B4-BE49-F238E27FC236}">
                <a16:creationId xmlns:a16="http://schemas.microsoft.com/office/drawing/2014/main" id="{5ADC3F18-01B1-60C9-2787-97A8712E4118}"/>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 name="Text Placeholder 16">
            <a:extLst>
              <a:ext uri="{FF2B5EF4-FFF2-40B4-BE49-F238E27FC236}">
                <a16:creationId xmlns:a16="http://schemas.microsoft.com/office/drawing/2014/main" id="{9D4BCA53-F5FF-B453-B603-84C380CA82C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4B95A07-248F-0AFC-6D19-BEBC7C97F68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3824788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Highlight Slide 4">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18BE39-25DF-A2A3-EB0C-779130B107D7}"/>
              </a:ext>
            </a:extLst>
          </p:cNvPr>
          <p:cNvSpPr/>
          <p:nvPr userDrawn="1"/>
        </p:nvSpPr>
        <p:spPr>
          <a:xfrm>
            <a:off x="0" y="0"/>
            <a:ext cx="12192000" cy="5164111"/>
          </a:xfrm>
          <a:prstGeom prst="rect">
            <a:avLst/>
          </a:prstGeom>
          <a:gradFill>
            <a:gsLst>
              <a:gs pos="81000">
                <a:srgbClr val="114E8A">
                  <a:lumMod val="84000"/>
                </a:srgbClr>
              </a:gs>
              <a:gs pos="44000">
                <a:srgbClr val="263765"/>
              </a:gs>
              <a:gs pos="99000">
                <a:srgbClr val="0061A8">
                  <a:lumMod val="80509"/>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Text Placeholder 16">
            <a:extLst>
              <a:ext uri="{FF2B5EF4-FFF2-40B4-BE49-F238E27FC236}">
                <a16:creationId xmlns:a16="http://schemas.microsoft.com/office/drawing/2014/main" id="{865C3B73-7524-64B3-3778-3B1A38A1488C}"/>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591E5087-8B8A-1C56-2F81-BA6DB77331CF}"/>
              </a:ext>
            </a:extLst>
          </p:cNvPr>
          <p:cNvSpPr>
            <a:spLocks noGrp="1"/>
          </p:cNvSpPr>
          <p:nvPr>
            <p:ph type="body" sz="quarter" idx="39" hasCustomPrompt="1"/>
          </p:nvPr>
        </p:nvSpPr>
        <p:spPr>
          <a:xfrm>
            <a:off x="1092972" y="2040740"/>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32113D7-6759-1707-A279-3D065D48F536}"/>
              </a:ext>
            </a:extLst>
          </p:cNvPr>
          <p:cNvSpPr>
            <a:spLocks noGrp="1"/>
          </p:cNvSpPr>
          <p:nvPr>
            <p:ph type="body" sz="quarter" idx="40" hasCustomPrompt="1"/>
          </p:nvPr>
        </p:nvSpPr>
        <p:spPr>
          <a:xfrm>
            <a:off x="1092974" y="1346945"/>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5E3CFCAA-81B6-C405-07D1-E418546E9336}"/>
              </a:ext>
            </a:extLst>
          </p:cNvPr>
          <p:cNvSpPr>
            <a:spLocks noGrp="1"/>
          </p:cNvSpPr>
          <p:nvPr>
            <p:ph type="body" sz="quarter" idx="41" hasCustomPrompt="1"/>
          </p:nvPr>
        </p:nvSpPr>
        <p:spPr>
          <a:xfrm>
            <a:off x="51943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6" name="Text Placeholder 16">
            <a:extLst>
              <a:ext uri="{FF2B5EF4-FFF2-40B4-BE49-F238E27FC236}">
                <a16:creationId xmlns:a16="http://schemas.microsoft.com/office/drawing/2014/main" id="{F79636A1-7D98-BB52-3935-AA21436B2C1D}"/>
              </a:ext>
            </a:extLst>
          </p:cNvPr>
          <p:cNvSpPr>
            <a:spLocks noGrp="1"/>
          </p:cNvSpPr>
          <p:nvPr>
            <p:ph type="body" sz="quarter" idx="42" hasCustomPrompt="1"/>
          </p:nvPr>
        </p:nvSpPr>
        <p:spPr>
          <a:xfrm>
            <a:off x="51943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360903E5-4157-3298-5675-C31B7EBDE3DC}"/>
              </a:ext>
            </a:extLst>
          </p:cNvPr>
          <p:cNvSpPr>
            <a:spLocks noGrp="1"/>
          </p:cNvSpPr>
          <p:nvPr>
            <p:ph type="body" sz="quarter" idx="43" hasCustomPrompt="1"/>
          </p:nvPr>
        </p:nvSpPr>
        <p:spPr>
          <a:xfrm>
            <a:off x="52070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2" name="Text Placeholder 16">
            <a:extLst>
              <a:ext uri="{FF2B5EF4-FFF2-40B4-BE49-F238E27FC236}">
                <a16:creationId xmlns:a16="http://schemas.microsoft.com/office/drawing/2014/main" id="{3A7C8438-9D38-601D-BD0A-9DAE8EF93766}"/>
              </a:ext>
            </a:extLst>
          </p:cNvPr>
          <p:cNvSpPr>
            <a:spLocks noGrp="1"/>
          </p:cNvSpPr>
          <p:nvPr>
            <p:ph type="body" sz="quarter" idx="44" hasCustomPrompt="1"/>
          </p:nvPr>
        </p:nvSpPr>
        <p:spPr>
          <a:xfrm>
            <a:off x="83820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127884D-A63F-B047-7AB3-1A584473F96D}"/>
              </a:ext>
            </a:extLst>
          </p:cNvPr>
          <p:cNvSpPr>
            <a:spLocks noGrp="1"/>
          </p:cNvSpPr>
          <p:nvPr>
            <p:ph type="body" sz="quarter" idx="45" hasCustomPrompt="1"/>
          </p:nvPr>
        </p:nvSpPr>
        <p:spPr>
          <a:xfrm>
            <a:off x="83820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F9412AF9-D1A6-DA2E-7DD6-EDBAF7031954}"/>
              </a:ext>
            </a:extLst>
          </p:cNvPr>
          <p:cNvSpPr>
            <a:spLocks noGrp="1"/>
          </p:cNvSpPr>
          <p:nvPr>
            <p:ph type="body" sz="quarter" idx="46" hasCustomPrompt="1"/>
          </p:nvPr>
        </p:nvSpPr>
        <p:spPr>
          <a:xfrm>
            <a:off x="83947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5" name="Text Placeholder 16">
            <a:extLst>
              <a:ext uri="{FF2B5EF4-FFF2-40B4-BE49-F238E27FC236}">
                <a16:creationId xmlns:a16="http://schemas.microsoft.com/office/drawing/2014/main" id="{12F9CFBE-91EB-E1F1-D45D-F44A7C26F878}"/>
              </a:ext>
            </a:extLst>
          </p:cNvPr>
          <p:cNvSpPr>
            <a:spLocks noGrp="1"/>
          </p:cNvSpPr>
          <p:nvPr>
            <p:ph type="body" sz="quarter" idx="47" hasCustomPrompt="1"/>
          </p:nvPr>
        </p:nvSpPr>
        <p:spPr>
          <a:xfrm>
            <a:off x="51943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0ABD5CE3-0450-56C5-F320-FDD8BF85E463}"/>
              </a:ext>
            </a:extLst>
          </p:cNvPr>
          <p:cNvSpPr>
            <a:spLocks noGrp="1"/>
          </p:cNvSpPr>
          <p:nvPr>
            <p:ph type="body" sz="quarter" idx="48" hasCustomPrompt="1"/>
          </p:nvPr>
        </p:nvSpPr>
        <p:spPr>
          <a:xfrm>
            <a:off x="51943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0FF41A18-2C0B-5CA2-2C9F-EEAB84BE7E45}"/>
              </a:ext>
            </a:extLst>
          </p:cNvPr>
          <p:cNvSpPr>
            <a:spLocks noGrp="1"/>
          </p:cNvSpPr>
          <p:nvPr>
            <p:ph type="body" sz="quarter" idx="49" hasCustomPrompt="1"/>
          </p:nvPr>
        </p:nvSpPr>
        <p:spPr>
          <a:xfrm>
            <a:off x="52070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8" name="Text Placeholder 16">
            <a:extLst>
              <a:ext uri="{FF2B5EF4-FFF2-40B4-BE49-F238E27FC236}">
                <a16:creationId xmlns:a16="http://schemas.microsoft.com/office/drawing/2014/main" id="{A809B891-B118-D25E-B5EB-0F57560173C8}"/>
              </a:ext>
            </a:extLst>
          </p:cNvPr>
          <p:cNvSpPr>
            <a:spLocks noGrp="1"/>
          </p:cNvSpPr>
          <p:nvPr>
            <p:ph type="body" sz="quarter" idx="50" hasCustomPrompt="1"/>
          </p:nvPr>
        </p:nvSpPr>
        <p:spPr>
          <a:xfrm>
            <a:off x="83820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9" name="Text Placeholder 16">
            <a:extLst>
              <a:ext uri="{FF2B5EF4-FFF2-40B4-BE49-F238E27FC236}">
                <a16:creationId xmlns:a16="http://schemas.microsoft.com/office/drawing/2014/main" id="{19E3C14A-010A-12BF-4BCC-10E42CAFEF90}"/>
              </a:ext>
            </a:extLst>
          </p:cNvPr>
          <p:cNvSpPr>
            <a:spLocks noGrp="1"/>
          </p:cNvSpPr>
          <p:nvPr>
            <p:ph type="body" sz="quarter" idx="51" hasCustomPrompt="1"/>
          </p:nvPr>
        </p:nvSpPr>
        <p:spPr>
          <a:xfrm>
            <a:off x="83820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pic>
        <p:nvPicPr>
          <p:cNvPr id="4" name="Picture 3">
            <a:extLst>
              <a:ext uri="{FF2B5EF4-FFF2-40B4-BE49-F238E27FC236}">
                <a16:creationId xmlns:a16="http://schemas.microsoft.com/office/drawing/2014/main" id="{A3C990D6-4DEC-B09A-A241-996BA7DB34BA}"/>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30" name="Text Placeholder 16">
            <a:extLst>
              <a:ext uri="{FF2B5EF4-FFF2-40B4-BE49-F238E27FC236}">
                <a16:creationId xmlns:a16="http://schemas.microsoft.com/office/drawing/2014/main" id="{18AB13CE-E809-2162-A9FE-940AF3367CA6}"/>
              </a:ext>
            </a:extLst>
          </p:cNvPr>
          <p:cNvSpPr>
            <a:spLocks noGrp="1"/>
          </p:cNvSpPr>
          <p:nvPr>
            <p:ph type="body" sz="quarter" idx="52" hasCustomPrompt="1"/>
          </p:nvPr>
        </p:nvSpPr>
        <p:spPr>
          <a:xfrm>
            <a:off x="83947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0" name="TextBox 9">
            <a:extLst>
              <a:ext uri="{FF2B5EF4-FFF2-40B4-BE49-F238E27FC236}">
                <a16:creationId xmlns:a16="http://schemas.microsoft.com/office/drawing/2014/main" id="{A6DA229C-DA69-2933-A03E-E31194E0A826}"/>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4032609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Highlight Slide 5">
    <p:bg>
      <p:bgPr>
        <a:blipFill dpi="0" rotWithShape="1">
          <a:blip r:embed="rId2" cstate="screen">
            <a:lum/>
            <a:extLst>
              <a:ext uri="{28A0092B-C50C-407E-A947-70E740481C1C}">
                <a14:useLocalDpi xmlns:a14="http://schemas.microsoft.com/office/drawing/2010/main"/>
              </a:ext>
            </a:extLst>
          </a:blip>
          <a:srcRect/>
          <a:stretch>
            <a:fillRect l="-28000" t="-16000" r="28000" b="-16000"/>
          </a:stretch>
        </a:blipFill>
        <a:effectLst/>
      </p:bgPr>
    </p:bg>
    <p:spTree>
      <p:nvGrpSpPr>
        <p:cNvPr id="1" name=""/>
        <p:cNvGrpSpPr/>
        <p:nvPr/>
      </p:nvGrpSpPr>
      <p:grpSpPr>
        <a:xfrm>
          <a:off x="0" y="0"/>
          <a:ext cx="0" cy="0"/>
          <a:chOff x="0" y="0"/>
          <a:chExt cx="0" cy="0"/>
        </a:xfrm>
      </p:grpSpPr>
      <p:sp>
        <p:nvSpPr>
          <p:cNvPr id="6" name="Text Placeholder 16">
            <a:extLst>
              <a:ext uri="{FF2B5EF4-FFF2-40B4-BE49-F238E27FC236}">
                <a16:creationId xmlns:a16="http://schemas.microsoft.com/office/drawing/2014/main" id="{E61B6157-92B5-0D2B-6702-71739F9540A4}"/>
              </a:ext>
            </a:extLst>
          </p:cNvPr>
          <p:cNvSpPr>
            <a:spLocks noGrp="1"/>
          </p:cNvSpPr>
          <p:nvPr>
            <p:ph type="body" sz="quarter" idx="27" hasCustomPrompt="1"/>
          </p:nvPr>
        </p:nvSpPr>
        <p:spPr>
          <a:xfrm>
            <a:off x="-114300" y="3641588"/>
            <a:ext cx="5499100" cy="2517912"/>
          </a:xfrm>
        </p:spPr>
        <p:txBody>
          <a:bodyPr>
            <a:noAutofit/>
          </a:bodyPr>
          <a:lstStyle>
            <a:lvl1pPr marL="0" indent="0">
              <a:buNone/>
              <a:defRPr sz="21000" b="1" i="0" spc="30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0" name="Freeform 9">
            <a:extLst>
              <a:ext uri="{FF2B5EF4-FFF2-40B4-BE49-F238E27FC236}">
                <a16:creationId xmlns:a16="http://schemas.microsoft.com/office/drawing/2014/main" id="{2179582D-A5F8-BA95-F606-79226D181897}"/>
              </a:ext>
            </a:extLst>
          </p:cNvPr>
          <p:cNvSpPr/>
          <p:nvPr userDrawn="1"/>
        </p:nvSpPr>
        <p:spPr>
          <a:xfrm rot="10800000" flipV="1">
            <a:off x="5500160" y="0"/>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38000">
                <a:srgbClr val="263766"/>
              </a:gs>
              <a:gs pos="100000">
                <a:srgbClr val="0061A8">
                  <a:lumMod val="96000"/>
                  <a:lumOff val="400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 Placeholder 16">
            <a:extLst>
              <a:ext uri="{FF2B5EF4-FFF2-40B4-BE49-F238E27FC236}">
                <a16:creationId xmlns:a16="http://schemas.microsoft.com/office/drawing/2014/main" id="{9987B320-2B8D-CB8D-31C3-1319807819CC}"/>
              </a:ext>
            </a:extLst>
          </p:cNvPr>
          <p:cNvSpPr>
            <a:spLocks noGrp="1"/>
          </p:cNvSpPr>
          <p:nvPr>
            <p:ph type="body" sz="quarter" idx="28" hasCustomPrompt="1"/>
          </p:nvPr>
        </p:nvSpPr>
        <p:spPr>
          <a:xfrm>
            <a:off x="8788400" y="2781300"/>
            <a:ext cx="2667000" cy="1295400"/>
          </a:xfrm>
        </p:spPr>
        <p:txBody>
          <a:bodyPr>
            <a:noAutofit/>
          </a:bodyPr>
          <a:lstStyle>
            <a:lvl1pPr marL="0" indent="0">
              <a:buNone/>
              <a:defRPr sz="2200" b="1" i="0" spc="0">
                <a:solidFill>
                  <a:schemeClr val="bg1"/>
                </a:solidFill>
                <a:latin typeface="Arial" panose="020B0604020202020204" pitchFamily="34" charset="0"/>
                <a:cs typeface="Arial" panose="020B0604020202020204" pitchFamily="34" charset="0"/>
              </a:defRPr>
            </a:lvl1pPr>
          </a:lstStyle>
          <a:p>
            <a:pPr algn="r"/>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endParaRPr lang="en-US">
              <a:effectLst/>
              <a:latin typeface="Arial" panose="020B0604020202020204" pitchFamily="34" charset="0"/>
            </a:endParaRPr>
          </a:p>
        </p:txBody>
      </p:sp>
    </p:spTree>
    <p:extLst>
      <p:ext uri="{BB962C8B-B14F-4D97-AF65-F5344CB8AC3E}">
        <p14:creationId xmlns:p14="http://schemas.microsoft.com/office/powerpoint/2010/main" val="20214006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Highlight Slide 6">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pic>
        <p:nvPicPr>
          <p:cNvPr id="27" name="Picture 26" descr="A picture containing building, dome&#10;&#10;AI-generated content may be incorrect.">
            <a:extLst>
              <a:ext uri="{FF2B5EF4-FFF2-40B4-BE49-F238E27FC236}">
                <a16:creationId xmlns:a16="http://schemas.microsoft.com/office/drawing/2014/main" id="{39C674C3-74CF-5229-08D5-3B4C4D7E0521}"/>
              </a:ext>
            </a:extLst>
          </p:cNvPr>
          <p:cNvPicPr>
            <a:picLocks noChangeAspect="1"/>
          </p:cNvPicPr>
          <p:nvPr userDrawn="1"/>
        </p:nvPicPr>
        <p:blipFill>
          <a:blip r:embed="rId2" cstate="screen">
            <a:extLst>
              <a:ext uri="{28A0092B-C50C-407E-A947-70E740481C1C}">
                <a14:useLocalDpi xmlns:a14="http://schemas.microsoft.com/office/drawing/2010/main"/>
              </a:ext>
            </a:extLst>
          </a:blip>
          <a:srcRect b="41490"/>
          <a:stretch/>
        </p:blipFill>
        <p:spPr>
          <a:xfrm>
            <a:off x="0" y="5461000"/>
            <a:ext cx="4064000" cy="1397000"/>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CF404366-3F96-579A-3F82-D61A83D4FAC2}"/>
              </a:ext>
            </a:extLst>
          </p:cNvPr>
          <p:cNvSpPr/>
          <p:nvPr userDrawn="1"/>
        </p:nvSpPr>
        <p:spPr>
          <a:xfrm>
            <a:off x="1155700" y="0"/>
            <a:ext cx="3543300" cy="5168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6">
            <a:extLst>
              <a:ext uri="{FF2B5EF4-FFF2-40B4-BE49-F238E27FC236}">
                <a16:creationId xmlns:a16="http://schemas.microsoft.com/office/drawing/2014/main" id="{DE124C29-324C-9F90-C512-EED8EF4CDB69}"/>
              </a:ext>
            </a:extLst>
          </p:cNvPr>
          <p:cNvSpPr>
            <a:spLocks noGrp="1"/>
          </p:cNvSpPr>
          <p:nvPr>
            <p:ph type="body" sz="quarter" idx="38" hasCustomPrompt="1"/>
          </p:nvPr>
        </p:nvSpPr>
        <p:spPr>
          <a:xfrm>
            <a:off x="1194574" y="2844725"/>
            <a:ext cx="3454885" cy="686708"/>
          </a:xfrm>
        </p:spPr>
        <p:txBody>
          <a:bodyPr>
            <a:noAutofit/>
          </a:bodyPr>
          <a:lstStyle>
            <a:lvl1pPr marL="0" indent="0">
              <a:buNone/>
              <a:defRPr sz="4500" b="0" i="0">
                <a:solidFill>
                  <a:srgbClr val="263766"/>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E1BC5130-8EB4-E3EB-FAB2-A1A2857A2508}"/>
              </a:ext>
            </a:extLst>
          </p:cNvPr>
          <p:cNvSpPr>
            <a:spLocks noGrp="1"/>
          </p:cNvSpPr>
          <p:nvPr>
            <p:ph type="body" sz="quarter" idx="39" hasCustomPrompt="1"/>
          </p:nvPr>
        </p:nvSpPr>
        <p:spPr>
          <a:xfrm>
            <a:off x="1194573" y="4057053"/>
            <a:ext cx="3466328" cy="1061047"/>
          </a:xfrm>
        </p:spPr>
        <p:txBody>
          <a:bodyPr>
            <a:noAutofit/>
          </a:bodyPr>
          <a:lstStyle>
            <a:lvl1pPr marL="0" indent="0">
              <a:spcBef>
                <a:spcPts val="1600"/>
              </a:spcBef>
              <a:buNone/>
              <a:defRPr sz="1400" b="0" i="0">
                <a:solidFill>
                  <a:schemeClr val="tx1">
                    <a:lumMod val="75000"/>
                    <a:lumOff val="25000"/>
                  </a:schemeClr>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2873F5D7-0745-AB0D-8C5F-5ACB0F2D807A}"/>
              </a:ext>
            </a:extLst>
          </p:cNvPr>
          <p:cNvSpPr>
            <a:spLocks noGrp="1"/>
          </p:cNvSpPr>
          <p:nvPr>
            <p:ph type="body" sz="quarter" idx="40" hasCustomPrompt="1"/>
          </p:nvPr>
        </p:nvSpPr>
        <p:spPr>
          <a:xfrm>
            <a:off x="1194574" y="3381187"/>
            <a:ext cx="3466327" cy="686708"/>
          </a:xfrm>
        </p:spPr>
        <p:txBody>
          <a:bodyPr>
            <a:noAutofit/>
          </a:bodyPr>
          <a:lstStyle>
            <a:lvl1pPr marL="0" indent="0">
              <a:buNone/>
              <a:defRPr sz="4500" b="1" i="0">
                <a:solidFill>
                  <a:srgbClr val="263766"/>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D141624D-9C4B-F0A9-D8F3-B9A88BBAAE1E}"/>
              </a:ext>
            </a:extLst>
          </p:cNvPr>
          <p:cNvSpPr>
            <a:spLocks noGrp="1"/>
          </p:cNvSpPr>
          <p:nvPr>
            <p:ph type="body" sz="quarter" idx="41" hasCustomPrompt="1"/>
          </p:nvPr>
        </p:nvSpPr>
        <p:spPr>
          <a:xfrm>
            <a:off x="56007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5" name="Text Placeholder 16">
            <a:extLst>
              <a:ext uri="{FF2B5EF4-FFF2-40B4-BE49-F238E27FC236}">
                <a16:creationId xmlns:a16="http://schemas.microsoft.com/office/drawing/2014/main" id="{35C8E95D-370D-894D-5A30-62EE35961CB3}"/>
              </a:ext>
            </a:extLst>
          </p:cNvPr>
          <p:cNvSpPr>
            <a:spLocks noGrp="1"/>
          </p:cNvSpPr>
          <p:nvPr>
            <p:ph type="body" sz="quarter" idx="42" hasCustomPrompt="1"/>
          </p:nvPr>
        </p:nvSpPr>
        <p:spPr>
          <a:xfrm>
            <a:off x="56007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279BF7A5-F96A-A7E1-FD9E-D5DEC3C81933}"/>
              </a:ext>
            </a:extLst>
          </p:cNvPr>
          <p:cNvSpPr>
            <a:spLocks noGrp="1"/>
          </p:cNvSpPr>
          <p:nvPr>
            <p:ph type="body" sz="quarter" idx="43" hasCustomPrompt="1"/>
          </p:nvPr>
        </p:nvSpPr>
        <p:spPr>
          <a:xfrm>
            <a:off x="56134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7" name="Text Placeholder 16">
            <a:extLst>
              <a:ext uri="{FF2B5EF4-FFF2-40B4-BE49-F238E27FC236}">
                <a16:creationId xmlns:a16="http://schemas.microsoft.com/office/drawing/2014/main" id="{2635B405-D8AD-B5D4-CAF5-192D7813428B}"/>
              </a:ext>
            </a:extLst>
          </p:cNvPr>
          <p:cNvSpPr>
            <a:spLocks noGrp="1"/>
          </p:cNvSpPr>
          <p:nvPr>
            <p:ph type="body" sz="quarter" idx="44" hasCustomPrompt="1"/>
          </p:nvPr>
        </p:nvSpPr>
        <p:spPr>
          <a:xfrm>
            <a:off x="87884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4487FCEF-B50B-54D4-542C-C80562A28CBF}"/>
              </a:ext>
            </a:extLst>
          </p:cNvPr>
          <p:cNvSpPr>
            <a:spLocks noGrp="1"/>
          </p:cNvSpPr>
          <p:nvPr>
            <p:ph type="body" sz="quarter" idx="45" hasCustomPrompt="1"/>
          </p:nvPr>
        </p:nvSpPr>
        <p:spPr>
          <a:xfrm>
            <a:off x="87884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41EECA5D-CD20-EDAA-D973-1667C38786B2}"/>
              </a:ext>
            </a:extLst>
          </p:cNvPr>
          <p:cNvSpPr>
            <a:spLocks noGrp="1"/>
          </p:cNvSpPr>
          <p:nvPr>
            <p:ph type="body" sz="quarter" idx="46" hasCustomPrompt="1"/>
          </p:nvPr>
        </p:nvSpPr>
        <p:spPr>
          <a:xfrm>
            <a:off x="88011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0" name="Text Placeholder 16">
            <a:extLst>
              <a:ext uri="{FF2B5EF4-FFF2-40B4-BE49-F238E27FC236}">
                <a16:creationId xmlns:a16="http://schemas.microsoft.com/office/drawing/2014/main" id="{5217E52D-D736-ADED-2918-FC8280141F82}"/>
              </a:ext>
            </a:extLst>
          </p:cNvPr>
          <p:cNvSpPr>
            <a:spLocks noGrp="1"/>
          </p:cNvSpPr>
          <p:nvPr>
            <p:ph type="body" sz="quarter" idx="47" hasCustomPrompt="1"/>
          </p:nvPr>
        </p:nvSpPr>
        <p:spPr>
          <a:xfrm>
            <a:off x="56007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1" name="Text Placeholder 16">
            <a:extLst>
              <a:ext uri="{FF2B5EF4-FFF2-40B4-BE49-F238E27FC236}">
                <a16:creationId xmlns:a16="http://schemas.microsoft.com/office/drawing/2014/main" id="{196934C4-2295-C4EA-451D-3FEF79EB8D73}"/>
              </a:ext>
            </a:extLst>
          </p:cNvPr>
          <p:cNvSpPr>
            <a:spLocks noGrp="1"/>
          </p:cNvSpPr>
          <p:nvPr>
            <p:ph type="body" sz="quarter" idx="48" hasCustomPrompt="1"/>
          </p:nvPr>
        </p:nvSpPr>
        <p:spPr>
          <a:xfrm>
            <a:off x="56007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D1E9DAC8-9A2C-6D2E-7B52-A97960738A5D}"/>
              </a:ext>
            </a:extLst>
          </p:cNvPr>
          <p:cNvSpPr>
            <a:spLocks noGrp="1"/>
          </p:cNvSpPr>
          <p:nvPr>
            <p:ph type="body" sz="quarter" idx="49" hasCustomPrompt="1"/>
          </p:nvPr>
        </p:nvSpPr>
        <p:spPr>
          <a:xfrm>
            <a:off x="56134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3" name="Text Placeholder 16">
            <a:extLst>
              <a:ext uri="{FF2B5EF4-FFF2-40B4-BE49-F238E27FC236}">
                <a16:creationId xmlns:a16="http://schemas.microsoft.com/office/drawing/2014/main" id="{1752B721-0569-0958-0E77-54D13C97AF6E}"/>
              </a:ext>
            </a:extLst>
          </p:cNvPr>
          <p:cNvSpPr>
            <a:spLocks noGrp="1"/>
          </p:cNvSpPr>
          <p:nvPr>
            <p:ph type="body" sz="quarter" idx="50" hasCustomPrompt="1"/>
          </p:nvPr>
        </p:nvSpPr>
        <p:spPr>
          <a:xfrm>
            <a:off x="87884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AD2C256B-6BE5-75EB-A981-3B18D6137F7A}"/>
              </a:ext>
            </a:extLst>
          </p:cNvPr>
          <p:cNvSpPr>
            <a:spLocks noGrp="1"/>
          </p:cNvSpPr>
          <p:nvPr>
            <p:ph type="body" sz="quarter" idx="51" hasCustomPrompt="1"/>
          </p:nvPr>
        </p:nvSpPr>
        <p:spPr>
          <a:xfrm>
            <a:off x="87884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5" name="Text Placeholder 16">
            <a:extLst>
              <a:ext uri="{FF2B5EF4-FFF2-40B4-BE49-F238E27FC236}">
                <a16:creationId xmlns:a16="http://schemas.microsoft.com/office/drawing/2014/main" id="{A6EC1986-6DBF-324B-9104-2AFA96D0864C}"/>
              </a:ext>
            </a:extLst>
          </p:cNvPr>
          <p:cNvSpPr>
            <a:spLocks noGrp="1"/>
          </p:cNvSpPr>
          <p:nvPr>
            <p:ph type="body" sz="quarter" idx="52" hasCustomPrompt="1"/>
          </p:nvPr>
        </p:nvSpPr>
        <p:spPr>
          <a:xfrm>
            <a:off x="88011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4" name="TextBox 3">
            <a:extLst>
              <a:ext uri="{FF2B5EF4-FFF2-40B4-BE49-F238E27FC236}">
                <a16:creationId xmlns:a16="http://schemas.microsoft.com/office/drawing/2014/main" id="{C3AA8479-FBBB-C5EC-9EFC-59538CC074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2537225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Highlight Slide 7">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8DF88AB-0216-5B62-64AE-6DB925632CFE}"/>
              </a:ext>
            </a:extLst>
          </p:cNvPr>
          <p:cNvSpPr/>
          <p:nvPr userDrawn="1"/>
        </p:nvSpPr>
        <p:spPr>
          <a:xfrm>
            <a:off x="0" y="1892300"/>
            <a:ext cx="12192000" cy="4965700"/>
          </a:xfrm>
          <a:prstGeom prst="rect">
            <a:avLst/>
          </a:prstGeom>
          <a:gradFill>
            <a:gsLst>
              <a:gs pos="61000">
                <a:srgbClr val="263765"/>
              </a:gs>
              <a:gs pos="100000">
                <a:srgbClr val="0A5EA4"/>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37720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2197100"/>
            <a:ext cx="0" cy="4318000"/>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1" name="Picture 30" descr="Logo&#10;&#10;AI-generated content may be incorrect.">
            <a:extLst>
              <a:ext uri="{FF2B5EF4-FFF2-40B4-BE49-F238E27FC236}">
                <a16:creationId xmlns:a16="http://schemas.microsoft.com/office/drawing/2014/main" id="{719F0109-5F5F-E54A-A970-2E850F19A085}"/>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8924" r="34572"/>
          <a:stretch/>
        </p:blipFill>
        <p:spPr>
          <a:xfrm>
            <a:off x="7721600" y="0"/>
            <a:ext cx="4470400" cy="5549900"/>
          </a:xfrm>
          <a:prstGeom prst="rect">
            <a:avLst/>
          </a:prstGeom>
        </p:spPr>
      </p:pic>
      <p:sp>
        <p:nvSpPr>
          <p:cNvPr id="12" name="Text Placeholder 16">
            <a:extLst>
              <a:ext uri="{FF2B5EF4-FFF2-40B4-BE49-F238E27FC236}">
                <a16:creationId xmlns:a16="http://schemas.microsoft.com/office/drawing/2014/main" id="{4CF4B482-2301-BC19-B712-D73946CD7DBE}"/>
              </a:ext>
            </a:extLst>
          </p:cNvPr>
          <p:cNvSpPr>
            <a:spLocks noGrp="1"/>
          </p:cNvSpPr>
          <p:nvPr>
            <p:ph type="body" sz="quarter" idx="54" hasCustomPrompt="1"/>
          </p:nvPr>
        </p:nvSpPr>
        <p:spPr>
          <a:xfrm>
            <a:off x="120258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3" name="Text Placeholder 16">
            <a:extLst>
              <a:ext uri="{FF2B5EF4-FFF2-40B4-BE49-F238E27FC236}">
                <a16:creationId xmlns:a16="http://schemas.microsoft.com/office/drawing/2014/main" id="{3D637C9A-A4D9-081C-2E19-49FA0E50FBCE}"/>
              </a:ext>
            </a:extLst>
          </p:cNvPr>
          <p:cNvSpPr>
            <a:spLocks noGrp="1"/>
          </p:cNvSpPr>
          <p:nvPr>
            <p:ph type="body" sz="quarter" idx="55" hasCustomPrompt="1"/>
          </p:nvPr>
        </p:nvSpPr>
        <p:spPr>
          <a:xfrm>
            <a:off x="120258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4" name="Text Placeholder 16">
            <a:extLst>
              <a:ext uri="{FF2B5EF4-FFF2-40B4-BE49-F238E27FC236}">
                <a16:creationId xmlns:a16="http://schemas.microsoft.com/office/drawing/2014/main" id="{5EF48182-4C30-500F-EAB7-C4B82B876B3D}"/>
              </a:ext>
            </a:extLst>
          </p:cNvPr>
          <p:cNvSpPr>
            <a:spLocks noGrp="1"/>
          </p:cNvSpPr>
          <p:nvPr>
            <p:ph type="body" sz="quarter" idx="56" hasCustomPrompt="1"/>
          </p:nvPr>
        </p:nvSpPr>
        <p:spPr>
          <a:xfrm>
            <a:off x="39624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5" name="Text Placeholder 16">
            <a:extLst>
              <a:ext uri="{FF2B5EF4-FFF2-40B4-BE49-F238E27FC236}">
                <a16:creationId xmlns:a16="http://schemas.microsoft.com/office/drawing/2014/main" id="{70558C3B-CFE1-1C6C-7BF7-55DD7AC22005}"/>
              </a:ext>
            </a:extLst>
          </p:cNvPr>
          <p:cNvSpPr>
            <a:spLocks noGrp="1"/>
          </p:cNvSpPr>
          <p:nvPr>
            <p:ph type="body" sz="quarter" idx="57" hasCustomPrompt="1"/>
          </p:nvPr>
        </p:nvSpPr>
        <p:spPr>
          <a:xfrm>
            <a:off x="39624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7" name="Text Placeholder 16">
            <a:extLst>
              <a:ext uri="{FF2B5EF4-FFF2-40B4-BE49-F238E27FC236}">
                <a16:creationId xmlns:a16="http://schemas.microsoft.com/office/drawing/2014/main" id="{D22F69EB-8B4B-15EC-6E50-A7292D406C1E}"/>
              </a:ext>
            </a:extLst>
          </p:cNvPr>
          <p:cNvSpPr>
            <a:spLocks noGrp="1"/>
          </p:cNvSpPr>
          <p:nvPr>
            <p:ph type="body" sz="quarter" idx="58" hasCustomPrompt="1"/>
          </p:nvPr>
        </p:nvSpPr>
        <p:spPr>
          <a:xfrm>
            <a:off x="67310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8" name="Text Placeholder 16">
            <a:extLst>
              <a:ext uri="{FF2B5EF4-FFF2-40B4-BE49-F238E27FC236}">
                <a16:creationId xmlns:a16="http://schemas.microsoft.com/office/drawing/2014/main" id="{6818DA9D-B615-7DAF-74B7-8CD40DFE35D1}"/>
              </a:ext>
            </a:extLst>
          </p:cNvPr>
          <p:cNvSpPr>
            <a:spLocks noGrp="1"/>
          </p:cNvSpPr>
          <p:nvPr>
            <p:ph type="body" sz="quarter" idx="59" hasCustomPrompt="1"/>
          </p:nvPr>
        </p:nvSpPr>
        <p:spPr>
          <a:xfrm>
            <a:off x="67310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6">
            <a:extLst>
              <a:ext uri="{FF2B5EF4-FFF2-40B4-BE49-F238E27FC236}">
                <a16:creationId xmlns:a16="http://schemas.microsoft.com/office/drawing/2014/main" id="{15335CCD-56FE-9A81-EB8F-732A12E58BBA}"/>
              </a:ext>
            </a:extLst>
          </p:cNvPr>
          <p:cNvSpPr>
            <a:spLocks noGrp="1"/>
          </p:cNvSpPr>
          <p:nvPr>
            <p:ph type="body" sz="quarter" idx="60" hasCustomPrompt="1"/>
          </p:nvPr>
        </p:nvSpPr>
        <p:spPr>
          <a:xfrm>
            <a:off x="95123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20" name="Text Placeholder 16">
            <a:extLst>
              <a:ext uri="{FF2B5EF4-FFF2-40B4-BE49-F238E27FC236}">
                <a16:creationId xmlns:a16="http://schemas.microsoft.com/office/drawing/2014/main" id="{E62897D9-15CA-5A90-933E-7C37F09DDFDE}"/>
              </a:ext>
            </a:extLst>
          </p:cNvPr>
          <p:cNvSpPr>
            <a:spLocks noGrp="1"/>
          </p:cNvSpPr>
          <p:nvPr>
            <p:ph type="body" sz="quarter" idx="61" hasCustomPrompt="1"/>
          </p:nvPr>
        </p:nvSpPr>
        <p:spPr>
          <a:xfrm>
            <a:off x="95123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6" name="Text Placeholder 5">
            <a:extLst>
              <a:ext uri="{FF2B5EF4-FFF2-40B4-BE49-F238E27FC236}">
                <a16:creationId xmlns:a16="http://schemas.microsoft.com/office/drawing/2014/main" id="{04CEAE72-5A1C-2A38-0046-FD9D8606EE25}"/>
              </a:ext>
            </a:extLst>
          </p:cNvPr>
          <p:cNvSpPr>
            <a:spLocks noGrp="1"/>
          </p:cNvSpPr>
          <p:nvPr>
            <p:ph type="body" sz="quarter" idx="62" hasCustomPrompt="1"/>
          </p:nvPr>
        </p:nvSpPr>
        <p:spPr>
          <a:xfrm>
            <a:off x="680757" y="447956"/>
            <a:ext cx="3425078" cy="1093973"/>
          </a:xfrm>
        </p:spPr>
        <p:txBody>
          <a:bodyPr/>
          <a:lstStyle>
            <a:lvl1pPr marL="17463" indent="-17463">
              <a:buNone/>
              <a:tabLst/>
              <a:defRPr sz="2500" b="1">
                <a:solidFill>
                  <a:schemeClr val="accent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en-US"/>
              <a:t>Lorem Ipsum dolor sit </a:t>
            </a:r>
            <a:r>
              <a:rPr lang="en-US" err="1"/>
              <a:t>amet</a:t>
            </a:r>
            <a:r>
              <a:rPr lang="en-US"/>
              <a:t>, </a:t>
            </a:r>
            <a:r>
              <a:rPr lang="en-US" err="1"/>
              <a:t>consectetur</a:t>
            </a:r>
            <a:r>
              <a:rPr lang="en-US"/>
              <a:t> </a:t>
            </a:r>
            <a:r>
              <a:rPr lang="en-US" err="1"/>
              <a:t>adipiscing</a:t>
            </a:r>
            <a:endParaRPr lang="en-US"/>
          </a:p>
        </p:txBody>
      </p:sp>
      <p:sp>
        <p:nvSpPr>
          <p:cNvPr id="2" name="TextBox 1">
            <a:extLst>
              <a:ext uri="{FF2B5EF4-FFF2-40B4-BE49-F238E27FC236}">
                <a16:creationId xmlns:a16="http://schemas.microsoft.com/office/drawing/2014/main" id="{7DA04144-3188-B03C-7AC9-AFC8AEE2C2A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 name="Text Placeholder 16">
            <a:extLst>
              <a:ext uri="{FF2B5EF4-FFF2-40B4-BE49-F238E27FC236}">
                <a16:creationId xmlns:a16="http://schemas.microsoft.com/office/drawing/2014/main" id="{200CF040-4E2D-9351-5A07-6D2BA157A340}"/>
              </a:ext>
            </a:extLst>
          </p:cNvPr>
          <p:cNvSpPr>
            <a:spLocks noGrp="1"/>
          </p:cNvSpPr>
          <p:nvPr>
            <p:ph type="body" sz="quarter" idx="26" hasCustomPrompt="1"/>
          </p:nvPr>
        </p:nvSpPr>
        <p:spPr>
          <a:xfrm>
            <a:off x="801756" y="2122433"/>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68C4CD5-C51F-EBCE-7907-055A5FF52A2C}"/>
              </a:ext>
            </a:extLst>
          </p:cNvPr>
          <p:cNvSpPr>
            <a:spLocks noGrp="1"/>
          </p:cNvSpPr>
          <p:nvPr>
            <p:ph type="body" sz="quarter" idx="27" hasCustomPrompt="1"/>
          </p:nvPr>
        </p:nvSpPr>
        <p:spPr>
          <a:xfrm>
            <a:off x="801756" y="249232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6" name="Text Placeholder 15">
            <a:extLst>
              <a:ext uri="{FF2B5EF4-FFF2-40B4-BE49-F238E27FC236}">
                <a16:creationId xmlns:a16="http://schemas.microsoft.com/office/drawing/2014/main" id="{694D4F8E-8D15-9DE6-F1B3-16A90BCCE3EF}"/>
              </a:ext>
            </a:extLst>
          </p:cNvPr>
          <p:cNvSpPr>
            <a:spLocks noGrp="1"/>
          </p:cNvSpPr>
          <p:nvPr>
            <p:ph type="body" sz="quarter" idx="63" hasCustomPrompt="1"/>
          </p:nvPr>
        </p:nvSpPr>
        <p:spPr>
          <a:xfrm>
            <a:off x="4284382" y="644712"/>
            <a:ext cx="2457076" cy="664135"/>
          </a:xfrm>
        </p:spPr>
        <p:txBody>
          <a:bodyPr/>
          <a:lstStyle>
            <a:lvl1pPr marL="17463" indent="0">
              <a:buNone/>
              <a:tabLst/>
              <a:defRPr sz="14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Lorem ipsum dolor sit </a:t>
            </a:r>
            <a:r>
              <a:rPr lang="en-US" err="1"/>
              <a:t>amet</a:t>
            </a:r>
            <a:r>
              <a:rPr lang="en-US"/>
              <a:t>, </a:t>
            </a:r>
            <a:r>
              <a:rPr lang="en-US" err="1"/>
              <a:t>consecteur</a:t>
            </a:r>
            <a:r>
              <a:rPr lang="en-US"/>
              <a:t> </a:t>
            </a:r>
            <a:r>
              <a:rPr lang="en-US" err="1"/>
              <a:t>adipiscing</a:t>
            </a:r>
            <a:r>
              <a:rPr lang="en-US"/>
              <a:t> </a:t>
            </a:r>
            <a:r>
              <a:rPr lang="en-US" err="1"/>
              <a:t>elit</a:t>
            </a:r>
            <a:r>
              <a:rPr lang="en-US"/>
              <a:t>. Mauris auctor dui diam</a:t>
            </a:r>
          </a:p>
        </p:txBody>
      </p:sp>
    </p:spTree>
    <p:extLst>
      <p:ext uri="{BB962C8B-B14F-4D97-AF65-F5344CB8AC3E}">
        <p14:creationId xmlns:p14="http://schemas.microsoft.com/office/powerpoint/2010/main" val="39140114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Highlight Slide 8">
    <p:bg>
      <p:bgPr>
        <a:solidFill>
          <a:srgbClr val="263766"/>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EE2EC168-C769-E7CB-EC44-1BAA0F636B7E}"/>
              </a:ext>
            </a:extLst>
          </p:cNvPr>
          <p:cNvSpPr/>
          <p:nvPr userDrawn="1"/>
        </p:nvSpPr>
        <p:spPr>
          <a:xfrm flipV="1">
            <a:off x="0" y="0"/>
            <a:ext cx="617220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71000">
                <a:srgbClr val="00A6DE">
                  <a:alpha val="41000"/>
                </a:srgbClr>
              </a:gs>
              <a:gs pos="33000">
                <a:srgbClr val="263766">
                  <a:alpha val="51355"/>
                </a:srgbClr>
              </a:gs>
              <a:gs pos="0">
                <a:srgbClr val="263766">
                  <a:alpha val="74067"/>
                </a:srgbClr>
              </a:gs>
              <a:gs pos="100000">
                <a:srgbClr val="00A6DE">
                  <a:lumMod val="40000"/>
                  <a:lumOff val="60000"/>
                  <a:alpha val="49235"/>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Icon&#10;&#10;AI-generated content may be incorrect.">
            <a:extLst>
              <a:ext uri="{FF2B5EF4-FFF2-40B4-BE49-F238E27FC236}">
                <a16:creationId xmlns:a16="http://schemas.microsoft.com/office/drawing/2014/main" id="{035B7D07-20FD-DC7A-8BB7-5C2381DE34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48" t="13672" r="1234" b="57205"/>
          <a:stretch/>
        </p:blipFill>
        <p:spPr>
          <a:xfrm>
            <a:off x="755209" y="1724755"/>
            <a:ext cx="495947" cy="502025"/>
          </a:xfrm>
          <a:prstGeom prst="rect">
            <a:avLst/>
          </a:prstGeom>
        </p:spPr>
      </p:pic>
      <p:sp>
        <p:nvSpPr>
          <p:cNvPr id="12" name="Text Placeholder 4">
            <a:extLst>
              <a:ext uri="{FF2B5EF4-FFF2-40B4-BE49-F238E27FC236}">
                <a16:creationId xmlns:a16="http://schemas.microsoft.com/office/drawing/2014/main" id="{907CE2F4-AB04-3ADA-09AE-3EA4E558A397}"/>
              </a:ext>
            </a:extLst>
          </p:cNvPr>
          <p:cNvSpPr>
            <a:spLocks noGrp="1"/>
          </p:cNvSpPr>
          <p:nvPr>
            <p:ph type="body" sz="quarter" idx="10" hasCustomPrompt="1"/>
          </p:nvPr>
        </p:nvSpPr>
        <p:spPr>
          <a:xfrm>
            <a:off x="683959" y="2227153"/>
            <a:ext cx="429444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3" name="Text Placeholder 11">
            <a:extLst>
              <a:ext uri="{FF2B5EF4-FFF2-40B4-BE49-F238E27FC236}">
                <a16:creationId xmlns:a16="http://schemas.microsoft.com/office/drawing/2014/main" id="{98412264-5915-EA96-2118-3488F0614E58}"/>
              </a:ext>
            </a:extLst>
          </p:cNvPr>
          <p:cNvSpPr>
            <a:spLocks noGrp="1"/>
          </p:cNvSpPr>
          <p:nvPr>
            <p:ph type="body" sz="quarter" idx="11" hasCustomPrompt="1"/>
          </p:nvPr>
        </p:nvSpPr>
        <p:spPr>
          <a:xfrm>
            <a:off x="2891800" y="4808706"/>
            <a:ext cx="2109272"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8" name="Rounded Rectangle 17">
            <a:extLst>
              <a:ext uri="{FF2B5EF4-FFF2-40B4-BE49-F238E27FC236}">
                <a16:creationId xmlns:a16="http://schemas.microsoft.com/office/drawing/2014/main" id="{50FD0594-499C-BC15-2BD1-4E436E490B62}"/>
              </a:ext>
            </a:extLst>
          </p:cNvPr>
          <p:cNvSpPr/>
          <p:nvPr userDrawn="1"/>
        </p:nvSpPr>
        <p:spPr>
          <a:xfrm>
            <a:off x="6946900" y="736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20">
            <a:extLst>
              <a:ext uri="{FF2B5EF4-FFF2-40B4-BE49-F238E27FC236}">
                <a16:creationId xmlns:a16="http://schemas.microsoft.com/office/drawing/2014/main" id="{4FB3FA7E-5A65-284C-E1AE-094D465595E5}"/>
              </a:ext>
            </a:extLst>
          </p:cNvPr>
          <p:cNvSpPr>
            <a:spLocks noGrp="1"/>
          </p:cNvSpPr>
          <p:nvPr>
            <p:ph type="pic" sz="quarter" idx="44" hasCustomPrompt="1"/>
          </p:nvPr>
        </p:nvSpPr>
        <p:spPr>
          <a:xfrm>
            <a:off x="6502400" y="625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16">
            <a:extLst>
              <a:ext uri="{FF2B5EF4-FFF2-40B4-BE49-F238E27FC236}">
                <a16:creationId xmlns:a16="http://schemas.microsoft.com/office/drawing/2014/main" id="{FADBCBDB-DA53-E2CF-44D1-D5781F360CDC}"/>
              </a:ext>
            </a:extLst>
          </p:cNvPr>
          <p:cNvSpPr>
            <a:spLocks noGrp="1"/>
          </p:cNvSpPr>
          <p:nvPr>
            <p:ph type="body" sz="quarter" idx="31" hasCustomPrompt="1"/>
          </p:nvPr>
        </p:nvSpPr>
        <p:spPr>
          <a:xfrm>
            <a:off x="7750921" y="817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2" name="Text Placeholder 16">
            <a:extLst>
              <a:ext uri="{FF2B5EF4-FFF2-40B4-BE49-F238E27FC236}">
                <a16:creationId xmlns:a16="http://schemas.microsoft.com/office/drawing/2014/main" id="{6EA03056-4432-BA22-77D6-79C9355EF6B7}"/>
              </a:ext>
            </a:extLst>
          </p:cNvPr>
          <p:cNvSpPr>
            <a:spLocks noGrp="1"/>
          </p:cNvSpPr>
          <p:nvPr>
            <p:ph type="body" sz="quarter" idx="33" hasCustomPrompt="1"/>
          </p:nvPr>
        </p:nvSpPr>
        <p:spPr>
          <a:xfrm>
            <a:off x="7750921" y="1079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3" name="Rounded Rectangle 22">
            <a:extLst>
              <a:ext uri="{FF2B5EF4-FFF2-40B4-BE49-F238E27FC236}">
                <a16:creationId xmlns:a16="http://schemas.microsoft.com/office/drawing/2014/main" id="{E81B5336-8295-C42B-53BB-14B22431D347}"/>
              </a:ext>
            </a:extLst>
          </p:cNvPr>
          <p:cNvSpPr/>
          <p:nvPr userDrawn="1"/>
        </p:nvSpPr>
        <p:spPr>
          <a:xfrm>
            <a:off x="6946900" y="22225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Picture Placeholder 20">
            <a:extLst>
              <a:ext uri="{FF2B5EF4-FFF2-40B4-BE49-F238E27FC236}">
                <a16:creationId xmlns:a16="http://schemas.microsoft.com/office/drawing/2014/main" id="{452DE93A-E724-A672-6697-C32330AA86E6}"/>
              </a:ext>
            </a:extLst>
          </p:cNvPr>
          <p:cNvSpPr>
            <a:spLocks noGrp="1"/>
          </p:cNvSpPr>
          <p:nvPr>
            <p:ph type="pic" sz="quarter" idx="45" hasCustomPrompt="1"/>
          </p:nvPr>
        </p:nvSpPr>
        <p:spPr>
          <a:xfrm>
            <a:off x="6502400" y="21116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5" name="Text Placeholder 16">
            <a:extLst>
              <a:ext uri="{FF2B5EF4-FFF2-40B4-BE49-F238E27FC236}">
                <a16:creationId xmlns:a16="http://schemas.microsoft.com/office/drawing/2014/main" id="{6AC0C18E-6247-1654-F131-889FD2039EAB}"/>
              </a:ext>
            </a:extLst>
          </p:cNvPr>
          <p:cNvSpPr>
            <a:spLocks noGrp="1"/>
          </p:cNvSpPr>
          <p:nvPr>
            <p:ph type="body" sz="quarter" idx="46" hasCustomPrompt="1"/>
          </p:nvPr>
        </p:nvSpPr>
        <p:spPr>
          <a:xfrm>
            <a:off x="7750921" y="23031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6" name="Text Placeholder 16">
            <a:extLst>
              <a:ext uri="{FF2B5EF4-FFF2-40B4-BE49-F238E27FC236}">
                <a16:creationId xmlns:a16="http://schemas.microsoft.com/office/drawing/2014/main" id="{288CFC03-DD4C-17C8-6605-AF03F28AC07F}"/>
              </a:ext>
            </a:extLst>
          </p:cNvPr>
          <p:cNvSpPr>
            <a:spLocks noGrp="1"/>
          </p:cNvSpPr>
          <p:nvPr>
            <p:ph type="body" sz="quarter" idx="47" hasCustomPrompt="1"/>
          </p:nvPr>
        </p:nvSpPr>
        <p:spPr>
          <a:xfrm>
            <a:off x="7750921" y="25655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7" name="Rounded Rectangle 26">
            <a:extLst>
              <a:ext uri="{FF2B5EF4-FFF2-40B4-BE49-F238E27FC236}">
                <a16:creationId xmlns:a16="http://schemas.microsoft.com/office/drawing/2014/main" id="{05B71A5C-F76D-2A55-097A-E07DCA9F06BB}"/>
              </a:ext>
            </a:extLst>
          </p:cNvPr>
          <p:cNvSpPr/>
          <p:nvPr userDrawn="1"/>
        </p:nvSpPr>
        <p:spPr>
          <a:xfrm>
            <a:off x="6946900" y="37084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Picture Placeholder 20">
            <a:extLst>
              <a:ext uri="{FF2B5EF4-FFF2-40B4-BE49-F238E27FC236}">
                <a16:creationId xmlns:a16="http://schemas.microsoft.com/office/drawing/2014/main" id="{4B549481-1823-4BA2-8207-2068D63B5183}"/>
              </a:ext>
            </a:extLst>
          </p:cNvPr>
          <p:cNvSpPr>
            <a:spLocks noGrp="1"/>
          </p:cNvSpPr>
          <p:nvPr>
            <p:ph type="pic" sz="quarter" idx="48" hasCustomPrompt="1"/>
          </p:nvPr>
        </p:nvSpPr>
        <p:spPr>
          <a:xfrm>
            <a:off x="6502400" y="35975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92943BBA-D4AF-65A0-3FBC-C6E3E8E4FC76}"/>
              </a:ext>
            </a:extLst>
          </p:cNvPr>
          <p:cNvSpPr>
            <a:spLocks noGrp="1"/>
          </p:cNvSpPr>
          <p:nvPr>
            <p:ph type="body" sz="quarter" idx="49" hasCustomPrompt="1"/>
          </p:nvPr>
        </p:nvSpPr>
        <p:spPr>
          <a:xfrm>
            <a:off x="7750921" y="37890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32" name="Text Placeholder 16">
            <a:extLst>
              <a:ext uri="{FF2B5EF4-FFF2-40B4-BE49-F238E27FC236}">
                <a16:creationId xmlns:a16="http://schemas.microsoft.com/office/drawing/2014/main" id="{1AD20FEF-6367-13CA-4342-9447CE53D99E}"/>
              </a:ext>
            </a:extLst>
          </p:cNvPr>
          <p:cNvSpPr>
            <a:spLocks noGrp="1"/>
          </p:cNvSpPr>
          <p:nvPr>
            <p:ph type="body" sz="quarter" idx="50" hasCustomPrompt="1"/>
          </p:nvPr>
        </p:nvSpPr>
        <p:spPr>
          <a:xfrm>
            <a:off x="7750921" y="40514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39" name="Rounded Rectangle 38">
            <a:extLst>
              <a:ext uri="{FF2B5EF4-FFF2-40B4-BE49-F238E27FC236}">
                <a16:creationId xmlns:a16="http://schemas.microsoft.com/office/drawing/2014/main" id="{5E95A096-7CB8-3B20-1060-BB2891791BE7}"/>
              </a:ext>
            </a:extLst>
          </p:cNvPr>
          <p:cNvSpPr/>
          <p:nvPr userDrawn="1"/>
        </p:nvSpPr>
        <p:spPr>
          <a:xfrm>
            <a:off x="6946900" y="5181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Picture Placeholder 20">
            <a:extLst>
              <a:ext uri="{FF2B5EF4-FFF2-40B4-BE49-F238E27FC236}">
                <a16:creationId xmlns:a16="http://schemas.microsoft.com/office/drawing/2014/main" id="{2D093698-999C-62DC-7C5C-4B8AD8ADC18C}"/>
              </a:ext>
            </a:extLst>
          </p:cNvPr>
          <p:cNvSpPr>
            <a:spLocks noGrp="1"/>
          </p:cNvSpPr>
          <p:nvPr>
            <p:ph type="pic" sz="quarter" idx="51" hasCustomPrompt="1"/>
          </p:nvPr>
        </p:nvSpPr>
        <p:spPr>
          <a:xfrm>
            <a:off x="6502400" y="5070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7" name="Text Placeholder 16">
            <a:extLst>
              <a:ext uri="{FF2B5EF4-FFF2-40B4-BE49-F238E27FC236}">
                <a16:creationId xmlns:a16="http://schemas.microsoft.com/office/drawing/2014/main" id="{C07085CE-12F0-1D20-7AFA-44DB17CF2034}"/>
              </a:ext>
            </a:extLst>
          </p:cNvPr>
          <p:cNvSpPr>
            <a:spLocks noGrp="1"/>
          </p:cNvSpPr>
          <p:nvPr>
            <p:ph type="body" sz="quarter" idx="52" hasCustomPrompt="1"/>
          </p:nvPr>
        </p:nvSpPr>
        <p:spPr>
          <a:xfrm>
            <a:off x="7750921" y="5262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48" name="Text Placeholder 16">
            <a:extLst>
              <a:ext uri="{FF2B5EF4-FFF2-40B4-BE49-F238E27FC236}">
                <a16:creationId xmlns:a16="http://schemas.microsoft.com/office/drawing/2014/main" id="{0C0DDAEC-D8CE-EBE4-97B3-526EEB629361}"/>
              </a:ext>
            </a:extLst>
          </p:cNvPr>
          <p:cNvSpPr>
            <a:spLocks noGrp="1"/>
          </p:cNvSpPr>
          <p:nvPr>
            <p:ph type="body" sz="quarter" idx="53" hasCustomPrompt="1"/>
          </p:nvPr>
        </p:nvSpPr>
        <p:spPr>
          <a:xfrm>
            <a:off x="7750921" y="5524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Tree>
    <p:extLst>
      <p:ext uri="{BB962C8B-B14F-4D97-AF65-F5344CB8AC3E}">
        <p14:creationId xmlns:p14="http://schemas.microsoft.com/office/powerpoint/2010/main" val="8582879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Highlight Slide 9">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4" name="Picture Placeholder 20">
            <a:extLst>
              <a:ext uri="{FF2B5EF4-FFF2-40B4-BE49-F238E27FC236}">
                <a16:creationId xmlns:a16="http://schemas.microsoft.com/office/drawing/2014/main" id="{6DA15CAF-D4F7-5994-6A0A-8B5EF959EBB8}"/>
              </a:ext>
            </a:extLst>
          </p:cNvPr>
          <p:cNvSpPr>
            <a:spLocks noGrp="1"/>
          </p:cNvSpPr>
          <p:nvPr>
            <p:ph type="pic" sz="quarter" idx="33" hasCustomPrompt="1"/>
          </p:nvPr>
        </p:nvSpPr>
        <p:spPr>
          <a:xfrm>
            <a:off x="5672779" y="1007758"/>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0">
            <a:extLst>
              <a:ext uri="{FF2B5EF4-FFF2-40B4-BE49-F238E27FC236}">
                <a16:creationId xmlns:a16="http://schemas.microsoft.com/office/drawing/2014/main" id="{A3C7E3E3-4A5B-7269-C047-32B6A4DD1266}"/>
              </a:ext>
            </a:extLst>
          </p:cNvPr>
          <p:cNvSpPr>
            <a:spLocks noGrp="1"/>
          </p:cNvSpPr>
          <p:nvPr>
            <p:ph type="pic" sz="quarter" idx="34" hasCustomPrompt="1"/>
          </p:nvPr>
        </p:nvSpPr>
        <p:spPr>
          <a:xfrm>
            <a:off x="5672779" y="3666179"/>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Picture Placeholder 20">
            <a:extLst>
              <a:ext uri="{FF2B5EF4-FFF2-40B4-BE49-F238E27FC236}">
                <a16:creationId xmlns:a16="http://schemas.microsoft.com/office/drawing/2014/main" id="{04C6D191-599A-446D-546A-E4C53266F56C}"/>
              </a:ext>
            </a:extLst>
          </p:cNvPr>
          <p:cNvSpPr>
            <a:spLocks noGrp="1"/>
          </p:cNvSpPr>
          <p:nvPr>
            <p:ph type="pic" sz="quarter" idx="35" hasCustomPrompt="1"/>
          </p:nvPr>
        </p:nvSpPr>
        <p:spPr>
          <a:xfrm>
            <a:off x="8454079" y="3667252"/>
            <a:ext cx="2141842" cy="2139696"/>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 name="Oval 6">
            <a:extLst>
              <a:ext uri="{FF2B5EF4-FFF2-40B4-BE49-F238E27FC236}">
                <a16:creationId xmlns:a16="http://schemas.microsoft.com/office/drawing/2014/main" id="{47BE9738-72BC-7C16-73D3-0FF88EB4CDEB}"/>
              </a:ext>
            </a:extLst>
          </p:cNvPr>
          <p:cNvSpPr/>
          <p:nvPr userDrawn="1"/>
        </p:nvSpPr>
        <p:spPr>
          <a:xfrm>
            <a:off x="5499100" y="8382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D95FC1B-EAF1-8D17-9BBD-25F775C019D4}"/>
              </a:ext>
            </a:extLst>
          </p:cNvPr>
          <p:cNvSpPr/>
          <p:nvPr userDrawn="1"/>
        </p:nvSpPr>
        <p:spPr>
          <a:xfrm rot="2930165">
            <a:off x="8280400" y="34925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B36AF8A-C6C6-219F-9EDF-E4C925CF1481}"/>
              </a:ext>
            </a:extLst>
          </p:cNvPr>
          <p:cNvSpPr/>
          <p:nvPr userDrawn="1"/>
        </p:nvSpPr>
        <p:spPr>
          <a:xfrm>
            <a:off x="8455152" y="990600"/>
            <a:ext cx="2139696" cy="21396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6">
            <a:extLst>
              <a:ext uri="{FF2B5EF4-FFF2-40B4-BE49-F238E27FC236}">
                <a16:creationId xmlns:a16="http://schemas.microsoft.com/office/drawing/2014/main" id="{5322C88F-68C9-3AC0-671A-6A1E538964F2}"/>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0" name="Text Placeholder 16">
            <a:extLst>
              <a:ext uri="{FF2B5EF4-FFF2-40B4-BE49-F238E27FC236}">
                <a16:creationId xmlns:a16="http://schemas.microsoft.com/office/drawing/2014/main" id="{AD9C4083-1555-88D2-F715-1051109A714C}"/>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28" name="Text Placeholder 16">
            <a:extLst>
              <a:ext uri="{FF2B5EF4-FFF2-40B4-BE49-F238E27FC236}">
                <a16:creationId xmlns:a16="http://schemas.microsoft.com/office/drawing/2014/main" id="{A22578AF-01D2-4293-BD62-F239601B35E3}"/>
              </a:ext>
            </a:extLst>
          </p:cNvPr>
          <p:cNvSpPr>
            <a:spLocks noGrp="1"/>
          </p:cNvSpPr>
          <p:nvPr>
            <p:ph type="body" sz="quarter" idx="40" hasCustomPrompt="1"/>
          </p:nvPr>
        </p:nvSpPr>
        <p:spPr>
          <a:xfrm>
            <a:off x="1054874" y="2578845"/>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 name="Picture 1">
            <a:extLst>
              <a:ext uri="{FF2B5EF4-FFF2-40B4-BE49-F238E27FC236}">
                <a16:creationId xmlns:a16="http://schemas.microsoft.com/office/drawing/2014/main" id="{270ED156-A952-D6DA-E44C-2DAA0935A0A7}"/>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451BCD60-DFD8-B989-44C6-89AAC2767962}"/>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B3237765-6217-8413-0422-5FD243A1D71C}"/>
              </a:ext>
            </a:extLst>
          </p:cNvPr>
          <p:cNvSpPr>
            <a:spLocks noGrp="1"/>
          </p:cNvSpPr>
          <p:nvPr>
            <p:ph type="body" sz="quarter" idx="53" hasCustomPrompt="1"/>
          </p:nvPr>
        </p:nvSpPr>
        <p:spPr>
          <a:xfrm>
            <a:off x="9043488" y="1447800"/>
            <a:ext cx="963024" cy="635000"/>
          </a:xfrm>
        </p:spPr>
        <p:txBody>
          <a:bodyPr>
            <a:noAutofit/>
          </a:bodyPr>
          <a:lstStyle>
            <a:lvl1pPr marL="0" indent="0" algn="ctr">
              <a:buNone/>
              <a:defRPr sz="5000" b="1" i="0">
                <a:solidFill>
                  <a:srgbClr val="002060"/>
                </a:solidFill>
                <a:latin typeface="Arial" panose="020B0604020202020204" pitchFamily="34" charset="0"/>
                <a:cs typeface="Arial" panose="020B0604020202020204" pitchFamily="34" charset="0"/>
              </a:defRPr>
            </a:lvl1pPr>
          </a:lstStyle>
          <a:p>
            <a:pPr lvl="0"/>
            <a:r>
              <a:rPr lang="en-US"/>
              <a:t>##</a:t>
            </a:r>
          </a:p>
        </p:txBody>
      </p:sp>
      <p:sp>
        <p:nvSpPr>
          <p:cNvPr id="10" name="Text Placeholder 16">
            <a:extLst>
              <a:ext uri="{FF2B5EF4-FFF2-40B4-BE49-F238E27FC236}">
                <a16:creationId xmlns:a16="http://schemas.microsoft.com/office/drawing/2014/main" id="{0891EEA0-E434-99FC-138E-C049A48D743D}"/>
              </a:ext>
            </a:extLst>
          </p:cNvPr>
          <p:cNvSpPr>
            <a:spLocks noGrp="1"/>
          </p:cNvSpPr>
          <p:nvPr>
            <p:ph type="body" sz="quarter" idx="54" hasCustomPrompt="1"/>
          </p:nvPr>
        </p:nvSpPr>
        <p:spPr>
          <a:xfrm>
            <a:off x="8777819" y="2197309"/>
            <a:ext cx="1494363" cy="504328"/>
          </a:xfrm>
        </p:spPr>
        <p:txBody>
          <a:bodyPr>
            <a:noAutofit/>
          </a:bodyPr>
          <a:lstStyle>
            <a:lvl1pPr marL="0" indent="0" algn="ctr">
              <a:spcBef>
                <a:spcPts val="1600"/>
              </a:spcBef>
              <a:buNone/>
              <a:defRPr sz="1400" b="0" i="0">
                <a:solidFill>
                  <a:srgbClr val="002060"/>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a:t>
            </a:r>
          </a:p>
        </p:txBody>
      </p:sp>
    </p:spTree>
    <p:extLst>
      <p:ext uri="{BB962C8B-B14F-4D97-AF65-F5344CB8AC3E}">
        <p14:creationId xmlns:p14="http://schemas.microsoft.com/office/powerpoint/2010/main" val="9941058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Highlight Slide 10">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6">
            <a:extLst>
              <a:ext uri="{FF2B5EF4-FFF2-40B4-BE49-F238E27FC236}">
                <a16:creationId xmlns:a16="http://schemas.microsoft.com/office/drawing/2014/main" id="{F206A0CF-BD84-BE85-B1A2-4B25EDA7E6F6}"/>
              </a:ext>
            </a:extLst>
          </p:cNvPr>
          <p:cNvSpPr>
            <a:spLocks noGrp="1"/>
          </p:cNvSpPr>
          <p:nvPr>
            <p:ph type="body" sz="quarter" idx="15" hasCustomPrompt="1"/>
          </p:nvPr>
        </p:nvSpPr>
        <p:spPr>
          <a:xfrm>
            <a:off x="906367" y="1425097"/>
            <a:ext cx="6672304"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1536F58C-7C43-EF7B-51E5-A0F50817CBEF}"/>
              </a:ext>
            </a:extLst>
          </p:cNvPr>
          <p:cNvSpPr>
            <a:spLocks noGrp="1"/>
          </p:cNvSpPr>
          <p:nvPr>
            <p:ph type="body" sz="quarter" idx="30" hasCustomPrompt="1"/>
          </p:nvPr>
        </p:nvSpPr>
        <p:spPr>
          <a:xfrm>
            <a:off x="906367" y="1827957"/>
            <a:ext cx="6672304" cy="135703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12" name="Text Placeholder 16">
            <a:extLst>
              <a:ext uri="{FF2B5EF4-FFF2-40B4-BE49-F238E27FC236}">
                <a16:creationId xmlns:a16="http://schemas.microsoft.com/office/drawing/2014/main" id="{843194E5-2B3D-91A1-84F2-F7D45DAC42CC}"/>
              </a:ext>
            </a:extLst>
          </p:cNvPr>
          <p:cNvSpPr>
            <a:spLocks noGrp="1"/>
          </p:cNvSpPr>
          <p:nvPr>
            <p:ph type="body" sz="quarter" idx="31" hasCustomPrompt="1"/>
          </p:nvPr>
        </p:nvSpPr>
        <p:spPr>
          <a:xfrm>
            <a:off x="906367" y="3209353"/>
            <a:ext cx="6672304" cy="587819"/>
          </a:xfrm>
        </p:spPr>
        <p:txBody>
          <a:bodyPr>
            <a:noAutofit/>
          </a:bodyPr>
          <a:lstStyle>
            <a:lvl1pPr marL="165100" indent="-165100">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9B677487-9A8B-F4BC-848F-517EFD7D319D}"/>
              </a:ext>
            </a:extLst>
          </p:cNvPr>
          <p:cNvSpPr>
            <a:spLocks noGrp="1"/>
          </p:cNvSpPr>
          <p:nvPr>
            <p:ph type="body" sz="quarter" idx="41" hasCustomPrompt="1"/>
          </p:nvPr>
        </p:nvSpPr>
        <p:spPr>
          <a:xfrm>
            <a:off x="927099"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218AE7FB-0CF0-9D3A-2372-1F97D24D7257}"/>
              </a:ext>
            </a:extLst>
          </p:cNvPr>
          <p:cNvSpPr>
            <a:spLocks noGrp="1"/>
          </p:cNvSpPr>
          <p:nvPr>
            <p:ph type="body" sz="quarter" idx="42" hasCustomPrompt="1"/>
          </p:nvPr>
        </p:nvSpPr>
        <p:spPr>
          <a:xfrm>
            <a:off x="927099"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B298FBB5-95BE-20C9-488B-2955A5F0D722}"/>
              </a:ext>
            </a:extLst>
          </p:cNvPr>
          <p:cNvSpPr>
            <a:spLocks noGrp="1"/>
          </p:cNvSpPr>
          <p:nvPr>
            <p:ph type="body" sz="quarter" idx="43" hasCustomPrompt="1"/>
          </p:nvPr>
        </p:nvSpPr>
        <p:spPr>
          <a:xfrm>
            <a:off x="927099"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2" name="Text Placeholder 16">
            <a:extLst>
              <a:ext uri="{FF2B5EF4-FFF2-40B4-BE49-F238E27FC236}">
                <a16:creationId xmlns:a16="http://schemas.microsoft.com/office/drawing/2014/main" id="{337BAC71-5EE0-0CCB-3451-DF8DBAD571C9}"/>
              </a:ext>
            </a:extLst>
          </p:cNvPr>
          <p:cNvSpPr>
            <a:spLocks noGrp="1"/>
          </p:cNvSpPr>
          <p:nvPr>
            <p:ph type="body" sz="quarter" idx="44" hasCustomPrompt="1"/>
          </p:nvPr>
        </p:nvSpPr>
        <p:spPr>
          <a:xfrm>
            <a:off x="33655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5DEC6291-8ECD-664D-1558-199C41DF0F7D}"/>
              </a:ext>
            </a:extLst>
          </p:cNvPr>
          <p:cNvSpPr>
            <a:spLocks noGrp="1"/>
          </p:cNvSpPr>
          <p:nvPr>
            <p:ph type="body" sz="quarter" idx="45" hasCustomPrompt="1"/>
          </p:nvPr>
        </p:nvSpPr>
        <p:spPr>
          <a:xfrm>
            <a:off x="33655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43ACEF95-A0E4-901E-EFD9-55E04F4A9F68}"/>
              </a:ext>
            </a:extLst>
          </p:cNvPr>
          <p:cNvSpPr>
            <a:spLocks noGrp="1"/>
          </p:cNvSpPr>
          <p:nvPr>
            <p:ph type="body" sz="quarter" idx="46" hasCustomPrompt="1"/>
          </p:nvPr>
        </p:nvSpPr>
        <p:spPr>
          <a:xfrm>
            <a:off x="33655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5" name="Text Placeholder 16">
            <a:extLst>
              <a:ext uri="{FF2B5EF4-FFF2-40B4-BE49-F238E27FC236}">
                <a16:creationId xmlns:a16="http://schemas.microsoft.com/office/drawing/2014/main" id="{D9FD5A67-EBD5-12B4-7B9F-41D6CD02D42D}"/>
              </a:ext>
            </a:extLst>
          </p:cNvPr>
          <p:cNvSpPr>
            <a:spLocks noGrp="1"/>
          </p:cNvSpPr>
          <p:nvPr>
            <p:ph type="body" sz="quarter" idx="47" hasCustomPrompt="1"/>
          </p:nvPr>
        </p:nvSpPr>
        <p:spPr>
          <a:xfrm>
            <a:off x="57912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31BE26D-A8F1-DFC0-86FC-73E674680BFF}"/>
              </a:ext>
            </a:extLst>
          </p:cNvPr>
          <p:cNvSpPr>
            <a:spLocks noGrp="1"/>
          </p:cNvSpPr>
          <p:nvPr>
            <p:ph type="body" sz="quarter" idx="48" hasCustomPrompt="1"/>
          </p:nvPr>
        </p:nvSpPr>
        <p:spPr>
          <a:xfrm>
            <a:off x="57912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DAD2FDDC-6AE8-9F05-D586-664A19814718}"/>
              </a:ext>
            </a:extLst>
          </p:cNvPr>
          <p:cNvSpPr>
            <a:spLocks noGrp="1"/>
          </p:cNvSpPr>
          <p:nvPr>
            <p:ph type="body" sz="quarter" idx="49" hasCustomPrompt="1"/>
          </p:nvPr>
        </p:nvSpPr>
        <p:spPr>
          <a:xfrm>
            <a:off x="57912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pic>
        <p:nvPicPr>
          <p:cNvPr id="30" name="Picture 29" descr="A picture containing icon&#10;&#10;AI-generated content may be incorrect.">
            <a:extLst>
              <a:ext uri="{FF2B5EF4-FFF2-40B4-BE49-F238E27FC236}">
                <a16:creationId xmlns:a16="http://schemas.microsoft.com/office/drawing/2014/main" id="{108DF0EF-62EC-39EC-117C-6D624181A45D}"/>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3928" t="21307" r="51815" b="21113"/>
          <a:stretch/>
        </p:blipFill>
        <p:spPr>
          <a:xfrm>
            <a:off x="8115300" y="0"/>
            <a:ext cx="4076700" cy="6858000"/>
          </a:xfrm>
          <a:prstGeom prst="rect">
            <a:avLst/>
          </a:prstGeom>
        </p:spPr>
      </p:pic>
      <p:sp>
        <p:nvSpPr>
          <p:cNvPr id="31" name="Text Placeholder 16">
            <a:extLst>
              <a:ext uri="{FF2B5EF4-FFF2-40B4-BE49-F238E27FC236}">
                <a16:creationId xmlns:a16="http://schemas.microsoft.com/office/drawing/2014/main" id="{A939EC13-57C7-CBD0-437F-B05CFA96C99A}"/>
              </a:ext>
            </a:extLst>
          </p:cNvPr>
          <p:cNvSpPr>
            <a:spLocks noGrp="1"/>
          </p:cNvSpPr>
          <p:nvPr>
            <p:ph type="body" sz="quarter" idx="50" hasCustomPrompt="1"/>
          </p:nvPr>
        </p:nvSpPr>
        <p:spPr>
          <a:xfrm rot="16200000">
            <a:off x="10363202" y="5105401"/>
            <a:ext cx="2222501"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019DC810-0530-5FD0-A539-3F41A675D16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5D5A7D6-B80F-2694-DB0C-D5256A996A0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DDE0D0-32C6-30B8-8D00-29388123630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6231608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lank Page 1">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16368CE5-A140-D491-E31F-B7B26D736A7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6E20974-5EC2-CFC9-8D7D-2AF05995744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095EA7C-2410-BC7D-EAA9-36163A203EE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133399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lank Page 2">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3100BC9-3359-6C3B-4CB7-BCC92E71C7C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145C225-D9C7-2367-58B2-0FF594EA1FE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5DC01FD-2B9D-0113-F222-804905A30FB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2628278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lank Page 3">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91518B97-3DCD-761F-C48E-727A58EC82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CB72773-68E7-6631-0FD6-47BBD914A25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9E9B298-0ED3-AE33-39AF-FF4401E2DE1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3401109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nk Page 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16">
            <a:extLst>
              <a:ext uri="{FF2B5EF4-FFF2-40B4-BE49-F238E27FC236}">
                <a16:creationId xmlns:a16="http://schemas.microsoft.com/office/drawing/2014/main" id="{411DF7AF-B503-F1AB-95D5-604F61593967}"/>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13" name="Text Placeholder 16">
            <a:extLst>
              <a:ext uri="{FF2B5EF4-FFF2-40B4-BE49-F238E27FC236}">
                <a16:creationId xmlns:a16="http://schemas.microsoft.com/office/drawing/2014/main" id="{86D72A96-F2E9-B134-8D9A-22EC94F4F656}"/>
              </a:ext>
            </a:extLst>
          </p:cNvPr>
          <p:cNvSpPr>
            <a:spLocks noGrp="1"/>
          </p:cNvSpPr>
          <p:nvPr>
            <p:ph type="body" sz="quarter" idx="39" hasCustomPrompt="1"/>
          </p:nvPr>
        </p:nvSpPr>
        <p:spPr>
          <a:xfrm>
            <a:off x="1092972" y="2022811"/>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6C9B432A-D743-68BE-47EC-FEDCCC41D1FD}"/>
              </a:ext>
            </a:extLst>
          </p:cNvPr>
          <p:cNvSpPr>
            <a:spLocks noGrp="1"/>
          </p:cNvSpPr>
          <p:nvPr>
            <p:ph type="body" sz="quarter" idx="40" hasCustomPrompt="1"/>
          </p:nvPr>
        </p:nvSpPr>
        <p:spPr>
          <a:xfrm>
            <a:off x="1092974" y="1329016"/>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3" name="Picture 2">
            <a:extLst>
              <a:ext uri="{FF2B5EF4-FFF2-40B4-BE49-F238E27FC236}">
                <a16:creationId xmlns:a16="http://schemas.microsoft.com/office/drawing/2014/main" id="{49291235-DA4B-0502-9375-A8DE515E6CE0}"/>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ECD15B55-945C-0A67-0A31-56F215AA5AB5}"/>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58387664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nk Page 5">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528FB822-BCEA-9418-56AF-FFFB296D5D92}"/>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D353D1CE-299B-54FE-A2BB-6AEA24E31B7B}"/>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8131D2A-7347-E460-3E8E-7E8052327B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E57DDD50-98DB-92C1-4906-370C314AABE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3177812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nk Page 6">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Picture Placeholder 17">
            <a:extLst>
              <a:ext uri="{FF2B5EF4-FFF2-40B4-BE49-F238E27FC236}">
                <a16:creationId xmlns:a16="http://schemas.microsoft.com/office/drawing/2014/main" id="{D8B845D5-6DE5-512E-DDBB-EB4DF0CD6C8B}"/>
              </a:ext>
            </a:extLst>
          </p:cNvPr>
          <p:cNvSpPr>
            <a:spLocks noGrp="1"/>
          </p:cNvSpPr>
          <p:nvPr>
            <p:ph type="pic" sz="quarter" idx="29" hasCustomPrompt="1"/>
          </p:nvPr>
        </p:nvSpPr>
        <p:spPr>
          <a:xfrm>
            <a:off x="5460772" y="1"/>
            <a:ext cx="6735455" cy="6857999"/>
          </a:xfrm>
          <a:custGeom>
            <a:avLst/>
            <a:gdLst>
              <a:gd name="connsiteX0" fmla="*/ 0 w 9710737"/>
              <a:gd name="connsiteY0" fmla="*/ 6858000 h 6858000"/>
              <a:gd name="connsiteX1" fmla="*/ 1170181 w 9710737"/>
              <a:gd name="connsiteY1" fmla="*/ 0 h 6858000"/>
              <a:gd name="connsiteX2" fmla="*/ 9710737 w 9710737"/>
              <a:gd name="connsiteY2" fmla="*/ 0 h 6858000"/>
              <a:gd name="connsiteX3" fmla="*/ 8540556 w 9710737"/>
              <a:gd name="connsiteY3" fmla="*/ 6858000 h 6858000"/>
              <a:gd name="connsiteX4" fmla="*/ 0 w 9710737"/>
              <a:gd name="connsiteY4" fmla="*/ 6858000 h 6858000"/>
              <a:gd name="connsiteX0" fmla="*/ 0 w 9710737"/>
              <a:gd name="connsiteY0" fmla="*/ 6858000 h 6858000"/>
              <a:gd name="connsiteX1" fmla="*/ 1170181 w 9710737"/>
              <a:gd name="connsiteY1" fmla="*/ 0 h 6858000"/>
              <a:gd name="connsiteX2" fmla="*/ 9710737 w 9710737"/>
              <a:gd name="connsiteY2" fmla="*/ 0 h 6858000"/>
              <a:gd name="connsiteX3" fmla="*/ 6738261 w 9710737"/>
              <a:gd name="connsiteY3" fmla="*/ 6858000 h 6858000"/>
              <a:gd name="connsiteX4" fmla="*/ 0 w 9710737"/>
              <a:gd name="connsiteY4" fmla="*/ 6858000 h 6858000"/>
              <a:gd name="connsiteX0" fmla="*/ 0 w 6782006"/>
              <a:gd name="connsiteY0" fmla="*/ 6858000 h 6858000"/>
              <a:gd name="connsiteX1" fmla="*/ 1170181 w 6782006"/>
              <a:gd name="connsiteY1" fmla="*/ 0 h 6858000"/>
              <a:gd name="connsiteX2" fmla="*/ 6782006 w 6782006"/>
              <a:gd name="connsiteY2" fmla="*/ 0 h 6858000"/>
              <a:gd name="connsiteX3" fmla="*/ 6738261 w 6782006"/>
              <a:gd name="connsiteY3" fmla="*/ 6858000 h 6858000"/>
              <a:gd name="connsiteX4" fmla="*/ 0 w 6782006"/>
              <a:gd name="connsiteY4" fmla="*/ 6858000 h 6858000"/>
              <a:gd name="connsiteX0" fmla="*/ 0 w 6786268"/>
              <a:gd name="connsiteY0" fmla="*/ 6858000 h 6861175"/>
              <a:gd name="connsiteX1" fmla="*/ 1170181 w 6786268"/>
              <a:gd name="connsiteY1" fmla="*/ 0 h 6861175"/>
              <a:gd name="connsiteX2" fmla="*/ 6782006 w 6786268"/>
              <a:gd name="connsiteY2" fmla="*/ 0 h 6861175"/>
              <a:gd name="connsiteX3" fmla="*/ 6786268 w 6786268"/>
              <a:gd name="connsiteY3" fmla="*/ 6861175 h 6861175"/>
              <a:gd name="connsiteX4" fmla="*/ 0 w 6786268"/>
              <a:gd name="connsiteY4" fmla="*/ 6858000 h 6861175"/>
              <a:gd name="connsiteX0" fmla="*/ 0 w 6789468"/>
              <a:gd name="connsiteY0" fmla="*/ 6861175 h 6861175"/>
              <a:gd name="connsiteX1" fmla="*/ 1173381 w 6789468"/>
              <a:gd name="connsiteY1" fmla="*/ 0 h 6861175"/>
              <a:gd name="connsiteX2" fmla="*/ 6785206 w 6789468"/>
              <a:gd name="connsiteY2" fmla="*/ 0 h 6861175"/>
              <a:gd name="connsiteX3" fmla="*/ 6789468 w 6789468"/>
              <a:gd name="connsiteY3" fmla="*/ 6861175 h 6861175"/>
              <a:gd name="connsiteX4" fmla="*/ 0 w 6789468"/>
              <a:gd name="connsiteY4" fmla="*/ 6861175 h 6861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9468" h="6861175">
                <a:moveTo>
                  <a:pt x="0" y="6861175"/>
                </a:moveTo>
                <a:lnTo>
                  <a:pt x="1173381" y="0"/>
                </a:lnTo>
                <a:lnTo>
                  <a:pt x="6785206" y="0"/>
                </a:lnTo>
                <a:cubicBezTo>
                  <a:pt x="6786627" y="2287058"/>
                  <a:pt x="6788047" y="4574117"/>
                  <a:pt x="6789468" y="6861175"/>
                </a:cubicBezTo>
                <a:lnTo>
                  <a:pt x="0" y="6861175"/>
                </a:lnTo>
                <a:close/>
              </a:path>
            </a:pathLst>
          </a:custGeom>
          <a:solidFill>
            <a:schemeClr val="tx1">
              <a:lumMod val="65000"/>
              <a:lumOff val="35000"/>
            </a:schemeClr>
          </a:solidFill>
        </p:spPr>
        <p:txBody>
          <a:bodyPr anchor="ctr"/>
          <a:lstStyle>
            <a:lvl1pPr marL="0" indent="0" algn="ctr">
              <a:buNone/>
              <a:defRPr/>
            </a:lvl1pPr>
          </a:lstStyle>
          <a:p>
            <a:r>
              <a:rPr lang="en-US"/>
              <a:t>Photo</a:t>
            </a:r>
          </a:p>
        </p:txBody>
      </p:sp>
      <p:sp>
        <p:nvSpPr>
          <p:cNvPr id="2" name="TextBox 1">
            <a:extLst>
              <a:ext uri="{FF2B5EF4-FFF2-40B4-BE49-F238E27FC236}">
                <a16:creationId xmlns:a16="http://schemas.microsoft.com/office/drawing/2014/main" id="{6945CBC7-76A8-DDCE-9FA2-02D545838C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E744341A-CE27-AEF2-8025-6EC2505F2377}"/>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6EF0FA1-1AFF-7B99-42BA-C63C8408A5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6099618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nk Page 7">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6" name="Picture 5" descr="Icon&#10;&#10;AI-generated content may be incorrect.">
            <a:extLst>
              <a:ext uri="{FF2B5EF4-FFF2-40B4-BE49-F238E27FC236}">
                <a16:creationId xmlns:a16="http://schemas.microsoft.com/office/drawing/2014/main" id="{30FEBBCF-C8D1-10E8-C78F-6D20D3BFD06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2" name="TextBox 1">
            <a:extLst>
              <a:ext uri="{FF2B5EF4-FFF2-40B4-BE49-F238E27FC236}">
                <a16:creationId xmlns:a16="http://schemas.microsoft.com/office/drawing/2014/main" id="{616FF311-326A-DDE6-6576-20BCB504F73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21141379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_Blank Page 7">
    <p:bg>
      <p:bgPr>
        <a:solidFill>
          <a:srgbClr val="26376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6FF311-326A-DDE6-6576-20BCB504F730}"/>
              </a:ext>
            </a:extLst>
          </p:cNvPr>
          <p:cNvSpPr txBox="1"/>
          <p:nvPr userDrawn="1"/>
        </p:nvSpPr>
        <p:spPr>
          <a:xfrm>
            <a:off x="27710" y="6476882"/>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6881079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Blank Page 8">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 Placeholder 16">
            <a:extLst>
              <a:ext uri="{FF2B5EF4-FFF2-40B4-BE49-F238E27FC236}">
                <a16:creationId xmlns:a16="http://schemas.microsoft.com/office/drawing/2014/main" id="{BF089AF3-ECDB-22E1-058C-330D14F800E5}"/>
              </a:ext>
            </a:extLst>
          </p:cNvPr>
          <p:cNvSpPr>
            <a:spLocks noGrp="1"/>
          </p:cNvSpPr>
          <p:nvPr>
            <p:ph type="body" sz="quarter" idx="38" hasCustomPrompt="1"/>
          </p:nvPr>
        </p:nvSpPr>
        <p:spPr>
          <a:xfrm>
            <a:off x="1092974" y="1807012"/>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3" name="Text Placeholder 16">
            <a:extLst>
              <a:ext uri="{FF2B5EF4-FFF2-40B4-BE49-F238E27FC236}">
                <a16:creationId xmlns:a16="http://schemas.microsoft.com/office/drawing/2014/main" id="{8D2C708F-8158-0CA2-F54F-7F3C51195589}"/>
              </a:ext>
            </a:extLst>
          </p:cNvPr>
          <p:cNvSpPr>
            <a:spLocks noGrp="1"/>
          </p:cNvSpPr>
          <p:nvPr>
            <p:ph type="body" sz="quarter" idx="39" hasCustomPrompt="1"/>
          </p:nvPr>
        </p:nvSpPr>
        <p:spPr>
          <a:xfrm>
            <a:off x="1092972" y="3073127"/>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4" name="Text Placeholder 16">
            <a:extLst>
              <a:ext uri="{FF2B5EF4-FFF2-40B4-BE49-F238E27FC236}">
                <a16:creationId xmlns:a16="http://schemas.microsoft.com/office/drawing/2014/main" id="{BF899138-8DE5-C2A0-6597-90D686345EF8}"/>
              </a:ext>
            </a:extLst>
          </p:cNvPr>
          <p:cNvSpPr>
            <a:spLocks noGrp="1"/>
          </p:cNvSpPr>
          <p:nvPr>
            <p:ph type="body" sz="quarter" idx="40" hasCustomPrompt="1"/>
          </p:nvPr>
        </p:nvSpPr>
        <p:spPr>
          <a:xfrm>
            <a:off x="1092974" y="2361403"/>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8" name="Picture 7" descr="Icon&#10;&#10;AI-generated content may be incorrect.">
            <a:extLst>
              <a:ext uri="{FF2B5EF4-FFF2-40B4-BE49-F238E27FC236}">
                <a16:creationId xmlns:a16="http://schemas.microsoft.com/office/drawing/2014/main" id="{59179161-4D82-04A2-AE35-40B571A19C34}"/>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5" name="TextBox 4">
            <a:extLst>
              <a:ext uri="{FF2B5EF4-FFF2-40B4-BE49-F238E27FC236}">
                <a16:creationId xmlns:a16="http://schemas.microsoft.com/office/drawing/2014/main" id="{8C95A37D-0D4B-12AC-049D-BCA0DD89F7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3451FDA9-0806-81F8-E033-33DC3B79DD6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2" name="Text Placeholder 16">
            <a:extLst>
              <a:ext uri="{FF2B5EF4-FFF2-40B4-BE49-F238E27FC236}">
                <a16:creationId xmlns:a16="http://schemas.microsoft.com/office/drawing/2014/main" id="{9D53A547-0CFE-24EC-DB59-EB47BB2FC37D}"/>
              </a:ext>
            </a:extLst>
          </p:cNvPr>
          <p:cNvSpPr>
            <a:spLocks noGrp="1"/>
          </p:cNvSpPr>
          <p:nvPr>
            <p:ph type="body" sz="quarter" idx="27" hasCustomPrompt="1"/>
          </p:nvPr>
        </p:nvSpPr>
        <p:spPr>
          <a:xfrm>
            <a:off x="801756" y="644816"/>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82011103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Blank Page 9">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D6F2B762-1FFF-9023-1C7E-2795C55490DE}"/>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302A1DFC-348E-8C19-570B-308F0C9D0D49}"/>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9469DAB-F487-0882-EFF2-F569B6FBE29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11317785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Blank Page 10">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AE1E56E7-580E-F6DD-9FED-6E027B25F6C0}"/>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204E9C1A-0756-A799-94F5-2440D698A902}"/>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68364EEA-5988-C58E-7D8F-F8757CC00D4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0531130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Blank Page 11">
    <p:bg>
      <p:bgPr>
        <a:blipFill dpi="0" rotWithShape="1">
          <a:blip r:embed="rId2" cstate="screen">
            <a:lum/>
            <a:extLst>
              <a:ext uri="{28A0092B-C50C-407E-A947-70E740481C1C}">
                <a14:useLocalDpi xmlns:a14="http://schemas.microsoft.com/office/drawing/2010/main"/>
              </a:ext>
            </a:extLst>
          </a:blip>
          <a:srcRect/>
          <a:stretch>
            <a:fillRect t="-36000" b="-36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12E9CB36-B1AB-3DEE-9BDF-D3EB58DA88FA}"/>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8A02F229-D60D-FCB6-4F96-24E5486614E1}"/>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F096590-CD39-6AA5-27B9-F3F13A5B78E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36677801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End Slide">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392F8DE-21DF-3613-975D-E66BEDF10865}"/>
              </a:ext>
            </a:extLst>
          </p:cNvPr>
          <p:cNvSpPr/>
          <p:nvPr userDrawn="1"/>
        </p:nvSpPr>
        <p:spPr>
          <a:xfrm>
            <a:off x="0" y="0"/>
            <a:ext cx="12192000" cy="6858000"/>
          </a:xfrm>
          <a:prstGeom prst="rect">
            <a:avLst/>
          </a:prstGeom>
          <a:gradFill>
            <a:gsLst>
              <a:gs pos="92000">
                <a:srgbClr val="453A97"/>
              </a:gs>
              <a:gs pos="56000">
                <a:srgbClr val="453A97">
                  <a:alpha val="0"/>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hape, arrow&#10;&#10;AI-generated content may be incorrect.">
            <a:extLst>
              <a:ext uri="{FF2B5EF4-FFF2-40B4-BE49-F238E27FC236}">
                <a16:creationId xmlns:a16="http://schemas.microsoft.com/office/drawing/2014/main" id="{0E48FEB2-FC96-3EDD-5CBD-E84735EBD3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342423" y="2401697"/>
            <a:ext cx="2046654" cy="1787584"/>
          </a:xfrm>
          <a:prstGeom prst="rect">
            <a:avLst/>
          </a:prstGeom>
        </p:spPr>
      </p:pic>
      <p:sp>
        <p:nvSpPr>
          <p:cNvPr id="9" name="TextBox 8">
            <a:extLst>
              <a:ext uri="{FF2B5EF4-FFF2-40B4-BE49-F238E27FC236}">
                <a16:creationId xmlns:a16="http://schemas.microsoft.com/office/drawing/2014/main" id="{4161AD75-66D6-96A6-14C7-998B3CEAC625}"/>
              </a:ext>
            </a:extLst>
          </p:cNvPr>
          <p:cNvSpPr txBox="1"/>
          <p:nvPr userDrawn="1"/>
        </p:nvSpPr>
        <p:spPr>
          <a:xfrm>
            <a:off x="6308624" y="3959631"/>
            <a:ext cx="6216444" cy="553998"/>
          </a:xfrm>
          <a:prstGeom prst="rect">
            <a:avLst/>
          </a:prstGeom>
          <a:noFill/>
        </p:spPr>
        <p:txBody>
          <a:bodyPr wrap="square">
            <a:spAutoFit/>
          </a:bodyPr>
          <a:lstStyle/>
          <a:p>
            <a:pPr algn="l"/>
            <a:r>
              <a:rPr lang="en-US" sz="3000">
                <a:solidFill>
                  <a:schemeClr val="bg1"/>
                </a:solidFill>
                <a:effectLst/>
                <a:latin typeface="Inter" panose="02000503000000020004" pitchFamily="2" charset="0"/>
              </a:rPr>
              <a:t>Your Home. </a:t>
            </a:r>
          </a:p>
        </p:txBody>
      </p:sp>
      <p:sp>
        <p:nvSpPr>
          <p:cNvPr id="10" name="TextBox 9">
            <a:extLst>
              <a:ext uri="{FF2B5EF4-FFF2-40B4-BE49-F238E27FC236}">
                <a16:creationId xmlns:a16="http://schemas.microsoft.com/office/drawing/2014/main" id="{4F0DDEA7-86D5-204D-D424-C802942338E7}"/>
              </a:ext>
            </a:extLst>
          </p:cNvPr>
          <p:cNvSpPr txBox="1"/>
          <p:nvPr userDrawn="1"/>
        </p:nvSpPr>
        <p:spPr>
          <a:xfrm>
            <a:off x="8052619" y="4351516"/>
            <a:ext cx="3392129" cy="677108"/>
          </a:xfrm>
          <a:prstGeom prst="rect">
            <a:avLst/>
          </a:prstGeom>
          <a:noFill/>
        </p:spPr>
        <p:txBody>
          <a:bodyPr wrap="square">
            <a:spAutoFit/>
          </a:bodyPr>
          <a:lstStyle/>
          <a:p>
            <a:pPr algn="l"/>
            <a:r>
              <a:rPr lang="en-US" sz="3800" b="1">
                <a:solidFill>
                  <a:schemeClr val="bg1"/>
                </a:solidFill>
                <a:effectLst/>
                <a:latin typeface="Inter" panose="02000503000000020004" pitchFamily="2" charset="0"/>
              </a:rPr>
              <a:t>Our Mission.</a:t>
            </a:r>
          </a:p>
        </p:txBody>
      </p:sp>
      <p:sp>
        <p:nvSpPr>
          <p:cNvPr id="11" name="TextBox 10">
            <a:extLst>
              <a:ext uri="{FF2B5EF4-FFF2-40B4-BE49-F238E27FC236}">
                <a16:creationId xmlns:a16="http://schemas.microsoft.com/office/drawing/2014/main" id="{E5D11427-7BC6-E3F3-DE44-B575BEB180A2}"/>
              </a:ext>
            </a:extLst>
          </p:cNvPr>
          <p:cNvSpPr txBox="1"/>
          <p:nvPr userDrawn="1"/>
        </p:nvSpPr>
        <p:spPr>
          <a:xfrm>
            <a:off x="7101348" y="5107857"/>
            <a:ext cx="3089788" cy="338554"/>
          </a:xfrm>
          <a:prstGeom prst="rect">
            <a:avLst/>
          </a:prstGeom>
          <a:noFill/>
        </p:spPr>
        <p:txBody>
          <a:bodyPr wrap="square">
            <a:spAutoFit/>
          </a:bodyPr>
          <a:lstStyle/>
          <a:p>
            <a:pPr algn="ctr"/>
            <a:r>
              <a:rPr lang="en-US" sz="1600" b="0" err="1">
                <a:solidFill>
                  <a:schemeClr val="bg1"/>
                </a:solidFill>
                <a:effectLst/>
                <a:latin typeface="Inter" panose="02000503000000020004" pitchFamily="2" charset="0"/>
              </a:rPr>
              <a:t>science.nasa.gov</a:t>
            </a:r>
            <a:r>
              <a:rPr lang="en-US" sz="1600" b="0">
                <a:solidFill>
                  <a:schemeClr val="bg1"/>
                </a:solidFill>
                <a:effectLst/>
                <a:latin typeface="Inter" panose="02000503000000020004" pitchFamily="2" charset="0"/>
              </a:rPr>
              <a:t>/earth</a:t>
            </a:r>
          </a:p>
        </p:txBody>
      </p:sp>
      <p:pic>
        <p:nvPicPr>
          <p:cNvPr id="12" name="Picture 11" descr="A black background with white text&#10;&#10;AI-generated content may be incorrect.">
            <a:extLst>
              <a:ext uri="{FF2B5EF4-FFF2-40B4-BE49-F238E27FC236}">
                <a16:creationId xmlns:a16="http://schemas.microsoft.com/office/drawing/2014/main" id="{D94B47A3-8A52-F96D-CAB6-2E92E994CC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341806" y="2608243"/>
            <a:ext cx="4665390" cy="1432816"/>
          </a:xfrm>
          <a:prstGeom prst="rect">
            <a:avLst/>
          </a:prstGeom>
        </p:spPr>
      </p:pic>
      <p:pic>
        <p:nvPicPr>
          <p:cNvPr id="5" name="Picture 4" descr="A picture containing dishware&#10;&#10;AI-generated content may be incorrect.">
            <a:extLst>
              <a:ext uri="{FF2B5EF4-FFF2-40B4-BE49-F238E27FC236}">
                <a16:creationId xmlns:a16="http://schemas.microsoft.com/office/drawing/2014/main" id="{919E667C-C4FF-348A-DD12-47DFABAA92B2}"/>
              </a:ext>
            </a:extLst>
          </p:cNvPr>
          <p:cNvPicPr>
            <a:picLocks noChangeAspect="1"/>
          </p:cNvPicPr>
          <p:nvPr userDrawn="1"/>
        </p:nvPicPr>
        <p:blipFill>
          <a:blip r:embed="rId4" cstate="screen">
            <a:extLst>
              <a:ext uri="{28A0092B-C50C-407E-A947-70E740481C1C}">
                <a14:useLocalDpi xmlns:a14="http://schemas.microsoft.com/office/drawing/2010/main"/>
              </a:ext>
            </a:extLst>
          </a:blip>
          <a:srcRect l="52163" t="7838" b="5746"/>
          <a:stretch>
            <a:fillRect/>
          </a:stretch>
        </p:blipFill>
        <p:spPr>
          <a:xfrm>
            <a:off x="0" y="-18056"/>
            <a:ext cx="3806232" cy="6876056"/>
          </a:xfrm>
          <a:prstGeom prst="rect">
            <a:avLst/>
          </a:prstGeom>
        </p:spPr>
      </p:pic>
    </p:spTree>
    <p:extLst>
      <p:ext uri="{BB962C8B-B14F-4D97-AF65-F5344CB8AC3E}">
        <p14:creationId xmlns:p14="http://schemas.microsoft.com/office/powerpoint/2010/main" val="227147547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userDrawn="1">
  <p:cSld name="16_Title and Content">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CCD7BB5A-3CF7-5B5F-CD10-7C77CDE8C2A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1"/>
            <a:ext cx="12192000" cy="6858000"/>
          </a:xfrm>
          <a:prstGeom prst="rect">
            <a:avLst/>
          </a:prstGeom>
          <a:solidFill>
            <a:srgbClr val="7C87AD"/>
          </a:solidFill>
        </p:spPr>
      </p:pic>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630276" y="1516648"/>
            <a:ext cx="6910212" cy="590931"/>
          </a:xfrm>
        </p:spPr>
        <p:txBody>
          <a:bodyPr wrap="square">
            <a:spAutoFit/>
          </a:bodyPr>
          <a:lstStyle>
            <a:lvl1pPr>
              <a:defRPr sz="36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630276" y="2698482"/>
            <a:ext cx="6910211" cy="2041585"/>
          </a:xfrm>
        </p:spPr>
        <p:txBody>
          <a:bodyPr wrap="square">
            <a:spAutoFit/>
          </a:bodyPr>
          <a:lstStyle>
            <a:lvl1pPr>
              <a:lnSpc>
                <a:spcPct val="100000"/>
              </a:lnSpc>
              <a:spcAft>
                <a:spcPts val="600"/>
              </a:spcAft>
              <a:defRPr>
                <a:solidFill>
                  <a:schemeClr val="tx1"/>
                </a:solidFill>
              </a:defRPr>
            </a:lvl1pPr>
            <a:lvl2pPr>
              <a:lnSpc>
                <a:spcPct val="100000"/>
              </a:lnSpc>
              <a:spcAft>
                <a:spcPts val="600"/>
              </a:spcAft>
              <a:defRPr>
                <a:solidFill>
                  <a:schemeClr val="tx1"/>
                </a:solidFill>
              </a:defRPr>
            </a:lvl2pPr>
            <a:lvl3pPr>
              <a:lnSpc>
                <a:spcPct val="100000"/>
              </a:lnSpc>
              <a:spcAft>
                <a:spcPts val="600"/>
              </a:spcAft>
              <a:defRPr>
                <a:solidFill>
                  <a:schemeClr val="tx1"/>
                </a:solidFill>
              </a:defRPr>
            </a:lvl3pPr>
            <a:lvl4pPr>
              <a:lnSpc>
                <a:spcPct val="100000"/>
              </a:lnSpc>
              <a:spcAft>
                <a:spcPts val="600"/>
              </a:spcAft>
              <a:defRPr>
                <a:solidFill>
                  <a:schemeClr val="tx1"/>
                </a:solidFill>
              </a:defRPr>
            </a:lvl4pPr>
            <a:lvl5pPr>
              <a:lnSpc>
                <a:spcPct val="100000"/>
              </a:lnSpc>
              <a:spcAft>
                <a:spcPts val="600"/>
              </a:spcAft>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5">
            <a:extLst>
              <a:ext uri="{FF2B5EF4-FFF2-40B4-BE49-F238E27FC236}">
                <a16:creationId xmlns:a16="http://schemas.microsoft.com/office/drawing/2014/main" id="{D0FB1357-6EE1-29B0-E362-353FB5DE005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Tree>
    <p:extLst>
      <p:ext uri="{BB962C8B-B14F-4D97-AF65-F5344CB8AC3E}">
        <p14:creationId xmlns:p14="http://schemas.microsoft.com/office/powerpoint/2010/main" val="31781434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1680">
          <p15:clr>
            <a:srgbClr val="FBAE40"/>
          </p15:clr>
        </p15:guide>
        <p15:guide id="2" pos="384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ext slid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itle 5">
            <a:extLst>
              <a:ext uri="{FF2B5EF4-FFF2-40B4-BE49-F238E27FC236}">
                <a16:creationId xmlns:a16="http://schemas.microsoft.com/office/drawing/2014/main" id="{3118E579-8A2E-2F88-F0AF-490943C2A308}"/>
              </a:ext>
            </a:extLst>
          </p:cNvPr>
          <p:cNvSpPr>
            <a:spLocks noGrp="1"/>
          </p:cNvSpPr>
          <p:nvPr>
            <p:ph type="title" hasCustomPrompt="1"/>
          </p:nvPr>
        </p:nvSpPr>
        <p:spPr>
          <a:xfrm>
            <a:off x="604909" y="1043538"/>
            <a:ext cx="10668515" cy="590931"/>
          </a:xfrm>
        </p:spPr>
        <p:txBody>
          <a:bodyPr/>
          <a:lstStyle>
            <a:lvl1pPr algn="ctr">
              <a:defRPr sz="3600" b="1" i="0">
                <a:latin typeface="Arial" panose="020B0604020202020204" pitchFamily="34" charset="0"/>
                <a:cs typeface="Arial" panose="020B0604020202020204" pitchFamily="34" charset="0"/>
              </a:defRPr>
            </a:lvl1pPr>
          </a:lstStyle>
          <a:p>
            <a:r>
              <a:rPr lang="en-US"/>
              <a:t>Title here</a:t>
            </a:r>
          </a:p>
        </p:txBody>
      </p:sp>
      <p:sp>
        <p:nvSpPr>
          <p:cNvPr id="3" name="Text Placeholder 15">
            <a:extLst>
              <a:ext uri="{FF2B5EF4-FFF2-40B4-BE49-F238E27FC236}">
                <a16:creationId xmlns:a16="http://schemas.microsoft.com/office/drawing/2014/main" id="{10805BB9-5666-F79C-ECB6-E0ABD45226DA}"/>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5" name="Rectangle 4">
            <a:extLst>
              <a:ext uri="{FF2B5EF4-FFF2-40B4-BE49-F238E27FC236}">
                <a16:creationId xmlns:a16="http://schemas.microsoft.com/office/drawing/2014/main" id="{162460DE-326F-2B97-384D-8A113726FAC5}"/>
              </a:ext>
            </a:extLst>
          </p:cNvPr>
          <p:cNvSpPr/>
          <p:nvPr userDrawn="1"/>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651A92B1-D0C6-720D-2208-89B11347DDB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8" name="Slide Number Placeholder 5">
            <a:extLst>
              <a:ext uri="{FF2B5EF4-FFF2-40B4-BE49-F238E27FC236}">
                <a16:creationId xmlns:a16="http://schemas.microsoft.com/office/drawing/2014/main" id="{A759259A-97DC-A8F8-9FFD-84867396CD2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201507601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1_USE THI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userDrawn="1"/>
        </p:nvSpPr>
        <p:spPr>
          <a:xfrm rot="10800000">
            <a:off x="-18167" y="0"/>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3980279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4ADE8-AAB7-8C3A-761F-429D247EA1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EB8E92-E13C-353C-E394-C4A9A86E26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413BAC-14B3-2792-0891-8B4DC9AA2AF9}"/>
              </a:ext>
            </a:extLst>
          </p:cNvPr>
          <p:cNvSpPr>
            <a:spLocks noGrp="1"/>
          </p:cNvSpPr>
          <p:nvPr>
            <p:ph type="dt" sz="half" idx="10"/>
          </p:nvPr>
        </p:nvSpPr>
        <p:spPr/>
        <p:txBody>
          <a:bodyPr/>
          <a:lstStyle/>
          <a:p>
            <a:fld id="{A2CBF1F3-9EF0-4888-8BFF-D29B4C340255}" type="datetimeFigureOut">
              <a:rPr lang="en-US" smtClean="0"/>
              <a:t>4/20/2026</a:t>
            </a:fld>
            <a:endParaRPr lang="en-US"/>
          </a:p>
        </p:txBody>
      </p:sp>
      <p:sp>
        <p:nvSpPr>
          <p:cNvPr id="5" name="Footer Placeholder 4">
            <a:extLst>
              <a:ext uri="{FF2B5EF4-FFF2-40B4-BE49-F238E27FC236}">
                <a16:creationId xmlns:a16="http://schemas.microsoft.com/office/drawing/2014/main" id="{DB24CC97-75DA-A953-7EAE-F3EACC673A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DAB6E8-2F50-DFE7-CABF-F1A55D90DA4E}"/>
              </a:ext>
            </a:extLst>
          </p:cNvPr>
          <p:cNvSpPr>
            <a:spLocks noGrp="1"/>
          </p:cNvSpPr>
          <p:nvPr>
            <p:ph type="sldNum" sz="quarter" idx="12"/>
          </p:nvPr>
        </p:nvSpPr>
        <p:spPr/>
        <p:txBody>
          <a:bodyPr/>
          <a:lstStyle/>
          <a:p>
            <a:fld id="{65C767BE-9A5F-4E8D-823F-9F38C3E2FA5B}" type="slidenum">
              <a:rPr lang="en-US" smtClean="0"/>
              <a:t>‹#›</a:t>
            </a:fld>
            <a:endParaRPr lang="en-US"/>
          </a:p>
        </p:txBody>
      </p:sp>
    </p:spTree>
    <p:extLst>
      <p:ext uri="{BB962C8B-B14F-4D97-AF65-F5344CB8AC3E}">
        <p14:creationId xmlns:p14="http://schemas.microsoft.com/office/powerpoint/2010/main" val="334320159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2ABF-39D3-CB1B-1C5E-A1373FB35F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DBDCA3-AC2F-28E7-DCE1-56DB9FFEA0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572CB9-7BCF-7189-A17D-634B51CA69CF}"/>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44A38E65-CA07-E889-C5F1-93E1090F33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11FB33-E42E-4FE7-B13B-30E02FF34C77}"/>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171338112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F0949-CA26-DD41-3FF8-B7AA9610450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1729B9-2DEE-E726-F5A5-06FC1277E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E4F947-D5E3-90DC-0C4E-0EB2FAA11BC9}"/>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10989049-C89D-0DF8-1A5F-E9185B4E42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4E2E7C-2980-B518-6EB9-B4BF79BCEE90}"/>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254976858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45717-90FB-FE37-7617-6CF58EB7F2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59FEFA-8CAA-60B7-8D28-ECD1D15EF1E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BC4408-8117-713D-4EDA-A7276402D168}"/>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4B442090-5307-F4DE-F665-D4B57E6E7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24D1F5-E11F-EB5B-B41F-CBACAC74AE26}"/>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2136655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A2E51-04E4-972C-2662-2AE4DFB39B6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B22E3D-FE83-3767-0858-2A3B5BC0BD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DA9C88B-9A05-F283-35D3-7226C8A146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B0CA56A-5DBB-AE62-5E76-51150ECF7D34}"/>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6" name="Footer Placeholder 5">
            <a:extLst>
              <a:ext uri="{FF2B5EF4-FFF2-40B4-BE49-F238E27FC236}">
                <a16:creationId xmlns:a16="http://schemas.microsoft.com/office/drawing/2014/main" id="{D4B4D6CB-0D42-E3FD-6429-72824EB56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CB6A18-10FB-69D6-F7B9-362D593D84AD}"/>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65654626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EDC2-CCF6-39E1-6BA5-FB1DA0F40E8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713155A-DF94-7BAD-6CC1-C56ED2F45C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556620-F10A-F245-3887-1F48EF9468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F770386-285E-4A19-887B-A2236C8F49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D694A8-EC49-CBB6-39F0-5FDD7F78EA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284477F-5AC1-768F-C894-334D52A5F11C}"/>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8" name="Footer Placeholder 7">
            <a:extLst>
              <a:ext uri="{FF2B5EF4-FFF2-40B4-BE49-F238E27FC236}">
                <a16:creationId xmlns:a16="http://schemas.microsoft.com/office/drawing/2014/main" id="{40D44543-5157-3544-096E-8E8BFF90077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A6454E-7A10-E5BD-E17C-492B295C7F9C}"/>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95914202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F237-AB6E-18D6-227F-54CD6E373F0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459DBFF-CABB-9E25-ED71-13C63D4C6CEB}"/>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4" name="Footer Placeholder 3">
            <a:extLst>
              <a:ext uri="{FF2B5EF4-FFF2-40B4-BE49-F238E27FC236}">
                <a16:creationId xmlns:a16="http://schemas.microsoft.com/office/drawing/2014/main" id="{B2DD60DB-1DB7-1169-C1DD-6F353F73CF2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16197D-4A23-4C22-8620-F7A74BD15EB7}"/>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265517228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9FD06-0A19-111E-77D7-B48787BFD3BE}"/>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3" name="Footer Placeholder 2">
            <a:extLst>
              <a:ext uri="{FF2B5EF4-FFF2-40B4-BE49-F238E27FC236}">
                <a16:creationId xmlns:a16="http://schemas.microsoft.com/office/drawing/2014/main" id="{6DB065F7-B3EA-3CA4-76BA-1C16D7C22F7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842DC5-4EE2-3722-4F7D-FCD1EE103DD4}"/>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111884392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80058-81DB-03D0-CC84-020F0387FD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3A76E85-786B-7BDF-96EA-BAE4391F9E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F58E12C-CACF-5E0D-41F9-12651F3F08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9D5CD-1667-0C1D-088B-B6A5DC0D30E1}"/>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6" name="Footer Placeholder 5">
            <a:extLst>
              <a:ext uri="{FF2B5EF4-FFF2-40B4-BE49-F238E27FC236}">
                <a16:creationId xmlns:a16="http://schemas.microsoft.com/office/drawing/2014/main" id="{92D5BBDD-AE6E-EF9E-D9DA-2B434C3CDF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1F9077-706C-F770-16E3-4D47658C9F9F}"/>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396904834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01218-9AC4-4332-C58B-914DB284A0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086EE1-8854-201C-EED6-524580FB7D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AA1FD8-DCA8-7D62-D94F-1DC00E922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230696-8478-F44F-95A6-BE7712A2B831}"/>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6" name="Footer Placeholder 5">
            <a:extLst>
              <a:ext uri="{FF2B5EF4-FFF2-40B4-BE49-F238E27FC236}">
                <a16:creationId xmlns:a16="http://schemas.microsoft.com/office/drawing/2014/main" id="{88BC331E-9600-2A2A-D67E-EB8F11068A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D15FE-5D5E-750E-0739-C8C3DCB6D446}"/>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333092444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B319-70C4-C2D6-715A-10F1A075578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C0FCDAE-7CCC-C77E-2CEE-4A81C55277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189B75-EA0F-F93B-A3C4-AF0A314AE883}"/>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888066BF-D75A-595B-3D24-15C6D1D873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85B7DF-696E-1327-81CC-9AAB3FD03AC3}"/>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159115097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64A3BB-B312-206A-875B-97A5F993629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990592-565A-CD3E-D3DD-B331A6CE29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273DA3-3A40-5FBC-EF76-8F77EBDF77B7}"/>
              </a:ext>
            </a:extLst>
          </p:cNvPr>
          <p:cNvSpPr>
            <a:spLocks noGrp="1"/>
          </p:cNvSpPr>
          <p:nvPr>
            <p:ph type="dt" sz="half" idx="10"/>
          </p:nvPr>
        </p:nvSpPr>
        <p:spPr/>
        <p:txBody>
          <a:body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837E8CFD-1DF9-B2B5-441D-3E6F8D67F8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83E314-8BEF-5DA1-01E4-BCA2673F75EB}"/>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113759060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cSld name="8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AFD123-F829-DAD7-7B83-116FB3C26CE8}"/>
              </a:ext>
            </a:extLst>
          </p:cNvPr>
          <p:cNvSpPr/>
          <p:nvPr userDrawn="1"/>
        </p:nvSpPr>
        <p:spPr>
          <a:xfrm>
            <a:off x="0" y="0"/>
            <a:ext cx="12192000" cy="6858000"/>
          </a:xfrm>
          <a:prstGeom prst="rect">
            <a:avLst/>
          </a:prstGeom>
          <a:gradFill flip="none" rotWithShape="1">
            <a:gsLst>
              <a:gs pos="91000">
                <a:srgbClr val="255B74"/>
              </a:gs>
              <a:gs pos="26000">
                <a:srgbClr val="053446"/>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3">
            <a:extLst>
              <a:ext uri="{FF2B5EF4-FFF2-40B4-BE49-F238E27FC236}">
                <a16:creationId xmlns:a16="http://schemas.microsoft.com/office/drawing/2014/main" id="{DC5C793D-EE68-73D7-28B3-C37A264EFE47}"/>
              </a:ext>
            </a:extLst>
          </p:cNvPr>
          <p:cNvSpPr>
            <a:spLocks noGrp="1"/>
          </p:cNvSpPr>
          <p:nvPr>
            <p:ph type="dt" sz="half" idx="10"/>
          </p:nvPr>
        </p:nvSpPr>
        <p:spPr>
          <a:xfrm>
            <a:off x="0" y="0"/>
            <a:ext cx="0" cy="0"/>
          </a:xfrm>
        </p:spPr>
        <p:txBody>
          <a:bodyPr/>
          <a:lstStyle>
            <a:lvl1pPr>
              <a:defRPr>
                <a:solidFill>
                  <a:srgbClr val="65CBF9"/>
                </a:solidFill>
              </a:defRPr>
            </a:lvl1pPr>
          </a:lstStyle>
          <a:p>
            <a:endParaRPr lang="en-US"/>
          </a:p>
        </p:txBody>
      </p:sp>
      <p:sp>
        <p:nvSpPr>
          <p:cNvPr id="8" name="Footer Placeholder 4">
            <a:extLst>
              <a:ext uri="{FF2B5EF4-FFF2-40B4-BE49-F238E27FC236}">
                <a16:creationId xmlns:a16="http://schemas.microsoft.com/office/drawing/2014/main" id="{E96C99BA-74E0-EC21-A162-40C12E652A43}"/>
              </a:ext>
            </a:extLst>
          </p:cNvPr>
          <p:cNvSpPr>
            <a:spLocks noGrp="1"/>
          </p:cNvSpPr>
          <p:nvPr>
            <p:ph type="ftr" sz="quarter" idx="11"/>
          </p:nvPr>
        </p:nvSpPr>
        <p:spPr>
          <a:xfrm>
            <a:off x="0" y="0"/>
            <a:ext cx="0" cy="0"/>
          </a:xfrm>
        </p:spPr>
        <p:txBody>
          <a:bodyPr/>
          <a:lstStyle>
            <a:lvl1pPr>
              <a:defRPr>
                <a:solidFill>
                  <a:srgbClr val="65CBF9"/>
                </a:solidFill>
              </a:defRPr>
            </a:lvl1pPr>
          </a:lstStyle>
          <a:p>
            <a:endParaRPr lang="en-US"/>
          </a:p>
        </p:txBody>
      </p:sp>
      <p:sp>
        <p:nvSpPr>
          <p:cNvPr id="9" name="Rectangle 8">
            <a:extLst>
              <a:ext uri="{FF2B5EF4-FFF2-40B4-BE49-F238E27FC236}">
                <a16:creationId xmlns:a16="http://schemas.microsoft.com/office/drawing/2014/main" id="{AE74C62D-C6B3-538D-81C5-677631CE46D8}"/>
              </a:ext>
            </a:extLst>
          </p:cNvPr>
          <p:cNvSpPr/>
          <p:nvPr userDrawn="1"/>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alaxy in space&#10;&#10;Description automatically generated with low confidence">
            <a:extLst>
              <a:ext uri="{FF2B5EF4-FFF2-40B4-BE49-F238E27FC236}">
                <a16:creationId xmlns:a16="http://schemas.microsoft.com/office/drawing/2014/main" id="{F4729759-2F5E-5DDA-6E22-3D70A9B5F345}"/>
              </a:ext>
            </a:extLst>
          </p:cNvPr>
          <p:cNvPicPr>
            <a:picLocks noChangeAspect="1"/>
          </p:cNvPicPr>
          <p:nvPr userDrawn="1"/>
        </p:nvPicPr>
        <p:blipFill>
          <a:blip r:embed="rId2">
            <a:alphaModFix amt="88000"/>
            <a:extLst>
              <a:ext uri="{28A0092B-C50C-407E-A947-70E740481C1C}">
                <a14:useLocalDpi xmlns:a14="http://schemas.microsoft.com/office/drawing/2010/main" val="0"/>
              </a:ext>
            </a:extLst>
          </a:blip>
          <a:stretch>
            <a:fillRect/>
          </a:stretch>
        </p:blipFill>
        <p:spPr>
          <a:xfrm>
            <a:off x="0" y="0"/>
            <a:ext cx="8729565" cy="6858000"/>
          </a:xfrm>
          <a:prstGeom prst="rect">
            <a:avLst/>
          </a:prstGeom>
        </p:spPr>
      </p:pic>
      <p:sp>
        <p:nvSpPr>
          <p:cNvPr id="11" name="Rectangle 10">
            <a:extLst>
              <a:ext uri="{FF2B5EF4-FFF2-40B4-BE49-F238E27FC236}">
                <a16:creationId xmlns:a16="http://schemas.microsoft.com/office/drawing/2014/main" id="{62683339-A900-430D-032A-A694C8855A53}"/>
              </a:ext>
            </a:extLst>
          </p:cNvPr>
          <p:cNvSpPr/>
          <p:nvPr userDrawn="1"/>
        </p:nvSpPr>
        <p:spPr>
          <a:xfrm>
            <a:off x="0" y="0"/>
            <a:ext cx="12192000" cy="6858000"/>
          </a:xfrm>
          <a:prstGeom prst="rect">
            <a:avLst/>
          </a:prstGeom>
          <a:gradFill flip="none" rotWithShape="1">
            <a:gsLst>
              <a:gs pos="76000">
                <a:srgbClr val="133B70">
                  <a:alpha val="77969"/>
                </a:srgbClr>
              </a:gs>
              <a:gs pos="17000">
                <a:srgbClr val="010F23">
                  <a:lumMod val="88000"/>
                  <a:lumOff val="12000"/>
                </a:srgbClr>
              </a:gs>
              <a:gs pos="50000">
                <a:srgbClr val="010F23">
                  <a:lumMod val="86841"/>
                  <a:lumOff val="13159"/>
                </a:srgb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CEC811F-8521-34CB-A17D-7D9062564355}"/>
              </a:ext>
            </a:extLst>
          </p:cNvPr>
          <p:cNvSpPr/>
          <p:nvPr userDrawn="1"/>
        </p:nvSpPr>
        <p:spPr>
          <a:xfrm>
            <a:off x="0" y="0"/>
            <a:ext cx="12192000" cy="6858000"/>
          </a:xfrm>
          <a:prstGeom prst="rect">
            <a:avLst/>
          </a:prstGeom>
          <a:gradFill>
            <a:gsLst>
              <a:gs pos="0">
                <a:srgbClr val="633564">
                  <a:alpha val="0"/>
                  <a:lumMod val="0"/>
                </a:srgbClr>
              </a:gs>
              <a:gs pos="99000">
                <a:srgbClr val="7030A0">
                  <a:lumMod val="42000"/>
                </a:srgb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DB6F3C-AE84-5816-B18A-801574CEEABE}"/>
              </a:ext>
            </a:extLst>
          </p:cNvPr>
          <p:cNvSpPr/>
          <p:nvPr userDrawn="1"/>
        </p:nvSpPr>
        <p:spPr>
          <a:xfrm>
            <a:off x="0" y="0"/>
            <a:ext cx="12192000" cy="6858000"/>
          </a:xfrm>
          <a:prstGeom prst="rect">
            <a:avLst/>
          </a:prstGeom>
          <a:gradFill>
            <a:gsLst>
              <a:gs pos="38000">
                <a:srgbClr val="633564">
                  <a:alpha val="0"/>
                  <a:lumMod val="97000"/>
                </a:srgbClr>
              </a:gs>
              <a:gs pos="99000">
                <a:srgbClr val="2880C7">
                  <a:lumMod val="93866"/>
                  <a:alpha val="83610"/>
                </a:srgbClr>
              </a:gs>
            </a:gsLst>
            <a:lin ang="4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73010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528">
          <p15:clr>
            <a:srgbClr val="FBAE40"/>
          </p15:clr>
        </p15:guide>
        <p15:guide id="2" pos="3408">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USE THI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userDrawn="1"/>
        </p:nvSpPr>
        <p:spPr>
          <a:xfrm rot="10800000">
            <a:off x="-18167" y="15766"/>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itle 2">
            <a:extLst>
              <a:ext uri="{FF2B5EF4-FFF2-40B4-BE49-F238E27FC236}">
                <a16:creationId xmlns:a16="http://schemas.microsoft.com/office/drawing/2014/main" id="{8180AA26-3388-002B-99A1-C76ED27250B2}"/>
              </a:ext>
            </a:extLst>
          </p:cNvPr>
          <p:cNvSpPr>
            <a:spLocks noGrp="1"/>
          </p:cNvSpPr>
          <p:nvPr>
            <p:ph type="title" idx="4294967295" hasCustomPrompt="1"/>
          </p:nvPr>
        </p:nvSpPr>
        <p:spPr>
          <a:xfrm>
            <a:off x="527050" y="488916"/>
            <a:ext cx="11137900" cy="534988"/>
          </a:xfrm>
        </p:spPr>
        <p:txBody>
          <a:bodyPr/>
          <a:lstStyle/>
          <a:p>
            <a:r>
              <a:rPr lang="en-US" sz="3200" b="1"/>
              <a:t>Title</a:t>
            </a:r>
          </a:p>
        </p:txBody>
      </p:sp>
      <p:sp>
        <p:nvSpPr>
          <p:cNvPr id="3" name="Text Placeholder 3">
            <a:extLst>
              <a:ext uri="{FF2B5EF4-FFF2-40B4-BE49-F238E27FC236}">
                <a16:creationId xmlns:a16="http://schemas.microsoft.com/office/drawing/2014/main" id="{48AE4CC2-624D-B171-4983-CEF21F4F8262}"/>
              </a:ext>
            </a:extLst>
          </p:cNvPr>
          <p:cNvSpPr>
            <a:spLocks noGrp="1"/>
          </p:cNvSpPr>
          <p:nvPr>
            <p:ph type="body" sz="quarter" idx="4294967295" hasCustomPrompt="1"/>
          </p:nvPr>
        </p:nvSpPr>
        <p:spPr>
          <a:xfrm>
            <a:off x="527050" y="1414774"/>
            <a:ext cx="10634663" cy="4775200"/>
          </a:xfrm>
        </p:spPr>
        <p:txBody>
          <a:bodyPr>
            <a:normAutofit/>
          </a:bodyPr>
          <a:lstStyle>
            <a:lvl3pPr>
              <a:defRPr/>
            </a:lvl3pPr>
          </a:lstStyle>
          <a:p>
            <a:pPr lvl="1"/>
            <a:r>
              <a:rPr lang="en-US" b="1">
                <a:solidFill>
                  <a:schemeClr val="bg1"/>
                </a:solidFill>
              </a:rPr>
              <a:t>Major Bullet</a:t>
            </a:r>
          </a:p>
          <a:p>
            <a:pPr lvl="2"/>
            <a:r>
              <a:rPr lang="en-US" sz="1800">
                <a:solidFill>
                  <a:schemeClr val="bg1"/>
                </a:solidFill>
              </a:rPr>
              <a:t>Sub-bullet</a:t>
            </a:r>
          </a:p>
          <a:p>
            <a:pPr marL="457200" lvl="1" indent="0">
              <a:buNone/>
            </a:pPr>
            <a:endParaRPr lang="en-US" sz="1800">
              <a:solidFill>
                <a:schemeClr val="bg1"/>
              </a:solidFill>
            </a:endParaRPr>
          </a:p>
        </p:txBody>
      </p:sp>
    </p:spTree>
    <p:extLst>
      <p:ext uri="{BB962C8B-B14F-4D97-AF65-F5344CB8AC3E}">
        <p14:creationId xmlns:p14="http://schemas.microsoft.com/office/powerpoint/2010/main" val="207616701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03CDB0-F7B5-9C39-BF14-6D546735B8D6}"/>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10350" y="-22887"/>
            <a:ext cx="12270208" cy="6901992"/>
          </a:xfrm>
          <a:prstGeom prst="rect">
            <a:avLst/>
          </a:prstGeom>
        </p:spPr>
      </p:pic>
      <p:pic>
        <p:nvPicPr>
          <p:cNvPr id="5" name="Picture 4">
            <a:extLst>
              <a:ext uri="{FF2B5EF4-FFF2-40B4-BE49-F238E27FC236}">
                <a16:creationId xmlns:a16="http://schemas.microsoft.com/office/drawing/2014/main" id="{B2BB0110-F8FE-A954-B345-ADA0109A791B}"/>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49599" y="2122367"/>
            <a:ext cx="4251609" cy="2137614"/>
          </a:xfrm>
          <a:prstGeom prst="rect">
            <a:avLst/>
          </a:prstGeom>
        </p:spPr>
      </p:pic>
      <p:sp>
        <p:nvSpPr>
          <p:cNvPr id="8" name="Subtitle 2">
            <a:extLst>
              <a:ext uri="{FF2B5EF4-FFF2-40B4-BE49-F238E27FC236}">
                <a16:creationId xmlns:a16="http://schemas.microsoft.com/office/drawing/2014/main" id="{7F76313A-54CC-0F30-2F0A-5F9C6F07E3DB}"/>
              </a:ext>
            </a:extLst>
          </p:cNvPr>
          <p:cNvSpPr>
            <a:spLocks noGrp="1"/>
          </p:cNvSpPr>
          <p:nvPr>
            <p:ph type="subTitle" idx="1" hasCustomPrompt="1"/>
          </p:nvPr>
        </p:nvSpPr>
        <p:spPr>
          <a:xfrm>
            <a:off x="557707" y="4383173"/>
            <a:ext cx="5212080" cy="341632"/>
          </a:xfrm>
        </p:spPr>
        <p:txBody>
          <a:bodyPr wrap="square">
            <a:spAutoFit/>
          </a:bodyPr>
          <a:lstStyle>
            <a:lvl1pPr marL="0" indent="0" algn="l">
              <a:buNone/>
              <a:defRPr sz="1800" b="1" i="0">
                <a:solidFill>
                  <a:schemeClr val="tx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 here</a:t>
            </a:r>
          </a:p>
        </p:txBody>
      </p:sp>
      <p:pic>
        <p:nvPicPr>
          <p:cNvPr id="10" name="Picture 9">
            <a:extLst>
              <a:ext uri="{FF2B5EF4-FFF2-40B4-BE49-F238E27FC236}">
                <a16:creationId xmlns:a16="http://schemas.microsoft.com/office/drawing/2014/main" id="{2CC9324C-291B-DEDE-BA1B-165CF0963A3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77688" y="346938"/>
            <a:ext cx="1075663" cy="905392"/>
          </a:xfrm>
          <a:prstGeom prst="rect">
            <a:avLst/>
          </a:prstGeom>
        </p:spPr>
      </p:pic>
      <p:cxnSp>
        <p:nvCxnSpPr>
          <p:cNvPr id="11" name="Straight Connector 10">
            <a:extLst>
              <a:ext uri="{FF2B5EF4-FFF2-40B4-BE49-F238E27FC236}">
                <a16:creationId xmlns:a16="http://schemas.microsoft.com/office/drawing/2014/main" id="{95161582-0127-0CCD-5131-55A2D02E4D9A}"/>
              </a:ext>
            </a:extLst>
          </p:cNvPr>
          <p:cNvCxnSpPr/>
          <p:nvPr/>
        </p:nvCxnSpPr>
        <p:spPr>
          <a:xfrm>
            <a:off x="1495740" y="450064"/>
            <a:ext cx="0" cy="73445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DB5D795-5D20-35C8-58F0-7731CA2858E1}"/>
              </a:ext>
            </a:extLst>
          </p:cNvPr>
          <p:cNvSpPr txBox="1"/>
          <p:nvPr/>
        </p:nvSpPr>
        <p:spPr>
          <a:xfrm>
            <a:off x="1567874" y="624950"/>
            <a:ext cx="1608133" cy="400110"/>
          </a:xfrm>
          <a:prstGeom prst="rect">
            <a:avLst/>
          </a:prstGeom>
          <a:noFill/>
        </p:spPr>
        <p:txBody>
          <a:bodyPr wrap="none" rtlCol="0">
            <a:spAutoFit/>
          </a:bodyPr>
          <a:lstStyle/>
          <a:p>
            <a:r>
              <a:rPr lang="en-US" sz="1000">
                <a:solidFill>
                  <a:schemeClr val="tx1"/>
                </a:solidFill>
                <a:latin typeface="Helvetica" pitchFamily="2" charset="0"/>
              </a:rPr>
              <a:t>National Aeronautics and</a:t>
            </a:r>
          </a:p>
          <a:p>
            <a:r>
              <a:rPr lang="en-US" sz="1000">
                <a:solidFill>
                  <a:schemeClr val="tx1"/>
                </a:solidFill>
                <a:latin typeface="Helvetica" pitchFamily="2" charset="0"/>
              </a:rPr>
              <a:t>Space Administration</a:t>
            </a:r>
          </a:p>
        </p:txBody>
      </p:sp>
      <p:sp>
        <p:nvSpPr>
          <p:cNvPr id="15" name="Text Placeholder 12">
            <a:extLst>
              <a:ext uri="{FF2B5EF4-FFF2-40B4-BE49-F238E27FC236}">
                <a16:creationId xmlns:a16="http://schemas.microsoft.com/office/drawing/2014/main" id="{5574A3B4-E63D-1A4E-8198-878F42CDFF98}"/>
              </a:ext>
            </a:extLst>
          </p:cNvPr>
          <p:cNvSpPr>
            <a:spLocks noGrp="1"/>
          </p:cNvSpPr>
          <p:nvPr>
            <p:ph type="body" sz="quarter" idx="15" hasCustomPrompt="1"/>
          </p:nvPr>
        </p:nvSpPr>
        <p:spPr>
          <a:xfrm>
            <a:off x="557707" y="5474070"/>
            <a:ext cx="5212080" cy="343235"/>
          </a:xfrm>
        </p:spPr>
        <p:txBody>
          <a:bodyPr/>
          <a:lstStyle>
            <a:lvl1pPr marL="0" indent="0">
              <a:buNone/>
              <a:defRPr lang="en-US" sz="1800" b="1" i="0" dirty="0">
                <a:solidFill>
                  <a:schemeClr val="tx1"/>
                </a:solidFill>
                <a:latin typeface="Arial" panose="020B0604020202020204" pitchFamily="34" charset="0"/>
                <a:cs typeface="Arial" panose="020B0604020202020204" pitchFamily="34" charset="0"/>
              </a:defRPr>
            </a:lvl1pPr>
          </a:lstStyle>
          <a:p>
            <a:pPr>
              <a:spcBef>
                <a:spcPts val="400"/>
              </a:spcBef>
            </a:pPr>
            <a:r>
              <a:rPr lang="en-US"/>
              <a:t>Presenter Name</a:t>
            </a:r>
          </a:p>
        </p:txBody>
      </p:sp>
      <p:sp>
        <p:nvSpPr>
          <p:cNvPr id="16" name="Text Placeholder 12">
            <a:extLst>
              <a:ext uri="{FF2B5EF4-FFF2-40B4-BE49-F238E27FC236}">
                <a16:creationId xmlns:a16="http://schemas.microsoft.com/office/drawing/2014/main" id="{88921C8E-0A5B-7595-A011-82AEBA92513D}"/>
              </a:ext>
            </a:extLst>
          </p:cNvPr>
          <p:cNvSpPr>
            <a:spLocks noGrp="1"/>
          </p:cNvSpPr>
          <p:nvPr>
            <p:ph type="body" sz="quarter" idx="16" hasCustomPrompt="1"/>
          </p:nvPr>
        </p:nvSpPr>
        <p:spPr>
          <a:xfrm>
            <a:off x="557707" y="5806672"/>
            <a:ext cx="5212080" cy="287515"/>
          </a:xfrm>
        </p:spPr>
        <p:txBody>
          <a:bodyPr/>
          <a:lstStyle>
            <a:lvl1pPr marL="0" indent="0">
              <a:buNone/>
              <a:defRPr lang="en-US" sz="1400" b="0" i="0" dirty="0">
                <a:solidFill>
                  <a:schemeClr val="tx1"/>
                </a:solidFill>
                <a:latin typeface="Arial" panose="020B0604020202020204" pitchFamily="34" charset="0"/>
                <a:cs typeface="Arial" panose="020B0604020202020204" pitchFamily="34" charset="0"/>
              </a:defRPr>
            </a:lvl1pPr>
          </a:lstStyle>
          <a:p>
            <a:pPr>
              <a:spcBef>
                <a:spcPts val="400"/>
              </a:spcBef>
            </a:pPr>
            <a:r>
              <a:rPr lang="en-US"/>
              <a:t>Presenter Title</a:t>
            </a:r>
          </a:p>
        </p:txBody>
      </p:sp>
      <p:sp>
        <p:nvSpPr>
          <p:cNvPr id="3" name="TextBox 2">
            <a:extLst>
              <a:ext uri="{FF2B5EF4-FFF2-40B4-BE49-F238E27FC236}">
                <a16:creationId xmlns:a16="http://schemas.microsoft.com/office/drawing/2014/main" id="{DD0EC219-7738-E551-294B-3F5B50C61E1B}"/>
              </a:ext>
            </a:extLst>
          </p:cNvPr>
          <p:cNvSpPr txBox="1"/>
          <p:nvPr/>
        </p:nvSpPr>
        <p:spPr>
          <a:xfrm>
            <a:off x="555584" y="6076708"/>
            <a:ext cx="5509549"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solidFill>
                  <a:schemeClr val="tx1"/>
                </a:solidFill>
              </a:rPr>
              <a:t>Earth Science Division</a:t>
            </a:r>
          </a:p>
        </p:txBody>
      </p:sp>
      <p:sp>
        <p:nvSpPr>
          <p:cNvPr id="4" name="TextBox 3">
            <a:extLst>
              <a:ext uri="{FF2B5EF4-FFF2-40B4-BE49-F238E27FC236}">
                <a16:creationId xmlns:a16="http://schemas.microsoft.com/office/drawing/2014/main" id="{0C816C9A-5E44-FE9A-36A2-0D4D5F853761}"/>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09054794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Layout with Graphic">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FD22F3-CCDA-3BFF-3CCE-784C31885337}"/>
              </a:ext>
            </a:extLst>
          </p:cNvPr>
          <p:cNvPicPr>
            <a:picLocks noChangeAspect="1"/>
          </p:cNvPicPr>
          <p:nvPr/>
        </p:nvPicPr>
        <p:blipFill>
          <a:blip r:embed="rId2"/>
          <a:srcRect/>
          <a:stretch/>
        </p:blipFill>
        <p:spPr>
          <a:xfrm>
            <a:off x="0" y="-1"/>
            <a:ext cx="12192000" cy="6858000"/>
          </a:xfrm>
          <a:prstGeom prst="rect">
            <a:avLst/>
          </a:prstGeom>
          <a:solidFill>
            <a:srgbClr val="7C87AD"/>
          </a:solidFill>
        </p:spPr>
      </p:pic>
      <p:sp>
        <p:nvSpPr>
          <p:cNvPr id="5" name="Rectangle 4">
            <a:extLst>
              <a:ext uri="{FF2B5EF4-FFF2-40B4-BE49-F238E27FC236}">
                <a16:creationId xmlns:a16="http://schemas.microsoft.com/office/drawing/2014/main" id="{C43036FE-1FDB-C1E1-58E4-C69C643DE1BB}"/>
              </a:ext>
            </a:extLst>
          </p:cNvPr>
          <p:cNvSpPr/>
          <p:nvPr/>
        </p:nvSpPr>
        <p:spPr>
          <a:xfrm>
            <a:off x="0" y="0"/>
            <a:ext cx="925975" cy="6858000"/>
          </a:xfrm>
          <a:prstGeom prst="rect">
            <a:avLst/>
          </a:prstGeom>
          <a:gradFill>
            <a:gsLst>
              <a:gs pos="18000">
                <a:srgbClr val="01599D"/>
              </a:gs>
              <a:gs pos="92000">
                <a:schemeClr val="bg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6D56AB58-EF7D-4F98-4E7E-7767191A8D13}"/>
              </a:ext>
            </a:extLst>
          </p:cNvPr>
          <p:cNvSpPr>
            <a:spLocks noGrp="1"/>
          </p:cNvSpPr>
          <p:nvPr>
            <p:ph type="body" sz="quarter" idx="13" hasCustomPrompt="1"/>
          </p:nvPr>
        </p:nvSpPr>
        <p:spPr>
          <a:xfrm rot="16200000">
            <a:off x="-2606770" y="3212260"/>
            <a:ext cx="6369611" cy="410882"/>
          </a:xfrm>
        </p:spPr>
        <p:txBody>
          <a:bodyPr/>
          <a:lstStyle>
            <a:lvl1pPr algn="r">
              <a:defRPr sz="2300">
                <a:solidFill>
                  <a:schemeClr val="bg1"/>
                </a:solidFill>
              </a:defRPr>
            </a:lvl1pPr>
          </a:lstStyle>
          <a:p>
            <a:pPr lvl="0"/>
            <a:r>
              <a:rPr lang="en-US"/>
              <a:t>CLOUDS AND RAIN</a:t>
            </a:r>
          </a:p>
        </p:txBody>
      </p:sp>
      <p:sp>
        <p:nvSpPr>
          <p:cNvPr id="3" name="Text Placeholder 2">
            <a:extLst>
              <a:ext uri="{FF2B5EF4-FFF2-40B4-BE49-F238E27FC236}">
                <a16:creationId xmlns:a16="http://schemas.microsoft.com/office/drawing/2014/main" id="{DBCFA0BB-138A-B5AE-7863-8CF0AC0235C2}"/>
              </a:ext>
            </a:extLst>
          </p:cNvPr>
          <p:cNvSpPr>
            <a:spLocks noGrp="1"/>
          </p:cNvSpPr>
          <p:nvPr>
            <p:ph type="body" sz="quarter" idx="12" hasCustomPrompt="1"/>
          </p:nvPr>
        </p:nvSpPr>
        <p:spPr>
          <a:xfrm>
            <a:off x="1382713" y="1776413"/>
            <a:ext cx="5984875" cy="3498394"/>
          </a:xfrm>
        </p:spPr>
        <p:txBody>
          <a:bodyPr/>
          <a:lstStyle>
            <a:lvl1pPr marL="0" indent="0">
              <a:lnSpc>
                <a:spcPct val="100000"/>
              </a:lnSpc>
              <a:spcAft>
                <a:spcPts val="600"/>
              </a:spcAft>
              <a:buNone/>
              <a:defRPr sz="1600">
                <a:solidFill>
                  <a:schemeClr val="tx1"/>
                </a:solidFill>
              </a:defRPr>
            </a:lvl1pPr>
            <a:lvl2pPr marL="457200" indent="0">
              <a:buNone/>
              <a:defRPr/>
            </a:lvl2pPr>
          </a:lstStyle>
          <a:p>
            <a:pPr>
              <a:spcBef>
                <a:spcPts val="1000"/>
              </a:spcBef>
              <a:spcAft>
                <a:spcPts val="600"/>
              </a:spcAft>
            </a:pPr>
            <a:r>
              <a:rPr lang="en-US">
                <a:solidFill>
                  <a:schemeClr val="tx1"/>
                </a:solidFill>
              </a:rPr>
              <a:t>Body Copy </a:t>
            </a:r>
            <a:r>
              <a:rPr lang="en-US" sz="1600">
                <a:solidFill>
                  <a:schemeClr val="tx1"/>
                </a:solidFill>
              </a:rPr>
              <a:t>Lorem ipsum dolor sit </a:t>
            </a:r>
            <a:r>
              <a:rPr lang="en-US" sz="1600" err="1">
                <a:solidFill>
                  <a:schemeClr val="tx1"/>
                </a:solidFill>
              </a:rPr>
              <a:t>amet</a:t>
            </a:r>
            <a:r>
              <a:rPr lang="en-US" sz="1600">
                <a:solidFill>
                  <a:schemeClr val="tx1"/>
                </a:solidFill>
              </a:rPr>
              <a:t>, </a:t>
            </a:r>
            <a:r>
              <a:rPr lang="en-US" sz="1600" err="1">
                <a:solidFill>
                  <a:schemeClr val="tx1"/>
                </a:solidFill>
              </a:rPr>
              <a:t>consectetuer</a:t>
            </a:r>
            <a:r>
              <a:rPr lang="en-US" sz="1600">
                <a:solidFill>
                  <a:schemeClr val="tx1"/>
                </a:solidFill>
              </a:rPr>
              <a:t> </a:t>
            </a:r>
            <a:r>
              <a:rPr lang="en-US" sz="1600" err="1">
                <a:solidFill>
                  <a:schemeClr val="tx1"/>
                </a:solidFill>
              </a:rPr>
              <a:t>adipiscing</a:t>
            </a:r>
            <a:r>
              <a:rPr lang="en-US" sz="1600">
                <a:solidFill>
                  <a:schemeClr val="tx1"/>
                </a:solidFill>
              </a:rPr>
              <a:t> </a:t>
            </a:r>
            <a:r>
              <a:rPr lang="en-US" sz="1600" err="1">
                <a:solidFill>
                  <a:schemeClr val="tx1"/>
                </a:solidFill>
              </a:rPr>
              <a:t>elit</a:t>
            </a:r>
            <a:r>
              <a:rPr lang="en-US" sz="1600">
                <a:solidFill>
                  <a:schemeClr val="tx1"/>
                </a:solidFill>
              </a:rPr>
              <a:t>, sed diam </a:t>
            </a:r>
            <a:r>
              <a:rPr lang="en-US" sz="1600" err="1">
                <a:solidFill>
                  <a:schemeClr val="tx1"/>
                </a:solidFill>
              </a:rPr>
              <a:t>nonummy</a:t>
            </a:r>
            <a:r>
              <a:rPr lang="en-US" sz="1600">
                <a:solidFill>
                  <a:schemeClr val="tx1"/>
                </a:solidFill>
              </a:rPr>
              <a:t> </a:t>
            </a:r>
            <a:r>
              <a:rPr lang="en-US" sz="1600" err="1">
                <a:solidFill>
                  <a:schemeClr val="tx1"/>
                </a:solidFill>
              </a:rPr>
              <a:t>nibh</a:t>
            </a:r>
            <a:r>
              <a:rPr lang="en-US" sz="1600">
                <a:solidFill>
                  <a:schemeClr val="tx1"/>
                </a:solidFill>
              </a:rPr>
              <a:t> </a:t>
            </a:r>
            <a:r>
              <a:rPr lang="en-US" sz="1600" err="1">
                <a:solidFill>
                  <a:schemeClr val="tx1"/>
                </a:solidFill>
              </a:rPr>
              <a:t>euismod</a:t>
            </a:r>
            <a:r>
              <a:rPr lang="en-US" sz="1600">
                <a:solidFill>
                  <a:schemeClr val="tx1"/>
                </a:solidFill>
              </a:rPr>
              <a:t> </a:t>
            </a:r>
            <a:r>
              <a:rPr lang="en-US" sz="1600" err="1">
                <a:solidFill>
                  <a:schemeClr val="tx1"/>
                </a:solidFill>
              </a:rPr>
              <a:t>tincidunt</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laoreet</a:t>
            </a:r>
            <a:r>
              <a:rPr lang="en-US" sz="1600">
                <a:solidFill>
                  <a:schemeClr val="tx1"/>
                </a:solidFill>
              </a:rPr>
              <a:t> dolore magna </a:t>
            </a:r>
            <a:r>
              <a:rPr lang="en-US" sz="1600" err="1">
                <a:solidFill>
                  <a:schemeClr val="tx1"/>
                </a:solidFill>
              </a:rPr>
              <a:t>aliquam</a:t>
            </a:r>
            <a:r>
              <a:rPr lang="en-US" sz="1600">
                <a:solidFill>
                  <a:schemeClr val="tx1"/>
                </a:solidFill>
              </a:rPr>
              <a:t> </a:t>
            </a:r>
            <a:r>
              <a:rPr lang="en-US" sz="1600" err="1">
                <a:solidFill>
                  <a:schemeClr val="tx1"/>
                </a:solidFill>
              </a:rPr>
              <a:t>erat</a:t>
            </a:r>
            <a:r>
              <a:rPr lang="en-US" sz="1600">
                <a:solidFill>
                  <a:schemeClr val="tx1"/>
                </a:solidFill>
              </a:rPr>
              <a:t> </a:t>
            </a:r>
            <a:r>
              <a:rPr lang="en-US" sz="1600" err="1">
                <a:solidFill>
                  <a:schemeClr val="tx1"/>
                </a:solidFill>
              </a:rPr>
              <a:t>volutpat</a:t>
            </a:r>
            <a:r>
              <a:rPr lang="en-US" sz="1600">
                <a:solidFill>
                  <a:schemeClr val="tx1"/>
                </a:solidFill>
              </a:rPr>
              <a:t>. Ut </a:t>
            </a:r>
            <a:r>
              <a:rPr lang="en-US" sz="1600" err="1">
                <a:solidFill>
                  <a:schemeClr val="tx1"/>
                </a:solidFill>
              </a:rPr>
              <a:t>wisi</a:t>
            </a:r>
            <a:r>
              <a:rPr lang="en-US" sz="1600">
                <a:solidFill>
                  <a:schemeClr val="tx1"/>
                </a:solidFill>
              </a:rPr>
              <a:t> </a:t>
            </a:r>
            <a:r>
              <a:rPr lang="en-US" sz="1600" err="1">
                <a:solidFill>
                  <a:schemeClr val="tx1"/>
                </a:solidFill>
              </a:rPr>
              <a:t>enim</a:t>
            </a:r>
            <a:r>
              <a:rPr lang="en-US" sz="1600">
                <a:solidFill>
                  <a:schemeClr val="tx1"/>
                </a:solidFill>
              </a:rPr>
              <a:t> ad minim </a:t>
            </a:r>
            <a:r>
              <a:rPr lang="en-US" sz="1600" err="1">
                <a:solidFill>
                  <a:schemeClr val="tx1"/>
                </a:solidFill>
              </a:rPr>
              <a:t>veniam</a:t>
            </a:r>
            <a:r>
              <a:rPr lang="en-US" sz="1600">
                <a:solidFill>
                  <a:schemeClr val="tx1"/>
                </a:solidFill>
              </a:rPr>
              <a:t>, </a:t>
            </a:r>
            <a:r>
              <a:rPr lang="en-US" sz="1600" err="1">
                <a:solidFill>
                  <a:schemeClr val="tx1"/>
                </a:solidFill>
              </a:rPr>
              <a:t>quis</a:t>
            </a:r>
            <a:r>
              <a:rPr lang="en-US" sz="1600">
                <a:solidFill>
                  <a:schemeClr val="tx1"/>
                </a:solidFill>
              </a:rPr>
              <a:t> </a:t>
            </a:r>
            <a:r>
              <a:rPr lang="en-US" sz="1600" err="1">
                <a:solidFill>
                  <a:schemeClr val="tx1"/>
                </a:solidFill>
              </a:rPr>
              <a:t>nostrud</a:t>
            </a:r>
            <a:r>
              <a:rPr lang="en-US" sz="1600">
                <a:solidFill>
                  <a:schemeClr val="tx1"/>
                </a:solidFill>
              </a:rPr>
              <a:t> </a:t>
            </a:r>
            <a:r>
              <a:rPr lang="en-US" sz="1600" err="1">
                <a:solidFill>
                  <a:schemeClr val="tx1"/>
                </a:solidFill>
              </a:rPr>
              <a:t>exerci</a:t>
            </a:r>
            <a:r>
              <a:rPr lang="en-US" sz="1600">
                <a:solidFill>
                  <a:schemeClr val="tx1"/>
                </a:solidFill>
              </a:rPr>
              <a:t> </a:t>
            </a:r>
            <a:r>
              <a:rPr lang="en-US" sz="1600" err="1">
                <a:solidFill>
                  <a:schemeClr val="tx1"/>
                </a:solidFill>
              </a:rPr>
              <a:t>tation</a:t>
            </a:r>
            <a:r>
              <a:rPr lang="en-US" sz="1600">
                <a:solidFill>
                  <a:schemeClr val="tx1"/>
                </a:solidFill>
              </a:rPr>
              <a:t> </a:t>
            </a:r>
            <a:r>
              <a:rPr lang="en-US" sz="1600" err="1">
                <a:solidFill>
                  <a:schemeClr val="tx1"/>
                </a:solidFill>
              </a:rPr>
              <a:t>ullamcorper</a:t>
            </a:r>
            <a:r>
              <a:rPr lang="en-US" sz="1600">
                <a:solidFill>
                  <a:schemeClr val="tx1"/>
                </a:solidFill>
              </a:rPr>
              <a:t> </a:t>
            </a:r>
            <a:r>
              <a:rPr lang="en-US" sz="1600" err="1">
                <a:solidFill>
                  <a:schemeClr val="tx1"/>
                </a:solidFill>
              </a:rPr>
              <a:t>suscipit</a:t>
            </a:r>
            <a:r>
              <a:rPr lang="en-US" sz="1600">
                <a:solidFill>
                  <a:schemeClr val="tx1"/>
                </a:solidFill>
              </a:rPr>
              <a:t> </a:t>
            </a:r>
            <a:r>
              <a:rPr lang="en-US" sz="1600" err="1">
                <a:solidFill>
                  <a:schemeClr val="tx1"/>
                </a:solidFill>
              </a:rPr>
              <a:t>lobortis</a:t>
            </a:r>
            <a:r>
              <a:rPr lang="en-US" sz="1600">
                <a:solidFill>
                  <a:schemeClr val="tx1"/>
                </a:solidFill>
              </a:rPr>
              <a:t> </a:t>
            </a:r>
            <a:r>
              <a:rPr lang="en-US" sz="1600" err="1">
                <a:solidFill>
                  <a:schemeClr val="tx1"/>
                </a:solidFill>
              </a:rPr>
              <a:t>nisl</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aliquip</a:t>
            </a:r>
            <a:r>
              <a:rPr lang="en-US" sz="1600">
                <a:solidFill>
                  <a:schemeClr val="tx1"/>
                </a:solidFill>
              </a:rPr>
              <a:t> ex </a:t>
            </a:r>
            <a:r>
              <a:rPr lang="en-US" sz="1600" err="1">
                <a:solidFill>
                  <a:schemeClr val="tx1"/>
                </a:solidFill>
              </a:rPr>
              <a:t>ea</a:t>
            </a:r>
            <a:r>
              <a:rPr lang="en-US" sz="1600">
                <a:solidFill>
                  <a:schemeClr val="tx1"/>
                </a:solidFill>
              </a:rPr>
              <a:t> </a:t>
            </a:r>
            <a:r>
              <a:rPr lang="en-US" sz="1600" err="1">
                <a:solidFill>
                  <a:schemeClr val="tx1"/>
                </a:solidFill>
              </a:rPr>
              <a:t>commodo</a:t>
            </a:r>
            <a:r>
              <a:rPr lang="en-US" sz="1600">
                <a:solidFill>
                  <a:schemeClr val="tx1"/>
                </a:solidFill>
              </a:rPr>
              <a:t> </a:t>
            </a:r>
            <a:r>
              <a:rPr lang="en-US" sz="1600" err="1">
                <a:solidFill>
                  <a:schemeClr val="tx1"/>
                </a:solidFill>
              </a:rPr>
              <a:t>consequat</a:t>
            </a:r>
            <a:r>
              <a:rPr lang="en-US" sz="1600">
                <a:solidFill>
                  <a:schemeClr val="tx1"/>
                </a:solidFill>
              </a:rPr>
              <a:t>. Duis autem vel </a:t>
            </a:r>
            <a:r>
              <a:rPr lang="en-US" sz="1600" err="1">
                <a:solidFill>
                  <a:schemeClr val="tx1"/>
                </a:solidFill>
              </a:rPr>
              <a:t>eum</a:t>
            </a:r>
            <a:r>
              <a:rPr lang="en-US" sz="1600">
                <a:solidFill>
                  <a:schemeClr val="tx1"/>
                </a:solidFill>
              </a:rPr>
              <a:t> </a:t>
            </a:r>
            <a:r>
              <a:rPr lang="en-US" sz="1600" err="1">
                <a:solidFill>
                  <a:schemeClr val="tx1"/>
                </a:solidFill>
              </a:rPr>
              <a:t>iriure</a:t>
            </a:r>
            <a:r>
              <a:rPr lang="en-US" sz="1600">
                <a:solidFill>
                  <a:schemeClr val="tx1"/>
                </a:solidFill>
              </a:rPr>
              <a:t> dolor in </a:t>
            </a:r>
            <a:r>
              <a:rPr lang="en-US" sz="1600" err="1">
                <a:solidFill>
                  <a:schemeClr val="tx1"/>
                </a:solidFill>
              </a:rPr>
              <a:t>hendrerit</a:t>
            </a:r>
            <a:r>
              <a:rPr lang="en-US" sz="1600">
                <a:solidFill>
                  <a:schemeClr val="tx1"/>
                </a:solidFill>
              </a:rPr>
              <a:t> in </a:t>
            </a:r>
            <a:r>
              <a:rPr lang="en-US" sz="1600" err="1">
                <a:solidFill>
                  <a:schemeClr val="tx1"/>
                </a:solidFill>
              </a:rPr>
              <a:t>vulputate</a:t>
            </a:r>
            <a:r>
              <a:rPr lang="en-US" sz="1600">
                <a:solidFill>
                  <a:schemeClr val="tx1"/>
                </a:solidFill>
              </a:rPr>
              <a:t> </a:t>
            </a:r>
            <a:r>
              <a:rPr lang="en-US" sz="1600" err="1">
                <a:solidFill>
                  <a:schemeClr val="tx1"/>
                </a:solidFill>
              </a:rPr>
              <a:t>velit</a:t>
            </a:r>
            <a:r>
              <a:rPr lang="en-US" sz="1600">
                <a:solidFill>
                  <a:schemeClr val="tx1"/>
                </a:solidFill>
              </a:rPr>
              <a:t> </a:t>
            </a:r>
            <a:r>
              <a:rPr lang="en-US" sz="1600" err="1">
                <a:solidFill>
                  <a:schemeClr val="tx1"/>
                </a:solidFill>
              </a:rPr>
              <a:t>esse</a:t>
            </a:r>
            <a:r>
              <a:rPr lang="en-US" sz="1600">
                <a:solidFill>
                  <a:schemeClr val="tx1"/>
                </a:solidFill>
              </a:rPr>
              <a:t> </a:t>
            </a:r>
            <a:r>
              <a:rPr lang="en-US" sz="1600" err="1">
                <a:solidFill>
                  <a:schemeClr val="tx1"/>
                </a:solidFill>
              </a:rPr>
              <a:t>molestie</a:t>
            </a:r>
            <a:r>
              <a:rPr lang="en-US" sz="1600">
                <a:solidFill>
                  <a:schemeClr val="tx1"/>
                </a:solidFill>
              </a:rPr>
              <a:t> </a:t>
            </a:r>
            <a:r>
              <a:rPr lang="en-US" sz="1600" err="1">
                <a:solidFill>
                  <a:schemeClr val="tx1"/>
                </a:solidFill>
              </a:rPr>
              <a:t>consequat</a:t>
            </a:r>
            <a:r>
              <a:rPr lang="en-US" sz="1600">
                <a:solidFill>
                  <a:schemeClr val="tx1"/>
                </a:solidFill>
              </a:rPr>
              <a:t>, vel illum dolore </a:t>
            </a:r>
            <a:r>
              <a:rPr lang="en-US" sz="1600" err="1">
                <a:solidFill>
                  <a:schemeClr val="tx1"/>
                </a:solidFill>
              </a:rPr>
              <a:t>eu</a:t>
            </a:r>
            <a:r>
              <a:rPr lang="en-US" sz="1600">
                <a:solidFill>
                  <a:schemeClr val="tx1"/>
                </a:solidFill>
              </a:rPr>
              <a:t> </a:t>
            </a:r>
            <a:r>
              <a:rPr lang="en-US" sz="1600" err="1">
                <a:solidFill>
                  <a:schemeClr val="tx1"/>
                </a:solidFill>
              </a:rPr>
              <a:t>feugiat</a:t>
            </a:r>
            <a:r>
              <a:rPr lang="en-US" sz="1600">
                <a:solidFill>
                  <a:schemeClr val="tx1"/>
                </a:solidFill>
              </a:rPr>
              <a:t> </a:t>
            </a:r>
            <a:r>
              <a:rPr lang="en-US" sz="1600" err="1">
                <a:solidFill>
                  <a:schemeClr val="tx1"/>
                </a:solidFill>
              </a:rPr>
              <a:t>nulla</a:t>
            </a:r>
            <a:r>
              <a:rPr lang="en-US" sz="1600">
                <a:solidFill>
                  <a:schemeClr val="tx1"/>
                </a:solidFill>
              </a:rPr>
              <a:t> </a:t>
            </a:r>
            <a:r>
              <a:rPr lang="en-US" sz="1600" err="1">
                <a:solidFill>
                  <a:schemeClr val="tx1"/>
                </a:solidFill>
              </a:rPr>
              <a:t>facilisis</a:t>
            </a:r>
            <a:r>
              <a:rPr lang="en-US" sz="1600">
                <a:solidFill>
                  <a:schemeClr val="tx1"/>
                </a:solidFill>
              </a:rPr>
              <a:t> at </a:t>
            </a:r>
            <a:r>
              <a:rPr lang="en-US" sz="1600" err="1">
                <a:solidFill>
                  <a:schemeClr val="tx1"/>
                </a:solidFill>
              </a:rPr>
              <a:t>vero</a:t>
            </a:r>
            <a:r>
              <a:rPr lang="en-US" sz="1600">
                <a:solidFill>
                  <a:schemeClr val="tx1"/>
                </a:solidFill>
              </a:rPr>
              <a:t> eros et </a:t>
            </a:r>
            <a:r>
              <a:rPr lang="en-US" sz="1600" err="1">
                <a:solidFill>
                  <a:schemeClr val="tx1"/>
                </a:solidFill>
              </a:rPr>
              <a:t>accumsan</a:t>
            </a:r>
            <a:r>
              <a:rPr lang="en-US" sz="1600">
                <a:solidFill>
                  <a:schemeClr val="tx1"/>
                </a:solidFill>
              </a:rPr>
              <a:t> et </a:t>
            </a:r>
            <a:r>
              <a:rPr lang="en-US" sz="1600" err="1">
                <a:solidFill>
                  <a:schemeClr val="tx1"/>
                </a:solidFill>
              </a:rPr>
              <a:t>iusto</a:t>
            </a:r>
            <a:r>
              <a:rPr lang="en-US" sz="1600">
                <a:solidFill>
                  <a:schemeClr val="tx1"/>
                </a:solidFill>
              </a:rPr>
              <a:t> </a:t>
            </a:r>
            <a:r>
              <a:rPr lang="en-US" sz="1600" err="1">
                <a:solidFill>
                  <a:schemeClr val="tx1"/>
                </a:solidFill>
              </a:rPr>
              <a:t>odio</a:t>
            </a:r>
            <a:r>
              <a:rPr lang="en-US" sz="1600">
                <a:solidFill>
                  <a:schemeClr val="tx1"/>
                </a:solidFill>
              </a:rPr>
              <a:t> </a:t>
            </a:r>
            <a:r>
              <a:rPr lang="en-US" sz="1600" err="1">
                <a:solidFill>
                  <a:schemeClr val="tx1"/>
                </a:solidFill>
              </a:rPr>
              <a:t>dignissim</a:t>
            </a:r>
            <a:r>
              <a:rPr lang="en-US" sz="1600">
                <a:solidFill>
                  <a:schemeClr val="tx1"/>
                </a:solidFill>
              </a:rPr>
              <a:t> qui </a:t>
            </a:r>
            <a:r>
              <a:rPr lang="en-US" sz="1600" err="1">
                <a:solidFill>
                  <a:schemeClr val="tx1"/>
                </a:solidFill>
              </a:rPr>
              <a:t>blandit</a:t>
            </a:r>
            <a:r>
              <a:rPr lang="en-US" sz="1600">
                <a:solidFill>
                  <a:schemeClr val="tx1"/>
                </a:solidFill>
              </a:rPr>
              <a:t> </a:t>
            </a:r>
            <a:r>
              <a:rPr lang="en-US" sz="1600" err="1">
                <a:solidFill>
                  <a:schemeClr val="tx1"/>
                </a:solidFill>
              </a:rPr>
              <a:t>praesent</a:t>
            </a:r>
            <a:r>
              <a:rPr lang="en-US" sz="1600">
                <a:solidFill>
                  <a:schemeClr val="tx1"/>
                </a:solidFill>
              </a:rPr>
              <a:t> </a:t>
            </a:r>
            <a:r>
              <a:rPr lang="en-US" sz="1600" err="1">
                <a:solidFill>
                  <a:schemeClr val="tx1"/>
                </a:solidFill>
              </a:rPr>
              <a:t>luptatum</a:t>
            </a:r>
            <a:r>
              <a:rPr lang="en-US" sz="1600">
                <a:solidFill>
                  <a:schemeClr val="tx1"/>
                </a:solidFill>
              </a:rPr>
              <a:t> </a:t>
            </a:r>
            <a:r>
              <a:rPr lang="en-US" sz="1600" err="1">
                <a:solidFill>
                  <a:schemeClr val="tx1"/>
                </a:solidFill>
              </a:rPr>
              <a:t>zzril</a:t>
            </a:r>
            <a:r>
              <a:rPr lang="en-US" sz="1600">
                <a:solidFill>
                  <a:schemeClr val="tx1"/>
                </a:solidFill>
              </a:rPr>
              <a:t> </a:t>
            </a:r>
            <a:r>
              <a:rPr lang="en-US" sz="1600" err="1">
                <a:solidFill>
                  <a:schemeClr val="tx1"/>
                </a:solidFill>
              </a:rPr>
              <a:t>delenit</a:t>
            </a:r>
            <a:r>
              <a:rPr lang="en-US" sz="1600">
                <a:solidFill>
                  <a:schemeClr val="tx1"/>
                </a:solidFill>
              </a:rPr>
              <a:t>.</a:t>
            </a:r>
          </a:p>
          <a:p>
            <a:pPr>
              <a:spcBef>
                <a:spcPts val="1000"/>
              </a:spcBef>
              <a:spcAft>
                <a:spcPts val="600"/>
              </a:spcAft>
            </a:pPr>
            <a:r>
              <a:rPr lang="en-US" sz="1600">
                <a:solidFill>
                  <a:schemeClr val="tx1"/>
                </a:solidFill>
              </a:rPr>
              <a:t>Lorem ipsum dolor sit </a:t>
            </a:r>
            <a:r>
              <a:rPr lang="en-US" sz="1600" err="1">
                <a:solidFill>
                  <a:schemeClr val="tx1"/>
                </a:solidFill>
              </a:rPr>
              <a:t>amet</a:t>
            </a:r>
            <a:r>
              <a:rPr lang="en-US" sz="1600">
                <a:solidFill>
                  <a:schemeClr val="tx1"/>
                </a:solidFill>
              </a:rPr>
              <a:t>, cons </a:t>
            </a:r>
            <a:r>
              <a:rPr lang="en-US" sz="1600" err="1">
                <a:solidFill>
                  <a:schemeClr val="tx1"/>
                </a:solidFill>
              </a:rPr>
              <a:t>ectetuer</a:t>
            </a:r>
            <a:r>
              <a:rPr lang="en-US" sz="1600">
                <a:solidFill>
                  <a:schemeClr val="tx1"/>
                </a:solidFill>
              </a:rPr>
              <a:t> </a:t>
            </a:r>
            <a:r>
              <a:rPr lang="en-US" sz="1600" err="1">
                <a:solidFill>
                  <a:schemeClr val="tx1"/>
                </a:solidFill>
              </a:rPr>
              <a:t>adipiscing</a:t>
            </a:r>
            <a:r>
              <a:rPr lang="en-US" sz="1600">
                <a:solidFill>
                  <a:schemeClr val="tx1"/>
                </a:solidFill>
              </a:rPr>
              <a:t> </a:t>
            </a:r>
            <a:r>
              <a:rPr lang="en-US" sz="1600" err="1">
                <a:solidFill>
                  <a:schemeClr val="tx1"/>
                </a:solidFill>
              </a:rPr>
              <a:t>elit</a:t>
            </a:r>
            <a:r>
              <a:rPr lang="en-US" sz="1600">
                <a:solidFill>
                  <a:schemeClr val="tx1"/>
                </a:solidFill>
              </a:rPr>
              <a:t>, sed diam </a:t>
            </a:r>
            <a:r>
              <a:rPr lang="en-US" sz="1600" err="1">
                <a:solidFill>
                  <a:schemeClr val="tx1"/>
                </a:solidFill>
              </a:rPr>
              <a:t>nonummy</a:t>
            </a:r>
            <a:r>
              <a:rPr lang="en-US" sz="1600">
                <a:solidFill>
                  <a:schemeClr val="tx1"/>
                </a:solidFill>
              </a:rPr>
              <a:t> </a:t>
            </a:r>
            <a:r>
              <a:rPr lang="en-US" sz="1600" err="1">
                <a:solidFill>
                  <a:schemeClr val="tx1"/>
                </a:solidFill>
              </a:rPr>
              <a:t>nibh</a:t>
            </a:r>
            <a:r>
              <a:rPr lang="en-US" sz="1600">
                <a:solidFill>
                  <a:schemeClr val="tx1"/>
                </a:solidFill>
              </a:rPr>
              <a:t> </a:t>
            </a:r>
            <a:r>
              <a:rPr lang="en-US" sz="1600" err="1">
                <a:solidFill>
                  <a:schemeClr val="tx1"/>
                </a:solidFill>
              </a:rPr>
              <a:t>euismod</a:t>
            </a:r>
            <a:r>
              <a:rPr lang="en-US" sz="1600">
                <a:solidFill>
                  <a:schemeClr val="tx1"/>
                </a:solidFill>
              </a:rPr>
              <a:t> </a:t>
            </a:r>
            <a:r>
              <a:rPr lang="en-US" sz="1600" err="1">
                <a:solidFill>
                  <a:schemeClr val="tx1"/>
                </a:solidFill>
              </a:rPr>
              <a:t>tincidunt</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laoreet</a:t>
            </a:r>
            <a:r>
              <a:rPr lang="en-US" sz="1600">
                <a:solidFill>
                  <a:schemeClr val="tx1"/>
                </a:solidFill>
              </a:rPr>
              <a:t> dolore magna </a:t>
            </a:r>
            <a:r>
              <a:rPr lang="en-US" sz="1600" err="1">
                <a:solidFill>
                  <a:schemeClr val="tx1"/>
                </a:solidFill>
              </a:rPr>
              <a:t>aliquam</a:t>
            </a:r>
            <a:r>
              <a:rPr lang="en-US" sz="1600">
                <a:solidFill>
                  <a:schemeClr val="tx1"/>
                </a:solidFill>
              </a:rPr>
              <a:t> </a:t>
            </a:r>
            <a:r>
              <a:rPr lang="en-US" sz="1600" err="1">
                <a:solidFill>
                  <a:schemeClr val="tx1"/>
                </a:solidFill>
              </a:rPr>
              <a:t>erat</a:t>
            </a:r>
            <a:r>
              <a:rPr lang="en-US" sz="1600">
                <a:solidFill>
                  <a:schemeClr val="tx1"/>
                </a:solidFill>
              </a:rPr>
              <a:t> </a:t>
            </a:r>
            <a:r>
              <a:rPr lang="en-US" sz="1600" err="1">
                <a:solidFill>
                  <a:schemeClr val="tx1"/>
                </a:solidFill>
              </a:rPr>
              <a:t>volutpat</a:t>
            </a:r>
            <a:r>
              <a:rPr lang="en-US" sz="1600">
                <a:solidFill>
                  <a:schemeClr val="tx1"/>
                </a:solidFill>
              </a:rPr>
              <a:t>. Ut </a:t>
            </a:r>
            <a:r>
              <a:rPr lang="en-US" sz="1600" err="1">
                <a:solidFill>
                  <a:schemeClr val="tx1"/>
                </a:solidFill>
              </a:rPr>
              <a:t>wisi</a:t>
            </a:r>
            <a:r>
              <a:rPr lang="en-US" sz="1600">
                <a:solidFill>
                  <a:schemeClr val="tx1"/>
                </a:solidFill>
              </a:rPr>
              <a:t> </a:t>
            </a:r>
            <a:r>
              <a:rPr lang="en-US" sz="1600" err="1">
                <a:solidFill>
                  <a:schemeClr val="tx1"/>
                </a:solidFill>
              </a:rPr>
              <a:t>enim</a:t>
            </a:r>
            <a:r>
              <a:rPr lang="en-US" sz="1600">
                <a:solidFill>
                  <a:schemeClr val="tx1"/>
                </a:solidFill>
              </a:rPr>
              <a:t> ad minim </a:t>
            </a:r>
            <a:r>
              <a:rPr lang="en-US" sz="1600" err="1">
                <a:solidFill>
                  <a:schemeClr val="tx1"/>
                </a:solidFill>
              </a:rPr>
              <a:t>veniam</a:t>
            </a:r>
            <a:r>
              <a:rPr lang="en-US" sz="1600">
                <a:solidFill>
                  <a:schemeClr val="tx1"/>
                </a:solidFill>
              </a:rPr>
              <a:t>, </a:t>
            </a:r>
            <a:r>
              <a:rPr lang="en-US" sz="1600" err="1">
                <a:solidFill>
                  <a:schemeClr val="tx1"/>
                </a:solidFill>
              </a:rPr>
              <a:t>quis</a:t>
            </a:r>
            <a:r>
              <a:rPr lang="en-US" sz="1600">
                <a:solidFill>
                  <a:schemeClr val="tx1"/>
                </a:solidFill>
              </a:rPr>
              <a:t> </a:t>
            </a:r>
            <a:r>
              <a:rPr lang="en-US" sz="1600" err="1">
                <a:solidFill>
                  <a:schemeClr val="tx1"/>
                </a:solidFill>
              </a:rPr>
              <a:t>nostrud</a:t>
            </a:r>
            <a:r>
              <a:rPr lang="en-US" sz="1600">
                <a:solidFill>
                  <a:schemeClr val="tx1"/>
                </a:solidFill>
              </a:rPr>
              <a:t> </a:t>
            </a:r>
            <a:r>
              <a:rPr lang="en-US" sz="1600" err="1">
                <a:solidFill>
                  <a:schemeClr val="tx1"/>
                </a:solidFill>
              </a:rPr>
              <a:t>exerci</a:t>
            </a:r>
            <a:r>
              <a:rPr lang="en-US" sz="1600">
                <a:solidFill>
                  <a:schemeClr val="tx1"/>
                </a:solidFill>
              </a:rPr>
              <a:t> </a:t>
            </a:r>
            <a:r>
              <a:rPr lang="en-US" sz="1600" err="1">
                <a:solidFill>
                  <a:schemeClr val="tx1"/>
                </a:solidFill>
              </a:rPr>
              <a:t>tation</a:t>
            </a:r>
            <a:r>
              <a:rPr lang="en-US" sz="1600">
                <a:solidFill>
                  <a:schemeClr val="tx1"/>
                </a:solidFill>
              </a:rPr>
              <a:t> </a:t>
            </a:r>
            <a:r>
              <a:rPr lang="en-US" sz="1600" err="1">
                <a:solidFill>
                  <a:schemeClr val="tx1"/>
                </a:solidFill>
              </a:rPr>
              <a:t>ullamcorper</a:t>
            </a:r>
            <a:r>
              <a:rPr lang="en-US" sz="1600">
                <a:solidFill>
                  <a:schemeClr val="tx1"/>
                </a:solidFill>
              </a:rPr>
              <a:t> </a:t>
            </a:r>
            <a:r>
              <a:rPr lang="en-US" sz="1600" err="1">
                <a:solidFill>
                  <a:schemeClr val="tx1"/>
                </a:solidFill>
              </a:rPr>
              <a:t>suscipit</a:t>
            </a:r>
            <a:r>
              <a:rPr lang="en-US" sz="1600">
                <a:solidFill>
                  <a:schemeClr val="tx1"/>
                </a:solidFill>
              </a:rPr>
              <a:t> </a:t>
            </a:r>
            <a:r>
              <a:rPr lang="en-US" sz="1600" err="1">
                <a:solidFill>
                  <a:schemeClr val="tx1"/>
                </a:solidFill>
              </a:rPr>
              <a:t>lobortis</a:t>
            </a:r>
            <a:r>
              <a:rPr lang="en-US" sz="1600">
                <a:solidFill>
                  <a:schemeClr val="tx1"/>
                </a:solidFill>
              </a:rPr>
              <a:t> </a:t>
            </a:r>
            <a:r>
              <a:rPr lang="en-US" sz="1600" err="1">
                <a:solidFill>
                  <a:schemeClr val="tx1"/>
                </a:solidFill>
              </a:rPr>
              <a:t>nisl</a:t>
            </a:r>
            <a:r>
              <a:rPr lang="en-US" sz="1600">
                <a:solidFill>
                  <a:schemeClr val="tx1"/>
                </a:solidFill>
              </a:rPr>
              <a:t> </a:t>
            </a:r>
            <a:r>
              <a:rPr lang="en-US" sz="1600" err="1">
                <a:solidFill>
                  <a:schemeClr val="tx1"/>
                </a:solidFill>
              </a:rPr>
              <a:t>ut</a:t>
            </a:r>
            <a:r>
              <a:rPr lang="en-US" sz="1600">
                <a:solidFill>
                  <a:schemeClr val="tx1"/>
                </a:solidFill>
              </a:rPr>
              <a:t> </a:t>
            </a:r>
            <a:r>
              <a:rPr lang="en-US" sz="1600" err="1">
                <a:solidFill>
                  <a:schemeClr val="tx1"/>
                </a:solidFill>
              </a:rPr>
              <a:t>aliquip</a:t>
            </a:r>
            <a:r>
              <a:rPr lang="en-US" sz="1600">
                <a:solidFill>
                  <a:schemeClr val="tx1"/>
                </a:solidFill>
              </a:rPr>
              <a:t> ex </a:t>
            </a:r>
            <a:r>
              <a:rPr lang="en-US" sz="1600" err="1">
                <a:solidFill>
                  <a:schemeClr val="tx1"/>
                </a:solidFill>
              </a:rPr>
              <a:t>ea</a:t>
            </a:r>
            <a:r>
              <a:rPr lang="en-US" sz="1600">
                <a:solidFill>
                  <a:schemeClr val="tx1"/>
                </a:solidFill>
              </a:rPr>
              <a:t> </a:t>
            </a:r>
            <a:r>
              <a:rPr lang="en-US" sz="1600" err="1">
                <a:solidFill>
                  <a:schemeClr val="tx1"/>
                </a:solidFill>
              </a:rPr>
              <a:t>commodo</a:t>
            </a:r>
            <a:r>
              <a:rPr lang="en-US" sz="1600">
                <a:solidFill>
                  <a:schemeClr val="tx1"/>
                </a:solidFill>
              </a:rPr>
              <a:t> </a:t>
            </a:r>
            <a:r>
              <a:rPr lang="en-US" sz="1600" err="1">
                <a:solidFill>
                  <a:schemeClr val="tx1"/>
                </a:solidFill>
              </a:rPr>
              <a:t>consequat</a:t>
            </a:r>
            <a:r>
              <a:rPr lang="en-US" sz="1600">
                <a:solidFill>
                  <a:schemeClr val="tx1"/>
                </a:solidFill>
              </a:rPr>
              <a:t>.</a:t>
            </a:r>
          </a:p>
        </p:txBody>
      </p:sp>
      <p:sp>
        <p:nvSpPr>
          <p:cNvPr id="11" name="Title 4">
            <a:extLst>
              <a:ext uri="{FF2B5EF4-FFF2-40B4-BE49-F238E27FC236}">
                <a16:creationId xmlns:a16="http://schemas.microsoft.com/office/drawing/2014/main" id="{ADE32384-EDE5-44BC-E1A7-63040A5F96A6}"/>
              </a:ext>
            </a:extLst>
          </p:cNvPr>
          <p:cNvSpPr>
            <a:spLocks noGrp="1"/>
          </p:cNvSpPr>
          <p:nvPr>
            <p:ph type="title" hasCustomPrompt="1"/>
          </p:nvPr>
        </p:nvSpPr>
        <p:spPr>
          <a:xfrm>
            <a:off x="1382632" y="911346"/>
            <a:ext cx="5947558" cy="701731"/>
          </a:xfrm>
        </p:spPr>
        <p:txBody>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2" name="TextBox 1">
            <a:extLst>
              <a:ext uri="{FF2B5EF4-FFF2-40B4-BE49-F238E27FC236}">
                <a16:creationId xmlns:a16="http://schemas.microsoft.com/office/drawing/2014/main" id="{06DBE5DD-5C8F-683F-D241-F3874CA83B2C}"/>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22276229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yout without Graphic">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06D3233-6D71-9BBF-6A79-7E70A4298433}"/>
              </a:ext>
            </a:extLst>
          </p:cNvPr>
          <p:cNvSpPr/>
          <p:nvPr/>
        </p:nvSpPr>
        <p:spPr>
          <a:xfrm>
            <a:off x="0" y="0"/>
            <a:ext cx="925975" cy="6858000"/>
          </a:xfrm>
          <a:prstGeom prst="rect">
            <a:avLst/>
          </a:prstGeom>
          <a:gradFill>
            <a:gsLst>
              <a:gs pos="56000">
                <a:srgbClr val="01599D"/>
              </a:gs>
              <a:gs pos="100000">
                <a:schemeClr val="bg1">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BD3D1651-D6C4-75B4-8B48-D389E735C502}"/>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2" name="Title 1">
            <a:extLst>
              <a:ext uri="{FF2B5EF4-FFF2-40B4-BE49-F238E27FC236}">
                <a16:creationId xmlns:a16="http://schemas.microsoft.com/office/drawing/2014/main" id="{9701B597-00A6-23F9-94CC-5C485402F4C4}"/>
              </a:ext>
            </a:extLst>
          </p:cNvPr>
          <p:cNvSpPr>
            <a:spLocks noGrp="1"/>
          </p:cNvSpPr>
          <p:nvPr>
            <p:ph type="title" hasCustomPrompt="1"/>
          </p:nvPr>
        </p:nvSpPr>
        <p:spPr>
          <a:xfrm>
            <a:off x="1399978" y="988138"/>
            <a:ext cx="10161545"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3" name="Content Placeholder 2">
            <a:extLst>
              <a:ext uri="{FF2B5EF4-FFF2-40B4-BE49-F238E27FC236}">
                <a16:creationId xmlns:a16="http://schemas.microsoft.com/office/drawing/2014/main" id="{8A9503ED-E057-56DD-CA4C-454258CBF9B3}"/>
              </a:ext>
            </a:extLst>
          </p:cNvPr>
          <p:cNvSpPr>
            <a:spLocks noGrp="1"/>
          </p:cNvSpPr>
          <p:nvPr>
            <p:ph idx="1" hasCustomPrompt="1"/>
          </p:nvPr>
        </p:nvSpPr>
        <p:spPr>
          <a:xfrm>
            <a:off x="1445699" y="1889198"/>
            <a:ext cx="10130562" cy="2267287"/>
          </a:xfrm>
        </p:spPr>
        <p:txBody>
          <a:bodyPr wrap="square">
            <a:spAutoFit/>
          </a:bodyPr>
          <a:lstStyle>
            <a:lvl1pPr marL="0" indent="0">
              <a:lnSpc>
                <a:spcPct val="100000"/>
              </a:lnSpc>
              <a:spcAft>
                <a:spcPts val="600"/>
              </a:spcAft>
              <a:buNone/>
              <a:defRPr sz="1600" b="0" i="0">
                <a:solidFill>
                  <a:schemeClr val="tx1"/>
                </a:solidFill>
                <a:latin typeface="Arial" panose="020B0604020202020204" pitchFamily="34" charset="0"/>
                <a:cs typeface="Arial" panose="020B0604020202020204" pitchFamily="34" charset="0"/>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spcBef>
                <a:spcPts val="1000"/>
              </a:spcBef>
              <a:spcAft>
                <a:spcPts val="600"/>
              </a:spcAft>
            </a:pPr>
            <a:r>
              <a:rPr lang="en-US"/>
              <a:t>Body Copy Lorem ipsum dolor sit </a:t>
            </a:r>
            <a:r>
              <a:rPr lang="en-US" err="1"/>
              <a:t>amet</a:t>
            </a:r>
            <a:r>
              <a:rPr lang="en-US"/>
              <a:t>, </a:t>
            </a:r>
            <a:r>
              <a:rPr lang="en-US" err="1"/>
              <a:t>consectetuer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autem vel </a:t>
            </a:r>
            <a:r>
              <a:rPr lang="en-US" err="1"/>
              <a:t>eum</a:t>
            </a:r>
            <a:r>
              <a:rPr lang="en-US"/>
              <a:t> </a:t>
            </a:r>
            <a:r>
              <a:rPr lang="en-US" err="1"/>
              <a:t>iriure</a:t>
            </a:r>
            <a:r>
              <a:rPr lang="en-US"/>
              <a:t> dolor in </a:t>
            </a:r>
            <a:r>
              <a:rPr lang="en-US" err="1"/>
              <a:t>hendrerit</a:t>
            </a:r>
            <a:r>
              <a:rPr lang="en-US"/>
              <a:t> in </a:t>
            </a:r>
            <a:r>
              <a:rPr lang="en-US" err="1"/>
              <a:t>vulputate</a:t>
            </a:r>
            <a:r>
              <a:rPr lang="en-US"/>
              <a:t> </a:t>
            </a:r>
            <a:r>
              <a:rPr lang="en-US" err="1"/>
              <a:t>velit</a:t>
            </a:r>
            <a:r>
              <a:rPr lang="en-US"/>
              <a:t> </a:t>
            </a:r>
            <a:r>
              <a:rPr lang="en-US" err="1"/>
              <a:t>esse</a:t>
            </a:r>
            <a:r>
              <a:rPr lang="en-US"/>
              <a:t> </a:t>
            </a:r>
            <a:r>
              <a:rPr lang="en-US" err="1"/>
              <a:t>molestie</a:t>
            </a:r>
            <a:r>
              <a:rPr lang="en-US"/>
              <a:t> </a:t>
            </a:r>
            <a:r>
              <a:rPr lang="en-US" err="1"/>
              <a:t>consequat</a:t>
            </a:r>
            <a:r>
              <a:rPr lang="en-US"/>
              <a:t>, vel illum dolore </a:t>
            </a:r>
            <a:r>
              <a:rPr lang="en-US" err="1"/>
              <a:t>eu</a:t>
            </a:r>
            <a:r>
              <a:rPr lang="en-US"/>
              <a:t> </a:t>
            </a:r>
            <a:r>
              <a:rPr lang="en-US" err="1"/>
              <a:t>feugiat</a:t>
            </a:r>
            <a:r>
              <a:rPr lang="en-US"/>
              <a:t> </a:t>
            </a:r>
            <a:r>
              <a:rPr lang="en-US" err="1"/>
              <a:t>nulla</a:t>
            </a:r>
            <a:r>
              <a:rPr lang="en-US"/>
              <a:t> </a:t>
            </a:r>
            <a:r>
              <a:rPr lang="en-US" err="1"/>
              <a:t>facilisis</a:t>
            </a:r>
            <a:r>
              <a:rPr lang="en-US"/>
              <a:t> at </a:t>
            </a:r>
            <a:r>
              <a:rPr lang="en-US" err="1"/>
              <a:t>vero</a:t>
            </a:r>
            <a:r>
              <a:rPr lang="en-US"/>
              <a:t> eros et </a:t>
            </a:r>
            <a:r>
              <a:rPr lang="en-US" err="1"/>
              <a:t>accumsan</a:t>
            </a:r>
            <a:r>
              <a:rPr lang="en-US"/>
              <a:t> et </a:t>
            </a:r>
            <a:r>
              <a:rPr lang="en-US" err="1"/>
              <a:t>iusto</a:t>
            </a:r>
            <a:r>
              <a:rPr lang="en-US"/>
              <a:t> </a:t>
            </a:r>
            <a:r>
              <a:rPr lang="en-US" err="1"/>
              <a:t>odio</a:t>
            </a:r>
            <a:r>
              <a:rPr lang="en-US"/>
              <a:t> </a:t>
            </a:r>
            <a:r>
              <a:rPr lang="en-US" err="1"/>
              <a:t>dignissim</a:t>
            </a:r>
            <a:r>
              <a:rPr lang="en-US"/>
              <a:t> qui </a:t>
            </a:r>
            <a:r>
              <a:rPr lang="en-US" err="1"/>
              <a:t>blandit</a:t>
            </a:r>
            <a:r>
              <a:rPr lang="en-US"/>
              <a:t> </a:t>
            </a:r>
            <a:r>
              <a:rPr lang="en-US" err="1"/>
              <a:t>praesent</a:t>
            </a:r>
            <a:r>
              <a:rPr lang="en-US"/>
              <a:t> </a:t>
            </a:r>
            <a:r>
              <a:rPr lang="en-US" err="1"/>
              <a:t>luptatum</a:t>
            </a:r>
            <a:r>
              <a:rPr lang="en-US"/>
              <a:t> </a:t>
            </a:r>
            <a:r>
              <a:rPr lang="en-US" err="1"/>
              <a:t>zzril</a:t>
            </a:r>
            <a:r>
              <a:rPr lang="en-US"/>
              <a:t> </a:t>
            </a:r>
            <a:r>
              <a:rPr lang="en-US" err="1"/>
              <a:t>delenit</a:t>
            </a:r>
            <a:r>
              <a:rPr lang="en-US"/>
              <a:t> </a:t>
            </a:r>
            <a:r>
              <a:rPr lang="en-US" err="1"/>
              <a:t>augue</a:t>
            </a:r>
            <a:r>
              <a:rPr lang="en-US"/>
              <a:t> </a:t>
            </a:r>
            <a:r>
              <a:rPr lang="en-US" err="1"/>
              <a:t>duis</a:t>
            </a:r>
            <a:r>
              <a:rPr lang="en-US"/>
              <a:t>.</a:t>
            </a:r>
          </a:p>
          <a:p>
            <a:pPr>
              <a:spcBef>
                <a:spcPts val="1000"/>
              </a:spcBef>
              <a:spcAft>
                <a:spcPts val="600"/>
              </a:spcAft>
            </a:pPr>
            <a:r>
              <a:rPr lang="en-US"/>
              <a:t>Lorem ipsum dolor sit </a:t>
            </a:r>
            <a:r>
              <a:rPr lang="en-US" err="1"/>
              <a:t>amet</a:t>
            </a:r>
            <a:r>
              <a:rPr lang="en-US"/>
              <a:t>, cons </a:t>
            </a:r>
            <a:r>
              <a:rPr lang="en-US" err="1"/>
              <a:t>ectetuer</a:t>
            </a:r>
            <a:r>
              <a:rPr lang="en-US"/>
              <a:t> </a:t>
            </a:r>
            <a:r>
              <a:rPr lang="en-US" err="1"/>
              <a:t>adipiscing</a:t>
            </a:r>
            <a:r>
              <a:rPr lang="en-US"/>
              <a:t> </a:t>
            </a:r>
            <a:r>
              <a:rPr lang="en-US" err="1"/>
              <a:t>elit</a:t>
            </a:r>
            <a:r>
              <a:rPr lang="en-US"/>
              <a:t>, sed diam </a:t>
            </a:r>
            <a:r>
              <a:rPr lang="en-US" err="1"/>
              <a:t>nonummy</a:t>
            </a:r>
            <a:r>
              <a:rPr lang="en-US"/>
              <a:t> </a:t>
            </a:r>
            <a:r>
              <a:rPr lang="en-US" err="1"/>
              <a:t>nibh</a:t>
            </a:r>
            <a:r>
              <a:rPr lang="en-US"/>
              <a:t> </a:t>
            </a:r>
            <a:r>
              <a:rPr lang="en-US" err="1"/>
              <a:t>euismod</a:t>
            </a:r>
            <a:r>
              <a:rPr lang="en-US"/>
              <a:t> </a:t>
            </a:r>
            <a:r>
              <a:rPr lang="en-US" err="1"/>
              <a:t>tincidunt</a:t>
            </a:r>
            <a:r>
              <a:rPr lang="en-US"/>
              <a:t> </a:t>
            </a:r>
            <a:r>
              <a:rPr lang="en-US" err="1"/>
              <a:t>ut</a:t>
            </a:r>
            <a:r>
              <a:rPr lang="en-US"/>
              <a:t> </a:t>
            </a:r>
            <a:r>
              <a:rPr lang="en-US" err="1"/>
              <a:t>laoreet</a:t>
            </a:r>
            <a:r>
              <a:rPr lang="en-US"/>
              <a:t> dolore magna </a:t>
            </a:r>
            <a:r>
              <a:rPr lang="en-US" err="1"/>
              <a:t>aliquam</a:t>
            </a:r>
            <a:r>
              <a:rPr lang="en-US"/>
              <a:t> </a:t>
            </a:r>
            <a:r>
              <a:rPr lang="en-US" err="1"/>
              <a:t>erat</a:t>
            </a:r>
            <a:r>
              <a:rPr lang="en-US"/>
              <a:t> </a:t>
            </a:r>
            <a:r>
              <a:rPr lang="en-US" err="1"/>
              <a:t>volutpat</a:t>
            </a:r>
            <a:r>
              <a:rPr lang="en-US"/>
              <a:t>. Ut </a:t>
            </a:r>
            <a:r>
              <a:rPr lang="en-US" err="1"/>
              <a:t>wisi</a:t>
            </a:r>
            <a:r>
              <a:rPr lang="en-US"/>
              <a:t> </a:t>
            </a:r>
            <a:r>
              <a:rPr lang="en-US" err="1"/>
              <a:t>enim</a:t>
            </a:r>
            <a:r>
              <a:rPr lang="en-US"/>
              <a:t> ad minim </a:t>
            </a:r>
            <a:r>
              <a:rPr lang="en-US" err="1"/>
              <a:t>veniam</a:t>
            </a:r>
            <a:r>
              <a:rPr lang="en-US"/>
              <a:t>, </a:t>
            </a:r>
            <a:r>
              <a:rPr lang="en-US" err="1"/>
              <a:t>quis</a:t>
            </a:r>
            <a:r>
              <a:rPr lang="en-US"/>
              <a:t> </a:t>
            </a:r>
            <a:r>
              <a:rPr lang="en-US" err="1"/>
              <a:t>nostrud</a:t>
            </a:r>
            <a:r>
              <a:rPr lang="en-US"/>
              <a:t> </a:t>
            </a:r>
            <a:r>
              <a:rPr lang="en-US" err="1"/>
              <a:t>exerci</a:t>
            </a:r>
            <a:r>
              <a:rPr lang="en-US"/>
              <a:t> </a:t>
            </a:r>
            <a:r>
              <a:rPr lang="en-US" err="1"/>
              <a:t>tation</a:t>
            </a:r>
            <a:r>
              <a:rPr lang="en-US"/>
              <a:t> </a:t>
            </a:r>
            <a:r>
              <a:rPr lang="en-US" err="1"/>
              <a:t>ullamcorper</a:t>
            </a:r>
            <a:r>
              <a:rPr lang="en-US"/>
              <a:t> </a:t>
            </a:r>
            <a:r>
              <a:rPr lang="en-US" err="1"/>
              <a:t>suscipit</a:t>
            </a:r>
            <a:r>
              <a:rPr lang="en-US"/>
              <a:t> </a:t>
            </a:r>
            <a:r>
              <a:rPr lang="en-US" err="1"/>
              <a:t>lobortis</a:t>
            </a:r>
            <a:r>
              <a:rPr lang="en-US"/>
              <a:t> </a:t>
            </a:r>
            <a:r>
              <a:rPr lang="en-US" err="1"/>
              <a:t>nisl</a:t>
            </a:r>
            <a:r>
              <a:rPr lang="en-US"/>
              <a:t>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8" name="Text Placeholder 6">
            <a:extLst>
              <a:ext uri="{FF2B5EF4-FFF2-40B4-BE49-F238E27FC236}">
                <a16:creationId xmlns:a16="http://schemas.microsoft.com/office/drawing/2014/main" id="{A3C7313F-CD5B-4872-7158-DEDAD63C8964}"/>
              </a:ext>
            </a:extLst>
          </p:cNvPr>
          <p:cNvSpPr>
            <a:spLocks noGrp="1"/>
          </p:cNvSpPr>
          <p:nvPr>
            <p:ph type="body" sz="quarter" idx="13" hasCustomPrompt="1"/>
          </p:nvPr>
        </p:nvSpPr>
        <p:spPr>
          <a:xfrm rot="16200000">
            <a:off x="-2606770" y="3212260"/>
            <a:ext cx="6369611" cy="410882"/>
          </a:xfrm>
        </p:spPr>
        <p:txBody>
          <a:bodyPr/>
          <a:lstStyle>
            <a:lvl1pPr algn="r">
              <a:defRPr sz="2300">
                <a:solidFill>
                  <a:schemeClr val="bg1"/>
                </a:solidFill>
              </a:defRPr>
            </a:lvl1pPr>
          </a:lstStyle>
          <a:p>
            <a:pPr lvl="0"/>
            <a:r>
              <a:rPr lang="en-US"/>
              <a:t>CLOUDS AND RAIN</a:t>
            </a:r>
          </a:p>
        </p:txBody>
      </p:sp>
    </p:spTree>
    <p:extLst>
      <p:ext uri="{BB962C8B-B14F-4D97-AF65-F5344CB8AC3E}">
        <p14:creationId xmlns:p14="http://schemas.microsoft.com/office/powerpoint/2010/main" val="422361774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Three column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31A628-ABFF-BC1D-EDE9-747D5691C09F}"/>
              </a:ext>
            </a:extLst>
          </p:cNvPr>
          <p:cNvSpPr/>
          <p:nvPr/>
        </p:nvSpPr>
        <p:spPr>
          <a:xfrm>
            <a:off x="0" y="-37214"/>
            <a:ext cx="12192000" cy="6895214"/>
          </a:xfrm>
          <a:prstGeom prst="rect">
            <a:avLst/>
          </a:prstGeom>
          <a:gradFill>
            <a:gsLst>
              <a:gs pos="89000">
                <a:srgbClr val="869BC1">
                  <a:lumMod val="59000"/>
                  <a:lumOff val="41000"/>
                </a:srgbClr>
              </a:gs>
              <a:gs pos="0">
                <a:srgbClr val="01599D">
                  <a:alpha val="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C1E9876-E285-0796-7998-DBFBFBD4E431}"/>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BD0B57A3-ABE9-8637-BE67-E4C96D025B55}"/>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27">
            <a:extLst>
              <a:ext uri="{FF2B5EF4-FFF2-40B4-BE49-F238E27FC236}">
                <a16:creationId xmlns:a16="http://schemas.microsoft.com/office/drawing/2014/main" id="{2ECBC9AD-6C67-0686-94E3-79A393AC4F86}"/>
              </a:ext>
            </a:extLst>
          </p:cNvPr>
          <p:cNvSpPr>
            <a:spLocks noGrp="1"/>
          </p:cNvSpPr>
          <p:nvPr>
            <p:ph type="body" sz="quarter" idx="14" hasCustomPrompt="1"/>
          </p:nvPr>
        </p:nvSpPr>
        <p:spPr>
          <a:xfrm>
            <a:off x="876369" y="1157668"/>
            <a:ext cx="10428940" cy="701731"/>
          </a:xfrm>
        </p:spPr>
        <p:txBody>
          <a:bodyPr/>
          <a:lstStyle>
            <a:lvl1pPr marL="0" indent="0" algn="l">
              <a:buNone/>
              <a:defRPr sz="4400" b="1" i="0">
                <a:solidFill>
                  <a:srgbClr val="01599D"/>
                </a:solidFill>
                <a:latin typeface="Arial" panose="020B060402020202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Science Themes</a:t>
            </a:r>
          </a:p>
        </p:txBody>
      </p:sp>
      <p:sp>
        <p:nvSpPr>
          <p:cNvPr id="11" name="Text Placeholder 18">
            <a:extLst>
              <a:ext uri="{FF2B5EF4-FFF2-40B4-BE49-F238E27FC236}">
                <a16:creationId xmlns:a16="http://schemas.microsoft.com/office/drawing/2014/main" id="{F517558C-8A6F-CC08-BF9B-DCA9C419EF3C}"/>
              </a:ext>
            </a:extLst>
          </p:cNvPr>
          <p:cNvSpPr>
            <a:spLocks noGrp="1"/>
          </p:cNvSpPr>
          <p:nvPr>
            <p:ph type="body" sz="quarter" idx="12" hasCustomPrompt="1"/>
          </p:nvPr>
        </p:nvSpPr>
        <p:spPr>
          <a:xfrm>
            <a:off x="4539795" y="4628980"/>
            <a:ext cx="3200400"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2</a:t>
            </a:r>
            <a:endParaRPr lang="en-US"/>
          </a:p>
        </p:txBody>
      </p:sp>
      <p:sp>
        <p:nvSpPr>
          <p:cNvPr id="15" name="Text Placeholder 20">
            <a:extLst>
              <a:ext uri="{FF2B5EF4-FFF2-40B4-BE49-F238E27FC236}">
                <a16:creationId xmlns:a16="http://schemas.microsoft.com/office/drawing/2014/main" id="{D6AD7E88-4D79-879B-A49D-7C91F4BF5363}"/>
              </a:ext>
            </a:extLst>
          </p:cNvPr>
          <p:cNvSpPr>
            <a:spLocks noGrp="1"/>
          </p:cNvSpPr>
          <p:nvPr>
            <p:ph type="body" sz="quarter" idx="13" hasCustomPrompt="1"/>
          </p:nvPr>
        </p:nvSpPr>
        <p:spPr>
          <a:xfrm>
            <a:off x="8093168" y="4628980"/>
            <a:ext cx="3208570"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3</a:t>
            </a:r>
            <a:endParaRPr lang="en-US"/>
          </a:p>
        </p:txBody>
      </p:sp>
      <p:sp>
        <p:nvSpPr>
          <p:cNvPr id="16" name="Text Placeholder 29">
            <a:extLst>
              <a:ext uri="{FF2B5EF4-FFF2-40B4-BE49-F238E27FC236}">
                <a16:creationId xmlns:a16="http://schemas.microsoft.com/office/drawing/2014/main" id="{EA0FD7EE-B95E-B6F3-FE0A-BB0A98511155}"/>
              </a:ext>
            </a:extLst>
          </p:cNvPr>
          <p:cNvSpPr>
            <a:spLocks noGrp="1"/>
          </p:cNvSpPr>
          <p:nvPr>
            <p:ph type="body" sz="quarter" idx="15" hasCustomPrompt="1"/>
          </p:nvPr>
        </p:nvSpPr>
        <p:spPr>
          <a:xfrm>
            <a:off x="965827" y="4628980"/>
            <a:ext cx="3207174" cy="1861029"/>
          </a:xfrm>
        </p:spPr>
        <p:txBody>
          <a:bodyPr/>
          <a:lstStyle>
            <a:lvl1pPr marL="0" indent="0" algn="ctr">
              <a:buNone/>
              <a:defRPr sz="1600" b="0" i="0">
                <a:solidFill>
                  <a:schemeClr val="tx1"/>
                </a:solidFill>
                <a:latin typeface="Arial" panose="020B0604020202020204" pitchFamily="34" charset="0"/>
                <a:cs typeface="Arial"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r>
              <a:rPr kumimoji="0" lang="en-US" sz="160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THEME 1</a:t>
            </a:r>
            <a:endParaRPr lang="en-US"/>
          </a:p>
        </p:txBody>
      </p:sp>
      <p:sp>
        <p:nvSpPr>
          <p:cNvPr id="17" name="Content Placeholder 35">
            <a:extLst>
              <a:ext uri="{FF2B5EF4-FFF2-40B4-BE49-F238E27FC236}">
                <a16:creationId xmlns:a16="http://schemas.microsoft.com/office/drawing/2014/main" id="{6B646BF0-5141-D034-456D-FD0E5F8A388D}"/>
              </a:ext>
            </a:extLst>
          </p:cNvPr>
          <p:cNvSpPr>
            <a:spLocks noGrp="1"/>
          </p:cNvSpPr>
          <p:nvPr>
            <p:ph sz="quarter" idx="19" hasCustomPrompt="1"/>
          </p:nvPr>
        </p:nvSpPr>
        <p:spPr>
          <a:xfrm>
            <a:off x="969214"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8" name="Content Placeholder 35">
            <a:extLst>
              <a:ext uri="{FF2B5EF4-FFF2-40B4-BE49-F238E27FC236}">
                <a16:creationId xmlns:a16="http://schemas.microsoft.com/office/drawing/2014/main" id="{E4BD7F18-75AE-9F30-940F-6525D50597BF}"/>
              </a:ext>
            </a:extLst>
          </p:cNvPr>
          <p:cNvSpPr>
            <a:spLocks noGrp="1"/>
          </p:cNvSpPr>
          <p:nvPr>
            <p:ph sz="quarter" idx="20" hasCustomPrompt="1"/>
          </p:nvPr>
        </p:nvSpPr>
        <p:spPr>
          <a:xfrm>
            <a:off x="4539795"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9" name="Content Placeholder 35">
            <a:extLst>
              <a:ext uri="{FF2B5EF4-FFF2-40B4-BE49-F238E27FC236}">
                <a16:creationId xmlns:a16="http://schemas.microsoft.com/office/drawing/2014/main" id="{E6CEC075-8866-B747-D574-1E9E9DC4D0C1}"/>
              </a:ext>
            </a:extLst>
          </p:cNvPr>
          <p:cNvSpPr>
            <a:spLocks noGrp="1"/>
          </p:cNvSpPr>
          <p:nvPr>
            <p:ph sz="quarter" idx="21" hasCustomPrompt="1"/>
          </p:nvPr>
        </p:nvSpPr>
        <p:spPr>
          <a:xfrm>
            <a:off x="8097253" y="2229744"/>
            <a:ext cx="3200400" cy="21305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20" name="Slide Number Placeholder 5">
            <a:extLst>
              <a:ext uri="{FF2B5EF4-FFF2-40B4-BE49-F238E27FC236}">
                <a16:creationId xmlns:a16="http://schemas.microsoft.com/office/drawing/2014/main" id="{9812A2B3-DDEA-9F13-27BB-C822FEDBA8F4}"/>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extBox 1">
            <a:extLst>
              <a:ext uri="{FF2B5EF4-FFF2-40B4-BE49-F238E27FC236}">
                <a16:creationId xmlns:a16="http://schemas.microsoft.com/office/drawing/2014/main" id="{5419EF4E-9BED-9577-250D-D4C18D481803}"/>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Tree>
    <p:extLst>
      <p:ext uri="{BB962C8B-B14F-4D97-AF65-F5344CB8AC3E}">
        <p14:creationId xmlns:p14="http://schemas.microsoft.com/office/powerpoint/2010/main" val="10521711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Layout with phot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63D85-E63A-A16D-7E22-BB8CB93DBF20}"/>
              </a:ext>
            </a:extLst>
          </p:cNvPr>
          <p:cNvSpPr/>
          <p:nvPr/>
        </p:nvSpPr>
        <p:spPr>
          <a:xfrm>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A20EE26-B65D-D802-0D5A-4019D123CD62}"/>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2">
            <a:extLst>
              <a:ext uri="{FF2B5EF4-FFF2-40B4-BE49-F238E27FC236}">
                <a16:creationId xmlns:a16="http://schemas.microsoft.com/office/drawing/2014/main" id="{6241417A-E115-F2E2-EDD4-0F655948F214}"/>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6FCDBCD-5243-8A37-2B0F-EECB519C9470}"/>
              </a:ext>
            </a:extLst>
          </p:cNvPr>
          <p:cNvSpPr>
            <a:spLocks noGrp="1"/>
          </p:cNvSpPr>
          <p:nvPr>
            <p:ph type="title" hasCustomPrompt="1"/>
          </p:nvPr>
        </p:nvSpPr>
        <p:spPr>
          <a:xfrm>
            <a:off x="5220517" y="988138"/>
            <a:ext cx="6481488"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6" name="Content Placeholder 2">
            <a:extLst>
              <a:ext uri="{FF2B5EF4-FFF2-40B4-BE49-F238E27FC236}">
                <a16:creationId xmlns:a16="http://schemas.microsoft.com/office/drawing/2014/main" id="{0F055783-1324-8688-2540-8BD7B588BDC2}"/>
              </a:ext>
            </a:extLst>
          </p:cNvPr>
          <p:cNvSpPr>
            <a:spLocks noGrp="1"/>
          </p:cNvSpPr>
          <p:nvPr>
            <p:ph idx="1" hasCustomPrompt="1"/>
          </p:nvPr>
        </p:nvSpPr>
        <p:spPr>
          <a:xfrm>
            <a:off x="5243378" y="1889198"/>
            <a:ext cx="6435767" cy="3498394"/>
          </a:xfrm>
        </p:spPr>
        <p:txBody>
          <a:bodyPr wrap="square">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 </a:t>
            </a:r>
            <a:r>
              <a:rPr lang="en-US" sz="1600" err="1"/>
              <a:t>consequat</a:t>
            </a:r>
            <a:r>
              <a:rPr lang="en-US" sz="1600"/>
              <a:t>.</a:t>
            </a:r>
          </a:p>
        </p:txBody>
      </p:sp>
      <p:sp>
        <p:nvSpPr>
          <p:cNvPr id="10" name="Slide Number Placeholder 5">
            <a:extLst>
              <a:ext uri="{FF2B5EF4-FFF2-40B4-BE49-F238E27FC236}">
                <a16:creationId xmlns:a16="http://schemas.microsoft.com/office/drawing/2014/main" id="{FCE8316D-E83D-0E12-EF49-1B460820C047}"/>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Content Placeholder 35">
            <a:extLst>
              <a:ext uri="{FF2B5EF4-FFF2-40B4-BE49-F238E27FC236}">
                <a16:creationId xmlns:a16="http://schemas.microsoft.com/office/drawing/2014/main" id="{583911EE-6895-17DA-83B2-50EE72C24018}"/>
              </a:ext>
            </a:extLst>
          </p:cNvPr>
          <p:cNvSpPr>
            <a:spLocks noGrp="1"/>
          </p:cNvSpPr>
          <p:nvPr>
            <p:ph sz="quarter" idx="19" hasCustomPrompt="1"/>
          </p:nvPr>
        </p:nvSpPr>
        <p:spPr>
          <a:xfrm>
            <a:off x="-1" y="458548"/>
            <a:ext cx="4540380" cy="6399452"/>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14" name="Content Placeholder 2">
            <a:extLst>
              <a:ext uri="{FF2B5EF4-FFF2-40B4-BE49-F238E27FC236}">
                <a16:creationId xmlns:a16="http://schemas.microsoft.com/office/drawing/2014/main" id="{11524E25-67BC-11D8-91C6-A5F624DA4C53}"/>
              </a:ext>
            </a:extLst>
          </p:cNvPr>
          <p:cNvSpPr>
            <a:spLocks noGrp="1"/>
          </p:cNvSpPr>
          <p:nvPr>
            <p:ph idx="20" hasCustomPrompt="1"/>
          </p:nvPr>
        </p:nvSpPr>
        <p:spPr>
          <a:xfrm>
            <a:off x="5266238" y="6228343"/>
            <a:ext cx="6435767" cy="272382"/>
          </a:xfrm>
        </p:spPr>
        <p:txBody>
          <a:bodyPr wrap="square">
            <a:spAutoFit/>
          </a:bodyPr>
          <a:lstStyle>
            <a:lvl1pPr marL="0" indent="0">
              <a:buNone/>
              <a:defRPr sz="13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CAPTION – Caption text here</a:t>
            </a:r>
          </a:p>
        </p:txBody>
      </p:sp>
      <p:sp>
        <p:nvSpPr>
          <p:cNvPr id="7" name="TextBox 6">
            <a:extLst>
              <a:ext uri="{FF2B5EF4-FFF2-40B4-BE49-F238E27FC236}">
                <a16:creationId xmlns:a16="http://schemas.microsoft.com/office/drawing/2014/main" id="{106F786C-563A-8229-5DC5-5DC8D04C7ED7}"/>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2" name="TextBox 1">
            <a:extLst>
              <a:ext uri="{FF2B5EF4-FFF2-40B4-BE49-F238E27FC236}">
                <a16:creationId xmlns:a16="http://schemas.microsoft.com/office/drawing/2014/main" id="{69CEDA65-8168-7070-CBCC-AFE1846D05DA}"/>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15786253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wo column layou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80B022-718D-AD88-4ECC-99A8E87707D7}"/>
              </a:ext>
            </a:extLst>
          </p:cNvPr>
          <p:cNvSpPr/>
          <p:nvPr/>
        </p:nvSpPr>
        <p:spPr>
          <a:xfrm>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443414-744A-9A4A-1AC4-522FE6BC084D}"/>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2">
            <a:extLst>
              <a:ext uri="{FF2B5EF4-FFF2-40B4-BE49-F238E27FC236}">
                <a16:creationId xmlns:a16="http://schemas.microsoft.com/office/drawing/2014/main" id="{8693D320-B336-BFA5-A553-76AC18C959CF}"/>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35">
            <a:extLst>
              <a:ext uri="{FF2B5EF4-FFF2-40B4-BE49-F238E27FC236}">
                <a16:creationId xmlns:a16="http://schemas.microsoft.com/office/drawing/2014/main" id="{6CFA8CBC-40B1-C633-DF83-4774A2DE995F}"/>
              </a:ext>
            </a:extLst>
          </p:cNvPr>
          <p:cNvSpPr>
            <a:spLocks noGrp="1"/>
          </p:cNvSpPr>
          <p:nvPr>
            <p:ph sz="quarter" idx="19" hasCustomPrompt="1"/>
          </p:nvPr>
        </p:nvSpPr>
        <p:spPr>
          <a:xfrm>
            <a:off x="1272636" y="1845359"/>
            <a:ext cx="4448921" cy="2386584"/>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7" name="Title 1">
            <a:extLst>
              <a:ext uri="{FF2B5EF4-FFF2-40B4-BE49-F238E27FC236}">
                <a16:creationId xmlns:a16="http://schemas.microsoft.com/office/drawing/2014/main" id="{A526BABF-EAC2-3562-8831-7E40A644A58E}"/>
              </a:ext>
            </a:extLst>
          </p:cNvPr>
          <p:cNvSpPr>
            <a:spLocks noGrp="1"/>
          </p:cNvSpPr>
          <p:nvPr>
            <p:ph type="title" hasCustomPrompt="1"/>
          </p:nvPr>
        </p:nvSpPr>
        <p:spPr>
          <a:xfrm>
            <a:off x="1169719" y="999085"/>
            <a:ext cx="6481488" cy="701731"/>
          </a:xfrm>
        </p:spPr>
        <p:txBody>
          <a:bodyPr wrap="square">
            <a:spAutoFit/>
          </a:bodyPr>
          <a:lstStyle>
            <a:lvl1pPr>
              <a:defRPr b="1">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8" name="Slide Number Placeholder 5">
            <a:extLst>
              <a:ext uri="{FF2B5EF4-FFF2-40B4-BE49-F238E27FC236}">
                <a16:creationId xmlns:a16="http://schemas.microsoft.com/office/drawing/2014/main" id="{BDDA6A10-646B-BC8B-6DD5-EB6B456D19EC}"/>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1" name="Content Placeholder 2">
            <a:extLst>
              <a:ext uri="{FF2B5EF4-FFF2-40B4-BE49-F238E27FC236}">
                <a16:creationId xmlns:a16="http://schemas.microsoft.com/office/drawing/2014/main" id="{FE27A64B-1D50-F8D2-64BC-C3075EE9316F}"/>
              </a:ext>
            </a:extLst>
          </p:cNvPr>
          <p:cNvSpPr>
            <a:spLocks noGrp="1"/>
          </p:cNvSpPr>
          <p:nvPr>
            <p:ph idx="20" hasCustomPrompt="1"/>
          </p:nvPr>
        </p:nvSpPr>
        <p:spPr>
          <a:xfrm>
            <a:off x="1143288" y="4408838"/>
            <a:ext cx="4578269" cy="461665"/>
          </a:xfrm>
        </p:spPr>
        <p:txBody>
          <a:bodyPr wrap="square">
            <a:spAutoFit/>
          </a:bodyPr>
          <a:lstStyle>
            <a:lvl1pPr>
              <a:defRPr sz="12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CAPTION – </a:t>
            </a:r>
            <a:r>
              <a:rPr lang="en-US" sz="1200"/>
              <a:t>Lorem ipsum dolor sit </a:t>
            </a:r>
            <a:r>
              <a:rPr lang="en-US" sz="1200" err="1"/>
              <a:t>amet</a:t>
            </a:r>
            <a:r>
              <a:rPr lang="en-US" sz="1200"/>
              <a:t>, </a:t>
            </a:r>
            <a:r>
              <a:rPr lang="en-US" sz="1200" err="1"/>
              <a:t>consectetur</a:t>
            </a:r>
            <a:r>
              <a:rPr lang="en-US" sz="1200"/>
              <a:t> </a:t>
            </a:r>
            <a:r>
              <a:rPr lang="en-US" sz="1200" err="1"/>
              <a:t>adipiscing</a:t>
            </a:r>
            <a:r>
              <a:rPr lang="en-US" sz="1200"/>
              <a:t> </a:t>
            </a:r>
            <a:r>
              <a:rPr lang="en-US" sz="1200" err="1"/>
              <a:t>elit</a:t>
            </a:r>
            <a:r>
              <a:rPr lang="en-US" sz="1200"/>
              <a:t> sed do </a:t>
            </a:r>
            <a:r>
              <a:rPr lang="en-US" sz="1200" err="1"/>
              <a:t>eiusmod</a:t>
            </a:r>
            <a:r>
              <a:rPr lang="en-US" sz="1200"/>
              <a:t> </a:t>
            </a:r>
            <a:r>
              <a:rPr lang="en-US" sz="1200" err="1"/>
              <a:t>tempor</a:t>
            </a:r>
            <a:r>
              <a:rPr lang="en-US" sz="1200"/>
              <a:t> .</a:t>
            </a:r>
            <a:endParaRPr lang="en-US" sz="1200">
              <a:solidFill>
                <a:schemeClr val="bg1"/>
              </a:solidFill>
            </a:endParaRPr>
          </a:p>
        </p:txBody>
      </p:sp>
      <p:sp>
        <p:nvSpPr>
          <p:cNvPr id="15" name="Content Placeholder 2">
            <a:extLst>
              <a:ext uri="{FF2B5EF4-FFF2-40B4-BE49-F238E27FC236}">
                <a16:creationId xmlns:a16="http://schemas.microsoft.com/office/drawing/2014/main" id="{70B83C1F-AC53-31FB-D1A3-3F92D6744F00}"/>
              </a:ext>
            </a:extLst>
          </p:cNvPr>
          <p:cNvSpPr>
            <a:spLocks noGrp="1"/>
          </p:cNvSpPr>
          <p:nvPr>
            <p:ph idx="23" hasCustomPrompt="1"/>
          </p:nvPr>
        </p:nvSpPr>
        <p:spPr>
          <a:xfrm>
            <a:off x="6096000" y="4408838"/>
            <a:ext cx="4578270" cy="461665"/>
          </a:xfrm>
        </p:spPr>
        <p:txBody>
          <a:bodyPr wrap="square">
            <a:spAutoFit/>
          </a:bodyPr>
          <a:lstStyle>
            <a:lvl1pPr>
              <a:defRPr sz="1200" b="0" i="0">
                <a:solidFill>
                  <a:schemeClr val="tx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CAPTION – </a:t>
            </a:r>
            <a:r>
              <a:rPr lang="en-US" sz="1200"/>
              <a:t>Lorem ipsum dolor sit </a:t>
            </a:r>
            <a:r>
              <a:rPr lang="en-US" sz="1200" err="1"/>
              <a:t>amet</a:t>
            </a:r>
            <a:r>
              <a:rPr lang="en-US" sz="1200"/>
              <a:t>, </a:t>
            </a:r>
            <a:r>
              <a:rPr lang="en-US" sz="1200" err="1"/>
              <a:t>consectetur</a:t>
            </a:r>
            <a:r>
              <a:rPr lang="en-US" sz="1200"/>
              <a:t> </a:t>
            </a:r>
            <a:r>
              <a:rPr lang="en-US" sz="1200" err="1"/>
              <a:t>adipiscing</a:t>
            </a:r>
            <a:r>
              <a:rPr lang="en-US" sz="1200"/>
              <a:t> </a:t>
            </a:r>
            <a:r>
              <a:rPr lang="en-US" sz="1200" err="1"/>
              <a:t>elit</a:t>
            </a:r>
            <a:r>
              <a:rPr lang="en-US" sz="1200"/>
              <a:t> sed do </a:t>
            </a:r>
            <a:r>
              <a:rPr lang="en-US" sz="1200" err="1"/>
              <a:t>eiusmod</a:t>
            </a:r>
            <a:r>
              <a:rPr lang="en-US" sz="1200"/>
              <a:t> </a:t>
            </a:r>
            <a:r>
              <a:rPr lang="en-US" sz="1200" err="1"/>
              <a:t>tempor</a:t>
            </a:r>
            <a:r>
              <a:rPr lang="en-US" sz="1200"/>
              <a:t> .</a:t>
            </a:r>
            <a:endParaRPr lang="en-US" sz="1200">
              <a:solidFill>
                <a:schemeClr val="bg1"/>
              </a:solidFill>
            </a:endParaRPr>
          </a:p>
        </p:txBody>
      </p:sp>
      <p:sp>
        <p:nvSpPr>
          <p:cNvPr id="16" name="Content Placeholder 35">
            <a:extLst>
              <a:ext uri="{FF2B5EF4-FFF2-40B4-BE49-F238E27FC236}">
                <a16:creationId xmlns:a16="http://schemas.microsoft.com/office/drawing/2014/main" id="{EAE3A7EC-B397-D076-FE38-28965478C0E5}"/>
              </a:ext>
            </a:extLst>
          </p:cNvPr>
          <p:cNvSpPr>
            <a:spLocks noGrp="1"/>
          </p:cNvSpPr>
          <p:nvPr>
            <p:ph sz="quarter" idx="24" hasCustomPrompt="1"/>
          </p:nvPr>
        </p:nvSpPr>
        <p:spPr>
          <a:xfrm>
            <a:off x="6189663" y="1845359"/>
            <a:ext cx="4448921" cy="2386584"/>
          </a:xfrm>
          <a:solidFill>
            <a:srgbClr val="01599D"/>
          </a:solidFill>
        </p:spPr>
        <p:txBody>
          <a:bodyPr/>
          <a:lstStyle>
            <a:lvl1pPr marL="0" indent="0">
              <a:buNone/>
              <a:defRPr sz="1600" b="0" i="0">
                <a:solidFill>
                  <a:schemeClr val="bg1"/>
                </a:solidFill>
                <a:latin typeface="Arial" panose="020B0604020202020204" pitchFamily="34" charset="0"/>
                <a:cs typeface="Arial" panose="020B0604020202020204" pitchFamily="34" charset="0"/>
              </a:defRPr>
            </a:lvl1pPr>
          </a:lstStyle>
          <a:p>
            <a:pPr lvl="0"/>
            <a:r>
              <a:rPr lang="en-US"/>
              <a:t>Insert image</a:t>
            </a:r>
          </a:p>
        </p:txBody>
      </p:sp>
      <p:sp>
        <p:nvSpPr>
          <p:cNvPr id="2" name="TextBox 1">
            <a:extLst>
              <a:ext uri="{FF2B5EF4-FFF2-40B4-BE49-F238E27FC236}">
                <a16:creationId xmlns:a16="http://schemas.microsoft.com/office/drawing/2014/main" id="{91239A88-09DA-024C-844F-811FED28DBA0}"/>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14" name="Text Placeholder 13">
            <a:extLst>
              <a:ext uri="{FF2B5EF4-FFF2-40B4-BE49-F238E27FC236}">
                <a16:creationId xmlns:a16="http://schemas.microsoft.com/office/drawing/2014/main" id="{A02E116F-9892-53E1-438D-740E7A9A3241}"/>
              </a:ext>
            </a:extLst>
          </p:cNvPr>
          <p:cNvSpPr>
            <a:spLocks noGrp="1"/>
          </p:cNvSpPr>
          <p:nvPr>
            <p:ph type="body" sz="quarter" idx="25" hasCustomPrompt="1"/>
          </p:nvPr>
        </p:nvSpPr>
        <p:spPr>
          <a:xfrm>
            <a:off x="1131888" y="5115168"/>
            <a:ext cx="9577387" cy="83099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vl2pPr marL="457200" indent="0">
              <a:buNone/>
              <a:defRPr/>
            </a:lvl2pPr>
          </a:lstStyle>
          <a:p>
            <a:r>
              <a:rPr lang="en-US" sz="1600"/>
              <a:t>Body Copy Lorem ipsum dolor sit </a:t>
            </a:r>
            <a:r>
              <a:rPr lang="en-US" sz="1600" err="1"/>
              <a:t>amet</a:t>
            </a:r>
            <a:r>
              <a:rPr lang="en-US" sz="1600"/>
              <a:t>, </a:t>
            </a:r>
            <a:r>
              <a:rPr lang="en-US" sz="1600" err="1"/>
              <a:t>consectetur</a:t>
            </a:r>
            <a:r>
              <a:rPr lang="en-US" sz="1600"/>
              <a:t> </a:t>
            </a:r>
            <a:r>
              <a:rPr lang="en-US" sz="1600" err="1"/>
              <a:t>adipiscing</a:t>
            </a:r>
            <a:r>
              <a:rPr lang="en-US" sz="1600"/>
              <a:t> </a:t>
            </a:r>
            <a:r>
              <a:rPr lang="en-US" sz="1600" err="1"/>
              <a:t>elit</a:t>
            </a:r>
            <a:r>
              <a:rPr lang="en-US" sz="1600"/>
              <a:t>, sed do </a:t>
            </a:r>
            <a:r>
              <a:rPr lang="en-US" sz="1600" err="1"/>
              <a:t>eiusmod</a:t>
            </a:r>
            <a:r>
              <a:rPr lang="en-US" sz="1600"/>
              <a:t> </a:t>
            </a:r>
            <a:r>
              <a:rPr lang="en-US" sz="1600" err="1"/>
              <a:t>tempor</a:t>
            </a:r>
            <a:r>
              <a:rPr lang="en-US" sz="1600"/>
              <a:t> </a:t>
            </a:r>
            <a:r>
              <a:rPr lang="en-US" sz="1600" err="1"/>
              <a:t>incididunt</a:t>
            </a:r>
            <a:r>
              <a:rPr lang="en-US" sz="1600"/>
              <a:t> </a:t>
            </a:r>
            <a:r>
              <a:rPr lang="en-US" sz="1600" err="1"/>
              <a:t>ut</a:t>
            </a:r>
            <a:r>
              <a:rPr lang="en-US" sz="1600"/>
              <a:t> labore et do lore magna </a:t>
            </a:r>
            <a:r>
              <a:rPr lang="en-US" sz="1600" err="1"/>
              <a:t>aliqua</a:t>
            </a:r>
            <a:r>
              <a:rPr lang="en-US" sz="1600"/>
              <a:t>. Ut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exercitation </a:t>
            </a:r>
            <a:r>
              <a:rPr lang="en-US" sz="1600" err="1"/>
              <a:t>ullamco</a:t>
            </a:r>
            <a:r>
              <a:rPr lang="en-US" sz="1600"/>
              <a:t> </a:t>
            </a:r>
            <a:r>
              <a:rPr lang="en-US" sz="1600" err="1"/>
              <a:t>laboris</a:t>
            </a:r>
            <a:r>
              <a:rPr lang="en-US" sz="1600"/>
              <a:t> nisi </a:t>
            </a:r>
            <a:r>
              <a:rPr lang="en-US" sz="1600" err="1"/>
              <a:t>ut</a:t>
            </a:r>
            <a:r>
              <a:rPr lang="en-US" sz="1600"/>
              <a:t> </a:t>
            </a:r>
            <a:r>
              <a:rPr lang="en-US" sz="1600" err="1"/>
              <a:t>aliquip</a:t>
            </a:r>
            <a:r>
              <a:rPr lang="en-US" sz="1600"/>
              <a:t> ex </a:t>
            </a:r>
            <a:r>
              <a:rPr lang="en-US" sz="1600" err="1"/>
              <a:t>ea</a:t>
            </a:r>
            <a:r>
              <a:rPr lang="en-US" sz="1600"/>
              <a:t> comm. Duis </a:t>
            </a:r>
            <a:r>
              <a:rPr lang="en-US" sz="1600" err="1"/>
              <a:t>aute</a:t>
            </a:r>
            <a:r>
              <a:rPr lang="en-US" sz="1600"/>
              <a:t> </a:t>
            </a:r>
            <a:r>
              <a:rPr lang="en-US" sz="1600" err="1"/>
              <a:t>irure</a:t>
            </a:r>
            <a:r>
              <a:rPr lang="en-US" sz="1600"/>
              <a:t> dolor in </a:t>
            </a:r>
            <a:r>
              <a:rPr lang="en-US" sz="1600" err="1"/>
              <a:t>reprehenderit</a:t>
            </a:r>
            <a:r>
              <a:rPr lang="en-US" sz="1600"/>
              <a:t> in </a:t>
            </a:r>
            <a:r>
              <a:rPr lang="en-US" sz="1600" err="1"/>
              <a:t>volu</a:t>
            </a:r>
            <a:r>
              <a:rPr lang="en-US" sz="1600"/>
              <a:t> </a:t>
            </a:r>
            <a:r>
              <a:rPr lang="en-US" sz="1600" err="1"/>
              <a:t>ptate</a:t>
            </a:r>
            <a:r>
              <a:rPr lang="en-US" sz="1600"/>
              <a:t> </a:t>
            </a:r>
            <a:r>
              <a:rPr lang="en-US" sz="1600" err="1"/>
              <a:t>velit</a:t>
            </a:r>
            <a:r>
              <a:rPr lang="en-US" sz="1600"/>
              <a:t> </a:t>
            </a:r>
            <a:r>
              <a:rPr lang="en-US" sz="1600" err="1"/>
              <a:t>esse</a:t>
            </a:r>
            <a:r>
              <a:rPr lang="en-US" sz="1600"/>
              <a:t> </a:t>
            </a:r>
            <a:r>
              <a:rPr lang="en-US" sz="1600" err="1"/>
              <a:t>cillum</a:t>
            </a:r>
            <a:r>
              <a:rPr lang="en-US" sz="1600"/>
              <a:t> dolore </a:t>
            </a:r>
            <a:r>
              <a:rPr lang="en-US" sz="1600" err="1"/>
              <a:t>eu</a:t>
            </a:r>
            <a:r>
              <a:rPr lang="en-US" sz="1600"/>
              <a:t>.</a:t>
            </a:r>
          </a:p>
        </p:txBody>
      </p:sp>
      <p:sp>
        <p:nvSpPr>
          <p:cNvPr id="3" name="TextBox 2">
            <a:extLst>
              <a:ext uri="{FF2B5EF4-FFF2-40B4-BE49-F238E27FC236}">
                <a16:creationId xmlns:a16="http://schemas.microsoft.com/office/drawing/2014/main" id="{9ADCBBB1-8D99-CE73-D899-41A421AB40DD}"/>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77951865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Layout with graphic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51C2E2-CBD2-B6A0-57EE-E665AF1FDE5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5682"/>
          <a:stretch/>
        </p:blipFill>
        <p:spPr>
          <a:xfrm>
            <a:off x="66102" y="0"/>
            <a:ext cx="6290785" cy="6878309"/>
          </a:xfrm>
          <a:prstGeom prst="rect">
            <a:avLst/>
          </a:prstGeom>
        </p:spPr>
      </p:pic>
      <p:sp>
        <p:nvSpPr>
          <p:cNvPr id="7" name="Freeform 9">
            <a:extLst>
              <a:ext uri="{FF2B5EF4-FFF2-40B4-BE49-F238E27FC236}">
                <a16:creationId xmlns:a16="http://schemas.microsoft.com/office/drawing/2014/main" id="{51210053-E5CB-D085-6617-B587B6CA0EF9}"/>
              </a:ext>
            </a:extLst>
          </p:cNvPr>
          <p:cNvSpPr>
            <a:spLocks/>
          </p:cNvSpPr>
          <p:nvPr/>
        </p:nvSpPr>
        <p:spPr bwMode="auto">
          <a:xfrm>
            <a:off x="-422655" y="541"/>
            <a:ext cx="2070763" cy="6857459"/>
          </a:xfrm>
          <a:custGeom>
            <a:avLst/>
            <a:gdLst>
              <a:gd name="T0" fmla="*/ 417 w 652"/>
              <a:gd name="T1" fmla="*/ 298 h 2160"/>
              <a:gd name="T2" fmla="*/ 566 w 652"/>
              <a:gd name="T3" fmla="*/ 0 h 2160"/>
              <a:gd name="T4" fmla="*/ 126 w 652"/>
              <a:gd name="T5" fmla="*/ 0 h 2160"/>
              <a:gd name="T6" fmla="*/ 126 w 652"/>
              <a:gd name="T7" fmla="*/ 2160 h 2160"/>
              <a:gd name="T8" fmla="*/ 475 w 652"/>
              <a:gd name="T9" fmla="*/ 2160 h 2160"/>
              <a:gd name="T10" fmla="*/ 309 w 652"/>
              <a:gd name="T11" fmla="*/ 1515 h 2160"/>
              <a:gd name="T12" fmla="*/ 595 w 652"/>
              <a:gd name="T13" fmla="*/ 2160 h 2160"/>
              <a:gd name="T14" fmla="*/ 652 w 652"/>
              <a:gd name="T15" fmla="*/ 2160 h 2160"/>
              <a:gd name="T16" fmla="*/ 417 w 652"/>
              <a:gd name="T17" fmla="*/ 298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2" h="2160">
                <a:moveTo>
                  <a:pt x="417" y="298"/>
                </a:moveTo>
                <a:cubicBezTo>
                  <a:pt x="464" y="189"/>
                  <a:pt x="512" y="94"/>
                  <a:pt x="566" y="0"/>
                </a:cubicBezTo>
                <a:cubicBezTo>
                  <a:pt x="126" y="0"/>
                  <a:pt x="126" y="0"/>
                  <a:pt x="126" y="0"/>
                </a:cubicBezTo>
                <a:cubicBezTo>
                  <a:pt x="126" y="2160"/>
                  <a:pt x="126" y="2160"/>
                  <a:pt x="126" y="2160"/>
                </a:cubicBezTo>
                <a:cubicBezTo>
                  <a:pt x="475" y="2160"/>
                  <a:pt x="475" y="2160"/>
                  <a:pt x="475" y="2160"/>
                </a:cubicBezTo>
                <a:cubicBezTo>
                  <a:pt x="324" y="1797"/>
                  <a:pt x="309" y="1515"/>
                  <a:pt x="309" y="1515"/>
                </a:cubicBezTo>
                <a:cubicBezTo>
                  <a:pt x="372" y="1772"/>
                  <a:pt x="476" y="1986"/>
                  <a:pt x="595" y="2160"/>
                </a:cubicBezTo>
                <a:cubicBezTo>
                  <a:pt x="652" y="2160"/>
                  <a:pt x="652" y="2160"/>
                  <a:pt x="652" y="2160"/>
                </a:cubicBezTo>
                <a:cubicBezTo>
                  <a:pt x="0" y="1268"/>
                  <a:pt x="417" y="298"/>
                  <a:pt x="417" y="29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10">
            <a:extLst>
              <a:ext uri="{FF2B5EF4-FFF2-40B4-BE49-F238E27FC236}">
                <a16:creationId xmlns:a16="http://schemas.microsoft.com/office/drawing/2014/main" id="{B1C6BC1E-35B1-2CC6-4350-3AE568F776B3}"/>
              </a:ext>
            </a:extLst>
          </p:cNvPr>
          <p:cNvSpPr>
            <a:spLocks/>
          </p:cNvSpPr>
          <p:nvPr/>
        </p:nvSpPr>
        <p:spPr bwMode="auto">
          <a:xfrm>
            <a:off x="1490927" y="2369"/>
            <a:ext cx="10701073" cy="6857459"/>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70" h="2161">
                <a:moveTo>
                  <a:pt x="1146" y="0"/>
                </a:moveTo>
                <a:cubicBezTo>
                  <a:pt x="143" y="904"/>
                  <a:pt x="705" y="1933"/>
                  <a:pt x="705" y="1933"/>
                </a:cubicBezTo>
                <a:cubicBezTo>
                  <a:pt x="192" y="1139"/>
                  <a:pt x="296" y="464"/>
                  <a:pt x="511" y="1"/>
                </a:cubicBezTo>
                <a:cubicBezTo>
                  <a:pt x="512" y="0"/>
                  <a:pt x="420" y="1"/>
                  <a:pt x="420" y="1"/>
                </a:cubicBezTo>
                <a:cubicBezTo>
                  <a:pt x="0" y="1063"/>
                  <a:pt x="650" y="1903"/>
                  <a:pt x="650" y="1903"/>
                </a:cubicBezTo>
                <a:cubicBezTo>
                  <a:pt x="729" y="2000"/>
                  <a:pt x="808" y="2085"/>
                  <a:pt x="888" y="2161"/>
                </a:cubicBezTo>
                <a:cubicBezTo>
                  <a:pt x="3370" y="2161"/>
                  <a:pt x="3370" y="2161"/>
                  <a:pt x="3370" y="2161"/>
                </a:cubicBezTo>
                <a:cubicBezTo>
                  <a:pt x="3370" y="0"/>
                  <a:pt x="3370" y="0"/>
                  <a:pt x="3370" y="0"/>
                </a:cubicBezTo>
                <a:lnTo>
                  <a:pt x="114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itle Placeholder 1">
            <a:extLst>
              <a:ext uri="{FF2B5EF4-FFF2-40B4-BE49-F238E27FC236}">
                <a16:creationId xmlns:a16="http://schemas.microsoft.com/office/drawing/2014/main" id="{644B66B1-8222-1362-089F-3FA46A93BBE6}"/>
              </a:ext>
            </a:extLst>
          </p:cNvPr>
          <p:cNvSpPr>
            <a:spLocks noGrp="1"/>
          </p:cNvSpPr>
          <p:nvPr>
            <p:ph type="title" hasCustomPrompt="1"/>
          </p:nvPr>
        </p:nvSpPr>
        <p:spPr>
          <a:xfrm>
            <a:off x="4901938" y="1074489"/>
            <a:ext cx="6672111" cy="705642"/>
          </a:xfrm>
          <a:prstGeom prst="rect">
            <a:avLst/>
          </a:prstGeom>
        </p:spPr>
        <p:txBody>
          <a:bodyPr vert="horz" wrap="square" lIns="91440" tIns="45720" rIns="91440" bIns="45720" rtlCol="0" anchor="ctr">
            <a:spAutoFit/>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8" name="Text Placeholder 2">
            <a:extLst>
              <a:ext uri="{FF2B5EF4-FFF2-40B4-BE49-F238E27FC236}">
                <a16:creationId xmlns:a16="http://schemas.microsoft.com/office/drawing/2014/main" id="{F1287B9C-ED7B-A179-2616-05193CCEF278}"/>
              </a:ext>
            </a:extLst>
          </p:cNvPr>
          <p:cNvSpPr>
            <a:spLocks noGrp="1"/>
          </p:cNvSpPr>
          <p:nvPr>
            <p:ph idx="1" hasCustomPrompt="1"/>
          </p:nvPr>
        </p:nvSpPr>
        <p:spPr>
          <a:xfrm>
            <a:off x="4901939" y="2214710"/>
            <a:ext cx="6678104" cy="3252172"/>
          </a:xfrm>
          <a:prstGeom prst="rect">
            <a:avLst/>
          </a:prstGeom>
        </p:spPr>
        <p:txBody>
          <a:bodyPr vert="horz" lIns="91440" tIns="45720" rIns="91440" bIns="45720" rtlCol="0">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a:t>
            </a:r>
          </a:p>
        </p:txBody>
      </p:sp>
      <p:sp>
        <p:nvSpPr>
          <p:cNvPr id="2" name="Slide Number Placeholder 5">
            <a:extLst>
              <a:ext uri="{FF2B5EF4-FFF2-40B4-BE49-F238E27FC236}">
                <a16:creationId xmlns:a16="http://schemas.microsoft.com/office/drawing/2014/main" id="{42144160-A779-0255-D9C3-CD1E14A1BA61}"/>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3" name="TextBox 2">
            <a:extLst>
              <a:ext uri="{FF2B5EF4-FFF2-40B4-BE49-F238E27FC236}">
                <a16:creationId xmlns:a16="http://schemas.microsoft.com/office/drawing/2014/main" id="{5857B709-D5F2-2558-8D37-752DF961DDBE}"/>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63979612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Layout with graphic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1F2629-BCB8-3B8D-6ACE-80CE03826FD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503870" y="-22887"/>
            <a:ext cx="10698480" cy="6901992"/>
          </a:xfrm>
          <a:prstGeom prst="rect">
            <a:avLst/>
          </a:prstGeom>
        </p:spPr>
      </p:pic>
      <p:sp>
        <p:nvSpPr>
          <p:cNvPr id="3" name="Freeform 9">
            <a:extLst>
              <a:ext uri="{FF2B5EF4-FFF2-40B4-BE49-F238E27FC236}">
                <a16:creationId xmlns:a16="http://schemas.microsoft.com/office/drawing/2014/main" id="{2BE3719D-2D01-0FC8-6C44-A43A166CEE06}"/>
              </a:ext>
            </a:extLst>
          </p:cNvPr>
          <p:cNvSpPr>
            <a:spLocks/>
          </p:cNvSpPr>
          <p:nvPr/>
        </p:nvSpPr>
        <p:spPr bwMode="auto">
          <a:xfrm flipH="1">
            <a:off x="10562077" y="541"/>
            <a:ext cx="2066543" cy="6857459"/>
          </a:xfrm>
          <a:custGeom>
            <a:avLst/>
            <a:gdLst>
              <a:gd name="T0" fmla="*/ 417 w 652"/>
              <a:gd name="T1" fmla="*/ 298 h 2160"/>
              <a:gd name="T2" fmla="*/ 566 w 652"/>
              <a:gd name="T3" fmla="*/ 0 h 2160"/>
              <a:gd name="T4" fmla="*/ 126 w 652"/>
              <a:gd name="T5" fmla="*/ 0 h 2160"/>
              <a:gd name="T6" fmla="*/ 126 w 652"/>
              <a:gd name="T7" fmla="*/ 2160 h 2160"/>
              <a:gd name="T8" fmla="*/ 475 w 652"/>
              <a:gd name="T9" fmla="*/ 2160 h 2160"/>
              <a:gd name="T10" fmla="*/ 309 w 652"/>
              <a:gd name="T11" fmla="*/ 1515 h 2160"/>
              <a:gd name="T12" fmla="*/ 595 w 652"/>
              <a:gd name="T13" fmla="*/ 2160 h 2160"/>
              <a:gd name="T14" fmla="*/ 652 w 652"/>
              <a:gd name="T15" fmla="*/ 2160 h 2160"/>
              <a:gd name="T16" fmla="*/ 417 w 652"/>
              <a:gd name="T17" fmla="*/ 298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2" h="2160">
                <a:moveTo>
                  <a:pt x="417" y="298"/>
                </a:moveTo>
                <a:cubicBezTo>
                  <a:pt x="464" y="189"/>
                  <a:pt x="512" y="94"/>
                  <a:pt x="566" y="0"/>
                </a:cubicBezTo>
                <a:cubicBezTo>
                  <a:pt x="126" y="0"/>
                  <a:pt x="126" y="0"/>
                  <a:pt x="126" y="0"/>
                </a:cubicBezTo>
                <a:cubicBezTo>
                  <a:pt x="126" y="2160"/>
                  <a:pt x="126" y="2160"/>
                  <a:pt x="126" y="2160"/>
                </a:cubicBezTo>
                <a:cubicBezTo>
                  <a:pt x="475" y="2160"/>
                  <a:pt x="475" y="2160"/>
                  <a:pt x="475" y="2160"/>
                </a:cubicBezTo>
                <a:cubicBezTo>
                  <a:pt x="324" y="1797"/>
                  <a:pt x="309" y="1515"/>
                  <a:pt x="309" y="1515"/>
                </a:cubicBezTo>
                <a:cubicBezTo>
                  <a:pt x="372" y="1772"/>
                  <a:pt x="476" y="1986"/>
                  <a:pt x="595" y="2160"/>
                </a:cubicBezTo>
                <a:cubicBezTo>
                  <a:pt x="652" y="2160"/>
                  <a:pt x="652" y="2160"/>
                  <a:pt x="652" y="2160"/>
                </a:cubicBezTo>
                <a:cubicBezTo>
                  <a:pt x="0" y="1268"/>
                  <a:pt x="417" y="298"/>
                  <a:pt x="417" y="29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 name="Freeform 10">
            <a:extLst>
              <a:ext uri="{FF2B5EF4-FFF2-40B4-BE49-F238E27FC236}">
                <a16:creationId xmlns:a16="http://schemas.microsoft.com/office/drawing/2014/main" id="{B50D787C-D3C7-7581-A8C8-2FEE5839A9F5}"/>
              </a:ext>
            </a:extLst>
          </p:cNvPr>
          <p:cNvSpPr>
            <a:spLocks/>
          </p:cNvSpPr>
          <p:nvPr/>
        </p:nvSpPr>
        <p:spPr bwMode="auto">
          <a:xfrm flipH="1">
            <a:off x="-10350" y="11093"/>
            <a:ext cx="10698480" cy="6857459"/>
          </a:xfrm>
          <a:custGeom>
            <a:avLst/>
            <a:gdLst>
              <a:gd name="T0" fmla="*/ 1146 w 3370"/>
              <a:gd name="T1" fmla="*/ 0 h 2161"/>
              <a:gd name="T2" fmla="*/ 705 w 3370"/>
              <a:gd name="T3" fmla="*/ 1933 h 2161"/>
              <a:gd name="T4" fmla="*/ 511 w 3370"/>
              <a:gd name="T5" fmla="*/ 1 h 2161"/>
              <a:gd name="T6" fmla="*/ 420 w 3370"/>
              <a:gd name="T7" fmla="*/ 1 h 2161"/>
              <a:gd name="T8" fmla="*/ 650 w 3370"/>
              <a:gd name="T9" fmla="*/ 1903 h 2161"/>
              <a:gd name="T10" fmla="*/ 888 w 3370"/>
              <a:gd name="T11" fmla="*/ 2161 h 2161"/>
              <a:gd name="T12" fmla="*/ 3370 w 3370"/>
              <a:gd name="T13" fmla="*/ 2161 h 2161"/>
              <a:gd name="T14" fmla="*/ 3370 w 3370"/>
              <a:gd name="T15" fmla="*/ 0 h 2161"/>
              <a:gd name="T16" fmla="*/ 1146 w 3370"/>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70" h="2161">
                <a:moveTo>
                  <a:pt x="1146" y="0"/>
                </a:moveTo>
                <a:cubicBezTo>
                  <a:pt x="143" y="904"/>
                  <a:pt x="705" y="1933"/>
                  <a:pt x="705" y="1933"/>
                </a:cubicBezTo>
                <a:cubicBezTo>
                  <a:pt x="192" y="1139"/>
                  <a:pt x="296" y="464"/>
                  <a:pt x="511" y="1"/>
                </a:cubicBezTo>
                <a:cubicBezTo>
                  <a:pt x="512" y="0"/>
                  <a:pt x="420" y="1"/>
                  <a:pt x="420" y="1"/>
                </a:cubicBezTo>
                <a:cubicBezTo>
                  <a:pt x="0" y="1063"/>
                  <a:pt x="650" y="1903"/>
                  <a:pt x="650" y="1903"/>
                </a:cubicBezTo>
                <a:cubicBezTo>
                  <a:pt x="729" y="2000"/>
                  <a:pt x="808" y="2085"/>
                  <a:pt x="888" y="2161"/>
                </a:cubicBezTo>
                <a:cubicBezTo>
                  <a:pt x="3370" y="2161"/>
                  <a:pt x="3370" y="2161"/>
                  <a:pt x="3370" y="2161"/>
                </a:cubicBezTo>
                <a:cubicBezTo>
                  <a:pt x="3370" y="0"/>
                  <a:pt x="3370" y="0"/>
                  <a:pt x="3370" y="0"/>
                </a:cubicBezTo>
                <a:lnTo>
                  <a:pt x="114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Title 5">
            <a:extLst>
              <a:ext uri="{FF2B5EF4-FFF2-40B4-BE49-F238E27FC236}">
                <a16:creationId xmlns:a16="http://schemas.microsoft.com/office/drawing/2014/main" id="{1F2FEE42-533A-0954-C1D0-8C66A73DC7A6}"/>
              </a:ext>
            </a:extLst>
          </p:cNvPr>
          <p:cNvSpPr>
            <a:spLocks noGrp="1"/>
          </p:cNvSpPr>
          <p:nvPr>
            <p:ph type="title" hasCustomPrompt="1"/>
          </p:nvPr>
        </p:nvSpPr>
        <p:spPr>
          <a:xfrm>
            <a:off x="630275" y="1464046"/>
            <a:ext cx="6816649" cy="705642"/>
          </a:xfrm>
        </p:spPr>
        <p:txBody>
          <a:bodyPr/>
          <a:lstStyle>
            <a:lvl1pPr>
              <a:defRPr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1" name="Text Placeholder 2">
            <a:extLst>
              <a:ext uri="{FF2B5EF4-FFF2-40B4-BE49-F238E27FC236}">
                <a16:creationId xmlns:a16="http://schemas.microsoft.com/office/drawing/2014/main" id="{85B6DF05-17D1-5782-0BB0-E9D526CE3D39}"/>
              </a:ext>
            </a:extLst>
          </p:cNvPr>
          <p:cNvSpPr>
            <a:spLocks noGrp="1"/>
          </p:cNvSpPr>
          <p:nvPr>
            <p:ph idx="1" hasCustomPrompt="1"/>
          </p:nvPr>
        </p:nvSpPr>
        <p:spPr>
          <a:xfrm>
            <a:off x="651776" y="2543323"/>
            <a:ext cx="6801209" cy="3252172"/>
          </a:xfrm>
          <a:prstGeom prst="rect">
            <a:avLst/>
          </a:prstGeom>
        </p:spPr>
        <p:txBody>
          <a:bodyPr vert="horz" wrap="square" lIns="91440" tIns="45720" rIns="91440" bIns="45720" rtlCol="0">
            <a:spAutoFit/>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dolore </a:t>
            </a:r>
            <a:r>
              <a:rPr lang="en-US" sz="1600" err="1"/>
              <a:t>te</a:t>
            </a:r>
            <a:r>
              <a:rPr lang="en-US" sz="1600"/>
              <a:t>.</a:t>
            </a:r>
          </a:p>
        </p:txBody>
      </p:sp>
      <p:sp>
        <p:nvSpPr>
          <p:cNvPr id="4" name="TextBox 3">
            <a:extLst>
              <a:ext uri="{FF2B5EF4-FFF2-40B4-BE49-F238E27FC236}">
                <a16:creationId xmlns:a16="http://schemas.microsoft.com/office/drawing/2014/main" id="{C71FCD10-1060-66ED-75B2-00854424FA3D}"/>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74982116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slide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2C2FDC-81C0-D75C-5796-27B961B040DA}"/>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380BE22-01AF-8D32-7305-F04C6A08A078}"/>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2">
            <a:extLst>
              <a:ext uri="{FF2B5EF4-FFF2-40B4-BE49-F238E27FC236}">
                <a16:creationId xmlns:a16="http://schemas.microsoft.com/office/drawing/2014/main" id="{9A77E9DA-6791-090B-4538-649F1A86F377}"/>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5B5AEE0-8E1B-B264-B24F-58E820DD5951}"/>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Title 5">
            <a:extLst>
              <a:ext uri="{FF2B5EF4-FFF2-40B4-BE49-F238E27FC236}">
                <a16:creationId xmlns:a16="http://schemas.microsoft.com/office/drawing/2014/main" id="{95C1D026-14CA-9A36-0FF1-72AE552AA8D0}"/>
              </a:ext>
            </a:extLst>
          </p:cNvPr>
          <p:cNvSpPr>
            <a:spLocks noGrp="1"/>
          </p:cNvSpPr>
          <p:nvPr>
            <p:ph type="title" hasCustomPrompt="1"/>
          </p:nvPr>
        </p:nvSpPr>
        <p:spPr>
          <a:xfrm>
            <a:off x="604909" y="1043538"/>
            <a:ext cx="10668515" cy="590931"/>
          </a:xfrm>
        </p:spPr>
        <p:txBody>
          <a:bodyPr/>
          <a:lstStyle>
            <a:lvl1pPr algn="l">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6" name="Text Placeholder 15">
            <a:extLst>
              <a:ext uri="{FF2B5EF4-FFF2-40B4-BE49-F238E27FC236}">
                <a16:creationId xmlns:a16="http://schemas.microsoft.com/office/drawing/2014/main" id="{76F61DA1-8341-127D-9998-5AAAAB1CEBCF}"/>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4" name="TextBox 3">
            <a:extLst>
              <a:ext uri="{FF2B5EF4-FFF2-40B4-BE49-F238E27FC236}">
                <a16:creationId xmlns:a16="http://schemas.microsoft.com/office/drawing/2014/main" id="{7DFF7B03-293A-5877-E331-E3DE1B6E63A0}"/>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177179980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1_Text slide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2C2FDC-81C0-D75C-5796-27B961B040DA}"/>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380BE22-01AF-8D32-7305-F04C6A08A078}"/>
              </a:ext>
            </a:extLst>
          </p:cNvPr>
          <p:cNvSpPr/>
          <p:nvPr/>
        </p:nvSpPr>
        <p:spPr>
          <a:xfrm>
            <a:off x="0" y="-1"/>
            <a:ext cx="12192000" cy="458547"/>
          </a:xfrm>
          <a:prstGeom prst="rect">
            <a:avLst/>
          </a:prstGeom>
          <a:solidFill>
            <a:srgbClr val="0166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2">
            <a:extLst>
              <a:ext uri="{FF2B5EF4-FFF2-40B4-BE49-F238E27FC236}">
                <a16:creationId xmlns:a16="http://schemas.microsoft.com/office/drawing/2014/main" id="{9A77E9DA-6791-090B-4538-649F1A86F377}"/>
              </a:ext>
            </a:extLst>
          </p:cNvPr>
          <p:cNvSpPr/>
          <p:nvPr/>
        </p:nvSpPr>
        <p:spPr>
          <a:xfrm>
            <a:off x="11260264" y="0"/>
            <a:ext cx="931736" cy="458548"/>
          </a:xfrm>
          <a:custGeom>
            <a:avLst/>
            <a:gdLst>
              <a:gd name="connsiteX0" fmla="*/ 0 w 931736"/>
              <a:gd name="connsiteY0" fmla="*/ 0 h 495760"/>
              <a:gd name="connsiteX1" fmla="*/ 931736 w 931736"/>
              <a:gd name="connsiteY1" fmla="*/ 0 h 495760"/>
              <a:gd name="connsiteX2" fmla="*/ 931736 w 931736"/>
              <a:gd name="connsiteY2" fmla="*/ 495760 h 495760"/>
              <a:gd name="connsiteX3" fmla="*/ 0 w 931736"/>
              <a:gd name="connsiteY3" fmla="*/ 495760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467832 w 931736"/>
              <a:gd name="connsiteY3" fmla="*/ 479812 h 495760"/>
              <a:gd name="connsiteX4" fmla="*/ 0 w 931736"/>
              <a:gd name="connsiteY4" fmla="*/ 0 h 495760"/>
              <a:gd name="connsiteX0" fmla="*/ 0 w 931736"/>
              <a:gd name="connsiteY0" fmla="*/ 0 h 495760"/>
              <a:gd name="connsiteX1" fmla="*/ 931736 w 931736"/>
              <a:gd name="connsiteY1" fmla="*/ 0 h 495760"/>
              <a:gd name="connsiteX2" fmla="*/ 931736 w 931736"/>
              <a:gd name="connsiteY2" fmla="*/ 495760 h 495760"/>
              <a:gd name="connsiteX3" fmla="*/ 590106 w 931736"/>
              <a:gd name="connsiteY3" fmla="*/ 485128 h 495760"/>
              <a:gd name="connsiteX4" fmla="*/ 0 w 931736"/>
              <a:gd name="connsiteY4" fmla="*/ 0 h 495760"/>
              <a:gd name="connsiteX0" fmla="*/ 0 w 931736"/>
              <a:gd name="connsiteY0" fmla="*/ 0 h 495761"/>
              <a:gd name="connsiteX1" fmla="*/ 931736 w 931736"/>
              <a:gd name="connsiteY1" fmla="*/ 0 h 495761"/>
              <a:gd name="connsiteX2" fmla="*/ 931736 w 931736"/>
              <a:gd name="connsiteY2" fmla="*/ 495760 h 495761"/>
              <a:gd name="connsiteX3" fmla="*/ 499730 w 931736"/>
              <a:gd name="connsiteY3" fmla="*/ 495761 h 495761"/>
              <a:gd name="connsiteX4" fmla="*/ 0 w 931736"/>
              <a:gd name="connsiteY4" fmla="*/ 0 h 495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736" h="495761">
                <a:moveTo>
                  <a:pt x="0" y="0"/>
                </a:moveTo>
                <a:lnTo>
                  <a:pt x="931736" y="0"/>
                </a:lnTo>
                <a:lnTo>
                  <a:pt x="931736" y="495760"/>
                </a:lnTo>
                <a:lnTo>
                  <a:pt x="499730" y="495761"/>
                </a:lnTo>
                <a:lnTo>
                  <a:pt x="0" y="0"/>
                </a:lnTo>
                <a:close/>
              </a:path>
            </a:pathLst>
          </a:custGeom>
          <a:solidFill>
            <a:srgbClr val="258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5B5AEE0-8E1B-B264-B24F-58E820DD5951}"/>
              </a:ext>
            </a:extLst>
          </p:cNvPr>
          <p:cNvSpPr txBox="1"/>
          <p:nvPr/>
        </p:nvSpPr>
        <p:spPr>
          <a:xfrm>
            <a:off x="629588" y="59960"/>
            <a:ext cx="325286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a:solidFill>
                  <a:schemeClr val="bg1"/>
                </a:solidFill>
                <a:latin typeface="Arial" panose="020B0604020202020204" pitchFamily="34" charset="0"/>
                <a:cs typeface="Arial" panose="020B0604020202020204" pitchFamily="34" charset="0"/>
              </a:rPr>
              <a:t>EARTH SCIENCE DIVISION</a:t>
            </a:r>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13" name="Title 5">
            <a:extLst>
              <a:ext uri="{FF2B5EF4-FFF2-40B4-BE49-F238E27FC236}">
                <a16:creationId xmlns:a16="http://schemas.microsoft.com/office/drawing/2014/main" id="{95C1D026-14CA-9A36-0FF1-72AE552AA8D0}"/>
              </a:ext>
            </a:extLst>
          </p:cNvPr>
          <p:cNvSpPr>
            <a:spLocks noGrp="1"/>
          </p:cNvSpPr>
          <p:nvPr>
            <p:ph type="title" hasCustomPrompt="1"/>
          </p:nvPr>
        </p:nvSpPr>
        <p:spPr>
          <a:xfrm>
            <a:off x="316674" y="665851"/>
            <a:ext cx="11530769" cy="590931"/>
          </a:xfrm>
        </p:spPr>
        <p:txBody>
          <a:bodyPr/>
          <a:lstStyle>
            <a:lvl1pPr algn="l">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16" name="Text Placeholder 15">
            <a:extLst>
              <a:ext uri="{FF2B5EF4-FFF2-40B4-BE49-F238E27FC236}">
                <a16:creationId xmlns:a16="http://schemas.microsoft.com/office/drawing/2014/main" id="{76F61DA1-8341-127D-9998-5AAAAB1CEBCF}"/>
              </a:ext>
            </a:extLst>
          </p:cNvPr>
          <p:cNvSpPr>
            <a:spLocks noGrp="1"/>
          </p:cNvSpPr>
          <p:nvPr>
            <p:ph type="body" sz="quarter" idx="16" hasCustomPrompt="1"/>
          </p:nvPr>
        </p:nvSpPr>
        <p:spPr>
          <a:xfrm>
            <a:off x="316674" y="1464087"/>
            <a:ext cx="11530769" cy="1515800"/>
          </a:xfrm>
        </p:spPr>
        <p:txBody>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sz="2400" b="1" i="0">
                <a:solidFill>
                  <a:schemeClr val="tx1"/>
                </a:solidFill>
                <a:latin typeface="Arial" panose="020B0604020202020204" pitchFamily="34" charset="0"/>
                <a:cs typeface="Arial" panose="020B0604020202020204" pitchFamily="34" charset="0"/>
              </a:defRPr>
            </a:lvl1pPr>
            <a:lvl2pPr marL="9715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sz="2200"/>
            </a:lvl2pPr>
            <a:lvl3pPr marL="1428750" marR="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lvl3pPr>
          </a:lstStyle>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Major Bullet</a:t>
            </a:r>
          </a:p>
          <a:p>
            <a:pPr marL="971550" marR="0" lvl="1"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mn-lt"/>
                <a:ea typeface="+mn-ea"/>
                <a:cs typeface="+mn-cs"/>
              </a:rPr>
              <a:t>Sub-bullet</a:t>
            </a:r>
          </a:p>
          <a:p>
            <a:pPr marL="1428750" marR="0" lvl="2"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mn-lt"/>
                <a:ea typeface="+mn-ea"/>
                <a:cs typeface="+mn-cs"/>
              </a:rPr>
              <a:t>Sub-bullet</a:t>
            </a:r>
            <a:endParaRPr kumimoji="0" lang="en-US" sz="1600" b="0" i="0" u="none" strike="noStrike" kern="1200" cap="none" spc="0" normalizeH="0" baseline="0" noProof="0">
              <a:ln>
                <a:noFill/>
              </a:ln>
              <a:solidFill>
                <a:prstClr val="black"/>
              </a:solidFill>
              <a:effectLst/>
              <a:uLnTx/>
              <a:uFillTx/>
              <a:latin typeface="+mn-lt"/>
              <a:ea typeface="+mn-ea"/>
              <a:cs typeface="+mn-cs"/>
            </a:endParaRPr>
          </a:p>
          <a:p>
            <a:pPr marL="0" marR="0" lvl="0"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sp>
        <p:nvSpPr>
          <p:cNvPr id="4" name="Slide Number Placeholder 3">
            <a:extLst>
              <a:ext uri="{FF2B5EF4-FFF2-40B4-BE49-F238E27FC236}">
                <a16:creationId xmlns:a16="http://schemas.microsoft.com/office/drawing/2014/main" id="{2404ECD7-30ED-98A9-55BD-0E9B55BA43EC}"/>
              </a:ext>
            </a:extLst>
          </p:cNvPr>
          <p:cNvSpPr>
            <a:spLocks noGrp="1"/>
          </p:cNvSpPr>
          <p:nvPr>
            <p:ph type="sldNum" sz="quarter" idx="17"/>
          </p:nvPr>
        </p:nvSpPr>
        <p:spPr/>
        <p:txBody>
          <a:bodyPr/>
          <a:lstStyle/>
          <a:p>
            <a:fld id="{A89129EE-1859-43CE-8A57-A3ECCC064FC9}" type="slidenum">
              <a:rPr lang="en-US" smtClean="0"/>
              <a:t>‹#›</a:t>
            </a:fld>
            <a:endParaRPr lang="en-US"/>
          </a:p>
        </p:txBody>
      </p:sp>
      <p:sp>
        <p:nvSpPr>
          <p:cNvPr id="9" name="TextBox 8">
            <a:extLst>
              <a:ext uri="{FF2B5EF4-FFF2-40B4-BE49-F238E27FC236}">
                <a16:creationId xmlns:a16="http://schemas.microsoft.com/office/drawing/2014/main" id="{4EC8FD09-4ADA-32C8-EA55-FDAD85426625}"/>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36163016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ext slide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7BF2C5-374C-C5AF-80E0-A402CD35B92B}"/>
              </a:ext>
            </a:extLst>
          </p:cNvPr>
          <p:cNvSpPr/>
          <p:nvPr/>
        </p:nvSpPr>
        <p:spPr>
          <a:xfrm rot="10800000">
            <a:off x="-9817" y="-23529"/>
            <a:ext cx="12210167" cy="6891801"/>
          </a:xfrm>
          <a:prstGeom prst="rect">
            <a:avLst/>
          </a:prstGeom>
          <a:gradFill flip="none" rotWithShape="1">
            <a:gsLst>
              <a:gs pos="18000">
                <a:srgbClr val="CC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
        <p:nvSpPr>
          <p:cNvPr id="2" name="Title 5">
            <a:extLst>
              <a:ext uri="{FF2B5EF4-FFF2-40B4-BE49-F238E27FC236}">
                <a16:creationId xmlns:a16="http://schemas.microsoft.com/office/drawing/2014/main" id="{3118E579-8A2E-2F88-F0AF-490943C2A308}"/>
              </a:ext>
            </a:extLst>
          </p:cNvPr>
          <p:cNvSpPr>
            <a:spLocks noGrp="1"/>
          </p:cNvSpPr>
          <p:nvPr>
            <p:ph type="title" hasCustomPrompt="1"/>
          </p:nvPr>
        </p:nvSpPr>
        <p:spPr>
          <a:xfrm>
            <a:off x="604909" y="1043538"/>
            <a:ext cx="10668515" cy="590931"/>
          </a:xfrm>
        </p:spPr>
        <p:txBody>
          <a:bodyPr/>
          <a:lstStyle>
            <a:lvl1pPr algn="ctr">
              <a:defRPr sz="3600" b="1" i="0">
                <a:solidFill>
                  <a:srgbClr val="01599D"/>
                </a:solidFill>
                <a:latin typeface="Arial" panose="020B0604020202020204" pitchFamily="34" charset="0"/>
                <a:cs typeface="Arial" panose="020B0604020202020204" pitchFamily="34" charset="0"/>
              </a:defRPr>
            </a:lvl1pPr>
          </a:lstStyle>
          <a:p>
            <a:r>
              <a:rPr lang="en-US"/>
              <a:t>Title here</a:t>
            </a:r>
          </a:p>
        </p:txBody>
      </p:sp>
      <p:sp>
        <p:nvSpPr>
          <p:cNvPr id="3" name="Text Placeholder 15">
            <a:extLst>
              <a:ext uri="{FF2B5EF4-FFF2-40B4-BE49-F238E27FC236}">
                <a16:creationId xmlns:a16="http://schemas.microsoft.com/office/drawing/2014/main" id="{10805BB9-5666-F79C-ECB6-E0ABD45226DA}"/>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solidFill>
                  <a:schemeClr val="tx1"/>
                </a:solidFill>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4" name="TextBox 3">
            <a:extLst>
              <a:ext uri="{FF2B5EF4-FFF2-40B4-BE49-F238E27FC236}">
                <a16:creationId xmlns:a16="http://schemas.microsoft.com/office/drawing/2014/main" id="{E6091F8A-7E2D-071A-1B51-AB9237F9DAE9}"/>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18757619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End Slide">
    <p:bg>
      <p:bgPr>
        <a:solidFill>
          <a:schemeClr val="bg1"/>
        </a:solidFill>
        <a:effectLst/>
      </p:bgPr>
    </p:bg>
    <p:spTree>
      <p:nvGrpSpPr>
        <p:cNvPr id="1" name=""/>
        <p:cNvGrpSpPr/>
        <p:nvPr/>
      </p:nvGrpSpPr>
      <p:grpSpPr>
        <a:xfrm>
          <a:off x="0" y="0"/>
          <a:ext cx="0" cy="0"/>
          <a:chOff x="0" y="0"/>
          <a:chExt cx="0" cy="0"/>
        </a:xfrm>
      </p:grpSpPr>
      <p:pic>
        <p:nvPicPr>
          <p:cNvPr id="4" name="Picture 3" descr="A close-up of a planet earth&#10;&#10;Description automatically generated">
            <a:extLst>
              <a:ext uri="{FF2B5EF4-FFF2-40B4-BE49-F238E27FC236}">
                <a16:creationId xmlns:a16="http://schemas.microsoft.com/office/drawing/2014/main" id="{D671CD26-3539-03AC-E90E-8ABA94DEB13B}"/>
              </a:ext>
            </a:extLst>
          </p:cNvPr>
          <p:cNvPicPr>
            <a:picLocks noChangeAspect="1"/>
          </p:cNvPicPr>
          <p:nvPr/>
        </p:nvPicPr>
        <p:blipFill>
          <a:blip r:embed="rId2"/>
          <a:stretch>
            <a:fillRect/>
          </a:stretch>
        </p:blipFill>
        <p:spPr>
          <a:xfrm>
            <a:off x="0" y="0"/>
            <a:ext cx="12192000" cy="6858000"/>
          </a:xfrm>
          <a:prstGeom prst="rect">
            <a:avLst/>
          </a:prstGeom>
        </p:spPr>
      </p:pic>
      <p:sp>
        <p:nvSpPr>
          <p:cNvPr id="18" name="TextBox 17">
            <a:extLst>
              <a:ext uri="{FF2B5EF4-FFF2-40B4-BE49-F238E27FC236}">
                <a16:creationId xmlns:a16="http://schemas.microsoft.com/office/drawing/2014/main" id="{7A2082E2-C342-9B46-4438-55D822BADC85}"/>
              </a:ext>
            </a:extLst>
          </p:cNvPr>
          <p:cNvSpPr txBox="1"/>
          <p:nvPr/>
        </p:nvSpPr>
        <p:spPr>
          <a:xfrm>
            <a:off x="8129736" y="4341816"/>
            <a:ext cx="2557110" cy="369332"/>
          </a:xfrm>
          <a:prstGeom prst="rect">
            <a:avLst/>
          </a:prstGeom>
          <a:noFill/>
        </p:spPr>
        <p:txBody>
          <a:bodyPr wrap="none" rtlCol="0">
            <a:spAutoFit/>
          </a:bodyPr>
          <a:lstStyle/>
          <a:p>
            <a:r>
              <a:rPr lang="en-US" b="0" i="0">
                <a:solidFill>
                  <a:schemeClr val="tx1"/>
                </a:solidFill>
                <a:latin typeface="Helvetica" pitchFamily="2" charset="0"/>
              </a:rPr>
              <a:t>science.nasa.gov/earth</a:t>
            </a:r>
          </a:p>
        </p:txBody>
      </p:sp>
      <p:sp>
        <p:nvSpPr>
          <p:cNvPr id="2" name="TextBox 1">
            <a:extLst>
              <a:ext uri="{FF2B5EF4-FFF2-40B4-BE49-F238E27FC236}">
                <a16:creationId xmlns:a16="http://schemas.microsoft.com/office/drawing/2014/main" id="{B3CCC6E8-698F-950F-6D0F-4C5FC1CCE5F3}"/>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252217052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cSld name="10_Title and Content">
    <p:spTree>
      <p:nvGrpSpPr>
        <p:cNvPr id="1" name=""/>
        <p:cNvGrpSpPr/>
        <p:nvPr/>
      </p:nvGrpSpPr>
      <p:grpSpPr>
        <a:xfrm>
          <a:off x="0" y="0"/>
          <a:ext cx="0" cy="0"/>
          <a:chOff x="0" y="0"/>
          <a:chExt cx="0" cy="0"/>
        </a:xfrm>
      </p:grpSpPr>
      <p:pic>
        <p:nvPicPr>
          <p:cNvPr id="3" name="Picture 2" descr="A galaxy in space&#10;&#10;Description automatically generated with low confidence">
            <a:extLst>
              <a:ext uri="{FF2B5EF4-FFF2-40B4-BE49-F238E27FC236}">
                <a16:creationId xmlns:a16="http://schemas.microsoft.com/office/drawing/2014/main" id="{A5BBE690-5621-D267-75E7-1B76D18725F1}"/>
              </a:ext>
            </a:extLst>
          </p:cNvPr>
          <p:cNvPicPr>
            <a:picLocks noChangeAspect="1"/>
          </p:cNvPicPr>
          <p:nvPr/>
        </p:nvPicPr>
        <p:blipFill rotWithShape="1">
          <a:blip r:embed="rId2">
            <a:alphaModFix amt="88000"/>
            <a:extLst>
              <a:ext uri="{28A0092B-C50C-407E-A947-70E740481C1C}">
                <a14:useLocalDpi xmlns:a14="http://schemas.microsoft.com/office/drawing/2010/main" val="0"/>
              </a:ext>
            </a:extLst>
          </a:blip>
          <a:srcRect l="1" t="28400" r="1"/>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B6A81FF6-946A-DC43-A10A-05616ECCCDBA}"/>
              </a:ext>
            </a:extLst>
          </p:cNvPr>
          <p:cNvSpPr/>
          <p:nvPr/>
        </p:nvSpPr>
        <p:spPr>
          <a:xfrm>
            <a:off x="0" y="0"/>
            <a:ext cx="12192000" cy="6858000"/>
          </a:xfrm>
          <a:prstGeom prst="rect">
            <a:avLst/>
          </a:prstGeom>
          <a:gradFill flip="none" rotWithShape="1">
            <a:gsLst>
              <a:gs pos="100000">
                <a:srgbClr val="133B70">
                  <a:alpha val="34000"/>
                  <a:lumMod val="93000"/>
                  <a:lumOff val="7000"/>
                </a:srgbClr>
              </a:gs>
              <a:gs pos="0">
                <a:srgbClr val="010F23">
                  <a:alpha val="93937"/>
                </a:srgbClr>
              </a:gs>
              <a:gs pos="81000">
                <a:srgbClr val="0B284E">
                  <a:alpha val="84000"/>
                  <a:lumMod val="71351"/>
                </a:srgbClr>
              </a:gs>
              <a:gs pos="36000">
                <a:srgbClr val="010F23">
                  <a:alpha val="93000"/>
                </a:srgb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F406491-0B05-0746-CAC5-E72289EACBA3}"/>
              </a:ext>
            </a:extLst>
          </p:cNvPr>
          <p:cNvSpPr/>
          <p:nvPr/>
        </p:nvSpPr>
        <p:spPr>
          <a:xfrm>
            <a:off x="0" y="0"/>
            <a:ext cx="12192000" cy="6858000"/>
          </a:xfrm>
          <a:prstGeom prst="rect">
            <a:avLst/>
          </a:prstGeom>
          <a:gradFill flip="none" rotWithShape="1">
            <a:gsLst>
              <a:gs pos="100000">
                <a:srgbClr val="631D7F">
                  <a:alpha val="63423"/>
                  <a:lumMod val="83000"/>
                  <a:lumOff val="17000"/>
                </a:srgbClr>
              </a:gs>
              <a:gs pos="0">
                <a:srgbClr val="010F23">
                  <a:alpha val="0"/>
                </a:srgbClr>
              </a:gs>
              <a:gs pos="52000">
                <a:srgbClr val="0B284E">
                  <a:lumMod val="71351"/>
                  <a:alpha val="48000"/>
                </a:srgbClr>
              </a:gs>
              <a:gs pos="22000">
                <a:srgbClr val="010F23">
                  <a:alpha val="0"/>
                </a:srgb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t with rings around it&#10;&#10;Description automatically generated">
            <a:extLst>
              <a:ext uri="{FF2B5EF4-FFF2-40B4-BE49-F238E27FC236}">
                <a16:creationId xmlns:a16="http://schemas.microsoft.com/office/drawing/2014/main" id="{083761B7-B54E-A308-6EA6-138A56474D0A}"/>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96569437"/>
      </p:ext>
    </p:extLst>
  </p:cSld>
  <p:clrMapOvr>
    <a:masterClrMapping/>
  </p:clrMapOvr>
  <p:extLst>
    <p:ext uri="{DCECCB84-F9BA-43D5-87BE-67443E8EF086}">
      <p15:sldGuideLst xmlns:p15="http://schemas.microsoft.com/office/powerpoint/2012/main">
        <p15:guide id="1" orient="horz" pos="528">
          <p15:clr>
            <a:srgbClr val="FBAE40"/>
          </p15:clr>
        </p15:guide>
        <p15:guide id="2" pos="3408">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7531-5978-D47F-4B95-4961B5A41F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8D972D-4A21-90FE-C6A4-A76C6BCD3C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38AAE2-345F-B1F4-7D49-D6632A184D15}"/>
              </a:ext>
            </a:extLst>
          </p:cNvPr>
          <p:cNvSpPr>
            <a:spLocks noGrp="1"/>
          </p:cNvSpPr>
          <p:nvPr>
            <p:ph type="dt" sz="half" idx="10"/>
          </p:nvPr>
        </p:nvSpPr>
        <p:spPr/>
        <p:txBody>
          <a:bodyPr/>
          <a:lstStyle/>
          <a:p>
            <a:fld id="{461B942A-C9E0-4246-ADF0-AECC099D34E6}" type="datetimeFigureOut">
              <a:rPr lang="en-US" smtClean="0"/>
              <a:t>4/20/2026</a:t>
            </a:fld>
            <a:endParaRPr lang="en-US"/>
          </a:p>
        </p:txBody>
      </p:sp>
      <p:sp>
        <p:nvSpPr>
          <p:cNvPr id="5" name="Footer Placeholder 4">
            <a:extLst>
              <a:ext uri="{FF2B5EF4-FFF2-40B4-BE49-F238E27FC236}">
                <a16:creationId xmlns:a16="http://schemas.microsoft.com/office/drawing/2014/main" id="{29557CFF-E9B2-1FA6-8374-F5C4D67AAB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E3C6E-776B-C476-FD0B-4A3017937D86}"/>
              </a:ext>
            </a:extLst>
          </p:cNvPr>
          <p:cNvSpPr>
            <a:spLocks noGrp="1"/>
          </p:cNvSpPr>
          <p:nvPr>
            <p:ph type="sldNum" sz="quarter" idx="12"/>
          </p:nvPr>
        </p:nvSpPr>
        <p:spPr/>
        <p:txBody>
          <a:bodyPr/>
          <a:lstStyle/>
          <a:p>
            <a:fld id="{A89129EE-1859-43CE-8A57-A3ECCC064FC9}" type="slidenum">
              <a:rPr lang="en-US" smtClean="0"/>
              <a:t>‹#›</a:t>
            </a:fld>
            <a:endParaRPr lang="en-US"/>
          </a:p>
        </p:txBody>
      </p:sp>
    </p:spTree>
    <p:extLst>
      <p:ext uri="{BB962C8B-B14F-4D97-AF65-F5344CB8AC3E}">
        <p14:creationId xmlns:p14="http://schemas.microsoft.com/office/powerpoint/2010/main" val="413173530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cSld name="1_End Slide">
    <p:bg>
      <p:bgPr>
        <a:solidFill>
          <a:schemeClr val="bg1"/>
        </a:solidFill>
        <a:effectLst/>
      </p:bgPr>
    </p:bg>
    <p:spTree>
      <p:nvGrpSpPr>
        <p:cNvPr id="1" name=""/>
        <p:cNvGrpSpPr/>
        <p:nvPr/>
      </p:nvGrpSpPr>
      <p:grpSpPr>
        <a:xfrm>
          <a:off x="0" y="0"/>
          <a:ext cx="0" cy="0"/>
          <a:chOff x="0" y="0"/>
          <a:chExt cx="0" cy="0"/>
        </a:xfrm>
      </p:grpSpPr>
      <p:pic>
        <p:nvPicPr>
          <p:cNvPr id="4" name="Picture 3" descr="A close-up of a planet earth&#10;&#10;Description automatically generated">
            <a:extLst>
              <a:ext uri="{FF2B5EF4-FFF2-40B4-BE49-F238E27FC236}">
                <a16:creationId xmlns:a16="http://schemas.microsoft.com/office/drawing/2014/main" id="{D671CD26-3539-03AC-E90E-8ABA94DEB13B}"/>
              </a:ext>
            </a:extLst>
          </p:cNvPr>
          <p:cNvPicPr>
            <a:picLocks noChangeAspect="1"/>
          </p:cNvPicPr>
          <p:nvPr/>
        </p:nvPicPr>
        <p:blipFill>
          <a:blip r:embed="rId2"/>
          <a:stretch>
            <a:fillRect/>
          </a:stretch>
        </p:blipFill>
        <p:spPr>
          <a:xfrm>
            <a:off x="0" y="0"/>
            <a:ext cx="12192000" cy="6858000"/>
          </a:xfrm>
          <a:prstGeom prst="rect">
            <a:avLst/>
          </a:prstGeom>
        </p:spPr>
      </p:pic>
      <p:sp>
        <p:nvSpPr>
          <p:cNvPr id="18" name="TextBox 17">
            <a:extLst>
              <a:ext uri="{FF2B5EF4-FFF2-40B4-BE49-F238E27FC236}">
                <a16:creationId xmlns:a16="http://schemas.microsoft.com/office/drawing/2014/main" id="{7A2082E2-C342-9B46-4438-55D822BADC85}"/>
              </a:ext>
            </a:extLst>
          </p:cNvPr>
          <p:cNvSpPr txBox="1"/>
          <p:nvPr/>
        </p:nvSpPr>
        <p:spPr>
          <a:xfrm>
            <a:off x="8129736" y="4341816"/>
            <a:ext cx="2557110" cy="369332"/>
          </a:xfrm>
          <a:prstGeom prst="rect">
            <a:avLst/>
          </a:prstGeom>
          <a:noFill/>
        </p:spPr>
        <p:txBody>
          <a:bodyPr wrap="none" rtlCol="0">
            <a:spAutoFit/>
          </a:bodyPr>
          <a:lstStyle/>
          <a:p>
            <a:r>
              <a:rPr lang="en-US" b="0" i="0">
                <a:solidFill>
                  <a:schemeClr val="tx1"/>
                </a:solidFill>
                <a:latin typeface="Helvetica" pitchFamily="2" charset="0"/>
              </a:rPr>
              <a:t>science.nasa.gov/earth</a:t>
            </a:r>
          </a:p>
        </p:txBody>
      </p:sp>
    </p:spTree>
    <p:extLst>
      <p:ext uri="{BB962C8B-B14F-4D97-AF65-F5344CB8AC3E}">
        <p14:creationId xmlns:p14="http://schemas.microsoft.com/office/powerpoint/2010/main" val="179008656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cSld name="1_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699671"/>
      </p:ext>
    </p:extLst>
  </p:cSld>
  <p:clrMapOvr>
    <a:masterClrMapping/>
  </p:clrMapOvr>
  <mc:AlternateContent xmlns:mc="http://schemas.openxmlformats.org/markup-compatibility/2006">
    <mc:Choice xmlns:p14="http://schemas.microsoft.com/office/powerpoint/2010/main" Requires="p14">
      <p:transition p14:dur="10" advClick="0"/>
    </mc:Choice>
    <mc:Fallback>
      <p:transition advClick="0"/>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cSld name="3_Title and Content">
    <p:spTree>
      <p:nvGrpSpPr>
        <p:cNvPr id="1" name=""/>
        <p:cNvGrpSpPr/>
        <p:nvPr/>
      </p:nvGrpSpPr>
      <p:grpSpPr>
        <a:xfrm>
          <a:off x="0" y="0"/>
          <a:ext cx="0" cy="0"/>
          <a:chOff x="0" y="0"/>
          <a:chExt cx="0" cy="0"/>
        </a:xfrm>
      </p:grpSpPr>
      <p:sp>
        <p:nvSpPr>
          <p:cNvPr id="20" name="Freeform 5">
            <a:extLst>
              <a:ext uri="{FF2B5EF4-FFF2-40B4-BE49-F238E27FC236}">
                <a16:creationId xmlns:a16="http://schemas.microsoft.com/office/drawing/2014/main" id="{9952507F-5269-DD44-B0B4-BE319763C9BE}"/>
              </a:ext>
            </a:extLst>
          </p:cNvPr>
          <p:cNvSpPr>
            <a:spLocks/>
          </p:cNvSpPr>
          <p:nvPr/>
        </p:nvSpPr>
        <p:spPr bwMode="auto">
          <a:xfrm>
            <a:off x="-128989" y="-8427"/>
            <a:ext cx="12653912" cy="6858000"/>
          </a:xfrm>
          <a:custGeom>
            <a:avLst/>
            <a:gdLst>
              <a:gd name="T0" fmla="*/ 1003 w 3986"/>
              <a:gd name="T1" fmla="*/ 0 h 2160"/>
              <a:gd name="T2" fmla="*/ 561 w 3986"/>
              <a:gd name="T3" fmla="*/ 1933 h 2160"/>
              <a:gd name="T4" fmla="*/ 368 w 3986"/>
              <a:gd name="T5" fmla="*/ 0 h 2160"/>
              <a:gd name="T6" fmla="*/ 277 w 3986"/>
              <a:gd name="T7" fmla="*/ 0 h 2160"/>
              <a:gd name="T8" fmla="*/ 146 w 3986"/>
              <a:gd name="T9" fmla="*/ 530 h 2160"/>
              <a:gd name="T10" fmla="*/ 146 w 3986"/>
              <a:gd name="T11" fmla="*/ 929 h 2160"/>
              <a:gd name="T12" fmla="*/ 507 w 3986"/>
              <a:gd name="T13" fmla="*/ 1903 h 2160"/>
              <a:gd name="T14" fmla="*/ 743 w 3986"/>
              <a:gd name="T15" fmla="*/ 2160 h 2160"/>
              <a:gd name="T16" fmla="*/ 3986 w 3986"/>
              <a:gd name="T17" fmla="*/ 2160 h 2160"/>
              <a:gd name="T18" fmla="*/ 3986 w 3986"/>
              <a:gd name="T19" fmla="*/ 0 h 2160"/>
              <a:gd name="T20" fmla="*/ 1003 w 3986"/>
              <a:gd name="T21"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86" h="2160">
                <a:moveTo>
                  <a:pt x="1003" y="0"/>
                </a:moveTo>
                <a:cubicBezTo>
                  <a:pt x="0" y="904"/>
                  <a:pt x="561" y="1933"/>
                  <a:pt x="561" y="1933"/>
                </a:cubicBezTo>
                <a:cubicBezTo>
                  <a:pt x="48" y="1139"/>
                  <a:pt x="153" y="463"/>
                  <a:pt x="368" y="0"/>
                </a:cubicBezTo>
                <a:cubicBezTo>
                  <a:pt x="277" y="0"/>
                  <a:pt x="277" y="0"/>
                  <a:pt x="277" y="0"/>
                </a:cubicBezTo>
                <a:cubicBezTo>
                  <a:pt x="204" y="184"/>
                  <a:pt x="163" y="362"/>
                  <a:pt x="146" y="530"/>
                </a:cubicBezTo>
                <a:cubicBezTo>
                  <a:pt x="146" y="929"/>
                  <a:pt x="146" y="929"/>
                  <a:pt x="146" y="929"/>
                </a:cubicBezTo>
                <a:cubicBezTo>
                  <a:pt x="206" y="1513"/>
                  <a:pt x="507" y="1903"/>
                  <a:pt x="507" y="1903"/>
                </a:cubicBezTo>
                <a:cubicBezTo>
                  <a:pt x="585" y="1999"/>
                  <a:pt x="665" y="2085"/>
                  <a:pt x="743" y="2160"/>
                </a:cubicBezTo>
                <a:cubicBezTo>
                  <a:pt x="744" y="2160"/>
                  <a:pt x="3986" y="2160"/>
                  <a:pt x="3986" y="2160"/>
                </a:cubicBezTo>
                <a:cubicBezTo>
                  <a:pt x="3986" y="0"/>
                  <a:pt x="3986" y="0"/>
                  <a:pt x="3986" y="0"/>
                </a:cubicBezTo>
                <a:lnTo>
                  <a:pt x="100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952500" y="1104144"/>
            <a:ext cx="10393680" cy="646331"/>
          </a:xfrm>
        </p:spPr>
        <p:txBody>
          <a:bodyPr>
            <a:spAutoFit/>
          </a:bodyPr>
          <a:lstStyle>
            <a:lvl1pPr>
              <a:defRPr>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952500" y="2271860"/>
            <a:ext cx="10619923" cy="1623008"/>
          </a:xfrm>
        </p:spPr>
        <p:txBody>
          <a:bodyPr>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55A95B-EA76-8B4B-809B-5350F164FF1A}"/>
              </a:ext>
            </a:extLst>
          </p:cNvPr>
          <p:cNvSpPr>
            <a:spLocks noGrp="1"/>
          </p:cNvSpPr>
          <p:nvPr>
            <p:ph type="dt" sz="half" idx="10"/>
          </p:nvPr>
        </p:nvSpPr>
        <p:spPr/>
        <p:txBody>
          <a:bodyPr/>
          <a:lstStyle/>
          <a:p>
            <a:fld id="{461B942A-C9E0-4246-ADF0-AECC099D34E6}" type="datetimeFigureOut">
              <a:rPr lang="en-US" smtClean="0"/>
              <a:t>4/20/2026</a:t>
            </a:fld>
            <a:endParaRPr lang="en-US"/>
          </a:p>
        </p:txBody>
      </p:sp>
      <p:sp>
        <p:nvSpPr>
          <p:cNvPr id="5" name="Footer Placeholder 4">
            <a:extLst>
              <a:ext uri="{FF2B5EF4-FFF2-40B4-BE49-F238E27FC236}">
                <a16:creationId xmlns:a16="http://schemas.microsoft.com/office/drawing/2014/main" id="{7E7ECC2B-9CA4-F049-B8DF-124C0111761C}"/>
              </a:ext>
            </a:extLst>
          </p:cNvPr>
          <p:cNvSpPr>
            <a:spLocks noGrp="1"/>
          </p:cNvSpPr>
          <p:nvPr>
            <p:ph type="ftr" sz="quarter" idx="11"/>
          </p:nvPr>
        </p:nvSpPr>
        <p:spPr/>
        <p:txBody>
          <a:bodyPr/>
          <a:lstStyle>
            <a:lvl1pPr>
              <a:defRPr>
                <a:solidFill>
                  <a:schemeClr val="bg2"/>
                </a:solidFill>
              </a:defRPr>
            </a:lvl1pPr>
          </a:lstStyle>
          <a:p>
            <a:endParaRPr lang="en-US"/>
          </a:p>
        </p:txBody>
      </p:sp>
      <p:sp>
        <p:nvSpPr>
          <p:cNvPr id="6" name="Slide Number Placeholder 5">
            <a:extLst>
              <a:ext uri="{FF2B5EF4-FFF2-40B4-BE49-F238E27FC236}">
                <a16:creationId xmlns:a16="http://schemas.microsoft.com/office/drawing/2014/main" id="{E294B535-E047-7E4E-AC67-9B9E7121304F}"/>
              </a:ext>
            </a:extLst>
          </p:cNvPr>
          <p:cNvSpPr>
            <a:spLocks noGrp="1"/>
          </p:cNvSpPr>
          <p:nvPr>
            <p:ph type="sldNum" sz="quarter" idx="12"/>
          </p:nvPr>
        </p:nvSpPr>
        <p:spPr/>
        <p:txBody>
          <a:bodyPr/>
          <a:lstStyle>
            <a:lvl1pPr>
              <a:defRPr>
                <a:solidFill>
                  <a:schemeClr val="bg1"/>
                </a:solidFill>
              </a:defRPr>
            </a:lvl1pPr>
          </a:lstStyle>
          <a:p>
            <a:fld id="{A89129EE-1859-43CE-8A57-A3ECCC064FC9}" type="slidenum">
              <a:rPr lang="en-US" smtClean="0"/>
              <a:t>‹#›</a:t>
            </a:fld>
            <a:endParaRPr lang="en-US"/>
          </a:p>
        </p:txBody>
      </p:sp>
      <p:pic>
        <p:nvPicPr>
          <p:cNvPr id="9" name="Picture 8" descr="A planet earth with blue and purple colors&#10;&#10;Description automatically generated with medium confidence">
            <a:extLst>
              <a:ext uri="{FF2B5EF4-FFF2-40B4-BE49-F238E27FC236}">
                <a16:creationId xmlns:a16="http://schemas.microsoft.com/office/drawing/2014/main" id="{6F2651B3-D56C-10AC-00DD-8FA85742823B}"/>
              </a:ext>
              <a:ext uri="{C183D7F6-B498-43B3-948B-1728B52AA6E4}">
                <adec:decorative xmlns:adec="http://schemas.microsoft.com/office/drawing/2017/decorative" val="0"/>
              </a:ext>
            </a:extLst>
          </p:cNvPr>
          <p:cNvPicPr>
            <a:picLocks/>
          </p:cNvPicPr>
          <p:nvPr/>
        </p:nvPicPr>
        <p:blipFill rotWithShape="1">
          <a:blip r:embed="rId2"/>
          <a:srcRect l="50205" t="4749" r="18007" b="39155"/>
          <a:stretch/>
        </p:blipFill>
        <p:spPr>
          <a:xfrm>
            <a:off x="-128989" y="-12700"/>
            <a:ext cx="3886200" cy="6858000"/>
          </a:xfrm>
          <a:prstGeom prst="rect">
            <a:avLst/>
          </a:prstGeom>
        </p:spPr>
      </p:pic>
      <p:sp>
        <p:nvSpPr>
          <p:cNvPr id="8" name="Freeform 5">
            <a:extLst>
              <a:ext uri="{FF2B5EF4-FFF2-40B4-BE49-F238E27FC236}">
                <a16:creationId xmlns:a16="http://schemas.microsoft.com/office/drawing/2014/main" id="{7E05AD83-3CDC-48D6-DA04-35CC9D31E936}"/>
              </a:ext>
            </a:extLst>
          </p:cNvPr>
          <p:cNvSpPr>
            <a:spLocks/>
          </p:cNvSpPr>
          <p:nvPr/>
        </p:nvSpPr>
        <p:spPr bwMode="auto">
          <a:xfrm>
            <a:off x="-128989" y="-12700"/>
            <a:ext cx="12653912" cy="6858000"/>
          </a:xfrm>
          <a:custGeom>
            <a:avLst/>
            <a:gdLst>
              <a:gd name="T0" fmla="*/ 1003 w 3986"/>
              <a:gd name="T1" fmla="*/ 0 h 2160"/>
              <a:gd name="T2" fmla="*/ 561 w 3986"/>
              <a:gd name="T3" fmla="*/ 1933 h 2160"/>
              <a:gd name="T4" fmla="*/ 368 w 3986"/>
              <a:gd name="T5" fmla="*/ 0 h 2160"/>
              <a:gd name="T6" fmla="*/ 277 w 3986"/>
              <a:gd name="T7" fmla="*/ 0 h 2160"/>
              <a:gd name="T8" fmla="*/ 146 w 3986"/>
              <a:gd name="T9" fmla="*/ 530 h 2160"/>
              <a:gd name="T10" fmla="*/ 146 w 3986"/>
              <a:gd name="T11" fmla="*/ 929 h 2160"/>
              <a:gd name="T12" fmla="*/ 507 w 3986"/>
              <a:gd name="T13" fmla="*/ 1903 h 2160"/>
              <a:gd name="T14" fmla="*/ 743 w 3986"/>
              <a:gd name="T15" fmla="*/ 2160 h 2160"/>
              <a:gd name="T16" fmla="*/ 3986 w 3986"/>
              <a:gd name="T17" fmla="*/ 2160 h 2160"/>
              <a:gd name="T18" fmla="*/ 3986 w 3986"/>
              <a:gd name="T19" fmla="*/ 0 h 2160"/>
              <a:gd name="T20" fmla="*/ 1003 w 3986"/>
              <a:gd name="T21"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986" h="2160">
                <a:moveTo>
                  <a:pt x="1003" y="0"/>
                </a:moveTo>
                <a:cubicBezTo>
                  <a:pt x="0" y="904"/>
                  <a:pt x="561" y="1933"/>
                  <a:pt x="561" y="1933"/>
                </a:cubicBezTo>
                <a:cubicBezTo>
                  <a:pt x="48" y="1139"/>
                  <a:pt x="153" y="463"/>
                  <a:pt x="368" y="0"/>
                </a:cubicBezTo>
                <a:cubicBezTo>
                  <a:pt x="277" y="0"/>
                  <a:pt x="277" y="0"/>
                  <a:pt x="277" y="0"/>
                </a:cubicBezTo>
                <a:cubicBezTo>
                  <a:pt x="204" y="184"/>
                  <a:pt x="163" y="362"/>
                  <a:pt x="146" y="530"/>
                </a:cubicBezTo>
                <a:cubicBezTo>
                  <a:pt x="146" y="929"/>
                  <a:pt x="146" y="929"/>
                  <a:pt x="146" y="929"/>
                </a:cubicBezTo>
                <a:cubicBezTo>
                  <a:pt x="206" y="1513"/>
                  <a:pt x="507" y="1903"/>
                  <a:pt x="507" y="1903"/>
                </a:cubicBezTo>
                <a:cubicBezTo>
                  <a:pt x="585" y="1999"/>
                  <a:pt x="665" y="2085"/>
                  <a:pt x="743" y="2160"/>
                </a:cubicBezTo>
                <a:cubicBezTo>
                  <a:pt x="744" y="2160"/>
                  <a:pt x="3986" y="2160"/>
                  <a:pt x="3986" y="2160"/>
                </a:cubicBezTo>
                <a:cubicBezTo>
                  <a:pt x="3986" y="0"/>
                  <a:pt x="3986" y="0"/>
                  <a:pt x="3986" y="0"/>
                </a:cubicBezTo>
                <a:lnTo>
                  <a:pt x="100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5431221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cSld name="2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1399978" y="1043538"/>
            <a:ext cx="10393680" cy="590931"/>
          </a:xfrm>
        </p:spPr>
        <p:txBody>
          <a:bodyPr>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1445698" y="1889198"/>
            <a:ext cx="10361989" cy="1733808"/>
          </a:xfrm>
        </p:spPr>
        <p:txBody>
          <a:bodyPr wrap="square">
            <a:spAutoFit/>
          </a:bodyPr>
          <a:lstStyle>
            <a:lvl1pPr>
              <a:lnSpc>
                <a:spcPct val="100000"/>
              </a:lnSpc>
              <a:defRPr>
                <a:solidFill>
                  <a:schemeClr val="tx1"/>
                </a:solidFill>
              </a:defRPr>
            </a:lvl1pPr>
            <a:lvl2pPr>
              <a:lnSpc>
                <a:spcPct val="100000"/>
              </a:lnSpc>
              <a:defRPr>
                <a:solidFill>
                  <a:schemeClr val="tx1"/>
                </a:solidFill>
              </a:defRPr>
            </a:lvl2pPr>
            <a:lvl3pPr>
              <a:lnSpc>
                <a:spcPct val="100000"/>
              </a:lnSpc>
              <a:defRPr>
                <a:solidFill>
                  <a:schemeClr val="tx1"/>
                </a:solidFill>
              </a:defRPr>
            </a:lvl3pPr>
            <a:lvl4pPr>
              <a:lnSpc>
                <a:spcPct val="100000"/>
              </a:lnSpc>
              <a:defRPr>
                <a:solidFill>
                  <a:schemeClr val="tx1"/>
                </a:solidFill>
              </a:defRPr>
            </a:lvl4pPr>
            <a:lvl5pPr>
              <a:lnSpc>
                <a:spcPct val="100000"/>
              </a:lnSpc>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5">
            <a:extLst>
              <a:ext uri="{FF2B5EF4-FFF2-40B4-BE49-F238E27FC236}">
                <a16:creationId xmlns:a16="http://schemas.microsoft.com/office/drawing/2014/main" id="{9C0D16C8-00C9-77D6-73C7-E0CE7E2A09A5}"/>
              </a:ext>
            </a:extLst>
          </p:cNvPr>
          <p:cNvSpPr txBox="1">
            <a:spLocks/>
          </p:cNvSpPr>
          <p:nvPr/>
        </p:nvSpPr>
        <p:spPr>
          <a:xfrm>
            <a:off x="9322421" y="641559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E8C51FE-49D9-314D-9957-ABBF7DDE8782}" type="slidenum">
              <a:rPr lang="en-US" smtClean="0">
                <a:solidFill>
                  <a:schemeClr val="tx1"/>
                </a:solidFill>
              </a:rPr>
              <a:pPr algn="r"/>
              <a:t>‹#›</a:t>
            </a:fld>
            <a:endParaRPr lang="en-US">
              <a:solidFill>
                <a:schemeClr val="tx1"/>
              </a:solidFill>
            </a:endParaRPr>
          </a:p>
        </p:txBody>
      </p:sp>
      <p:sp>
        <p:nvSpPr>
          <p:cNvPr id="4" name="Rectangle 3">
            <a:extLst>
              <a:ext uri="{FF2B5EF4-FFF2-40B4-BE49-F238E27FC236}">
                <a16:creationId xmlns:a16="http://schemas.microsoft.com/office/drawing/2014/main" id="{518CE763-2C1C-E339-F56F-E679EB599C39}"/>
              </a:ext>
            </a:extLst>
          </p:cNvPr>
          <p:cNvSpPr/>
          <p:nvPr/>
        </p:nvSpPr>
        <p:spPr>
          <a:xfrm>
            <a:off x="0" y="0"/>
            <a:ext cx="925975" cy="6858000"/>
          </a:xfrm>
          <a:prstGeom prst="rect">
            <a:avLst/>
          </a:prstGeom>
          <a:gradFill>
            <a:gsLst>
              <a:gs pos="18000">
                <a:srgbClr val="01599D"/>
              </a:gs>
              <a:gs pos="92000">
                <a:schemeClr val="bg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3910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cSld name="2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5CF8F0A-362E-A9BE-A08B-EFCA44B837FE}"/>
              </a:ext>
            </a:extLst>
          </p:cNvPr>
          <p:cNvSpPr/>
          <p:nvPr/>
        </p:nvSpPr>
        <p:spPr>
          <a:xfrm>
            <a:off x="-9817" y="-23529"/>
            <a:ext cx="12210167" cy="6891801"/>
          </a:xfrm>
          <a:prstGeom prst="rect">
            <a:avLst/>
          </a:prstGeom>
          <a:gradFill flip="none" rotWithShape="1">
            <a:gsLst>
              <a:gs pos="18000">
                <a:srgbClr val="CBD0E1"/>
              </a:gs>
              <a:gs pos="59000">
                <a:schemeClr val="bg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36D5C96-228D-0F53-CAD9-36D02CE63105}"/>
              </a:ext>
            </a:extLst>
          </p:cNvPr>
          <p:cNvSpPr/>
          <p:nvPr/>
        </p:nvSpPr>
        <p:spPr>
          <a:xfrm>
            <a:off x="0" y="-37213"/>
            <a:ext cx="12192000" cy="495760"/>
          </a:xfrm>
          <a:prstGeom prst="rect">
            <a:avLst/>
          </a:prstGeom>
          <a:gradFill>
            <a:gsLst>
              <a:gs pos="18000">
                <a:srgbClr val="01599D"/>
              </a:gs>
              <a:gs pos="92000">
                <a:schemeClr val="bg1">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5429247" y="1131844"/>
            <a:ext cx="6139363" cy="590931"/>
          </a:xfrm>
        </p:spPr>
        <p:txBody>
          <a:bodyPr wrap="square">
            <a:spAutoFit/>
          </a:bodyPr>
          <a:lstStyle>
            <a:lvl1pPr>
              <a:defRPr>
                <a:solidFill>
                  <a:schemeClr val="tx1"/>
                </a:solidFill>
                <a:latin typeface="Arial" panose="020B0604020202020204" pitchFamily="34" charset="0"/>
                <a:cs typeface="Arial" panose="020B0604020202020204" pitchFamily="34" charset="0"/>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5429248" y="2300436"/>
            <a:ext cx="6139363" cy="1733808"/>
          </a:xfrm>
        </p:spPr>
        <p:txBody>
          <a:bodyPr wrap="square">
            <a:spAutoFit/>
          </a:bodyPr>
          <a:lstStyle>
            <a:lvl1pPr>
              <a:lnSpc>
                <a:spcPct val="100000"/>
              </a:lnSpc>
              <a:defRPr>
                <a:solidFill>
                  <a:schemeClr val="tx1"/>
                </a:solidFill>
              </a:defRPr>
            </a:lvl1pPr>
            <a:lvl2pPr>
              <a:lnSpc>
                <a:spcPct val="100000"/>
              </a:lnSpc>
              <a:defRPr>
                <a:solidFill>
                  <a:schemeClr val="tx1"/>
                </a:solidFill>
              </a:defRPr>
            </a:lvl2pPr>
            <a:lvl3pPr>
              <a:lnSpc>
                <a:spcPct val="100000"/>
              </a:lnSpc>
              <a:defRPr>
                <a:solidFill>
                  <a:schemeClr val="tx1"/>
                </a:solidFill>
              </a:defRPr>
            </a:lvl3pPr>
            <a:lvl4pPr>
              <a:lnSpc>
                <a:spcPct val="100000"/>
              </a:lnSpc>
              <a:defRPr>
                <a:solidFill>
                  <a:schemeClr val="tx1"/>
                </a:solidFill>
              </a:defRPr>
            </a:lvl4pPr>
            <a:lvl5pPr>
              <a:lnSpc>
                <a:spcPct val="100000"/>
              </a:lnSpc>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5">
            <a:extLst>
              <a:ext uri="{FF2B5EF4-FFF2-40B4-BE49-F238E27FC236}">
                <a16:creationId xmlns:a16="http://schemas.microsoft.com/office/drawing/2014/main" id="{35CDD729-115E-573D-EB74-713A1F641CAC}"/>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lumMod val="75000"/>
                    <a:lumOff val="25000"/>
                  </a:schemeClr>
                </a:solidFill>
              </a:rPr>
              <a:pPr/>
              <a:t>‹#›</a:t>
            </a:fld>
            <a:endParaRPr lang="en-US">
              <a:solidFill>
                <a:schemeClr val="tx1">
                  <a:lumMod val="75000"/>
                  <a:lumOff val="25000"/>
                </a:schemeClr>
              </a:solidFill>
            </a:endParaRPr>
          </a:p>
        </p:txBody>
      </p:sp>
      <p:sp>
        <p:nvSpPr>
          <p:cNvPr id="20" name="Text Placeholder 29">
            <a:extLst>
              <a:ext uri="{FF2B5EF4-FFF2-40B4-BE49-F238E27FC236}">
                <a16:creationId xmlns:a16="http://schemas.microsoft.com/office/drawing/2014/main" id="{855DABE6-FC8A-6012-6204-B2261535D187}"/>
              </a:ext>
            </a:extLst>
          </p:cNvPr>
          <p:cNvSpPr>
            <a:spLocks noGrp="1"/>
          </p:cNvSpPr>
          <p:nvPr>
            <p:ph type="body" sz="quarter" idx="15" hasCustomPrompt="1"/>
          </p:nvPr>
        </p:nvSpPr>
        <p:spPr>
          <a:xfrm>
            <a:off x="630275" y="77285"/>
            <a:ext cx="3207174" cy="338554"/>
          </a:xfrm>
        </p:spPr>
        <p:txBody>
          <a:bodyPr/>
          <a:lstStyle>
            <a:lvl1pPr algn="l">
              <a:defRPr sz="1600" b="0" i="0">
                <a:solidFill>
                  <a:schemeClr val="bg1"/>
                </a:solidFill>
                <a:latin typeface="Arial" panose="020B0604020202020204" pitchFamily="34" charset="0"/>
                <a:cs typeface="Arial"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pPr lvl="0"/>
            <a:r>
              <a:rPr lang="en-US"/>
              <a:t>EARTH SCIENCE DIVISION</a:t>
            </a:r>
          </a:p>
        </p:txBody>
      </p:sp>
    </p:spTree>
    <p:extLst>
      <p:ext uri="{BB962C8B-B14F-4D97-AF65-F5344CB8AC3E}">
        <p14:creationId xmlns:p14="http://schemas.microsoft.com/office/powerpoint/2010/main" val="5801842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p:cSld name="14_Title and Conten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98042DD-0AE9-B134-5320-62ADF39AB434}"/>
              </a:ext>
            </a:extLst>
          </p:cNvPr>
          <p:cNvSpPr/>
          <p:nvPr/>
        </p:nvSpPr>
        <p:spPr>
          <a:xfrm>
            <a:off x="0" y="-37213"/>
            <a:ext cx="12192000" cy="495760"/>
          </a:xfrm>
          <a:prstGeom prst="rect">
            <a:avLst/>
          </a:prstGeom>
          <a:solidFill>
            <a:srgbClr val="036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630276" y="2698482"/>
            <a:ext cx="8013852" cy="2318583"/>
          </a:xfrm>
        </p:spPr>
        <p:txBody>
          <a:bodyPr wrap="square">
            <a:spAutoFit/>
          </a:bodyPr>
          <a:lstStyle>
            <a:lvl1pPr>
              <a:lnSpc>
                <a:spcPct val="100000"/>
              </a:lnSpc>
              <a:spcAft>
                <a:spcPts val="600"/>
              </a:spcAft>
              <a:defRPr>
                <a:solidFill>
                  <a:schemeClr val="bg1"/>
                </a:solidFill>
              </a:defRPr>
            </a:lvl1pPr>
            <a:lvl2pPr>
              <a:lnSpc>
                <a:spcPct val="100000"/>
              </a:lnSpc>
              <a:spcAft>
                <a:spcPts val="600"/>
              </a:spcAft>
              <a:defRPr>
                <a:solidFill>
                  <a:schemeClr val="bg1"/>
                </a:solidFill>
              </a:defRPr>
            </a:lvl2pPr>
            <a:lvl3pPr>
              <a:lnSpc>
                <a:spcPct val="100000"/>
              </a:lnSpc>
              <a:spcAft>
                <a:spcPts val="600"/>
              </a:spcAft>
              <a:defRPr>
                <a:solidFill>
                  <a:schemeClr val="bg1"/>
                </a:solidFill>
              </a:defRPr>
            </a:lvl3pPr>
            <a:lvl4pPr>
              <a:lnSpc>
                <a:spcPct val="100000"/>
              </a:lnSpc>
              <a:spcAft>
                <a:spcPts val="600"/>
              </a:spcAft>
              <a:defRPr>
                <a:solidFill>
                  <a:schemeClr val="bg1"/>
                </a:solidFill>
              </a:defRPr>
            </a:lvl4pPr>
            <a:lvl5pPr>
              <a:lnSpc>
                <a:spcPct val="100000"/>
              </a:lnSpc>
              <a:spcAft>
                <a:spcPts val="600"/>
              </a:spcAft>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5">
            <a:extLst>
              <a:ext uri="{FF2B5EF4-FFF2-40B4-BE49-F238E27FC236}">
                <a16:creationId xmlns:a16="http://schemas.microsoft.com/office/drawing/2014/main" id="{34A534BB-1B8F-A75B-85F1-6C35FFAB4F7E}"/>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z="1200" smtClean="0"/>
              <a:pPr/>
              <a:t>‹#›</a:t>
            </a:fld>
            <a:endParaRPr lang="en-US" sz="1200"/>
          </a:p>
        </p:txBody>
      </p:sp>
      <p:sp>
        <p:nvSpPr>
          <p:cNvPr id="26" name="Text Placeholder 29">
            <a:extLst>
              <a:ext uri="{FF2B5EF4-FFF2-40B4-BE49-F238E27FC236}">
                <a16:creationId xmlns:a16="http://schemas.microsoft.com/office/drawing/2014/main" id="{6F64EEF6-CC47-9FC4-D604-71A1FF7C36D8}"/>
              </a:ext>
            </a:extLst>
          </p:cNvPr>
          <p:cNvSpPr>
            <a:spLocks noGrp="1"/>
          </p:cNvSpPr>
          <p:nvPr>
            <p:ph type="body" sz="quarter" idx="15" hasCustomPrompt="1"/>
          </p:nvPr>
        </p:nvSpPr>
        <p:spPr>
          <a:xfrm>
            <a:off x="630275" y="77285"/>
            <a:ext cx="3846787" cy="313932"/>
          </a:xfrm>
        </p:spPr>
        <p:txBody>
          <a:bodyPr/>
          <a:lstStyle>
            <a:lvl1pPr marL="0" indent="0" algn="l">
              <a:buNone/>
              <a:defRPr sz="1600" b="1" i="0">
                <a:solidFill>
                  <a:schemeClr val="bg1"/>
                </a:solidFill>
                <a:latin typeface="Arial Narrow" panose="020B0604020202020204" pitchFamily="34" charset="0"/>
                <a:cs typeface="Arial Narrow" panose="020B0604020202020204" pitchFamily="34" charset="0"/>
              </a:defRPr>
            </a:lvl1pPr>
            <a:lvl2pPr>
              <a:defRPr sz="2400">
                <a:solidFill>
                  <a:schemeClr val="bg1"/>
                </a:solidFill>
              </a:defRPr>
            </a:lvl2pPr>
            <a:lvl3pPr>
              <a:defRPr sz="2400">
                <a:solidFill>
                  <a:schemeClr val="bg1"/>
                </a:solidFill>
              </a:defRPr>
            </a:lvl3pPr>
            <a:lvl4pPr>
              <a:defRPr sz="2400">
                <a:solidFill>
                  <a:schemeClr val="bg1"/>
                </a:solidFill>
              </a:defRPr>
            </a:lvl4pPr>
            <a:lvl5pPr>
              <a:defRPr sz="2400">
                <a:solidFill>
                  <a:schemeClr val="bg1"/>
                </a:solidFill>
              </a:defRPr>
            </a:lvl5pPr>
          </a:lstStyle>
          <a:p>
            <a:pPr lvl="0"/>
            <a:r>
              <a:rPr lang="en-US"/>
              <a:t>EARTH SCIENCE DIVISION - EARTH ACTION</a:t>
            </a:r>
          </a:p>
        </p:txBody>
      </p:sp>
      <p:sp>
        <p:nvSpPr>
          <p:cNvPr id="4" name="Title 3">
            <a:extLst>
              <a:ext uri="{FF2B5EF4-FFF2-40B4-BE49-F238E27FC236}">
                <a16:creationId xmlns:a16="http://schemas.microsoft.com/office/drawing/2014/main" id="{CECD16D5-5625-E38F-1213-326125F981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357299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1680">
          <p15:clr>
            <a:srgbClr val="FBAE40"/>
          </p15:clr>
        </p15:guide>
        <p15:guide id="2" pos="384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519D9-BEC9-1624-A4FC-352DD2CB5B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EEAFFAA-B600-66C2-5B4B-0E4B5F2544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939BF68-5D93-6F1E-55BC-117B9B690F7A}"/>
              </a:ext>
            </a:extLst>
          </p:cNvPr>
          <p:cNvSpPr>
            <a:spLocks noGrp="1"/>
          </p:cNvSpPr>
          <p:nvPr>
            <p:ph type="dt" sz="half" idx="10"/>
          </p:nvPr>
        </p:nvSpPr>
        <p:spPr/>
        <p:txBody>
          <a:bodyPr/>
          <a:lstStyle/>
          <a:p>
            <a:fld id="{461B942A-C9E0-4246-ADF0-AECC099D34E6}" type="datetimeFigureOut">
              <a:rPr lang="en-US" smtClean="0"/>
              <a:t>4/20/2026</a:t>
            </a:fld>
            <a:endParaRPr lang="en-US"/>
          </a:p>
        </p:txBody>
      </p:sp>
      <p:sp>
        <p:nvSpPr>
          <p:cNvPr id="5" name="Footer Placeholder 4">
            <a:extLst>
              <a:ext uri="{FF2B5EF4-FFF2-40B4-BE49-F238E27FC236}">
                <a16:creationId xmlns:a16="http://schemas.microsoft.com/office/drawing/2014/main" id="{3D19EC1B-8C84-1721-DFBC-90477EB282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A7EB4-C18D-2361-1987-B106DF72240E}"/>
              </a:ext>
            </a:extLst>
          </p:cNvPr>
          <p:cNvSpPr>
            <a:spLocks noGrp="1"/>
          </p:cNvSpPr>
          <p:nvPr>
            <p:ph type="sldNum" sz="quarter" idx="12"/>
          </p:nvPr>
        </p:nvSpPr>
        <p:spPr/>
        <p:txBody>
          <a:bodyPr/>
          <a:lstStyle/>
          <a:p>
            <a:fld id="{A89129EE-1859-43CE-8A57-A3ECCC064FC9}" type="slidenum">
              <a:rPr lang="en-US" smtClean="0"/>
              <a:t>‹#›</a:t>
            </a:fld>
            <a:endParaRPr lang="en-US"/>
          </a:p>
        </p:txBody>
      </p:sp>
    </p:spTree>
    <p:extLst>
      <p:ext uri="{BB962C8B-B14F-4D97-AF65-F5344CB8AC3E}">
        <p14:creationId xmlns:p14="http://schemas.microsoft.com/office/powerpoint/2010/main" val="35399046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userDrawn="1">
  <p:cSld name="11_Title and Content">
    <p:bg>
      <p:bgPr>
        <a:solidFill>
          <a:schemeClr val="tx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427E1A3-E8AE-E494-A560-E98168F616B3}"/>
              </a:ext>
            </a:extLst>
          </p:cNvPr>
          <p:cNvSpPr/>
          <p:nvPr userDrawn="1"/>
        </p:nvSpPr>
        <p:spPr>
          <a:xfrm>
            <a:off x="0" y="0"/>
            <a:ext cx="12192000" cy="6858000"/>
          </a:xfrm>
          <a:prstGeom prst="rect">
            <a:avLst/>
          </a:prstGeom>
          <a:gradFill flip="none" rotWithShape="1">
            <a:gsLst>
              <a:gs pos="28000">
                <a:srgbClr val="363B59">
                  <a:alpha val="0"/>
                </a:srgbClr>
              </a:gs>
              <a:gs pos="98000">
                <a:srgbClr val="363B59">
                  <a:alpha val="76000"/>
                </a:srgb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F429B396-D341-CD89-F22D-273DA83669AB}"/>
              </a:ext>
            </a:extLst>
          </p:cNvPr>
          <p:cNvSpPr>
            <a:spLocks noGrp="1"/>
          </p:cNvSpPr>
          <p:nvPr>
            <p:ph idx="20" hasCustomPrompt="1"/>
          </p:nvPr>
        </p:nvSpPr>
        <p:spPr>
          <a:xfrm>
            <a:off x="5266238" y="6231411"/>
            <a:ext cx="6435767" cy="307777"/>
          </a:xfrm>
        </p:spPr>
        <p:txBody>
          <a:bodyPr wrap="square">
            <a:spAutoFit/>
          </a:bodyPr>
          <a:lstStyle>
            <a:lvl1pPr>
              <a:defRPr sz="1400" b="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CAPTION – Caption text here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5266238" y="2714388"/>
            <a:ext cx="6435767" cy="335989"/>
          </a:xfrm>
        </p:spPr>
        <p:txBody>
          <a:bodyPr wrap="square">
            <a:spAutoFit/>
          </a:bodyPr>
          <a:lstStyle>
            <a:lvl1pPr>
              <a:lnSpc>
                <a:spcPct val="100000"/>
              </a:lnSpc>
              <a:buFontTx/>
              <a:buNone/>
              <a:defRPr>
                <a:solidFill>
                  <a:schemeClr val="bg1"/>
                </a:solidFill>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algn="l" rtl="0" fontAlgn="base">
              <a:lnSpc>
                <a:spcPts val="1875"/>
              </a:lnSpc>
              <a:buFont typeface="Arial" panose="020B0604020202020204" pitchFamily="34" charset="0"/>
              <a:buChar char="•"/>
            </a:pPr>
            <a:endParaRPr lang="en-US" b="0" i="0" u="none" strike="noStrike">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5220517" y="1656498"/>
            <a:ext cx="6481488" cy="480131"/>
          </a:xfrm>
        </p:spPr>
        <p:txBody>
          <a:bodyPr wrap="square">
            <a:spAutoFit/>
          </a:bodyPr>
          <a:lstStyle>
            <a:lvl1pPr>
              <a:defRPr sz="2800" b="0">
                <a:solidFill>
                  <a:schemeClr val="bg1"/>
                </a:solidFill>
                <a:latin typeface="Arial" panose="020B0604020202020204" pitchFamily="34" charset="0"/>
                <a:cs typeface="Arial" panose="020B0604020202020204" pitchFamily="34" charset="0"/>
              </a:defRPr>
            </a:lvl1pPr>
          </a:lstStyle>
          <a:p>
            <a:endParaRPr lang="en-US"/>
          </a:p>
        </p:txBody>
      </p:sp>
      <p:sp>
        <p:nvSpPr>
          <p:cNvPr id="16" name="Slide Number Placeholder 5">
            <a:extLst>
              <a:ext uri="{FF2B5EF4-FFF2-40B4-BE49-F238E27FC236}">
                <a16:creationId xmlns:a16="http://schemas.microsoft.com/office/drawing/2014/main" id="{9C0D16C8-00C9-77D6-73C7-E0CE7E2A09A5}"/>
              </a:ext>
            </a:extLst>
          </p:cNvPr>
          <p:cNvSpPr txBox="1">
            <a:spLocks/>
          </p:cNvSpPr>
          <p:nvPr userDrawn="1"/>
        </p:nvSpPr>
        <p:spPr>
          <a:xfrm>
            <a:off x="9382698" y="6454421"/>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pPr/>
              <a:t>‹#›</a:t>
            </a:fld>
            <a:endParaRPr lang="en-US"/>
          </a:p>
        </p:txBody>
      </p:sp>
    </p:spTree>
    <p:extLst>
      <p:ext uri="{BB962C8B-B14F-4D97-AF65-F5344CB8AC3E}">
        <p14:creationId xmlns:p14="http://schemas.microsoft.com/office/powerpoint/2010/main" val="19510004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50D6BE-EC7A-19A3-12E7-4D67D1BFC58D}"/>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15C11AC-7C60-3DBB-9E46-1266D04EAC4D}"/>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olorful, tableware, dishware&#10;&#10;AI-generated content may be incorrect.">
            <a:extLst>
              <a:ext uri="{FF2B5EF4-FFF2-40B4-BE49-F238E27FC236}">
                <a16:creationId xmlns:a16="http://schemas.microsoft.com/office/drawing/2014/main" id="{2345C704-5A9C-7613-25B2-E3B80BACC28C}"/>
              </a:ext>
            </a:extLst>
          </p:cNvPr>
          <p:cNvPicPr>
            <a:picLocks noChangeAspect="1"/>
          </p:cNvPicPr>
          <p:nvPr userDrawn="1"/>
        </p:nvPicPr>
        <p:blipFill>
          <a:blip r:embed="rId2"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Text&#10;&#10;AI-generated content may be incorrect.">
            <a:extLst>
              <a:ext uri="{FF2B5EF4-FFF2-40B4-BE49-F238E27FC236}">
                <a16:creationId xmlns:a16="http://schemas.microsoft.com/office/drawing/2014/main" id="{A27EFC02-093A-ED80-EC3C-821F7246BB4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63920" y="247278"/>
            <a:ext cx="2768163" cy="1082101"/>
          </a:xfrm>
          <a:prstGeom prst="rect">
            <a:avLst/>
          </a:prstGeom>
        </p:spPr>
      </p:pic>
      <p:sp>
        <p:nvSpPr>
          <p:cNvPr id="10" name="TextBox 9">
            <a:extLst>
              <a:ext uri="{FF2B5EF4-FFF2-40B4-BE49-F238E27FC236}">
                <a16:creationId xmlns:a16="http://schemas.microsoft.com/office/drawing/2014/main" id="{6A2116FD-600B-AC2E-533C-69DA27E977D1}"/>
              </a:ext>
            </a:extLst>
          </p:cNvPr>
          <p:cNvSpPr txBox="1"/>
          <p:nvPr userDrawn="1"/>
        </p:nvSpPr>
        <p:spPr>
          <a:xfrm>
            <a:off x="376478" y="2815048"/>
            <a:ext cx="3707704" cy="1195199"/>
          </a:xfrm>
          <a:prstGeom prst="rect">
            <a:avLst/>
          </a:prstGeom>
          <a:noFill/>
        </p:spPr>
        <p:txBody>
          <a:bodyPr wrap="square" rtlCol="0" anchor="ctr">
            <a:spAutoFit/>
          </a:bodyPr>
          <a:lstStyle/>
          <a:p>
            <a:pPr>
              <a:lnSpc>
                <a:spcPts val="4300"/>
              </a:lnSpc>
            </a:pPr>
            <a:r>
              <a:rPr lang="en-US" sz="4300" b="0" i="0">
                <a:solidFill>
                  <a:schemeClr val="bg1"/>
                </a:solidFill>
                <a:latin typeface="Arial" panose="020B0604020202020204" pitchFamily="34" charset="0"/>
                <a:cs typeface="Arial" panose="020B0604020202020204" pitchFamily="34" charset="0"/>
              </a:rPr>
              <a:t>Presentation </a:t>
            </a:r>
            <a:br>
              <a:rPr lang="en-US" sz="4300" b="0" i="0">
                <a:solidFill>
                  <a:schemeClr val="bg1"/>
                </a:solidFill>
                <a:latin typeface="Arial" panose="020B0604020202020204" pitchFamily="34" charset="0"/>
                <a:cs typeface="Arial" panose="020B0604020202020204" pitchFamily="34" charset="0"/>
              </a:rPr>
            </a:br>
            <a:r>
              <a:rPr lang="en-US" sz="4300" b="1" i="0">
                <a:solidFill>
                  <a:schemeClr val="bg1"/>
                </a:solidFill>
                <a:latin typeface="Arial" panose="020B0604020202020204" pitchFamily="34" charset="0"/>
                <a:cs typeface="Arial" panose="020B0604020202020204" pitchFamily="34" charset="0"/>
              </a:rPr>
              <a:t>Template</a:t>
            </a:r>
          </a:p>
        </p:txBody>
      </p:sp>
      <p:pic>
        <p:nvPicPr>
          <p:cNvPr id="16" name="Picture 15" descr="A black background with white text&#10;&#10;AI-generated content may be incorrect.">
            <a:extLst>
              <a:ext uri="{FF2B5EF4-FFF2-40B4-BE49-F238E27FC236}">
                <a16:creationId xmlns:a16="http://schemas.microsoft.com/office/drawing/2014/main" id="{23B14CD4-32ED-837B-F2A8-F1331AE4893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22" name="Picture 21" descr="A picture containing transport, aircraft, airplane&#10;&#10;AI-generated content may be incorrect.">
            <a:extLst>
              <a:ext uri="{FF2B5EF4-FFF2-40B4-BE49-F238E27FC236}">
                <a16:creationId xmlns:a16="http://schemas.microsoft.com/office/drawing/2014/main" id="{683ECF92-0EAC-8D65-290B-1C4DE4E10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24" name="Picture 23" descr="A satellite in space&#10;&#10;AI-generated content may be incorrect.">
            <a:extLst>
              <a:ext uri="{FF2B5EF4-FFF2-40B4-BE49-F238E27FC236}">
                <a16:creationId xmlns:a16="http://schemas.microsoft.com/office/drawing/2014/main" id="{F412F209-E5E3-14EB-86F4-4D984D1D1DBF}"/>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
        <p:nvSpPr>
          <p:cNvPr id="2" name="TextBox 1">
            <a:extLst>
              <a:ext uri="{FF2B5EF4-FFF2-40B4-BE49-F238E27FC236}">
                <a16:creationId xmlns:a16="http://schemas.microsoft.com/office/drawing/2014/main" id="{8EE36388-4FDF-220E-C4CE-36AD8D3F06A8}"/>
              </a:ext>
            </a:extLst>
          </p:cNvPr>
          <p:cNvSpPr txBox="1"/>
          <p:nvPr userDrawn="1"/>
        </p:nvSpPr>
        <p:spPr>
          <a:xfrm>
            <a:off x="374863" y="5063334"/>
            <a:ext cx="4272088" cy="892552"/>
          </a:xfrm>
          <a:prstGeom prst="rect">
            <a:avLst/>
          </a:prstGeom>
          <a:noFill/>
        </p:spPr>
        <p:txBody>
          <a:bodyPr wrap="square" rtlCol="0">
            <a:spAutoFit/>
          </a:bodyPr>
          <a:lstStyle/>
          <a:p>
            <a:r>
              <a:rPr lang="en-US" sz="1300">
                <a:solidFill>
                  <a:schemeClr val="bg1"/>
                </a:solidFill>
              </a:rPr>
              <a:t>This is the Earth Science Presentation template. </a:t>
            </a:r>
            <a:br>
              <a:rPr lang="en-US" sz="1300">
                <a:solidFill>
                  <a:schemeClr val="bg1"/>
                </a:solidFill>
              </a:rPr>
            </a:br>
            <a:r>
              <a:rPr lang="en-US" sz="1300">
                <a:solidFill>
                  <a:schemeClr val="bg1"/>
                </a:solidFill>
              </a:rPr>
              <a:t>This template has been approved by OCOMM, SMD, and ESD leadership. If you need more assistance, please visit the </a:t>
            </a:r>
            <a:r>
              <a:rPr lang="en-US" sz="1300" b="1" i="0" kern="1200">
                <a:solidFill>
                  <a:schemeClr val="bg1"/>
                </a:solidFill>
                <a:effectLst/>
                <a:latin typeface="+mn-lt"/>
                <a:ea typeface="+mn-ea"/>
                <a:cs typeface="+mn-cs"/>
                <a:hlinkClick r:id="rId7">
                  <a:extLst>
                    <a:ext uri="{A12FA001-AC4F-418D-AE19-62706E023703}">
                      <ahyp:hlinkClr xmlns:ahyp="http://schemas.microsoft.com/office/drawing/2018/hyperlinkcolor" val="tx"/>
                    </a:ext>
                  </a:extLst>
                </a:hlinkClick>
              </a:rPr>
              <a:t>PowerPoint for Windows training site</a:t>
            </a:r>
            <a:endParaRPr lang="en-US" sz="1300" b="1" i="0" kern="1200">
              <a:solidFill>
                <a:schemeClr val="bg1"/>
              </a:solidFill>
              <a:effectLst/>
              <a:latin typeface="+mn-lt"/>
              <a:ea typeface="+mn-ea"/>
              <a:cs typeface="+mn-cs"/>
            </a:endParaRPr>
          </a:p>
        </p:txBody>
      </p:sp>
      <p:sp>
        <p:nvSpPr>
          <p:cNvPr id="4" name="Rectangle 3">
            <a:extLst>
              <a:ext uri="{FF2B5EF4-FFF2-40B4-BE49-F238E27FC236}">
                <a16:creationId xmlns:a16="http://schemas.microsoft.com/office/drawing/2014/main" id="{ED95DF39-5B26-3512-B812-1F2A2089E92B}"/>
              </a:ext>
            </a:extLst>
          </p:cNvPr>
          <p:cNvSpPr/>
          <p:nvPr userDrawn="1"/>
        </p:nvSpPr>
        <p:spPr>
          <a:xfrm rot="10800000">
            <a:off x="-225289" y="4836134"/>
            <a:ext cx="4082911" cy="1375980"/>
          </a:xfrm>
          <a:prstGeom prst="rect">
            <a:avLst/>
          </a:prstGeom>
          <a:noFill/>
          <a:ln w="66675">
            <a:gradFill>
              <a:gsLst>
                <a:gs pos="8000">
                  <a:schemeClr val="bg1">
                    <a:alpha val="0"/>
                  </a:schemeClr>
                </a:gs>
                <a:gs pos="33000">
                  <a:srgbClr val="00B4F0">
                    <a:alpha val="71528"/>
                  </a:srgbClr>
                </a:gs>
                <a:gs pos="70000">
                  <a:srgbClr val="0064AE"/>
                </a:gs>
                <a:gs pos="100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771602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Information Slide 1">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7C53BA4-FE12-1B4F-09B3-CCBA017D1463}"/>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E11229B-54CC-F16F-B79A-D92BCAF2E7FC}"/>
              </a:ext>
            </a:extLst>
          </p:cNvPr>
          <p:cNvSpPr txBox="1"/>
          <p:nvPr userDrawn="1"/>
        </p:nvSpPr>
        <p:spPr>
          <a:xfrm>
            <a:off x="764088"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10" name="TextBox 9">
            <a:extLst>
              <a:ext uri="{FF2B5EF4-FFF2-40B4-BE49-F238E27FC236}">
                <a16:creationId xmlns:a16="http://schemas.microsoft.com/office/drawing/2014/main" id="{2506B8CC-29F7-399F-3054-AF8551B0891D}"/>
              </a:ext>
            </a:extLst>
          </p:cNvPr>
          <p:cNvSpPr txBox="1"/>
          <p:nvPr userDrawn="1"/>
        </p:nvSpPr>
        <p:spPr>
          <a:xfrm>
            <a:off x="4045400"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1" name="TextBox 10">
            <a:extLst>
              <a:ext uri="{FF2B5EF4-FFF2-40B4-BE49-F238E27FC236}">
                <a16:creationId xmlns:a16="http://schemas.microsoft.com/office/drawing/2014/main" id="{C2946CAA-7011-1F0F-345E-4F6AF40A6BAD}"/>
              </a:ext>
            </a:extLst>
          </p:cNvPr>
          <p:cNvSpPr txBox="1"/>
          <p:nvPr userDrawn="1"/>
        </p:nvSpPr>
        <p:spPr>
          <a:xfrm>
            <a:off x="7772052"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3" name="Straight Connector 12">
            <a:extLst>
              <a:ext uri="{FF2B5EF4-FFF2-40B4-BE49-F238E27FC236}">
                <a16:creationId xmlns:a16="http://schemas.microsoft.com/office/drawing/2014/main" id="{C4E0B934-442B-6197-3A6C-AAF42F8AFC8A}"/>
              </a:ext>
            </a:extLst>
          </p:cNvPr>
          <p:cNvCxnSpPr/>
          <p:nvPr userDrawn="1"/>
        </p:nvCxnSpPr>
        <p:spPr>
          <a:xfrm>
            <a:off x="913863"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E1C2130-427A-1950-589F-32F71DBD96A8}"/>
              </a:ext>
            </a:extLst>
          </p:cNvPr>
          <p:cNvCxnSpPr/>
          <p:nvPr userDrawn="1"/>
        </p:nvCxnSpPr>
        <p:spPr>
          <a:xfrm>
            <a:off x="4185274"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26478BE-2B64-8BD2-50B0-5477328C54C5}"/>
              </a:ext>
            </a:extLst>
          </p:cNvPr>
          <p:cNvCxnSpPr>
            <a:cxnSpLocks/>
          </p:cNvCxnSpPr>
          <p:nvPr userDrawn="1"/>
        </p:nvCxnSpPr>
        <p:spPr>
          <a:xfrm>
            <a:off x="7899400" y="1664660"/>
            <a:ext cx="0" cy="109124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258CFC74-9C21-0E4E-8948-26307C48B819}"/>
              </a:ext>
            </a:extLst>
          </p:cNvPr>
          <p:cNvSpPr txBox="1"/>
          <p:nvPr userDrawn="1"/>
        </p:nvSpPr>
        <p:spPr>
          <a:xfrm>
            <a:off x="1013534" y="1598928"/>
            <a:ext cx="2402766" cy="1015663"/>
          </a:xfrm>
          <a:prstGeom prst="rect">
            <a:avLst/>
          </a:prstGeom>
          <a:noFill/>
        </p:spPr>
        <p:txBody>
          <a:bodyPr wrap="square" rtlCol="0">
            <a:spAutoFit/>
          </a:bodyPr>
          <a:lstStyle/>
          <a:p>
            <a:pPr>
              <a:lnSpc>
                <a:spcPts val="1820"/>
              </a:lnSpc>
            </a:pPr>
            <a:r>
              <a:rPr lang="en-US" sz="1600">
                <a:solidFill>
                  <a:schemeClr val="bg1"/>
                </a:solidFill>
              </a:rPr>
              <a:t>On the </a:t>
            </a:r>
            <a:r>
              <a:rPr lang="en-US" sz="1600" b="1">
                <a:solidFill>
                  <a:schemeClr val="bg1"/>
                </a:solidFill>
              </a:rPr>
              <a:t>Home tab</a:t>
            </a:r>
            <a:r>
              <a:rPr lang="en-US" sz="1600">
                <a:solidFill>
                  <a:schemeClr val="bg1"/>
                </a:solidFill>
              </a:rPr>
              <a:t>, select the arrow next to </a:t>
            </a:r>
            <a:r>
              <a:rPr lang="en-US" sz="1600" b="1">
                <a:solidFill>
                  <a:schemeClr val="bg1"/>
                </a:solidFill>
              </a:rPr>
              <a:t>New Slide</a:t>
            </a:r>
            <a:r>
              <a:rPr lang="en-US" sz="1600">
                <a:solidFill>
                  <a:schemeClr val="bg1"/>
                </a:solidFill>
              </a:rPr>
              <a:t> to browse available designs.</a:t>
            </a:r>
            <a:endParaRPr lang="en-US" sz="1600">
              <a:solidFill>
                <a:schemeClr val="bg1"/>
              </a:solidFill>
              <a:effectLst/>
              <a:latin typeface="Arial" panose="020B0604020202020204" pitchFamily="34" charset="0"/>
            </a:endParaRPr>
          </a:p>
        </p:txBody>
      </p:sp>
      <p:sp>
        <p:nvSpPr>
          <p:cNvPr id="20" name="TextBox 19">
            <a:extLst>
              <a:ext uri="{FF2B5EF4-FFF2-40B4-BE49-F238E27FC236}">
                <a16:creationId xmlns:a16="http://schemas.microsoft.com/office/drawing/2014/main" id="{A1932AF4-957B-ADB2-DF25-F259E0730156}"/>
              </a:ext>
            </a:extLst>
          </p:cNvPr>
          <p:cNvSpPr txBox="1"/>
          <p:nvPr userDrawn="1"/>
        </p:nvSpPr>
        <p:spPr>
          <a:xfrm>
            <a:off x="4273433" y="1598928"/>
            <a:ext cx="2940168" cy="1015663"/>
          </a:xfrm>
          <a:prstGeom prst="rect">
            <a:avLst/>
          </a:prstGeom>
          <a:noFill/>
        </p:spPr>
        <p:txBody>
          <a:bodyPr wrap="square" rtlCol="0">
            <a:spAutoFit/>
          </a:bodyPr>
          <a:lstStyle/>
          <a:p>
            <a:pPr>
              <a:lnSpc>
                <a:spcPts val="1820"/>
              </a:lnSpc>
            </a:pPr>
            <a:r>
              <a:rPr lang="en-US" sz="1600">
                <a:solidFill>
                  <a:schemeClr val="bg1"/>
                </a:solidFill>
              </a:rPr>
              <a:t>From the pop-out menu, choose a slide design that suits your presentation—there are many options available.</a:t>
            </a:r>
            <a:endParaRPr lang="en-US" sz="1600">
              <a:solidFill>
                <a:schemeClr val="bg1"/>
              </a:solidFill>
              <a:effectLst/>
              <a:latin typeface="Arial" panose="020B0604020202020204" pitchFamily="34" charset="0"/>
            </a:endParaRPr>
          </a:p>
        </p:txBody>
      </p:sp>
      <p:sp>
        <p:nvSpPr>
          <p:cNvPr id="21" name="TextBox 20">
            <a:extLst>
              <a:ext uri="{FF2B5EF4-FFF2-40B4-BE49-F238E27FC236}">
                <a16:creationId xmlns:a16="http://schemas.microsoft.com/office/drawing/2014/main" id="{D535CABA-774A-9893-E86E-2AE9D3AE9E1D}"/>
              </a:ext>
            </a:extLst>
          </p:cNvPr>
          <p:cNvSpPr txBox="1"/>
          <p:nvPr userDrawn="1"/>
        </p:nvSpPr>
        <p:spPr>
          <a:xfrm>
            <a:off x="7987936" y="1598928"/>
            <a:ext cx="3734164" cy="1246495"/>
          </a:xfrm>
          <a:prstGeom prst="rect">
            <a:avLst/>
          </a:prstGeom>
          <a:noFill/>
        </p:spPr>
        <p:txBody>
          <a:bodyPr wrap="square" rtlCol="0">
            <a:spAutoFit/>
          </a:bodyPr>
          <a:lstStyle/>
          <a:p>
            <a:pPr>
              <a:lnSpc>
                <a:spcPts val="1820"/>
              </a:lnSpc>
            </a:pPr>
            <a:r>
              <a:rPr lang="en-US" sz="1600">
                <a:solidFill>
                  <a:schemeClr val="bg1"/>
                </a:solidFill>
              </a:rPr>
              <a:t>To change the design of the current slide, go to the </a:t>
            </a:r>
            <a:r>
              <a:rPr lang="en-US" sz="1600" b="1">
                <a:solidFill>
                  <a:schemeClr val="bg1"/>
                </a:solidFill>
              </a:rPr>
              <a:t>Home</a:t>
            </a:r>
            <a:r>
              <a:rPr lang="en-US" sz="1600">
                <a:solidFill>
                  <a:schemeClr val="bg1"/>
                </a:solidFill>
              </a:rPr>
              <a:t> </a:t>
            </a:r>
            <a:r>
              <a:rPr lang="en-US" sz="1600" b="1">
                <a:solidFill>
                  <a:schemeClr val="bg1"/>
                </a:solidFill>
              </a:rPr>
              <a:t>tab</a:t>
            </a:r>
            <a:r>
              <a:rPr lang="en-US" sz="1600">
                <a:solidFill>
                  <a:schemeClr val="bg1"/>
                </a:solidFill>
              </a:rPr>
              <a:t>, select </a:t>
            </a:r>
            <a:r>
              <a:rPr lang="en-US" sz="1600" b="1">
                <a:solidFill>
                  <a:schemeClr val="bg1"/>
                </a:solidFill>
              </a:rPr>
              <a:t>Layout</a:t>
            </a:r>
            <a:r>
              <a:rPr lang="en-US" sz="1600">
                <a:solidFill>
                  <a:schemeClr val="bg1"/>
                </a:solidFill>
              </a:rPr>
              <a:t>, and choose a different slide style from the pop-out window. It’s best to do this before you begin editing.</a:t>
            </a:r>
            <a:endParaRPr lang="en-US" sz="1600">
              <a:solidFill>
                <a:schemeClr val="bg1"/>
              </a:solidFill>
              <a:effectLst/>
              <a:latin typeface="Arial" panose="020B0604020202020204" pitchFamily="34" charset="0"/>
            </a:endParaRPr>
          </a:p>
        </p:txBody>
      </p:sp>
      <p:grpSp>
        <p:nvGrpSpPr>
          <p:cNvPr id="43" name="Group 42">
            <a:extLst>
              <a:ext uri="{FF2B5EF4-FFF2-40B4-BE49-F238E27FC236}">
                <a16:creationId xmlns:a16="http://schemas.microsoft.com/office/drawing/2014/main" id="{24BB7B79-44FA-D3F9-A31D-5C8ED52AA724}"/>
              </a:ext>
            </a:extLst>
          </p:cNvPr>
          <p:cNvGrpSpPr/>
          <p:nvPr userDrawn="1"/>
        </p:nvGrpSpPr>
        <p:grpSpPr>
          <a:xfrm>
            <a:off x="4171657" y="2759359"/>
            <a:ext cx="2670341" cy="2725852"/>
            <a:chOff x="4380674" y="2139753"/>
            <a:chExt cx="3207054" cy="3273722"/>
          </a:xfrm>
        </p:grpSpPr>
        <p:pic>
          <p:nvPicPr>
            <p:cNvPr id="42" name="Picture 41" descr="A screenshot of a computer&#10;&#10;AI-generated content may be incorrect.">
              <a:extLst>
                <a:ext uri="{FF2B5EF4-FFF2-40B4-BE49-F238E27FC236}">
                  <a16:creationId xmlns:a16="http://schemas.microsoft.com/office/drawing/2014/main" id="{F278DE4C-3FDF-6C5F-CAAF-8C00CAFABA0F}"/>
                </a:ext>
              </a:extLst>
            </p:cNvPr>
            <p:cNvPicPr>
              <a:picLocks noChangeAspect="1"/>
            </p:cNvPicPr>
            <p:nvPr userDrawn="1"/>
          </p:nvPicPr>
          <p:blipFill>
            <a:blip r:embed="rId2" cstate="screen">
              <a:extLst>
                <a:ext uri="{28A0092B-C50C-407E-A947-70E740481C1C}">
                  <a14:useLocalDpi xmlns:a14="http://schemas.microsoft.com/office/drawing/2010/main"/>
                </a:ext>
              </a:extLst>
            </a:blip>
            <a:srcRect l="456" b="5459"/>
            <a:stretch>
              <a:fillRect/>
            </a:stretch>
          </p:blipFill>
          <p:spPr>
            <a:xfrm>
              <a:off x="4380674" y="2139753"/>
              <a:ext cx="3207054" cy="3273722"/>
            </a:xfrm>
            <a:prstGeom prst="rect">
              <a:avLst/>
            </a:prstGeom>
          </p:spPr>
        </p:pic>
        <p:sp>
          <p:nvSpPr>
            <p:cNvPr id="32" name="Rectangle 31">
              <a:extLst>
                <a:ext uri="{FF2B5EF4-FFF2-40B4-BE49-F238E27FC236}">
                  <a16:creationId xmlns:a16="http://schemas.microsoft.com/office/drawing/2014/main" id="{4CA7D7E0-272C-8936-3C25-22326289D968}"/>
                </a:ext>
              </a:extLst>
            </p:cNvPr>
            <p:cNvSpPr/>
            <p:nvPr userDrawn="1"/>
          </p:nvSpPr>
          <p:spPr>
            <a:xfrm>
              <a:off x="4380674" y="2140193"/>
              <a:ext cx="313726" cy="225405"/>
            </a:xfrm>
            <a:prstGeom prst="rect">
              <a:avLst/>
            </a:prstGeom>
            <a:solidFill>
              <a:srgbClr val="964B1E">
                <a:alpha val="6372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0EEB869D-9FB7-6A1C-8440-92623FA18CD4}"/>
              </a:ext>
            </a:extLst>
          </p:cNvPr>
          <p:cNvGrpSpPr/>
          <p:nvPr userDrawn="1"/>
        </p:nvGrpSpPr>
        <p:grpSpPr>
          <a:xfrm>
            <a:off x="8038663" y="2988678"/>
            <a:ext cx="3111937" cy="2617843"/>
            <a:chOff x="8148582" y="2380593"/>
            <a:chExt cx="3710743" cy="3121574"/>
          </a:xfrm>
        </p:grpSpPr>
        <p:pic>
          <p:nvPicPr>
            <p:cNvPr id="45" name="Picture 44" descr="Graphical user interface&#10;&#10;AI-generated content may be incorrect.">
              <a:extLst>
                <a:ext uri="{FF2B5EF4-FFF2-40B4-BE49-F238E27FC236}">
                  <a16:creationId xmlns:a16="http://schemas.microsoft.com/office/drawing/2014/main" id="{BD1D3125-B698-4188-A28E-F52C782D53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b="19535"/>
            <a:stretch/>
          </p:blipFill>
          <p:spPr>
            <a:xfrm>
              <a:off x="8148582" y="2380593"/>
              <a:ext cx="3710743" cy="3121574"/>
            </a:xfrm>
            <a:prstGeom prst="rect">
              <a:avLst/>
            </a:prstGeom>
          </p:spPr>
        </p:pic>
        <p:sp>
          <p:nvSpPr>
            <p:cNvPr id="40" name="Rectangle 39">
              <a:extLst>
                <a:ext uri="{FF2B5EF4-FFF2-40B4-BE49-F238E27FC236}">
                  <a16:creationId xmlns:a16="http://schemas.microsoft.com/office/drawing/2014/main" id="{85DE103F-8734-7E67-CA51-348115A8CCA5}"/>
                </a:ext>
              </a:extLst>
            </p:cNvPr>
            <p:cNvSpPr/>
            <p:nvPr userDrawn="1"/>
          </p:nvSpPr>
          <p:spPr>
            <a:xfrm>
              <a:off x="8148582" y="2380593"/>
              <a:ext cx="541911" cy="146619"/>
            </a:xfrm>
            <a:prstGeom prst="rect">
              <a:avLst/>
            </a:prstGeom>
            <a:solidFill>
              <a:srgbClr val="964B1E">
                <a:alpha val="7880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3077019C-B0AA-6492-494A-63D512EF655F}"/>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Adding New Slides</a:t>
            </a:r>
          </a:p>
        </p:txBody>
      </p:sp>
      <p:sp>
        <p:nvSpPr>
          <p:cNvPr id="6" name="TextBox 5">
            <a:extLst>
              <a:ext uri="{FF2B5EF4-FFF2-40B4-BE49-F238E27FC236}">
                <a16:creationId xmlns:a16="http://schemas.microsoft.com/office/drawing/2014/main" id="{CF97089D-0D92-6445-4461-8E50FFA819A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grpSp>
        <p:nvGrpSpPr>
          <p:cNvPr id="12" name="Group 11">
            <a:extLst>
              <a:ext uri="{FF2B5EF4-FFF2-40B4-BE49-F238E27FC236}">
                <a16:creationId xmlns:a16="http://schemas.microsoft.com/office/drawing/2014/main" id="{2905D7D7-BEB9-6374-C365-8DC1F2484C69}"/>
              </a:ext>
            </a:extLst>
          </p:cNvPr>
          <p:cNvGrpSpPr/>
          <p:nvPr userDrawn="1"/>
        </p:nvGrpSpPr>
        <p:grpSpPr>
          <a:xfrm>
            <a:off x="1243011" y="3101852"/>
            <a:ext cx="1347773" cy="1598736"/>
            <a:chOff x="1757361" y="4159127"/>
            <a:chExt cx="1657352" cy="1965960"/>
          </a:xfrm>
        </p:grpSpPr>
        <p:pic>
          <p:nvPicPr>
            <p:cNvPr id="4" name="Picture 3" descr="Graphical user interface&#10;&#10;AI-generated content may be incorrect.">
              <a:extLst>
                <a:ext uri="{FF2B5EF4-FFF2-40B4-BE49-F238E27FC236}">
                  <a16:creationId xmlns:a16="http://schemas.microsoft.com/office/drawing/2014/main" id="{AE5026C5-EF04-078B-01EE-1B96AEA371A2}"/>
                </a:ext>
              </a:extLst>
            </p:cNvPr>
            <p:cNvPicPr>
              <a:picLocks noChangeAspect="1"/>
            </p:cNvPicPr>
            <p:nvPr userDrawn="1"/>
          </p:nvPicPr>
          <p:blipFill>
            <a:blip r:embed="rId4"/>
            <a:srcRect l="2777" r="6722"/>
            <a:stretch>
              <a:fillRect/>
            </a:stretch>
          </p:blipFill>
          <p:spPr>
            <a:xfrm>
              <a:off x="1757361" y="4159127"/>
              <a:ext cx="1657352" cy="1965960"/>
            </a:xfrm>
            <a:prstGeom prst="rect">
              <a:avLst/>
            </a:prstGeom>
          </p:spPr>
        </p:pic>
        <p:sp>
          <p:nvSpPr>
            <p:cNvPr id="5" name="Rectangle 4">
              <a:extLst>
                <a:ext uri="{FF2B5EF4-FFF2-40B4-BE49-F238E27FC236}">
                  <a16:creationId xmlns:a16="http://schemas.microsoft.com/office/drawing/2014/main" id="{86EE2F03-618D-40BF-694A-A452A776B329}"/>
                </a:ext>
              </a:extLst>
            </p:cNvPr>
            <p:cNvSpPr/>
            <p:nvPr userDrawn="1"/>
          </p:nvSpPr>
          <p:spPr>
            <a:xfrm>
              <a:off x="2995378" y="4159127"/>
              <a:ext cx="419335" cy="1965960"/>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0E966BE-3719-60DA-34D7-94DB2091E12C}"/>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FE26CB1-45C1-2DC6-34AC-472D60223C1A}"/>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58202067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Information Slide 2">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ABC7B4C-0B8E-58A4-D98F-7B86DD5E6F38}"/>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459C03F7-8E84-4422-5145-E84B7D274E00}"/>
              </a:ext>
            </a:extLst>
          </p:cNvPr>
          <p:cNvSpPr txBox="1"/>
          <p:nvPr userDrawn="1"/>
        </p:nvSpPr>
        <p:spPr>
          <a:xfrm>
            <a:off x="1920789" y="1949367"/>
            <a:ext cx="387041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a:solidFill>
                  <a:schemeClr val="bg1"/>
                </a:solidFill>
              </a:rPr>
              <a:t>This template uses the slide master feature, which locks some elements in place in the regular view. To view Masters, click on </a:t>
            </a:r>
            <a:r>
              <a:rPr lang="en-US" sz="1600" b="1">
                <a:solidFill>
                  <a:schemeClr val="bg1"/>
                </a:solidFill>
              </a:rPr>
              <a:t>View</a:t>
            </a:r>
            <a:r>
              <a:rPr lang="en-US" sz="1600" b="0">
                <a:solidFill>
                  <a:schemeClr val="bg1"/>
                </a:solidFill>
              </a:rPr>
              <a:t> in the </a:t>
            </a:r>
            <a:r>
              <a:rPr lang="en-US" sz="1600" b="1">
                <a:solidFill>
                  <a:schemeClr val="bg1"/>
                </a:solidFill>
              </a:rPr>
              <a:t>menu bar. </a:t>
            </a:r>
            <a:endParaRPr lang="en-US" sz="1600" b="0">
              <a:solidFill>
                <a:schemeClr val="bg1"/>
              </a:solidFill>
            </a:endParaRPr>
          </a:p>
        </p:txBody>
      </p:sp>
      <p:sp>
        <p:nvSpPr>
          <p:cNvPr id="9" name="TextBox 8">
            <a:extLst>
              <a:ext uri="{FF2B5EF4-FFF2-40B4-BE49-F238E27FC236}">
                <a16:creationId xmlns:a16="http://schemas.microsoft.com/office/drawing/2014/main" id="{32F6FB40-3429-800A-0B3F-82B3CFE8C6EE}"/>
              </a:ext>
            </a:extLst>
          </p:cNvPr>
          <p:cNvSpPr txBox="1"/>
          <p:nvPr userDrawn="1"/>
        </p:nvSpPr>
        <p:spPr>
          <a:xfrm>
            <a:off x="1632690" y="163621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cxnSp>
        <p:nvCxnSpPr>
          <p:cNvPr id="12" name="Straight Connector 11">
            <a:extLst>
              <a:ext uri="{FF2B5EF4-FFF2-40B4-BE49-F238E27FC236}">
                <a16:creationId xmlns:a16="http://schemas.microsoft.com/office/drawing/2014/main" id="{1AAA474B-967B-12F0-DAE2-FB01A437ED51}"/>
              </a:ext>
            </a:extLst>
          </p:cNvPr>
          <p:cNvCxnSpPr>
            <a:cxnSpLocks/>
          </p:cNvCxnSpPr>
          <p:nvPr userDrawn="1"/>
        </p:nvCxnSpPr>
        <p:spPr>
          <a:xfrm>
            <a:off x="1783002" y="2024524"/>
            <a:ext cx="0" cy="90441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descr="A picture containing text, parking, meter, outdoor&#10;&#10;AI-generated content may be incorrect.">
            <a:extLst>
              <a:ext uri="{FF2B5EF4-FFF2-40B4-BE49-F238E27FC236}">
                <a16:creationId xmlns:a16="http://schemas.microsoft.com/office/drawing/2014/main" id="{7D1AD34D-AB2F-C74F-022D-64AEAC2B8355}"/>
              </a:ext>
            </a:extLst>
          </p:cNvPr>
          <p:cNvPicPr>
            <a:picLocks noChangeAspect="1"/>
          </p:cNvPicPr>
          <p:nvPr userDrawn="1"/>
        </p:nvPicPr>
        <p:blipFill>
          <a:blip r:embed="rId2" cstate="screen">
            <a:extLst>
              <a:ext uri="{28A0092B-C50C-407E-A947-70E740481C1C}">
                <a14:useLocalDpi xmlns:a14="http://schemas.microsoft.com/office/drawing/2010/main"/>
              </a:ext>
            </a:extLst>
          </a:blip>
          <a:srcRect b="3088"/>
          <a:stretch/>
        </p:blipFill>
        <p:spPr>
          <a:xfrm>
            <a:off x="9012295" y="899553"/>
            <a:ext cx="1711608" cy="4766461"/>
          </a:xfrm>
          <a:prstGeom prst="rect">
            <a:avLst/>
          </a:prstGeom>
        </p:spPr>
      </p:pic>
      <p:sp>
        <p:nvSpPr>
          <p:cNvPr id="2" name="TextBox 1">
            <a:extLst>
              <a:ext uri="{FF2B5EF4-FFF2-40B4-BE49-F238E27FC236}">
                <a16:creationId xmlns:a16="http://schemas.microsoft.com/office/drawing/2014/main" id="{041BAC75-38F4-91D0-221E-DAE84875B35E}"/>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Slide Masters</a:t>
            </a:r>
          </a:p>
        </p:txBody>
      </p:sp>
      <p:sp>
        <p:nvSpPr>
          <p:cNvPr id="3" name="TextBox 2">
            <a:extLst>
              <a:ext uri="{FF2B5EF4-FFF2-40B4-BE49-F238E27FC236}">
                <a16:creationId xmlns:a16="http://schemas.microsoft.com/office/drawing/2014/main" id="{AAC05F76-9B85-69CD-C040-C0DE9B47435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6" name="TextBox 5">
            <a:extLst>
              <a:ext uri="{FF2B5EF4-FFF2-40B4-BE49-F238E27FC236}">
                <a16:creationId xmlns:a16="http://schemas.microsoft.com/office/drawing/2014/main" id="{04435AFB-35D6-B6D7-1C91-86209B7B27E6}"/>
              </a:ext>
            </a:extLst>
          </p:cNvPr>
          <p:cNvSpPr txBox="1"/>
          <p:nvPr userDrawn="1"/>
        </p:nvSpPr>
        <p:spPr>
          <a:xfrm>
            <a:off x="1920789" y="3548218"/>
            <a:ext cx="349787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Next, click on the </a:t>
            </a:r>
            <a:r>
              <a:rPr lang="en-US" sz="1600" b="1">
                <a:solidFill>
                  <a:schemeClr val="bg1"/>
                </a:solidFill>
                <a:effectLst/>
                <a:latin typeface="Arial" panose="020B0604020202020204" pitchFamily="34" charset="0"/>
              </a:rPr>
              <a:t>Slide Master button </a:t>
            </a:r>
            <a:r>
              <a:rPr lang="en-US" sz="1600">
                <a:solidFill>
                  <a:schemeClr val="bg1"/>
                </a:solidFill>
                <a:effectLst/>
                <a:latin typeface="Arial" panose="020B0604020202020204" pitchFamily="34" charset="0"/>
              </a:rPr>
              <a:t>to move/edit/delete elements that are on that chosen slide. </a:t>
            </a:r>
          </a:p>
        </p:txBody>
      </p:sp>
      <p:sp>
        <p:nvSpPr>
          <p:cNvPr id="7" name="TextBox 6">
            <a:extLst>
              <a:ext uri="{FF2B5EF4-FFF2-40B4-BE49-F238E27FC236}">
                <a16:creationId xmlns:a16="http://schemas.microsoft.com/office/drawing/2014/main" id="{92E14B29-CA6C-DB5C-AB70-E96A3A96B81A}"/>
              </a:ext>
            </a:extLst>
          </p:cNvPr>
          <p:cNvSpPr txBox="1"/>
          <p:nvPr userDrawn="1"/>
        </p:nvSpPr>
        <p:spPr>
          <a:xfrm>
            <a:off x="1632690" y="323506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8" name="Straight Connector 7">
            <a:extLst>
              <a:ext uri="{FF2B5EF4-FFF2-40B4-BE49-F238E27FC236}">
                <a16:creationId xmlns:a16="http://schemas.microsoft.com/office/drawing/2014/main" id="{B3A5FB08-6980-E54B-E5DB-34EFC4F8C48C}"/>
              </a:ext>
            </a:extLst>
          </p:cNvPr>
          <p:cNvCxnSpPr>
            <a:cxnSpLocks/>
          </p:cNvCxnSpPr>
          <p:nvPr userDrawn="1"/>
        </p:nvCxnSpPr>
        <p:spPr>
          <a:xfrm>
            <a:off x="1783002" y="3623375"/>
            <a:ext cx="0" cy="6535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FBEC63B-FF09-F76C-39FB-BC661C9FBFCF}"/>
              </a:ext>
            </a:extLst>
          </p:cNvPr>
          <p:cNvSpPr txBox="1"/>
          <p:nvPr userDrawn="1"/>
        </p:nvSpPr>
        <p:spPr>
          <a:xfrm>
            <a:off x="1920790" y="4914900"/>
            <a:ext cx="296553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Once done in Masters, click on the </a:t>
            </a:r>
            <a:r>
              <a:rPr lang="en-US" sz="1600" b="1">
                <a:solidFill>
                  <a:schemeClr val="bg1"/>
                </a:solidFill>
                <a:effectLst/>
                <a:latin typeface="Arial" panose="020B0604020202020204" pitchFamily="34" charset="0"/>
              </a:rPr>
              <a:t>Close Master </a:t>
            </a:r>
            <a:r>
              <a:rPr lang="en-US" sz="1600">
                <a:solidFill>
                  <a:schemeClr val="bg1"/>
                </a:solidFill>
                <a:effectLst/>
                <a:latin typeface="Arial" panose="020B0604020202020204" pitchFamily="34" charset="0"/>
              </a:rPr>
              <a:t>button. </a:t>
            </a:r>
          </a:p>
        </p:txBody>
      </p:sp>
      <p:sp>
        <p:nvSpPr>
          <p:cNvPr id="5" name="TextBox 4">
            <a:extLst>
              <a:ext uri="{FF2B5EF4-FFF2-40B4-BE49-F238E27FC236}">
                <a16:creationId xmlns:a16="http://schemas.microsoft.com/office/drawing/2014/main" id="{610AC864-CAB3-9F39-B9CF-CA5F786E42DE}"/>
              </a:ext>
            </a:extLst>
          </p:cNvPr>
          <p:cNvSpPr txBox="1"/>
          <p:nvPr userDrawn="1"/>
        </p:nvSpPr>
        <p:spPr>
          <a:xfrm>
            <a:off x="1632690" y="460175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0" name="Straight Connector 9">
            <a:extLst>
              <a:ext uri="{FF2B5EF4-FFF2-40B4-BE49-F238E27FC236}">
                <a16:creationId xmlns:a16="http://schemas.microsoft.com/office/drawing/2014/main" id="{9612BC49-6C00-2190-6102-39FCC16078C5}"/>
              </a:ext>
            </a:extLst>
          </p:cNvPr>
          <p:cNvCxnSpPr>
            <a:cxnSpLocks/>
          </p:cNvCxnSpPr>
          <p:nvPr userDrawn="1"/>
        </p:nvCxnSpPr>
        <p:spPr>
          <a:xfrm>
            <a:off x="1783002" y="4990057"/>
            <a:ext cx="0" cy="4249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grpSp>
        <p:nvGrpSpPr>
          <p:cNvPr id="25" name="Group 24">
            <a:extLst>
              <a:ext uri="{FF2B5EF4-FFF2-40B4-BE49-F238E27FC236}">
                <a16:creationId xmlns:a16="http://schemas.microsoft.com/office/drawing/2014/main" id="{6807025B-F853-3FDD-F149-C2FCD4BF145F}"/>
              </a:ext>
            </a:extLst>
          </p:cNvPr>
          <p:cNvGrpSpPr/>
          <p:nvPr userDrawn="1"/>
        </p:nvGrpSpPr>
        <p:grpSpPr>
          <a:xfrm>
            <a:off x="6029653" y="1835841"/>
            <a:ext cx="3165235" cy="393193"/>
            <a:chOff x="6275226" y="1343349"/>
            <a:chExt cx="2655495" cy="330065"/>
          </a:xfrm>
        </p:grpSpPr>
        <p:pic>
          <p:nvPicPr>
            <p:cNvPr id="22" name="Picture 21" descr="Text&#10;&#10;AI-generated content may be incorrect.">
              <a:extLst>
                <a:ext uri="{FF2B5EF4-FFF2-40B4-BE49-F238E27FC236}">
                  <a16:creationId xmlns:a16="http://schemas.microsoft.com/office/drawing/2014/main" id="{310DF3A1-FB93-0D2F-9F86-7BC3784C6DAC}"/>
                </a:ext>
              </a:extLst>
            </p:cNvPr>
            <p:cNvPicPr>
              <a:picLocks noChangeAspect="1"/>
            </p:cNvPicPr>
            <p:nvPr userDrawn="1"/>
          </p:nvPicPr>
          <p:blipFill>
            <a:blip r:embed="rId3"/>
            <a:stretch>
              <a:fillRect/>
            </a:stretch>
          </p:blipFill>
          <p:spPr>
            <a:xfrm>
              <a:off x="6275226" y="1343350"/>
              <a:ext cx="2653713" cy="330064"/>
            </a:xfrm>
            <a:prstGeom prst="rect">
              <a:avLst/>
            </a:prstGeom>
          </p:spPr>
        </p:pic>
        <p:sp>
          <p:nvSpPr>
            <p:cNvPr id="24" name="Rectangle 23">
              <a:extLst>
                <a:ext uri="{FF2B5EF4-FFF2-40B4-BE49-F238E27FC236}">
                  <a16:creationId xmlns:a16="http://schemas.microsoft.com/office/drawing/2014/main" id="{7B82B4DF-0B48-C8DC-D13C-1005797636D7}"/>
                </a:ext>
              </a:extLst>
            </p:cNvPr>
            <p:cNvSpPr/>
            <p:nvPr userDrawn="1"/>
          </p:nvSpPr>
          <p:spPr>
            <a:xfrm>
              <a:off x="8099701" y="1343349"/>
              <a:ext cx="831020" cy="330064"/>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F4F61933-9680-8C8B-FBF3-0B8A27770B31}"/>
              </a:ext>
            </a:extLst>
          </p:cNvPr>
          <p:cNvGrpSpPr/>
          <p:nvPr userDrawn="1"/>
        </p:nvGrpSpPr>
        <p:grpSpPr>
          <a:xfrm>
            <a:off x="6058818" y="2524479"/>
            <a:ext cx="3154680" cy="1504871"/>
            <a:chOff x="5798192" y="2365453"/>
            <a:chExt cx="3154680" cy="1504871"/>
          </a:xfrm>
        </p:grpSpPr>
        <p:pic>
          <p:nvPicPr>
            <p:cNvPr id="28" name="Picture 27" descr="Graphical user interface&#10;&#10;AI-generated content may be incorrect.">
              <a:extLst>
                <a:ext uri="{FF2B5EF4-FFF2-40B4-BE49-F238E27FC236}">
                  <a16:creationId xmlns:a16="http://schemas.microsoft.com/office/drawing/2014/main" id="{6927E0E3-286A-3B9F-EE5F-A554FAF04E65}"/>
                </a:ext>
              </a:extLst>
            </p:cNvPr>
            <p:cNvPicPr>
              <a:picLocks noChangeAspect="1"/>
            </p:cNvPicPr>
            <p:nvPr userDrawn="1"/>
          </p:nvPicPr>
          <p:blipFill>
            <a:blip r:embed="rId4"/>
            <a:srcRect l="4556" r="1553"/>
            <a:stretch>
              <a:fillRect/>
            </a:stretch>
          </p:blipFill>
          <p:spPr>
            <a:xfrm>
              <a:off x="5798192" y="2365453"/>
              <a:ext cx="3154680" cy="1504164"/>
            </a:xfrm>
            <a:prstGeom prst="rect">
              <a:avLst/>
            </a:prstGeom>
          </p:spPr>
        </p:pic>
        <p:sp>
          <p:nvSpPr>
            <p:cNvPr id="29" name="Rectangle 28">
              <a:extLst>
                <a:ext uri="{FF2B5EF4-FFF2-40B4-BE49-F238E27FC236}">
                  <a16:creationId xmlns:a16="http://schemas.microsoft.com/office/drawing/2014/main" id="{3F0221E2-83B1-1381-F376-2DF0EA75B89D}"/>
                </a:ext>
              </a:extLst>
            </p:cNvPr>
            <p:cNvSpPr/>
            <p:nvPr userDrawn="1"/>
          </p:nvSpPr>
          <p:spPr>
            <a:xfrm>
              <a:off x="7048499" y="2367445"/>
              <a:ext cx="961837" cy="150287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D61212A-0812-0FBD-DFF1-3BE2EA4FB6C1}"/>
              </a:ext>
            </a:extLst>
          </p:cNvPr>
          <p:cNvGrpSpPr/>
          <p:nvPr userDrawn="1"/>
        </p:nvGrpSpPr>
        <p:grpSpPr>
          <a:xfrm>
            <a:off x="7271303" y="4333949"/>
            <a:ext cx="1033393" cy="1284974"/>
            <a:chOff x="7010677" y="4347200"/>
            <a:chExt cx="1033393" cy="1284974"/>
          </a:xfrm>
        </p:grpSpPr>
        <p:pic>
          <p:nvPicPr>
            <p:cNvPr id="15" name="Picture 14" descr="Icon&#10;&#10;AI-generated content may be incorrect.">
              <a:extLst>
                <a:ext uri="{FF2B5EF4-FFF2-40B4-BE49-F238E27FC236}">
                  <a16:creationId xmlns:a16="http://schemas.microsoft.com/office/drawing/2014/main" id="{894E754B-B4EA-CDCA-D849-C8DC2AB13262}"/>
                </a:ext>
              </a:extLst>
            </p:cNvPr>
            <p:cNvPicPr>
              <a:picLocks noChangeAspect="1"/>
            </p:cNvPicPr>
            <p:nvPr userDrawn="1"/>
          </p:nvPicPr>
          <p:blipFill>
            <a:blip r:embed="rId5"/>
            <a:stretch>
              <a:fillRect/>
            </a:stretch>
          </p:blipFill>
          <p:spPr>
            <a:xfrm>
              <a:off x="7010677" y="4347200"/>
              <a:ext cx="1020390" cy="1284284"/>
            </a:xfrm>
            <a:prstGeom prst="rect">
              <a:avLst/>
            </a:prstGeom>
          </p:spPr>
        </p:pic>
        <p:sp>
          <p:nvSpPr>
            <p:cNvPr id="31" name="Rectangle 30">
              <a:extLst>
                <a:ext uri="{FF2B5EF4-FFF2-40B4-BE49-F238E27FC236}">
                  <a16:creationId xmlns:a16="http://schemas.microsoft.com/office/drawing/2014/main" id="{87C90E2F-B48C-751F-D840-050866B68702}"/>
                </a:ext>
              </a:extLst>
            </p:cNvPr>
            <p:cNvSpPr/>
            <p:nvPr userDrawn="1"/>
          </p:nvSpPr>
          <p:spPr>
            <a:xfrm>
              <a:off x="7015369" y="4348645"/>
              <a:ext cx="1028701" cy="128352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1AD95D3D-7842-5404-D846-F6817FEA2B8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A97CFD1-0315-30EB-20D0-46D1562949F4}"/>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59455510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Information Slide 3">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C89E832A-2192-316B-479F-27D9419E9EB5}"/>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3C56AA5-B111-A9BD-75E8-50B5A7E86242}"/>
              </a:ext>
            </a:extLst>
          </p:cNvPr>
          <p:cNvSpPr txBox="1"/>
          <p:nvPr userDrawn="1"/>
        </p:nvSpPr>
        <p:spPr>
          <a:xfrm>
            <a:off x="1064715" y="1801857"/>
            <a:ext cx="1853850" cy="2349361"/>
          </a:xfrm>
          <a:prstGeom prst="rect">
            <a:avLst/>
          </a:prstGeom>
          <a:noFill/>
        </p:spPr>
        <p:txBody>
          <a:bodyPr wrap="square" rtlCol="0">
            <a:spAutoFit/>
          </a:bodyPr>
          <a:lstStyle/>
          <a:p>
            <a:pPr>
              <a:lnSpc>
                <a:spcPts val="1820"/>
              </a:lnSpc>
              <a:buNone/>
            </a:pPr>
            <a:r>
              <a:rPr lang="en-US" sz="1600">
                <a:solidFill>
                  <a:schemeClr val="bg1"/>
                </a:solidFill>
                <a:effectLst/>
                <a:latin typeface="Arial" panose="020B0604020202020204" pitchFamily="34" charset="0"/>
              </a:rPr>
              <a:t>Right click on the background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a:p>
            <a:pPr>
              <a:lnSpc>
                <a:spcPts val="1820"/>
              </a:lnSpc>
              <a:spcBef>
                <a:spcPts val="1350"/>
              </a:spcBef>
            </a:pPr>
            <a:r>
              <a:rPr lang="en-US" sz="1600">
                <a:solidFill>
                  <a:schemeClr val="bg1"/>
                </a:solidFill>
                <a:effectLst/>
                <a:latin typeface="Arial" panose="020B0604020202020204" pitchFamily="34" charset="0"/>
              </a:rPr>
              <a:t>You can also click </a:t>
            </a:r>
            <a:r>
              <a:rPr lang="en-US" sz="1600" b="1">
                <a:solidFill>
                  <a:schemeClr val="bg1"/>
                </a:solidFill>
                <a:effectLst/>
                <a:latin typeface="Arial" panose="020B0604020202020204" pitchFamily="34" charset="0"/>
              </a:rPr>
              <a:t>Design</a:t>
            </a:r>
            <a:r>
              <a:rPr lang="en-US" sz="1600">
                <a:solidFill>
                  <a:schemeClr val="bg1"/>
                </a:solidFill>
                <a:effectLst/>
                <a:latin typeface="Arial" panose="020B0604020202020204" pitchFamily="34" charset="0"/>
              </a:rPr>
              <a:t> on the </a:t>
            </a:r>
            <a:r>
              <a:rPr lang="en-US" sz="1600" b="1">
                <a:solidFill>
                  <a:schemeClr val="bg1"/>
                </a:solidFill>
                <a:effectLst/>
                <a:latin typeface="Arial" panose="020B0604020202020204" pitchFamily="34" charset="0"/>
              </a:rPr>
              <a:t>menu bar</a:t>
            </a:r>
            <a:r>
              <a:rPr lang="en-US" sz="1600">
                <a:solidFill>
                  <a:schemeClr val="bg1"/>
                </a:solidFill>
                <a:effectLst/>
                <a:latin typeface="Arial" panose="020B0604020202020204" pitchFamily="34" charset="0"/>
              </a:rPr>
              <a:t>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p:txBody>
      </p:sp>
      <p:cxnSp>
        <p:nvCxnSpPr>
          <p:cNvPr id="16" name="Straight Connector 15">
            <a:extLst>
              <a:ext uri="{FF2B5EF4-FFF2-40B4-BE49-F238E27FC236}">
                <a16:creationId xmlns:a16="http://schemas.microsoft.com/office/drawing/2014/main" id="{F5BBB8BF-2CF5-ECF4-4DBF-6618BDDEC70C}"/>
              </a:ext>
            </a:extLst>
          </p:cNvPr>
          <p:cNvCxnSpPr>
            <a:cxnSpLocks/>
          </p:cNvCxnSpPr>
          <p:nvPr userDrawn="1"/>
        </p:nvCxnSpPr>
        <p:spPr>
          <a:xfrm>
            <a:off x="939452" y="1877014"/>
            <a:ext cx="0" cy="216528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F565AF2-0459-10BD-6AB5-283DB61A4A49}"/>
              </a:ext>
            </a:extLst>
          </p:cNvPr>
          <p:cNvSpPr txBox="1"/>
          <p:nvPr userDrawn="1"/>
        </p:nvSpPr>
        <p:spPr>
          <a:xfrm>
            <a:off x="79098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9" name="TextBox 28">
            <a:extLst>
              <a:ext uri="{FF2B5EF4-FFF2-40B4-BE49-F238E27FC236}">
                <a16:creationId xmlns:a16="http://schemas.microsoft.com/office/drawing/2014/main" id="{744A6CC1-9BAC-0444-9B4A-72493450BFB7}"/>
              </a:ext>
            </a:extLst>
          </p:cNvPr>
          <p:cNvSpPr txBox="1"/>
          <p:nvPr userDrawn="1"/>
        </p:nvSpPr>
        <p:spPr>
          <a:xfrm>
            <a:off x="596865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pic>
        <p:nvPicPr>
          <p:cNvPr id="32" name="Picture 31" descr="Graphical user interface, application&#10;&#10;AI-generated content may be incorrect.">
            <a:extLst>
              <a:ext uri="{FF2B5EF4-FFF2-40B4-BE49-F238E27FC236}">
                <a16:creationId xmlns:a16="http://schemas.microsoft.com/office/drawing/2014/main" id="{2C84CD7D-965C-07C7-F4BE-ED73664226E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45651" y="1392497"/>
            <a:ext cx="2368829" cy="3867476"/>
          </a:xfrm>
          <a:prstGeom prst="rect">
            <a:avLst/>
          </a:prstGeom>
        </p:spPr>
      </p:pic>
      <p:pic>
        <p:nvPicPr>
          <p:cNvPr id="36" name="Picture 35" descr="Graphical user interface, application&#10;&#10;AI-generated content may be incorrect.">
            <a:extLst>
              <a:ext uri="{FF2B5EF4-FFF2-40B4-BE49-F238E27FC236}">
                <a16:creationId xmlns:a16="http://schemas.microsoft.com/office/drawing/2014/main" id="{67600502-BA0A-3D13-655D-81972DE1A5A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973855" y="1351711"/>
            <a:ext cx="2286000" cy="4102100"/>
          </a:xfrm>
          <a:prstGeom prst="rect">
            <a:avLst/>
          </a:prstGeom>
        </p:spPr>
      </p:pic>
      <p:sp>
        <p:nvSpPr>
          <p:cNvPr id="3" name="TextBox 2">
            <a:extLst>
              <a:ext uri="{FF2B5EF4-FFF2-40B4-BE49-F238E27FC236}">
                <a16:creationId xmlns:a16="http://schemas.microsoft.com/office/drawing/2014/main" id="{3DA8B8E5-6C80-7DB4-D862-5BB48CD66A9E}"/>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Changing Slide Background</a:t>
            </a:r>
            <a:endParaRPr lang="en-US" sz="3000">
              <a:solidFill>
                <a:schemeClr val="bg1"/>
              </a:solidFill>
              <a:effectLst/>
              <a:latin typeface="Arial" panose="020B0604020202020204" pitchFamily="34" charset="0"/>
            </a:endParaRPr>
          </a:p>
        </p:txBody>
      </p:sp>
      <p:sp>
        <p:nvSpPr>
          <p:cNvPr id="4" name="TextBox 3">
            <a:extLst>
              <a:ext uri="{FF2B5EF4-FFF2-40B4-BE49-F238E27FC236}">
                <a16:creationId xmlns:a16="http://schemas.microsoft.com/office/drawing/2014/main" id="{76138385-0EA2-30B8-8FB9-3A15B7D6C689}"/>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7" name="Rectangle 6">
            <a:extLst>
              <a:ext uri="{FF2B5EF4-FFF2-40B4-BE49-F238E27FC236}">
                <a16:creationId xmlns:a16="http://schemas.microsoft.com/office/drawing/2014/main" id="{5B8B6D97-38B4-82BD-3562-DDE687534466}"/>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71D64EC-B16E-0228-0280-C7AFC4234CB6}"/>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
        <p:nvSpPr>
          <p:cNvPr id="2" name="TextBox 1">
            <a:extLst>
              <a:ext uri="{FF2B5EF4-FFF2-40B4-BE49-F238E27FC236}">
                <a16:creationId xmlns:a16="http://schemas.microsoft.com/office/drawing/2014/main" id="{1E7AE6B8-EB7C-51AD-DA85-47588857F93F}"/>
              </a:ext>
            </a:extLst>
          </p:cNvPr>
          <p:cNvSpPr txBox="1"/>
          <p:nvPr userDrawn="1"/>
        </p:nvSpPr>
        <p:spPr>
          <a:xfrm>
            <a:off x="6224392" y="1776805"/>
            <a:ext cx="2495064" cy="3529171"/>
          </a:xfrm>
          <a:prstGeom prst="rect">
            <a:avLst/>
          </a:prstGeom>
          <a:noFill/>
        </p:spPr>
        <p:txBody>
          <a:bodyPr wrap="square" rtlCol="0">
            <a:spAutoFit/>
          </a:bodyPr>
          <a:lstStyle/>
          <a:p>
            <a:pPr>
              <a:buNone/>
            </a:pPr>
            <a:r>
              <a:rPr lang="en-US" sz="1600">
                <a:solidFill>
                  <a:schemeClr val="bg1"/>
                </a:solidFill>
                <a:effectLst/>
                <a:latin typeface="Arial" panose="020B0604020202020204" pitchFamily="34" charset="0"/>
              </a:rPr>
              <a:t>In the </a:t>
            </a:r>
            <a:r>
              <a:rPr lang="en-US" sz="1600" b="1">
                <a:solidFill>
                  <a:schemeClr val="bg1"/>
                </a:solidFill>
                <a:effectLst/>
                <a:latin typeface="Arial" panose="020B0604020202020204" pitchFamily="34" charset="0"/>
              </a:rPr>
              <a:t>Format Background panel,</a:t>
            </a:r>
            <a:r>
              <a:rPr lang="en-US" sz="1600">
                <a:solidFill>
                  <a:schemeClr val="bg1"/>
                </a:solidFill>
                <a:effectLst/>
                <a:latin typeface="Arial" panose="020B0604020202020204" pitchFamily="34" charset="0"/>
              </a:rPr>
              <a:t> select </a:t>
            </a:r>
            <a:r>
              <a:rPr lang="en-US" sz="1600" b="1">
                <a:solidFill>
                  <a:schemeClr val="bg1"/>
                </a:solidFill>
                <a:effectLst/>
                <a:latin typeface="Arial" panose="020B0604020202020204" pitchFamily="34" charset="0"/>
              </a:rPr>
              <a:t>Picture or texture fill</a:t>
            </a:r>
            <a:r>
              <a:rPr lang="en-US" sz="1600">
                <a:solidFill>
                  <a:schemeClr val="bg1"/>
                </a:solidFill>
                <a:effectLst/>
                <a:latin typeface="Arial" panose="020B0604020202020204" pitchFamily="34" charset="0"/>
              </a:rPr>
              <a:t>. Click </a:t>
            </a:r>
            <a:r>
              <a:rPr lang="en-US" sz="1600" b="1">
                <a:solidFill>
                  <a:schemeClr val="bg1"/>
                </a:solidFill>
                <a:effectLst/>
                <a:latin typeface="Arial" panose="020B0604020202020204" pitchFamily="34" charset="0"/>
              </a:rPr>
              <a:t>Insert</a:t>
            </a:r>
            <a:r>
              <a:rPr lang="en-US" sz="1600">
                <a:solidFill>
                  <a:schemeClr val="bg1"/>
                </a:solidFill>
                <a:effectLst/>
                <a:latin typeface="Arial" panose="020B0604020202020204" pitchFamily="34" charset="0"/>
              </a:rPr>
              <a: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and select an image file. </a:t>
            </a:r>
          </a:p>
          <a:p>
            <a:pPr>
              <a:spcBef>
                <a:spcPts val="1350"/>
              </a:spcBef>
              <a:buNone/>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Transparency</a:t>
            </a:r>
            <a:r>
              <a:rPr lang="en-US" sz="1600">
                <a:solidFill>
                  <a:schemeClr val="bg1"/>
                </a:solidFill>
                <a:effectLst/>
                <a:latin typeface="Arial" panose="020B0604020202020204" pitchFamily="34" charset="0"/>
              </a:rPr>
              <a:t>, </a:t>
            </a:r>
            <a:r>
              <a:rPr lang="en-US" sz="1600" b="1">
                <a:solidFill>
                  <a:schemeClr val="bg1"/>
                </a:solidFill>
                <a:effectLst/>
                <a:latin typeface="Arial" panose="020B0604020202020204" pitchFamily="34" charset="0"/>
              </a:rPr>
              <a:t>Offset</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Picture</a:t>
            </a:r>
            <a:r>
              <a:rPr lang="en-US" sz="1600">
                <a:solidFill>
                  <a:schemeClr val="bg1"/>
                </a:solidFill>
                <a:effectLst/>
                <a:latin typeface="Arial" panose="020B0604020202020204" pitchFamily="34" charset="0"/>
              </a:rPr>
              <a:t> options to adjust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your image. </a:t>
            </a:r>
          </a:p>
          <a:p>
            <a:pPr>
              <a:spcBef>
                <a:spcPts val="1350"/>
              </a:spcBef>
            </a:pPr>
            <a:r>
              <a:rPr lang="en-US" sz="1400" b="1">
                <a:solidFill>
                  <a:schemeClr val="bg1"/>
                </a:solidFill>
                <a:effectLst/>
                <a:latin typeface="Arial" panose="020B0604020202020204" pitchFamily="34" charset="0"/>
              </a:rPr>
              <a:t>Note:</a:t>
            </a:r>
            <a:r>
              <a:rPr lang="en-US" sz="1400">
                <a:solidFill>
                  <a:schemeClr val="bg1"/>
                </a:solidFill>
                <a:effectLst/>
                <a:latin typeface="Arial" panose="020B0604020202020204" pitchFamily="34" charset="0"/>
              </a:rPr>
              <a:t> Satellite or atmospheric images work best as backgrounds. </a:t>
            </a:r>
            <a:br>
              <a:rPr lang="en-US" sz="1400">
                <a:solidFill>
                  <a:schemeClr val="bg1"/>
                </a:solidFill>
                <a:effectLst/>
                <a:latin typeface="Arial" panose="020B0604020202020204" pitchFamily="34" charset="0"/>
              </a:rPr>
            </a:br>
            <a:r>
              <a:rPr lang="en-US" sz="1400">
                <a:solidFill>
                  <a:schemeClr val="bg1"/>
                </a:solidFill>
                <a:effectLst/>
                <a:latin typeface="Arial" panose="020B0604020202020204" pitchFamily="34" charset="0"/>
              </a:rPr>
              <a:t>Think Earth Science! </a:t>
            </a:r>
          </a:p>
        </p:txBody>
      </p:sp>
      <p:cxnSp>
        <p:nvCxnSpPr>
          <p:cNvPr id="5" name="Straight Connector 4">
            <a:extLst>
              <a:ext uri="{FF2B5EF4-FFF2-40B4-BE49-F238E27FC236}">
                <a16:creationId xmlns:a16="http://schemas.microsoft.com/office/drawing/2014/main" id="{731AED52-C9E5-BE1B-5D39-8F3AA65FADED}"/>
              </a:ext>
            </a:extLst>
          </p:cNvPr>
          <p:cNvCxnSpPr>
            <a:cxnSpLocks/>
          </p:cNvCxnSpPr>
          <p:nvPr userDrawn="1"/>
        </p:nvCxnSpPr>
        <p:spPr>
          <a:xfrm>
            <a:off x="6096000" y="1877014"/>
            <a:ext cx="0" cy="3305723"/>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64764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Information Slide 4">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3F2809E-ACA8-D06F-9AB0-A32FE704AE5C}"/>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F521AE-E717-1BB9-7CC7-F2274571A276}"/>
              </a:ext>
            </a:extLst>
          </p:cNvPr>
          <p:cNvSpPr txBox="1"/>
          <p:nvPr userDrawn="1"/>
        </p:nvSpPr>
        <p:spPr>
          <a:xfrm>
            <a:off x="1265130" y="1143748"/>
            <a:ext cx="5273456" cy="2046714"/>
          </a:xfrm>
          <a:prstGeom prst="rect">
            <a:avLst/>
          </a:prstGeom>
          <a:noFill/>
        </p:spPr>
        <p:txBody>
          <a:bodyPr wrap="square" rtlCol="0" anchor="b">
            <a:spAutoFit/>
          </a:bodyPr>
          <a:lstStyle/>
          <a:p>
            <a:pPr>
              <a:lnSpc>
                <a:spcPct val="100000"/>
              </a:lnSpc>
              <a:buNone/>
            </a:pPr>
            <a:r>
              <a:rPr lang="en-US" sz="12700" b="1">
                <a:solidFill>
                  <a:schemeClr val="bg1"/>
                </a:solidFill>
                <a:effectLst/>
                <a:latin typeface="Arial" panose="020B0604020202020204" pitchFamily="34" charset="0"/>
              </a:rPr>
              <a:t>Arial</a:t>
            </a:r>
          </a:p>
        </p:txBody>
      </p:sp>
      <p:cxnSp>
        <p:nvCxnSpPr>
          <p:cNvPr id="18" name="Straight Connector 17">
            <a:extLst>
              <a:ext uri="{FF2B5EF4-FFF2-40B4-BE49-F238E27FC236}">
                <a16:creationId xmlns:a16="http://schemas.microsoft.com/office/drawing/2014/main" id="{05062210-B28E-532D-DF30-A4BADA9B5668}"/>
              </a:ext>
            </a:extLst>
          </p:cNvPr>
          <p:cNvCxnSpPr>
            <a:cxnSpLocks/>
          </p:cNvCxnSpPr>
          <p:nvPr userDrawn="1"/>
        </p:nvCxnSpPr>
        <p:spPr>
          <a:xfrm>
            <a:off x="8442542" y="676406"/>
            <a:ext cx="0" cy="477241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25543E63-D50E-63DC-36FA-B929F5FB588E}"/>
              </a:ext>
            </a:extLst>
          </p:cNvPr>
          <p:cNvSpPr txBox="1"/>
          <p:nvPr userDrawn="1"/>
        </p:nvSpPr>
        <p:spPr>
          <a:xfrm>
            <a:off x="1221289" y="2943935"/>
            <a:ext cx="3801648" cy="830997"/>
          </a:xfrm>
          <a:prstGeom prst="rect">
            <a:avLst/>
          </a:prstGeom>
          <a:noFill/>
        </p:spPr>
        <p:txBody>
          <a:bodyPr wrap="square" rtlCol="0" anchor="b">
            <a:spAutoFit/>
          </a:bodyPr>
          <a:lstStyle/>
          <a:p>
            <a:pPr>
              <a:spcBef>
                <a:spcPts val="1350"/>
              </a:spcBef>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Arial Bold</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Arial Regular</a:t>
            </a:r>
            <a:r>
              <a:rPr lang="en-US" sz="1600">
                <a:solidFill>
                  <a:schemeClr val="bg1"/>
                </a:solidFill>
                <a:effectLst/>
                <a:latin typeface="Arial" panose="020B0604020202020204" pitchFamily="34" charset="0"/>
              </a:rPr>
              <a:t> across all PowerPoint templates so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the design is consistent</a:t>
            </a:r>
          </a:p>
        </p:txBody>
      </p:sp>
      <p:sp>
        <p:nvSpPr>
          <p:cNvPr id="22" name="TextBox 21">
            <a:extLst>
              <a:ext uri="{FF2B5EF4-FFF2-40B4-BE49-F238E27FC236}">
                <a16:creationId xmlns:a16="http://schemas.microsoft.com/office/drawing/2014/main" id="{3D921653-96C3-9F87-0140-58E3CB7412A8}"/>
              </a:ext>
            </a:extLst>
          </p:cNvPr>
          <p:cNvSpPr txBox="1"/>
          <p:nvPr userDrawn="1"/>
        </p:nvSpPr>
        <p:spPr>
          <a:xfrm>
            <a:off x="1233814" y="4150631"/>
            <a:ext cx="4302689" cy="692497"/>
          </a:xfrm>
          <a:prstGeom prst="rect">
            <a:avLst/>
          </a:prstGeom>
          <a:noFill/>
        </p:spPr>
        <p:txBody>
          <a:bodyPr wrap="square" rtlCol="0" anchor="b">
            <a:spAutoFit/>
          </a:bodyPr>
          <a:lstStyle/>
          <a:p>
            <a:pPr>
              <a:buNone/>
            </a:pPr>
            <a:r>
              <a:rPr lang="en-US" sz="1300" b="1">
                <a:solidFill>
                  <a:schemeClr val="bg1"/>
                </a:solidFill>
                <a:effectLst/>
                <a:latin typeface="Arial" panose="020B0604020202020204" pitchFamily="34" charset="0"/>
              </a:rPr>
              <a:t>A B C D E F G H I J K L M N O P Q R S T U V W X Y Z</a:t>
            </a:r>
            <a:endParaRPr lang="en-US" sz="1300">
              <a:solidFill>
                <a:schemeClr val="bg1"/>
              </a:solidFill>
              <a:effectLst/>
              <a:latin typeface="Arial" panose="020B0604020202020204" pitchFamily="34" charset="0"/>
            </a:endParaRPr>
          </a:p>
          <a:p>
            <a:pPr>
              <a:buNone/>
            </a:pPr>
            <a:r>
              <a:rPr lang="en-US" sz="1300" b="1">
                <a:solidFill>
                  <a:schemeClr val="bg1"/>
                </a:solidFill>
                <a:effectLst/>
                <a:latin typeface="Arial" panose="020B0604020202020204" pitchFamily="34" charset="0"/>
              </a:rPr>
              <a:t>a b c d e f g h </a:t>
            </a:r>
            <a:r>
              <a:rPr lang="en-US" sz="1300" b="1" err="1">
                <a:solidFill>
                  <a:schemeClr val="bg1"/>
                </a:solidFill>
                <a:effectLst/>
                <a:latin typeface="Arial" panose="020B0604020202020204" pitchFamily="34" charset="0"/>
              </a:rPr>
              <a:t>i</a:t>
            </a:r>
            <a:r>
              <a:rPr lang="en-US" sz="1300" b="1">
                <a:solidFill>
                  <a:schemeClr val="bg1"/>
                </a:solidFill>
                <a:effectLst/>
                <a:latin typeface="Arial" panose="020B0604020202020204" pitchFamily="34" charset="0"/>
              </a:rPr>
              <a:t> j k l m n o p q r s t u v w x y z</a:t>
            </a:r>
            <a:endParaRPr lang="en-US" sz="1300">
              <a:solidFill>
                <a:schemeClr val="bg1"/>
              </a:solidFill>
              <a:effectLst/>
              <a:latin typeface="Arial" panose="020B0604020202020204" pitchFamily="34" charset="0"/>
            </a:endParaRPr>
          </a:p>
          <a:p>
            <a:r>
              <a:rPr lang="en-US" sz="1300" b="1">
                <a:solidFill>
                  <a:schemeClr val="bg1"/>
                </a:solidFill>
                <a:effectLst/>
                <a:latin typeface="Arial" panose="020B0604020202020204" pitchFamily="34" charset="0"/>
              </a:rPr>
              <a:t>1 2 3 4 5 6 7 8 9 0 ! ? , . : - + = @ $ %</a:t>
            </a:r>
            <a:endParaRPr lang="en-US" sz="1300">
              <a:solidFill>
                <a:schemeClr val="bg1"/>
              </a:solidFill>
              <a:effectLst/>
              <a:latin typeface="Arial" panose="020B0604020202020204" pitchFamily="34" charset="0"/>
            </a:endParaRPr>
          </a:p>
        </p:txBody>
      </p:sp>
      <p:sp>
        <p:nvSpPr>
          <p:cNvPr id="23" name="TextBox 22">
            <a:extLst>
              <a:ext uri="{FF2B5EF4-FFF2-40B4-BE49-F238E27FC236}">
                <a16:creationId xmlns:a16="http://schemas.microsoft.com/office/drawing/2014/main" id="{A66CD086-EBC3-C98B-1389-36A61203DC6F}"/>
              </a:ext>
            </a:extLst>
          </p:cNvPr>
          <p:cNvSpPr txBox="1"/>
          <p:nvPr userDrawn="1"/>
        </p:nvSpPr>
        <p:spPr>
          <a:xfrm>
            <a:off x="1233814" y="3872071"/>
            <a:ext cx="1772433" cy="323165"/>
          </a:xfrm>
          <a:prstGeom prst="rect">
            <a:avLst/>
          </a:prstGeom>
          <a:noFill/>
        </p:spPr>
        <p:txBody>
          <a:bodyPr wrap="square" rtlCol="0" anchor="b">
            <a:spAutoFit/>
          </a:bodyPr>
          <a:lstStyle/>
          <a:p>
            <a:pPr>
              <a:buNone/>
            </a:pPr>
            <a:r>
              <a:rPr lang="en-US" sz="1500" b="1">
                <a:solidFill>
                  <a:schemeClr val="bg1"/>
                </a:solidFill>
                <a:effectLst/>
                <a:latin typeface="Arial" panose="020B0604020202020204" pitchFamily="34" charset="0"/>
              </a:rPr>
              <a:t>Bold</a:t>
            </a:r>
            <a:endParaRPr lang="en-US" sz="1500">
              <a:solidFill>
                <a:schemeClr val="bg1"/>
              </a:solidFill>
              <a:effectLst/>
              <a:latin typeface="Arial" panose="020B0604020202020204" pitchFamily="34" charset="0"/>
            </a:endParaRPr>
          </a:p>
        </p:txBody>
      </p:sp>
      <p:sp>
        <p:nvSpPr>
          <p:cNvPr id="24" name="TextBox 23">
            <a:extLst>
              <a:ext uri="{FF2B5EF4-FFF2-40B4-BE49-F238E27FC236}">
                <a16:creationId xmlns:a16="http://schemas.microsoft.com/office/drawing/2014/main" id="{CC5D2C50-7D83-B653-60C7-F4A7EE7721E9}"/>
              </a:ext>
            </a:extLst>
          </p:cNvPr>
          <p:cNvSpPr txBox="1"/>
          <p:nvPr userDrawn="1"/>
        </p:nvSpPr>
        <p:spPr>
          <a:xfrm>
            <a:off x="1233814" y="4872251"/>
            <a:ext cx="1772433" cy="323165"/>
          </a:xfrm>
          <a:prstGeom prst="rect">
            <a:avLst/>
          </a:prstGeom>
          <a:noFill/>
        </p:spPr>
        <p:txBody>
          <a:bodyPr wrap="square" rtlCol="0" anchor="b">
            <a:spAutoFit/>
          </a:bodyPr>
          <a:lstStyle/>
          <a:p>
            <a:pPr>
              <a:buNone/>
            </a:pPr>
            <a:r>
              <a:rPr lang="en-US" sz="1500" b="0" i="0">
                <a:solidFill>
                  <a:schemeClr val="bg1"/>
                </a:solidFill>
                <a:effectLst/>
                <a:latin typeface="Arial" panose="020B0604020202020204" pitchFamily="34" charset="0"/>
                <a:cs typeface="Arial" panose="020B0604020202020204" pitchFamily="34" charset="0"/>
              </a:rPr>
              <a:t>Regular</a:t>
            </a:r>
          </a:p>
        </p:txBody>
      </p:sp>
      <p:sp>
        <p:nvSpPr>
          <p:cNvPr id="25" name="TextBox 24">
            <a:extLst>
              <a:ext uri="{FF2B5EF4-FFF2-40B4-BE49-F238E27FC236}">
                <a16:creationId xmlns:a16="http://schemas.microsoft.com/office/drawing/2014/main" id="{9827E355-EFBA-2E67-2E07-7A66A9908B1B}"/>
              </a:ext>
            </a:extLst>
          </p:cNvPr>
          <p:cNvSpPr txBox="1"/>
          <p:nvPr userDrawn="1"/>
        </p:nvSpPr>
        <p:spPr>
          <a:xfrm>
            <a:off x="1233814" y="5177051"/>
            <a:ext cx="4302689" cy="692497"/>
          </a:xfrm>
          <a:prstGeom prst="rect">
            <a:avLst/>
          </a:prstGeom>
          <a:noFill/>
        </p:spPr>
        <p:txBody>
          <a:bodyPr wrap="square" rtlCol="0" anchor="b">
            <a:spAutoFit/>
          </a:bodyPr>
          <a:lstStyle/>
          <a:p>
            <a:pPr>
              <a:buNone/>
            </a:pPr>
            <a:r>
              <a:rPr lang="en-US" sz="1300" b="0" i="0">
                <a:solidFill>
                  <a:schemeClr val="bg1"/>
                </a:solidFill>
                <a:effectLst/>
                <a:latin typeface="Arial" panose="020B0604020202020204" pitchFamily="34" charset="0"/>
                <a:cs typeface="Arial" panose="020B0604020202020204" pitchFamily="34" charset="0"/>
              </a:rPr>
              <a:t>A B C D E F G H I J K L M N O P Q R S T U V W X Y Z</a:t>
            </a:r>
          </a:p>
          <a:p>
            <a:pPr>
              <a:buNone/>
            </a:pPr>
            <a:r>
              <a:rPr lang="en-US" sz="1300" b="0" i="0">
                <a:solidFill>
                  <a:schemeClr val="bg1"/>
                </a:solidFill>
                <a:effectLst/>
                <a:latin typeface="Arial" panose="020B0604020202020204" pitchFamily="34" charset="0"/>
                <a:cs typeface="Arial" panose="020B0604020202020204" pitchFamily="34" charset="0"/>
              </a:rPr>
              <a:t>a b c d e f g h </a:t>
            </a:r>
            <a:r>
              <a:rPr lang="en-US" sz="1300" b="0" i="0" err="1">
                <a:solidFill>
                  <a:schemeClr val="bg1"/>
                </a:solidFill>
                <a:effectLst/>
                <a:latin typeface="Arial" panose="020B0604020202020204" pitchFamily="34" charset="0"/>
                <a:cs typeface="Arial" panose="020B0604020202020204" pitchFamily="34" charset="0"/>
              </a:rPr>
              <a:t>i</a:t>
            </a:r>
            <a:r>
              <a:rPr lang="en-US" sz="1300" b="0" i="0">
                <a:solidFill>
                  <a:schemeClr val="bg1"/>
                </a:solidFill>
                <a:effectLst/>
                <a:latin typeface="Arial" panose="020B0604020202020204" pitchFamily="34" charset="0"/>
                <a:cs typeface="Arial" panose="020B0604020202020204" pitchFamily="34" charset="0"/>
              </a:rPr>
              <a:t> j k l m n o p q r s t u v w x y z</a:t>
            </a:r>
          </a:p>
          <a:p>
            <a:r>
              <a:rPr lang="en-US" sz="1300" b="0" i="0">
                <a:solidFill>
                  <a:schemeClr val="bg1"/>
                </a:solidFill>
                <a:effectLst/>
                <a:latin typeface="Arial" panose="020B0604020202020204" pitchFamily="34" charset="0"/>
                <a:cs typeface="Arial" panose="020B0604020202020204" pitchFamily="34" charset="0"/>
              </a:rPr>
              <a:t>1 2 3 4 5 6 7 8 9 0 ! ? , . : - + = @ $ %</a:t>
            </a:r>
          </a:p>
        </p:txBody>
      </p:sp>
      <p:sp>
        <p:nvSpPr>
          <p:cNvPr id="26" name="TextBox 25">
            <a:extLst>
              <a:ext uri="{FF2B5EF4-FFF2-40B4-BE49-F238E27FC236}">
                <a16:creationId xmlns:a16="http://schemas.microsoft.com/office/drawing/2014/main" id="{2E4719F9-992D-CAA2-23F8-CB14BCF9941F}"/>
              </a:ext>
            </a:extLst>
          </p:cNvPr>
          <p:cNvSpPr txBox="1"/>
          <p:nvPr userDrawn="1"/>
        </p:nvSpPr>
        <p:spPr>
          <a:xfrm>
            <a:off x="6039631" y="572653"/>
            <a:ext cx="2427963" cy="707886"/>
          </a:xfrm>
          <a:prstGeom prst="rect">
            <a:avLst/>
          </a:prstGeom>
          <a:noFill/>
        </p:spPr>
        <p:txBody>
          <a:bodyPr wrap="square" rtlCol="0" anchor="b">
            <a:spAutoFit/>
          </a:bodyPr>
          <a:lstStyle/>
          <a:p>
            <a:pPr>
              <a:spcBef>
                <a:spcPts val="1350"/>
              </a:spcBef>
            </a:pPr>
            <a:r>
              <a:rPr lang="en-US" sz="4000" b="1">
                <a:solidFill>
                  <a:schemeClr val="bg1"/>
                </a:solidFill>
                <a:effectLst/>
                <a:latin typeface="Arial" panose="020B0604020202020204" pitchFamily="34" charset="0"/>
              </a:rPr>
              <a:t>Header 1</a:t>
            </a:r>
          </a:p>
        </p:txBody>
      </p:sp>
      <p:sp>
        <p:nvSpPr>
          <p:cNvPr id="27" name="TextBox 26">
            <a:extLst>
              <a:ext uri="{FF2B5EF4-FFF2-40B4-BE49-F238E27FC236}">
                <a16:creationId xmlns:a16="http://schemas.microsoft.com/office/drawing/2014/main" id="{AB2694D0-0357-C8AB-2477-CDC4B5FAB73F}"/>
              </a:ext>
            </a:extLst>
          </p:cNvPr>
          <p:cNvSpPr txBox="1"/>
          <p:nvPr userDrawn="1"/>
        </p:nvSpPr>
        <p:spPr>
          <a:xfrm>
            <a:off x="8547970" y="591979"/>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40 pt </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Presentation Title, Chapter Title</a:t>
            </a:r>
          </a:p>
        </p:txBody>
      </p:sp>
      <p:sp>
        <p:nvSpPr>
          <p:cNvPr id="28" name="TextBox 27">
            <a:extLst>
              <a:ext uri="{FF2B5EF4-FFF2-40B4-BE49-F238E27FC236}">
                <a16:creationId xmlns:a16="http://schemas.microsoft.com/office/drawing/2014/main" id="{EE335E36-B0B6-451E-642C-55C18C41A36C}"/>
              </a:ext>
            </a:extLst>
          </p:cNvPr>
          <p:cNvSpPr txBox="1"/>
          <p:nvPr userDrawn="1"/>
        </p:nvSpPr>
        <p:spPr>
          <a:xfrm>
            <a:off x="6816246" y="1323728"/>
            <a:ext cx="1651350" cy="477054"/>
          </a:xfrm>
          <a:prstGeom prst="rect">
            <a:avLst/>
          </a:prstGeom>
          <a:noFill/>
        </p:spPr>
        <p:txBody>
          <a:bodyPr wrap="square" rtlCol="0" anchor="b">
            <a:spAutoFit/>
          </a:bodyPr>
          <a:lstStyle/>
          <a:p>
            <a:pPr>
              <a:spcBef>
                <a:spcPts val="1350"/>
              </a:spcBef>
            </a:pPr>
            <a:r>
              <a:rPr lang="en-US" sz="2500" b="1">
                <a:solidFill>
                  <a:schemeClr val="bg1"/>
                </a:solidFill>
                <a:effectLst/>
                <a:latin typeface="Arial" panose="020B0604020202020204" pitchFamily="34" charset="0"/>
              </a:rPr>
              <a:t>Header 2</a:t>
            </a:r>
          </a:p>
        </p:txBody>
      </p:sp>
      <p:sp>
        <p:nvSpPr>
          <p:cNvPr id="29" name="TextBox 28">
            <a:extLst>
              <a:ext uri="{FF2B5EF4-FFF2-40B4-BE49-F238E27FC236}">
                <a16:creationId xmlns:a16="http://schemas.microsoft.com/office/drawing/2014/main" id="{E5D00F6D-60C4-2DBE-6E17-FC235A09933E}"/>
              </a:ext>
            </a:extLst>
          </p:cNvPr>
          <p:cNvSpPr txBox="1"/>
          <p:nvPr userDrawn="1"/>
        </p:nvSpPr>
        <p:spPr>
          <a:xfrm>
            <a:off x="8547970" y="1371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25 pt</a:t>
            </a:r>
          </a:p>
          <a:p>
            <a:pPr>
              <a:buNone/>
            </a:pPr>
            <a:r>
              <a:rPr lang="en-US" sz="1400">
                <a:solidFill>
                  <a:schemeClr val="bg1"/>
                </a:solidFill>
                <a:effectLst/>
                <a:latin typeface="Arial" panose="020B0604020202020204" pitchFamily="34" charset="0"/>
              </a:rPr>
              <a:t>Arial Regular and Arial Bold</a:t>
            </a:r>
          </a:p>
          <a:p>
            <a:r>
              <a:rPr lang="en-US" sz="1400">
                <a:solidFill>
                  <a:schemeClr val="bg1"/>
                </a:solidFill>
                <a:effectLst/>
                <a:latin typeface="Arial" panose="020B0604020202020204" pitchFamily="34" charset="0"/>
              </a:rPr>
              <a:t>Slide Titles, Large Bold Font</a:t>
            </a:r>
          </a:p>
        </p:txBody>
      </p:sp>
      <p:sp>
        <p:nvSpPr>
          <p:cNvPr id="30" name="TextBox 29">
            <a:extLst>
              <a:ext uri="{FF2B5EF4-FFF2-40B4-BE49-F238E27FC236}">
                <a16:creationId xmlns:a16="http://schemas.microsoft.com/office/drawing/2014/main" id="{C94A7156-676F-600F-3345-997D35A2A0E3}"/>
              </a:ext>
            </a:extLst>
          </p:cNvPr>
          <p:cNvSpPr txBox="1"/>
          <p:nvPr userDrawn="1"/>
        </p:nvSpPr>
        <p:spPr>
          <a:xfrm>
            <a:off x="7192027" y="2126500"/>
            <a:ext cx="1263041" cy="369332"/>
          </a:xfrm>
          <a:prstGeom prst="rect">
            <a:avLst/>
          </a:prstGeom>
          <a:noFill/>
        </p:spPr>
        <p:txBody>
          <a:bodyPr wrap="square" rtlCol="0" anchor="b">
            <a:spAutoFit/>
          </a:bodyPr>
          <a:lstStyle/>
          <a:p>
            <a:pPr>
              <a:spcBef>
                <a:spcPts val="1350"/>
              </a:spcBef>
            </a:pPr>
            <a:r>
              <a:rPr lang="en-US" sz="1800" b="1">
                <a:solidFill>
                  <a:schemeClr val="bg1"/>
                </a:solidFill>
                <a:effectLst/>
                <a:latin typeface="Arial" panose="020B0604020202020204" pitchFamily="34" charset="0"/>
              </a:rPr>
              <a:t>Header 3</a:t>
            </a:r>
          </a:p>
        </p:txBody>
      </p:sp>
      <p:sp>
        <p:nvSpPr>
          <p:cNvPr id="32" name="TextBox 31">
            <a:extLst>
              <a:ext uri="{FF2B5EF4-FFF2-40B4-BE49-F238E27FC236}">
                <a16:creationId xmlns:a16="http://schemas.microsoft.com/office/drawing/2014/main" id="{3068C01A-39A7-3424-5B4C-48E4F9604E02}"/>
              </a:ext>
            </a:extLst>
          </p:cNvPr>
          <p:cNvSpPr txBox="1"/>
          <p:nvPr userDrawn="1"/>
        </p:nvSpPr>
        <p:spPr>
          <a:xfrm>
            <a:off x="8547970" y="212003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18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Subhead</a:t>
            </a:r>
          </a:p>
        </p:txBody>
      </p:sp>
      <p:sp>
        <p:nvSpPr>
          <p:cNvPr id="33" name="TextBox 32">
            <a:extLst>
              <a:ext uri="{FF2B5EF4-FFF2-40B4-BE49-F238E27FC236}">
                <a16:creationId xmlns:a16="http://schemas.microsoft.com/office/drawing/2014/main" id="{4CE02CDB-9DC4-DC86-309B-ADCC873FC3E1}"/>
              </a:ext>
            </a:extLst>
          </p:cNvPr>
          <p:cNvSpPr txBox="1"/>
          <p:nvPr userDrawn="1"/>
        </p:nvSpPr>
        <p:spPr>
          <a:xfrm>
            <a:off x="7279709" y="2900282"/>
            <a:ext cx="1263041" cy="338554"/>
          </a:xfrm>
          <a:prstGeom prst="rect">
            <a:avLst/>
          </a:prstGeom>
          <a:noFill/>
        </p:spPr>
        <p:txBody>
          <a:bodyPr wrap="square" rtlCol="0" anchor="b">
            <a:spAutoFit/>
          </a:bodyPr>
          <a:lstStyle/>
          <a:p>
            <a:pPr>
              <a:spcBef>
                <a:spcPts val="1350"/>
              </a:spcBef>
            </a:pPr>
            <a:r>
              <a:rPr lang="en-US" sz="1600" b="1">
                <a:solidFill>
                  <a:schemeClr val="bg1"/>
                </a:solidFill>
                <a:effectLst/>
                <a:latin typeface="Arial" panose="020B0604020202020204" pitchFamily="34" charset="0"/>
              </a:rPr>
              <a:t>Header 4</a:t>
            </a:r>
          </a:p>
        </p:txBody>
      </p:sp>
      <p:sp>
        <p:nvSpPr>
          <p:cNvPr id="34" name="TextBox 33">
            <a:extLst>
              <a:ext uri="{FF2B5EF4-FFF2-40B4-BE49-F238E27FC236}">
                <a16:creationId xmlns:a16="http://schemas.microsoft.com/office/drawing/2014/main" id="{D72552A5-3D9A-A45D-F0FE-7596F670CE9A}"/>
              </a:ext>
            </a:extLst>
          </p:cNvPr>
          <p:cNvSpPr txBox="1"/>
          <p:nvPr userDrawn="1"/>
        </p:nvSpPr>
        <p:spPr>
          <a:xfrm>
            <a:off x="8547970" y="2895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16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Text Headers</a:t>
            </a:r>
          </a:p>
        </p:txBody>
      </p:sp>
      <p:sp>
        <p:nvSpPr>
          <p:cNvPr id="35" name="TextBox 34">
            <a:extLst>
              <a:ext uri="{FF2B5EF4-FFF2-40B4-BE49-F238E27FC236}">
                <a16:creationId xmlns:a16="http://schemas.microsoft.com/office/drawing/2014/main" id="{E9A5B8F6-F65B-DF74-E170-7FC4417CEBDC}"/>
              </a:ext>
            </a:extLst>
          </p:cNvPr>
          <p:cNvSpPr txBox="1"/>
          <p:nvPr userDrawn="1"/>
        </p:nvSpPr>
        <p:spPr>
          <a:xfrm>
            <a:off x="7279709" y="3648712"/>
            <a:ext cx="1263041" cy="307777"/>
          </a:xfrm>
          <a:prstGeom prst="rect">
            <a:avLst/>
          </a:prstGeom>
          <a:noFill/>
        </p:spPr>
        <p:txBody>
          <a:bodyPr wrap="square" rtlCol="0" anchor="b">
            <a:spAutoFit/>
          </a:bodyPr>
          <a:lstStyle/>
          <a:p>
            <a:pPr>
              <a:spcBef>
                <a:spcPts val="1350"/>
              </a:spcBef>
            </a:pPr>
            <a:r>
              <a:rPr lang="en-US" sz="1400" b="0">
                <a:solidFill>
                  <a:schemeClr val="bg1"/>
                </a:solidFill>
                <a:effectLst/>
                <a:latin typeface="Arial" panose="020B0604020202020204" pitchFamily="34" charset="0"/>
              </a:rPr>
              <a:t>Body Copy</a:t>
            </a:r>
          </a:p>
        </p:txBody>
      </p:sp>
      <p:sp>
        <p:nvSpPr>
          <p:cNvPr id="36" name="TextBox 35">
            <a:extLst>
              <a:ext uri="{FF2B5EF4-FFF2-40B4-BE49-F238E27FC236}">
                <a16:creationId xmlns:a16="http://schemas.microsoft.com/office/drawing/2014/main" id="{6EA4C01B-240E-6A8D-2A68-A8B2EDCC6D27}"/>
              </a:ext>
            </a:extLst>
          </p:cNvPr>
          <p:cNvSpPr txBox="1"/>
          <p:nvPr userDrawn="1"/>
        </p:nvSpPr>
        <p:spPr>
          <a:xfrm>
            <a:off x="8547970" y="3634006"/>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14 pt</a:t>
            </a:r>
          </a:p>
          <a:p>
            <a:r>
              <a:rPr lang="en-US" sz="1400">
                <a:solidFill>
                  <a:schemeClr val="bg1"/>
                </a:solidFill>
                <a:effectLst/>
                <a:latin typeface="Arial" panose="020B0604020202020204" pitchFamily="34" charset="0"/>
              </a:rPr>
              <a:t>Arial Regular</a:t>
            </a:r>
          </a:p>
        </p:txBody>
      </p:sp>
      <p:sp>
        <p:nvSpPr>
          <p:cNvPr id="37" name="TextBox 36">
            <a:extLst>
              <a:ext uri="{FF2B5EF4-FFF2-40B4-BE49-F238E27FC236}">
                <a16:creationId xmlns:a16="http://schemas.microsoft.com/office/drawing/2014/main" id="{60B6894F-3D26-012B-59F7-FCF8D21C50CF}"/>
              </a:ext>
            </a:extLst>
          </p:cNvPr>
          <p:cNvSpPr txBox="1"/>
          <p:nvPr userDrawn="1"/>
        </p:nvSpPr>
        <p:spPr>
          <a:xfrm>
            <a:off x="5824603" y="4208208"/>
            <a:ext cx="2555310" cy="276999"/>
          </a:xfrm>
          <a:prstGeom prst="rect">
            <a:avLst/>
          </a:prstGeom>
          <a:noFill/>
        </p:spPr>
        <p:txBody>
          <a:bodyPr wrap="square" rtlCol="0" anchor="b">
            <a:spAutoFit/>
          </a:bodyPr>
          <a:lstStyle/>
          <a:p>
            <a:pPr algn="r"/>
            <a:r>
              <a:rPr lang="en-US" sz="1200" spc="300">
                <a:solidFill>
                  <a:schemeClr val="bg1"/>
                </a:solidFill>
                <a:effectLst/>
                <a:latin typeface="Arial" panose="020B0604020202020204" pitchFamily="34" charset="0"/>
              </a:rPr>
              <a:t>MISSION / TOPIC</a:t>
            </a:r>
          </a:p>
        </p:txBody>
      </p:sp>
      <p:sp>
        <p:nvSpPr>
          <p:cNvPr id="38" name="TextBox 37">
            <a:extLst>
              <a:ext uri="{FF2B5EF4-FFF2-40B4-BE49-F238E27FC236}">
                <a16:creationId xmlns:a16="http://schemas.microsoft.com/office/drawing/2014/main" id="{49819FE7-E7C1-2147-32EE-7329E443384C}"/>
              </a:ext>
            </a:extLst>
          </p:cNvPr>
          <p:cNvSpPr txBox="1"/>
          <p:nvPr userDrawn="1"/>
        </p:nvSpPr>
        <p:spPr>
          <a:xfrm>
            <a:off x="8547970" y="4189543"/>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12 pt</a:t>
            </a:r>
          </a:p>
          <a:p>
            <a:pPr>
              <a:buNone/>
            </a:pPr>
            <a:r>
              <a:rPr lang="en-US" sz="1400">
                <a:solidFill>
                  <a:schemeClr val="bg1"/>
                </a:solidFill>
                <a:effectLst/>
                <a:latin typeface="Arial" panose="020B0604020202020204" pitchFamily="34" charset="0"/>
              </a:rPr>
              <a:t>Arial Regular</a:t>
            </a:r>
          </a:p>
          <a:p>
            <a:r>
              <a:rPr lang="en-US" sz="1400">
                <a:solidFill>
                  <a:schemeClr val="bg1"/>
                </a:solidFill>
                <a:effectLst/>
                <a:latin typeface="Arial" panose="020B0604020202020204" pitchFamily="34" charset="0"/>
              </a:rPr>
              <a:t>Loose Kerning</a:t>
            </a:r>
          </a:p>
        </p:txBody>
      </p:sp>
      <p:sp>
        <p:nvSpPr>
          <p:cNvPr id="39" name="TextBox 38">
            <a:extLst>
              <a:ext uri="{FF2B5EF4-FFF2-40B4-BE49-F238E27FC236}">
                <a16:creationId xmlns:a16="http://schemas.microsoft.com/office/drawing/2014/main" id="{E1738A94-8079-D941-9B98-994DC8E4E5E4}"/>
              </a:ext>
            </a:extLst>
          </p:cNvPr>
          <p:cNvSpPr txBox="1"/>
          <p:nvPr userDrawn="1"/>
        </p:nvSpPr>
        <p:spPr>
          <a:xfrm>
            <a:off x="7365303" y="4935855"/>
            <a:ext cx="964505" cy="430887"/>
          </a:xfrm>
          <a:prstGeom prst="rect">
            <a:avLst/>
          </a:prstGeom>
          <a:noFill/>
        </p:spPr>
        <p:txBody>
          <a:bodyPr wrap="square" rtlCol="0" anchor="b">
            <a:spAutoFit/>
          </a:bodyPr>
          <a:lstStyle/>
          <a:p>
            <a:pPr algn="r"/>
            <a:r>
              <a:rPr lang="en-US" sz="2200">
                <a:solidFill>
                  <a:schemeClr val="bg1"/>
                </a:solidFill>
                <a:effectLst/>
                <a:latin typeface="Arial" panose="020B0604020202020204" pitchFamily="34" charset="0"/>
              </a:rPr>
              <a:t>Quote</a:t>
            </a:r>
          </a:p>
        </p:txBody>
      </p:sp>
      <p:sp>
        <p:nvSpPr>
          <p:cNvPr id="40" name="TextBox 39">
            <a:extLst>
              <a:ext uri="{FF2B5EF4-FFF2-40B4-BE49-F238E27FC236}">
                <a16:creationId xmlns:a16="http://schemas.microsoft.com/office/drawing/2014/main" id="{7BD53717-D18F-3E0C-AB0F-68633646E4F6}"/>
              </a:ext>
            </a:extLst>
          </p:cNvPr>
          <p:cNvSpPr txBox="1"/>
          <p:nvPr userDrawn="1"/>
        </p:nvSpPr>
        <p:spPr>
          <a:xfrm>
            <a:off x="8547970" y="4989948"/>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22 pt</a:t>
            </a:r>
          </a:p>
          <a:p>
            <a:r>
              <a:rPr lang="en-US" sz="1400">
                <a:solidFill>
                  <a:schemeClr val="bg1"/>
                </a:solidFill>
                <a:effectLst/>
                <a:latin typeface="Arial" panose="020B0604020202020204" pitchFamily="34" charset="0"/>
              </a:rPr>
              <a:t>Arial Regular</a:t>
            </a:r>
          </a:p>
        </p:txBody>
      </p:sp>
      <p:sp>
        <p:nvSpPr>
          <p:cNvPr id="5" name="TextBox 4">
            <a:extLst>
              <a:ext uri="{FF2B5EF4-FFF2-40B4-BE49-F238E27FC236}">
                <a16:creationId xmlns:a16="http://schemas.microsoft.com/office/drawing/2014/main" id="{E6A66458-D9EA-ACF8-948E-090483C71FDC}"/>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Typography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31A783BF-CF76-7F09-0A6E-955B05B4C5A3}"/>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9" name="Rectangle 8">
            <a:extLst>
              <a:ext uri="{FF2B5EF4-FFF2-40B4-BE49-F238E27FC236}">
                <a16:creationId xmlns:a16="http://schemas.microsoft.com/office/drawing/2014/main" id="{62B15B28-7357-58AF-E508-F088003EEBC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8509878-F0CF-08F7-B1E7-593523C99CAC}"/>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32412458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Information Slide 5">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977032" y="1513678"/>
            <a:ext cx="1941531"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in </a:t>
            </a:r>
            <a:r>
              <a:rPr lang="en-US" sz="1800" b="1">
                <a:solidFill>
                  <a:schemeClr val="bg1"/>
                </a:solidFill>
                <a:effectLst/>
                <a:latin typeface="Arial" panose="020B0604020202020204" pitchFamily="34" charset="0"/>
              </a:rPr>
              <a:t>menu bar</a:t>
            </a:r>
            <a:endParaRPr lang="en-US" sz="1800">
              <a:solidFill>
                <a:schemeClr val="bg1"/>
              </a:solidFill>
              <a:effectLst/>
              <a:latin typeface="Arial" panose="020B0604020202020204" pitchFamily="34" charset="0"/>
            </a:endParaRP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839244" y="1613887"/>
            <a:ext cx="0" cy="42588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676406"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4" name="TextBox 23">
            <a:extLst>
              <a:ext uri="{FF2B5EF4-FFF2-40B4-BE49-F238E27FC236}">
                <a16:creationId xmlns:a16="http://schemas.microsoft.com/office/drawing/2014/main" id="{BCF0763C-F74F-8242-F156-D176D1C22877}"/>
              </a:ext>
            </a:extLst>
          </p:cNvPr>
          <p:cNvSpPr txBox="1"/>
          <p:nvPr userDrawn="1"/>
        </p:nvSpPr>
        <p:spPr>
          <a:xfrm>
            <a:off x="977031" y="3552067"/>
            <a:ext cx="2451969" cy="2308324"/>
          </a:xfrm>
          <a:prstGeom prst="rect">
            <a:avLst/>
          </a:prstGeom>
          <a:noFill/>
        </p:spPr>
        <p:txBody>
          <a:bodyPr wrap="square" rtlCol="0">
            <a:spAutoFit/>
          </a:bodyPr>
          <a:lstStyle/>
          <a:p>
            <a:r>
              <a:rPr lang="en-US">
                <a:solidFill>
                  <a:schemeClr val="bg1"/>
                </a:solidFill>
                <a:effectLst/>
                <a:latin typeface="Arial" panose="020B0604020202020204" pitchFamily="34" charset="0"/>
              </a:rPr>
              <a:t>Click on </a:t>
            </a:r>
            <a:r>
              <a:rPr lang="en-US" b="1">
                <a:solidFill>
                  <a:schemeClr val="bg1"/>
                </a:solidFill>
                <a:effectLst/>
                <a:latin typeface="Arial" panose="020B0604020202020204" pitchFamily="34" charset="0"/>
              </a:rPr>
              <a:t>Icons </a:t>
            </a:r>
            <a:r>
              <a:rPr lang="en-US" b="0">
                <a:solidFill>
                  <a:schemeClr val="bg1"/>
                </a:solidFill>
                <a:effectLst/>
                <a:latin typeface="Arial" panose="020B0604020202020204" pitchFamily="34" charset="0"/>
              </a:rPr>
              <a:t>in the menu bar</a:t>
            </a:r>
            <a:r>
              <a:rPr lang="en-US" b="1">
                <a:solidFill>
                  <a:schemeClr val="bg1"/>
                </a:solidFill>
                <a:effectLst/>
                <a:latin typeface="Arial" panose="020B0604020202020204" pitchFamily="34" charset="0"/>
              </a:rPr>
              <a:t>. </a:t>
            </a:r>
            <a:r>
              <a:rPr lang="en-US">
                <a:solidFill>
                  <a:schemeClr val="bg1"/>
                </a:solidFill>
                <a:effectLst/>
                <a:latin typeface="Arial" panose="020B0604020202020204" pitchFamily="34" charset="0"/>
              </a:rPr>
              <a:t>In the </a:t>
            </a:r>
            <a:r>
              <a:rPr lang="en-US" b="1">
                <a:solidFill>
                  <a:schemeClr val="bg1"/>
                </a:solidFill>
                <a:effectLst/>
                <a:latin typeface="Arial" panose="020B0604020202020204" pitchFamily="34" charset="0"/>
              </a:rPr>
              <a:t>Stock Images </a:t>
            </a:r>
            <a:r>
              <a:rPr lang="en-US">
                <a:solidFill>
                  <a:schemeClr val="bg1"/>
                </a:solidFill>
                <a:effectLst/>
                <a:latin typeface="Arial" panose="020B0604020202020204" pitchFamily="34" charset="0"/>
              </a:rPr>
              <a:t>panel on the right, click on the icon wanted and click </a:t>
            </a:r>
            <a:r>
              <a:rPr lang="en-US" b="1">
                <a:solidFill>
                  <a:schemeClr val="bg1"/>
                </a:solidFill>
                <a:effectLst/>
                <a:latin typeface="Arial" panose="020B0604020202020204" pitchFamily="34" charset="0"/>
              </a:rPr>
              <a:t>Insert</a:t>
            </a:r>
            <a:r>
              <a:rPr lang="en-US">
                <a:solidFill>
                  <a:schemeClr val="bg1"/>
                </a:solidFill>
                <a:effectLst/>
                <a:latin typeface="Arial" panose="020B0604020202020204" pitchFamily="34" charset="0"/>
              </a:rPr>
              <a:t>. You can choose more than one icon to insert.</a:t>
            </a:r>
          </a:p>
        </p:txBody>
      </p:sp>
      <p:sp>
        <p:nvSpPr>
          <p:cNvPr id="25" name="TextBox 24">
            <a:extLst>
              <a:ext uri="{FF2B5EF4-FFF2-40B4-BE49-F238E27FC236}">
                <a16:creationId xmlns:a16="http://schemas.microsoft.com/office/drawing/2014/main" id="{C8F91C25-B886-3CD0-A5A4-C748923F8442}"/>
              </a:ext>
            </a:extLst>
          </p:cNvPr>
          <p:cNvSpPr txBox="1"/>
          <p:nvPr userDrawn="1"/>
        </p:nvSpPr>
        <p:spPr>
          <a:xfrm>
            <a:off x="676406"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26" name="Straight Connector 25">
            <a:extLst>
              <a:ext uri="{FF2B5EF4-FFF2-40B4-BE49-F238E27FC236}">
                <a16:creationId xmlns:a16="http://schemas.microsoft.com/office/drawing/2014/main" id="{A3907E46-360A-4322-E6F3-EF583DA40FA0}"/>
              </a:ext>
            </a:extLst>
          </p:cNvPr>
          <p:cNvCxnSpPr>
            <a:cxnSpLocks/>
          </p:cNvCxnSpPr>
          <p:nvPr userDrawn="1"/>
        </p:nvCxnSpPr>
        <p:spPr>
          <a:xfrm>
            <a:off x="839244" y="3653319"/>
            <a:ext cx="0" cy="210454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0F6765F0-21C5-FD9F-E154-1DFDFE6AF3EE}"/>
              </a:ext>
            </a:extLst>
          </p:cNvPr>
          <p:cNvSpPr txBox="1"/>
          <p:nvPr userDrawn="1"/>
        </p:nvSpPr>
        <p:spPr>
          <a:xfrm>
            <a:off x="6299548"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29" name="TextBox 28">
            <a:extLst>
              <a:ext uri="{FF2B5EF4-FFF2-40B4-BE49-F238E27FC236}">
                <a16:creationId xmlns:a16="http://schemas.microsoft.com/office/drawing/2014/main" id="{30F19DA3-6EC9-ACA4-2BA0-2247779FB941}"/>
              </a:ext>
            </a:extLst>
          </p:cNvPr>
          <p:cNvSpPr txBox="1"/>
          <p:nvPr userDrawn="1"/>
        </p:nvSpPr>
        <p:spPr>
          <a:xfrm>
            <a:off x="6299548"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cxnSp>
        <p:nvCxnSpPr>
          <p:cNvPr id="30" name="Straight Connector 29">
            <a:extLst>
              <a:ext uri="{FF2B5EF4-FFF2-40B4-BE49-F238E27FC236}">
                <a16:creationId xmlns:a16="http://schemas.microsoft.com/office/drawing/2014/main" id="{AEE2FF8E-BB21-3691-C75D-57A1177AB962}"/>
              </a:ext>
            </a:extLst>
          </p:cNvPr>
          <p:cNvCxnSpPr>
            <a:cxnSpLocks/>
          </p:cNvCxnSpPr>
          <p:nvPr userDrawn="1"/>
        </p:nvCxnSpPr>
        <p:spPr>
          <a:xfrm>
            <a:off x="6477000" y="1613887"/>
            <a:ext cx="0" cy="124007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DB64F08D-D900-B00C-9AA2-302A748E2D24}"/>
              </a:ext>
            </a:extLst>
          </p:cNvPr>
          <p:cNvSpPr txBox="1"/>
          <p:nvPr userDrawn="1"/>
        </p:nvSpPr>
        <p:spPr>
          <a:xfrm>
            <a:off x="6603304" y="1513678"/>
            <a:ext cx="2314184" cy="1477328"/>
          </a:xfrm>
          <a:prstGeom prst="rect">
            <a:avLst/>
          </a:prstGeom>
          <a:noFill/>
        </p:spPr>
        <p:txBody>
          <a:bodyPr wrap="square" rtlCol="0">
            <a:spAutoFit/>
          </a:bodyPr>
          <a:lstStyle/>
          <a:p>
            <a:r>
              <a:rPr lang="en-US">
                <a:solidFill>
                  <a:schemeClr val="bg1"/>
                </a:solidFill>
                <a:effectLst/>
                <a:latin typeface="Arial" panose="020B0604020202020204" pitchFamily="34" charset="0"/>
              </a:rPr>
              <a:t>Once icon is inserted, double click on the icon to bring up the </a:t>
            </a:r>
            <a:r>
              <a:rPr lang="en-US" b="1">
                <a:solidFill>
                  <a:schemeClr val="bg1"/>
                </a:solidFill>
                <a:effectLst/>
                <a:latin typeface="Arial" panose="020B0604020202020204" pitchFamily="34" charset="0"/>
              </a:rPr>
              <a:t>Format Graphic</a:t>
            </a:r>
            <a:r>
              <a:rPr lang="en-US">
                <a:solidFill>
                  <a:schemeClr val="bg1"/>
                </a:solidFill>
                <a:effectLst/>
                <a:latin typeface="Arial" panose="020B0604020202020204" pitchFamily="34" charset="0"/>
              </a:rPr>
              <a:t> panel. </a:t>
            </a:r>
          </a:p>
        </p:txBody>
      </p:sp>
      <p:sp>
        <p:nvSpPr>
          <p:cNvPr id="33" name="TextBox 32">
            <a:extLst>
              <a:ext uri="{FF2B5EF4-FFF2-40B4-BE49-F238E27FC236}">
                <a16:creationId xmlns:a16="http://schemas.microsoft.com/office/drawing/2014/main" id="{8F3571D2-BC56-228A-02B7-4D220B34712F}"/>
              </a:ext>
            </a:extLst>
          </p:cNvPr>
          <p:cNvSpPr txBox="1"/>
          <p:nvPr userDrawn="1"/>
        </p:nvSpPr>
        <p:spPr>
          <a:xfrm>
            <a:off x="6603304" y="3539541"/>
            <a:ext cx="2453014" cy="2031325"/>
          </a:xfrm>
          <a:prstGeom prst="rect">
            <a:avLst/>
          </a:prstGeom>
          <a:noFill/>
        </p:spPr>
        <p:txBody>
          <a:bodyPr wrap="square" rtlCol="0">
            <a:spAutoFit/>
          </a:bodyPr>
          <a:lstStyle/>
          <a:p>
            <a:r>
              <a:rPr lang="en-US">
                <a:solidFill>
                  <a:schemeClr val="bg1"/>
                </a:solidFill>
                <a:effectLst/>
                <a:latin typeface="Arial" panose="020B0604020202020204" pitchFamily="34" charset="0"/>
              </a:rPr>
              <a:t>Pick </a:t>
            </a:r>
            <a:r>
              <a:rPr lang="en-US" b="1">
                <a:solidFill>
                  <a:schemeClr val="bg1"/>
                </a:solidFill>
                <a:effectLst/>
                <a:latin typeface="Arial" panose="020B0604020202020204" pitchFamily="34" charset="0"/>
              </a:rPr>
              <a:t>Solid Fill</a:t>
            </a:r>
            <a:r>
              <a:rPr lang="en-US">
                <a:solidFill>
                  <a:schemeClr val="bg1"/>
                </a:solidFill>
                <a:effectLst/>
                <a:latin typeface="Arial" panose="020B0604020202020204" pitchFamily="34" charset="0"/>
              </a:rPr>
              <a:t> </a:t>
            </a:r>
            <a:br>
              <a:rPr lang="en-US">
                <a:solidFill>
                  <a:schemeClr val="bg1"/>
                </a:solidFill>
                <a:effectLst/>
                <a:latin typeface="Arial" panose="020B0604020202020204" pitchFamily="34" charset="0"/>
              </a:rPr>
            </a:br>
            <a:r>
              <a:rPr lang="en-US">
                <a:solidFill>
                  <a:schemeClr val="bg1"/>
                </a:solidFill>
                <a:effectLst/>
                <a:latin typeface="Arial" panose="020B0604020202020204" pitchFamily="34" charset="0"/>
              </a:rPr>
              <a:t>under </a:t>
            </a:r>
            <a:r>
              <a:rPr lang="en-US" b="1">
                <a:solidFill>
                  <a:schemeClr val="bg1"/>
                </a:solidFill>
                <a:effectLst/>
                <a:latin typeface="Arial" panose="020B0604020202020204" pitchFamily="34" charset="0"/>
              </a:rPr>
              <a:t>Fill Menu</a:t>
            </a:r>
            <a:r>
              <a:rPr lang="en-US">
                <a:solidFill>
                  <a:schemeClr val="bg1"/>
                </a:solidFill>
                <a:effectLst/>
                <a:latin typeface="Arial" panose="020B0604020202020204" pitchFamily="34" charset="0"/>
              </a:rPr>
              <a:t> and choose which color you would like the icon to be. Icons can be resized however big you need them.</a:t>
            </a:r>
          </a:p>
        </p:txBody>
      </p:sp>
      <p:cxnSp>
        <p:nvCxnSpPr>
          <p:cNvPr id="34" name="Straight Connector 33">
            <a:extLst>
              <a:ext uri="{FF2B5EF4-FFF2-40B4-BE49-F238E27FC236}">
                <a16:creationId xmlns:a16="http://schemas.microsoft.com/office/drawing/2014/main" id="{EBBD3C7D-361C-6184-69F7-C0EC6DB29D25}"/>
              </a:ext>
            </a:extLst>
          </p:cNvPr>
          <p:cNvCxnSpPr>
            <a:cxnSpLocks/>
          </p:cNvCxnSpPr>
          <p:nvPr userDrawn="1"/>
        </p:nvCxnSpPr>
        <p:spPr>
          <a:xfrm>
            <a:off x="6464474" y="3653319"/>
            <a:ext cx="0" cy="184237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a:extLst>
              <a:ext uri="{FF2B5EF4-FFF2-40B4-BE49-F238E27FC236}">
                <a16:creationId xmlns:a16="http://schemas.microsoft.com/office/drawing/2014/main" id="{CCA4D7E6-D80B-EA99-AD93-A3C6F071A10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57568" y="1645723"/>
            <a:ext cx="2463556" cy="327021"/>
          </a:xfrm>
          <a:prstGeom prst="rect">
            <a:avLst/>
          </a:prstGeom>
        </p:spPr>
      </p:pic>
      <p:pic>
        <p:nvPicPr>
          <p:cNvPr id="41" name="Picture 40" descr="Graphical user interface, application&#10;&#10;AI-generated content may be incorrect.">
            <a:extLst>
              <a:ext uri="{FF2B5EF4-FFF2-40B4-BE49-F238E27FC236}">
                <a16:creationId xmlns:a16="http://schemas.microsoft.com/office/drawing/2014/main" id="{1031157B-1628-CAAB-77DA-4714D46FA2D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239163" y="1220166"/>
            <a:ext cx="2209800" cy="2019300"/>
          </a:xfrm>
          <a:prstGeom prst="rect">
            <a:avLst/>
          </a:prstGeom>
        </p:spPr>
      </p:pic>
      <p:pic>
        <p:nvPicPr>
          <p:cNvPr id="43" name="Picture 42" descr="A picture containing graphical user interface&#10;&#10;AI-generated content may be incorrect.">
            <a:extLst>
              <a:ext uri="{FF2B5EF4-FFF2-40B4-BE49-F238E27FC236}">
                <a16:creationId xmlns:a16="http://schemas.microsoft.com/office/drawing/2014/main" id="{4EF6F5C3-C498-EF1C-BCC5-743E8983395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72846" y="4082509"/>
            <a:ext cx="2641600" cy="1041400"/>
          </a:xfrm>
          <a:prstGeom prst="rect">
            <a:avLst/>
          </a:prstGeom>
        </p:spPr>
      </p:pic>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Microsoft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39" name="Picture 38" descr="Graphical user interface&#10;&#10;AI-generated content may be incorrect.">
            <a:extLst>
              <a:ext uri="{FF2B5EF4-FFF2-40B4-BE49-F238E27FC236}">
                <a16:creationId xmlns:a16="http://schemas.microsoft.com/office/drawing/2014/main" id="{AE7F402E-F0D1-BC5E-8F90-E460FECA1B64}"/>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3772634" y="3685203"/>
            <a:ext cx="2035784" cy="2410796"/>
          </a:xfrm>
          <a:prstGeom prst="rect">
            <a:avLst/>
          </a:prstGeom>
        </p:spPr>
      </p:pic>
      <p:grpSp>
        <p:nvGrpSpPr>
          <p:cNvPr id="9" name="Group 8">
            <a:extLst>
              <a:ext uri="{FF2B5EF4-FFF2-40B4-BE49-F238E27FC236}">
                <a16:creationId xmlns:a16="http://schemas.microsoft.com/office/drawing/2014/main" id="{90F1AB86-CD43-AECE-D3AC-B647BD2484AA}"/>
              </a:ext>
            </a:extLst>
          </p:cNvPr>
          <p:cNvGrpSpPr/>
          <p:nvPr userDrawn="1"/>
        </p:nvGrpSpPr>
        <p:grpSpPr>
          <a:xfrm>
            <a:off x="3767669" y="2860430"/>
            <a:ext cx="2035940" cy="736374"/>
            <a:chOff x="3626992" y="3565133"/>
            <a:chExt cx="1945425" cy="703636"/>
          </a:xfrm>
        </p:grpSpPr>
        <p:pic>
          <p:nvPicPr>
            <p:cNvPr id="3" name="Picture 2" descr="Application&#10;&#10;AI-generated content may be incorrect.">
              <a:extLst>
                <a:ext uri="{FF2B5EF4-FFF2-40B4-BE49-F238E27FC236}">
                  <a16:creationId xmlns:a16="http://schemas.microsoft.com/office/drawing/2014/main" id="{7AC03167-60B8-F0EB-755E-B347F088BB9B}"/>
                </a:ext>
              </a:extLst>
            </p:cNvPr>
            <p:cNvPicPr>
              <a:picLocks noChangeAspect="1"/>
            </p:cNvPicPr>
            <p:nvPr userDrawn="1"/>
          </p:nvPicPr>
          <p:blipFill>
            <a:blip r:embed="rId6" cstate="screen">
              <a:extLst>
                <a:ext uri="{28A0092B-C50C-407E-A947-70E740481C1C}">
                  <a14:useLocalDpi xmlns:a14="http://schemas.microsoft.com/office/drawing/2010/main"/>
                </a:ext>
              </a:extLst>
            </a:blip>
            <a:srcRect r="21097"/>
            <a:stretch>
              <a:fillRect/>
            </a:stretch>
          </p:blipFill>
          <p:spPr>
            <a:xfrm>
              <a:off x="3626992" y="3569715"/>
              <a:ext cx="1945425" cy="699054"/>
            </a:xfrm>
            <a:prstGeom prst="rect">
              <a:avLst/>
            </a:prstGeom>
          </p:spPr>
        </p:pic>
        <p:sp>
          <p:nvSpPr>
            <p:cNvPr id="4" name="Rectangle 3">
              <a:extLst>
                <a:ext uri="{FF2B5EF4-FFF2-40B4-BE49-F238E27FC236}">
                  <a16:creationId xmlns:a16="http://schemas.microsoft.com/office/drawing/2014/main" id="{FA5B36B6-0A31-286A-0F43-97874B3BCB4D}"/>
                </a:ext>
              </a:extLst>
            </p:cNvPr>
            <p:cNvSpPr/>
            <p:nvPr userDrawn="1"/>
          </p:nvSpPr>
          <p:spPr>
            <a:xfrm>
              <a:off x="4177744" y="3565133"/>
              <a:ext cx="400692" cy="698642"/>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B03F7DF4-AB78-16D8-E6CA-D56183B7C93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BD0E5A9-9013-4671-1C21-AA78579A696D}"/>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95325620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Information Slide 6">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4A7BB811-E59C-C543-03ED-1020CE7EF16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407436" y="2462283"/>
            <a:ext cx="5138607" cy="2891595"/>
          </a:xfrm>
          <a:prstGeom prst="rect">
            <a:avLst/>
          </a:prstGeom>
        </p:spPr>
      </p:pic>
      <p:sp>
        <p:nvSpPr>
          <p:cNvPr id="13" name="TextBox 12">
            <a:extLst>
              <a:ext uri="{FF2B5EF4-FFF2-40B4-BE49-F238E27FC236}">
                <a16:creationId xmlns:a16="http://schemas.microsoft.com/office/drawing/2014/main" id="{FB2FB99B-DDF4-41AE-6427-F38F13FC39A3}"/>
              </a:ext>
            </a:extLst>
          </p:cNvPr>
          <p:cNvSpPr txBox="1"/>
          <p:nvPr userDrawn="1"/>
        </p:nvSpPr>
        <p:spPr>
          <a:xfrm>
            <a:off x="1273895" y="1518233"/>
            <a:ext cx="2612306"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here</a:t>
            </a:r>
            <a:r>
              <a:rPr lang="en-US" sz="1800">
                <a:solidFill>
                  <a:schemeClr val="bg1"/>
                </a:solidFill>
                <a:effectLst/>
                <a:latin typeface="Arial" panose="020B0604020202020204" pitchFamily="34" charset="0"/>
              </a:rPr>
              <a:t> to access the ESD Icon Library.</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10707" y="160415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947869" y="120508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ESD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10" name="Picture 9">
            <a:extLst>
              <a:ext uri="{FF2B5EF4-FFF2-40B4-BE49-F238E27FC236}">
                <a16:creationId xmlns:a16="http://schemas.microsoft.com/office/drawing/2014/main" id="{1B89973F-8989-1FCE-C7A7-86523994F67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418227" y="656559"/>
            <a:ext cx="5124417" cy="2887972"/>
          </a:xfrm>
          <a:prstGeom prst="rect">
            <a:avLst/>
          </a:prstGeom>
        </p:spPr>
      </p:pic>
      <p:sp>
        <p:nvSpPr>
          <p:cNvPr id="11" name="TextBox 10">
            <a:extLst>
              <a:ext uri="{FF2B5EF4-FFF2-40B4-BE49-F238E27FC236}">
                <a16:creationId xmlns:a16="http://schemas.microsoft.com/office/drawing/2014/main" id="{8761EF94-91D8-9E8A-84DA-90099CD1B321}"/>
              </a:ext>
            </a:extLst>
          </p:cNvPr>
          <p:cNvSpPr txBox="1"/>
          <p:nvPr userDrawn="1"/>
        </p:nvSpPr>
        <p:spPr>
          <a:xfrm>
            <a:off x="1248495" y="2697902"/>
            <a:ext cx="2488618"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Copy and paste icon into presentation. </a:t>
            </a: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10707" y="2798111"/>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947869" y="238475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248497" y="3883669"/>
            <a:ext cx="299220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To change an icon’s desired color, double click on the icon to open the </a:t>
            </a:r>
            <a:r>
              <a:rPr lang="en-US" sz="1800" b="1">
                <a:solidFill>
                  <a:schemeClr val="bg1"/>
                </a:solidFill>
                <a:effectLst/>
                <a:latin typeface="Arial" panose="020B0604020202020204" pitchFamily="34" charset="0"/>
              </a:rPr>
              <a:t>Format Graphic Panel.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10707" y="3966945"/>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947869" y="3553586"/>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1248497" y="5621336"/>
            <a:ext cx="299220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Solid Line </a:t>
            </a:r>
            <a:r>
              <a:rPr lang="en-US" sz="1800">
                <a:solidFill>
                  <a:schemeClr val="bg1"/>
                </a:solidFill>
                <a:effectLst/>
                <a:latin typeface="Arial" panose="020B0604020202020204" pitchFamily="34" charset="0"/>
              </a:rPr>
              <a:t>under </a:t>
            </a:r>
            <a:r>
              <a:rPr lang="en-US" sz="1800" b="1">
                <a:solidFill>
                  <a:schemeClr val="bg1"/>
                </a:solidFill>
                <a:effectLst/>
                <a:latin typeface="Arial" panose="020B0604020202020204" pitchFamily="34" charset="0"/>
              </a:rPr>
              <a:t>Line </a:t>
            </a:r>
            <a:r>
              <a:rPr lang="en-US" sz="1800" b="0">
                <a:solidFill>
                  <a:schemeClr val="bg1"/>
                </a:solidFill>
                <a:effectLst/>
                <a:latin typeface="Arial" panose="020B0604020202020204" pitchFamily="34" charset="0"/>
              </a:rPr>
              <a:t>and choose a color. </a:t>
            </a: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1110707" y="5704612"/>
            <a:ext cx="0" cy="486567"/>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947869" y="529125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sp>
        <p:nvSpPr>
          <p:cNvPr id="9" name="Rectangle 8">
            <a:extLst>
              <a:ext uri="{FF2B5EF4-FFF2-40B4-BE49-F238E27FC236}">
                <a16:creationId xmlns:a16="http://schemas.microsoft.com/office/drawing/2014/main" id="{DD2BA3EA-5BC5-CB1D-5E01-84A45B929CD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4E307DB7-7EC7-BE24-89C4-019122A37577}"/>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74228969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Information Slide 7">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1334220" y="1689683"/>
            <a:ext cx="196778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on the menu bar. </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96432" y="177560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1033594" y="137653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Charts</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11" name="TextBox 10">
            <a:extLst>
              <a:ext uri="{FF2B5EF4-FFF2-40B4-BE49-F238E27FC236}">
                <a16:creationId xmlns:a16="http://schemas.microsoft.com/office/drawing/2014/main" id="{8761EF94-91D8-9E8A-84DA-90099CD1B321}"/>
              </a:ext>
            </a:extLst>
          </p:cNvPr>
          <p:cNvSpPr txBox="1"/>
          <p:nvPr userDrawn="1"/>
        </p:nvSpPr>
        <p:spPr>
          <a:xfrm>
            <a:off x="1334220" y="3240824"/>
            <a:ext cx="1866180" cy="646331"/>
          </a:xfrm>
          <a:prstGeom prst="rect">
            <a:avLst/>
          </a:prstGeom>
          <a:noFill/>
        </p:spPr>
        <p:txBody>
          <a:bodyPr wrap="square" rtlCol="0">
            <a:spAutoFit/>
          </a:bodyPr>
          <a:lstStyle/>
          <a:p>
            <a:r>
              <a:rPr lang="en-US" b="0">
                <a:solidFill>
                  <a:schemeClr val="bg1"/>
                </a:solidFill>
                <a:effectLst/>
                <a:latin typeface="Arial" panose="020B0604020202020204" pitchFamily="34" charset="0"/>
              </a:rPr>
              <a:t>Click on the </a:t>
            </a:r>
            <a:r>
              <a:rPr lang="en-US" b="1">
                <a:solidFill>
                  <a:schemeClr val="bg1"/>
                </a:solidFill>
                <a:effectLst/>
                <a:latin typeface="Arial" panose="020B0604020202020204" pitchFamily="34" charset="0"/>
              </a:rPr>
              <a:t>Chart </a:t>
            </a:r>
            <a:r>
              <a:rPr lang="en-US" b="0">
                <a:solidFill>
                  <a:schemeClr val="bg1"/>
                </a:solidFill>
                <a:effectLst/>
                <a:latin typeface="Arial" panose="020B0604020202020204" pitchFamily="34" charset="0"/>
              </a:rPr>
              <a:t>button.</a:t>
            </a:r>
            <a:endParaRPr lang="en-US" sz="1800" b="0">
              <a:solidFill>
                <a:schemeClr val="bg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96432" y="3341033"/>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1033594" y="2927674"/>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334220" y="4837825"/>
            <a:ext cx="2602780" cy="1200329"/>
          </a:xfrm>
          <a:prstGeom prst="rect">
            <a:avLst/>
          </a:prstGeom>
          <a:noFill/>
        </p:spPr>
        <p:txBody>
          <a:bodyPr wrap="square" rtlCol="0">
            <a:spAutoFit/>
          </a:bodyPr>
          <a:lstStyle/>
          <a:p>
            <a:r>
              <a:rPr lang="en-US" sz="1800" b="0">
                <a:solidFill>
                  <a:schemeClr val="bg1"/>
                </a:solidFill>
                <a:effectLst/>
                <a:latin typeface="Arial" panose="020B0604020202020204" pitchFamily="34" charset="0"/>
              </a:rPr>
              <a:t>Click on the </a:t>
            </a:r>
            <a:r>
              <a:rPr lang="en-US" sz="1800" b="1">
                <a:solidFill>
                  <a:schemeClr val="bg1"/>
                </a:solidFill>
                <a:effectLst/>
                <a:latin typeface="Arial" panose="020B0604020202020204" pitchFamily="34" charset="0"/>
              </a:rPr>
              <a:t>desired chart</a:t>
            </a:r>
            <a:r>
              <a:rPr lang="en-US" sz="1800" b="0">
                <a:solidFill>
                  <a:schemeClr val="bg1"/>
                </a:solidFill>
                <a:effectLst/>
                <a:latin typeface="Arial" panose="020B0604020202020204" pitchFamily="34" charset="0"/>
              </a:rPr>
              <a:t> to add to your slide. There are many options to choose from.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96432" y="4921101"/>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1033594" y="450774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6692035" y="1677988"/>
            <a:ext cx="425219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Once the chart is inserted, an Excel document will open. Place your data into appropriate cells and it will auto-update your chart in PowerPoint.</a:t>
            </a:r>
            <a:endParaRPr lang="en-US" sz="1800" b="0">
              <a:solidFill>
                <a:schemeClr val="bg1"/>
              </a:solidFill>
              <a:effectLst/>
              <a:latin typeface="Arial" panose="020B0604020202020204" pitchFamily="34" charset="0"/>
            </a:endParaRP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6554245" y="1761264"/>
            <a:ext cx="0" cy="103908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6391407" y="1347905"/>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pic>
        <p:nvPicPr>
          <p:cNvPr id="2" name="Picture 1">
            <a:extLst>
              <a:ext uri="{FF2B5EF4-FFF2-40B4-BE49-F238E27FC236}">
                <a16:creationId xmlns:a16="http://schemas.microsoft.com/office/drawing/2014/main" id="{1A6DA360-729E-05FD-D166-13867F1314E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91825" y="1827447"/>
            <a:ext cx="2307075" cy="306249"/>
          </a:xfrm>
          <a:prstGeom prst="rect">
            <a:avLst/>
          </a:prstGeom>
        </p:spPr>
      </p:pic>
      <p:grpSp>
        <p:nvGrpSpPr>
          <p:cNvPr id="4" name="Group 3">
            <a:extLst>
              <a:ext uri="{FF2B5EF4-FFF2-40B4-BE49-F238E27FC236}">
                <a16:creationId xmlns:a16="http://schemas.microsoft.com/office/drawing/2014/main" id="{B8B9055D-82D8-A2F3-0426-32D22FFEBD00}"/>
              </a:ext>
            </a:extLst>
          </p:cNvPr>
          <p:cNvGrpSpPr/>
          <p:nvPr userDrawn="1"/>
        </p:nvGrpSpPr>
        <p:grpSpPr>
          <a:xfrm>
            <a:off x="3616583" y="3014776"/>
            <a:ext cx="2269867" cy="835268"/>
            <a:chOff x="4149121" y="3568401"/>
            <a:chExt cx="1904498" cy="700819"/>
          </a:xfrm>
        </p:grpSpPr>
        <p:pic>
          <p:nvPicPr>
            <p:cNvPr id="9" name="Picture 8" descr="Application&#10;&#10;AI-generated content may be incorrect.">
              <a:extLst>
                <a:ext uri="{FF2B5EF4-FFF2-40B4-BE49-F238E27FC236}">
                  <a16:creationId xmlns:a16="http://schemas.microsoft.com/office/drawing/2014/main" id="{4BE7C2D0-A971-BC69-2B03-84ADB102C1A9}"/>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1178" r="1731"/>
            <a:stretch>
              <a:fillRect/>
            </a:stretch>
          </p:blipFill>
          <p:spPr>
            <a:xfrm>
              <a:off x="4149121" y="3569715"/>
              <a:ext cx="1900839" cy="699054"/>
            </a:xfrm>
            <a:prstGeom prst="rect">
              <a:avLst/>
            </a:prstGeom>
          </p:spPr>
        </p:pic>
        <p:sp>
          <p:nvSpPr>
            <p:cNvPr id="23" name="Rectangle 22">
              <a:extLst>
                <a:ext uri="{FF2B5EF4-FFF2-40B4-BE49-F238E27FC236}">
                  <a16:creationId xmlns:a16="http://schemas.microsoft.com/office/drawing/2014/main" id="{F341A711-BD08-E66C-645D-088EC0BBD3E8}"/>
                </a:ext>
              </a:extLst>
            </p:cNvPr>
            <p:cNvSpPr/>
            <p:nvPr userDrawn="1"/>
          </p:nvSpPr>
          <p:spPr>
            <a:xfrm>
              <a:off x="5440914" y="3568401"/>
              <a:ext cx="612705" cy="70081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Picture 31" descr="A picture containing text&#10;&#10;AI-generated content may be incorrect.">
            <a:extLst>
              <a:ext uri="{FF2B5EF4-FFF2-40B4-BE49-F238E27FC236}">
                <a16:creationId xmlns:a16="http://schemas.microsoft.com/office/drawing/2014/main" id="{08E7CD39-1BE9-E9F8-C499-8CACDFE6D820}"/>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732" t="2273" r="1917"/>
          <a:stretch>
            <a:fillRect/>
          </a:stretch>
        </p:blipFill>
        <p:spPr>
          <a:xfrm>
            <a:off x="3993252" y="4481593"/>
            <a:ext cx="1572661" cy="1824166"/>
          </a:xfrm>
          <a:prstGeom prst="rect">
            <a:avLst/>
          </a:prstGeom>
        </p:spPr>
      </p:pic>
      <p:pic>
        <p:nvPicPr>
          <p:cNvPr id="34" name="Picture 33" descr="Graphical user interface, application, table, Excel&#10;&#10;AI-generated content may be incorrect.">
            <a:extLst>
              <a:ext uri="{FF2B5EF4-FFF2-40B4-BE49-F238E27FC236}">
                <a16:creationId xmlns:a16="http://schemas.microsoft.com/office/drawing/2014/main" id="{1802C679-8070-8C0B-E58C-84536E5F681D}"/>
              </a:ext>
            </a:extLst>
          </p:cNvPr>
          <p:cNvPicPr>
            <a:picLocks noChangeAspect="1"/>
          </p:cNvPicPr>
          <p:nvPr userDrawn="1"/>
        </p:nvPicPr>
        <p:blipFill>
          <a:blip r:embed="rId5"/>
          <a:srcRect t="47016" r="70078" b="17990"/>
          <a:stretch>
            <a:fillRect/>
          </a:stretch>
        </p:blipFill>
        <p:spPr>
          <a:xfrm>
            <a:off x="6900864" y="3348795"/>
            <a:ext cx="2530102" cy="1523242"/>
          </a:xfrm>
          <a:prstGeom prst="rect">
            <a:avLst/>
          </a:prstGeom>
        </p:spPr>
      </p:pic>
      <p:graphicFrame>
        <p:nvGraphicFramePr>
          <p:cNvPr id="28" name="Chart 27">
            <a:extLst>
              <a:ext uri="{FF2B5EF4-FFF2-40B4-BE49-F238E27FC236}">
                <a16:creationId xmlns:a16="http://schemas.microsoft.com/office/drawing/2014/main" id="{1BA56DE1-3C1E-48C2-D77B-B3A9ED31E109}"/>
              </a:ext>
            </a:extLst>
          </p:cNvPr>
          <p:cNvGraphicFramePr/>
          <p:nvPr userDrawn="1">
            <p:extLst>
              <p:ext uri="{D42A27DB-BD31-4B8C-83A1-F6EECF244321}">
                <p14:modId xmlns:p14="http://schemas.microsoft.com/office/powerpoint/2010/main" val="4241500496"/>
              </p:ext>
            </p:extLst>
          </p:nvPr>
        </p:nvGraphicFramePr>
        <p:xfrm>
          <a:off x="8671754" y="2775374"/>
          <a:ext cx="2325686" cy="2668990"/>
        </p:xfrm>
        <a:graphic>
          <a:graphicData uri="http://schemas.openxmlformats.org/drawingml/2006/chart">
            <c:chart xmlns:c="http://schemas.openxmlformats.org/drawingml/2006/chart" xmlns:r="http://schemas.openxmlformats.org/officeDocument/2006/relationships" r:id="rId6"/>
          </a:graphicData>
        </a:graphic>
      </p:graphicFrame>
      <p:sp>
        <p:nvSpPr>
          <p:cNvPr id="37" name="TextBox 36">
            <a:extLst>
              <a:ext uri="{FF2B5EF4-FFF2-40B4-BE49-F238E27FC236}">
                <a16:creationId xmlns:a16="http://schemas.microsoft.com/office/drawing/2014/main" id="{3F01D1CF-739E-26D0-FAA5-D0AB39905B29}"/>
              </a:ext>
            </a:extLst>
          </p:cNvPr>
          <p:cNvSpPr txBox="1"/>
          <p:nvPr userDrawn="1"/>
        </p:nvSpPr>
        <p:spPr>
          <a:xfrm>
            <a:off x="6811565" y="5196186"/>
            <a:ext cx="3975498" cy="369332"/>
          </a:xfrm>
          <a:prstGeom prst="rect">
            <a:avLst/>
          </a:prstGeom>
          <a:noFill/>
        </p:spPr>
        <p:txBody>
          <a:bodyPr wrap="square">
            <a:spAutoFit/>
          </a:bodyPr>
          <a:lstStyle/>
          <a:p>
            <a:r>
              <a:rPr lang="en-US">
                <a:solidFill>
                  <a:schemeClr val="bg1"/>
                </a:solidFill>
              </a:rPr>
              <a:t>For how-to, click </a:t>
            </a:r>
            <a:r>
              <a:rPr lang="en-US" b="1">
                <a:solidFill>
                  <a:schemeClr val="bg1"/>
                </a:solidFill>
                <a:hlinkClick r:id="rId7">
                  <a:extLst>
                    <a:ext uri="{A12FA001-AC4F-418D-AE19-62706E023703}">
                      <ahyp:hlinkClr xmlns:ahyp="http://schemas.microsoft.com/office/drawing/2018/hyperlinkcolor" val="tx"/>
                    </a:ext>
                  </a:extLst>
                </a:hlinkClick>
              </a:rPr>
              <a:t>here</a:t>
            </a:r>
            <a:endParaRPr lang="en-US" b="1">
              <a:solidFill>
                <a:schemeClr val="bg1"/>
              </a:solidFill>
            </a:endParaRPr>
          </a:p>
        </p:txBody>
      </p:sp>
      <p:sp>
        <p:nvSpPr>
          <p:cNvPr id="17" name="Rectangle 16">
            <a:extLst>
              <a:ext uri="{FF2B5EF4-FFF2-40B4-BE49-F238E27FC236}">
                <a16:creationId xmlns:a16="http://schemas.microsoft.com/office/drawing/2014/main" id="{D385CF2D-41FA-B319-5ED0-8BCED9845839}"/>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0127274-5BB1-7383-D8D7-989CAB4E57E2}"/>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50511159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F2B907-BC9D-4F2B-8F55-9E0F2E61DFCE}"/>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279D2E-19E9-90FE-04E9-FF179E96B430}"/>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iagram&#10;&#10;AI-generated content may be incorrect.">
            <a:extLst>
              <a:ext uri="{FF2B5EF4-FFF2-40B4-BE49-F238E27FC236}">
                <a16:creationId xmlns:a16="http://schemas.microsoft.com/office/drawing/2014/main" id="{F128BECE-ABBF-570C-1B88-2522EFEA4F2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6" name="Text Placeholder 15">
            <a:extLst>
              <a:ext uri="{FF2B5EF4-FFF2-40B4-BE49-F238E27FC236}">
                <a16:creationId xmlns:a16="http://schemas.microsoft.com/office/drawing/2014/main" id="{39719DB7-42C6-E644-555F-14FD4B489DBB}"/>
              </a:ext>
            </a:extLst>
          </p:cNvPr>
          <p:cNvSpPr>
            <a:spLocks noGrp="1"/>
          </p:cNvSpPr>
          <p:nvPr>
            <p:ph type="body" sz="quarter" idx="10" hasCustomPrompt="1"/>
          </p:nvPr>
        </p:nvSpPr>
        <p:spPr>
          <a:xfrm>
            <a:off x="514350" y="2817683"/>
            <a:ext cx="3406297" cy="902979"/>
          </a:xfrm>
        </p:spPr>
        <p:txBody>
          <a:bodyPr>
            <a:noAutofit/>
          </a:bodyPr>
          <a:lstStyle>
            <a:lvl1pPr marL="0" indent="0">
              <a:lnSpc>
                <a:spcPts val="3700"/>
              </a:lnSpc>
              <a:spcBef>
                <a:spcPts val="0"/>
              </a:spcBef>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 </a:t>
            </a:r>
            <a:endParaRPr lang="en-US">
              <a:effectLst/>
              <a:latin typeface="Arial" panose="020B0604020202020204" pitchFamily="34" charset="0"/>
            </a:endParaRPr>
          </a:p>
        </p:txBody>
      </p:sp>
      <p:sp>
        <p:nvSpPr>
          <p:cNvPr id="17" name="Text Placeholder 15">
            <a:extLst>
              <a:ext uri="{FF2B5EF4-FFF2-40B4-BE49-F238E27FC236}">
                <a16:creationId xmlns:a16="http://schemas.microsoft.com/office/drawing/2014/main" id="{1F1FD111-9E6E-5A1A-2B95-EE88204B83D4}"/>
              </a:ext>
            </a:extLst>
          </p:cNvPr>
          <p:cNvSpPr>
            <a:spLocks noGrp="1"/>
          </p:cNvSpPr>
          <p:nvPr>
            <p:ph type="body" sz="quarter" idx="11" hasCustomPrompt="1"/>
          </p:nvPr>
        </p:nvSpPr>
        <p:spPr>
          <a:xfrm>
            <a:off x="514350" y="3825340"/>
            <a:ext cx="3406297"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8" name="Text Placeholder 15">
            <a:extLst>
              <a:ext uri="{FF2B5EF4-FFF2-40B4-BE49-F238E27FC236}">
                <a16:creationId xmlns:a16="http://schemas.microsoft.com/office/drawing/2014/main" id="{D3885829-C761-D464-4574-861C6BE96623}"/>
              </a:ext>
            </a:extLst>
          </p:cNvPr>
          <p:cNvSpPr>
            <a:spLocks noGrp="1"/>
          </p:cNvSpPr>
          <p:nvPr>
            <p:ph type="body" sz="quarter" idx="12" hasCustomPrompt="1"/>
          </p:nvPr>
        </p:nvSpPr>
        <p:spPr>
          <a:xfrm>
            <a:off x="514350" y="2543827"/>
            <a:ext cx="3406297"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9" name="Text Placeholder 15">
            <a:extLst>
              <a:ext uri="{FF2B5EF4-FFF2-40B4-BE49-F238E27FC236}">
                <a16:creationId xmlns:a16="http://schemas.microsoft.com/office/drawing/2014/main" id="{998EC992-5605-AD44-A47F-2F67316C6C2C}"/>
              </a:ext>
            </a:extLst>
          </p:cNvPr>
          <p:cNvSpPr>
            <a:spLocks noGrp="1"/>
          </p:cNvSpPr>
          <p:nvPr>
            <p:ph type="body" sz="quarter" idx="13" hasCustomPrompt="1"/>
          </p:nvPr>
        </p:nvSpPr>
        <p:spPr>
          <a:xfrm>
            <a:off x="514350" y="5502058"/>
            <a:ext cx="3406297" cy="360123"/>
          </a:xfrm>
        </p:spPr>
        <p:txBody>
          <a:bodyPr>
            <a:noAutofit/>
          </a:bodyPr>
          <a:lstStyle>
            <a:lvl1pPr marL="0" indent="0">
              <a:buNone/>
              <a:defRPr lang="en-US" sz="1800" b="1" smtClean="0">
                <a:solidFill>
                  <a:schemeClr val="bg1"/>
                </a:solidFill>
                <a:effectLst/>
              </a:defRPr>
            </a:lvl1pPr>
          </a:lstStyle>
          <a:p>
            <a:r>
              <a:rPr lang="en-US" b="1">
                <a:solidFill>
                  <a:srgbClr val="EDEDED"/>
                </a:solidFill>
                <a:effectLst/>
                <a:latin typeface="Arial" panose="020B0604020202020204" pitchFamily="34" charset="0"/>
              </a:rPr>
              <a:t>Presenter Name Goes Here</a:t>
            </a:r>
            <a:endParaRPr lang="en-US">
              <a:solidFill>
                <a:srgbClr val="EDEDED"/>
              </a:solidFill>
              <a:effectLst/>
              <a:latin typeface="Arial" panose="020B0604020202020204" pitchFamily="34" charset="0"/>
            </a:endParaRPr>
          </a:p>
        </p:txBody>
      </p:sp>
      <p:sp>
        <p:nvSpPr>
          <p:cNvPr id="20" name="Text Placeholder 15">
            <a:extLst>
              <a:ext uri="{FF2B5EF4-FFF2-40B4-BE49-F238E27FC236}">
                <a16:creationId xmlns:a16="http://schemas.microsoft.com/office/drawing/2014/main" id="{7CD44280-A1BF-91DE-8C40-5991AEF8AA1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22" name="Straight Connector 21">
            <a:extLst>
              <a:ext uri="{FF2B5EF4-FFF2-40B4-BE49-F238E27FC236}">
                <a16:creationId xmlns:a16="http://schemas.microsoft.com/office/drawing/2014/main" id="{E61786D4-A60E-5A44-F8BA-6ECF15CD41F1}"/>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6" name="Picture 5" descr="A picture containing colorful, tableware, dishware&#10;&#10;AI-generated content may be incorrect.">
            <a:extLst>
              <a:ext uri="{FF2B5EF4-FFF2-40B4-BE49-F238E27FC236}">
                <a16:creationId xmlns:a16="http://schemas.microsoft.com/office/drawing/2014/main" id="{7A42E5CB-46B6-F4FB-1B33-3EFB315216A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A black background with white text&#10;&#10;AI-generated content may be incorrect.">
            <a:extLst>
              <a:ext uri="{FF2B5EF4-FFF2-40B4-BE49-F238E27FC236}">
                <a16:creationId xmlns:a16="http://schemas.microsoft.com/office/drawing/2014/main" id="{3B59C94E-E4EA-2BEB-DD89-31274505F3B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4" name="Picture 3" descr="A picture containing transport, aircraft, airplane&#10;&#10;AI-generated content may be incorrect.">
            <a:extLst>
              <a:ext uri="{FF2B5EF4-FFF2-40B4-BE49-F238E27FC236}">
                <a16:creationId xmlns:a16="http://schemas.microsoft.com/office/drawing/2014/main" id="{1FDBE2B6-234C-F245-7F43-07D733C8D976}"/>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5" name="Picture 4" descr="A satellite in space&#10;&#10;AI-generated content may be incorrect.">
            <a:extLst>
              <a:ext uri="{FF2B5EF4-FFF2-40B4-BE49-F238E27FC236}">
                <a16:creationId xmlns:a16="http://schemas.microsoft.com/office/drawing/2014/main" id="{90869467-6057-C4F8-20D1-B7F6BA75963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Tree>
    <p:extLst>
      <p:ext uri="{BB962C8B-B14F-4D97-AF65-F5344CB8AC3E}">
        <p14:creationId xmlns:p14="http://schemas.microsoft.com/office/powerpoint/2010/main" val="21592025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cstate="screen">
            <a:lum/>
            <a:extLst>
              <a:ext uri="{28A0092B-C50C-407E-A947-70E740481C1C}">
                <a14:useLocalDpi xmlns:a14="http://schemas.microsoft.com/office/drawing/2010/main"/>
              </a:ext>
            </a:extLst>
          </a:blip>
          <a:srcRect/>
          <a:stretch>
            <a:fillRect l="-40000" t="-39000" r="18000" b="-3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1"/>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79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1" name="Text Placeholder 15">
            <a:extLst>
              <a:ext uri="{FF2B5EF4-FFF2-40B4-BE49-F238E27FC236}">
                <a16:creationId xmlns:a16="http://schemas.microsoft.com/office/drawing/2014/main" id="{2288C007-EE80-83A3-7E8C-C364B956C63E}"/>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A8CF4CA6-872C-5168-C18A-27B6279A3E50}"/>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9A2830D5-A5A2-3219-B22B-7D75BEE76284}"/>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4" name="Text Placeholder 15">
            <a:extLst>
              <a:ext uri="{FF2B5EF4-FFF2-40B4-BE49-F238E27FC236}">
                <a16:creationId xmlns:a16="http://schemas.microsoft.com/office/drawing/2014/main" id="{06F123A5-CBD1-3223-BD79-C181A472536B}"/>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5" name="Text Placeholder 15">
            <a:extLst>
              <a:ext uri="{FF2B5EF4-FFF2-40B4-BE49-F238E27FC236}">
                <a16:creationId xmlns:a16="http://schemas.microsoft.com/office/drawing/2014/main" id="{B19AE913-CFCD-F20F-0870-C56A71A39D6E}"/>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pic>
        <p:nvPicPr>
          <p:cNvPr id="5" name="Picture 4">
            <a:extLst>
              <a:ext uri="{FF2B5EF4-FFF2-40B4-BE49-F238E27FC236}">
                <a16:creationId xmlns:a16="http://schemas.microsoft.com/office/drawing/2014/main" id="{B8456136-9C0C-B9D3-3C7C-259E33AAC274}"/>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Tree>
    <p:extLst>
      <p:ext uri="{BB962C8B-B14F-4D97-AF65-F5344CB8AC3E}">
        <p14:creationId xmlns:p14="http://schemas.microsoft.com/office/powerpoint/2010/main" val="424078564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04308835-1BA3-8A7A-A607-140234D49F34}"/>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0F0D052B-22CA-476B-3559-4C66F3186237}"/>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7" name="Picture 16">
            <a:extLst>
              <a:ext uri="{FF2B5EF4-FFF2-40B4-BE49-F238E27FC236}">
                <a16:creationId xmlns:a16="http://schemas.microsoft.com/office/drawing/2014/main" id="{467C039B-C247-00E5-BD1E-CDB379E7EAC6}"/>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C54C8C0B-0E71-2C0F-8BF9-9E261F396937}"/>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F7070786-13B3-AA8D-1C61-D6F033BC1DCC}"/>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CD999F8C-856F-0E77-82C6-C9EC0697EEEB}"/>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387763831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cstate="screen">
            <a:lum/>
            <a:extLst>
              <a:ext uri="{28A0092B-C50C-407E-A947-70E740481C1C}">
                <a14:useLocalDpi xmlns:a14="http://schemas.microsoft.com/office/drawing/2010/main"/>
              </a:ext>
            </a:extLst>
          </a:blip>
          <a:srcRect/>
          <a:stretch>
            <a:fillRect l="12000" t="-22000" r="10000" b="-7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26B4BA10-A0E5-365A-2001-7C6D999751AC}"/>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9891A1FE-BCB6-6F65-DBFA-76F3AFA0DAD9}"/>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5" name="Picture 14">
            <a:extLst>
              <a:ext uri="{FF2B5EF4-FFF2-40B4-BE49-F238E27FC236}">
                <a16:creationId xmlns:a16="http://schemas.microsoft.com/office/drawing/2014/main" id="{305992F9-1788-A224-8D9C-EF09ABF8049D}"/>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02F4EBC7-D301-5D5F-1AD2-A0224C23D3AB}"/>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03E3B74C-4662-D4B7-D319-9DEDC7DC2EFB}"/>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47A7BEEC-6633-2940-51CD-324768650073}"/>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42135687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4E1DAEA-4ACC-D005-CEBE-6B03E8BB6893}"/>
              </a:ext>
            </a:extLst>
          </p:cNvPr>
          <p:cNvSpPr/>
          <p:nvPr userDrawn="1"/>
        </p:nvSpPr>
        <p:spPr>
          <a:xfrm rot="10800000">
            <a:off x="0" y="0"/>
            <a:ext cx="12192000" cy="6858000"/>
          </a:xfrm>
          <a:prstGeom prst="rect">
            <a:avLst/>
          </a:prstGeom>
          <a:gradFill>
            <a:gsLst>
              <a:gs pos="100000">
                <a:srgbClr val="0064AE"/>
              </a:gs>
              <a:gs pos="75000">
                <a:srgbClr val="154B86"/>
              </a:gs>
              <a:gs pos="44000">
                <a:srgbClr val="263766"/>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icture containing icon&#10;&#10;AI-generated content may be incorrect.">
            <a:extLst>
              <a:ext uri="{FF2B5EF4-FFF2-40B4-BE49-F238E27FC236}">
                <a16:creationId xmlns:a16="http://schemas.microsoft.com/office/drawing/2014/main" id="{19E014C5-07A2-2222-90D8-75EA65D10AD8}"/>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 t="29967" r="39568" b="27023"/>
          <a:stretch/>
        </p:blipFill>
        <p:spPr>
          <a:xfrm>
            <a:off x="2565854" y="0"/>
            <a:ext cx="9626146" cy="6858000"/>
          </a:xfrm>
          <a:prstGeom prst="rect">
            <a:avLst/>
          </a:prstGeom>
        </p:spPr>
      </p:pic>
      <p:pic>
        <p:nvPicPr>
          <p:cNvPr id="10" name="Picture 9" descr="Diagram&#10;&#10;AI-generated content may be incorrect.">
            <a:extLst>
              <a:ext uri="{FF2B5EF4-FFF2-40B4-BE49-F238E27FC236}">
                <a16:creationId xmlns:a16="http://schemas.microsoft.com/office/drawing/2014/main" id="{43C91147-A91F-668A-2AED-05ACC9A3D65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FA4DA1AF-7B87-D995-7A01-F7493DDD6A3C}"/>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18" name="Picture 17" descr="A black background with white text&#10;&#10;AI-generated content may be incorrect.">
            <a:extLst>
              <a:ext uri="{FF2B5EF4-FFF2-40B4-BE49-F238E27FC236}">
                <a16:creationId xmlns:a16="http://schemas.microsoft.com/office/drawing/2014/main" id="{58733DD7-D13F-453A-C639-6A398FC4566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968992" y="2755727"/>
            <a:ext cx="4277991" cy="1313840"/>
          </a:xfrm>
          <a:prstGeom prst="rect">
            <a:avLst/>
          </a:prstGeom>
        </p:spPr>
      </p:pic>
      <p:sp>
        <p:nvSpPr>
          <p:cNvPr id="12" name="Text Placeholder 15">
            <a:extLst>
              <a:ext uri="{FF2B5EF4-FFF2-40B4-BE49-F238E27FC236}">
                <a16:creationId xmlns:a16="http://schemas.microsoft.com/office/drawing/2014/main" id="{EE9CA226-8439-4544-DC06-4163D7BB1D60}"/>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461C77A3-7D4F-4381-41DB-56101C2E178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2" name="Text Placeholder 15">
            <a:extLst>
              <a:ext uri="{FF2B5EF4-FFF2-40B4-BE49-F238E27FC236}">
                <a16:creationId xmlns:a16="http://schemas.microsoft.com/office/drawing/2014/main" id="{F89EBE8D-0A17-CB39-AE11-85591FA3051F}"/>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3" name="Text Placeholder 15">
            <a:extLst>
              <a:ext uri="{FF2B5EF4-FFF2-40B4-BE49-F238E27FC236}">
                <a16:creationId xmlns:a16="http://schemas.microsoft.com/office/drawing/2014/main" id="{8EB0EB32-3F4A-B26B-FF9A-EA5132976AB9}"/>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4" name="Text Placeholder 15">
            <a:extLst>
              <a:ext uri="{FF2B5EF4-FFF2-40B4-BE49-F238E27FC236}">
                <a16:creationId xmlns:a16="http://schemas.microsoft.com/office/drawing/2014/main" id="{918FB0E0-0667-4810-BE34-6783037892CE}"/>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347319930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itle Slide 6">
    <p:bg>
      <p:bgPr>
        <a:blipFill dpi="0" rotWithShape="1">
          <a:blip r:embed="rId2" cstate="screen">
            <a:lum/>
            <a:extLst>
              <a:ext uri="{28A0092B-C50C-407E-A947-70E740481C1C}">
                <a14:useLocalDpi xmlns:a14="http://schemas.microsoft.com/office/drawing/2010/main"/>
              </a:ext>
            </a:extLst>
          </a:blip>
          <a:srcRect/>
          <a:stretch>
            <a:fillRect l="-63000" t="-39000" r="55000" b="-40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3" name="Picture 2">
            <a:extLst>
              <a:ext uri="{FF2B5EF4-FFF2-40B4-BE49-F238E27FC236}">
                <a16:creationId xmlns:a16="http://schemas.microsoft.com/office/drawing/2014/main" id="{12FE95B6-433A-1F6C-4E29-530BABE5FBA6}"/>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2" name="Text Placeholder 15">
            <a:extLst>
              <a:ext uri="{FF2B5EF4-FFF2-40B4-BE49-F238E27FC236}">
                <a16:creationId xmlns:a16="http://schemas.microsoft.com/office/drawing/2014/main" id="{CCC713DF-28A7-74CF-57EA-3F12523C22B2}"/>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F30C82F7-6416-78F5-E0F0-DDD2CD5D1C09}"/>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2C297028-278B-C730-6313-0EF952D25523}"/>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D40D7A71-6A4B-8854-24C0-6B840BC20E29}"/>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8" name="Text Placeholder 15">
            <a:extLst>
              <a:ext uri="{FF2B5EF4-FFF2-40B4-BE49-F238E27FC236}">
                <a16:creationId xmlns:a16="http://schemas.microsoft.com/office/drawing/2014/main" id="{7E5E013F-9A34-8AB4-5EC8-06CE0BC2CBCE}"/>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29296260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itle Slide 7">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9117DB00-9D0C-6AA0-1ADD-493B5457AAA7}"/>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5" name="Picture 4">
            <a:extLst>
              <a:ext uri="{FF2B5EF4-FFF2-40B4-BE49-F238E27FC236}">
                <a16:creationId xmlns:a16="http://schemas.microsoft.com/office/drawing/2014/main" id="{52166453-C8E1-602A-87FE-CF3CA409BF8B}"/>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6" name="Text Placeholder 15">
            <a:extLst>
              <a:ext uri="{FF2B5EF4-FFF2-40B4-BE49-F238E27FC236}">
                <a16:creationId xmlns:a16="http://schemas.microsoft.com/office/drawing/2014/main" id="{479E735C-ACA1-28A2-A37D-7161191694C9}"/>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2BCD05EB-6E5F-CC22-0132-45673FDC88F7}"/>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10" name="Text Placeholder 15">
            <a:extLst>
              <a:ext uri="{FF2B5EF4-FFF2-40B4-BE49-F238E27FC236}">
                <a16:creationId xmlns:a16="http://schemas.microsoft.com/office/drawing/2014/main" id="{566BD9AF-98ED-268B-D492-9FA7B81336FF}"/>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1" name="Text Placeholder 15">
            <a:extLst>
              <a:ext uri="{FF2B5EF4-FFF2-40B4-BE49-F238E27FC236}">
                <a16:creationId xmlns:a16="http://schemas.microsoft.com/office/drawing/2014/main" id="{0D6869F7-16F4-22A6-B078-EC12289C2EE0}"/>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2" name="Text Placeholder 15">
            <a:extLst>
              <a:ext uri="{FF2B5EF4-FFF2-40B4-BE49-F238E27FC236}">
                <a16:creationId xmlns:a16="http://schemas.microsoft.com/office/drawing/2014/main" id="{7E0A1269-8110-48FA-36E5-8779F513DBBA}"/>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43048472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itle Slide 8">
    <p:bg>
      <p:bgPr>
        <a:blipFill dpi="0" rotWithShape="1">
          <a:blip r:embed="rId2" cstate="screen">
            <a:lum/>
            <a:extLst>
              <a:ext uri="{28A0092B-C50C-407E-A947-70E740481C1C}">
                <a14:useLocalDpi xmlns:a14="http://schemas.microsoft.com/office/drawing/2010/main"/>
              </a:ext>
            </a:extLst>
          </a:blip>
          <a:srcRect/>
          <a:stretch>
            <a:fillRect l="-20000" t="-29000" r="42000" b="-84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2" name="Picture 1" descr="A black background with white text&#10;&#10;AI-generated content may be incorrect.">
            <a:extLst>
              <a:ext uri="{FF2B5EF4-FFF2-40B4-BE49-F238E27FC236}">
                <a16:creationId xmlns:a16="http://schemas.microsoft.com/office/drawing/2014/main" id="{2EAC2DF9-A4BB-B075-4EDD-6A069BBFA10E}"/>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11" name="Picture 10">
            <a:extLst>
              <a:ext uri="{FF2B5EF4-FFF2-40B4-BE49-F238E27FC236}">
                <a16:creationId xmlns:a16="http://schemas.microsoft.com/office/drawing/2014/main" id="{12649840-4F38-3AD3-AB0C-2707D86B0D37}"/>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12" name="Text Placeholder 15">
            <a:extLst>
              <a:ext uri="{FF2B5EF4-FFF2-40B4-BE49-F238E27FC236}">
                <a16:creationId xmlns:a16="http://schemas.microsoft.com/office/drawing/2014/main" id="{8C08D52C-CAEF-34CA-A976-0BD8D0BC6607}"/>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0F1322E7-C780-DDB8-FF10-A3CFB4ED4F14}"/>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3" name="Text Placeholder 15">
            <a:extLst>
              <a:ext uri="{FF2B5EF4-FFF2-40B4-BE49-F238E27FC236}">
                <a16:creationId xmlns:a16="http://schemas.microsoft.com/office/drawing/2014/main" id="{004EA5B1-728B-994C-18D3-1D9EF4CD4057}"/>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AA3FF0E8-7C48-CDFE-B83F-544B1D8E7CBD}"/>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F64CD6D1-4984-FBB3-DC32-09456BC00947}"/>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308755215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Quote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9E9786-0878-2263-DF66-FA3558E85BB9}"/>
              </a:ext>
            </a:extLst>
          </p:cNvPr>
          <p:cNvSpPr/>
          <p:nvPr userDrawn="1"/>
        </p:nvSpPr>
        <p:spPr>
          <a:xfrm>
            <a:off x="0" y="0"/>
            <a:ext cx="12192000" cy="6858000"/>
          </a:xfrm>
          <a:prstGeom prst="rect">
            <a:avLst/>
          </a:prstGeom>
          <a:gradFill>
            <a:gsLst>
              <a:gs pos="83000">
                <a:srgbClr val="263765"/>
              </a:gs>
              <a:gs pos="50000">
                <a:srgbClr val="263766">
                  <a:alpha val="75000"/>
                </a:srgbClr>
              </a:gs>
              <a:gs pos="29000">
                <a:srgbClr val="263766">
                  <a:alpha val="0"/>
                </a:srgb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ack background with white text&#10;&#10;AI-generated content may be incorrect.">
            <a:extLst>
              <a:ext uri="{FF2B5EF4-FFF2-40B4-BE49-F238E27FC236}">
                <a16:creationId xmlns:a16="http://schemas.microsoft.com/office/drawing/2014/main" id="{CA63E138-86D3-2D6A-39E5-E15C3D01E01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pic>
        <p:nvPicPr>
          <p:cNvPr id="15" name="Picture 14" descr="Icon&#10;&#10;AI-generated content may be incorrect.">
            <a:extLst>
              <a:ext uri="{FF2B5EF4-FFF2-40B4-BE49-F238E27FC236}">
                <a16:creationId xmlns:a16="http://schemas.microsoft.com/office/drawing/2014/main" id="{91FADE0B-035E-47DB-026B-9EA47C0F5E39}"/>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148" t="13672" r="1234" b="57205"/>
          <a:stretch/>
        </p:blipFill>
        <p:spPr>
          <a:xfrm>
            <a:off x="6777318" y="1792940"/>
            <a:ext cx="519953" cy="502025"/>
          </a:xfrm>
          <a:prstGeom prst="rect">
            <a:avLst/>
          </a:prstGeom>
        </p:spPr>
      </p:pic>
      <p:sp>
        <p:nvSpPr>
          <p:cNvPr id="16" name="TextBox 15">
            <a:extLst>
              <a:ext uri="{FF2B5EF4-FFF2-40B4-BE49-F238E27FC236}">
                <a16:creationId xmlns:a16="http://schemas.microsoft.com/office/drawing/2014/main" id="{C1CEF070-AFC5-2DF0-BF18-6A99F0FE0032}"/>
              </a:ext>
            </a:extLst>
          </p:cNvPr>
          <p:cNvSpPr txBox="1"/>
          <p:nvPr userDrawn="1"/>
        </p:nvSpPr>
        <p:spPr>
          <a:xfrm>
            <a:off x="6723529" y="2277034"/>
            <a:ext cx="4930589" cy="2464777"/>
          </a:xfrm>
          <a:prstGeom prst="rect">
            <a:avLst/>
          </a:prstGeom>
          <a:noFill/>
        </p:spPr>
        <p:txBody>
          <a:bodyPr wrap="square" rtlCol="0">
            <a:spAutoFit/>
          </a:bodyPr>
          <a:lstStyle/>
          <a:p>
            <a:pPr>
              <a:lnSpc>
                <a:spcPts val="3700"/>
              </a:lnSpc>
            </a:pPr>
            <a:r>
              <a:rPr lang="en-US" sz="3500">
                <a:solidFill>
                  <a:schemeClr val="bg1"/>
                </a:solidFill>
                <a:effectLst/>
                <a:latin typeface="Arial" panose="020B0604020202020204" pitchFamily="34" charset="0"/>
              </a:rPr>
              <a:t>We came all this way to explore the Moon, and the most important thing is that we discovered the Earth</a:t>
            </a:r>
          </a:p>
        </p:txBody>
      </p:sp>
      <p:sp>
        <p:nvSpPr>
          <p:cNvPr id="17" name="TextBox 16">
            <a:extLst>
              <a:ext uri="{FF2B5EF4-FFF2-40B4-BE49-F238E27FC236}">
                <a16:creationId xmlns:a16="http://schemas.microsoft.com/office/drawing/2014/main" id="{51AEFC31-E9C1-67E1-D18D-56DC99B7FB91}"/>
              </a:ext>
            </a:extLst>
          </p:cNvPr>
          <p:cNvSpPr txBox="1"/>
          <p:nvPr userDrawn="1"/>
        </p:nvSpPr>
        <p:spPr>
          <a:xfrm>
            <a:off x="9215717" y="4715435"/>
            <a:ext cx="2725271" cy="353943"/>
          </a:xfrm>
          <a:prstGeom prst="rect">
            <a:avLst/>
          </a:prstGeom>
          <a:noFill/>
        </p:spPr>
        <p:txBody>
          <a:bodyPr wrap="square" rtlCol="0">
            <a:spAutoFit/>
          </a:bodyPr>
          <a:lstStyle/>
          <a:p>
            <a:pPr>
              <a:lnSpc>
                <a:spcPct val="100000"/>
              </a:lnSpc>
            </a:pPr>
            <a:r>
              <a:rPr lang="en-US" sz="1700" spc="300">
                <a:solidFill>
                  <a:schemeClr val="bg1"/>
                </a:solidFill>
                <a:effectLst/>
                <a:latin typeface="Arial" panose="020B0604020202020204" pitchFamily="34" charset="0"/>
              </a:rPr>
              <a:t>BILL ANDERS</a:t>
            </a:r>
          </a:p>
        </p:txBody>
      </p:sp>
    </p:spTree>
    <p:extLst>
      <p:ext uri="{BB962C8B-B14F-4D97-AF65-F5344CB8AC3E}">
        <p14:creationId xmlns:p14="http://schemas.microsoft.com/office/powerpoint/2010/main" val="70449697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Quote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Icon&#10;&#10;AI-generated content may be incorrect.">
            <a:extLst>
              <a:ext uri="{FF2B5EF4-FFF2-40B4-BE49-F238E27FC236}">
                <a16:creationId xmlns:a16="http://schemas.microsoft.com/office/drawing/2014/main" id="{738E4BB2-B168-9423-DB96-FA7AEA14F1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4" name="Text Placeholder 4">
            <a:extLst>
              <a:ext uri="{FF2B5EF4-FFF2-40B4-BE49-F238E27FC236}">
                <a16:creationId xmlns:a16="http://schemas.microsoft.com/office/drawing/2014/main" id="{E72B6488-0579-BB9F-377B-6A458CD83C3B}"/>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8" name="Text Placeholder 11">
            <a:extLst>
              <a:ext uri="{FF2B5EF4-FFF2-40B4-BE49-F238E27FC236}">
                <a16:creationId xmlns:a16="http://schemas.microsoft.com/office/drawing/2014/main" id="{E40297D1-F2F0-D39A-4185-6BFF6612AFB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9" name="Text Placeholder 4">
            <a:extLst>
              <a:ext uri="{FF2B5EF4-FFF2-40B4-BE49-F238E27FC236}">
                <a16:creationId xmlns:a16="http://schemas.microsoft.com/office/drawing/2014/main" id="{3216BC10-BFB6-9BD2-0E53-E3F28BA7B6E2}"/>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22442947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Quote Slide 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Icon&#10;&#10;AI-generated content may be incorrect.">
            <a:extLst>
              <a:ext uri="{FF2B5EF4-FFF2-40B4-BE49-F238E27FC236}">
                <a16:creationId xmlns:a16="http://schemas.microsoft.com/office/drawing/2014/main" id="{B158F8AA-BBB5-8874-FCBD-4C271E7E88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1" name="Text Placeholder 4">
            <a:extLst>
              <a:ext uri="{FF2B5EF4-FFF2-40B4-BE49-F238E27FC236}">
                <a16:creationId xmlns:a16="http://schemas.microsoft.com/office/drawing/2014/main" id="{FC9CAD95-F90E-E41F-3901-7E0C0FC1E45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2" name="Text Placeholder 11">
            <a:extLst>
              <a:ext uri="{FF2B5EF4-FFF2-40B4-BE49-F238E27FC236}">
                <a16:creationId xmlns:a16="http://schemas.microsoft.com/office/drawing/2014/main" id="{9D4CD736-FB48-9B3E-8B89-3F9E35CF7E6C}"/>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755F6D8D-B83F-B3CB-0581-C4B3E943F949}"/>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155658052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Quote Slide 4">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con&#10;&#10;AI-generated content may be incorrect.">
            <a:extLst>
              <a:ext uri="{FF2B5EF4-FFF2-40B4-BE49-F238E27FC236}">
                <a16:creationId xmlns:a16="http://schemas.microsoft.com/office/drawing/2014/main" id="{CAB1EAEE-5B45-8484-090D-047C94BBD8D1}"/>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8" name="Text Placeholder 4">
            <a:extLst>
              <a:ext uri="{FF2B5EF4-FFF2-40B4-BE49-F238E27FC236}">
                <a16:creationId xmlns:a16="http://schemas.microsoft.com/office/drawing/2014/main" id="{2B57CF59-1860-3D7F-0150-E1FE296F9A2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9" name="Text Placeholder 11">
            <a:extLst>
              <a:ext uri="{FF2B5EF4-FFF2-40B4-BE49-F238E27FC236}">
                <a16:creationId xmlns:a16="http://schemas.microsoft.com/office/drawing/2014/main" id="{E76CDCEC-6C8E-E467-F928-61A9C9B1C69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EBBC7C7E-AB47-AE2A-9D38-3990E52CB36D}"/>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484862032"/>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OC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7" name="Text Placeholder 16">
            <a:extLst>
              <a:ext uri="{FF2B5EF4-FFF2-40B4-BE49-F238E27FC236}">
                <a16:creationId xmlns:a16="http://schemas.microsoft.com/office/drawing/2014/main" id="{7935461C-A493-9AC8-EAEA-937D0BB6F351}"/>
              </a:ext>
            </a:extLst>
          </p:cNvPr>
          <p:cNvSpPr>
            <a:spLocks noGrp="1"/>
          </p:cNvSpPr>
          <p:nvPr>
            <p:ph type="body" sz="quarter" idx="13" hasCustomPrompt="1"/>
          </p:nvPr>
        </p:nvSpPr>
        <p:spPr>
          <a:xfrm>
            <a:off x="1047198" y="1937085"/>
            <a:ext cx="1417707" cy="557005"/>
          </a:xfrm>
        </p:spPr>
        <p:txBody>
          <a:bodyPr>
            <a:noAutofit/>
          </a:bodyPr>
          <a:lstStyle>
            <a:lvl1pPr marL="0" indent="0" algn="r">
              <a:buNone/>
              <a:defRPr sz="4000" b="1" i="0">
                <a:solidFill>
                  <a:schemeClr val="bg1"/>
                </a:solidFill>
                <a:latin typeface="Arial" panose="020B0604020202020204" pitchFamily="34" charset="0"/>
                <a:cs typeface="Arial" panose="020B0604020202020204" pitchFamily="34" charset="0"/>
              </a:defRPr>
            </a:lvl1pPr>
          </a:lstStyle>
          <a:p>
            <a:pPr lvl="0"/>
            <a:r>
              <a:rPr lang="en-US"/>
              <a:t>TOC</a:t>
            </a:r>
          </a:p>
        </p:txBody>
      </p: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2816087"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816087"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816087"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4" name="Text Placeholder 16">
            <a:extLst>
              <a:ext uri="{FF2B5EF4-FFF2-40B4-BE49-F238E27FC236}">
                <a16:creationId xmlns:a16="http://schemas.microsoft.com/office/drawing/2014/main" id="{729607FC-641E-BE65-058E-03FDEAC39191}"/>
              </a:ext>
            </a:extLst>
          </p:cNvPr>
          <p:cNvSpPr>
            <a:spLocks noGrp="1"/>
          </p:cNvSpPr>
          <p:nvPr>
            <p:ph type="body" sz="quarter" idx="17" hasCustomPrompt="1"/>
          </p:nvPr>
        </p:nvSpPr>
        <p:spPr>
          <a:xfrm>
            <a:off x="2816087"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37" name="Text Placeholder 16">
            <a:extLst>
              <a:ext uri="{FF2B5EF4-FFF2-40B4-BE49-F238E27FC236}">
                <a16:creationId xmlns:a16="http://schemas.microsoft.com/office/drawing/2014/main" id="{FFF11A13-565C-A75F-04C9-2872C1FF468B}"/>
              </a:ext>
            </a:extLst>
          </p:cNvPr>
          <p:cNvSpPr>
            <a:spLocks noGrp="1"/>
          </p:cNvSpPr>
          <p:nvPr>
            <p:ph type="body" sz="quarter" idx="18" hasCustomPrompt="1"/>
          </p:nvPr>
        </p:nvSpPr>
        <p:spPr>
          <a:xfrm>
            <a:off x="578688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8" name="Text Placeholder 16">
            <a:extLst>
              <a:ext uri="{FF2B5EF4-FFF2-40B4-BE49-F238E27FC236}">
                <a16:creationId xmlns:a16="http://schemas.microsoft.com/office/drawing/2014/main" id="{6BE2936D-DF1C-C593-0DED-52235158A0BD}"/>
              </a:ext>
            </a:extLst>
          </p:cNvPr>
          <p:cNvSpPr>
            <a:spLocks noGrp="1"/>
          </p:cNvSpPr>
          <p:nvPr>
            <p:ph type="body" sz="quarter" idx="19" hasCustomPrompt="1"/>
          </p:nvPr>
        </p:nvSpPr>
        <p:spPr>
          <a:xfrm>
            <a:off x="578688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9" name="Text Placeholder 16">
            <a:extLst>
              <a:ext uri="{FF2B5EF4-FFF2-40B4-BE49-F238E27FC236}">
                <a16:creationId xmlns:a16="http://schemas.microsoft.com/office/drawing/2014/main" id="{D8D334CB-4D88-8533-5E3C-675740BF4BC4}"/>
              </a:ext>
            </a:extLst>
          </p:cNvPr>
          <p:cNvSpPr>
            <a:spLocks noGrp="1"/>
          </p:cNvSpPr>
          <p:nvPr>
            <p:ph type="body" sz="quarter" idx="20" hasCustomPrompt="1"/>
          </p:nvPr>
        </p:nvSpPr>
        <p:spPr>
          <a:xfrm>
            <a:off x="578688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0" name="Text Placeholder 16">
            <a:extLst>
              <a:ext uri="{FF2B5EF4-FFF2-40B4-BE49-F238E27FC236}">
                <a16:creationId xmlns:a16="http://schemas.microsoft.com/office/drawing/2014/main" id="{B95E2132-A48B-6885-3192-5ABC65F675FC}"/>
              </a:ext>
            </a:extLst>
          </p:cNvPr>
          <p:cNvSpPr>
            <a:spLocks noGrp="1"/>
          </p:cNvSpPr>
          <p:nvPr>
            <p:ph type="body" sz="quarter" idx="21" hasCustomPrompt="1"/>
          </p:nvPr>
        </p:nvSpPr>
        <p:spPr>
          <a:xfrm>
            <a:off x="578688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2" name="Text Placeholder 16">
            <a:extLst>
              <a:ext uri="{FF2B5EF4-FFF2-40B4-BE49-F238E27FC236}">
                <a16:creationId xmlns:a16="http://schemas.microsoft.com/office/drawing/2014/main" id="{FEB32B99-A09D-3EAA-FAE4-E8099CA29BC5}"/>
              </a:ext>
            </a:extLst>
          </p:cNvPr>
          <p:cNvSpPr>
            <a:spLocks noGrp="1"/>
          </p:cNvSpPr>
          <p:nvPr>
            <p:ph type="body" sz="quarter" idx="22" hasCustomPrompt="1"/>
          </p:nvPr>
        </p:nvSpPr>
        <p:spPr>
          <a:xfrm>
            <a:off x="873833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ACBE7CAA-6696-9392-F931-4F1D2DF2B8BB}"/>
              </a:ext>
            </a:extLst>
          </p:cNvPr>
          <p:cNvSpPr>
            <a:spLocks noGrp="1"/>
          </p:cNvSpPr>
          <p:nvPr>
            <p:ph type="body" sz="quarter" idx="23" hasCustomPrompt="1"/>
          </p:nvPr>
        </p:nvSpPr>
        <p:spPr>
          <a:xfrm>
            <a:off x="873833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34B1F09C-9CDA-1993-6D9F-FEAB7BAC314E}"/>
              </a:ext>
            </a:extLst>
          </p:cNvPr>
          <p:cNvSpPr>
            <a:spLocks noGrp="1"/>
          </p:cNvSpPr>
          <p:nvPr>
            <p:ph type="body" sz="quarter" idx="24" hasCustomPrompt="1"/>
          </p:nvPr>
        </p:nvSpPr>
        <p:spPr>
          <a:xfrm>
            <a:off x="873833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25CF3601-51D3-C853-6199-0AD7E28336E7}"/>
              </a:ext>
            </a:extLst>
          </p:cNvPr>
          <p:cNvSpPr>
            <a:spLocks noGrp="1"/>
          </p:cNvSpPr>
          <p:nvPr>
            <p:ph type="body" sz="quarter" idx="25" hasCustomPrompt="1"/>
          </p:nvPr>
        </p:nvSpPr>
        <p:spPr>
          <a:xfrm>
            <a:off x="873833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7" name="Text Placeholder 16">
            <a:extLst>
              <a:ext uri="{FF2B5EF4-FFF2-40B4-BE49-F238E27FC236}">
                <a16:creationId xmlns:a16="http://schemas.microsoft.com/office/drawing/2014/main" id="{C5F12B0A-7629-CDBE-7C87-CCA460DAB8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8" name="Text Placeholder 16">
            <a:extLst>
              <a:ext uri="{FF2B5EF4-FFF2-40B4-BE49-F238E27FC236}">
                <a16:creationId xmlns:a16="http://schemas.microsoft.com/office/drawing/2014/main" id="{21722E2C-8ED9-9CDF-A8D2-D4C367DC5E06}"/>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 name="TextBox 1">
            <a:extLst>
              <a:ext uri="{FF2B5EF4-FFF2-40B4-BE49-F238E27FC236}">
                <a16:creationId xmlns:a16="http://schemas.microsoft.com/office/drawing/2014/main" id="{733A131D-3AE9-06F0-782E-0FBEEDB14BB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38122411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OC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pic>
        <p:nvPicPr>
          <p:cNvPr id="2" name="Picture 1" descr="A picture containing icon&#10;&#10;AI-generated content may be incorrect.">
            <a:extLst>
              <a:ext uri="{FF2B5EF4-FFF2-40B4-BE49-F238E27FC236}">
                <a16:creationId xmlns:a16="http://schemas.microsoft.com/office/drawing/2014/main" id="{F95D656C-4C95-FFC7-CC1E-D11C551497C2}"/>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23442" r="55598" b="23779"/>
          <a:stretch/>
        </p:blipFill>
        <p:spPr>
          <a:xfrm>
            <a:off x="7871793" y="0"/>
            <a:ext cx="4320208" cy="6858000"/>
          </a:xfrm>
          <a:prstGeom prst="rect">
            <a:avLst/>
          </a:prstGeom>
        </p:spPr>
      </p:pic>
      <p:sp>
        <p:nvSpPr>
          <p:cNvPr id="13" name="Text Placeholder 16">
            <a:extLst>
              <a:ext uri="{FF2B5EF4-FFF2-40B4-BE49-F238E27FC236}">
                <a16:creationId xmlns:a16="http://schemas.microsoft.com/office/drawing/2014/main" id="{D34CDF8C-80A0-59CD-EB98-998752BAFFB8}"/>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4" name="Text Placeholder 16">
            <a:extLst>
              <a:ext uri="{FF2B5EF4-FFF2-40B4-BE49-F238E27FC236}">
                <a16:creationId xmlns:a16="http://schemas.microsoft.com/office/drawing/2014/main" id="{C2999380-3C47-6DEC-159D-1CCA81BAB69B}"/>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15" name="Text Placeholder 16">
            <a:extLst>
              <a:ext uri="{FF2B5EF4-FFF2-40B4-BE49-F238E27FC236}">
                <a16:creationId xmlns:a16="http://schemas.microsoft.com/office/drawing/2014/main" id="{1B32B247-2AC1-0EB6-29B1-7947E4782800}"/>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16" name="Text Placeholder 16">
            <a:extLst>
              <a:ext uri="{FF2B5EF4-FFF2-40B4-BE49-F238E27FC236}">
                <a16:creationId xmlns:a16="http://schemas.microsoft.com/office/drawing/2014/main" id="{00D21115-361E-E3BF-0576-609A7D7CF85A}"/>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9" name="Text Placeholder 16">
            <a:extLst>
              <a:ext uri="{FF2B5EF4-FFF2-40B4-BE49-F238E27FC236}">
                <a16:creationId xmlns:a16="http://schemas.microsoft.com/office/drawing/2014/main" id="{0B9D7EFB-AC69-15FF-A84B-B942C7526097}"/>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0" name="Text Placeholder 16">
            <a:extLst>
              <a:ext uri="{FF2B5EF4-FFF2-40B4-BE49-F238E27FC236}">
                <a16:creationId xmlns:a16="http://schemas.microsoft.com/office/drawing/2014/main" id="{511350A6-7053-12FC-6B71-5D9887662197}"/>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1" name="Text Placeholder 16">
            <a:extLst>
              <a:ext uri="{FF2B5EF4-FFF2-40B4-BE49-F238E27FC236}">
                <a16:creationId xmlns:a16="http://schemas.microsoft.com/office/drawing/2014/main" id="{4FFABE2D-BE7E-32AB-21A1-74181980ACE3}"/>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24F22AD2-0405-ACD5-44F6-A460C68F132F}"/>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6" name="Text Placeholder 16">
            <a:extLst>
              <a:ext uri="{FF2B5EF4-FFF2-40B4-BE49-F238E27FC236}">
                <a16:creationId xmlns:a16="http://schemas.microsoft.com/office/drawing/2014/main" id="{4380BF88-D704-DE87-A3D1-8E69CE9B9A9F}"/>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Box 2">
            <a:extLst>
              <a:ext uri="{FF2B5EF4-FFF2-40B4-BE49-F238E27FC236}">
                <a16:creationId xmlns:a16="http://schemas.microsoft.com/office/drawing/2014/main" id="{77469618-F0E5-201D-9209-F97C4690138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4" name="Text Placeholder 16">
            <a:extLst>
              <a:ext uri="{FF2B5EF4-FFF2-40B4-BE49-F238E27FC236}">
                <a16:creationId xmlns:a16="http://schemas.microsoft.com/office/drawing/2014/main" id="{ADB834CC-5B27-0885-6FC2-2DC1A25021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B874C2F5-0B3C-9113-33D2-63F5D39DA56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13906201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OC Slide 3">
    <p:bg>
      <p:bgPr>
        <a:blipFill dpi="0" rotWithShape="1">
          <a:blip r:embed="rId2" cstate="screen">
            <a:lum/>
            <a:extLst>
              <a:ext uri="{28A0092B-C50C-407E-A947-70E740481C1C}">
                <a14:useLocalDpi xmlns:a14="http://schemas.microsoft.com/office/drawing/2010/main"/>
              </a:ext>
            </a:extLst>
          </a:blip>
          <a:srcRect/>
          <a:stretch>
            <a:fillRect l="14000" t="-38000" r="-20000" b="-39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2EC06948-1952-6CCE-CE4C-87E375176632}"/>
              </a:ext>
            </a:extLst>
          </p:cNvPr>
          <p:cNvSpPr/>
          <p:nvPr userDrawn="1"/>
        </p:nvSpPr>
        <p:spPr>
          <a:xfrm>
            <a:off x="0" y="0"/>
            <a:ext cx="11065414"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5414" h="6858000">
                <a:moveTo>
                  <a:pt x="0" y="0"/>
                </a:moveTo>
                <a:lnTo>
                  <a:pt x="11065414" y="0"/>
                </a:lnTo>
                <a:lnTo>
                  <a:pt x="10951282" y="58455"/>
                </a:lnTo>
                <a:cubicBezTo>
                  <a:pt x="9756380" y="707565"/>
                  <a:pt x="8945217" y="1973555"/>
                  <a:pt x="8945217" y="3429001"/>
                </a:cubicBezTo>
                <a:cubicBezTo>
                  <a:pt x="8945217" y="4884448"/>
                  <a:pt x="9756380" y="6150437"/>
                  <a:pt x="10951282" y="6799547"/>
                </a:cubicBezTo>
                <a:lnTo>
                  <a:pt x="11065410" y="6858000"/>
                </a:lnTo>
                <a:lnTo>
                  <a:pt x="0" y="6858000"/>
                </a:ln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8" name="Picture 27" descr="Shape, logo&#10;&#10;AI-generated content may be incorrect.">
            <a:extLst>
              <a:ext uri="{FF2B5EF4-FFF2-40B4-BE49-F238E27FC236}">
                <a16:creationId xmlns:a16="http://schemas.microsoft.com/office/drawing/2014/main" id="{90076895-99EF-1174-9A6A-6A7D30BB3B0A}"/>
              </a:ext>
            </a:extLst>
          </p:cNvPr>
          <p:cNvPicPr>
            <a:picLocks/>
          </p:cNvPicPr>
          <p:nvPr userDrawn="1"/>
        </p:nvPicPr>
        <p:blipFill>
          <a:blip r:embed="rId3" cstate="screen">
            <a:extLst>
              <a:ext uri="{28A0092B-C50C-407E-A947-70E740481C1C}">
                <a14:useLocalDpi xmlns:a14="http://schemas.microsoft.com/office/drawing/2010/main"/>
              </a:ext>
            </a:extLst>
          </a:blip>
          <a:srcRect t="12882" r="57251" b="12206"/>
          <a:stretch/>
        </p:blipFill>
        <p:spPr>
          <a:xfrm>
            <a:off x="8278369" y="-1"/>
            <a:ext cx="3913632" cy="6858001"/>
          </a:xfrm>
          <a:prstGeom prst="rect">
            <a:avLst/>
          </a:prstGeom>
        </p:spPr>
      </p:pic>
      <p:sp>
        <p:nvSpPr>
          <p:cNvPr id="2" name="TextBox 1">
            <a:extLst>
              <a:ext uri="{FF2B5EF4-FFF2-40B4-BE49-F238E27FC236}">
                <a16:creationId xmlns:a16="http://schemas.microsoft.com/office/drawing/2014/main" id="{A6E0E83D-46D8-8235-C43A-12AA58E8206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6" name="Text Placeholder 16">
            <a:extLst>
              <a:ext uri="{FF2B5EF4-FFF2-40B4-BE49-F238E27FC236}">
                <a16:creationId xmlns:a16="http://schemas.microsoft.com/office/drawing/2014/main" id="{D56A08C8-0D84-07E8-E637-905347E1411D}"/>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7" name="Text Placeholder 16">
            <a:extLst>
              <a:ext uri="{FF2B5EF4-FFF2-40B4-BE49-F238E27FC236}">
                <a16:creationId xmlns:a16="http://schemas.microsoft.com/office/drawing/2014/main" id="{5A0F390C-3957-E66C-6344-3412669A23F5}"/>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8" name="Text Placeholder 16">
            <a:extLst>
              <a:ext uri="{FF2B5EF4-FFF2-40B4-BE49-F238E27FC236}">
                <a16:creationId xmlns:a16="http://schemas.microsoft.com/office/drawing/2014/main" id="{D77BE56B-C574-AFA4-373E-36D88F2BA7A1}"/>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9" name="Text Placeholder 16">
            <a:extLst>
              <a:ext uri="{FF2B5EF4-FFF2-40B4-BE49-F238E27FC236}">
                <a16:creationId xmlns:a16="http://schemas.microsoft.com/office/drawing/2014/main" id="{EBC0FDD9-6C06-A62A-9FCB-B2024B33393A}"/>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0" name="Text Placeholder 16">
            <a:extLst>
              <a:ext uri="{FF2B5EF4-FFF2-40B4-BE49-F238E27FC236}">
                <a16:creationId xmlns:a16="http://schemas.microsoft.com/office/drawing/2014/main" id="{C66AD637-7F98-121B-43C4-487577F07BB7}"/>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1" name="Text Placeholder 16">
            <a:extLst>
              <a:ext uri="{FF2B5EF4-FFF2-40B4-BE49-F238E27FC236}">
                <a16:creationId xmlns:a16="http://schemas.microsoft.com/office/drawing/2014/main" id="{90A3FA32-13E6-72F8-1863-DE1E56F3D637}"/>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2" name="Text Placeholder 16">
            <a:extLst>
              <a:ext uri="{FF2B5EF4-FFF2-40B4-BE49-F238E27FC236}">
                <a16:creationId xmlns:a16="http://schemas.microsoft.com/office/drawing/2014/main" id="{2B96375C-0330-EC01-D949-96442F015049}"/>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B38A7BB5-1796-068E-E178-7BE9BC988914}"/>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76AB6127-7444-E2F1-315A-FF3C9A1EDFEC}"/>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C90A5E63-A594-EB0B-713E-6922FA2ECBBE}"/>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6" name="Text Placeholder 16">
            <a:extLst>
              <a:ext uri="{FF2B5EF4-FFF2-40B4-BE49-F238E27FC236}">
                <a16:creationId xmlns:a16="http://schemas.microsoft.com/office/drawing/2014/main" id="{8E353CCF-BBA0-9299-371D-2EF142DF8A19}"/>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50" name="Text Placeholder 16">
            <a:extLst>
              <a:ext uri="{FF2B5EF4-FFF2-40B4-BE49-F238E27FC236}">
                <a16:creationId xmlns:a16="http://schemas.microsoft.com/office/drawing/2014/main" id="{C6F582DC-2B3C-605F-0262-2C878352BAFD}"/>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 Placeholder 16">
            <a:extLst>
              <a:ext uri="{FF2B5EF4-FFF2-40B4-BE49-F238E27FC236}">
                <a16:creationId xmlns:a16="http://schemas.microsoft.com/office/drawing/2014/main" id="{A66DEE34-AD3F-35EB-5A4C-7B2BA276078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 name="Text Placeholder 16">
            <a:extLst>
              <a:ext uri="{FF2B5EF4-FFF2-40B4-BE49-F238E27FC236}">
                <a16:creationId xmlns:a16="http://schemas.microsoft.com/office/drawing/2014/main" id="{EB0E4FCE-54A4-1415-267B-78C2E634F57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81546480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Chapter Slide 1">
    <p:bg>
      <p:bgPr>
        <a:blipFill dpi="0" rotWithShape="1">
          <a:blip r:embed="rId2" cstate="screen">
            <a:lum/>
            <a:extLst>
              <a:ext uri="{28A0092B-C50C-407E-A947-70E740481C1C}">
                <a14:useLocalDpi xmlns:a14="http://schemas.microsoft.com/office/drawing/2010/main"/>
              </a:ext>
            </a:extLst>
          </a:blip>
          <a:srcRect/>
          <a:stretch>
            <a:fillRect t="-16000" b="-1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a:off x="0" y="0"/>
            <a:ext cx="12192000" cy="6858000"/>
          </a:xfrm>
          <a:prstGeom prst="rect">
            <a:avLst/>
          </a:prstGeom>
          <a:gradFill>
            <a:gsLst>
              <a:gs pos="86000">
                <a:srgbClr val="263765"/>
              </a:gs>
              <a:gs pos="43000">
                <a:srgbClr val="263766">
                  <a:alpha val="85000"/>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0"/>
            <a:ext cx="12192000" cy="6858000"/>
          </a:xfrm>
          <a:prstGeom prst="rect">
            <a:avLst/>
          </a:prstGeom>
          <a:gradFill>
            <a:gsLst>
              <a:gs pos="99000">
                <a:srgbClr val="0061A8">
                  <a:alpha val="59060"/>
                </a:srgbClr>
              </a:gs>
              <a:gs pos="56000">
                <a:srgbClr val="263766">
                  <a:alpha val="0"/>
                </a:srgbClr>
              </a:gs>
            </a:gsLst>
            <a:lin ang="13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AI-generated content may be incorrect.">
            <a:extLst>
              <a:ext uri="{FF2B5EF4-FFF2-40B4-BE49-F238E27FC236}">
                <a16:creationId xmlns:a16="http://schemas.microsoft.com/office/drawing/2014/main" id="{571CDDA4-F9E6-3AA4-4BA1-A75F7F42FB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7295321" y="3004931"/>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7295321" y="3525859"/>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7296091" y="2775741"/>
            <a:ext cx="3649811" cy="24486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03515195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Chapter Slide 2">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rot="10800000">
            <a:off x="0" y="2438400"/>
            <a:ext cx="12192000" cy="4419600"/>
          </a:xfrm>
          <a:prstGeom prst="rect">
            <a:avLst/>
          </a:prstGeom>
          <a:gradFill>
            <a:gsLst>
              <a:gs pos="86000">
                <a:srgbClr val="263765"/>
              </a:gs>
              <a:gs pos="60000">
                <a:srgbClr val="263766">
                  <a:alpha val="71017"/>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3578089"/>
            <a:ext cx="12192000" cy="3279911"/>
          </a:xfrm>
          <a:prstGeom prst="rect">
            <a:avLst/>
          </a:prstGeom>
          <a:gradFill>
            <a:gsLst>
              <a:gs pos="99000">
                <a:srgbClr val="0061A8">
                  <a:alpha val="59060"/>
                </a:srgbClr>
              </a:gs>
              <a:gs pos="56000">
                <a:srgbClr val="263766">
                  <a:alpha val="0"/>
                </a:srgbClr>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377686" y="5403574"/>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377686" y="5924502"/>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384806" y="5174384"/>
            <a:ext cx="3652938" cy="27091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421698532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hapter Slide 3">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06E834-6EFC-7619-D097-A8737D5666F9}"/>
              </a:ext>
            </a:extLst>
          </p:cNvPr>
          <p:cNvSpPr/>
          <p:nvPr userDrawn="1"/>
        </p:nvSpPr>
        <p:spPr>
          <a:xfrm>
            <a:off x="0" y="0"/>
            <a:ext cx="12192000" cy="4306957"/>
          </a:xfrm>
          <a:prstGeom prst="rect">
            <a:avLst/>
          </a:prstGeom>
          <a:gradFill>
            <a:gsLst>
              <a:gs pos="86000">
                <a:srgbClr val="263765">
                  <a:alpha val="94000"/>
                </a:srgbClr>
              </a:gs>
              <a:gs pos="43000">
                <a:srgbClr val="263766">
                  <a:alpha val="75593"/>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5">
            <a:extLst>
              <a:ext uri="{FF2B5EF4-FFF2-40B4-BE49-F238E27FC236}">
                <a16:creationId xmlns:a16="http://schemas.microsoft.com/office/drawing/2014/main" id="{3C856C71-4EB4-AD9F-2196-597080ECA53D}"/>
              </a:ext>
            </a:extLst>
          </p:cNvPr>
          <p:cNvSpPr/>
          <p:nvPr userDrawn="1"/>
        </p:nvSpPr>
        <p:spPr>
          <a:xfrm>
            <a:off x="2189666" y="-1"/>
            <a:ext cx="10002334" cy="6858000"/>
          </a:xfrm>
          <a:custGeom>
            <a:avLst/>
            <a:gdLst>
              <a:gd name="connsiteX0" fmla="*/ 831197 w 10002334"/>
              <a:gd name="connsiteY0" fmla="*/ 0 h 6858000"/>
              <a:gd name="connsiteX1" fmla="*/ 10002334 w 10002334"/>
              <a:gd name="connsiteY1" fmla="*/ 0 h 6858000"/>
              <a:gd name="connsiteX2" fmla="*/ 10002334 w 10002334"/>
              <a:gd name="connsiteY2" fmla="*/ 6858000 h 6858000"/>
              <a:gd name="connsiteX3" fmla="*/ 831197 w 10002334"/>
              <a:gd name="connsiteY3" fmla="*/ 6858000 h 6858000"/>
              <a:gd name="connsiteX4" fmla="*/ 738993 w 10002334"/>
              <a:gd name="connsiteY4" fmla="*/ 6677975 h 6858000"/>
              <a:gd name="connsiteX5" fmla="*/ 0 w 10002334"/>
              <a:gd name="connsiteY5" fmla="*/ 3429000 h 6858000"/>
              <a:gd name="connsiteX6" fmla="*/ 738993 w 10002334"/>
              <a:gd name="connsiteY6" fmla="*/ 180025 h 6858000"/>
              <a:gd name="connsiteX7" fmla="*/ 831197 w 10002334"/>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02334" h="6858000">
                <a:moveTo>
                  <a:pt x="831197" y="0"/>
                </a:moveTo>
                <a:lnTo>
                  <a:pt x="10002334" y="0"/>
                </a:lnTo>
                <a:lnTo>
                  <a:pt x="10002334" y="6858000"/>
                </a:lnTo>
                <a:lnTo>
                  <a:pt x="831197" y="6858000"/>
                </a:lnTo>
                <a:lnTo>
                  <a:pt x="738993" y="6677975"/>
                </a:lnTo>
                <a:cubicBezTo>
                  <a:pt x="265401" y="5695111"/>
                  <a:pt x="0" y="4593049"/>
                  <a:pt x="0" y="3429000"/>
                </a:cubicBezTo>
                <a:cubicBezTo>
                  <a:pt x="0" y="2264951"/>
                  <a:pt x="265401" y="1162889"/>
                  <a:pt x="738993" y="180025"/>
                </a:cubicBezTo>
                <a:lnTo>
                  <a:pt x="831197" y="0"/>
                </a:lnTo>
                <a:close/>
              </a:path>
            </a:pathLst>
          </a:custGeom>
          <a:solidFill>
            <a:srgbClr val="0061A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Picture 37" descr="Shape, circle&#10;&#10;AI-generated content may be incorrect.">
            <a:extLst>
              <a:ext uri="{FF2B5EF4-FFF2-40B4-BE49-F238E27FC236}">
                <a16:creationId xmlns:a16="http://schemas.microsoft.com/office/drawing/2014/main" id="{689D4459-5BB6-DE09-D054-3FDCE34A60AF}"/>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 t="28469" r="33511" b="28469"/>
          <a:stretch/>
        </p:blipFill>
        <p:spPr>
          <a:xfrm>
            <a:off x="1602970" y="0"/>
            <a:ext cx="10589030" cy="6858000"/>
          </a:xfrm>
          <a:prstGeom prst="rect">
            <a:avLst/>
          </a:prstGeom>
        </p:spPr>
      </p:pic>
      <p:sp>
        <p:nvSpPr>
          <p:cNvPr id="39" name="Text Placeholder 16">
            <a:extLst>
              <a:ext uri="{FF2B5EF4-FFF2-40B4-BE49-F238E27FC236}">
                <a16:creationId xmlns:a16="http://schemas.microsoft.com/office/drawing/2014/main" id="{CFF40653-2F52-7B86-9BBA-286041C21AB9}"/>
              </a:ext>
            </a:extLst>
          </p:cNvPr>
          <p:cNvSpPr>
            <a:spLocks noGrp="1"/>
          </p:cNvSpPr>
          <p:nvPr>
            <p:ph type="body" sz="quarter" idx="15" hasCustomPrompt="1"/>
          </p:nvPr>
        </p:nvSpPr>
        <p:spPr>
          <a:xfrm>
            <a:off x="5607538" y="2886717"/>
            <a:ext cx="3995928" cy="573157"/>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40" name="Text Placeholder 16">
            <a:extLst>
              <a:ext uri="{FF2B5EF4-FFF2-40B4-BE49-F238E27FC236}">
                <a16:creationId xmlns:a16="http://schemas.microsoft.com/office/drawing/2014/main" id="{7A4EE768-0019-C22D-0111-89D85BFFC55E}"/>
              </a:ext>
            </a:extLst>
          </p:cNvPr>
          <p:cNvSpPr>
            <a:spLocks noGrp="1"/>
          </p:cNvSpPr>
          <p:nvPr>
            <p:ph type="body" sz="quarter" idx="16" hasCustomPrompt="1"/>
          </p:nvPr>
        </p:nvSpPr>
        <p:spPr>
          <a:xfrm>
            <a:off x="5607539" y="3525857"/>
            <a:ext cx="3995928" cy="573157"/>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1" name="Text Placeholder 15">
            <a:extLst>
              <a:ext uri="{FF2B5EF4-FFF2-40B4-BE49-F238E27FC236}">
                <a16:creationId xmlns:a16="http://schemas.microsoft.com/office/drawing/2014/main" id="{A2EDCA4B-A045-0DF0-7166-E7185738A1FB}"/>
              </a:ext>
            </a:extLst>
          </p:cNvPr>
          <p:cNvSpPr>
            <a:spLocks noGrp="1"/>
          </p:cNvSpPr>
          <p:nvPr>
            <p:ph type="body" sz="quarter" idx="12" hasCustomPrompt="1"/>
          </p:nvPr>
        </p:nvSpPr>
        <p:spPr>
          <a:xfrm>
            <a:off x="5607539" y="2642029"/>
            <a:ext cx="3995928"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789081582"/>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ext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1" name="Picture 10" descr="A picture containing icon&#10;&#10;AI-generated content may be incorrect.">
            <a:extLst>
              <a:ext uri="{FF2B5EF4-FFF2-40B4-BE49-F238E27FC236}">
                <a16:creationId xmlns:a16="http://schemas.microsoft.com/office/drawing/2014/main" id="{1E4D9BFB-DDC3-7EC4-6058-4883BC7F7803}"/>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9684" r="38368" b="32736"/>
          <a:stretch/>
        </p:blipFill>
        <p:spPr>
          <a:xfrm>
            <a:off x="6181538" y="0"/>
            <a:ext cx="6010462" cy="6858000"/>
          </a:xfrm>
          <a:prstGeom prst="rect">
            <a:avLst/>
          </a:prstGeom>
        </p:spPr>
      </p:pic>
      <p:sp>
        <p:nvSpPr>
          <p:cNvPr id="12" name="Text Placeholder 15">
            <a:extLst>
              <a:ext uri="{FF2B5EF4-FFF2-40B4-BE49-F238E27FC236}">
                <a16:creationId xmlns:a16="http://schemas.microsoft.com/office/drawing/2014/main" id="{8A0B9B27-E180-2C53-F96A-BBD4021B388D}"/>
              </a:ext>
            </a:extLst>
          </p:cNvPr>
          <p:cNvSpPr>
            <a:spLocks noGrp="1"/>
          </p:cNvSpPr>
          <p:nvPr>
            <p:ph type="body" sz="quarter" idx="29" hasCustomPrompt="1"/>
          </p:nvPr>
        </p:nvSpPr>
        <p:spPr>
          <a:xfrm>
            <a:off x="1066418" y="1679563"/>
            <a:ext cx="5276456"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08FEA6D5-A94A-B356-C2FD-E9B96A987D20}"/>
              </a:ext>
            </a:extLst>
          </p:cNvPr>
          <p:cNvSpPr>
            <a:spLocks noGrp="1"/>
          </p:cNvSpPr>
          <p:nvPr>
            <p:ph type="body" sz="quarter" idx="15" hasCustomPrompt="1"/>
          </p:nvPr>
        </p:nvSpPr>
        <p:spPr>
          <a:xfrm>
            <a:off x="1066418" y="1902259"/>
            <a:ext cx="527383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11201F57-432C-D442-5915-50C3CC9FE590}"/>
              </a:ext>
            </a:extLst>
          </p:cNvPr>
          <p:cNvSpPr>
            <a:spLocks noGrp="1"/>
          </p:cNvSpPr>
          <p:nvPr>
            <p:ph type="body" sz="quarter" idx="30" hasCustomPrompt="1"/>
          </p:nvPr>
        </p:nvSpPr>
        <p:spPr>
          <a:xfrm>
            <a:off x="1066418" y="2373314"/>
            <a:ext cx="5293285" cy="146716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7A57B959-C4A6-0F93-FB6E-AB562140DE8E}"/>
              </a:ext>
            </a:extLst>
          </p:cNvPr>
          <p:cNvSpPr>
            <a:spLocks noGrp="1"/>
          </p:cNvSpPr>
          <p:nvPr>
            <p:ph type="body" sz="quarter" idx="31" hasCustomPrompt="1"/>
          </p:nvPr>
        </p:nvSpPr>
        <p:spPr>
          <a:xfrm>
            <a:off x="1066418" y="3894753"/>
            <a:ext cx="5293285"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Box 3">
            <a:extLst>
              <a:ext uri="{FF2B5EF4-FFF2-40B4-BE49-F238E27FC236}">
                <a16:creationId xmlns:a16="http://schemas.microsoft.com/office/drawing/2014/main" id="{AB6C6AD6-C3D1-69D1-0AA0-E4E13C8928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8" name="Text Placeholder 16">
            <a:extLst>
              <a:ext uri="{FF2B5EF4-FFF2-40B4-BE49-F238E27FC236}">
                <a16:creationId xmlns:a16="http://schemas.microsoft.com/office/drawing/2014/main" id="{262C045D-BEA1-C213-14C9-030BCA88BCEB}"/>
              </a:ext>
            </a:extLst>
          </p:cNvPr>
          <p:cNvSpPr>
            <a:spLocks noGrp="1"/>
          </p:cNvSpPr>
          <p:nvPr>
            <p:ph type="body" sz="quarter" idx="32" hasCustomPrompt="1"/>
          </p:nvPr>
        </p:nvSpPr>
        <p:spPr>
          <a:xfrm>
            <a:off x="1225186" y="4868056"/>
            <a:ext cx="5175614" cy="744449"/>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7" name="Text Placeholder 16">
            <a:extLst>
              <a:ext uri="{FF2B5EF4-FFF2-40B4-BE49-F238E27FC236}">
                <a16:creationId xmlns:a16="http://schemas.microsoft.com/office/drawing/2014/main" id="{4B5FDEBD-1F96-14C5-681A-A6FDFB7FCC1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D89C1C5-AC3A-08BB-A871-4F074D54835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5447273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ext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410BA88-9F3A-E8A3-C6DE-98AF449D814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626087" y="1561969"/>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626087" y="1784665"/>
            <a:ext cx="340460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626087" y="2255720"/>
            <a:ext cx="4790058" cy="225822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endParaRPr lang="en-US">
              <a:effectLst/>
              <a:latin typeface="Arial" panose="020B0604020202020204" pitchFamily="34" charset="0"/>
            </a:endParaRPr>
          </a:p>
        </p:txBody>
      </p: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6626088" y="4567832"/>
            <a:ext cx="4794388"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5" name="Picture 24" descr="Icon&#10;&#10;AI-generated content may be incorrect.">
            <a:extLst>
              <a:ext uri="{FF2B5EF4-FFF2-40B4-BE49-F238E27FC236}">
                <a16:creationId xmlns:a16="http://schemas.microsoft.com/office/drawing/2014/main" id="{F64CB8EB-DC2A-27F0-40AC-364BEA5767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1110809" y="1747586"/>
            <a:ext cx="495947" cy="502025"/>
          </a:xfrm>
          <a:prstGeom prst="rect">
            <a:avLst/>
          </a:prstGeom>
        </p:spPr>
      </p:pic>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39558" y="2249984"/>
            <a:ext cx="4377569"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3298199" y="4831537"/>
            <a:ext cx="2243741"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4" name="TextBox 3">
            <a:extLst>
              <a:ext uri="{FF2B5EF4-FFF2-40B4-BE49-F238E27FC236}">
                <a16:creationId xmlns:a16="http://schemas.microsoft.com/office/drawing/2014/main" id="{59FB6708-8D8A-5845-681E-756F20B3160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82937A10-7B88-4D16-CEA2-5872CC8FA5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B44E275-F4B4-44BC-59DD-62C10C9C2E4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05323236"/>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ext Slide 3">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199069" y="1835325"/>
            <a:ext cx="621653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199069" y="2058021"/>
            <a:ext cx="621344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199069" y="2529076"/>
            <a:ext cx="6217076" cy="171936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5199069" y="4286815"/>
            <a:ext cx="6230931"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25704" y="2153781"/>
            <a:ext cx="3380042" cy="594556"/>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1053765" y="3399592"/>
            <a:ext cx="3351980" cy="1379658"/>
          </a:xfrm>
        </p:spPr>
        <p:txBody>
          <a:bodyPr>
            <a:noAutofit/>
          </a:bodyPr>
          <a:lstStyle>
            <a:lvl1pPr marL="0" indent="0">
              <a:buNone/>
              <a:defRPr sz="1400" b="0" i="0" spc="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2" name="Text Placeholder 4">
            <a:extLst>
              <a:ext uri="{FF2B5EF4-FFF2-40B4-BE49-F238E27FC236}">
                <a16:creationId xmlns:a16="http://schemas.microsoft.com/office/drawing/2014/main" id="{16F8677D-F10D-3925-4C23-5ECCDD88EA7F}"/>
              </a:ext>
            </a:extLst>
          </p:cNvPr>
          <p:cNvSpPr>
            <a:spLocks noGrp="1"/>
          </p:cNvSpPr>
          <p:nvPr>
            <p:ph type="body" sz="quarter" idx="32" hasCustomPrompt="1"/>
          </p:nvPr>
        </p:nvSpPr>
        <p:spPr>
          <a:xfrm>
            <a:off x="1025704" y="2729998"/>
            <a:ext cx="3380042" cy="594556"/>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DD42CF10-E017-D813-F2EB-A99839827A6A}"/>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8" name="Picture 7">
            <a:extLst>
              <a:ext uri="{FF2B5EF4-FFF2-40B4-BE49-F238E27FC236}">
                <a16:creationId xmlns:a16="http://schemas.microsoft.com/office/drawing/2014/main" id="{C49066F9-91D0-AF6A-B6E7-E86196F66FB6}"/>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5" name="Text Placeholder 16">
            <a:extLst>
              <a:ext uri="{FF2B5EF4-FFF2-40B4-BE49-F238E27FC236}">
                <a16:creationId xmlns:a16="http://schemas.microsoft.com/office/drawing/2014/main" id="{9A4EAAC1-E5A0-1B29-0160-8E39B7C9768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2F07B9-22B3-7C90-0171-847B84FA16D0}"/>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46460807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ext Slide 4">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58143C8-2547-0B11-4FDF-DBC9E9F135A9}"/>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270E080-39D0-29CA-D1CF-AD9A8206DB2E}"/>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501396" y="1236154"/>
            <a:ext cx="466825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501396" y="1458850"/>
            <a:ext cx="4668254"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501396" y="1929906"/>
            <a:ext cx="4665368" cy="144875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Picture Placeholder 21">
            <a:extLst>
              <a:ext uri="{FF2B5EF4-FFF2-40B4-BE49-F238E27FC236}">
                <a16:creationId xmlns:a16="http://schemas.microsoft.com/office/drawing/2014/main" id="{A8F74D98-8618-50F5-E1F3-606F6DA5E4C9}"/>
              </a:ext>
            </a:extLst>
          </p:cNvPr>
          <p:cNvSpPr>
            <a:spLocks noGrp="1"/>
          </p:cNvSpPr>
          <p:nvPr>
            <p:ph type="pic" sz="quarter" idx="39"/>
          </p:nvPr>
        </p:nvSpPr>
        <p:spPr>
          <a:xfrm>
            <a:off x="6508284" y="3658066"/>
            <a:ext cx="5683716" cy="1792288"/>
          </a:xfrm>
          <a:custGeom>
            <a:avLst/>
            <a:gdLst>
              <a:gd name="csX0" fmla="*/ 0 w 5683716"/>
              <a:gd name="csY0" fmla="*/ 896143 h 1792288"/>
              <a:gd name="csX1" fmla="*/ 0 w 5683716"/>
              <a:gd name="csY1" fmla="*/ 896144 h 1792288"/>
              <a:gd name="csX2" fmla="*/ 0 w 5683716"/>
              <a:gd name="csY2" fmla="*/ 896144 h 1792288"/>
              <a:gd name="csX3" fmla="*/ 896144 w 5683716"/>
              <a:gd name="csY3" fmla="*/ 0 h 1792288"/>
              <a:gd name="csX4" fmla="*/ 5683716 w 5683716"/>
              <a:gd name="csY4" fmla="*/ 0 h 1792288"/>
              <a:gd name="csX5" fmla="*/ 5683716 w 5683716"/>
              <a:gd name="csY5" fmla="*/ 1792288 h 1792288"/>
              <a:gd name="csX6" fmla="*/ 896144 w 5683716"/>
              <a:gd name="csY6" fmla="*/ 1792287 h 1792288"/>
              <a:gd name="csX7" fmla="*/ 18207 w 5683716"/>
              <a:gd name="csY7" fmla="*/ 1076748 h 1792288"/>
              <a:gd name="csX8" fmla="*/ 0 w 5683716"/>
              <a:gd name="csY8" fmla="*/ 896144 h 1792288"/>
              <a:gd name="csX9" fmla="*/ 18207 w 5683716"/>
              <a:gd name="csY9" fmla="*/ 715540 h 1792288"/>
              <a:gd name="csX10" fmla="*/ 896144 w 5683716"/>
              <a:gd name="csY10" fmla="*/ 0 h 1792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683716" h="1792288">
                <a:moveTo>
                  <a:pt x="0" y="896143"/>
                </a:moveTo>
                <a:lnTo>
                  <a:pt x="0" y="896144"/>
                </a:lnTo>
                <a:lnTo>
                  <a:pt x="0" y="896144"/>
                </a:lnTo>
                <a:close/>
                <a:moveTo>
                  <a:pt x="896144" y="0"/>
                </a:moveTo>
                <a:lnTo>
                  <a:pt x="5683716" y="0"/>
                </a:lnTo>
                <a:lnTo>
                  <a:pt x="5683716" y="1792288"/>
                </a:lnTo>
                <a:lnTo>
                  <a:pt x="896144" y="1792287"/>
                </a:lnTo>
                <a:cubicBezTo>
                  <a:pt x="463083" y="1792287"/>
                  <a:pt x="101769" y="1485105"/>
                  <a:pt x="18207" y="1076748"/>
                </a:cubicBezTo>
                <a:lnTo>
                  <a:pt x="0" y="896144"/>
                </a:lnTo>
                <a:lnTo>
                  <a:pt x="18207" y="715540"/>
                </a:lnTo>
                <a:cubicBezTo>
                  <a:pt x="101769" y="307182"/>
                  <a:pt x="463083" y="0"/>
                  <a:pt x="896144" y="0"/>
                </a:cubicBezTo>
                <a:close/>
              </a:path>
            </a:pathLst>
          </a:custGeom>
          <a:solidFill>
            <a:srgbClr val="595959"/>
          </a:solidFill>
        </p:spPr>
        <p:txBody>
          <a:bodyPr wrap="square">
            <a:noAutofit/>
          </a:bodyPr>
          <a:lstStyle/>
          <a:p>
            <a:r>
              <a:rPr lang="en-US"/>
              <a:t>Click icon to add picture</a:t>
            </a:r>
          </a:p>
        </p:txBody>
      </p:sp>
      <p:sp>
        <p:nvSpPr>
          <p:cNvPr id="41" name="Text Placeholder 4">
            <a:extLst>
              <a:ext uri="{FF2B5EF4-FFF2-40B4-BE49-F238E27FC236}">
                <a16:creationId xmlns:a16="http://schemas.microsoft.com/office/drawing/2014/main" id="{4281410E-D4BE-10AC-3C8D-3730F952C7E0}"/>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 name="TextBox 3">
            <a:extLst>
              <a:ext uri="{FF2B5EF4-FFF2-40B4-BE49-F238E27FC236}">
                <a16:creationId xmlns:a16="http://schemas.microsoft.com/office/drawing/2014/main" id="{A4B602C9-A82C-AA4D-BF42-B15DF6011E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3" name="Text Placeholder 16">
            <a:extLst>
              <a:ext uri="{FF2B5EF4-FFF2-40B4-BE49-F238E27FC236}">
                <a16:creationId xmlns:a16="http://schemas.microsoft.com/office/drawing/2014/main" id="{94A86973-C1C5-2912-50CD-5378B616C8FA}"/>
              </a:ext>
            </a:extLst>
          </p:cNvPr>
          <p:cNvSpPr>
            <a:spLocks noGrp="1"/>
          </p:cNvSpPr>
          <p:nvPr>
            <p:ph type="body" sz="quarter" idx="38" hasCustomPrompt="1"/>
          </p:nvPr>
        </p:nvSpPr>
        <p:spPr>
          <a:xfrm>
            <a:off x="1084384" y="2052180"/>
            <a:ext cx="4331677" cy="2097789"/>
          </a:xfrm>
        </p:spPr>
        <p:txBody>
          <a:bodyPr>
            <a:noAutofit/>
          </a:bodyPr>
          <a:lstStyle>
            <a:lvl1pPr marL="0" indent="0">
              <a:spcBef>
                <a:spcPts val="1600"/>
              </a:spcBef>
              <a:buNone/>
              <a:defRPr sz="16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a:t>
            </a:r>
          </a:p>
        </p:txBody>
      </p:sp>
      <p:sp>
        <p:nvSpPr>
          <p:cNvPr id="5" name="Text Placeholder 16">
            <a:extLst>
              <a:ext uri="{FF2B5EF4-FFF2-40B4-BE49-F238E27FC236}">
                <a16:creationId xmlns:a16="http://schemas.microsoft.com/office/drawing/2014/main" id="{91CC5E1D-09FA-26FD-9E1C-8A6E9262F30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5FF3DD-2DEE-34F7-CFFB-BBFE0D388BE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05257729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ext Slide 5">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041903"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041904"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041904"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14" name="Text Placeholder 16">
            <a:extLst>
              <a:ext uri="{FF2B5EF4-FFF2-40B4-BE49-F238E27FC236}">
                <a16:creationId xmlns:a16="http://schemas.microsoft.com/office/drawing/2014/main" id="{EF6B4AF4-71A5-4883-EB6B-69AD682A70BA}"/>
              </a:ext>
            </a:extLst>
          </p:cNvPr>
          <p:cNvSpPr>
            <a:spLocks noGrp="1"/>
          </p:cNvSpPr>
          <p:nvPr>
            <p:ph type="body" sz="quarter" idx="31" hasCustomPrompt="1"/>
          </p:nvPr>
        </p:nvSpPr>
        <p:spPr>
          <a:xfrm>
            <a:off x="5041904"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9" name="Text Placeholder 15">
            <a:extLst>
              <a:ext uri="{FF2B5EF4-FFF2-40B4-BE49-F238E27FC236}">
                <a16:creationId xmlns:a16="http://schemas.microsoft.com/office/drawing/2014/main" id="{EB9B9F44-AFFB-4274-CE7B-7027AE9CE672}"/>
              </a:ext>
            </a:extLst>
          </p:cNvPr>
          <p:cNvSpPr>
            <a:spLocks noGrp="1"/>
          </p:cNvSpPr>
          <p:nvPr>
            <p:ph type="body" sz="quarter" idx="32" hasCustomPrompt="1"/>
          </p:nvPr>
        </p:nvSpPr>
        <p:spPr>
          <a:xfrm>
            <a:off x="8520111"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7C9999A2-AA4B-C713-0748-E525C0DA31C0}"/>
              </a:ext>
            </a:extLst>
          </p:cNvPr>
          <p:cNvSpPr>
            <a:spLocks noGrp="1"/>
          </p:cNvSpPr>
          <p:nvPr>
            <p:ph type="body" sz="quarter" idx="33" hasCustomPrompt="1"/>
          </p:nvPr>
        </p:nvSpPr>
        <p:spPr>
          <a:xfrm>
            <a:off x="8520112"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3" name="Text Placeholder 16">
            <a:extLst>
              <a:ext uri="{FF2B5EF4-FFF2-40B4-BE49-F238E27FC236}">
                <a16:creationId xmlns:a16="http://schemas.microsoft.com/office/drawing/2014/main" id="{B34366B7-63DB-288E-6F9F-2EDFD3906083}"/>
              </a:ext>
            </a:extLst>
          </p:cNvPr>
          <p:cNvSpPr>
            <a:spLocks noGrp="1"/>
          </p:cNvSpPr>
          <p:nvPr>
            <p:ph type="body" sz="quarter" idx="34" hasCustomPrompt="1"/>
          </p:nvPr>
        </p:nvSpPr>
        <p:spPr>
          <a:xfrm>
            <a:off x="8520112"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21" name="Text Placeholder 16">
            <a:extLst>
              <a:ext uri="{FF2B5EF4-FFF2-40B4-BE49-F238E27FC236}">
                <a16:creationId xmlns:a16="http://schemas.microsoft.com/office/drawing/2014/main" id="{B139E5A0-2BAF-0392-A044-67C8F1B90571}"/>
              </a:ext>
            </a:extLst>
          </p:cNvPr>
          <p:cNvSpPr>
            <a:spLocks noGrp="1"/>
          </p:cNvSpPr>
          <p:nvPr>
            <p:ph type="body" sz="quarter" idx="35" hasCustomPrompt="1"/>
          </p:nvPr>
        </p:nvSpPr>
        <p:spPr>
          <a:xfrm>
            <a:off x="8520112"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36233C3F-7B57-1B5C-CE09-B800BC47A007}"/>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1FED58C9-E5BA-C93E-E3FB-2A00C3467128}"/>
              </a:ext>
            </a:extLst>
          </p:cNvPr>
          <p:cNvSpPr>
            <a:spLocks noGrp="1"/>
          </p:cNvSpPr>
          <p:nvPr>
            <p:ph type="body" sz="quarter" idx="38" hasCustomPrompt="1"/>
          </p:nvPr>
        </p:nvSpPr>
        <p:spPr>
          <a:xfrm>
            <a:off x="1295401" y="1560282"/>
            <a:ext cx="2910840" cy="3982861"/>
          </a:xfrm>
        </p:spPr>
        <p:txBody>
          <a:bodyPr>
            <a:noAutofit/>
          </a:bodyPr>
          <a:lstStyle>
            <a:lvl1pPr marL="0" indent="0">
              <a:lnSpc>
                <a:spcPct val="100000"/>
              </a:lnSpc>
              <a:spcBef>
                <a:spcPts val="1600"/>
              </a:spcBef>
              <a:buNone/>
              <a:defRPr lang="en-US" sz="1600" smtClean="0">
                <a:effectLst/>
              </a:defRPr>
            </a:lvl1pPr>
          </a:lstStyle>
          <a:p>
            <a:r>
              <a:rPr lang="en-US" err="1">
                <a:solidFill>
                  <a:srgbClr val="FFFFFF"/>
                </a:solidFill>
                <a:effectLst/>
                <a:latin typeface="Arial" panose="020B0604020202020204" pitchFamily="34" charset="0"/>
              </a:rPr>
              <a:t>Cus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quamenis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repra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nonsequ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odigeni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offic</a:t>
            </a:r>
            <a:r>
              <a:rPr lang="en-US">
                <a:solidFill>
                  <a:srgbClr val="FFFFFF"/>
                </a:solidFill>
                <a:effectLst/>
                <a:latin typeface="Arial" panose="020B0604020202020204" pitchFamily="34" charset="0"/>
              </a:rPr>
              <a:t> tor </a:t>
            </a:r>
            <a:r>
              <a:rPr lang="en-US" err="1">
                <a:solidFill>
                  <a:srgbClr val="FFFFFF"/>
                </a:solidFill>
                <a:effectLst/>
                <a:latin typeface="Arial" panose="020B0604020202020204" pitchFamily="34" charset="0"/>
              </a:rPr>
              <a:t>secum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quissit</a:t>
            </a:r>
            <a:r>
              <a:rPr lang="en-US">
                <a:solidFill>
                  <a:srgbClr val="FFFFFF"/>
                </a:solidFill>
                <a:effectLst/>
                <a:latin typeface="Arial" panose="020B0604020202020204" pitchFamily="34" charset="0"/>
              </a:rPr>
              <a:t>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Ra </a:t>
            </a:r>
            <a:r>
              <a:rPr lang="en-US" err="1">
                <a:solidFill>
                  <a:srgbClr val="FFFFFF"/>
                </a:solidFill>
                <a:effectLst/>
                <a:latin typeface="Arial" panose="020B0604020202020204" pitchFamily="34" charset="0"/>
              </a:rPr>
              <a:t>sundam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a:t>
            </a:r>
            <a:r>
              <a:rPr lang="en-US">
                <a:solidFill>
                  <a:srgbClr val="FFFFFF"/>
                </a:solidFill>
                <a:effectLst/>
                <a:latin typeface="Arial" panose="020B0604020202020204" pitchFamily="34" charset="0"/>
              </a:rPr>
              <a:t> des </a:t>
            </a:r>
            <a:r>
              <a:rPr lang="en-US" err="1">
                <a:solidFill>
                  <a:srgbClr val="FFFFFF"/>
                </a:solidFill>
                <a:effectLst/>
                <a:latin typeface="Arial" panose="020B0604020202020204" pitchFamily="34" charset="0"/>
              </a:rPr>
              <a:t>dolorem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oluptaspis</a:t>
            </a:r>
            <a:r>
              <a:rPr lang="en-US">
                <a:solidFill>
                  <a:srgbClr val="FFFFFF"/>
                </a:solidFill>
                <a:effectLst/>
                <a:latin typeface="Arial" panose="020B0604020202020204" pitchFamily="34" charset="0"/>
              </a:rPr>
              <a:t> estrum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il </a:t>
            </a:r>
            <a:r>
              <a:rPr lang="en-US" err="1">
                <a:solidFill>
                  <a:srgbClr val="FFFFFF"/>
                </a:solidFill>
                <a:effectLst/>
                <a:latin typeface="Arial" panose="020B0604020202020204" pitchFamily="34" charset="0"/>
              </a:rPr>
              <a:t>inctae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verio</a:t>
            </a:r>
            <a:r>
              <a:rPr lang="en-US">
                <a:solidFill>
                  <a:srgbClr val="FFFFFF"/>
                </a:solidFill>
                <a:effectLst/>
                <a:latin typeface="Arial" panose="020B0604020202020204" pitchFamily="34" charset="0"/>
              </a:rPr>
              <a:t>. Qui num, </a:t>
            </a:r>
            <a:r>
              <a:rPr lang="en-US" err="1">
                <a:solidFill>
                  <a:srgbClr val="FFFFFF"/>
                </a:solidFill>
                <a:effectLst/>
                <a:latin typeface="Arial" panose="020B0604020202020204" pitchFamily="34" charset="0"/>
              </a:rPr>
              <a:t>officil</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luptaer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eptusam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toritat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umquossime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dolupta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tquidebis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explatu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sandipiet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estio</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eatiatem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adignis</a:t>
            </a:r>
            <a:r>
              <a:rPr lang="en-US">
                <a:solidFill>
                  <a:srgbClr val="FFFFFF"/>
                </a:solidFill>
                <a:effectLst/>
                <a:latin typeface="Arial" panose="020B0604020202020204" pitchFamily="34" charset="0"/>
              </a:rPr>
              <a:t> mi, </a:t>
            </a:r>
            <a:r>
              <a:rPr lang="en-US" err="1">
                <a:solidFill>
                  <a:srgbClr val="FFFFFF"/>
                </a:solidFill>
                <a:effectLst/>
                <a:latin typeface="Arial" panose="020B0604020202020204" pitchFamily="34" charset="0"/>
              </a:rPr>
              <a:t>aut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volum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remolorum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ipsam</a:t>
            </a:r>
            <a:r>
              <a:rPr lang="en-US">
                <a:solidFill>
                  <a:srgbClr val="FFFFFF"/>
                </a:solidFill>
                <a:effectLst/>
                <a:latin typeface="Arial" panose="020B0604020202020204" pitchFamily="34" charset="0"/>
              </a:rPr>
              <a:t> et </a:t>
            </a:r>
            <a:r>
              <a:rPr lang="en-US" err="1">
                <a:solidFill>
                  <a:srgbClr val="FFFFFF"/>
                </a:solidFill>
                <a:effectLst/>
                <a:latin typeface="Arial" panose="020B0604020202020204" pitchFamily="34" charset="0"/>
              </a:rPr>
              <a:t>alique</a:t>
            </a:r>
            <a:r>
              <a:rPr lang="en-US">
                <a:solidFill>
                  <a:srgbClr val="FFFFFF"/>
                </a:solidFill>
                <a:effectLst/>
                <a:latin typeface="Arial" panose="020B0604020202020204" pitchFamily="34" charset="0"/>
              </a:rPr>
              <a:t>. Lorem ipsum dolor sit </a:t>
            </a:r>
            <a:r>
              <a:rPr lang="en-US" err="1">
                <a:solidFill>
                  <a:srgbClr val="FFFFFF"/>
                </a:solidFill>
                <a:effectLst/>
                <a:latin typeface="Arial" panose="020B0604020202020204" pitchFamily="34" charset="0"/>
              </a:rPr>
              <a:t>amet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consectetur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adipiscing</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elit</a:t>
            </a:r>
            <a:r>
              <a:rPr lang="en-US">
                <a:solidFill>
                  <a:srgbClr val="FFFFFF"/>
                </a:solidFill>
                <a:effectLst/>
                <a:latin typeface="Arial" panose="020B0604020202020204" pitchFamily="34" charset="0"/>
              </a:rPr>
              <a:t>. dui diam,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a:t>
            </a:r>
          </a:p>
        </p:txBody>
      </p:sp>
      <p:sp>
        <p:nvSpPr>
          <p:cNvPr id="5" name="Text Placeholder 16">
            <a:extLst>
              <a:ext uri="{FF2B5EF4-FFF2-40B4-BE49-F238E27FC236}">
                <a16:creationId xmlns:a16="http://schemas.microsoft.com/office/drawing/2014/main" id="{C2867D97-710B-7795-857A-56B5A25267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C29E136-E63A-BF2D-0846-DE5C7D12B54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247044475"/>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ext Slide 6">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F8FCE68D-6037-46DB-F3F9-3858FD23B119}"/>
              </a:ext>
            </a:extLst>
          </p:cNvPr>
          <p:cNvSpPr>
            <a:spLocks noGrp="1"/>
          </p:cNvSpPr>
          <p:nvPr>
            <p:ph type="body" sz="quarter" idx="31" hasCustomPrompt="1"/>
          </p:nvPr>
        </p:nvSpPr>
        <p:spPr>
          <a:xfrm>
            <a:off x="5168900" y="1837339"/>
            <a:ext cx="5648083" cy="3511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 </a:t>
            </a:r>
          </a:p>
        </p:txBody>
      </p: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81AF6575-C4D8-2346-324D-08A2E181F1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E1B2D329-770A-33DB-0B46-8F759AAB02A8}"/>
              </a:ext>
            </a:extLst>
          </p:cNvPr>
          <p:cNvSpPr>
            <a:spLocks noGrp="1"/>
          </p:cNvSpPr>
          <p:nvPr>
            <p:ph type="body" sz="quarter" idx="30" hasCustomPrompt="1"/>
          </p:nvPr>
        </p:nvSpPr>
        <p:spPr>
          <a:xfrm>
            <a:off x="5163349" y="2212216"/>
            <a:ext cx="5682842" cy="2757349"/>
          </a:xfrm>
        </p:spPr>
        <p:txBody>
          <a:bodyPr>
            <a:noAutofit/>
          </a:bodyPr>
          <a:lstStyle>
            <a:lvl1pPr marL="0" marR="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lang="en-US" sz="1400" dirty="0" smtClean="0"/>
            </a:lvl1pPr>
          </a:lstStyle>
          <a:p>
            <a:pPr marL="0" marR="0" lvl="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B8C439BE-6697-D49E-7B0A-D12BCAA596DF}"/>
              </a:ext>
            </a:extLst>
          </p:cNvPr>
          <p:cNvSpPr>
            <a:spLocks noGrp="1"/>
          </p:cNvSpPr>
          <p:nvPr>
            <p:ph type="body" sz="quarter" idx="38" hasCustomPrompt="1"/>
          </p:nvPr>
        </p:nvSpPr>
        <p:spPr>
          <a:xfrm>
            <a:off x="1054874" y="2163063"/>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7" name="Text Placeholder 16">
            <a:extLst>
              <a:ext uri="{FF2B5EF4-FFF2-40B4-BE49-F238E27FC236}">
                <a16:creationId xmlns:a16="http://schemas.microsoft.com/office/drawing/2014/main" id="{2020CCB0-4E9C-43B3-A21E-530D20BECDDD}"/>
              </a:ext>
            </a:extLst>
          </p:cNvPr>
          <p:cNvSpPr>
            <a:spLocks noGrp="1"/>
          </p:cNvSpPr>
          <p:nvPr>
            <p:ph type="body" sz="quarter" idx="39" hasCustomPrompt="1"/>
          </p:nvPr>
        </p:nvSpPr>
        <p:spPr>
          <a:xfrm>
            <a:off x="1054873" y="3393533"/>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 name="Text Placeholder 16">
            <a:extLst>
              <a:ext uri="{FF2B5EF4-FFF2-40B4-BE49-F238E27FC236}">
                <a16:creationId xmlns:a16="http://schemas.microsoft.com/office/drawing/2014/main" id="{1A23E34A-FF09-D667-0D55-D3458A2576B3}"/>
              </a:ext>
            </a:extLst>
          </p:cNvPr>
          <p:cNvSpPr>
            <a:spLocks noGrp="1"/>
          </p:cNvSpPr>
          <p:nvPr>
            <p:ph type="body" sz="quarter" idx="40" hasCustomPrompt="1"/>
          </p:nvPr>
        </p:nvSpPr>
        <p:spPr>
          <a:xfrm>
            <a:off x="1054874" y="2712438"/>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47597057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ext with Photo Slide 1">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5">
            <a:extLst>
              <a:ext uri="{FF2B5EF4-FFF2-40B4-BE49-F238E27FC236}">
                <a16:creationId xmlns:a16="http://schemas.microsoft.com/office/drawing/2014/main" id="{74B3E008-288A-5A93-A409-912B256D7EAE}"/>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D61BECC6-11D0-D9DA-F182-8A0EED385EE2}"/>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F2DC59ED-996D-8EA7-219D-4CF1AC3FF802}"/>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FEE1AEA-98A8-DF6D-CCC9-525454297551}"/>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21" name="Picture Placeholder 20">
            <a:extLst>
              <a:ext uri="{FF2B5EF4-FFF2-40B4-BE49-F238E27FC236}">
                <a16:creationId xmlns:a16="http://schemas.microsoft.com/office/drawing/2014/main" id="{03171BE1-5019-B22E-BCCD-3FD2A2E98F31}"/>
              </a:ext>
            </a:extLst>
          </p:cNvPr>
          <p:cNvSpPr>
            <a:spLocks noGrp="1"/>
          </p:cNvSpPr>
          <p:nvPr>
            <p:ph type="pic" sz="quarter" idx="33" hasCustomPrompt="1"/>
          </p:nvPr>
        </p:nvSpPr>
        <p:spPr>
          <a:xfrm>
            <a:off x="6032122" y="679306"/>
            <a:ext cx="5458114" cy="5458114"/>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Box 9">
            <a:extLst>
              <a:ext uri="{FF2B5EF4-FFF2-40B4-BE49-F238E27FC236}">
                <a16:creationId xmlns:a16="http://schemas.microsoft.com/office/drawing/2014/main" id="{6D3AD0E2-BE7D-483D-A48D-78D41DB5B59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07C9639F-CAB6-170F-C853-F311BC234A6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DCD6FA-11ED-098C-7AC6-68214D8BE42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80989186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ext with Photo Slide 2">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Picture Placeholder 18">
            <a:extLst>
              <a:ext uri="{FF2B5EF4-FFF2-40B4-BE49-F238E27FC236}">
                <a16:creationId xmlns:a16="http://schemas.microsoft.com/office/drawing/2014/main" id="{D0AED12A-2BEF-A8BC-EDB3-643A88D21065}"/>
              </a:ext>
            </a:extLst>
          </p:cNvPr>
          <p:cNvSpPr>
            <a:spLocks noGrp="1"/>
          </p:cNvSpPr>
          <p:nvPr>
            <p:ph type="pic" sz="quarter" idx="33"/>
          </p:nvPr>
        </p:nvSpPr>
        <p:spPr>
          <a:xfrm>
            <a:off x="5863106" y="1111903"/>
            <a:ext cx="6328895" cy="4697226"/>
          </a:xfrm>
          <a:custGeom>
            <a:avLst/>
            <a:gdLst>
              <a:gd name="csX0" fmla="*/ 0 w 6328895"/>
              <a:gd name="csY0" fmla="*/ 2348612 h 4697226"/>
              <a:gd name="csX1" fmla="*/ 0 w 6328895"/>
              <a:gd name="csY1" fmla="*/ 2348613 h 4697226"/>
              <a:gd name="csX2" fmla="*/ 0 w 6328895"/>
              <a:gd name="csY2" fmla="*/ 2348613 h 4697226"/>
              <a:gd name="csX3" fmla="*/ 2348613 w 6328895"/>
              <a:gd name="csY3" fmla="*/ 0 h 4697226"/>
              <a:gd name="csX4" fmla="*/ 6328895 w 6328895"/>
              <a:gd name="csY4" fmla="*/ 0 h 4697226"/>
              <a:gd name="csX5" fmla="*/ 6328895 w 6328895"/>
              <a:gd name="csY5" fmla="*/ 4697226 h 4697226"/>
              <a:gd name="csX6" fmla="*/ 2348613 w 6328895"/>
              <a:gd name="csY6" fmla="*/ 4697225 h 4697226"/>
              <a:gd name="csX7" fmla="*/ 12126 w 6328895"/>
              <a:gd name="csY7" fmla="*/ 2588744 h 4697226"/>
              <a:gd name="csX8" fmla="*/ 0 w 6328895"/>
              <a:gd name="csY8" fmla="*/ 2348613 h 4697226"/>
              <a:gd name="csX9" fmla="*/ 12126 w 6328895"/>
              <a:gd name="csY9" fmla="*/ 2108481 h 4697226"/>
              <a:gd name="csX10" fmla="*/ 2348613 w 6328895"/>
              <a:gd name="csY10" fmla="*/ 0 h 4697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328895" h="4697226">
                <a:moveTo>
                  <a:pt x="0" y="2348612"/>
                </a:moveTo>
                <a:lnTo>
                  <a:pt x="0" y="2348613"/>
                </a:lnTo>
                <a:lnTo>
                  <a:pt x="0" y="2348613"/>
                </a:lnTo>
                <a:close/>
                <a:moveTo>
                  <a:pt x="2348613" y="0"/>
                </a:moveTo>
                <a:lnTo>
                  <a:pt x="6328895" y="0"/>
                </a:lnTo>
                <a:lnTo>
                  <a:pt x="6328895" y="4697226"/>
                </a:lnTo>
                <a:lnTo>
                  <a:pt x="2348613" y="4697225"/>
                </a:lnTo>
                <a:cubicBezTo>
                  <a:pt x="1132579" y="4697225"/>
                  <a:pt x="132399" y="3773047"/>
                  <a:pt x="12126" y="2588744"/>
                </a:cubicBezTo>
                <a:lnTo>
                  <a:pt x="0" y="2348613"/>
                </a:lnTo>
                <a:lnTo>
                  <a:pt x="12126" y="2108481"/>
                </a:lnTo>
                <a:cubicBezTo>
                  <a:pt x="132399" y="924179"/>
                  <a:pt x="1132579" y="0"/>
                  <a:pt x="2348613" y="0"/>
                </a:cubicBezTo>
                <a:close/>
              </a:path>
            </a:pathLst>
          </a:custGeom>
          <a:solidFill>
            <a:srgbClr val="595959"/>
          </a:solidFill>
        </p:spPr>
        <p:txBody>
          <a:bodyPr wrap="square">
            <a:noAutofit/>
          </a:bodyPr>
          <a:lstStyle/>
          <a:p>
            <a:r>
              <a:rPr lang="en-US"/>
              <a:t>Click icon to add picture</a:t>
            </a:r>
          </a:p>
        </p:txBody>
      </p:sp>
      <p:sp>
        <p:nvSpPr>
          <p:cNvPr id="4" name="TextBox 3">
            <a:extLst>
              <a:ext uri="{FF2B5EF4-FFF2-40B4-BE49-F238E27FC236}">
                <a16:creationId xmlns:a16="http://schemas.microsoft.com/office/drawing/2014/main" id="{0FED2302-175F-A34C-FFE8-08128D9520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5">
            <a:extLst>
              <a:ext uri="{FF2B5EF4-FFF2-40B4-BE49-F238E27FC236}">
                <a16:creationId xmlns:a16="http://schemas.microsoft.com/office/drawing/2014/main" id="{BD2C9069-EFC2-8F89-1A70-D1602508995D}"/>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6" name="Text Placeholder 16">
            <a:extLst>
              <a:ext uri="{FF2B5EF4-FFF2-40B4-BE49-F238E27FC236}">
                <a16:creationId xmlns:a16="http://schemas.microsoft.com/office/drawing/2014/main" id="{5ABBACC6-46F7-14B2-4AED-E058BFCB4091}"/>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766D4FBC-DD54-1E71-EF41-3CF6A2921B9D}"/>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2" name="Text Placeholder 16">
            <a:extLst>
              <a:ext uri="{FF2B5EF4-FFF2-40B4-BE49-F238E27FC236}">
                <a16:creationId xmlns:a16="http://schemas.microsoft.com/office/drawing/2014/main" id="{969B0DDF-77EF-B2FC-F72C-C6488F793DD4}"/>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22705B21-38EC-C5D1-6E89-B169792421C4}"/>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4" name="Text Placeholder 16">
            <a:extLst>
              <a:ext uri="{FF2B5EF4-FFF2-40B4-BE49-F238E27FC236}">
                <a16:creationId xmlns:a16="http://schemas.microsoft.com/office/drawing/2014/main" id="{B008390C-A8BE-6BB1-8CC8-8ACFDE01D84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0937380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ext with Photo Slide 3">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6" name="Picture Placeholder 20">
            <a:extLst>
              <a:ext uri="{FF2B5EF4-FFF2-40B4-BE49-F238E27FC236}">
                <a16:creationId xmlns:a16="http://schemas.microsoft.com/office/drawing/2014/main" id="{3DCA4538-AE30-9429-DDF7-C9607E80D90E}"/>
              </a:ext>
            </a:extLst>
          </p:cNvPr>
          <p:cNvSpPr>
            <a:spLocks noGrp="1"/>
          </p:cNvSpPr>
          <p:nvPr>
            <p:ph type="pic" sz="quarter" idx="33" hasCustomPrompt="1"/>
          </p:nvPr>
        </p:nvSpPr>
        <p:spPr>
          <a:xfrm>
            <a:off x="5902666"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Picture Placeholder 20">
            <a:extLst>
              <a:ext uri="{FF2B5EF4-FFF2-40B4-BE49-F238E27FC236}">
                <a16:creationId xmlns:a16="http://schemas.microsoft.com/office/drawing/2014/main" id="{C2518788-0A8A-25B1-165C-6BF527F52501}"/>
              </a:ext>
            </a:extLst>
          </p:cNvPr>
          <p:cNvSpPr>
            <a:spLocks noGrp="1"/>
          </p:cNvSpPr>
          <p:nvPr>
            <p:ph type="pic" sz="quarter" idx="34" hasCustomPrompt="1"/>
          </p:nvPr>
        </p:nvSpPr>
        <p:spPr>
          <a:xfrm>
            <a:off x="8830744"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Picture Placeholder 20">
            <a:extLst>
              <a:ext uri="{FF2B5EF4-FFF2-40B4-BE49-F238E27FC236}">
                <a16:creationId xmlns:a16="http://schemas.microsoft.com/office/drawing/2014/main" id="{AE51FE86-7C8F-B47C-319D-324EB4BF1655}"/>
              </a:ext>
            </a:extLst>
          </p:cNvPr>
          <p:cNvSpPr>
            <a:spLocks noGrp="1"/>
          </p:cNvSpPr>
          <p:nvPr>
            <p:ph type="pic" sz="quarter" idx="35" hasCustomPrompt="1"/>
          </p:nvPr>
        </p:nvSpPr>
        <p:spPr>
          <a:xfrm>
            <a:off x="5902666"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0">
            <a:extLst>
              <a:ext uri="{FF2B5EF4-FFF2-40B4-BE49-F238E27FC236}">
                <a16:creationId xmlns:a16="http://schemas.microsoft.com/office/drawing/2014/main" id="{799D2E9B-306E-14A3-FEA4-0393537A2A91}"/>
              </a:ext>
            </a:extLst>
          </p:cNvPr>
          <p:cNvSpPr>
            <a:spLocks noGrp="1"/>
          </p:cNvSpPr>
          <p:nvPr>
            <p:ph type="pic" sz="quarter" idx="36" hasCustomPrompt="1"/>
          </p:nvPr>
        </p:nvSpPr>
        <p:spPr>
          <a:xfrm>
            <a:off x="8830744"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A0AF3BA4-7980-7046-0EEA-42CA999ADB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2" name="Text Placeholder 15">
            <a:extLst>
              <a:ext uri="{FF2B5EF4-FFF2-40B4-BE49-F238E27FC236}">
                <a16:creationId xmlns:a16="http://schemas.microsoft.com/office/drawing/2014/main" id="{A26D1922-FBC8-CC9B-55B3-FF2D64B5BF65}"/>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5E7B6AD0-9671-D6F8-8170-504A132CA13A}"/>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AC7FDE63-98DF-24D2-365C-7686F6DECE5E}"/>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CDCCB559-EE84-C759-FE4D-A1EB0043F800}"/>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5" name="Text Placeholder 16">
            <a:extLst>
              <a:ext uri="{FF2B5EF4-FFF2-40B4-BE49-F238E27FC236}">
                <a16:creationId xmlns:a16="http://schemas.microsoft.com/office/drawing/2014/main" id="{E32116F6-4129-AC8E-76D9-BAD45344CD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70311F0-2F6C-263B-EF4C-459545ABC3F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8342837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ext with Photo Slide 4">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68690"/>
          <a:stretch/>
        </p:blipFill>
        <p:spPr>
          <a:xfrm>
            <a:off x="3237875" y="201425"/>
            <a:ext cx="8954125" cy="6656575"/>
          </a:xfrm>
          <a:prstGeom prst="rect">
            <a:avLst/>
          </a:prstGeom>
        </p:spPr>
      </p:pic>
      <p:sp>
        <p:nvSpPr>
          <p:cNvPr id="13" name="Text Placeholder 15">
            <a:extLst>
              <a:ext uri="{FF2B5EF4-FFF2-40B4-BE49-F238E27FC236}">
                <a16:creationId xmlns:a16="http://schemas.microsoft.com/office/drawing/2014/main" id="{C094FC2A-8661-0AF3-7067-A31838449ADF}"/>
              </a:ext>
            </a:extLst>
          </p:cNvPr>
          <p:cNvSpPr>
            <a:spLocks noGrp="1"/>
          </p:cNvSpPr>
          <p:nvPr>
            <p:ph type="body" sz="quarter" idx="37" hasCustomPrompt="1"/>
          </p:nvPr>
        </p:nvSpPr>
        <p:spPr>
          <a:xfrm>
            <a:off x="1080271" y="1625618"/>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1" y="1848314"/>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1" y="2305514"/>
            <a:ext cx="5306879" cy="2235664"/>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21" name="Text Placeholder 16">
            <a:extLst>
              <a:ext uri="{FF2B5EF4-FFF2-40B4-BE49-F238E27FC236}">
                <a16:creationId xmlns:a16="http://schemas.microsoft.com/office/drawing/2014/main" id="{4458A78A-06FD-1ADC-CD5F-6B6473084E72}"/>
              </a:ext>
            </a:extLst>
          </p:cNvPr>
          <p:cNvSpPr>
            <a:spLocks noGrp="1"/>
          </p:cNvSpPr>
          <p:nvPr>
            <p:ph type="body" sz="quarter" idx="31" hasCustomPrompt="1"/>
          </p:nvPr>
        </p:nvSpPr>
        <p:spPr>
          <a:xfrm>
            <a:off x="1080271" y="4573159"/>
            <a:ext cx="5302160" cy="1057157"/>
          </a:xfrm>
        </p:spPr>
        <p:txBody>
          <a:bodyPr>
            <a:noAutofit/>
          </a:bodyPr>
          <a:lstStyle>
            <a:lvl1pPr marL="179388" indent="-179388">
              <a:buFont typeface="Arial" panose="020B0604020202020204" pitchFamily="34" charset="0"/>
              <a:buChar char="•"/>
              <a:tabLst/>
              <a:defRPr sz="15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2" name="Picture Placeholder 20">
            <a:extLst>
              <a:ext uri="{FF2B5EF4-FFF2-40B4-BE49-F238E27FC236}">
                <a16:creationId xmlns:a16="http://schemas.microsoft.com/office/drawing/2014/main" id="{371BC087-670A-BC32-380D-2F12953D6F30}"/>
              </a:ext>
            </a:extLst>
          </p:cNvPr>
          <p:cNvSpPr>
            <a:spLocks noGrp="1"/>
          </p:cNvSpPr>
          <p:nvPr>
            <p:ph type="pic" sz="quarter" idx="33" hasCustomPrompt="1"/>
          </p:nvPr>
        </p:nvSpPr>
        <p:spPr>
          <a:xfrm>
            <a:off x="6777720" y="1094839"/>
            <a:ext cx="4668323" cy="4668323"/>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55635BA1-D68F-55A8-3CD0-67481C414E7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3A137A7-9FF7-8942-CD80-B80A4F2D9ABE}"/>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E724DE7-2312-007F-D80D-EA8F5F08572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423227873"/>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ext with Photo Slide 5">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Picture Placeholder 20">
            <a:extLst>
              <a:ext uri="{FF2B5EF4-FFF2-40B4-BE49-F238E27FC236}">
                <a16:creationId xmlns:a16="http://schemas.microsoft.com/office/drawing/2014/main" id="{1421C830-A5BC-78CA-53C1-9EEFB8D590CF}"/>
              </a:ext>
            </a:extLst>
          </p:cNvPr>
          <p:cNvSpPr>
            <a:spLocks noGrp="1"/>
          </p:cNvSpPr>
          <p:nvPr>
            <p:ph type="pic" sz="quarter" idx="33" hasCustomPrompt="1"/>
          </p:nvPr>
        </p:nvSpPr>
        <p:spPr>
          <a:xfrm>
            <a:off x="5023871" y="0"/>
            <a:ext cx="1691721" cy="6858000"/>
          </a:xfrm>
          <a:prstGeom prst="rect">
            <a:avLst/>
          </a:prstGeom>
          <a:solidFill>
            <a:schemeClr val="tx1">
              <a:lumMod val="65000"/>
              <a:lumOff val="35000"/>
            </a:schemeClr>
          </a:solidFill>
        </p:spPr>
        <p:txBody>
          <a:bodyPr anchor="ctr">
            <a:normAutofit/>
          </a:bodyP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 name="Picture Placeholder 20">
            <a:extLst>
              <a:ext uri="{FF2B5EF4-FFF2-40B4-BE49-F238E27FC236}">
                <a16:creationId xmlns:a16="http://schemas.microsoft.com/office/drawing/2014/main" id="{6618C50B-2567-8ED0-910A-D599E45A05AA}"/>
              </a:ext>
            </a:extLst>
          </p:cNvPr>
          <p:cNvSpPr>
            <a:spLocks noGrp="1"/>
          </p:cNvSpPr>
          <p:nvPr>
            <p:ph type="pic" sz="quarter" idx="34" hasCustomPrompt="1"/>
          </p:nvPr>
        </p:nvSpPr>
        <p:spPr>
          <a:xfrm>
            <a:off x="7426835"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Picture Placeholder 20">
            <a:extLst>
              <a:ext uri="{FF2B5EF4-FFF2-40B4-BE49-F238E27FC236}">
                <a16:creationId xmlns:a16="http://schemas.microsoft.com/office/drawing/2014/main" id="{F23C729C-BF8B-DA94-DFE2-C93A0F8C0153}"/>
              </a:ext>
            </a:extLst>
          </p:cNvPr>
          <p:cNvSpPr>
            <a:spLocks noGrp="1"/>
          </p:cNvSpPr>
          <p:nvPr>
            <p:ph type="pic" sz="quarter" idx="35" hasCustomPrompt="1"/>
          </p:nvPr>
        </p:nvSpPr>
        <p:spPr>
          <a:xfrm>
            <a:off x="9829800"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Text Placeholder 15">
            <a:extLst>
              <a:ext uri="{FF2B5EF4-FFF2-40B4-BE49-F238E27FC236}">
                <a16:creationId xmlns:a16="http://schemas.microsoft.com/office/drawing/2014/main" id="{C400773D-D961-C739-A899-B38883DBCCDC}"/>
              </a:ext>
            </a:extLst>
          </p:cNvPr>
          <p:cNvSpPr>
            <a:spLocks noGrp="1"/>
          </p:cNvSpPr>
          <p:nvPr>
            <p:ph type="body" sz="quarter" idx="29" hasCustomPrompt="1"/>
          </p:nvPr>
        </p:nvSpPr>
        <p:spPr>
          <a:xfrm>
            <a:off x="911883" y="1695881"/>
            <a:ext cx="353444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B33573B6-4A01-8796-8218-A12E43741EE4}"/>
              </a:ext>
            </a:extLst>
          </p:cNvPr>
          <p:cNvSpPr>
            <a:spLocks noGrp="1"/>
          </p:cNvSpPr>
          <p:nvPr>
            <p:ph type="body" sz="quarter" idx="15" hasCustomPrompt="1"/>
          </p:nvPr>
        </p:nvSpPr>
        <p:spPr>
          <a:xfrm>
            <a:off x="911883" y="1918578"/>
            <a:ext cx="3534445" cy="328610"/>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0" name="Text Placeholder 16">
            <a:extLst>
              <a:ext uri="{FF2B5EF4-FFF2-40B4-BE49-F238E27FC236}">
                <a16:creationId xmlns:a16="http://schemas.microsoft.com/office/drawing/2014/main" id="{10D470E8-136D-2FBA-B331-ED74D3441F8B}"/>
              </a:ext>
            </a:extLst>
          </p:cNvPr>
          <p:cNvSpPr>
            <a:spLocks noGrp="1"/>
          </p:cNvSpPr>
          <p:nvPr>
            <p:ph type="body" sz="quarter" idx="30" hasCustomPrompt="1"/>
          </p:nvPr>
        </p:nvSpPr>
        <p:spPr>
          <a:xfrm>
            <a:off x="911884" y="2375777"/>
            <a:ext cx="3536826" cy="2411981"/>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Lorem ipsum dolor sit </a:t>
            </a:r>
            <a:r>
              <a:rPr lang="en-US" err="1">
                <a:effectLst/>
                <a:latin typeface="Arial" panose="020B0604020202020204" pitchFamily="34" charset="0"/>
              </a:rPr>
              <a:t>amet</a:t>
            </a:r>
            <a:r>
              <a:rPr lang="en-US">
                <a:effectLst/>
                <a:latin typeface="Arial" panose="020B0604020202020204" pitchFamily="34" charset="0"/>
              </a:rPr>
              <a:t>. </a:t>
            </a:r>
          </a:p>
        </p:txBody>
      </p:sp>
      <p:sp>
        <p:nvSpPr>
          <p:cNvPr id="46" name="Text Placeholder 16">
            <a:extLst>
              <a:ext uri="{FF2B5EF4-FFF2-40B4-BE49-F238E27FC236}">
                <a16:creationId xmlns:a16="http://schemas.microsoft.com/office/drawing/2014/main" id="{00849028-96B9-460F-5382-663DCAE04FF9}"/>
              </a:ext>
            </a:extLst>
          </p:cNvPr>
          <p:cNvSpPr>
            <a:spLocks noGrp="1"/>
          </p:cNvSpPr>
          <p:nvPr>
            <p:ph type="body" sz="quarter" idx="31" hasCustomPrompt="1"/>
          </p:nvPr>
        </p:nvSpPr>
        <p:spPr>
          <a:xfrm>
            <a:off x="911883" y="4820969"/>
            <a:ext cx="3539279" cy="675705"/>
          </a:xfrm>
        </p:spPr>
        <p:txBody>
          <a:bodyPr>
            <a:noAutofit/>
          </a:bodyPr>
          <a:lstStyle>
            <a:lvl1pPr marL="176213" indent="-176213">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47" name="Text Placeholder 16">
            <a:extLst>
              <a:ext uri="{FF2B5EF4-FFF2-40B4-BE49-F238E27FC236}">
                <a16:creationId xmlns:a16="http://schemas.microsoft.com/office/drawing/2014/main" id="{0D79058E-E472-4B57-5AEF-2E1BC4E486F4}"/>
              </a:ext>
            </a:extLst>
          </p:cNvPr>
          <p:cNvSpPr>
            <a:spLocks noGrp="1"/>
          </p:cNvSpPr>
          <p:nvPr>
            <p:ph type="body" sz="quarter" idx="36" hasCustomPrompt="1"/>
          </p:nvPr>
        </p:nvSpPr>
        <p:spPr>
          <a:xfrm rot="16200000">
            <a:off x="3904805"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8" name="Text Placeholder 16">
            <a:extLst>
              <a:ext uri="{FF2B5EF4-FFF2-40B4-BE49-F238E27FC236}">
                <a16:creationId xmlns:a16="http://schemas.microsoft.com/office/drawing/2014/main" id="{FD8866E2-3A41-6414-7D2C-4038B1E1BBB3}"/>
              </a:ext>
            </a:extLst>
          </p:cNvPr>
          <p:cNvSpPr>
            <a:spLocks noGrp="1"/>
          </p:cNvSpPr>
          <p:nvPr>
            <p:ph type="body" sz="quarter" idx="37" hasCustomPrompt="1"/>
          </p:nvPr>
        </p:nvSpPr>
        <p:spPr>
          <a:xfrm rot="16200000">
            <a:off x="6309369"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9" name="Text Placeholder 16">
            <a:extLst>
              <a:ext uri="{FF2B5EF4-FFF2-40B4-BE49-F238E27FC236}">
                <a16:creationId xmlns:a16="http://schemas.microsoft.com/office/drawing/2014/main" id="{8092C41E-4A92-792A-9C02-BFC90BCC5E80}"/>
              </a:ext>
            </a:extLst>
          </p:cNvPr>
          <p:cNvSpPr>
            <a:spLocks noGrp="1"/>
          </p:cNvSpPr>
          <p:nvPr>
            <p:ph type="body" sz="quarter" idx="38" hasCustomPrompt="1"/>
          </p:nvPr>
        </p:nvSpPr>
        <p:spPr>
          <a:xfrm rot="16200000">
            <a:off x="8715853"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9" name="TextBox 8">
            <a:extLst>
              <a:ext uri="{FF2B5EF4-FFF2-40B4-BE49-F238E27FC236}">
                <a16:creationId xmlns:a16="http://schemas.microsoft.com/office/drawing/2014/main" id="{9DD121DB-DF6A-08B7-DCA6-1DCF6746C3D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6BBCDB7-1CB6-8A3E-7244-A8ECF0F4663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22C236F4-C0AE-9730-00A5-14197A14E0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718838155"/>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ext with Photo Slide 6">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Picture Placeholder 20">
            <a:extLst>
              <a:ext uri="{FF2B5EF4-FFF2-40B4-BE49-F238E27FC236}">
                <a16:creationId xmlns:a16="http://schemas.microsoft.com/office/drawing/2014/main" id="{271CA4E6-02FE-EC3D-BC6B-33A82058A313}"/>
              </a:ext>
            </a:extLst>
          </p:cNvPr>
          <p:cNvSpPr>
            <a:spLocks noGrp="1"/>
          </p:cNvSpPr>
          <p:nvPr>
            <p:ph type="pic" sz="quarter" idx="33" hasCustomPrompt="1"/>
          </p:nvPr>
        </p:nvSpPr>
        <p:spPr>
          <a:xfrm>
            <a:off x="7122494" y="0"/>
            <a:ext cx="5069506" cy="6858000"/>
          </a:xfrm>
          <a:prstGeom prst="rect">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 name="Text Placeholder 16">
            <a:extLst>
              <a:ext uri="{FF2B5EF4-FFF2-40B4-BE49-F238E27FC236}">
                <a16:creationId xmlns:a16="http://schemas.microsoft.com/office/drawing/2014/main" id="{6FAD70C2-9009-1352-B222-B2C5DD477230}"/>
              </a:ext>
            </a:extLst>
          </p:cNvPr>
          <p:cNvSpPr>
            <a:spLocks noGrp="1"/>
          </p:cNvSpPr>
          <p:nvPr>
            <p:ph type="body" sz="quarter" idx="34" hasCustomPrompt="1"/>
          </p:nvPr>
        </p:nvSpPr>
        <p:spPr>
          <a:xfrm>
            <a:off x="5365231" y="5832423"/>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14" name="Text Placeholder 16">
            <a:extLst>
              <a:ext uri="{FF2B5EF4-FFF2-40B4-BE49-F238E27FC236}">
                <a16:creationId xmlns:a16="http://schemas.microsoft.com/office/drawing/2014/main" id="{CB9572E4-6A68-F0D3-D209-4D1E3EEE1498}"/>
              </a:ext>
            </a:extLst>
          </p:cNvPr>
          <p:cNvSpPr>
            <a:spLocks noGrp="1"/>
          </p:cNvSpPr>
          <p:nvPr>
            <p:ph type="body" sz="quarter" idx="35" hasCustomPrompt="1"/>
          </p:nvPr>
        </p:nvSpPr>
        <p:spPr>
          <a:xfrm>
            <a:off x="5350240" y="6107244"/>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4" name="Text Placeholder 15">
            <a:extLst>
              <a:ext uri="{FF2B5EF4-FFF2-40B4-BE49-F238E27FC236}">
                <a16:creationId xmlns:a16="http://schemas.microsoft.com/office/drawing/2014/main" id="{B309499A-66F4-85AA-ADDF-E870AE6984BF}"/>
              </a:ext>
            </a:extLst>
          </p:cNvPr>
          <p:cNvSpPr>
            <a:spLocks noGrp="1"/>
          </p:cNvSpPr>
          <p:nvPr>
            <p:ph type="body" sz="quarter" idx="37" hasCustomPrompt="1"/>
          </p:nvPr>
        </p:nvSpPr>
        <p:spPr>
          <a:xfrm>
            <a:off x="1080271" y="1440683"/>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B118B620-6950-D6F7-B797-63E243C92F37}"/>
              </a:ext>
            </a:extLst>
          </p:cNvPr>
          <p:cNvSpPr>
            <a:spLocks noGrp="1"/>
          </p:cNvSpPr>
          <p:nvPr>
            <p:ph type="body" sz="quarter" idx="38" hasCustomPrompt="1"/>
          </p:nvPr>
        </p:nvSpPr>
        <p:spPr>
          <a:xfrm>
            <a:off x="1080271" y="1663379"/>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0" name="Text Placeholder 16">
            <a:extLst>
              <a:ext uri="{FF2B5EF4-FFF2-40B4-BE49-F238E27FC236}">
                <a16:creationId xmlns:a16="http://schemas.microsoft.com/office/drawing/2014/main" id="{59CCAB96-A0D8-C551-37FD-35FDA0882A74}"/>
              </a:ext>
            </a:extLst>
          </p:cNvPr>
          <p:cNvSpPr>
            <a:spLocks noGrp="1"/>
          </p:cNvSpPr>
          <p:nvPr>
            <p:ph type="body" sz="quarter" idx="39" hasCustomPrompt="1"/>
          </p:nvPr>
        </p:nvSpPr>
        <p:spPr>
          <a:xfrm>
            <a:off x="1080271" y="2120578"/>
            <a:ext cx="5306879" cy="2091826"/>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p>
        </p:txBody>
      </p:sp>
      <p:sp>
        <p:nvSpPr>
          <p:cNvPr id="13" name="Text Placeholder 16">
            <a:extLst>
              <a:ext uri="{FF2B5EF4-FFF2-40B4-BE49-F238E27FC236}">
                <a16:creationId xmlns:a16="http://schemas.microsoft.com/office/drawing/2014/main" id="{EBF9119C-9C5F-A17B-B497-03568377ADA6}"/>
              </a:ext>
            </a:extLst>
          </p:cNvPr>
          <p:cNvSpPr>
            <a:spLocks noGrp="1"/>
          </p:cNvSpPr>
          <p:nvPr>
            <p:ph type="body" sz="quarter" idx="31" hasCustomPrompt="1"/>
          </p:nvPr>
        </p:nvSpPr>
        <p:spPr>
          <a:xfrm>
            <a:off x="1080270" y="4234158"/>
            <a:ext cx="5307829" cy="1151697"/>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777EAEB3-E5CB-57E7-5009-3C75E6E69D6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3CB0F9C-E0C0-16D9-5F5D-6A1D59367E2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A944BD59-5495-CEC2-03FF-0BD19C28FAF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1513938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ext with Photo Slide 7">
    <p:bg>
      <p:bgPr>
        <a:blipFill dpi="0" rotWithShape="1">
          <a:blip r:embed="rId2" cstate="screen">
            <a:lum/>
            <a:extLst>
              <a:ext uri="{28A0092B-C50C-407E-A947-70E740481C1C}">
                <a14:useLocalDpi xmlns:a14="http://schemas.microsoft.com/office/drawing/2010/main"/>
              </a:ext>
            </a:extLst>
          </a:blip>
          <a:srcRect/>
          <a:stretch>
            <a:fillRect l="-4000" t="-24000" r="-28000" b="-9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C4618-92AB-4BB2-C74D-F1954DB17404}"/>
              </a:ext>
            </a:extLst>
          </p:cNvPr>
          <p:cNvSpPr/>
          <p:nvPr userDrawn="1"/>
        </p:nvSpPr>
        <p:spPr>
          <a:xfrm>
            <a:off x="0" y="-1"/>
            <a:ext cx="12192000" cy="5800726"/>
          </a:xfrm>
          <a:prstGeom prst="rect">
            <a:avLst/>
          </a:prstGeom>
          <a:gradFill>
            <a:gsLst>
              <a:gs pos="83000">
                <a:schemeClr val="bg1"/>
              </a:gs>
              <a:gs pos="0">
                <a:srgbClr val="0061A8">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D53FEC3-A0F7-8E3A-D47C-DE44CD7C8BA3}"/>
              </a:ext>
            </a:extLst>
          </p:cNvPr>
          <p:cNvSpPr/>
          <p:nvPr userDrawn="1"/>
        </p:nvSpPr>
        <p:spPr>
          <a:xfrm>
            <a:off x="0" y="1"/>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56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3" name="Text Placeholder 16">
            <a:extLst>
              <a:ext uri="{FF2B5EF4-FFF2-40B4-BE49-F238E27FC236}">
                <a16:creationId xmlns:a16="http://schemas.microsoft.com/office/drawing/2014/main" id="{8341FF28-7E32-3BAE-8D93-910E238548E5}"/>
              </a:ext>
            </a:extLst>
          </p:cNvPr>
          <p:cNvSpPr>
            <a:spLocks noGrp="1"/>
          </p:cNvSpPr>
          <p:nvPr>
            <p:ph type="body" sz="quarter" idx="40" hasCustomPrompt="1"/>
          </p:nvPr>
        </p:nvSpPr>
        <p:spPr>
          <a:xfrm>
            <a:off x="1214864" y="5089362"/>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11" name="Text Placeholder 15">
            <a:extLst>
              <a:ext uri="{FF2B5EF4-FFF2-40B4-BE49-F238E27FC236}">
                <a16:creationId xmlns:a16="http://schemas.microsoft.com/office/drawing/2014/main" id="{5E483921-0D42-4B28-84B5-DF38CC3DFF1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CDDA2C4D-B49A-FE63-BF2A-5A6704462754}"/>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DECAC148-69F2-FB62-511E-4534957D175E}"/>
              </a:ext>
            </a:extLst>
          </p:cNvPr>
          <p:cNvSpPr>
            <a:spLocks noGrp="1"/>
          </p:cNvSpPr>
          <p:nvPr>
            <p:ph type="body" sz="quarter" idx="39" hasCustomPrompt="1"/>
          </p:nvPr>
        </p:nvSpPr>
        <p:spPr>
          <a:xfrm>
            <a:off x="1080272" y="2252204"/>
            <a:ext cx="4472390" cy="187800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6" name="Text Placeholder 16">
            <a:extLst>
              <a:ext uri="{FF2B5EF4-FFF2-40B4-BE49-F238E27FC236}">
                <a16:creationId xmlns:a16="http://schemas.microsoft.com/office/drawing/2014/main" id="{107F6041-66E2-A24B-A489-86B3BD40AC47}"/>
              </a:ext>
            </a:extLst>
          </p:cNvPr>
          <p:cNvSpPr>
            <a:spLocks noGrp="1"/>
          </p:cNvSpPr>
          <p:nvPr>
            <p:ph type="body" sz="quarter" idx="31" hasCustomPrompt="1"/>
          </p:nvPr>
        </p:nvSpPr>
        <p:spPr>
          <a:xfrm>
            <a:off x="1080271" y="4155960"/>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 Placeholder 16">
            <a:extLst>
              <a:ext uri="{FF2B5EF4-FFF2-40B4-BE49-F238E27FC236}">
                <a16:creationId xmlns:a16="http://schemas.microsoft.com/office/drawing/2014/main" id="{BD36F886-B040-883E-93D2-ED6E96749373}"/>
              </a:ext>
            </a:extLst>
          </p:cNvPr>
          <p:cNvSpPr>
            <a:spLocks noGrp="1"/>
          </p:cNvSpPr>
          <p:nvPr>
            <p:ph type="body" sz="quarter" idx="34" hasCustomPrompt="1"/>
          </p:nvPr>
        </p:nvSpPr>
        <p:spPr>
          <a:xfrm>
            <a:off x="10038831" y="1681337"/>
            <a:ext cx="1530246" cy="358515"/>
          </a:xfrm>
        </p:spPr>
        <p:txBody>
          <a:bodyPr>
            <a:noAutofit/>
          </a:bodyPr>
          <a:lstStyle>
            <a:lvl1pPr marL="0" indent="0">
              <a:buNone/>
              <a:defRPr sz="2000" b="1"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9" name="Text Placeholder 16">
            <a:extLst>
              <a:ext uri="{FF2B5EF4-FFF2-40B4-BE49-F238E27FC236}">
                <a16:creationId xmlns:a16="http://schemas.microsoft.com/office/drawing/2014/main" id="{288A9000-009F-38EB-B23C-23567656FAF6}"/>
              </a:ext>
            </a:extLst>
          </p:cNvPr>
          <p:cNvSpPr>
            <a:spLocks noGrp="1"/>
          </p:cNvSpPr>
          <p:nvPr>
            <p:ph type="body" sz="quarter" idx="35" hasCustomPrompt="1"/>
          </p:nvPr>
        </p:nvSpPr>
        <p:spPr>
          <a:xfrm>
            <a:off x="10023840" y="1956158"/>
            <a:ext cx="1575215" cy="338527"/>
          </a:xfrm>
        </p:spPr>
        <p:txBody>
          <a:bodyPr>
            <a:noAutofit/>
          </a:bodyPr>
          <a:lstStyle>
            <a:lvl1pPr marL="0" indent="0">
              <a:buNone/>
              <a:defRPr sz="2000" b="0"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15" name="TextBox 14">
            <a:extLst>
              <a:ext uri="{FF2B5EF4-FFF2-40B4-BE49-F238E27FC236}">
                <a16:creationId xmlns:a16="http://schemas.microsoft.com/office/drawing/2014/main" id="{0E127B40-3944-2603-63C5-6F387197039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45160AF5-C210-8649-1FFC-1FFE42FEB94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4F252F32-FD58-FC19-7CFE-56D91CF020A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12780245"/>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ext with Photo Slide 8">
    <p:bg>
      <p:bgPr>
        <a:blipFill dpi="0" rotWithShape="1">
          <a:blip r:embed="rId2" cstate="screen">
            <a:lum/>
            <a:extLst>
              <a:ext uri="{28A0092B-C50C-407E-A947-70E740481C1C}">
                <a14:useLocalDpi xmlns:a14="http://schemas.microsoft.com/office/drawing/2010/main"/>
              </a:ext>
            </a:extLst>
          </a:blip>
          <a:srcRect/>
          <a:stretch>
            <a:fillRect l="12000" t="-23000" b="-13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FE77BD0B-30CB-7EF1-C946-1B35FDF05BD8}"/>
              </a:ext>
            </a:extLst>
          </p:cNvPr>
          <p:cNvSpPr/>
          <p:nvPr userDrawn="1"/>
        </p:nvSpPr>
        <p:spPr>
          <a:xfrm>
            <a:off x="0" y="0"/>
            <a:ext cx="8865139"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0" fmla="*/ 217170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7" fmla="*/ 2171700 w 110654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514351 w 8893714"/>
              <a:gd name="connsiteY6" fmla="*/ 6786563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72035 w 8850851"/>
              <a:gd name="connsiteY0" fmla="*/ 0 h 6867575"/>
              <a:gd name="connsiteX1" fmla="*/ 8850851 w 8850851"/>
              <a:gd name="connsiteY1" fmla="*/ 9575 h 6867575"/>
              <a:gd name="connsiteX2" fmla="*/ 8736719 w 8850851"/>
              <a:gd name="connsiteY2" fmla="*/ 68030 h 6867575"/>
              <a:gd name="connsiteX3" fmla="*/ 6730654 w 8850851"/>
              <a:gd name="connsiteY3" fmla="*/ 3438576 h 6867575"/>
              <a:gd name="connsiteX4" fmla="*/ 8736719 w 8850851"/>
              <a:gd name="connsiteY4" fmla="*/ 6809122 h 6867575"/>
              <a:gd name="connsiteX5" fmla="*/ 8850847 w 8850851"/>
              <a:gd name="connsiteY5" fmla="*/ 6867575 h 6867575"/>
              <a:gd name="connsiteX6" fmla="*/ 0 w 8850851"/>
              <a:gd name="connsiteY6" fmla="*/ 6867575 h 6867575"/>
              <a:gd name="connsiteX7" fmla="*/ 72035 w 8850851"/>
              <a:gd name="connsiteY7" fmla="*/ 0 h 6867575"/>
              <a:gd name="connsiteX0" fmla="*/ 0 w 8869777"/>
              <a:gd name="connsiteY0" fmla="*/ 0 h 6862788"/>
              <a:gd name="connsiteX1" fmla="*/ 8869777 w 8869777"/>
              <a:gd name="connsiteY1" fmla="*/ 4788 h 6862788"/>
              <a:gd name="connsiteX2" fmla="*/ 8755645 w 8869777"/>
              <a:gd name="connsiteY2" fmla="*/ 63243 h 6862788"/>
              <a:gd name="connsiteX3" fmla="*/ 6749580 w 8869777"/>
              <a:gd name="connsiteY3" fmla="*/ 3433789 h 6862788"/>
              <a:gd name="connsiteX4" fmla="*/ 8755645 w 8869777"/>
              <a:gd name="connsiteY4" fmla="*/ 6804335 h 6862788"/>
              <a:gd name="connsiteX5" fmla="*/ 8869773 w 8869777"/>
              <a:gd name="connsiteY5" fmla="*/ 6862788 h 6862788"/>
              <a:gd name="connsiteX6" fmla="*/ 18926 w 8869777"/>
              <a:gd name="connsiteY6" fmla="*/ 6862788 h 6862788"/>
              <a:gd name="connsiteX7" fmla="*/ 0 w 8869777"/>
              <a:gd name="connsiteY7" fmla="*/ 0 h 6862788"/>
              <a:gd name="connsiteX0" fmla="*/ 224 w 8870001"/>
              <a:gd name="connsiteY0" fmla="*/ 0 h 6867576"/>
              <a:gd name="connsiteX1" fmla="*/ 8870001 w 8870001"/>
              <a:gd name="connsiteY1" fmla="*/ 4788 h 6867576"/>
              <a:gd name="connsiteX2" fmla="*/ 8755869 w 8870001"/>
              <a:gd name="connsiteY2" fmla="*/ 63243 h 6867576"/>
              <a:gd name="connsiteX3" fmla="*/ 6749804 w 8870001"/>
              <a:gd name="connsiteY3" fmla="*/ 3433789 h 6867576"/>
              <a:gd name="connsiteX4" fmla="*/ 8755869 w 8870001"/>
              <a:gd name="connsiteY4" fmla="*/ 6804335 h 6867576"/>
              <a:gd name="connsiteX5" fmla="*/ 8869997 w 8870001"/>
              <a:gd name="connsiteY5" fmla="*/ 6862788 h 6867576"/>
              <a:gd name="connsiteX6" fmla="*/ 0 w 8870001"/>
              <a:gd name="connsiteY6" fmla="*/ 6867576 h 6867576"/>
              <a:gd name="connsiteX7" fmla="*/ 224 w 8870001"/>
              <a:gd name="connsiteY7" fmla="*/ 0 h 6867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70001" h="6867576">
                <a:moveTo>
                  <a:pt x="224" y="0"/>
                </a:moveTo>
                <a:lnTo>
                  <a:pt x="8870001" y="4788"/>
                </a:lnTo>
                <a:lnTo>
                  <a:pt x="8755869" y="63243"/>
                </a:lnTo>
                <a:cubicBezTo>
                  <a:pt x="7560967" y="712353"/>
                  <a:pt x="6749804" y="1978343"/>
                  <a:pt x="6749804" y="3433789"/>
                </a:cubicBezTo>
                <a:cubicBezTo>
                  <a:pt x="6749804" y="4889236"/>
                  <a:pt x="7560967" y="6155225"/>
                  <a:pt x="8755869" y="6804335"/>
                </a:cubicBezTo>
                <a:lnTo>
                  <a:pt x="8869997" y="6862788"/>
                </a:lnTo>
                <a:lnTo>
                  <a:pt x="0" y="6867576"/>
                </a:lnTo>
                <a:cubicBezTo>
                  <a:pt x="0" y="4581576"/>
                  <a:pt x="224" y="2286000"/>
                  <a:pt x="224" y="0"/>
                </a:cubicBez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Shape, logo&#10;&#10;AI-generated content may be incorrect.">
            <a:extLst>
              <a:ext uri="{FF2B5EF4-FFF2-40B4-BE49-F238E27FC236}">
                <a16:creationId xmlns:a16="http://schemas.microsoft.com/office/drawing/2014/main" id="{74F003E9-BCBA-0894-63D3-ED938FA2A15A}"/>
              </a:ext>
            </a:extLst>
          </p:cNvPr>
          <p:cNvPicPr>
            <a:picLocks/>
          </p:cNvPicPr>
          <p:nvPr userDrawn="1"/>
        </p:nvPicPr>
        <p:blipFill>
          <a:blip r:embed="rId3" cstate="screen">
            <a:extLst>
              <a:ext uri="{28A0092B-C50C-407E-A947-70E740481C1C}">
                <a14:useLocalDpi xmlns:a14="http://schemas.microsoft.com/office/drawing/2010/main"/>
              </a:ext>
            </a:extLst>
          </a:blip>
          <a:srcRect l="-233" t="13050" r="33325" b="12227"/>
          <a:stretch/>
        </p:blipFill>
        <p:spPr>
          <a:xfrm>
            <a:off x="6019053" y="0"/>
            <a:ext cx="6172947" cy="6858000"/>
          </a:xfrm>
          <a:prstGeom prst="rect">
            <a:avLst/>
          </a:prstGeom>
        </p:spPr>
      </p:pic>
      <p:sp>
        <p:nvSpPr>
          <p:cNvPr id="14" name="Rectangle 13">
            <a:extLst>
              <a:ext uri="{FF2B5EF4-FFF2-40B4-BE49-F238E27FC236}">
                <a16:creationId xmlns:a16="http://schemas.microsoft.com/office/drawing/2014/main" id="{D378ABAF-CE7E-E97C-44C4-EE7A3BA285BF}"/>
              </a:ext>
            </a:extLst>
          </p:cNvPr>
          <p:cNvSpPr/>
          <p:nvPr userDrawn="1"/>
        </p:nvSpPr>
        <p:spPr>
          <a:xfrm rot="10800000">
            <a:off x="0" y="0"/>
            <a:ext cx="12192000" cy="6858000"/>
          </a:xfrm>
          <a:prstGeom prst="rect">
            <a:avLst/>
          </a:prstGeom>
          <a:gradFill flip="none" rotWithShape="1">
            <a:gsLst>
              <a:gs pos="51000">
                <a:srgbClr val="0061A8">
                  <a:alpha val="0"/>
                </a:srgbClr>
              </a:gs>
              <a:gs pos="19000">
                <a:srgbClr val="075FA5">
                  <a:alpha val="93105"/>
                </a:srgbClr>
              </a:gs>
              <a:gs pos="0">
                <a:srgbClr val="0A5EA4"/>
              </a:gs>
              <a:gs pos="35000">
                <a:srgbClr val="0061A8">
                  <a:alpha val="26000"/>
                </a:srgbClr>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6">
            <a:extLst>
              <a:ext uri="{FF2B5EF4-FFF2-40B4-BE49-F238E27FC236}">
                <a16:creationId xmlns:a16="http://schemas.microsoft.com/office/drawing/2014/main" id="{73AD3289-F822-1CFD-1CC7-ABE611F06EB2}"/>
              </a:ext>
            </a:extLst>
          </p:cNvPr>
          <p:cNvSpPr>
            <a:spLocks noGrp="1"/>
          </p:cNvSpPr>
          <p:nvPr>
            <p:ph type="body" sz="quarter" idx="41" hasCustomPrompt="1"/>
          </p:nvPr>
        </p:nvSpPr>
        <p:spPr>
          <a:xfrm>
            <a:off x="10316029" y="4510587"/>
            <a:ext cx="1629228" cy="1237343"/>
          </a:xfrm>
        </p:spPr>
        <p:txBody>
          <a:bodyPr>
            <a:noAutofit/>
          </a:bodyPr>
          <a:lstStyle>
            <a:lvl1pPr marL="0" indent="0">
              <a:buFont typeface="Arial" panose="020B0604020202020204" pitchFamily="34" charset="0"/>
              <a:buNone/>
              <a:defRPr sz="81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87934E5A-41F4-08B8-775E-15EB070124C2}"/>
              </a:ext>
            </a:extLst>
          </p:cNvPr>
          <p:cNvSpPr>
            <a:spLocks noGrp="1"/>
          </p:cNvSpPr>
          <p:nvPr>
            <p:ph type="body" sz="quarter" idx="48" hasCustomPrompt="1"/>
          </p:nvPr>
        </p:nvSpPr>
        <p:spPr>
          <a:xfrm>
            <a:off x="10332356" y="5524068"/>
            <a:ext cx="1627415" cy="267131"/>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TextBox 9">
            <a:extLst>
              <a:ext uri="{FF2B5EF4-FFF2-40B4-BE49-F238E27FC236}">
                <a16:creationId xmlns:a16="http://schemas.microsoft.com/office/drawing/2014/main" id="{004D9FEA-2326-9DE6-B665-E7FB29325E8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A564A57A-E85C-7645-1B61-209E9CC7ABEA}"/>
              </a:ext>
            </a:extLst>
          </p:cNvPr>
          <p:cNvSpPr>
            <a:spLocks noGrp="1"/>
          </p:cNvSpPr>
          <p:nvPr>
            <p:ph type="body" sz="quarter" idx="40" hasCustomPrompt="1"/>
          </p:nvPr>
        </p:nvSpPr>
        <p:spPr>
          <a:xfrm>
            <a:off x="1214864" y="5151007"/>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26" name="Text Placeholder 15">
            <a:extLst>
              <a:ext uri="{FF2B5EF4-FFF2-40B4-BE49-F238E27FC236}">
                <a16:creationId xmlns:a16="http://schemas.microsoft.com/office/drawing/2014/main" id="{8F0EF0BB-7052-37EA-1F23-F811A154895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7" name="Text Placeholder 16">
            <a:extLst>
              <a:ext uri="{FF2B5EF4-FFF2-40B4-BE49-F238E27FC236}">
                <a16:creationId xmlns:a16="http://schemas.microsoft.com/office/drawing/2014/main" id="{FFC61E8D-A327-AD78-5263-DC0649006FFB}"/>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28C117D5-0E00-661F-ED8C-BC5D2FB9E449}"/>
              </a:ext>
            </a:extLst>
          </p:cNvPr>
          <p:cNvSpPr>
            <a:spLocks noGrp="1"/>
          </p:cNvSpPr>
          <p:nvPr>
            <p:ph type="body" sz="quarter" idx="39" hasCustomPrompt="1"/>
          </p:nvPr>
        </p:nvSpPr>
        <p:spPr>
          <a:xfrm>
            <a:off x="1080272" y="2252204"/>
            <a:ext cx="4472390" cy="193996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777BC37D-4F14-DDD1-6952-F5BF40310022}"/>
              </a:ext>
            </a:extLst>
          </p:cNvPr>
          <p:cNvSpPr>
            <a:spLocks noGrp="1"/>
          </p:cNvSpPr>
          <p:nvPr>
            <p:ph type="body" sz="quarter" idx="31" hasCustomPrompt="1"/>
          </p:nvPr>
        </p:nvSpPr>
        <p:spPr>
          <a:xfrm>
            <a:off x="1080271" y="4217605"/>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5" name="Text Placeholder 16">
            <a:extLst>
              <a:ext uri="{FF2B5EF4-FFF2-40B4-BE49-F238E27FC236}">
                <a16:creationId xmlns:a16="http://schemas.microsoft.com/office/drawing/2014/main" id="{E4FE66CE-BA5E-9005-5357-C4F9A3EB73B0}"/>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F93FB77-3088-A772-7AC4-09EA684010D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9692224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able Slide 1">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16">
            <a:extLst>
              <a:ext uri="{FF2B5EF4-FFF2-40B4-BE49-F238E27FC236}">
                <a16:creationId xmlns:a16="http://schemas.microsoft.com/office/drawing/2014/main" id="{D785F799-B879-38D6-432F-8443FCEE7111}"/>
              </a:ext>
            </a:extLst>
          </p:cNvPr>
          <p:cNvSpPr>
            <a:spLocks noGrp="1"/>
          </p:cNvSpPr>
          <p:nvPr>
            <p:ph type="body" sz="quarter" idx="26" hasCustomPrompt="1"/>
          </p:nvPr>
        </p:nvSpPr>
        <p:spPr>
          <a:xfrm>
            <a:off x="352051" y="1998043"/>
            <a:ext cx="2795883" cy="580053"/>
          </a:xfrm>
        </p:spPr>
        <p:txBody>
          <a:bodyPr>
            <a:noAutofit/>
          </a:bodyPr>
          <a:lstStyle>
            <a:lvl1pPr marL="0" indent="0">
              <a:buNone/>
              <a:defRPr sz="44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20" name="Text Placeholder 16">
            <a:extLst>
              <a:ext uri="{FF2B5EF4-FFF2-40B4-BE49-F238E27FC236}">
                <a16:creationId xmlns:a16="http://schemas.microsoft.com/office/drawing/2014/main" id="{2142029C-0437-C026-78A7-C7073C916102}"/>
              </a:ext>
            </a:extLst>
          </p:cNvPr>
          <p:cNvSpPr>
            <a:spLocks noGrp="1"/>
          </p:cNvSpPr>
          <p:nvPr>
            <p:ph type="body" sz="quarter" idx="33" hasCustomPrompt="1"/>
          </p:nvPr>
        </p:nvSpPr>
        <p:spPr>
          <a:xfrm>
            <a:off x="3004863" y="1998043"/>
            <a:ext cx="3005745" cy="580053"/>
          </a:xfrm>
        </p:spPr>
        <p:txBody>
          <a:bodyPr>
            <a:noAutofit/>
          </a:bodyPr>
          <a:lstStyle>
            <a:lvl1pPr marL="0" indent="0">
              <a:buNone/>
              <a:defRPr sz="44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4" name="Text Placeholder 16">
            <a:extLst>
              <a:ext uri="{FF2B5EF4-FFF2-40B4-BE49-F238E27FC236}">
                <a16:creationId xmlns:a16="http://schemas.microsoft.com/office/drawing/2014/main" id="{61F5C304-30A7-B7A2-4128-FD54DEFF1638}"/>
              </a:ext>
            </a:extLst>
          </p:cNvPr>
          <p:cNvSpPr>
            <a:spLocks noGrp="1"/>
          </p:cNvSpPr>
          <p:nvPr>
            <p:ph type="body" sz="quarter" idx="34" hasCustomPrompt="1"/>
          </p:nvPr>
        </p:nvSpPr>
        <p:spPr>
          <a:xfrm>
            <a:off x="7958529" y="5487649"/>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25" name="Text Placeholder 16">
            <a:extLst>
              <a:ext uri="{FF2B5EF4-FFF2-40B4-BE49-F238E27FC236}">
                <a16:creationId xmlns:a16="http://schemas.microsoft.com/office/drawing/2014/main" id="{BE326685-54E3-E2C0-B962-E5D2B9750BD8}"/>
              </a:ext>
            </a:extLst>
          </p:cNvPr>
          <p:cNvSpPr>
            <a:spLocks noGrp="1"/>
          </p:cNvSpPr>
          <p:nvPr>
            <p:ph type="body" sz="quarter" idx="35" hasCustomPrompt="1"/>
          </p:nvPr>
        </p:nvSpPr>
        <p:spPr>
          <a:xfrm>
            <a:off x="7943538" y="5762470"/>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Tree>
    <p:extLst>
      <p:ext uri="{BB962C8B-B14F-4D97-AF65-F5344CB8AC3E}">
        <p14:creationId xmlns:p14="http://schemas.microsoft.com/office/powerpoint/2010/main" val="1645630375"/>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able Slide 2">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59BCEBC6-137F-E80C-9E50-231F89004D1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FB30D68F-F576-A9CB-7FB4-B3951425C3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724AA13-9A83-C7A1-732E-03453DA5233C}"/>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238638527"/>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able Slide 3">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47" name="Picture 46" descr="A picture containing compact disk&#10;&#10;AI-generated content may be incorrect.">
            <a:extLst>
              <a:ext uri="{FF2B5EF4-FFF2-40B4-BE49-F238E27FC236}">
                <a16:creationId xmlns:a16="http://schemas.microsoft.com/office/drawing/2014/main" id="{E9B07B7B-1FAB-D753-AB54-14B870E9EEFF}"/>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48" b="69998"/>
          <a:stretch>
            <a:fillRect/>
          </a:stretch>
        </p:blipFill>
        <p:spPr>
          <a:xfrm>
            <a:off x="7112000" y="5401994"/>
            <a:ext cx="4813300" cy="1456006"/>
          </a:xfrm>
          <a:prstGeom prst="rect">
            <a:avLst/>
          </a:prstGeom>
        </p:spPr>
      </p:pic>
      <p:sp>
        <p:nvSpPr>
          <p:cNvPr id="4" name="TextBox 3">
            <a:extLst>
              <a:ext uri="{FF2B5EF4-FFF2-40B4-BE49-F238E27FC236}">
                <a16:creationId xmlns:a16="http://schemas.microsoft.com/office/drawing/2014/main" id="{6D6B8A49-4891-12F9-B9E9-BBAF2D0EF24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BDA51B73-8CAF-06FD-B114-A72ADE14C10A}"/>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D47BBA9-7F12-5781-109E-4F627E514EE5}"/>
              </a:ext>
            </a:extLst>
          </p:cNvPr>
          <p:cNvSpPr>
            <a:spLocks noGrp="1"/>
          </p:cNvSpPr>
          <p:nvPr>
            <p:ph type="body" sz="quarter" idx="27" hasCustomPrompt="1"/>
          </p:nvPr>
        </p:nvSpPr>
        <p:spPr>
          <a:xfrm>
            <a:off x="801756" y="69860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72331847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Photo Slide 1">
    <p:bg>
      <p:bgPr>
        <a:gradFill>
          <a:gsLst>
            <a:gs pos="53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4" y="2424341"/>
            <a:ext cx="3461746"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3" y="3786827"/>
            <a:ext cx="3476174"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F4A6D78A-9E6B-EF1B-BA69-05DDB33D351F}"/>
              </a:ext>
            </a:extLst>
          </p:cNvPr>
          <p:cNvSpPr>
            <a:spLocks noGrp="1"/>
          </p:cNvSpPr>
          <p:nvPr>
            <p:ph type="body" sz="quarter" idx="40" hasCustomPrompt="1"/>
          </p:nvPr>
        </p:nvSpPr>
        <p:spPr>
          <a:xfrm>
            <a:off x="1080274" y="3044474"/>
            <a:ext cx="3461746"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5743399"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7277724" y="1305983"/>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7277724" y="156081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7277724" y="175943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26" name="Picture Placeholder 20">
            <a:extLst>
              <a:ext uri="{FF2B5EF4-FFF2-40B4-BE49-F238E27FC236}">
                <a16:creationId xmlns:a16="http://schemas.microsoft.com/office/drawing/2014/main" id="{267EB956-35D2-CA66-DD3A-55A8FD3B42DD}"/>
              </a:ext>
            </a:extLst>
          </p:cNvPr>
          <p:cNvSpPr>
            <a:spLocks noGrp="1"/>
          </p:cNvSpPr>
          <p:nvPr>
            <p:ph type="pic" sz="quarter" idx="44" hasCustomPrompt="1"/>
          </p:nvPr>
        </p:nvSpPr>
        <p:spPr>
          <a:xfrm>
            <a:off x="8911652"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7" name="Text Placeholder 16">
            <a:extLst>
              <a:ext uri="{FF2B5EF4-FFF2-40B4-BE49-F238E27FC236}">
                <a16:creationId xmlns:a16="http://schemas.microsoft.com/office/drawing/2014/main" id="{0BDD4B6C-48CA-4E5D-BAF3-6525AB7DBC48}"/>
              </a:ext>
            </a:extLst>
          </p:cNvPr>
          <p:cNvSpPr>
            <a:spLocks noGrp="1"/>
          </p:cNvSpPr>
          <p:nvPr>
            <p:ph type="body" sz="quarter" idx="45" hasCustomPrompt="1"/>
          </p:nvPr>
        </p:nvSpPr>
        <p:spPr>
          <a:xfrm>
            <a:off x="10445979" y="1305983"/>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8" name="Text Placeholder 16">
            <a:extLst>
              <a:ext uri="{FF2B5EF4-FFF2-40B4-BE49-F238E27FC236}">
                <a16:creationId xmlns:a16="http://schemas.microsoft.com/office/drawing/2014/main" id="{FC939BB5-14CC-FFA0-5AF7-C0F87FA1B908}"/>
              </a:ext>
            </a:extLst>
          </p:cNvPr>
          <p:cNvSpPr>
            <a:spLocks noGrp="1"/>
          </p:cNvSpPr>
          <p:nvPr>
            <p:ph type="body" sz="quarter" idx="46" hasCustomPrompt="1"/>
          </p:nvPr>
        </p:nvSpPr>
        <p:spPr>
          <a:xfrm>
            <a:off x="10445979" y="156081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9" name="Text Placeholder 16">
            <a:extLst>
              <a:ext uri="{FF2B5EF4-FFF2-40B4-BE49-F238E27FC236}">
                <a16:creationId xmlns:a16="http://schemas.microsoft.com/office/drawing/2014/main" id="{C9EB53E9-1C08-10BC-7982-9E40FE720653}"/>
              </a:ext>
            </a:extLst>
          </p:cNvPr>
          <p:cNvSpPr>
            <a:spLocks noGrp="1"/>
          </p:cNvSpPr>
          <p:nvPr>
            <p:ph type="body" sz="quarter" idx="47" hasCustomPrompt="1"/>
          </p:nvPr>
        </p:nvSpPr>
        <p:spPr>
          <a:xfrm>
            <a:off x="10445979" y="175943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0" name="Picture Placeholder 20">
            <a:extLst>
              <a:ext uri="{FF2B5EF4-FFF2-40B4-BE49-F238E27FC236}">
                <a16:creationId xmlns:a16="http://schemas.microsoft.com/office/drawing/2014/main" id="{B7D47362-C0E2-BAC6-F6F3-A848D10AD0AB}"/>
              </a:ext>
            </a:extLst>
          </p:cNvPr>
          <p:cNvSpPr>
            <a:spLocks noGrp="1"/>
          </p:cNvSpPr>
          <p:nvPr>
            <p:ph type="pic" sz="quarter" idx="48" hasCustomPrompt="1"/>
          </p:nvPr>
        </p:nvSpPr>
        <p:spPr>
          <a:xfrm>
            <a:off x="5743399"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A840C603-9437-5928-829A-8C221A8A2F14}"/>
              </a:ext>
            </a:extLst>
          </p:cNvPr>
          <p:cNvSpPr>
            <a:spLocks noGrp="1"/>
          </p:cNvSpPr>
          <p:nvPr>
            <p:ph type="body" sz="quarter" idx="49" hasCustomPrompt="1"/>
          </p:nvPr>
        </p:nvSpPr>
        <p:spPr>
          <a:xfrm>
            <a:off x="7277726" y="308256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2" name="Text Placeholder 16">
            <a:extLst>
              <a:ext uri="{FF2B5EF4-FFF2-40B4-BE49-F238E27FC236}">
                <a16:creationId xmlns:a16="http://schemas.microsoft.com/office/drawing/2014/main" id="{5ACEEDCA-F92C-E045-58BF-C9BFFACA4636}"/>
              </a:ext>
            </a:extLst>
          </p:cNvPr>
          <p:cNvSpPr>
            <a:spLocks noGrp="1"/>
          </p:cNvSpPr>
          <p:nvPr>
            <p:ph type="body" sz="quarter" idx="50" hasCustomPrompt="1"/>
          </p:nvPr>
        </p:nvSpPr>
        <p:spPr>
          <a:xfrm>
            <a:off x="7277726" y="333740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3" name="Text Placeholder 16">
            <a:extLst>
              <a:ext uri="{FF2B5EF4-FFF2-40B4-BE49-F238E27FC236}">
                <a16:creationId xmlns:a16="http://schemas.microsoft.com/office/drawing/2014/main" id="{B8415D9D-E55C-1539-A2BB-EDA6ACA883F7}"/>
              </a:ext>
            </a:extLst>
          </p:cNvPr>
          <p:cNvSpPr>
            <a:spLocks noGrp="1"/>
          </p:cNvSpPr>
          <p:nvPr>
            <p:ph type="body" sz="quarter" idx="51" hasCustomPrompt="1"/>
          </p:nvPr>
        </p:nvSpPr>
        <p:spPr>
          <a:xfrm>
            <a:off x="7277726" y="353602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4" name="Picture Placeholder 20">
            <a:extLst>
              <a:ext uri="{FF2B5EF4-FFF2-40B4-BE49-F238E27FC236}">
                <a16:creationId xmlns:a16="http://schemas.microsoft.com/office/drawing/2014/main" id="{53234553-1E1C-000B-4452-D72BCCF57104}"/>
              </a:ext>
            </a:extLst>
          </p:cNvPr>
          <p:cNvSpPr>
            <a:spLocks noGrp="1"/>
          </p:cNvSpPr>
          <p:nvPr>
            <p:ph type="pic" sz="quarter" idx="52" hasCustomPrompt="1"/>
          </p:nvPr>
        </p:nvSpPr>
        <p:spPr>
          <a:xfrm>
            <a:off x="8911652"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6">
            <a:extLst>
              <a:ext uri="{FF2B5EF4-FFF2-40B4-BE49-F238E27FC236}">
                <a16:creationId xmlns:a16="http://schemas.microsoft.com/office/drawing/2014/main" id="{96B49617-6E02-53C5-F2FA-3401C6C0770D}"/>
              </a:ext>
            </a:extLst>
          </p:cNvPr>
          <p:cNvSpPr>
            <a:spLocks noGrp="1"/>
          </p:cNvSpPr>
          <p:nvPr>
            <p:ph type="body" sz="quarter" idx="53" hasCustomPrompt="1"/>
          </p:nvPr>
        </p:nvSpPr>
        <p:spPr>
          <a:xfrm>
            <a:off x="10445979" y="308256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6" name="Text Placeholder 16">
            <a:extLst>
              <a:ext uri="{FF2B5EF4-FFF2-40B4-BE49-F238E27FC236}">
                <a16:creationId xmlns:a16="http://schemas.microsoft.com/office/drawing/2014/main" id="{DF9F8D02-5FAD-FBEB-9FCD-C5725CC25D13}"/>
              </a:ext>
            </a:extLst>
          </p:cNvPr>
          <p:cNvSpPr>
            <a:spLocks noGrp="1"/>
          </p:cNvSpPr>
          <p:nvPr>
            <p:ph type="body" sz="quarter" idx="54" hasCustomPrompt="1"/>
          </p:nvPr>
        </p:nvSpPr>
        <p:spPr>
          <a:xfrm>
            <a:off x="10445979" y="333740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7" name="Text Placeholder 16">
            <a:extLst>
              <a:ext uri="{FF2B5EF4-FFF2-40B4-BE49-F238E27FC236}">
                <a16:creationId xmlns:a16="http://schemas.microsoft.com/office/drawing/2014/main" id="{9FD7AC0E-A88F-29AA-C810-AFFE8F181000}"/>
              </a:ext>
            </a:extLst>
          </p:cNvPr>
          <p:cNvSpPr>
            <a:spLocks noGrp="1"/>
          </p:cNvSpPr>
          <p:nvPr>
            <p:ph type="body" sz="quarter" idx="55" hasCustomPrompt="1"/>
          </p:nvPr>
        </p:nvSpPr>
        <p:spPr>
          <a:xfrm>
            <a:off x="10445979" y="353602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8" name="Picture Placeholder 20">
            <a:extLst>
              <a:ext uri="{FF2B5EF4-FFF2-40B4-BE49-F238E27FC236}">
                <a16:creationId xmlns:a16="http://schemas.microsoft.com/office/drawing/2014/main" id="{7F8CE0DF-686B-B2B3-B7B0-84E5A9E6A76C}"/>
              </a:ext>
            </a:extLst>
          </p:cNvPr>
          <p:cNvSpPr>
            <a:spLocks noGrp="1"/>
          </p:cNvSpPr>
          <p:nvPr>
            <p:ph type="pic" sz="quarter" idx="56" hasCustomPrompt="1"/>
          </p:nvPr>
        </p:nvSpPr>
        <p:spPr>
          <a:xfrm>
            <a:off x="5743399"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9" name="Text Placeholder 16">
            <a:extLst>
              <a:ext uri="{FF2B5EF4-FFF2-40B4-BE49-F238E27FC236}">
                <a16:creationId xmlns:a16="http://schemas.microsoft.com/office/drawing/2014/main" id="{392C693C-1D7A-D5B2-F96D-3988DF5F3588}"/>
              </a:ext>
            </a:extLst>
          </p:cNvPr>
          <p:cNvSpPr>
            <a:spLocks noGrp="1"/>
          </p:cNvSpPr>
          <p:nvPr>
            <p:ph type="body" sz="quarter" idx="57" hasCustomPrompt="1"/>
          </p:nvPr>
        </p:nvSpPr>
        <p:spPr>
          <a:xfrm>
            <a:off x="7277724" y="488013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0" name="Text Placeholder 16">
            <a:extLst>
              <a:ext uri="{FF2B5EF4-FFF2-40B4-BE49-F238E27FC236}">
                <a16:creationId xmlns:a16="http://schemas.microsoft.com/office/drawing/2014/main" id="{8398C31C-3A04-B973-EBCF-6469A47EE252}"/>
              </a:ext>
            </a:extLst>
          </p:cNvPr>
          <p:cNvSpPr>
            <a:spLocks noGrp="1"/>
          </p:cNvSpPr>
          <p:nvPr>
            <p:ph type="body" sz="quarter" idx="58" hasCustomPrompt="1"/>
          </p:nvPr>
        </p:nvSpPr>
        <p:spPr>
          <a:xfrm>
            <a:off x="7277724" y="513497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1" name="Text Placeholder 16">
            <a:extLst>
              <a:ext uri="{FF2B5EF4-FFF2-40B4-BE49-F238E27FC236}">
                <a16:creationId xmlns:a16="http://schemas.microsoft.com/office/drawing/2014/main" id="{91308530-07BB-4ED6-D9C2-FFB15225D0E4}"/>
              </a:ext>
            </a:extLst>
          </p:cNvPr>
          <p:cNvSpPr>
            <a:spLocks noGrp="1"/>
          </p:cNvSpPr>
          <p:nvPr>
            <p:ph type="body" sz="quarter" idx="59" hasCustomPrompt="1"/>
          </p:nvPr>
        </p:nvSpPr>
        <p:spPr>
          <a:xfrm>
            <a:off x="7277724" y="533359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2" name="Picture Placeholder 20">
            <a:extLst>
              <a:ext uri="{FF2B5EF4-FFF2-40B4-BE49-F238E27FC236}">
                <a16:creationId xmlns:a16="http://schemas.microsoft.com/office/drawing/2014/main" id="{476BADF7-851D-0786-4021-44476710CAE0}"/>
              </a:ext>
            </a:extLst>
          </p:cNvPr>
          <p:cNvSpPr>
            <a:spLocks noGrp="1"/>
          </p:cNvSpPr>
          <p:nvPr>
            <p:ph type="pic" sz="quarter" idx="60" hasCustomPrompt="1"/>
          </p:nvPr>
        </p:nvSpPr>
        <p:spPr>
          <a:xfrm>
            <a:off x="8911652"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3" name="Text Placeholder 16">
            <a:extLst>
              <a:ext uri="{FF2B5EF4-FFF2-40B4-BE49-F238E27FC236}">
                <a16:creationId xmlns:a16="http://schemas.microsoft.com/office/drawing/2014/main" id="{A3733E4E-4543-85DC-36C3-49A9AAE9A028}"/>
              </a:ext>
            </a:extLst>
          </p:cNvPr>
          <p:cNvSpPr>
            <a:spLocks noGrp="1"/>
          </p:cNvSpPr>
          <p:nvPr>
            <p:ph type="body" sz="quarter" idx="61" hasCustomPrompt="1"/>
          </p:nvPr>
        </p:nvSpPr>
        <p:spPr>
          <a:xfrm>
            <a:off x="10445979" y="488013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4" name="Text Placeholder 16">
            <a:extLst>
              <a:ext uri="{FF2B5EF4-FFF2-40B4-BE49-F238E27FC236}">
                <a16:creationId xmlns:a16="http://schemas.microsoft.com/office/drawing/2014/main" id="{E359664C-CE97-4A5F-BD75-EAC9180F98A0}"/>
              </a:ext>
            </a:extLst>
          </p:cNvPr>
          <p:cNvSpPr>
            <a:spLocks noGrp="1"/>
          </p:cNvSpPr>
          <p:nvPr>
            <p:ph type="body" sz="quarter" idx="62" hasCustomPrompt="1"/>
          </p:nvPr>
        </p:nvSpPr>
        <p:spPr>
          <a:xfrm>
            <a:off x="10445979" y="513497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5" name="Text Placeholder 16">
            <a:extLst>
              <a:ext uri="{FF2B5EF4-FFF2-40B4-BE49-F238E27FC236}">
                <a16:creationId xmlns:a16="http://schemas.microsoft.com/office/drawing/2014/main" id="{9489A9ED-2FD7-EA9A-B21E-9F47E4FCCD11}"/>
              </a:ext>
            </a:extLst>
          </p:cNvPr>
          <p:cNvSpPr>
            <a:spLocks noGrp="1"/>
          </p:cNvSpPr>
          <p:nvPr>
            <p:ph type="body" sz="quarter" idx="63" hasCustomPrompt="1"/>
          </p:nvPr>
        </p:nvSpPr>
        <p:spPr>
          <a:xfrm>
            <a:off x="10445979" y="533359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 name="TextBox 3">
            <a:extLst>
              <a:ext uri="{FF2B5EF4-FFF2-40B4-BE49-F238E27FC236}">
                <a16:creationId xmlns:a16="http://schemas.microsoft.com/office/drawing/2014/main" id="{FE689C52-C0BB-8FBA-A603-173A34F901F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32936910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Organization Chart Slide 2">
    <p:bg>
      <p:bgPr>
        <a:gradFill>
          <a:gsLst>
            <a:gs pos="58000">
              <a:srgbClr val="263765"/>
            </a:gs>
            <a:gs pos="17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931558"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2420913"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2420913"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2420913"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66" name="Picture Placeholder 20">
            <a:extLst>
              <a:ext uri="{FF2B5EF4-FFF2-40B4-BE49-F238E27FC236}">
                <a16:creationId xmlns:a16="http://schemas.microsoft.com/office/drawing/2014/main" id="{4E776552-AA72-5E49-930C-EACD3C386864}"/>
              </a:ext>
            </a:extLst>
          </p:cNvPr>
          <p:cNvSpPr>
            <a:spLocks noGrp="1"/>
          </p:cNvSpPr>
          <p:nvPr>
            <p:ph type="pic" sz="quarter" idx="44" hasCustomPrompt="1"/>
          </p:nvPr>
        </p:nvSpPr>
        <p:spPr>
          <a:xfrm>
            <a:off x="37338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7" name="Text Placeholder 16">
            <a:extLst>
              <a:ext uri="{FF2B5EF4-FFF2-40B4-BE49-F238E27FC236}">
                <a16:creationId xmlns:a16="http://schemas.microsoft.com/office/drawing/2014/main" id="{4DD993E6-6C1D-9E2E-786C-F9F4EEB5B286}"/>
              </a:ext>
            </a:extLst>
          </p:cNvPr>
          <p:cNvSpPr>
            <a:spLocks noGrp="1"/>
          </p:cNvSpPr>
          <p:nvPr>
            <p:ph type="body" sz="quarter" idx="45" hasCustomPrompt="1"/>
          </p:nvPr>
        </p:nvSpPr>
        <p:spPr>
          <a:xfrm>
            <a:off x="52231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68" name="Text Placeholder 16">
            <a:extLst>
              <a:ext uri="{FF2B5EF4-FFF2-40B4-BE49-F238E27FC236}">
                <a16:creationId xmlns:a16="http://schemas.microsoft.com/office/drawing/2014/main" id="{0CDCAAC4-1011-397D-0B65-05DB2A62684A}"/>
              </a:ext>
            </a:extLst>
          </p:cNvPr>
          <p:cNvSpPr>
            <a:spLocks noGrp="1"/>
          </p:cNvSpPr>
          <p:nvPr>
            <p:ph type="body" sz="quarter" idx="46" hasCustomPrompt="1"/>
          </p:nvPr>
        </p:nvSpPr>
        <p:spPr>
          <a:xfrm>
            <a:off x="52231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69" name="Text Placeholder 16">
            <a:extLst>
              <a:ext uri="{FF2B5EF4-FFF2-40B4-BE49-F238E27FC236}">
                <a16:creationId xmlns:a16="http://schemas.microsoft.com/office/drawing/2014/main" id="{551B3F0B-63B9-5260-4E42-8B39D77E8ECF}"/>
              </a:ext>
            </a:extLst>
          </p:cNvPr>
          <p:cNvSpPr>
            <a:spLocks noGrp="1"/>
          </p:cNvSpPr>
          <p:nvPr>
            <p:ph type="body" sz="quarter" idx="47" hasCustomPrompt="1"/>
          </p:nvPr>
        </p:nvSpPr>
        <p:spPr>
          <a:xfrm>
            <a:off x="52231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0" name="Picture Placeholder 20">
            <a:extLst>
              <a:ext uri="{FF2B5EF4-FFF2-40B4-BE49-F238E27FC236}">
                <a16:creationId xmlns:a16="http://schemas.microsoft.com/office/drawing/2014/main" id="{7AACFAD7-FECC-0EAD-735E-C33B63F7E0B7}"/>
              </a:ext>
            </a:extLst>
          </p:cNvPr>
          <p:cNvSpPr>
            <a:spLocks noGrp="1"/>
          </p:cNvSpPr>
          <p:nvPr>
            <p:ph type="pic" sz="quarter" idx="48" hasCustomPrompt="1"/>
          </p:nvPr>
        </p:nvSpPr>
        <p:spPr>
          <a:xfrm>
            <a:off x="64770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1" name="Text Placeholder 16">
            <a:extLst>
              <a:ext uri="{FF2B5EF4-FFF2-40B4-BE49-F238E27FC236}">
                <a16:creationId xmlns:a16="http://schemas.microsoft.com/office/drawing/2014/main" id="{73653C1F-2689-DA5A-B6BD-74BC4FB64227}"/>
              </a:ext>
            </a:extLst>
          </p:cNvPr>
          <p:cNvSpPr>
            <a:spLocks noGrp="1"/>
          </p:cNvSpPr>
          <p:nvPr>
            <p:ph type="body" sz="quarter" idx="49" hasCustomPrompt="1"/>
          </p:nvPr>
        </p:nvSpPr>
        <p:spPr>
          <a:xfrm>
            <a:off x="79663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2" name="Text Placeholder 16">
            <a:extLst>
              <a:ext uri="{FF2B5EF4-FFF2-40B4-BE49-F238E27FC236}">
                <a16:creationId xmlns:a16="http://schemas.microsoft.com/office/drawing/2014/main" id="{682D165D-233D-0F69-3A11-607FD301EA53}"/>
              </a:ext>
            </a:extLst>
          </p:cNvPr>
          <p:cNvSpPr>
            <a:spLocks noGrp="1"/>
          </p:cNvSpPr>
          <p:nvPr>
            <p:ph type="body" sz="quarter" idx="50" hasCustomPrompt="1"/>
          </p:nvPr>
        </p:nvSpPr>
        <p:spPr>
          <a:xfrm>
            <a:off x="79663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3" name="Text Placeholder 16">
            <a:extLst>
              <a:ext uri="{FF2B5EF4-FFF2-40B4-BE49-F238E27FC236}">
                <a16:creationId xmlns:a16="http://schemas.microsoft.com/office/drawing/2014/main" id="{A23A9F34-6CDB-715C-B62B-BD872A3296E3}"/>
              </a:ext>
            </a:extLst>
          </p:cNvPr>
          <p:cNvSpPr>
            <a:spLocks noGrp="1"/>
          </p:cNvSpPr>
          <p:nvPr>
            <p:ph type="body" sz="quarter" idx="51" hasCustomPrompt="1"/>
          </p:nvPr>
        </p:nvSpPr>
        <p:spPr>
          <a:xfrm>
            <a:off x="79663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4" name="Picture Placeholder 20">
            <a:extLst>
              <a:ext uri="{FF2B5EF4-FFF2-40B4-BE49-F238E27FC236}">
                <a16:creationId xmlns:a16="http://schemas.microsoft.com/office/drawing/2014/main" id="{C9536568-6962-3FC1-BD69-7496C53B45C3}"/>
              </a:ext>
            </a:extLst>
          </p:cNvPr>
          <p:cNvSpPr>
            <a:spLocks noGrp="1"/>
          </p:cNvSpPr>
          <p:nvPr>
            <p:ph type="pic" sz="quarter" idx="52" hasCustomPrompt="1"/>
          </p:nvPr>
        </p:nvSpPr>
        <p:spPr>
          <a:xfrm>
            <a:off x="92202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5" name="Text Placeholder 16">
            <a:extLst>
              <a:ext uri="{FF2B5EF4-FFF2-40B4-BE49-F238E27FC236}">
                <a16:creationId xmlns:a16="http://schemas.microsoft.com/office/drawing/2014/main" id="{529957E0-AD8B-ED54-F489-C2411C8BFC7D}"/>
              </a:ext>
            </a:extLst>
          </p:cNvPr>
          <p:cNvSpPr>
            <a:spLocks noGrp="1"/>
          </p:cNvSpPr>
          <p:nvPr>
            <p:ph type="body" sz="quarter" idx="53" hasCustomPrompt="1"/>
          </p:nvPr>
        </p:nvSpPr>
        <p:spPr>
          <a:xfrm>
            <a:off x="107095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6" name="Text Placeholder 16">
            <a:extLst>
              <a:ext uri="{FF2B5EF4-FFF2-40B4-BE49-F238E27FC236}">
                <a16:creationId xmlns:a16="http://schemas.microsoft.com/office/drawing/2014/main" id="{6E9AF4B5-7325-098E-B3A7-3F69ADAC51AC}"/>
              </a:ext>
            </a:extLst>
          </p:cNvPr>
          <p:cNvSpPr>
            <a:spLocks noGrp="1"/>
          </p:cNvSpPr>
          <p:nvPr>
            <p:ph type="body" sz="quarter" idx="54" hasCustomPrompt="1"/>
          </p:nvPr>
        </p:nvSpPr>
        <p:spPr>
          <a:xfrm>
            <a:off x="107095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7" name="Text Placeholder 16">
            <a:extLst>
              <a:ext uri="{FF2B5EF4-FFF2-40B4-BE49-F238E27FC236}">
                <a16:creationId xmlns:a16="http://schemas.microsoft.com/office/drawing/2014/main" id="{5D2D1FDF-7868-0FA2-C202-1A8326452FBA}"/>
              </a:ext>
            </a:extLst>
          </p:cNvPr>
          <p:cNvSpPr>
            <a:spLocks noGrp="1"/>
          </p:cNvSpPr>
          <p:nvPr>
            <p:ph type="body" sz="quarter" idx="55" hasCustomPrompt="1"/>
          </p:nvPr>
        </p:nvSpPr>
        <p:spPr>
          <a:xfrm>
            <a:off x="107095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8" name="Picture Placeholder 20">
            <a:extLst>
              <a:ext uri="{FF2B5EF4-FFF2-40B4-BE49-F238E27FC236}">
                <a16:creationId xmlns:a16="http://schemas.microsoft.com/office/drawing/2014/main" id="{76D91FCD-7D77-1FED-231C-E9E1F4220D07}"/>
              </a:ext>
            </a:extLst>
          </p:cNvPr>
          <p:cNvSpPr>
            <a:spLocks noGrp="1"/>
          </p:cNvSpPr>
          <p:nvPr>
            <p:ph type="pic" sz="quarter" idx="56" hasCustomPrompt="1"/>
          </p:nvPr>
        </p:nvSpPr>
        <p:spPr>
          <a:xfrm>
            <a:off x="931558"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9" name="Text Placeholder 16">
            <a:extLst>
              <a:ext uri="{FF2B5EF4-FFF2-40B4-BE49-F238E27FC236}">
                <a16:creationId xmlns:a16="http://schemas.microsoft.com/office/drawing/2014/main" id="{9A81E390-679D-9DBA-8A4E-3DBC3A99D459}"/>
              </a:ext>
            </a:extLst>
          </p:cNvPr>
          <p:cNvSpPr>
            <a:spLocks noGrp="1"/>
          </p:cNvSpPr>
          <p:nvPr>
            <p:ph type="body" sz="quarter" idx="57" hasCustomPrompt="1"/>
          </p:nvPr>
        </p:nvSpPr>
        <p:spPr>
          <a:xfrm>
            <a:off x="2420913"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0" name="Text Placeholder 16">
            <a:extLst>
              <a:ext uri="{FF2B5EF4-FFF2-40B4-BE49-F238E27FC236}">
                <a16:creationId xmlns:a16="http://schemas.microsoft.com/office/drawing/2014/main" id="{C958E3F8-657A-6FDB-204A-D83B0EF2A668}"/>
              </a:ext>
            </a:extLst>
          </p:cNvPr>
          <p:cNvSpPr>
            <a:spLocks noGrp="1"/>
          </p:cNvSpPr>
          <p:nvPr>
            <p:ph type="body" sz="quarter" idx="58" hasCustomPrompt="1"/>
          </p:nvPr>
        </p:nvSpPr>
        <p:spPr>
          <a:xfrm>
            <a:off x="2420913"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1" name="Text Placeholder 16">
            <a:extLst>
              <a:ext uri="{FF2B5EF4-FFF2-40B4-BE49-F238E27FC236}">
                <a16:creationId xmlns:a16="http://schemas.microsoft.com/office/drawing/2014/main" id="{4F63FAD3-DF17-26DE-C51A-85B9972B9A28}"/>
              </a:ext>
            </a:extLst>
          </p:cNvPr>
          <p:cNvSpPr>
            <a:spLocks noGrp="1"/>
          </p:cNvSpPr>
          <p:nvPr>
            <p:ph type="body" sz="quarter" idx="59" hasCustomPrompt="1"/>
          </p:nvPr>
        </p:nvSpPr>
        <p:spPr>
          <a:xfrm>
            <a:off x="2420913"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2" name="Picture Placeholder 20">
            <a:extLst>
              <a:ext uri="{FF2B5EF4-FFF2-40B4-BE49-F238E27FC236}">
                <a16:creationId xmlns:a16="http://schemas.microsoft.com/office/drawing/2014/main" id="{94F2C26E-38C4-E077-91B7-E8FA1A3BDBD1}"/>
              </a:ext>
            </a:extLst>
          </p:cNvPr>
          <p:cNvSpPr>
            <a:spLocks noGrp="1"/>
          </p:cNvSpPr>
          <p:nvPr>
            <p:ph type="pic" sz="quarter" idx="60" hasCustomPrompt="1"/>
          </p:nvPr>
        </p:nvSpPr>
        <p:spPr>
          <a:xfrm>
            <a:off x="37338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3" name="Text Placeholder 16">
            <a:extLst>
              <a:ext uri="{FF2B5EF4-FFF2-40B4-BE49-F238E27FC236}">
                <a16:creationId xmlns:a16="http://schemas.microsoft.com/office/drawing/2014/main" id="{9F91732F-D7CF-6F08-0C74-33C3205460F3}"/>
              </a:ext>
            </a:extLst>
          </p:cNvPr>
          <p:cNvSpPr>
            <a:spLocks noGrp="1"/>
          </p:cNvSpPr>
          <p:nvPr>
            <p:ph type="body" sz="quarter" idx="61" hasCustomPrompt="1"/>
          </p:nvPr>
        </p:nvSpPr>
        <p:spPr>
          <a:xfrm>
            <a:off x="52231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4" name="Text Placeholder 16">
            <a:extLst>
              <a:ext uri="{FF2B5EF4-FFF2-40B4-BE49-F238E27FC236}">
                <a16:creationId xmlns:a16="http://schemas.microsoft.com/office/drawing/2014/main" id="{5884A3DB-83EE-650D-E316-FA4F3FF0A2BB}"/>
              </a:ext>
            </a:extLst>
          </p:cNvPr>
          <p:cNvSpPr>
            <a:spLocks noGrp="1"/>
          </p:cNvSpPr>
          <p:nvPr>
            <p:ph type="body" sz="quarter" idx="62" hasCustomPrompt="1"/>
          </p:nvPr>
        </p:nvSpPr>
        <p:spPr>
          <a:xfrm>
            <a:off x="52231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5" name="Text Placeholder 16">
            <a:extLst>
              <a:ext uri="{FF2B5EF4-FFF2-40B4-BE49-F238E27FC236}">
                <a16:creationId xmlns:a16="http://schemas.microsoft.com/office/drawing/2014/main" id="{610859CC-AD78-9769-6268-06EAA2635F8C}"/>
              </a:ext>
            </a:extLst>
          </p:cNvPr>
          <p:cNvSpPr>
            <a:spLocks noGrp="1"/>
          </p:cNvSpPr>
          <p:nvPr>
            <p:ph type="body" sz="quarter" idx="63" hasCustomPrompt="1"/>
          </p:nvPr>
        </p:nvSpPr>
        <p:spPr>
          <a:xfrm>
            <a:off x="52231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6" name="Picture Placeholder 20">
            <a:extLst>
              <a:ext uri="{FF2B5EF4-FFF2-40B4-BE49-F238E27FC236}">
                <a16:creationId xmlns:a16="http://schemas.microsoft.com/office/drawing/2014/main" id="{A20A1B52-BC65-17F8-BBEF-9CCA6D144DA3}"/>
              </a:ext>
            </a:extLst>
          </p:cNvPr>
          <p:cNvSpPr>
            <a:spLocks noGrp="1"/>
          </p:cNvSpPr>
          <p:nvPr>
            <p:ph type="pic" sz="quarter" idx="64" hasCustomPrompt="1"/>
          </p:nvPr>
        </p:nvSpPr>
        <p:spPr>
          <a:xfrm>
            <a:off x="64770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7" name="Text Placeholder 16">
            <a:extLst>
              <a:ext uri="{FF2B5EF4-FFF2-40B4-BE49-F238E27FC236}">
                <a16:creationId xmlns:a16="http://schemas.microsoft.com/office/drawing/2014/main" id="{2778A218-AE09-1AFD-4058-68F35B6EAD5A}"/>
              </a:ext>
            </a:extLst>
          </p:cNvPr>
          <p:cNvSpPr>
            <a:spLocks noGrp="1"/>
          </p:cNvSpPr>
          <p:nvPr>
            <p:ph type="body" sz="quarter" idx="65" hasCustomPrompt="1"/>
          </p:nvPr>
        </p:nvSpPr>
        <p:spPr>
          <a:xfrm>
            <a:off x="79663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8" name="Text Placeholder 16">
            <a:extLst>
              <a:ext uri="{FF2B5EF4-FFF2-40B4-BE49-F238E27FC236}">
                <a16:creationId xmlns:a16="http://schemas.microsoft.com/office/drawing/2014/main" id="{DDF39220-2B7A-3EE8-679F-C5DCADEC80C0}"/>
              </a:ext>
            </a:extLst>
          </p:cNvPr>
          <p:cNvSpPr>
            <a:spLocks noGrp="1"/>
          </p:cNvSpPr>
          <p:nvPr>
            <p:ph type="body" sz="quarter" idx="66" hasCustomPrompt="1"/>
          </p:nvPr>
        </p:nvSpPr>
        <p:spPr>
          <a:xfrm>
            <a:off x="79663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9" name="Text Placeholder 16">
            <a:extLst>
              <a:ext uri="{FF2B5EF4-FFF2-40B4-BE49-F238E27FC236}">
                <a16:creationId xmlns:a16="http://schemas.microsoft.com/office/drawing/2014/main" id="{E5F52E41-6398-5AF9-3B77-6B8E1D249990}"/>
              </a:ext>
            </a:extLst>
          </p:cNvPr>
          <p:cNvSpPr>
            <a:spLocks noGrp="1"/>
          </p:cNvSpPr>
          <p:nvPr>
            <p:ph type="body" sz="quarter" idx="67" hasCustomPrompt="1"/>
          </p:nvPr>
        </p:nvSpPr>
        <p:spPr>
          <a:xfrm>
            <a:off x="79663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0" name="Picture Placeholder 20">
            <a:extLst>
              <a:ext uri="{FF2B5EF4-FFF2-40B4-BE49-F238E27FC236}">
                <a16:creationId xmlns:a16="http://schemas.microsoft.com/office/drawing/2014/main" id="{849CBEC1-9595-D7CD-BC93-F81766F292D7}"/>
              </a:ext>
            </a:extLst>
          </p:cNvPr>
          <p:cNvSpPr>
            <a:spLocks noGrp="1"/>
          </p:cNvSpPr>
          <p:nvPr>
            <p:ph type="pic" sz="quarter" idx="68" hasCustomPrompt="1"/>
          </p:nvPr>
        </p:nvSpPr>
        <p:spPr>
          <a:xfrm>
            <a:off x="92202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1" name="Text Placeholder 16">
            <a:extLst>
              <a:ext uri="{FF2B5EF4-FFF2-40B4-BE49-F238E27FC236}">
                <a16:creationId xmlns:a16="http://schemas.microsoft.com/office/drawing/2014/main" id="{05964143-2B44-E611-321C-CA6B2ECD963B}"/>
              </a:ext>
            </a:extLst>
          </p:cNvPr>
          <p:cNvSpPr>
            <a:spLocks noGrp="1"/>
          </p:cNvSpPr>
          <p:nvPr>
            <p:ph type="body" sz="quarter" idx="69" hasCustomPrompt="1"/>
          </p:nvPr>
        </p:nvSpPr>
        <p:spPr>
          <a:xfrm>
            <a:off x="107095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2" name="Text Placeholder 16">
            <a:extLst>
              <a:ext uri="{FF2B5EF4-FFF2-40B4-BE49-F238E27FC236}">
                <a16:creationId xmlns:a16="http://schemas.microsoft.com/office/drawing/2014/main" id="{318592B0-595E-9CB1-AABE-AEDC818E0A5F}"/>
              </a:ext>
            </a:extLst>
          </p:cNvPr>
          <p:cNvSpPr>
            <a:spLocks noGrp="1"/>
          </p:cNvSpPr>
          <p:nvPr>
            <p:ph type="body" sz="quarter" idx="70" hasCustomPrompt="1"/>
          </p:nvPr>
        </p:nvSpPr>
        <p:spPr>
          <a:xfrm>
            <a:off x="107095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3" name="Text Placeholder 16">
            <a:extLst>
              <a:ext uri="{FF2B5EF4-FFF2-40B4-BE49-F238E27FC236}">
                <a16:creationId xmlns:a16="http://schemas.microsoft.com/office/drawing/2014/main" id="{8AF2E3E7-3D58-F411-A5CC-283F42E6BE9D}"/>
              </a:ext>
            </a:extLst>
          </p:cNvPr>
          <p:cNvSpPr>
            <a:spLocks noGrp="1"/>
          </p:cNvSpPr>
          <p:nvPr>
            <p:ph type="body" sz="quarter" idx="71" hasCustomPrompt="1"/>
          </p:nvPr>
        </p:nvSpPr>
        <p:spPr>
          <a:xfrm>
            <a:off x="107095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8" name="Text Placeholder 16">
            <a:extLst>
              <a:ext uri="{FF2B5EF4-FFF2-40B4-BE49-F238E27FC236}">
                <a16:creationId xmlns:a16="http://schemas.microsoft.com/office/drawing/2014/main" id="{72662108-9367-BE78-C31F-2A4554DF01B1}"/>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396F83B2-917A-0C50-D2EC-6092F40E06D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5" name="Picture 4" descr="A picture containing compact disk&#10;&#10;AI-generated content may be incorrect.">
            <a:extLst>
              <a:ext uri="{FF2B5EF4-FFF2-40B4-BE49-F238E27FC236}">
                <a16:creationId xmlns:a16="http://schemas.microsoft.com/office/drawing/2014/main" id="{8B8F1D61-A943-57A6-59EA-94199F0D2139}"/>
              </a:ext>
            </a:extLst>
          </p:cNvPr>
          <p:cNvPicPr>
            <a:picLocks noChangeAspect="1"/>
          </p:cNvPicPr>
          <p:nvPr userDrawn="1"/>
        </p:nvPicPr>
        <p:blipFill>
          <a:blip r:embed="rId2" cstate="screen">
            <a:extLst>
              <a:ext uri="{28A0092B-C50C-407E-A947-70E740481C1C}">
                <a14:useLocalDpi xmlns:a14="http://schemas.microsoft.com/office/drawing/2010/main"/>
              </a:ext>
            </a:extLst>
          </a:blip>
          <a:srcRect t="-323" b="71187"/>
          <a:stretch>
            <a:fillRect/>
          </a:stretch>
        </p:blipFill>
        <p:spPr>
          <a:xfrm>
            <a:off x="7112000" y="5455578"/>
            <a:ext cx="4813300" cy="1402422"/>
          </a:xfrm>
          <a:prstGeom prst="rect">
            <a:avLst/>
          </a:prstGeom>
        </p:spPr>
      </p:pic>
    </p:spTree>
    <p:extLst>
      <p:ext uri="{BB962C8B-B14F-4D97-AF65-F5344CB8AC3E}">
        <p14:creationId xmlns:p14="http://schemas.microsoft.com/office/powerpoint/2010/main" val="313861327"/>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Organization Chart Slide 3">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79997BA8-9CD1-CC1A-DAB5-6769C9F60D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0" name="Text Placeholder 16">
            <a:extLst>
              <a:ext uri="{FF2B5EF4-FFF2-40B4-BE49-F238E27FC236}">
                <a16:creationId xmlns:a16="http://schemas.microsoft.com/office/drawing/2014/main" id="{A3B954A2-0638-2BC3-4E22-F6B8A0B7B49D}"/>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11" name="Text Placeholder 16">
            <a:extLst>
              <a:ext uri="{FF2B5EF4-FFF2-40B4-BE49-F238E27FC236}">
                <a16:creationId xmlns:a16="http://schemas.microsoft.com/office/drawing/2014/main" id="{9D0A3D3E-4A5E-ACC6-0D43-3BDBA0E7AF94}"/>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12" name="Picture Placeholder 20">
            <a:extLst>
              <a:ext uri="{FF2B5EF4-FFF2-40B4-BE49-F238E27FC236}">
                <a16:creationId xmlns:a16="http://schemas.microsoft.com/office/drawing/2014/main" id="{96AD3FC9-8082-23E1-EB8A-B029AAE47EEC}"/>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3" name="Text Placeholder 16">
            <a:extLst>
              <a:ext uri="{FF2B5EF4-FFF2-40B4-BE49-F238E27FC236}">
                <a16:creationId xmlns:a16="http://schemas.microsoft.com/office/drawing/2014/main" id="{67370CC1-1EEC-3FBA-A91D-8D6F21F033A9}"/>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4" name="Text Placeholder 16">
            <a:extLst>
              <a:ext uri="{FF2B5EF4-FFF2-40B4-BE49-F238E27FC236}">
                <a16:creationId xmlns:a16="http://schemas.microsoft.com/office/drawing/2014/main" id="{320C2FD7-C64B-48CC-C537-58FEA6D78742}"/>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5" name="Text Placeholder 16">
            <a:extLst>
              <a:ext uri="{FF2B5EF4-FFF2-40B4-BE49-F238E27FC236}">
                <a16:creationId xmlns:a16="http://schemas.microsoft.com/office/drawing/2014/main" id="{EBCCEB26-D581-7ECA-3693-32732FEA7509}"/>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6" name="Picture Placeholder 20">
            <a:extLst>
              <a:ext uri="{FF2B5EF4-FFF2-40B4-BE49-F238E27FC236}">
                <a16:creationId xmlns:a16="http://schemas.microsoft.com/office/drawing/2014/main" id="{C405EA36-682D-C047-47BE-E8A754F23FA7}"/>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7" name="Text Placeholder 16">
            <a:extLst>
              <a:ext uri="{FF2B5EF4-FFF2-40B4-BE49-F238E27FC236}">
                <a16:creationId xmlns:a16="http://schemas.microsoft.com/office/drawing/2014/main" id="{E5170FA7-2B68-E907-5E6B-63DBB53F9097}"/>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8" name="Text Placeholder 16">
            <a:extLst>
              <a:ext uri="{FF2B5EF4-FFF2-40B4-BE49-F238E27FC236}">
                <a16:creationId xmlns:a16="http://schemas.microsoft.com/office/drawing/2014/main" id="{3F9C7B44-C43B-9553-C902-1CD86F149A96}"/>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9" name="Text Placeholder 16">
            <a:extLst>
              <a:ext uri="{FF2B5EF4-FFF2-40B4-BE49-F238E27FC236}">
                <a16:creationId xmlns:a16="http://schemas.microsoft.com/office/drawing/2014/main" id="{3F9A861A-5DB5-3739-FEDD-EEF8A99D4887}"/>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0" name="Picture Placeholder 20">
            <a:extLst>
              <a:ext uri="{FF2B5EF4-FFF2-40B4-BE49-F238E27FC236}">
                <a16:creationId xmlns:a16="http://schemas.microsoft.com/office/drawing/2014/main" id="{A5616956-4595-AB5D-BB57-57A0D796C43D}"/>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1" name="Text Placeholder 16">
            <a:extLst>
              <a:ext uri="{FF2B5EF4-FFF2-40B4-BE49-F238E27FC236}">
                <a16:creationId xmlns:a16="http://schemas.microsoft.com/office/drawing/2014/main" id="{3D717513-BE63-02DB-AAE5-8365B59C5AC5}"/>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2" name="Text Placeholder 16">
            <a:extLst>
              <a:ext uri="{FF2B5EF4-FFF2-40B4-BE49-F238E27FC236}">
                <a16:creationId xmlns:a16="http://schemas.microsoft.com/office/drawing/2014/main" id="{B39F0507-2BF0-D230-773D-96CF7094A343}"/>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3" name="Text Placeholder 16">
            <a:extLst>
              <a:ext uri="{FF2B5EF4-FFF2-40B4-BE49-F238E27FC236}">
                <a16:creationId xmlns:a16="http://schemas.microsoft.com/office/drawing/2014/main" id="{700282C6-91C8-BFFA-0307-42BE643C66ED}"/>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4" name="Picture Placeholder 20">
            <a:extLst>
              <a:ext uri="{FF2B5EF4-FFF2-40B4-BE49-F238E27FC236}">
                <a16:creationId xmlns:a16="http://schemas.microsoft.com/office/drawing/2014/main" id="{5CA4B067-5FB3-A635-9343-2DECB056B385}"/>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5" name="Text Placeholder 16">
            <a:extLst>
              <a:ext uri="{FF2B5EF4-FFF2-40B4-BE49-F238E27FC236}">
                <a16:creationId xmlns:a16="http://schemas.microsoft.com/office/drawing/2014/main" id="{8F4F6FBF-6284-B1F7-CC9D-9CA8642AB37D}"/>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6" name="Text Placeholder 16">
            <a:extLst>
              <a:ext uri="{FF2B5EF4-FFF2-40B4-BE49-F238E27FC236}">
                <a16:creationId xmlns:a16="http://schemas.microsoft.com/office/drawing/2014/main" id="{9F6AA85D-758A-25F7-44AF-5BBCDE8E7F0D}"/>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7" name="Text Placeholder 16">
            <a:extLst>
              <a:ext uri="{FF2B5EF4-FFF2-40B4-BE49-F238E27FC236}">
                <a16:creationId xmlns:a16="http://schemas.microsoft.com/office/drawing/2014/main" id="{0828115A-43B6-9F11-0919-C2E512147793}"/>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8" name="Picture Placeholder 20">
            <a:extLst>
              <a:ext uri="{FF2B5EF4-FFF2-40B4-BE49-F238E27FC236}">
                <a16:creationId xmlns:a16="http://schemas.microsoft.com/office/drawing/2014/main" id="{BF977A05-D1AD-99CA-2201-3D6468554977}"/>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9" name="Text Placeholder 16">
            <a:extLst>
              <a:ext uri="{FF2B5EF4-FFF2-40B4-BE49-F238E27FC236}">
                <a16:creationId xmlns:a16="http://schemas.microsoft.com/office/drawing/2014/main" id="{C376B783-B6DF-8949-1363-E40F6562BEC2}"/>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0" name="Text Placeholder 16">
            <a:extLst>
              <a:ext uri="{FF2B5EF4-FFF2-40B4-BE49-F238E27FC236}">
                <a16:creationId xmlns:a16="http://schemas.microsoft.com/office/drawing/2014/main" id="{E2D7C694-0F63-B2C0-FB0B-29CF404CA5D0}"/>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1" name="Text Placeholder 16">
            <a:extLst>
              <a:ext uri="{FF2B5EF4-FFF2-40B4-BE49-F238E27FC236}">
                <a16:creationId xmlns:a16="http://schemas.microsoft.com/office/drawing/2014/main" id="{0D13C2E2-5D82-A686-222A-B92C555CAD6A}"/>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2" name="Picture Placeholder 20">
            <a:extLst>
              <a:ext uri="{FF2B5EF4-FFF2-40B4-BE49-F238E27FC236}">
                <a16:creationId xmlns:a16="http://schemas.microsoft.com/office/drawing/2014/main" id="{5BE1AC94-886B-D2D8-B6A3-787BE775DB62}"/>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3" name="Text Placeholder 16">
            <a:extLst>
              <a:ext uri="{FF2B5EF4-FFF2-40B4-BE49-F238E27FC236}">
                <a16:creationId xmlns:a16="http://schemas.microsoft.com/office/drawing/2014/main" id="{B46BA3CB-2032-7982-DDD4-3543933F1607}"/>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4" name="Text Placeholder 16">
            <a:extLst>
              <a:ext uri="{FF2B5EF4-FFF2-40B4-BE49-F238E27FC236}">
                <a16:creationId xmlns:a16="http://schemas.microsoft.com/office/drawing/2014/main" id="{C85C66AE-91D5-F766-F82A-8038B253E22C}"/>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5" name="Text Placeholder 16">
            <a:extLst>
              <a:ext uri="{FF2B5EF4-FFF2-40B4-BE49-F238E27FC236}">
                <a16:creationId xmlns:a16="http://schemas.microsoft.com/office/drawing/2014/main" id="{B63EACC1-2058-887E-6A20-0693CB8261C1}"/>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6" name="Picture Placeholder 20">
            <a:extLst>
              <a:ext uri="{FF2B5EF4-FFF2-40B4-BE49-F238E27FC236}">
                <a16:creationId xmlns:a16="http://schemas.microsoft.com/office/drawing/2014/main" id="{6E5C8833-C063-530A-E926-53DA1BD0567A}"/>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7" name="Text Placeholder 16">
            <a:extLst>
              <a:ext uri="{FF2B5EF4-FFF2-40B4-BE49-F238E27FC236}">
                <a16:creationId xmlns:a16="http://schemas.microsoft.com/office/drawing/2014/main" id="{3DBD97FC-F128-F970-CAF1-7C81794228E4}"/>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8" name="Text Placeholder 16">
            <a:extLst>
              <a:ext uri="{FF2B5EF4-FFF2-40B4-BE49-F238E27FC236}">
                <a16:creationId xmlns:a16="http://schemas.microsoft.com/office/drawing/2014/main" id="{1AFDADA9-6CE8-2C17-EFD6-3FA374689E80}"/>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9" name="Text Placeholder 16">
            <a:extLst>
              <a:ext uri="{FF2B5EF4-FFF2-40B4-BE49-F238E27FC236}">
                <a16:creationId xmlns:a16="http://schemas.microsoft.com/office/drawing/2014/main" id="{8883FE5B-2F1F-5A9D-1A59-02E4F4078ADF}"/>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0" name="Picture Placeholder 20">
            <a:extLst>
              <a:ext uri="{FF2B5EF4-FFF2-40B4-BE49-F238E27FC236}">
                <a16:creationId xmlns:a16="http://schemas.microsoft.com/office/drawing/2014/main" id="{3006D88A-84F2-BDB4-551A-7B35471A9999}"/>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1" name="Text Placeholder 16">
            <a:extLst>
              <a:ext uri="{FF2B5EF4-FFF2-40B4-BE49-F238E27FC236}">
                <a16:creationId xmlns:a16="http://schemas.microsoft.com/office/drawing/2014/main" id="{A0D353CF-7CF4-75C4-E995-7CEB1652C9F4}"/>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42" name="Text Placeholder 16">
            <a:extLst>
              <a:ext uri="{FF2B5EF4-FFF2-40B4-BE49-F238E27FC236}">
                <a16:creationId xmlns:a16="http://schemas.microsoft.com/office/drawing/2014/main" id="{B9C48A8F-4988-CA4B-DDE7-A6D36FBA72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43" name="Text Placeholder 16">
            <a:extLst>
              <a:ext uri="{FF2B5EF4-FFF2-40B4-BE49-F238E27FC236}">
                <a16:creationId xmlns:a16="http://schemas.microsoft.com/office/drawing/2014/main" id="{F6E75A8E-967F-1E58-AB78-B05FF2A37501}"/>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4" name="Text Placeholder 16">
            <a:extLst>
              <a:ext uri="{FF2B5EF4-FFF2-40B4-BE49-F238E27FC236}">
                <a16:creationId xmlns:a16="http://schemas.microsoft.com/office/drawing/2014/main" id="{7810E669-18A2-A08A-E49E-119F4D15122B}"/>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76399249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Organization Chart Slide 4">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F33094F-2D8F-0089-F26F-ECE1BE38F76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9" name="Text Placeholder 16">
            <a:extLst>
              <a:ext uri="{FF2B5EF4-FFF2-40B4-BE49-F238E27FC236}">
                <a16:creationId xmlns:a16="http://schemas.microsoft.com/office/drawing/2014/main" id="{BD0573E9-C835-7DA2-76BF-444CEDC8CB5C}"/>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80" name="Text Placeholder 16">
            <a:extLst>
              <a:ext uri="{FF2B5EF4-FFF2-40B4-BE49-F238E27FC236}">
                <a16:creationId xmlns:a16="http://schemas.microsoft.com/office/drawing/2014/main" id="{7548B2D9-AE3B-8527-09BF-BD7415DE753F}"/>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1" name="Picture Placeholder 20">
            <a:extLst>
              <a:ext uri="{FF2B5EF4-FFF2-40B4-BE49-F238E27FC236}">
                <a16:creationId xmlns:a16="http://schemas.microsoft.com/office/drawing/2014/main" id="{0752CFB5-ED57-3496-45FC-0E54EEA1FDF5}"/>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2" name="Text Placeholder 16">
            <a:extLst>
              <a:ext uri="{FF2B5EF4-FFF2-40B4-BE49-F238E27FC236}">
                <a16:creationId xmlns:a16="http://schemas.microsoft.com/office/drawing/2014/main" id="{9898EED4-C7D1-3357-2D73-F9174CA78060}"/>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3" name="Text Placeholder 16">
            <a:extLst>
              <a:ext uri="{FF2B5EF4-FFF2-40B4-BE49-F238E27FC236}">
                <a16:creationId xmlns:a16="http://schemas.microsoft.com/office/drawing/2014/main" id="{98B187DC-98AC-8DB8-E01E-5BE97E67E2F3}"/>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4" name="Text Placeholder 16">
            <a:extLst>
              <a:ext uri="{FF2B5EF4-FFF2-40B4-BE49-F238E27FC236}">
                <a16:creationId xmlns:a16="http://schemas.microsoft.com/office/drawing/2014/main" id="{01133652-3DD1-E2ED-1E09-69CACA97A58D}"/>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5" name="Picture Placeholder 20">
            <a:extLst>
              <a:ext uri="{FF2B5EF4-FFF2-40B4-BE49-F238E27FC236}">
                <a16:creationId xmlns:a16="http://schemas.microsoft.com/office/drawing/2014/main" id="{15344E00-A1FB-5333-8C09-023BA4E3B3F9}"/>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6" name="Text Placeholder 16">
            <a:extLst>
              <a:ext uri="{FF2B5EF4-FFF2-40B4-BE49-F238E27FC236}">
                <a16:creationId xmlns:a16="http://schemas.microsoft.com/office/drawing/2014/main" id="{F4B8D780-5AF5-9751-05F8-F83FABBBC7AC}"/>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7" name="Text Placeholder 16">
            <a:extLst>
              <a:ext uri="{FF2B5EF4-FFF2-40B4-BE49-F238E27FC236}">
                <a16:creationId xmlns:a16="http://schemas.microsoft.com/office/drawing/2014/main" id="{D151777E-B44C-AD33-76FC-73D0BB0C0844}"/>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8" name="Text Placeholder 16">
            <a:extLst>
              <a:ext uri="{FF2B5EF4-FFF2-40B4-BE49-F238E27FC236}">
                <a16:creationId xmlns:a16="http://schemas.microsoft.com/office/drawing/2014/main" id="{D377BA97-75DA-7293-8596-4E24E07D6720}"/>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9" name="Picture Placeholder 20">
            <a:extLst>
              <a:ext uri="{FF2B5EF4-FFF2-40B4-BE49-F238E27FC236}">
                <a16:creationId xmlns:a16="http://schemas.microsoft.com/office/drawing/2014/main" id="{C9AC5E13-6E7D-DF6C-B2DC-96A44A953D9F}"/>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0" name="Text Placeholder 16">
            <a:extLst>
              <a:ext uri="{FF2B5EF4-FFF2-40B4-BE49-F238E27FC236}">
                <a16:creationId xmlns:a16="http://schemas.microsoft.com/office/drawing/2014/main" id="{22278DB2-F1AD-C322-0CD6-2954B37A23B9}"/>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1" name="Text Placeholder 16">
            <a:extLst>
              <a:ext uri="{FF2B5EF4-FFF2-40B4-BE49-F238E27FC236}">
                <a16:creationId xmlns:a16="http://schemas.microsoft.com/office/drawing/2014/main" id="{7EDBD1AA-5104-44BC-3B77-E548A128CE2B}"/>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2" name="Text Placeholder 16">
            <a:extLst>
              <a:ext uri="{FF2B5EF4-FFF2-40B4-BE49-F238E27FC236}">
                <a16:creationId xmlns:a16="http://schemas.microsoft.com/office/drawing/2014/main" id="{840EE178-5FAF-5FF9-6A1A-28960A32A847}"/>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3" name="Picture Placeholder 20">
            <a:extLst>
              <a:ext uri="{FF2B5EF4-FFF2-40B4-BE49-F238E27FC236}">
                <a16:creationId xmlns:a16="http://schemas.microsoft.com/office/drawing/2014/main" id="{0FE46CC3-9FE1-4387-454A-C79D1C223CE1}"/>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4" name="Text Placeholder 16">
            <a:extLst>
              <a:ext uri="{FF2B5EF4-FFF2-40B4-BE49-F238E27FC236}">
                <a16:creationId xmlns:a16="http://schemas.microsoft.com/office/drawing/2014/main" id="{079ABA99-4B6C-4671-0208-5C8A72A64640}"/>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5" name="Text Placeholder 16">
            <a:extLst>
              <a:ext uri="{FF2B5EF4-FFF2-40B4-BE49-F238E27FC236}">
                <a16:creationId xmlns:a16="http://schemas.microsoft.com/office/drawing/2014/main" id="{B482E1E0-861C-AC9E-21C0-094E807A801B}"/>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6" name="Text Placeholder 16">
            <a:extLst>
              <a:ext uri="{FF2B5EF4-FFF2-40B4-BE49-F238E27FC236}">
                <a16:creationId xmlns:a16="http://schemas.microsoft.com/office/drawing/2014/main" id="{CEB64CF4-4E20-345C-F31F-25273B479872}"/>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7" name="Picture Placeholder 20">
            <a:extLst>
              <a:ext uri="{FF2B5EF4-FFF2-40B4-BE49-F238E27FC236}">
                <a16:creationId xmlns:a16="http://schemas.microsoft.com/office/drawing/2014/main" id="{57644DE9-4A28-0435-B2E7-1CC96A12FB89}"/>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8" name="Text Placeholder 16">
            <a:extLst>
              <a:ext uri="{FF2B5EF4-FFF2-40B4-BE49-F238E27FC236}">
                <a16:creationId xmlns:a16="http://schemas.microsoft.com/office/drawing/2014/main" id="{71DACE64-6A25-8310-E940-C9C6B53D6DB1}"/>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9" name="Text Placeholder 16">
            <a:extLst>
              <a:ext uri="{FF2B5EF4-FFF2-40B4-BE49-F238E27FC236}">
                <a16:creationId xmlns:a16="http://schemas.microsoft.com/office/drawing/2014/main" id="{7483A7BC-9EFB-1161-AB4E-BA84BC8CB194}"/>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0" name="Text Placeholder 16">
            <a:extLst>
              <a:ext uri="{FF2B5EF4-FFF2-40B4-BE49-F238E27FC236}">
                <a16:creationId xmlns:a16="http://schemas.microsoft.com/office/drawing/2014/main" id="{077973C6-FA6E-904A-E99F-7C89F439F0D8}"/>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1" name="Picture Placeholder 20">
            <a:extLst>
              <a:ext uri="{FF2B5EF4-FFF2-40B4-BE49-F238E27FC236}">
                <a16:creationId xmlns:a16="http://schemas.microsoft.com/office/drawing/2014/main" id="{1B83BE2B-7926-ADC7-D448-81052B27EDDB}"/>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2" name="Text Placeholder 16">
            <a:extLst>
              <a:ext uri="{FF2B5EF4-FFF2-40B4-BE49-F238E27FC236}">
                <a16:creationId xmlns:a16="http://schemas.microsoft.com/office/drawing/2014/main" id="{3FAEA761-D101-5F3B-9416-3A895BB0D7AF}"/>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3" name="Text Placeholder 16">
            <a:extLst>
              <a:ext uri="{FF2B5EF4-FFF2-40B4-BE49-F238E27FC236}">
                <a16:creationId xmlns:a16="http://schemas.microsoft.com/office/drawing/2014/main" id="{AE38CCA2-C16B-6D5F-461C-D5A25109FD4F}"/>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4" name="Text Placeholder 16">
            <a:extLst>
              <a:ext uri="{FF2B5EF4-FFF2-40B4-BE49-F238E27FC236}">
                <a16:creationId xmlns:a16="http://schemas.microsoft.com/office/drawing/2014/main" id="{DFB9C861-65E9-3890-C0CC-F26DD4D5D6EB}"/>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5" name="Picture Placeholder 20">
            <a:extLst>
              <a:ext uri="{FF2B5EF4-FFF2-40B4-BE49-F238E27FC236}">
                <a16:creationId xmlns:a16="http://schemas.microsoft.com/office/drawing/2014/main" id="{8921F7AD-35E4-EAAA-C096-F34ADA7A66AE}"/>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6" name="Text Placeholder 16">
            <a:extLst>
              <a:ext uri="{FF2B5EF4-FFF2-40B4-BE49-F238E27FC236}">
                <a16:creationId xmlns:a16="http://schemas.microsoft.com/office/drawing/2014/main" id="{FBEF7BA4-25C7-2B05-EA9F-195DFC35CE37}"/>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7" name="Text Placeholder 16">
            <a:extLst>
              <a:ext uri="{FF2B5EF4-FFF2-40B4-BE49-F238E27FC236}">
                <a16:creationId xmlns:a16="http://schemas.microsoft.com/office/drawing/2014/main" id="{C93DDB9C-F960-ACDC-5D58-89A47A70AC32}"/>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8" name="Text Placeholder 16">
            <a:extLst>
              <a:ext uri="{FF2B5EF4-FFF2-40B4-BE49-F238E27FC236}">
                <a16:creationId xmlns:a16="http://schemas.microsoft.com/office/drawing/2014/main" id="{7720DBA0-17FB-4B63-5A6F-1721AA9F7FF7}"/>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9" name="Picture Placeholder 20">
            <a:extLst>
              <a:ext uri="{FF2B5EF4-FFF2-40B4-BE49-F238E27FC236}">
                <a16:creationId xmlns:a16="http://schemas.microsoft.com/office/drawing/2014/main" id="{01BBD6A5-9A3C-FF4D-2C58-0DC052084C4F}"/>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0" name="Text Placeholder 16">
            <a:extLst>
              <a:ext uri="{FF2B5EF4-FFF2-40B4-BE49-F238E27FC236}">
                <a16:creationId xmlns:a16="http://schemas.microsoft.com/office/drawing/2014/main" id="{BEF2E79A-0216-4861-3E91-299117D5F99D}"/>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1" name="Text Placeholder 16">
            <a:extLst>
              <a:ext uri="{FF2B5EF4-FFF2-40B4-BE49-F238E27FC236}">
                <a16:creationId xmlns:a16="http://schemas.microsoft.com/office/drawing/2014/main" id="{AA1748D2-3146-B2A3-6E3A-C6B3A6F4E3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2" name="Text Placeholder 16">
            <a:extLst>
              <a:ext uri="{FF2B5EF4-FFF2-40B4-BE49-F238E27FC236}">
                <a16:creationId xmlns:a16="http://schemas.microsoft.com/office/drawing/2014/main" id="{CB8BF033-6E0A-9384-3193-A66D76B33463}"/>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3" name="Text Placeholder 16">
            <a:extLst>
              <a:ext uri="{FF2B5EF4-FFF2-40B4-BE49-F238E27FC236}">
                <a16:creationId xmlns:a16="http://schemas.microsoft.com/office/drawing/2014/main" id="{841F2439-20C6-99F7-9CB2-BC1AE403CA30}"/>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33539849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Infographic Slide 1">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1F1E12E1-03B2-2EA2-D6FF-1D6BD493E487}"/>
              </a:ext>
            </a:extLst>
          </p:cNvPr>
          <p:cNvSpPr>
            <a:spLocks noGrp="1"/>
          </p:cNvSpPr>
          <p:nvPr>
            <p:ph type="body" sz="quarter" idx="15" hasCustomPrompt="1"/>
          </p:nvPr>
        </p:nvSpPr>
        <p:spPr>
          <a:xfrm>
            <a:off x="1041400" y="371702"/>
            <a:ext cx="4483099" cy="719499"/>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algn="r"/>
            <a:r>
              <a:rPr lang="en-US" b="1">
                <a:effectLst/>
                <a:latin typeface="Arial" panose="020B0604020202020204" pitchFamily="34" charset="0"/>
              </a:rPr>
              <a:t>Lorem ipsum dolor sit </a:t>
            </a:r>
            <a:r>
              <a:rPr lang="en-US" b="1" err="1">
                <a:effectLst/>
                <a:latin typeface="Arial" panose="020B0604020202020204" pitchFamily="34" charset="0"/>
              </a:rPr>
              <a:t>amet</a:t>
            </a:r>
            <a:r>
              <a:rPr lang="en-US" b="1">
                <a:effectLst/>
                <a:latin typeface="Arial" panose="020B0604020202020204" pitchFamily="34" charset="0"/>
              </a:rPr>
              <a:t>, </a:t>
            </a:r>
            <a:r>
              <a:rPr lang="en-US" b="1" err="1">
                <a:effectLst/>
                <a:latin typeface="Arial" panose="020B0604020202020204" pitchFamily="34" charset="0"/>
              </a:rPr>
              <a:t>consectetur</a:t>
            </a:r>
            <a:r>
              <a:rPr lang="en-US" b="1">
                <a:effectLst/>
                <a:latin typeface="Arial" panose="020B0604020202020204" pitchFamily="34" charset="0"/>
              </a:rPr>
              <a:t> </a:t>
            </a:r>
            <a:r>
              <a:rPr lang="en-US" b="1" err="1">
                <a:effectLst/>
                <a:latin typeface="Arial" panose="020B0604020202020204" pitchFamily="34" charset="0"/>
              </a:rPr>
              <a:t>adipiscing</a:t>
            </a:r>
            <a:endParaRPr lang="en-US">
              <a:effectLst/>
              <a:latin typeface="Arial" panose="020B0604020202020204" pitchFamily="34" charset="0"/>
            </a:endParaRPr>
          </a:p>
        </p:txBody>
      </p:sp>
      <p:sp>
        <p:nvSpPr>
          <p:cNvPr id="9" name="Text Placeholder 16">
            <a:extLst>
              <a:ext uri="{FF2B5EF4-FFF2-40B4-BE49-F238E27FC236}">
                <a16:creationId xmlns:a16="http://schemas.microsoft.com/office/drawing/2014/main" id="{80176ABF-11E6-C25C-7F1C-5C01CB7B1DBA}"/>
              </a:ext>
            </a:extLst>
          </p:cNvPr>
          <p:cNvSpPr>
            <a:spLocks noGrp="1"/>
          </p:cNvSpPr>
          <p:nvPr>
            <p:ph type="body" sz="quarter" idx="29" hasCustomPrompt="1"/>
          </p:nvPr>
        </p:nvSpPr>
        <p:spPr>
          <a:xfrm>
            <a:off x="5905501" y="511402"/>
            <a:ext cx="4013199" cy="478199"/>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1" name="Text Placeholder 15">
            <a:extLst>
              <a:ext uri="{FF2B5EF4-FFF2-40B4-BE49-F238E27FC236}">
                <a16:creationId xmlns:a16="http://schemas.microsoft.com/office/drawing/2014/main" id="{5178FDB1-3439-D5E2-CCA5-249B943BB264}"/>
              </a:ext>
            </a:extLst>
          </p:cNvPr>
          <p:cNvSpPr>
            <a:spLocks noGrp="1"/>
          </p:cNvSpPr>
          <p:nvPr>
            <p:ph type="body" sz="quarter" idx="30" hasCustomPrompt="1"/>
          </p:nvPr>
        </p:nvSpPr>
        <p:spPr>
          <a:xfrm>
            <a:off x="1883521" y="2152324"/>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2" name="Text Placeholder 16">
            <a:extLst>
              <a:ext uri="{FF2B5EF4-FFF2-40B4-BE49-F238E27FC236}">
                <a16:creationId xmlns:a16="http://schemas.microsoft.com/office/drawing/2014/main" id="{B747687D-F643-C272-BC5C-EEF88C902DCE}"/>
              </a:ext>
            </a:extLst>
          </p:cNvPr>
          <p:cNvSpPr>
            <a:spLocks noGrp="1"/>
          </p:cNvSpPr>
          <p:nvPr>
            <p:ph type="body" sz="quarter" idx="31" hasCustomPrompt="1"/>
          </p:nvPr>
        </p:nvSpPr>
        <p:spPr>
          <a:xfrm>
            <a:off x="1883521" y="2375020"/>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3" name="Text Placeholder 16">
            <a:extLst>
              <a:ext uri="{FF2B5EF4-FFF2-40B4-BE49-F238E27FC236}">
                <a16:creationId xmlns:a16="http://schemas.microsoft.com/office/drawing/2014/main" id="{1CDC655A-8EA3-A060-43A6-0594734D1F2C}"/>
              </a:ext>
            </a:extLst>
          </p:cNvPr>
          <p:cNvSpPr>
            <a:spLocks noGrp="1"/>
          </p:cNvSpPr>
          <p:nvPr>
            <p:ph type="body" sz="quarter" idx="32" hasCustomPrompt="1"/>
          </p:nvPr>
        </p:nvSpPr>
        <p:spPr>
          <a:xfrm>
            <a:off x="1883521" y="2739780"/>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4" name="Text Placeholder 15">
            <a:extLst>
              <a:ext uri="{FF2B5EF4-FFF2-40B4-BE49-F238E27FC236}">
                <a16:creationId xmlns:a16="http://schemas.microsoft.com/office/drawing/2014/main" id="{C1F5548D-1534-071C-FA2D-BF98FEA966FC}"/>
              </a:ext>
            </a:extLst>
          </p:cNvPr>
          <p:cNvSpPr>
            <a:spLocks noGrp="1"/>
          </p:cNvSpPr>
          <p:nvPr>
            <p:ph type="body" sz="quarter" idx="33" hasCustomPrompt="1"/>
          </p:nvPr>
        </p:nvSpPr>
        <p:spPr>
          <a:xfrm>
            <a:off x="40767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5" name="Text Placeholder 16">
            <a:extLst>
              <a:ext uri="{FF2B5EF4-FFF2-40B4-BE49-F238E27FC236}">
                <a16:creationId xmlns:a16="http://schemas.microsoft.com/office/drawing/2014/main" id="{54AC81E1-9BDA-9102-DC0C-45546EBE1140}"/>
              </a:ext>
            </a:extLst>
          </p:cNvPr>
          <p:cNvSpPr>
            <a:spLocks noGrp="1"/>
          </p:cNvSpPr>
          <p:nvPr>
            <p:ph type="body" sz="quarter" idx="34" hasCustomPrompt="1"/>
          </p:nvPr>
        </p:nvSpPr>
        <p:spPr>
          <a:xfrm>
            <a:off x="40767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6" name="Text Placeholder 16">
            <a:extLst>
              <a:ext uri="{FF2B5EF4-FFF2-40B4-BE49-F238E27FC236}">
                <a16:creationId xmlns:a16="http://schemas.microsoft.com/office/drawing/2014/main" id="{41A3F643-10E9-92BA-A352-E9F8D8D4DB64}"/>
              </a:ext>
            </a:extLst>
          </p:cNvPr>
          <p:cNvSpPr>
            <a:spLocks noGrp="1"/>
          </p:cNvSpPr>
          <p:nvPr>
            <p:ph type="body" sz="quarter" idx="35" hasCustomPrompt="1"/>
          </p:nvPr>
        </p:nvSpPr>
        <p:spPr>
          <a:xfrm>
            <a:off x="40767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1" name="Text Placeholder 16">
            <a:extLst>
              <a:ext uri="{FF2B5EF4-FFF2-40B4-BE49-F238E27FC236}">
                <a16:creationId xmlns:a16="http://schemas.microsoft.com/office/drawing/2014/main" id="{EC93B6E3-88F3-12CE-49F8-373DE5537AA7}"/>
              </a:ext>
            </a:extLst>
          </p:cNvPr>
          <p:cNvSpPr>
            <a:spLocks noGrp="1"/>
          </p:cNvSpPr>
          <p:nvPr>
            <p:ph type="body" sz="quarter" idx="39" hasCustomPrompt="1"/>
          </p:nvPr>
        </p:nvSpPr>
        <p:spPr>
          <a:xfrm rot="5400000">
            <a:off x="1046415"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2" name="Text Placeholder 16">
            <a:extLst>
              <a:ext uri="{FF2B5EF4-FFF2-40B4-BE49-F238E27FC236}">
                <a16:creationId xmlns:a16="http://schemas.microsoft.com/office/drawing/2014/main" id="{915BD51F-B042-8555-E56B-522ED9981C03}"/>
              </a:ext>
            </a:extLst>
          </p:cNvPr>
          <p:cNvSpPr>
            <a:spLocks noGrp="1"/>
          </p:cNvSpPr>
          <p:nvPr>
            <p:ph type="body" sz="quarter" idx="40" hasCustomPrompt="1"/>
          </p:nvPr>
        </p:nvSpPr>
        <p:spPr>
          <a:xfrm rot="5400000">
            <a:off x="10063417"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3" name="Text Placeholder 15">
            <a:extLst>
              <a:ext uri="{FF2B5EF4-FFF2-40B4-BE49-F238E27FC236}">
                <a16:creationId xmlns:a16="http://schemas.microsoft.com/office/drawing/2014/main" id="{7DF43CA5-62EC-ECED-FF2A-9B8D851A1202}"/>
              </a:ext>
            </a:extLst>
          </p:cNvPr>
          <p:cNvSpPr>
            <a:spLocks noGrp="1"/>
          </p:cNvSpPr>
          <p:nvPr>
            <p:ph type="body" sz="quarter" idx="41" hasCustomPrompt="1"/>
          </p:nvPr>
        </p:nvSpPr>
        <p:spPr>
          <a:xfrm>
            <a:off x="7924800" y="2152324"/>
            <a:ext cx="2739279" cy="236951"/>
          </a:xfrm>
        </p:spPr>
        <p:txBody>
          <a:bodyPr>
            <a:noAutofit/>
          </a:bodyPr>
          <a:lstStyle>
            <a:lvl1pPr marL="0" indent="0" algn="r">
              <a:buNone/>
              <a:defRPr sz="1200" spc="300">
                <a:solidFill>
                  <a:schemeClr val="bg1"/>
                </a:solidFill>
              </a:defRPr>
            </a:lvl1pPr>
          </a:lstStyle>
          <a:p>
            <a:r>
              <a:rPr lang="en-US">
                <a:effectLst/>
                <a:latin typeface="Arial" panose="020B0604020202020204" pitchFamily="34" charset="0"/>
              </a:rPr>
              <a:t>TITLE</a:t>
            </a:r>
          </a:p>
        </p:txBody>
      </p:sp>
      <p:sp>
        <p:nvSpPr>
          <p:cNvPr id="24" name="Text Placeholder 16">
            <a:extLst>
              <a:ext uri="{FF2B5EF4-FFF2-40B4-BE49-F238E27FC236}">
                <a16:creationId xmlns:a16="http://schemas.microsoft.com/office/drawing/2014/main" id="{AF483B1D-CE57-B97A-DB7B-77B27E9250A1}"/>
              </a:ext>
            </a:extLst>
          </p:cNvPr>
          <p:cNvSpPr>
            <a:spLocks noGrp="1"/>
          </p:cNvSpPr>
          <p:nvPr>
            <p:ph type="body" sz="quarter" idx="42" hasCustomPrompt="1"/>
          </p:nvPr>
        </p:nvSpPr>
        <p:spPr>
          <a:xfrm>
            <a:off x="7924800" y="2375020"/>
            <a:ext cx="2739279" cy="374413"/>
          </a:xfrm>
        </p:spPr>
        <p:txBody>
          <a:bodyPr>
            <a:noAutofit/>
          </a:bodyPr>
          <a:lstStyle>
            <a:lvl1pPr marL="0" indent="0" algn="r">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26" name="Text Placeholder 16">
            <a:extLst>
              <a:ext uri="{FF2B5EF4-FFF2-40B4-BE49-F238E27FC236}">
                <a16:creationId xmlns:a16="http://schemas.microsoft.com/office/drawing/2014/main" id="{24789BFC-36BD-3755-AA53-DAA3B362831E}"/>
              </a:ext>
            </a:extLst>
          </p:cNvPr>
          <p:cNvSpPr>
            <a:spLocks noGrp="1"/>
          </p:cNvSpPr>
          <p:nvPr>
            <p:ph type="body" sz="quarter" idx="43" hasCustomPrompt="1"/>
          </p:nvPr>
        </p:nvSpPr>
        <p:spPr>
          <a:xfrm>
            <a:off x="7924800" y="2739780"/>
            <a:ext cx="2739279" cy="697639"/>
          </a:xfrm>
        </p:spPr>
        <p:txBody>
          <a:bodyPr>
            <a:noAutofit/>
          </a:bodyPr>
          <a:lstStyle>
            <a:lvl1pPr marL="0" indent="0" algn="r">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 Placeholder 15">
            <a:extLst>
              <a:ext uri="{FF2B5EF4-FFF2-40B4-BE49-F238E27FC236}">
                <a16:creationId xmlns:a16="http://schemas.microsoft.com/office/drawing/2014/main" id="{6E97D195-DD3E-B7B1-8C6D-887731EFE104}"/>
              </a:ext>
            </a:extLst>
          </p:cNvPr>
          <p:cNvSpPr>
            <a:spLocks noGrp="1"/>
          </p:cNvSpPr>
          <p:nvPr>
            <p:ph type="body" sz="quarter" idx="44" hasCustomPrompt="1"/>
          </p:nvPr>
        </p:nvSpPr>
        <p:spPr>
          <a:xfrm>
            <a:off x="73152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3" name="Text Placeholder 16">
            <a:extLst>
              <a:ext uri="{FF2B5EF4-FFF2-40B4-BE49-F238E27FC236}">
                <a16:creationId xmlns:a16="http://schemas.microsoft.com/office/drawing/2014/main" id="{84970E94-6275-4315-730F-6397AD79E354}"/>
              </a:ext>
            </a:extLst>
          </p:cNvPr>
          <p:cNvSpPr>
            <a:spLocks noGrp="1"/>
          </p:cNvSpPr>
          <p:nvPr>
            <p:ph type="body" sz="quarter" idx="45" hasCustomPrompt="1"/>
          </p:nvPr>
        </p:nvSpPr>
        <p:spPr>
          <a:xfrm>
            <a:off x="73152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8" name="Text Placeholder 16">
            <a:extLst>
              <a:ext uri="{FF2B5EF4-FFF2-40B4-BE49-F238E27FC236}">
                <a16:creationId xmlns:a16="http://schemas.microsoft.com/office/drawing/2014/main" id="{473554BF-FB6C-687B-879A-9C3F4C2218AC}"/>
              </a:ext>
            </a:extLst>
          </p:cNvPr>
          <p:cNvSpPr>
            <a:spLocks noGrp="1"/>
          </p:cNvSpPr>
          <p:nvPr>
            <p:ph type="body" sz="quarter" idx="46" hasCustomPrompt="1"/>
          </p:nvPr>
        </p:nvSpPr>
        <p:spPr>
          <a:xfrm>
            <a:off x="73152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0" name="TextBox 9">
            <a:extLst>
              <a:ext uri="{FF2B5EF4-FFF2-40B4-BE49-F238E27FC236}">
                <a16:creationId xmlns:a16="http://schemas.microsoft.com/office/drawing/2014/main" id="{AEB5EF95-FF60-9D1F-64AD-9CC65698B1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19877211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69687435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1_Infographic Slide 2">
    <p:bg>
      <p:bgPr>
        <a:gradFill>
          <a:gsLst>
            <a:gs pos="72000">
              <a:srgbClr val="213D70"/>
            </a:gs>
            <a:gs pos="89000">
              <a:srgbClr val="194882"/>
            </a:gs>
            <a:gs pos="53000">
              <a:srgbClr val="243969"/>
            </a:gs>
            <a:gs pos="33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44932425"/>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Infographic Slide 3">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596774"/>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1" name="Text Placeholder 16">
            <a:extLst>
              <a:ext uri="{FF2B5EF4-FFF2-40B4-BE49-F238E27FC236}">
                <a16:creationId xmlns:a16="http://schemas.microsoft.com/office/drawing/2014/main" id="{96B3DB35-4390-8415-7050-4297DCA4C11C}"/>
              </a:ext>
            </a:extLst>
          </p:cNvPr>
          <p:cNvSpPr>
            <a:spLocks noGrp="1"/>
          </p:cNvSpPr>
          <p:nvPr>
            <p:ph type="body" sz="quarter" idx="41" hasCustomPrompt="1"/>
          </p:nvPr>
        </p:nvSpPr>
        <p:spPr>
          <a:xfrm>
            <a:off x="4851401"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2" name="Text Placeholder 15">
            <a:extLst>
              <a:ext uri="{FF2B5EF4-FFF2-40B4-BE49-F238E27FC236}">
                <a16:creationId xmlns:a16="http://schemas.microsoft.com/office/drawing/2014/main" id="{92DE51A5-388C-9873-CE4A-10126392FE01}"/>
              </a:ext>
            </a:extLst>
          </p:cNvPr>
          <p:cNvSpPr>
            <a:spLocks noGrp="1"/>
          </p:cNvSpPr>
          <p:nvPr>
            <p:ph type="body" sz="quarter" idx="30" hasCustomPrompt="1"/>
          </p:nvPr>
        </p:nvSpPr>
        <p:spPr>
          <a:xfrm>
            <a:off x="485140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3" name="Text Placeholder 16">
            <a:extLst>
              <a:ext uri="{FF2B5EF4-FFF2-40B4-BE49-F238E27FC236}">
                <a16:creationId xmlns:a16="http://schemas.microsoft.com/office/drawing/2014/main" id="{A2F526AC-7CB4-4584-D5C5-4C5216828E14}"/>
              </a:ext>
            </a:extLst>
          </p:cNvPr>
          <p:cNvSpPr>
            <a:spLocks noGrp="1"/>
          </p:cNvSpPr>
          <p:nvPr>
            <p:ph type="body" sz="quarter" idx="31" hasCustomPrompt="1"/>
          </p:nvPr>
        </p:nvSpPr>
        <p:spPr>
          <a:xfrm>
            <a:off x="485140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6" name="Text Placeholder 15">
            <a:extLst>
              <a:ext uri="{FF2B5EF4-FFF2-40B4-BE49-F238E27FC236}">
                <a16:creationId xmlns:a16="http://schemas.microsoft.com/office/drawing/2014/main" id="{38355C7C-0F91-653C-CAA6-CDFBD218ECE5}"/>
              </a:ext>
            </a:extLst>
          </p:cNvPr>
          <p:cNvSpPr>
            <a:spLocks noGrp="1"/>
          </p:cNvSpPr>
          <p:nvPr>
            <p:ph type="body" sz="quarter" idx="43" hasCustomPrompt="1"/>
          </p:nvPr>
        </p:nvSpPr>
        <p:spPr>
          <a:xfrm>
            <a:off x="72096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7" name="Text Placeholder 16">
            <a:extLst>
              <a:ext uri="{FF2B5EF4-FFF2-40B4-BE49-F238E27FC236}">
                <a16:creationId xmlns:a16="http://schemas.microsoft.com/office/drawing/2014/main" id="{40CAF9FF-DD78-F44D-96B9-550C2D0D590D}"/>
              </a:ext>
            </a:extLst>
          </p:cNvPr>
          <p:cNvSpPr>
            <a:spLocks noGrp="1"/>
          </p:cNvSpPr>
          <p:nvPr>
            <p:ph type="body" sz="quarter" idx="44" hasCustomPrompt="1"/>
          </p:nvPr>
        </p:nvSpPr>
        <p:spPr>
          <a:xfrm>
            <a:off x="72096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5">
            <a:extLst>
              <a:ext uri="{FF2B5EF4-FFF2-40B4-BE49-F238E27FC236}">
                <a16:creationId xmlns:a16="http://schemas.microsoft.com/office/drawing/2014/main" id="{0DE42956-9862-C2EF-5C6C-BEE15F131DC6}"/>
              </a:ext>
            </a:extLst>
          </p:cNvPr>
          <p:cNvSpPr>
            <a:spLocks noGrp="1"/>
          </p:cNvSpPr>
          <p:nvPr>
            <p:ph type="body" sz="quarter" idx="46" hasCustomPrompt="1"/>
          </p:nvPr>
        </p:nvSpPr>
        <p:spPr>
          <a:xfrm>
            <a:off x="95337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20" name="Text Placeholder 16">
            <a:extLst>
              <a:ext uri="{FF2B5EF4-FFF2-40B4-BE49-F238E27FC236}">
                <a16:creationId xmlns:a16="http://schemas.microsoft.com/office/drawing/2014/main" id="{295284A2-AC16-DB1A-BCF3-839EAB75F5FD}"/>
              </a:ext>
            </a:extLst>
          </p:cNvPr>
          <p:cNvSpPr>
            <a:spLocks noGrp="1"/>
          </p:cNvSpPr>
          <p:nvPr>
            <p:ph type="body" sz="quarter" idx="47" hasCustomPrompt="1"/>
          </p:nvPr>
        </p:nvSpPr>
        <p:spPr>
          <a:xfrm>
            <a:off x="95337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9F0FA536-2D67-438F-7E23-FF35E050137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29C6B5C0-46DF-B869-D29F-818CFBB50654}"/>
              </a:ext>
            </a:extLst>
          </p:cNvPr>
          <p:cNvSpPr>
            <a:spLocks noGrp="1"/>
          </p:cNvSpPr>
          <p:nvPr>
            <p:ph type="body" sz="quarter" idx="50" hasCustomPrompt="1"/>
          </p:nvPr>
        </p:nvSpPr>
        <p:spPr>
          <a:xfrm>
            <a:off x="7205004"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B8EA4015-4052-07CA-13DA-626F98EDBCFE}"/>
              </a:ext>
            </a:extLst>
          </p:cNvPr>
          <p:cNvSpPr>
            <a:spLocks noGrp="1"/>
          </p:cNvSpPr>
          <p:nvPr>
            <p:ph type="body" sz="quarter" idx="51" hasCustomPrompt="1"/>
          </p:nvPr>
        </p:nvSpPr>
        <p:spPr>
          <a:xfrm>
            <a:off x="9525000"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FA37DF8B-ACB6-8529-9831-468F5F20F2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73D3B25F-FAE7-0F60-AA1B-C8F052F093F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256024369"/>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Infographic Slide 4">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234982"/>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475697"/>
            <a:ext cx="3466327" cy="111392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a:t>
            </a:r>
            <a:r>
              <a:rPr lang="en-US" err="1">
                <a:effectLst/>
                <a:latin typeface="Arial" panose="020B0604020202020204" pitchFamily="34" charset="0"/>
              </a:rPr>
              <a:t>dictuam</a:t>
            </a:r>
            <a:r>
              <a:rPr lang="en-US">
                <a:effectLst/>
                <a:latin typeface="Arial" panose="020B0604020202020204" pitchFamily="34" charset="0"/>
              </a:rPr>
              <a:t>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776673"/>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3" name="Chart Placeholder 23">
            <a:extLst>
              <a:ext uri="{FF2B5EF4-FFF2-40B4-BE49-F238E27FC236}">
                <a16:creationId xmlns:a16="http://schemas.microsoft.com/office/drawing/2014/main" id="{0884B98A-CC76-5A4F-17B2-7BB18F3B9098}"/>
              </a:ext>
            </a:extLst>
          </p:cNvPr>
          <p:cNvSpPr>
            <a:spLocks noGrp="1"/>
          </p:cNvSpPr>
          <p:nvPr>
            <p:ph type="chart" sz="quarter" idx="54" hasCustomPrompt="1"/>
          </p:nvPr>
        </p:nvSpPr>
        <p:spPr>
          <a:xfrm>
            <a:off x="5346700" y="1600057"/>
            <a:ext cx="6311900" cy="4089400"/>
          </a:xfrm>
        </p:spPr>
        <p:txBody>
          <a:bodyPr anchor="ctr">
            <a:normAutofit/>
          </a:bodyPr>
          <a:lstStyle>
            <a:lvl1pPr marL="0" indent="0" algn="ctr">
              <a:buNone/>
              <a:defRPr sz="2000"/>
            </a:lvl1pPr>
          </a:lstStyle>
          <a:p>
            <a:r>
              <a:rPr lang="en-US"/>
              <a:t>Chart</a:t>
            </a:r>
          </a:p>
        </p:txBody>
      </p:sp>
      <p:pic>
        <p:nvPicPr>
          <p:cNvPr id="3" name="Picture 2">
            <a:extLst>
              <a:ext uri="{FF2B5EF4-FFF2-40B4-BE49-F238E27FC236}">
                <a16:creationId xmlns:a16="http://schemas.microsoft.com/office/drawing/2014/main" id="{C7BDEA47-5A80-02D3-8344-0EF5706130AF}"/>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2" name="TextBox 1">
            <a:extLst>
              <a:ext uri="{FF2B5EF4-FFF2-40B4-BE49-F238E27FC236}">
                <a16:creationId xmlns:a16="http://schemas.microsoft.com/office/drawing/2014/main" id="{38317D8F-C422-1537-2800-5403448C4C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1D41AE07-C64E-3C08-9F78-C9FE367E9D3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5FD6CC78-55B8-726F-3FC1-3785D7CE996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60942492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Infographic Slide 5">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12" name="Chart Placeholder 11">
            <a:extLst>
              <a:ext uri="{FF2B5EF4-FFF2-40B4-BE49-F238E27FC236}">
                <a16:creationId xmlns:a16="http://schemas.microsoft.com/office/drawing/2014/main" id="{B35EA068-CA2E-B09B-E177-60C93CD67243}"/>
              </a:ext>
            </a:extLst>
          </p:cNvPr>
          <p:cNvSpPr>
            <a:spLocks noGrp="1"/>
          </p:cNvSpPr>
          <p:nvPr>
            <p:ph type="chart" sz="quarter" idx="55" hasCustomPrompt="1"/>
          </p:nvPr>
        </p:nvSpPr>
        <p:spPr>
          <a:xfrm>
            <a:off x="7645712" y="509588"/>
            <a:ext cx="1723140" cy="1724025"/>
          </a:xfrm>
        </p:spPr>
        <p:txBody>
          <a:bodyPr anchor="ctr">
            <a:normAutofit/>
          </a:bodyPr>
          <a:lstStyle>
            <a:lvl1pPr marL="0" indent="0" algn="ctr">
              <a:buNone/>
              <a:defRPr sz="2000"/>
            </a:lvl1pPr>
          </a:lstStyle>
          <a:p>
            <a:r>
              <a:rPr lang="en-US"/>
              <a:t>Chart</a:t>
            </a:r>
          </a:p>
        </p:txBody>
      </p:sp>
      <p:sp>
        <p:nvSpPr>
          <p:cNvPr id="13" name="Chart Placeholder 11">
            <a:extLst>
              <a:ext uri="{FF2B5EF4-FFF2-40B4-BE49-F238E27FC236}">
                <a16:creationId xmlns:a16="http://schemas.microsoft.com/office/drawing/2014/main" id="{DE2B2398-DAA7-051A-8D45-3DAAD6BEB064}"/>
              </a:ext>
            </a:extLst>
          </p:cNvPr>
          <p:cNvSpPr>
            <a:spLocks noGrp="1"/>
          </p:cNvSpPr>
          <p:nvPr>
            <p:ph type="chart" sz="quarter" idx="56" hasCustomPrompt="1"/>
          </p:nvPr>
        </p:nvSpPr>
        <p:spPr>
          <a:xfrm>
            <a:off x="9525000" y="509588"/>
            <a:ext cx="1723140" cy="1724025"/>
          </a:xfrm>
        </p:spPr>
        <p:txBody>
          <a:bodyPr anchor="ctr">
            <a:normAutofit/>
          </a:bodyPr>
          <a:lstStyle>
            <a:lvl1pPr marL="0" indent="0" algn="ctr">
              <a:buNone/>
              <a:defRPr sz="2000"/>
            </a:lvl1pPr>
          </a:lstStyle>
          <a:p>
            <a:r>
              <a:rPr lang="en-US"/>
              <a:t>Chart</a:t>
            </a:r>
          </a:p>
        </p:txBody>
      </p:sp>
      <p:sp>
        <p:nvSpPr>
          <p:cNvPr id="30" name="Chart Placeholder 11">
            <a:extLst>
              <a:ext uri="{FF2B5EF4-FFF2-40B4-BE49-F238E27FC236}">
                <a16:creationId xmlns:a16="http://schemas.microsoft.com/office/drawing/2014/main" id="{0EA37DD6-EBD8-7484-D864-A35CF4F3C0CF}"/>
              </a:ext>
            </a:extLst>
          </p:cNvPr>
          <p:cNvSpPr>
            <a:spLocks noGrp="1"/>
          </p:cNvSpPr>
          <p:nvPr>
            <p:ph type="chart" sz="quarter" idx="57" hasCustomPrompt="1"/>
          </p:nvPr>
        </p:nvSpPr>
        <p:spPr>
          <a:xfrm>
            <a:off x="7645712" y="2437150"/>
            <a:ext cx="1723140" cy="1724025"/>
          </a:xfrm>
        </p:spPr>
        <p:txBody>
          <a:bodyPr anchor="ctr">
            <a:normAutofit/>
          </a:bodyPr>
          <a:lstStyle>
            <a:lvl1pPr marL="0" indent="0" algn="ctr">
              <a:buNone/>
              <a:defRPr sz="2000"/>
            </a:lvl1pPr>
          </a:lstStyle>
          <a:p>
            <a:r>
              <a:rPr lang="en-US"/>
              <a:t>Chart</a:t>
            </a:r>
          </a:p>
        </p:txBody>
      </p:sp>
      <p:sp>
        <p:nvSpPr>
          <p:cNvPr id="31" name="Chart Placeholder 11">
            <a:extLst>
              <a:ext uri="{FF2B5EF4-FFF2-40B4-BE49-F238E27FC236}">
                <a16:creationId xmlns:a16="http://schemas.microsoft.com/office/drawing/2014/main" id="{F218EF0B-389B-5269-E539-4634AFD3EBEC}"/>
              </a:ext>
            </a:extLst>
          </p:cNvPr>
          <p:cNvSpPr>
            <a:spLocks noGrp="1"/>
          </p:cNvSpPr>
          <p:nvPr>
            <p:ph type="chart" sz="quarter" idx="58" hasCustomPrompt="1"/>
          </p:nvPr>
        </p:nvSpPr>
        <p:spPr>
          <a:xfrm>
            <a:off x="9525000" y="2437150"/>
            <a:ext cx="1723140" cy="1724025"/>
          </a:xfrm>
        </p:spPr>
        <p:txBody>
          <a:bodyPr anchor="ctr">
            <a:normAutofit/>
          </a:bodyPr>
          <a:lstStyle>
            <a:lvl1pPr marL="0" indent="0" algn="ctr">
              <a:buNone/>
              <a:defRPr sz="2000"/>
            </a:lvl1pPr>
          </a:lstStyle>
          <a:p>
            <a:r>
              <a:rPr lang="en-US"/>
              <a:t>Chart</a:t>
            </a:r>
          </a:p>
        </p:txBody>
      </p:sp>
      <p:sp>
        <p:nvSpPr>
          <p:cNvPr id="32" name="Chart Placeholder 11">
            <a:extLst>
              <a:ext uri="{FF2B5EF4-FFF2-40B4-BE49-F238E27FC236}">
                <a16:creationId xmlns:a16="http://schemas.microsoft.com/office/drawing/2014/main" id="{757B5271-0A18-70EA-934F-315BFEE190DB}"/>
              </a:ext>
            </a:extLst>
          </p:cNvPr>
          <p:cNvSpPr>
            <a:spLocks noGrp="1"/>
          </p:cNvSpPr>
          <p:nvPr>
            <p:ph type="chart" sz="quarter" idx="59" hasCustomPrompt="1"/>
          </p:nvPr>
        </p:nvSpPr>
        <p:spPr>
          <a:xfrm>
            <a:off x="7645712" y="4404610"/>
            <a:ext cx="1723140" cy="1724025"/>
          </a:xfrm>
        </p:spPr>
        <p:txBody>
          <a:bodyPr anchor="ctr">
            <a:normAutofit/>
          </a:bodyPr>
          <a:lstStyle>
            <a:lvl1pPr marL="0" indent="0" algn="ctr">
              <a:buNone/>
              <a:defRPr sz="2000"/>
            </a:lvl1pPr>
          </a:lstStyle>
          <a:p>
            <a:r>
              <a:rPr lang="en-US"/>
              <a:t>Chart</a:t>
            </a:r>
          </a:p>
        </p:txBody>
      </p:sp>
      <p:sp>
        <p:nvSpPr>
          <p:cNvPr id="33" name="Chart Placeholder 11">
            <a:extLst>
              <a:ext uri="{FF2B5EF4-FFF2-40B4-BE49-F238E27FC236}">
                <a16:creationId xmlns:a16="http://schemas.microsoft.com/office/drawing/2014/main" id="{9751C894-3B07-9883-9779-E4CE2501182B}"/>
              </a:ext>
            </a:extLst>
          </p:cNvPr>
          <p:cNvSpPr>
            <a:spLocks noGrp="1"/>
          </p:cNvSpPr>
          <p:nvPr>
            <p:ph type="chart" sz="quarter" idx="60" hasCustomPrompt="1"/>
          </p:nvPr>
        </p:nvSpPr>
        <p:spPr>
          <a:xfrm>
            <a:off x="9525000" y="4404610"/>
            <a:ext cx="1723140" cy="1724025"/>
          </a:xfrm>
        </p:spPr>
        <p:txBody>
          <a:bodyPr anchor="ctr">
            <a:normAutofit/>
          </a:bodyPr>
          <a:lstStyle>
            <a:lvl1pPr marL="0" indent="0" algn="ctr">
              <a:buNone/>
              <a:defRPr sz="2000"/>
            </a:lvl1pPr>
          </a:lstStyle>
          <a:p>
            <a:r>
              <a:rPr lang="en-US"/>
              <a:t>Chart</a:t>
            </a:r>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4D024D05-E6DA-E748-CA1A-078C07EC3343}"/>
              </a:ext>
            </a:extLst>
          </p:cNvPr>
          <p:cNvSpPr>
            <a:spLocks noGrp="1"/>
          </p:cNvSpPr>
          <p:nvPr>
            <p:ph type="body" sz="quarter" idx="41" hasCustomPrompt="1"/>
          </p:nvPr>
        </p:nvSpPr>
        <p:spPr>
          <a:xfrm>
            <a:off x="6273800" y="16554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5" name="Text Placeholder 16">
            <a:extLst>
              <a:ext uri="{FF2B5EF4-FFF2-40B4-BE49-F238E27FC236}">
                <a16:creationId xmlns:a16="http://schemas.microsoft.com/office/drawing/2014/main" id="{B855203D-3793-4FC0-A513-B2B47AB442C1}"/>
              </a:ext>
            </a:extLst>
          </p:cNvPr>
          <p:cNvSpPr>
            <a:spLocks noGrp="1"/>
          </p:cNvSpPr>
          <p:nvPr>
            <p:ph type="body" sz="quarter" idx="42" hasCustomPrompt="1"/>
          </p:nvPr>
        </p:nvSpPr>
        <p:spPr>
          <a:xfrm>
            <a:off x="6273800" y="18923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D9457618-99FB-EDA2-EE44-16959AD21CC3}"/>
              </a:ext>
            </a:extLst>
          </p:cNvPr>
          <p:cNvSpPr>
            <a:spLocks noGrp="1"/>
          </p:cNvSpPr>
          <p:nvPr>
            <p:ph type="body" sz="quarter" idx="43" hasCustomPrompt="1"/>
          </p:nvPr>
        </p:nvSpPr>
        <p:spPr>
          <a:xfrm>
            <a:off x="6273800" y="35731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7" name="Text Placeholder 16">
            <a:extLst>
              <a:ext uri="{FF2B5EF4-FFF2-40B4-BE49-F238E27FC236}">
                <a16:creationId xmlns:a16="http://schemas.microsoft.com/office/drawing/2014/main" id="{F0DA17F6-1B4F-D046-F003-59ECC5951602}"/>
              </a:ext>
            </a:extLst>
          </p:cNvPr>
          <p:cNvSpPr>
            <a:spLocks noGrp="1"/>
          </p:cNvSpPr>
          <p:nvPr>
            <p:ph type="body" sz="quarter" idx="44" hasCustomPrompt="1"/>
          </p:nvPr>
        </p:nvSpPr>
        <p:spPr>
          <a:xfrm>
            <a:off x="6273800" y="38100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CB3FB7F6-571B-44C1-922C-3C672C3E7CF3}"/>
              </a:ext>
            </a:extLst>
          </p:cNvPr>
          <p:cNvSpPr>
            <a:spLocks noGrp="1"/>
          </p:cNvSpPr>
          <p:nvPr>
            <p:ph type="body" sz="quarter" idx="45" hasCustomPrompt="1"/>
          </p:nvPr>
        </p:nvSpPr>
        <p:spPr>
          <a:xfrm>
            <a:off x="6273800" y="55162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EDD490AA-411F-6ACB-BFE8-B8BD2C31C3A4}"/>
              </a:ext>
            </a:extLst>
          </p:cNvPr>
          <p:cNvSpPr>
            <a:spLocks noGrp="1"/>
          </p:cNvSpPr>
          <p:nvPr>
            <p:ph type="body" sz="quarter" idx="46" hasCustomPrompt="1"/>
          </p:nvPr>
        </p:nvSpPr>
        <p:spPr>
          <a:xfrm>
            <a:off x="6273800" y="57531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0" name="Text Placeholder 16">
            <a:extLst>
              <a:ext uri="{FF2B5EF4-FFF2-40B4-BE49-F238E27FC236}">
                <a16:creationId xmlns:a16="http://schemas.microsoft.com/office/drawing/2014/main" id="{9B88BB15-A4AD-BECA-B170-AF73DF7AE72C}"/>
              </a:ext>
            </a:extLst>
          </p:cNvPr>
          <p:cNvSpPr>
            <a:spLocks noGrp="1"/>
          </p:cNvSpPr>
          <p:nvPr>
            <p:ph type="body" sz="quarter" idx="47" hasCustomPrompt="1"/>
          </p:nvPr>
        </p:nvSpPr>
        <p:spPr>
          <a:xfrm>
            <a:off x="80137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7A0F690C-A08A-F762-C7C8-3E785F269506}"/>
              </a:ext>
            </a:extLst>
          </p:cNvPr>
          <p:cNvSpPr>
            <a:spLocks noGrp="1"/>
          </p:cNvSpPr>
          <p:nvPr>
            <p:ph type="body" sz="quarter" idx="48" hasCustomPrompt="1"/>
          </p:nvPr>
        </p:nvSpPr>
        <p:spPr>
          <a:xfrm>
            <a:off x="99568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5F12CDFB-4DC1-BAFD-8E32-2077D5F0A5BF}"/>
              </a:ext>
            </a:extLst>
          </p:cNvPr>
          <p:cNvSpPr>
            <a:spLocks noGrp="1"/>
          </p:cNvSpPr>
          <p:nvPr>
            <p:ph type="body" sz="quarter" idx="49" hasCustomPrompt="1"/>
          </p:nvPr>
        </p:nvSpPr>
        <p:spPr>
          <a:xfrm>
            <a:off x="8013700"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F14BE73-7DFF-7B9F-2B9F-C4A3757BC69C}"/>
              </a:ext>
            </a:extLst>
          </p:cNvPr>
          <p:cNvSpPr>
            <a:spLocks noGrp="1"/>
          </p:cNvSpPr>
          <p:nvPr>
            <p:ph type="body" sz="quarter" idx="50" hasCustomPrompt="1"/>
          </p:nvPr>
        </p:nvSpPr>
        <p:spPr>
          <a:xfrm>
            <a:off x="9913936"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4C420495-6280-3462-8257-7EB183C94A21}"/>
              </a:ext>
            </a:extLst>
          </p:cNvPr>
          <p:cNvSpPr>
            <a:spLocks noGrp="1"/>
          </p:cNvSpPr>
          <p:nvPr>
            <p:ph type="body" sz="quarter" idx="51" hasCustomPrompt="1"/>
          </p:nvPr>
        </p:nvSpPr>
        <p:spPr>
          <a:xfrm>
            <a:off x="8013700"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73AD044A-FA2D-DFA3-1220-732265423771}"/>
              </a:ext>
            </a:extLst>
          </p:cNvPr>
          <p:cNvSpPr>
            <a:spLocks noGrp="1"/>
          </p:cNvSpPr>
          <p:nvPr>
            <p:ph type="body" sz="quarter" idx="52" hasCustomPrompt="1"/>
          </p:nvPr>
        </p:nvSpPr>
        <p:spPr>
          <a:xfrm>
            <a:off x="9913936"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88A5105-8BB2-8434-7539-5F63905D3678}"/>
              </a:ext>
            </a:extLst>
          </p:cNvPr>
          <p:cNvSpPr>
            <a:spLocks noGrp="1"/>
          </p:cNvSpPr>
          <p:nvPr>
            <p:ph type="body" sz="quarter" idx="53" hasCustomPrompt="1"/>
          </p:nvPr>
        </p:nvSpPr>
        <p:spPr>
          <a:xfrm>
            <a:off x="8013700"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7" name="Text Placeholder 16">
            <a:extLst>
              <a:ext uri="{FF2B5EF4-FFF2-40B4-BE49-F238E27FC236}">
                <a16:creationId xmlns:a16="http://schemas.microsoft.com/office/drawing/2014/main" id="{C23DD8E4-AB10-1137-A467-BFB059ADFF88}"/>
              </a:ext>
            </a:extLst>
          </p:cNvPr>
          <p:cNvSpPr>
            <a:spLocks noGrp="1"/>
          </p:cNvSpPr>
          <p:nvPr>
            <p:ph type="body" sz="quarter" idx="54" hasCustomPrompt="1"/>
          </p:nvPr>
        </p:nvSpPr>
        <p:spPr>
          <a:xfrm>
            <a:off x="9913936"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7" name="Text Placeholder 16">
            <a:extLst>
              <a:ext uri="{FF2B5EF4-FFF2-40B4-BE49-F238E27FC236}">
                <a16:creationId xmlns:a16="http://schemas.microsoft.com/office/drawing/2014/main" id="{EF33049E-D7BC-C9CC-5823-846825F40DE5}"/>
              </a:ext>
            </a:extLst>
          </p:cNvPr>
          <p:cNvSpPr>
            <a:spLocks noGrp="1"/>
          </p:cNvSpPr>
          <p:nvPr>
            <p:ph type="body" sz="quarter" idx="40" hasCustomPrompt="1"/>
          </p:nvPr>
        </p:nvSpPr>
        <p:spPr>
          <a:xfrm>
            <a:off x="1214864" y="5007520"/>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9" name="Text Placeholder 15">
            <a:extLst>
              <a:ext uri="{FF2B5EF4-FFF2-40B4-BE49-F238E27FC236}">
                <a16:creationId xmlns:a16="http://schemas.microsoft.com/office/drawing/2014/main" id="{0CF2BF9D-0AE0-9F69-7476-7BFA501AD8F9}"/>
              </a:ext>
            </a:extLst>
          </p:cNvPr>
          <p:cNvSpPr>
            <a:spLocks noGrp="1"/>
          </p:cNvSpPr>
          <p:nvPr>
            <p:ph type="body" sz="quarter" idx="37" hasCustomPrompt="1"/>
          </p:nvPr>
        </p:nvSpPr>
        <p:spPr>
          <a:xfrm>
            <a:off x="1080272" y="146956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0" name="Text Placeholder 16">
            <a:extLst>
              <a:ext uri="{FF2B5EF4-FFF2-40B4-BE49-F238E27FC236}">
                <a16:creationId xmlns:a16="http://schemas.microsoft.com/office/drawing/2014/main" id="{43596410-884D-CB66-47E4-8089F3C11852}"/>
              </a:ext>
            </a:extLst>
          </p:cNvPr>
          <p:cNvSpPr>
            <a:spLocks noGrp="1"/>
          </p:cNvSpPr>
          <p:nvPr>
            <p:ph type="body" sz="quarter" idx="38" hasCustomPrompt="1"/>
          </p:nvPr>
        </p:nvSpPr>
        <p:spPr>
          <a:xfrm>
            <a:off x="1080272" y="169226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DDC561FA-D96A-FD8A-CC58-E66641C51145}"/>
              </a:ext>
            </a:extLst>
          </p:cNvPr>
          <p:cNvSpPr>
            <a:spLocks noGrp="1"/>
          </p:cNvSpPr>
          <p:nvPr>
            <p:ph type="body" sz="quarter" idx="39" hasCustomPrompt="1"/>
          </p:nvPr>
        </p:nvSpPr>
        <p:spPr>
          <a:xfrm>
            <a:off x="1080272" y="2149464"/>
            <a:ext cx="4472390" cy="1867732"/>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59CB4BE8-E38F-ADEC-AE31-72058FE900E8}"/>
              </a:ext>
            </a:extLst>
          </p:cNvPr>
          <p:cNvSpPr>
            <a:spLocks noGrp="1"/>
          </p:cNvSpPr>
          <p:nvPr>
            <p:ph type="body" sz="quarter" idx="31" hasCustomPrompt="1"/>
          </p:nvPr>
        </p:nvSpPr>
        <p:spPr>
          <a:xfrm>
            <a:off x="1080271" y="4056006"/>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 name="Picture 1">
            <a:extLst>
              <a:ext uri="{FF2B5EF4-FFF2-40B4-BE49-F238E27FC236}">
                <a16:creationId xmlns:a16="http://schemas.microsoft.com/office/drawing/2014/main" id="{4FF83B14-6E52-1575-BC26-3B91668038E2}"/>
              </a:ext>
            </a:extLst>
          </p:cNvPr>
          <p:cNvPicPr>
            <a:picLocks noChangeAspect="1"/>
          </p:cNvPicPr>
          <p:nvPr userDrawn="1"/>
        </p:nvPicPr>
        <p:blipFill>
          <a:blip r:embed="rId2"/>
          <a:srcRect r="58760"/>
          <a:stretch>
            <a:fillRect/>
          </a:stretch>
        </p:blipFill>
        <p:spPr>
          <a:xfrm>
            <a:off x="11089411" y="2673928"/>
            <a:ext cx="1102590" cy="1814944"/>
          </a:xfrm>
          <a:prstGeom prst="rect">
            <a:avLst/>
          </a:prstGeom>
        </p:spPr>
      </p:pic>
      <p:sp>
        <p:nvSpPr>
          <p:cNvPr id="3" name="TextBox 2">
            <a:extLst>
              <a:ext uri="{FF2B5EF4-FFF2-40B4-BE49-F238E27FC236}">
                <a16:creationId xmlns:a16="http://schemas.microsoft.com/office/drawing/2014/main" id="{2673BDE4-2B46-E078-11B5-32211375E96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17467FBE-94A8-D78F-2D20-9056EE84B15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4" name="Text Placeholder 16">
            <a:extLst>
              <a:ext uri="{FF2B5EF4-FFF2-40B4-BE49-F238E27FC236}">
                <a16:creationId xmlns:a16="http://schemas.microsoft.com/office/drawing/2014/main" id="{7F9361F1-3187-DD58-462D-A165DABB279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224532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Infographic Slide 6">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33" name="Text Placeholder 16">
            <a:extLst>
              <a:ext uri="{FF2B5EF4-FFF2-40B4-BE49-F238E27FC236}">
                <a16:creationId xmlns:a16="http://schemas.microsoft.com/office/drawing/2014/main" id="{884CFACF-1604-3EC3-605D-64E597DCD3FE}"/>
              </a:ext>
            </a:extLst>
          </p:cNvPr>
          <p:cNvSpPr>
            <a:spLocks noGrp="1"/>
          </p:cNvSpPr>
          <p:nvPr>
            <p:ph type="body" sz="quarter" idx="41" hasCustomPrompt="1"/>
          </p:nvPr>
        </p:nvSpPr>
        <p:spPr>
          <a:xfrm>
            <a:off x="5657537" y="1105554"/>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4" name="Text Placeholder 16">
            <a:extLst>
              <a:ext uri="{FF2B5EF4-FFF2-40B4-BE49-F238E27FC236}">
                <a16:creationId xmlns:a16="http://schemas.microsoft.com/office/drawing/2014/main" id="{AE5E2D68-1CC5-1236-D12D-D780D43C5CC3}"/>
              </a:ext>
            </a:extLst>
          </p:cNvPr>
          <p:cNvSpPr>
            <a:spLocks noGrp="1"/>
          </p:cNvSpPr>
          <p:nvPr>
            <p:ph type="body" sz="quarter" idx="42" hasCustomPrompt="1"/>
          </p:nvPr>
        </p:nvSpPr>
        <p:spPr>
          <a:xfrm>
            <a:off x="5657537" y="1342453"/>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5" name="Text Placeholder 16">
            <a:extLst>
              <a:ext uri="{FF2B5EF4-FFF2-40B4-BE49-F238E27FC236}">
                <a16:creationId xmlns:a16="http://schemas.microsoft.com/office/drawing/2014/main" id="{C8DE1A4D-5BD9-7B1E-3BF3-9F7A171E13DA}"/>
              </a:ext>
            </a:extLst>
          </p:cNvPr>
          <p:cNvSpPr>
            <a:spLocks noGrp="1"/>
          </p:cNvSpPr>
          <p:nvPr>
            <p:ph type="body" sz="quarter" idx="43" hasCustomPrompt="1"/>
          </p:nvPr>
        </p:nvSpPr>
        <p:spPr>
          <a:xfrm>
            <a:off x="4875551" y="4218719"/>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6" name="Text Placeholder 16">
            <a:extLst>
              <a:ext uri="{FF2B5EF4-FFF2-40B4-BE49-F238E27FC236}">
                <a16:creationId xmlns:a16="http://schemas.microsoft.com/office/drawing/2014/main" id="{A8DD5C5E-6577-53E2-F153-ACAA3E1F9D4D}"/>
              </a:ext>
            </a:extLst>
          </p:cNvPr>
          <p:cNvSpPr>
            <a:spLocks noGrp="1"/>
          </p:cNvSpPr>
          <p:nvPr>
            <p:ph type="body" sz="quarter" idx="44" hasCustomPrompt="1"/>
          </p:nvPr>
        </p:nvSpPr>
        <p:spPr>
          <a:xfrm>
            <a:off x="4875551" y="4455618"/>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7" name="Text Placeholder 16">
            <a:extLst>
              <a:ext uri="{FF2B5EF4-FFF2-40B4-BE49-F238E27FC236}">
                <a16:creationId xmlns:a16="http://schemas.microsoft.com/office/drawing/2014/main" id="{14370933-EC01-3F79-0BC0-13F9B3BC6175}"/>
              </a:ext>
            </a:extLst>
          </p:cNvPr>
          <p:cNvSpPr>
            <a:spLocks noGrp="1"/>
          </p:cNvSpPr>
          <p:nvPr>
            <p:ph type="body" sz="quarter" idx="45" hasCustomPrompt="1"/>
          </p:nvPr>
        </p:nvSpPr>
        <p:spPr>
          <a:xfrm>
            <a:off x="7931254" y="5676096"/>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8" name="Text Placeholder 16">
            <a:extLst>
              <a:ext uri="{FF2B5EF4-FFF2-40B4-BE49-F238E27FC236}">
                <a16:creationId xmlns:a16="http://schemas.microsoft.com/office/drawing/2014/main" id="{DC076AB8-D402-074F-04C6-156AC2869D1E}"/>
              </a:ext>
            </a:extLst>
          </p:cNvPr>
          <p:cNvSpPr>
            <a:spLocks noGrp="1"/>
          </p:cNvSpPr>
          <p:nvPr>
            <p:ph type="body" sz="quarter" idx="46" hasCustomPrompt="1"/>
          </p:nvPr>
        </p:nvSpPr>
        <p:spPr>
          <a:xfrm>
            <a:off x="7931254" y="5912995"/>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0" name="Text Placeholder 16">
            <a:extLst>
              <a:ext uri="{FF2B5EF4-FFF2-40B4-BE49-F238E27FC236}">
                <a16:creationId xmlns:a16="http://schemas.microsoft.com/office/drawing/2014/main" id="{D3465750-B4B6-0D2A-26CD-99297EBC4213}"/>
              </a:ext>
            </a:extLst>
          </p:cNvPr>
          <p:cNvSpPr>
            <a:spLocks noGrp="1"/>
          </p:cNvSpPr>
          <p:nvPr>
            <p:ph type="body" sz="quarter" idx="47" hasCustomPrompt="1"/>
          </p:nvPr>
        </p:nvSpPr>
        <p:spPr>
          <a:xfrm>
            <a:off x="10163747" y="40507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1" name="Text Placeholder 16">
            <a:extLst>
              <a:ext uri="{FF2B5EF4-FFF2-40B4-BE49-F238E27FC236}">
                <a16:creationId xmlns:a16="http://schemas.microsoft.com/office/drawing/2014/main" id="{1F4AA006-3B59-5EAA-40B8-4676ECF53D63}"/>
              </a:ext>
            </a:extLst>
          </p:cNvPr>
          <p:cNvSpPr>
            <a:spLocks noGrp="1"/>
          </p:cNvSpPr>
          <p:nvPr>
            <p:ph type="body" sz="quarter" idx="48" hasCustomPrompt="1"/>
          </p:nvPr>
        </p:nvSpPr>
        <p:spPr>
          <a:xfrm>
            <a:off x="10163747" y="42876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3" name="Text Placeholder 16">
            <a:extLst>
              <a:ext uri="{FF2B5EF4-FFF2-40B4-BE49-F238E27FC236}">
                <a16:creationId xmlns:a16="http://schemas.microsoft.com/office/drawing/2014/main" id="{F17B9B67-5907-9254-5465-15FA4CF616A1}"/>
              </a:ext>
            </a:extLst>
          </p:cNvPr>
          <p:cNvSpPr>
            <a:spLocks noGrp="1"/>
          </p:cNvSpPr>
          <p:nvPr>
            <p:ph type="body" sz="quarter" idx="49" hasCustomPrompt="1"/>
          </p:nvPr>
        </p:nvSpPr>
        <p:spPr>
          <a:xfrm>
            <a:off x="9343245" y="10535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4" name="Text Placeholder 16">
            <a:extLst>
              <a:ext uri="{FF2B5EF4-FFF2-40B4-BE49-F238E27FC236}">
                <a16:creationId xmlns:a16="http://schemas.microsoft.com/office/drawing/2014/main" id="{582D4CC7-D6EE-A94C-D84E-4CB3AFF321DF}"/>
              </a:ext>
            </a:extLst>
          </p:cNvPr>
          <p:cNvSpPr>
            <a:spLocks noGrp="1"/>
          </p:cNvSpPr>
          <p:nvPr>
            <p:ph type="body" sz="quarter" idx="50" hasCustomPrompt="1"/>
          </p:nvPr>
        </p:nvSpPr>
        <p:spPr>
          <a:xfrm>
            <a:off x="9343245" y="12904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5" name="Text Placeholder 16">
            <a:extLst>
              <a:ext uri="{FF2B5EF4-FFF2-40B4-BE49-F238E27FC236}">
                <a16:creationId xmlns:a16="http://schemas.microsoft.com/office/drawing/2014/main" id="{89A52E84-C23B-CCDB-A859-952DD2113556}"/>
              </a:ext>
            </a:extLst>
          </p:cNvPr>
          <p:cNvSpPr>
            <a:spLocks noGrp="1"/>
          </p:cNvSpPr>
          <p:nvPr>
            <p:ph type="body" sz="quarter" idx="51" hasCustomPrompt="1"/>
          </p:nvPr>
        </p:nvSpPr>
        <p:spPr>
          <a:xfrm>
            <a:off x="7302500" y="2971800"/>
            <a:ext cx="1358900" cy="2921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6" name="Text Placeholder 16">
            <a:extLst>
              <a:ext uri="{FF2B5EF4-FFF2-40B4-BE49-F238E27FC236}">
                <a16:creationId xmlns:a16="http://schemas.microsoft.com/office/drawing/2014/main" id="{56F698D2-3D2E-A870-F035-37E2571E7AD3}"/>
              </a:ext>
            </a:extLst>
          </p:cNvPr>
          <p:cNvSpPr>
            <a:spLocks noGrp="1"/>
          </p:cNvSpPr>
          <p:nvPr>
            <p:ph type="body" sz="quarter" idx="52" hasCustomPrompt="1"/>
          </p:nvPr>
        </p:nvSpPr>
        <p:spPr>
          <a:xfrm>
            <a:off x="7296150" y="3310299"/>
            <a:ext cx="1371600" cy="423501"/>
          </a:xfrm>
        </p:spPr>
        <p:txBody>
          <a:bodyPr>
            <a:noAutofit/>
          </a:bodyPr>
          <a:lstStyle>
            <a:lvl1pPr marL="0" indent="0" algn="ctr">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Chart Placeholder 9">
            <a:extLst>
              <a:ext uri="{FF2B5EF4-FFF2-40B4-BE49-F238E27FC236}">
                <a16:creationId xmlns:a16="http://schemas.microsoft.com/office/drawing/2014/main" id="{0A4C99DA-F340-BE2E-E748-1C628DCB4AFC}"/>
              </a:ext>
            </a:extLst>
          </p:cNvPr>
          <p:cNvSpPr>
            <a:spLocks noGrp="1"/>
          </p:cNvSpPr>
          <p:nvPr>
            <p:ph type="chart" sz="quarter" idx="53" hasCustomPrompt="1"/>
          </p:nvPr>
        </p:nvSpPr>
        <p:spPr>
          <a:xfrm>
            <a:off x="5006975" y="495300"/>
            <a:ext cx="6640513" cy="5695950"/>
          </a:xfrm>
        </p:spPr>
        <p:txBody>
          <a:bodyPr anchor="ctr">
            <a:normAutofit/>
          </a:bodyPr>
          <a:lstStyle>
            <a:lvl1pPr marL="0" indent="0" algn="ctr">
              <a:buNone/>
              <a:defRPr sz="2000"/>
            </a:lvl1pPr>
          </a:lstStyle>
          <a:p>
            <a:r>
              <a:rPr lang="en-US"/>
              <a:t>Chart</a:t>
            </a:r>
          </a:p>
        </p:txBody>
      </p:sp>
      <p:pic>
        <p:nvPicPr>
          <p:cNvPr id="7" name="Picture 6">
            <a:extLst>
              <a:ext uri="{FF2B5EF4-FFF2-40B4-BE49-F238E27FC236}">
                <a16:creationId xmlns:a16="http://schemas.microsoft.com/office/drawing/2014/main" id="{DE0A4384-D7E7-CB37-6BA6-537E4FFFC1A4}"/>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5E8F9751-8E3E-05F1-6542-ABC467522F9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BC0419B6-41FF-5207-C9E4-388EE75ACA59}"/>
              </a:ext>
            </a:extLst>
          </p:cNvPr>
          <p:cNvSpPr>
            <a:spLocks noGrp="1"/>
          </p:cNvSpPr>
          <p:nvPr>
            <p:ph type="body" sz="quarter" idx="38" hasCustomPrompt="1"/>
          </p:nvPr>
        </p:nvSpPr>
        <p:spPr>
          <a:xfrm>
            <a:off x="1054874" y="2019225"/>
            <a:ext cx="3506852"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8" name="Text Placeholder 16">
            <a:extLst>
              <a:ext uri="{FF2B5EF4-FFF2-40B4-BE49-F238E27FC236}">
                <a16:creationId xmlns:a16="http://schemas.microsoft.com/office/drawing/2014/main" id="{67897561-876C-A911-AEAB-F13A247C7530}"/>
              </a:ext>
            </a:extLst>
          </p:cNvPr>
          <p:cNvSpPr>
            <a:spLocks noGrp="1"/>
          </p:cNvSpPr>
          <p:nvPr>
            <p:ph type="body" sz="quarter" idx="39" hasCustomPrompt="1"/>
          </p:nvPr>
        </p:nvSpPr>
        <p:spPr>
          <a:xfrm>
            <a:off x="1054873" y="3259940"/>
            <a:ext cx="35171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67616FC3-C192-3A0B-BFE7-60321B480A4F}"/>
              </a:ext>
            </a:extLst>
          </p:cNvPr>
          <p:cNvSpPr>
            <a:spLocks noGrp="1"/>
          </p:cNvSpPr>
          <p:nvPr>
            <p:ph type="body" sz="quarter" idx="40" hasCustomPrompt="1"/>
          </p:nvPr>
        </p:nvSpPr>
        <p:spPr>
          <a:xfrm>
            <a:off x="1054874" y="2578845"/>
            <a:ext cx="3496578"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75940369"/>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Highlight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43EFF26-820C-F675-16AE-6C370D759C5B}"/>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B4E4A07B-D024-0D0A-1CE8-DE7530A2CFB3}"/>
              </a:ext>
            </a:extLst>
          </p:cNvPr>
          <p:cNvSpPr/>
          <p:nvPr userDrawn="1"/>
        </p:nvSpPr>
        <p:spPr>
          <a:xfrm>
            <a:off x="10795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20">
            <a:extLst>
              <a:ext uri="{FF2B5EF4-FFF2-40B4-BE49-F238E27FC236}">
                <a16:creationId xmlns:a16="http://schemas.microsoft.com/office/drawing/2014/main" id="{028493FB-8327-5F3E-CC0D-129C9D119452}"/>
              </a:ext>
            </a:extLst>
          </p:cNvPr>
          <p:cNvSpPr>
            <a:spLocks noGrp="1"/>
          </p:cNvSpPr>
          <p:nvPr>
            <p:ph type="pic" sz="quarter" idx="33" hasCustomPrompt="1"/>
          </p:nvPr>
        </p:nvSpPr>
        <p:spPr>
          <a:xfrm>
            <a:off x="14141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0" name="Text Placeholder 15">
            <a:extLst>
              <a:ext uri="{FF2B5EF4-FFF2-40B4-BE49-F238E27FC236}">
                <a16:creationId xmlns:a16="http://schemas.microsoft.com/office/drawing/2014/main" id="{5E8FB5AB-95C8-6A68-A560-2027E2B5A3AA}"/>
              </a:ext>
            </a:extLst>
          </p:cNvPr>
          <p:cNvSpPr>
            <a:spLocks noGrp="1"/>
          </p:cNvSpPr>
          <p:nvPr>
            <p:ph type="body" sz="quarter" idx="29" hasCustomPrompt="1"/>
          </p:nvPr>
        </p:nvSpPr>
        <p:spPr>
          <a:xfrm>
            <a:off x="11984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1" name="Text Placeholder 16">
            <a:extLst>
              <a:ext uri="{FF2B5EF4-FFF2-40B4-BE49-F238E27FC236}">
                <a16:creationId xmlns:a16="http://schemas.microsoft.com/office/drawing/2014/main" id="{FB5741F8-7015-97FA-9320-02022A4F3A35}"/>
              </a:ext>
            </a:extLst>
          </p:cNvPr>
          <p:cNvSpPr>
            <a:spLocks noGrp="1"/>
          </p:cNvSpPr>
          <p:nvPr>
            <p:ph type="body" sz="quarter" idx="15" hasCustomPrompt="1"/>
          </p:nvPr>
        </p:nvSpPr>
        <p:spPr>
          <a:xfrm>
            <a:off x="11984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2" name="Text Placeholder 16">
            <a:extLst>
              <a:ext uri="{FF2B5EF4-FFF2-40B4-BE49-F238E27FC236}">
                <a16:creationId xmlns:a16="http://schemas.microsoft.com/office/drawing/2014/main" id="{CF8E4713-9628-B72A-47EF-844BAFB3CA4F}"/>
              </a:ext>
            </a:extLst>
          </p:cNvPr>
          <p:cNvSpPr>
            <a:spLocks noGrp="1"/>
          </p:cNvSpPr>
          <p:nvPr>
            <p:ph type="body" sz="quarter" idx="30" hasCustomPrompt="1"/>
          </p:nvPr>
        </p:nvSpPr>
        <p:spPr>
          <a:xfrm>
            <a:off x="11984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1" name="Rectangle 10">
            <a:extLst>
              <a:ext uri="{FF2B5EF4-FFF2-40B4-BE49-F238E27FC236}">
                <a16:creationId xmlns:a16="http://schemas.microsoft.com/office/drawing/2014/main" id="{2AD4EF9A-88A5-9488-C9FE-B6C561376EDF}"/>
              </a:ext>
            </a:extLst>
          </p:cNvPr>
          <p:cNvSpPr/>
          <p:nvPr userDrawn="1"/>
        </p:nvSpPr>
        <p:spPr>
          <a:xfrm>
            <a:off x="38100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20">
            <a:extLst>
              <a:ext uri="{FF2B5EF4-FFF2-40B4-BE49-F238E27FC236}">
                <a16:creationId xmlns:a16="http://schemas.microsoft.com/office/drawing/2014/main" id="{C6094B5C-4F89-DDD8-CCF8-0AB9DB9C930E}"/>
              </a:ext>
            </a:extLst>
          </p:cNvPr>
          <p:cNvSpPr>
            <a:spLocks noGrp="1"/>
          </p:cNvSpPr>
          <p:nvPr>
            <p:ph type="pic" sz="quarter" idx="34" hasCustomPrompt="1"/>
          </p:nvPr>
        </p:nvSpPr>
        <p:spPr>
          <a:xfrm>
            <a:off x="41446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Text Placeholder 15">
            <a:extLst>
              <a:ext uri="{FF2B5EF4-FFF2-40B4-BE49-F238E27FC236}">
                <a16:creationId xmlns:a16="http://schemas.microsoft.com/office/drawing/2014/main" id="{22F25D5F-2405-77E8-9E18-8245F9516ED2}"/>
              </a:ext>
            </a:extLst>
          </p:cNvPr>
          <p:cNvSpPr>
            <a:spLocks noGrp="1"/>
          </p:cNvSpPr>
          <p:nvPr>
            <p:ph type="body" sz="quarter" idx="35" hasCustomPrompt="1"/>
          </p:nvPr>
        </p:nvSpPr>
        <p:spPr>
          <a:xfrm>
            <a:off x="39289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15" name="Text Placeholder 16">
            <a:extLst>
              <a:ext uri="{FF2B5EF4-FFF2-40B4-BE49-F238E27FC236}">
                <a16:creationId xmlns:a16="http://schemas.microsoft.com/office/drawing/2014/main" id="{BCE65500-573D-45F9-1550-22BB42722F73}"/>
              </a:ext>
            </a:extLst>
          </p:cNvPr>
          <p:cNvSpPr>
            <a:spLocks noGrp="1"/>
          </p:cNvSpPr>
          <p:nvPr>
            <p:ph type="body" sz="quarter" idx="36" hasCustomPrompt="1"/>
          </p:nvPr>
        </p:nvSpPr>
        <p:spPr>
          <a:xfrm>
            <a:off x="39289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16" name="Text Placeholder 16">
            <a:extLst>
              <a:ext uri="{FF2B5EF4-FFF2-40B4-BE49-F238E27FC236}">
                <a16:creationId xmlns:a16="http://schemas.microsoft.com/office/drawing/2014/main" id="{A6A8C9C1-769B-77B7-6CAC-34A68A8F7F53}"/>
              </a:ext>
            </a:extLst>
          </p:cNvPr>
          <p:cNvSpPr>
            <a:spLocks noGrp="1"/>
          </p:cNvSpPr>
          <p:nvPr>
            <p:ph type="body" sz="quarter" idx="37" hasCustomPrompt="1"/>
          </p:nvPr>
        </p:nvSpPr>
        <p:spPr>
          <a:xfrm>
            <a:off x="39289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Rectangle 16">
            <a:extLst>
              <a:ext uri="{FF2B5EF4-FFF2-40B4-BE49-F238E27FC236}">
                <a16:creationId xmlns:a16="http://schemas.microsoft.com/office/drawing/2014/main" id="{87F4E23E-D8D5-4056-525C-2FE8411E7A46}"/>
              </a:ext>
            </a:extLst>
          </p:cNvPr>
          <p:cNvSpPr/>
          <p:nvPr userDrawn="1"/>
        </p:nvSpPr>
        <p:spPr>
          <a:xfrm>
            <a:off x="65233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Picture Placeholder 20">
            <a:extLst>
              <a:ext uri="{FF2B5EF4-FFF2-40B4-BE49-F238E27FC236}">
                <a16:creationId xmlns:a16="http://schemas.microsoft.com/office/drawing/2014/main" id="{B20656F7-E055-2EFA-F1FE-F13E46CCE5A9}"/>
              </a:ext>
            </a:extLst>
          </p:cNvPr>
          <p:cNvSpPr>
            <a:spLocks noGrp="1"/>
          </p:cNvSpPr>
          <p:nvPr>
            <p:ph type="pic" sz="quarter" idx="38" hasCustomPrompt="1"/>
          </p:nvPr>
        </p:nvSpPr>
        <p:spPr>
          <a:xfrm>
            <a:off x="68580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Text Placeholder 15">
            <a:extLst>
              <a:ext uri="{FF2B5EF4-FFF2-40B4-BE49-F238E27FC236}">
                <a16:creationId xmlns:a16="http://schemas.microsoft.com/office/drawing/2014/main" id="{BE56BD2F-94A8-B728-F697-A77D6F50D610}"/>
              </a:ext>
            </a:extLst>
          </p:cNvPr>
          <p:cNvSpPr>
            <a:spLocks noGrp="1"/>
          </p:cNvSpPr>
          <p:nvPr>
            <p:ph type="body" sz="quarter" idx="39" hasCustomPrompt="1"/>
          </p:nvPr>
        </p:nvSpPr>
        <p:spPr>
          <a:xfrm>
            <a:off x="66423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0" name="Text Placeholder 16">
            <a:extLst>
              <a:ext uri="{FF2B5EF4-FFF2-40B4-BE49-F238E27FC236}">
                <a16:creationId xmlns:a16="http://schemas.microsoft.com/office/drawing/2014/main" id="{517410CD-64BD-DEE5-D219-E5188F25CB35}"/>
              </a:ext>
            </a:extLst>
          </p:cNvPr>
          <p:cNvSpPr>
            <a:spLocks noGrp="1"/>
          </p:cNvSpPr>
          <p:nvPr>
            <p:ph type="body" sz="quarter" idx="40" hasCustomPrompt="1"/>
          </p:nvPr>
        </p:nvSpPr>
        <p:spPr>
          <a:xfrm>
            <a:off x="66423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1" name="Text Placeholder 16">
            <a:extLst>
              <a:ext uri="{FF2B5EF4-FFF2-40B4-BE49-F238E27FC236}">
                <a16:creationId xmlns:a16="http://schemas.microsoft.com/office/drawing/2014/main" id="{E2DF95B5-445C-3C63-B739-76F16029349A}"/>
              </a:ext>
            </a:extLst>
          </p:cNvPr>
          <p:cNvSpPr>
            <a:spLocks noGrp="1"/>
          </p:cNvSpPr>
          <p:nvPr>
            <p:ph type="body" sz="quarter" idx="41" hasCustomPrompt="1"/>
          </p:nvPr>
        </p:nvSpPr>
        <p:spPr>
          <a:xfrm>
            <a:off x="66423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26" name="Rectangle 25">
            <a:extLst>
              <a:ext uri="{FF2B5EF4-FFF2-40B4-BE49-F238E27FC236}">
                <a16:creationId xmlns:a16="http://schemas.microsoft.com/office/drawing/2014/main" id="{DFDFF03C-4616-6C96-109A-D6F630B399BC}"/>
              </a:ext>
            </a:extLst>
          </p:cNvPr>
          <p:cNvSpPr/>
          <p:nvPr userDrawn="1"/>
        </p:nvSpPr>
        <p:spPr>
          <a:xfrm>
            <a:off x="92665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0">
            <a:extLst>
              <a:ext uri="{FF2B5EF4-FFF2-40B4-BE49-F238E27FC236}">
                <a16:creationId xmlns:a16="http://schemas.microsoft.com/office/drawing/2014/main" id="{5FE173F5-6834-3099-2D0E-769E780236AD}"/>
              </a:ext>
            </a:extLst>
          </p:cNvPr>
          <p:cNvSpPr>
            <a:spLocks noGrp="1"/>
          </p:cNvSpPr>
          <p:nvPr>
            <p:ph type="pic" sz="quarter" idx="42" hasCustomPrompt="1"/>
          </p:nvPr>
        </p:nvSpPr>
        <p:spPr>
          <a:xfrm>
            <a:off x="96012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8" name="Text Placeholder 15">
            <a:extLst>
              <a:ext uri="{FF2B5EF4-FFF2-40B4-BE49-F238E27FC236}">
                <a16:creationId xmlns:a16="http://schemas.microsoft.com/office/drawing/2014/main" id="{0B6C6120-32E3-110C-2250-9B03A4FFB2C8}"/>
              </a:ext>
            </a:extLst>
          </p:cNvPr>
          <p:cNvSpPr>
            <a:spLocks noGrp="1"/>
          </p:cNvSpPr>
          <p:nvPr>
            <p:ph type="body" sz="quarter" idx="43" hasCustomPrompt="1"/>
          </p:nvPr>
        </p:nvSpPr>
        <p:spPr>
          <a:xfrm>
            <a:off x="93855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3" name="Text Placeholder 16">
            <a:extLst>
              <a:ext uri="{FF2B5EF4-FFF2-40B4-BE49-F238E27FC236}">
                <a16:creationId xmlns:a16="http://schemas.microsoft.com/office/drawing/2014/main" id="{18743627-0E88-70D4-1921-AB4F2FBC6086}"/>
              </a:ext>
            </a:extLst>
          </p:cNvPr>
          <p:cNvSpPr>
            <a:spLocks noGrp="1"/>
          </p:cNvSpPr>
          <p:nvPr>
            <p:ph type="body" sz="quarter" idx="44" hasCustomPrompt="1"/>
          </p:nvPr>
        </p:nvSpPr>
        <p:spPr>
          <a:xfrm>
            <a:off x="93855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4" name="Text Placeholder 16">
            <a:extLst>
              <a:ext uri="{FF2B5EF4-FFF2-40B4-BE49-F238E27FC236}">
                <a16:creationId xmlns:a16="http://schemas.microsoft.com/office/drawing/2014/main" id="{24ACD730-F053-9448-DCB7-5B0687EC534B}"/>
              </a:ext>
            </a:extLst>
          </p:cNvPr>
          <p:cNvSpPr>
            <a:spLocks noGrp="1"/>
          </p:cNvSpPr>
          <p:nvPr>
            <p:ph type="body" sz="quarter" idx="45" hasCustomPrompt="1"/>
          </p:nvPr>
        </p:nvSpPr>
        <p:spPr>
          <a:xfrm>
            <a:off x="93855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4" name="TextBox 3">
            <a:extLst>
              <a:ext uri="{FF2B5EF4-FFF2-40B4-BE49-F238E27FC236}">
                <a16:creationId xmlns:a16="http://schemas.microsoft.com/office/drawing/2014/main" id="{54155C1C-2C7F-017B-3771-617C2104DFD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1F0B776-9FED-CFDC-FBBE-9FBAFB7BF1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65F2ACDF-A2F1-F3E4-DBA2-94DCD5CC959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95250192"/>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Highlight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E15E4-B122-D821-BF7F-C2D647EDAA98}"/>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E4A07B-D024-0D0A-1CE8-DE7530A2CFB3}"/>
              </a:ext>
            </a:extLst>
          </p:cNvPr>
          <p:cNvSpPr/>
          <p:nvPr userDrawn="1"/>
        </p:nvSpPr>
        <p:spPr>
          <a:xfrm>
            <a:off x="108585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7162609B-AE70-4B7A-3501-DD85CDDDC8B6}"/>
              </a:ext>
            </a:extLst>
          </p:cNvPr>
          <p:cNvSpPr>
            <a:spLocks noGrp="1"/>
          </p:cNvSpPr>
          <p:nvPr>
            <p:ph type="pic" sz="quarter" idx="46" hasCustomPrompt="1"/>
          </p:nvPr>
        </p:nvSpPr>
        <p:spPr>
          <a:xfrm>
            <a:off x="108585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15">
            <a:extLst>
              <a:ext uri="{FF2B5EF4-FFF2-40B4-BE49-F238E27FC236}">
                <a16:creationId xmlns:a16="http://schemas.microsoft.com/office/drawing/2014/main" id="{204B77FD-728F-BC8F-C92D-7D5DA5FA98CE}"/>
              </a:ext>
            </a:extLst>
          </p:cNvPr>
          <p:cNvSpPr>
            <a:spLocks noGrp="1"/>
          </p:cNvSpPr>
          <p:nvPr>
            <p:ph type="body" sz="quarter" idx="29" hasCustomPrompt="1"/>
          </p:nvPr>
        </p:nvSpPr>
        <p:spPr>
          <a:xfrm>
            <a:off x="119846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6" name="Text Placeholder 16">
            <a:extLst>
              <a:ext uri="{FF2B5EF4-FFF2-40B4-BE49-F238E27FC236}">
                <a16:creationId xmlns:a16="http://schemas.microsoft.com/office/drawing/2014/main" id="{132BC1B8-5E19-45BC-7892-88087C5CB9FB}"/>
              </a:ext>
            </a:extLst>
          </p:cNvPr>
          <p:cNvSpPr>
            <a:spLocks noGrp="1"/>
          </p:cNvSpPr>
          <p:nvPr>
            <p:ph type="body" sz="quarter" idx="15" hasCustomPrompt="1"/>
          </p:nvPr>
        </p:nvSpPr>
        <p:spPr>
          <a:xfrm>
            <a:off x="119846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7" name="Text Placeholder 16">
            <a:extLst>
              <a:ext uri="{FF2B5EF4-FFF2-40B4-BE49-F238E27FC236}">
                <a16:creationId xmlns:a16="http://schemas.microsoft.com/office/drawing/2014/main" id="{BC9F8C5E-FDFC-E65D-C1FC-0A86DA424CBD}"/>
              </a:ext>
            </a:extLst>
          </p:cNvPr>
          <p:cNvSpPr>
            <a:spLocks noGrp="1"/>
          </p:cNvSpPr>
          <p:nvPr>
            <p:ph type="body" sz="quarter" idx="30" hasCustomPrompt="1"/>
          </p:nvPr>
        </p:nvSpPr>
        <p:spPr>
          <a:xfrm>
            <a:off x="119846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6" name="Rectangle 15">
            <a:extLst>
              <a:ext uri="{FF2B5EF4-FFF2-40B4-BE49-F238E27FC236}">
                <a16:creationId xmlns:a16="http://schemas.microsoft.com/office/drawing/2014/main" id="{2DD4377E-B898-4E6C-2B50-330CF6E6ED8B}"/>
              </a:ext>
            </a:extLst>
          </p:cNvPr>
          <p:cNvSpPr/>
          <p:nvPr userDrawn="1"/>
        </p:nvSpPr>
        <p:spPr>
          <a:xfrm>
            <a:off x="381246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8">
            <a:extLst>
              <a:ext uri="{FF2B5EF4-FFF2-40B4-BE49-F238E27FC236}">
                <a16:creationId xmlns:a16="http://schemas.microsoft.com/office/drawing/2014/main" id="{A6BC6BF4-DA3B-C7AF-DBA2-BF6BE3FBBE51}"/>
              </a:ext>
            </a:extLst>
          </p:cNvPr>
          <p:cNvSpPr>
            <a:spLocks noGrp="1"/>
          </p:cNvSpPr>
          <p:nvPr>
            <p:ph type="pic" sz="quarter" idx="47" hasCustomPrompt="1"/>
          </p:nvPr>
        </p:nvSpPr>
        <p:spPr>
          <a:xfrm>
            <a:off x="3812460" y="1554251"/>
            <a:ext cx="2391490"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6" name="Text Placeholder 15">
            <a:extLst>
              <a:ext uri="{FF2B5EF4-FFF2-40B4-BE49-F238E27FC236}">
                <a16:creationId xmlns:a16="http://schemas.microsoft.com/office/drawing/2014/main" id="{F211FA6A-4FE9-3CA6-0158-B9143C431655}"/>
              </a:ext>
            </a:extLst>
          </p:cNvPr>
          <p:cNvSpPr>
            <a:spLocks noGrp="1"/>
          </p:cNvSpPr>
          <p:nvPr>
            <p:ph type="body" sz="quarter" idx="48" hasCustomPrompt="1"/>
          </p:nvPr>
        </p:nvSpPr>
        <p:spPr>
          <a:xfrm>
            <a:off x="392507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7" name="Text Placeholder 16">
            <a:extLst>
              <a:ext uri="{FF2B5EF4-FFF2-40B4-BE49-F238E27FC236}">
                <a16:creationId xmlns:a16="http://schemas.microsoft.com/office/drawing/2014/main" id="{68F208FD-0CC5-BD51-C25A-759808FAC63A}"/>
              </a:ext>
            </a:extLst>
          </p:cNvPr>
          <p:cNvSpPr>
            <a:spLocks noGrp="1"/>
          </p:cNvSpPr>
          <p:nvPr>
            <p:ph type="body" sz="quarter" idx="49" hasCustomPrompt="1"/>
          </p:nvPr>
        </p:nvSpPr>
        <p:spPr>
          <a:xfrm>
            <a:off x="392507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8" name="Text Placeholder 16">
            <a:extLst>
              <a:ext uri="{FF2B5EF4-FFF2-40B4-BE49-F238E27FC236}">
                <a16:creationId xmlns:a16="http://schemas.microsoft.com/office/drawing/2014/main" id="{57579927-77FE-183A-6A2D-B26D25DDF412}"/>
              </a:ext>
            </a:extLst>
          </p:cNvPr>
          <p:cNvSpPr>
            <a:spLocks noGrp="1"/>
          </p:cNvSpPr>
          <p:nvPr>
            <p:ph type="body" sz="quarter" idx="50" hasCustomPrompt="1"/>
          </p:nvPr>
        </p:nvSpPr>
        <p:spPr>
          <a:xfrm>
            <a:off x="392507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3" name="Rectangle 32">
            <a:extLst>
              <a:ext uri="{FF2B5EF4-FFF2-40B4-BE49-F238E27FC236}">
                <a16:creationId xmlns:a16="http://schemas.microsoft.com/office/drawing/2014/main" id="{05A4ACE6-EF6D-7B80-1C88-8A03339223EC}"/>
              </a:ext>
            </a:extLst>
          </p:cNvPr>
          <p:cNvSpPr/>
          <p:nvPr userDrawn="1"/>
        </p:nvSpPr>
        <p:spPr>
          <a:xfrm>
            <a:off x="655812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Picture Placeholder 8">
            <a:extLst>
              <a:ext uri="{FF2B5EF4-FFF2-40B4-BE49-F238E27FC236}">
                <a16:creationId xmlns:a16="http://schemas.microsoft.com/office/drawing/2014/main" id="{0BBE48BF-8921-44AB-91AF-218B7C27FDC4}"/>
              </a:ext>
            </a:extLst>
          </p:cNvPr>
          <p:cNvSpPr>
            <a:spLocks noGrp="1"/>
          </p:cNvSpPr>
          <p:nvPr>
            <p:ph type="pic" sz="quarter" idx="51" hasCustomPrompt="1"/>
          </p:nvPr>
        </p:nvSpPr>
        <p:spPr>
          <a:xfrm>
            <a:off x="655812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69D43202-5CAB-9EC4-03A8-903CB73DD17A}"/>
              </a:ext>
            </a:extLst>
          </p:cNvPr>
          <p:cNvSpPr>
            <a:spLocks noGrp="1"/>
          </p:cNvSpPr>
          <p:nvPr>
            <p:ph type="body" sz="quarter" idx="52" hasCustomPrompt="1"/>
          </p:nvPr>
        </p:nvSpPr>
        <p:spPr>
          <a:xfrm>
            <a:off x="667073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7" name="Text Placeholder 16">
            <a:extLst>
              <a:ext uri="{FF2B5EF4-FFF2-40B4-BE49-F238E27FC236}">
                <a16:creationId xmlns:a16="http://schemas.microsoft.com/office/drawing/2014/main" id="{F23B254D-A37E-9B32-E35F-447CE829AA89}"/>
              </a:ext>
            </a:extLst>
          </p:cNvPr>
          <p:cNvSpPr>
            <a:spLocks noGrp="1"/>
          </p:cNvSpPr>
          <p:nvPr>
            <p:ph type="body" sz="quarter" idx="53" hasCustomPrompt="1"/>
          </p:nvPr>
        </p:nvSpPr>
        <p:spPr>
          <a:xfrm>
            <a:off x="667073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8" name="Text Placeholder 16">
            <a:extLst>
              <a:ext uri="{FF2B5EF4-FFF2-40B4-BE49-F238E27FC236}">
                <a16:creationId xmlns:a16="http://schemas.microsoft.com/office/drawing/2014/main" id="{74389661-D8C4-AB3A-A8DB-F4F5804BA98B}"/>
              </a:ext>
            </a:extLst>
          </p:cNvPr>
          <p:cNvSpPr>
            <a:spLocks noGrp="1"/>
          </p:cNvSpPr>
          <p:nvPr>
            <p:ph type="body" sz="quarter" idx="54" hasCustomPrompt="1"/>
          </p:nvPr>
        </p:nvSpPr>
        <p:spPr>
          <a:xfrm>
            <a:off x="667073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9" name="Rectangle 38">
            <a:extLst>
              <a:ext uri="{FF2B5EF4-FFF2-40B4-BE49-F238E27FC236}">
                <a16:creationId xmlns:a16="http://schemas.microsoft.com/office/drawing/2014/main" id="{76CBDBC3-6637-2EEC-7270-F293240304C2}"/>
              </a:ext>
            </a:extLst>
          </p:cNvPr>
          <p:cNvSpPr/>
          <p:nvPr userDrawn="1"/>
        </p:nvSpPr>
        <p:spPr>
          <a:xfrm>
            <a:off x="930378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Picture Placeholder 8">
            <a:extLst>
              <a:ext uri="{FF2B5EF4-FFF2-40B4-BE49-F238E27FC236}">
                <a16:creationId xmlns:a16="http://schemas.microsoft.com/office/drawing/2014/main" id="{DAE9BE50-B137-D2EE-EAC5-39B68ADDA8F4}"/>
              </a:ext>
            </a:extLst>
          </p:cNvPr>
          <p:cNvSpPr>
            <a:spLocks noGrp="1"/>
          </p:cNvSpPr>
          <p:nvPr>
            <p:ph type="pic" sz="quarter" idx="55" hasCustomPrompt="1"/>
          </p:nvPr>
        </p:nvSpPr>
        <p:spPr>
          <a:xfrm>
            <a:off x="930378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2" name="Text Placeholder 15">
            <a:extLst>
              <a:ext uri="{FF2B5EF4-FFF2-40B4-BE49-F238E27FC236}">
                <a16:creationId xmlns:a16="http://schemas.microsoft.com/office/drawing/2014/main" id="{5ACAA000-2AA6-CEF9-F641-895DDFE38B1C}"/>
              </a:ext>
            </a:extLst>
          </p:cNvPr>
          <p:cNvSpPr>
            <a:spLocks noGrp="1"/>
          </p:cNvSpPr>
          <p:nvPr>
            <p:ph type="body" sz="quarter" idx="56" hasCustomPrompt="1"/>
          </p:nvPr>
        </p:nvSpPr>
        <p:spPr>
          <a:xfrm>
            <a:off x="941639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46" name="Text Placeholder 16">
            <a:extLst>
              <a:ext uri="{FF2B5EF4-FFF2-40B4-BE49-F238E27FC236}">
                <a16:creationId xmlns:a16="http://schemas.microsoft.com/office/drawing/2014/main" id="{5A342A98-053F-BABE-32C8-6446F9BB7B0C}"/>
              </a:ext>
            </a:extLst>
          </p:cNvPr>
          <p:cNvSpPr>
            <a:spLocks noGrp="1"/>
          </p:cNvSpPr>
          <p:nvPr>
            <p:ph type="body" sz="quarter" idx="57" hasCustomPrompt="1"/>
          </p:nvPr>
        </p:nvSpPr>
        <p:spPr>
          <a:xfrm>
            <a:off x="941639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47" name="Text Placeholder 16">
            <a:extLst>
              <a:ext uri="{FF2B5EF4-FFF2-40B4-BE49-F238E27FC236}">
                <a16:creationId xmlns:a16="http://schemas.microsoft.com/office/drawing/2014/main" id="{185C0E84-4504-547A-FAC8-AE185BDCB84F}"/>
              </a:ext>
            </a:extLst>
          </p:cNvPr>
          <p:cNvSpPr>
            <a:spLocks noGrp="1"/>
          </p:cNvSpPr>
          <p:nvPr>
            <p:ph type="body" sz="quarter" idx="58" hasCustomPrompt="1"/>
          </p:nvPr>
        </p:nvSpPr>
        <p:spPr>
          <a:xfrm>
            <a:off x="941639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Text Placeholder 15">
            <a:extLst>
              <a:ext uri="{FF2B5EF4-FFF2-40B4-BE49-F238E27FC236}">
                <a16:creationId xmlns:a16="http://schemas.microsoft.com/office/drawing/2014/main" id="{9E41053C-BEFC-003C-846D-F5BEC52F3DB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8" name="Straight Connector 17">
            <a:extLst>
              <a:ext uri="{FF2B5EF4-FFF2-40B4-BE49-F238E27FC236}">
                <a16:creationId xmlns:a16="http://schemas.microsoft.com/office/drawing/2014/main" id="{8846E8C7-8454-1719-E5F9-5B1C6C1C8316}"/>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70465AF8-16AA-4FF7-958E-14089EEBD5E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 name="Text Placeholder 16">
            <a:extLst>
              <a:ext uri="{FF2B5EF4-FFF2-40B4-BE49-F238E27FC236}">
                <a16:creationId xmlns:a16="http://schemas.microsoft.com/office/drawing/2014/main" id="{FAFD12BB-AE70-B444-A586-E7ED47C40982}"/>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 name="Text Placeholder 16">
            <a:extLst>
              <a:ext uri="{FF2B5EF4-FFF2-40B4-BE49-F238E27FC236}">
                <a16:creationId xmlns:a16="http://schemas.microsoft.com/office/drawing/2014/main" id="{F52014E0-78FE-D43E-8BD9-1551D70C715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58137575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Highlight Slide 3">
    <p:bg>
      <p:bgPr>
        <a:gradFill>
          <a:gsLst>
            <a:gs pos="87000">
              <a:srgbClr val="263765"/>
            </a:gs>
            <a:gs pos="0">
              <a:srgbClr val="0A5EA4"/>
            </a:gs>
          </a:gsLst>
          <a:lin ang="12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5" name="Picture Placeholder 20">
            <a:extLst>
              <a:ext uri="{FF2B5EF4-FFF2-40B4-BE49-F238E27FC236}">
                <a16:creationId xmlns:a16="http://schemas.microsoft.com/office/drawing/2014/main" id="{4602D244-9F3D-3D54-54FE-929C77AA98A5}"/>
              </a:ext>
            </a:extLst>
          </p:cNvPr>
          <p:cNvSpPr>
            <a:spLocks noGrp="1"/>
          </p:cNvSpPr>
          <p:nvPr>
            <p:ph type="pic" sz="quarter" idx="33" hasCustomPrompt="1"/>
          </p:nvPr>
        </p:nvSpPr>
        <p:spPr>
          <a:xfrm>
            <a:off x="1337958"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27" name="Text Placeholder 15">
            <a:extLst>
              <a:ext uri="{FF2B5EF4-FFF2-40B4-BE49-F238E27FC236}">
                <a16:creationId xmlns:a16="http://schemas.microsoft.com/office/drawing/2014/main" id="{1E8A7B49-6A61-9AFB-8E58-BA5F962120CE}"/>
              </a:ext>
            </a:extLst>
          </p:cNvPr>
          <p:cNvSpPr>
            <a:spLocks noGrp="1"/>
          </p:cNvSpPr>
          <p:nvPr>
            <p:ph type="body" sz="quarter" idx="29" hasCustomPrompt="1"/>
          </p:nvPr>
        </p:nvSpPr>
        <p:spPr>
          <a:xfrm>
            <a:off x="3318621"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D660C309-4D64-A0FB-E210-C39CB64C82AC}"/>
              </a:ext>
            </a:extLst>
          </p:cNvPr>
          <p:cNvSpPr>
            <a:spLocks noGrp="1"/>
          </p:cNvSpPr>
          <p:nvPr>
            <p:ph type="body" sz="quarter" idx="15" hasCustomPrompt="1"/>
          </p:nvPr>
        </p:nvSpPr>
        <p:spPr>
          <a:xfrm>
            <a:off x="3318621"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3" name="Text Placeholder 16">
            <a:extLst>
              <a:ext uri="{FF2B5EF4-FFF2-40B4-BE49-F238E27FC236}">
                <a16:creationId xmlns:a16="http://schemas.microsoft.com/office/drawing/2014/main" id="{A60233DF-3EC2-93FD-6053-F45D3028ED29}"/>
              </a:ext>
            </a:extLst>
          </p:cNvPr>
          <p:cNvSpPr>
            <a:spLocks noGrp="1"/>
          </p:cNvSpPr>
          <p:nvPr>
            <p:ph type="body" sz="quarter" idx="30" hasCustomPrompt="1"/>
          </p:nvPr>
        </p:nvSpPr>
        <p:spPr>
          <a:xfrm>
            <a:off x="3318621"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4" name="Picture Placeholder 20">
            <a:extLst>
              <a:ext uri="{FF2B5EF4-FFF2-40B4-BE49-F238E27FC236}">
                <a16:creationId xmlns:a16="http://schemas.microsoft.com/office/drawing/2014/main" id="{7283DB79-8724-61E8-0514-81FECBF02761}"/>
              </a:ext>
            </a:extLst>
          </p:cNvPr>
          <p:cNvSpPr>
            <a:spLocks noGrp="1"/>
          </p:cNvSpPr>
          <p:nvPr>
            <p:ph type="pic" sz="quarter" idx="34" hasCustomPrompt="1"/>
          </p:nvPr>
        </p:nvSpPr>
        <p:spPr>
          <a:xfrm>
            <a:off x="6477000"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2EDEA950-CE3C-D7F8-97A5-DF38A2069D2B}"/>
              </a:ext>
            </a:extLst>
          </p:cNvPr>
          <p:cNvSpPr>
            <a:spLocks noGrp="1"/>
          </p:cNvSpPr>
          <p:nvPr>
            <p:ph type="body" sz="quarter" idx="35" hasCustomPrompt="1"/>
          </p:nvPr>
        </p:nvSpPr>
        <p:spPr>
          <a:xfrm>
            <a:off x="8457663"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7" name="Text Placeholder 16">
            <a:extLst>
              <a:ext uri="{FF2B5EF4-FFF2-40B4-BE49-F238E27FC236}">
                <a16:creationId xmlns:a16="http://schemas.microsoft.com/office/drawing/2014/main" id="{C44C1378-7562-3D67-4E23-5F91E1060209}"/>
              </a:ext>
            </a:extLst>
          </p:cNvPr>
          <p:cNvSpPr>
            <a:spLocks noGrp="1"/>
          </p:cNvSpPr>
          <p:nvPr>
            <p:ph type="body" sz="quarter" idx="36" hasCustomPrompt="1"/>
          </p:nvPr>
        </p:nvSpPr>
        <p:spPr>
          <a:xfrm>
            <a:off x="8457663"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8" name="Text Placeholder 16">
            <a:extLst>
              <a:ext uri="{FF2B5EF4-FFF2-40B4-BE49-F238E27FC236}">
                <a16:creationId xmlns:a16="http://schemas.microsoft.com/office/drawing/2014/main" id="{32E27C01-43D5-4F0C-F220-29BA634C9269}"/>
              </a:ext>
            </a:extLst>
          </p:cNvPr>
          <p:cNvSpPr>
            <a:spLocks noGrp="1"/>
          </p:cNvSpPr>
          <p:nvPr>
            <p:ph type="body" sz="quarter" idx="37" hasCustomPrompt="1"/>
          </p:nvPr>
        </p:nvSpPr>
        <p:spPr>
          <a:xfrm>
            <a:off x="8457663"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9" name="Picture Placeholder 20">
            <a:extLst>
              <a:ext uri="{FF2B5EF4-FFF2-40B4-BE49-F238E27FC236}">
                <a16:creationId xmlns:a16="http://schemas.microsoft.com/office/drawing/2014/main" id="{96F53DD3-245A-DED7-C095-21FF9BD9FE92}"/>
              </a:ext>
            </a:extLst>
          </p:cNvPr>
          <p:cNvSpPr>
            <a:spLocks noGrp="1"/>
          </p:cNvSpPr>
          <p:nvPr>
            <p:ph type="pic" sz="quarter" idx="38" hasCustomPrompt="1"/>
          </p:nvPr>
        </p:nvSpPr>
        <p:spPr>
          <a:xfrm>
            <a:off x="1337958"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0" name="Text Placeholder 15">
            <a:extLst>
              <a:ext uri="{FF2B5EF4-FFF2-40B4-BE49-F238E27FC236}">
                <a16:creationId xmlns:a16="http://schemas.microsoft.com/office/drawing/2014/main" id="{0A8BBA8D-CFA6-A9A4-B6E5-4C8F55CF019F}"/>
              </a:ext>
            </a:extLst>
          </p:cNvPr>
          <p:cNvSpPr>
            <a:spLocks noGrp="1"/>
          </p:cNvSpPr>
          <p:nvPr>
            <p:ph type="body" sz="quarter" idx="39" hasCustomPrompt="1"/>
          </p:nvPr>
        </p:nvSpPr>
        <p:spPr>
          <a:xfrm>
            <a:off x="3318621"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2" name="Text Placeholder 16">
            <a:extLst>
              <a:ext uri="{FF2B5EF4-FFF2-40B4-BE49-F238E27FC236}">
                <a16:creationId xmlns:a16="http://schemas.microsoft.com/office/drawing/2014/main" id="{32596372-197E-5763-8F97-1118931E9B47}"/>
              </a:ext>
            </a:extLst>
          </p:cNvPr>
          <p:cNvSpPr>
            <a:spLocks noGrp="1"/>
          </p:cNvSpPr>
          <p:nvPr>
            <p:ph type="body" sz="quarter" idx="40" hasCustomPrompt="1"/>
          </p:nvPr>
        </p:nvSpPr>
        <p:spPr>
          <a:xfrm>
            <a:off x="3318621"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46" name="Text Placeholder 16">
            <a:extLst>
              <a:ext uri="{FF2B5EF4-FFF2-40B4-BE49-F238E27FC236}">
                <a16:creationId xmlns:a16="http://schemas.microsoft.com/office/drawing/2014/main" id="{1C04461E-AC52-2ADD-EFD0-B3756D6F6199}"/>
              </a:ext>
            </a:extLst>
          </p:cNvPr>
          <p:cNvSpPr>
            <a:spLocks noGrp="1"/>
          </p:cNvSpPr>
          <p:nvPr>
            <p:ph type="body" sz="quarter" idx="41" hasCustomPrompt="1"/>
          </p:nvPr>
        </p:nvSpPr>
        <p:spPr>
          <a:xfrm>
            <a:off x="3318621"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47" name="Picture Placeholder 20">
            <a:extLst>
              <a:ext uri="{FF2B5EF4-FFF2-40B4-BE49-F238E27FC236}">
                <a16:creationId xmlns:a16="http://schemas.microsoft.com/office/drawing/2014/main" id="{18B75471-1F6E-5333-6F40-3A29992384D8}"/>
              </a:ext>
            </a:extLst>
          </p:cNvPr>
          <p:cNvSpPr>
            <a:spLocks noGrp="1"/>
          </p:cNvSpPr>
          <p:nvPr>
            <p:ph type="pic" sz="quarter" idx="42" hasCustomPrompt="1"/>
          </p:nvPr>
        </p:nvSpPr>
        <p:spPr>
          <a:xfrm>
            <a:off x="6477000"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8" name="Text Placeholder 15">
            <a:extLst>
              <a:ext uri="{FF2B5EF4-FFF2-40B4-BE49-F238E27FC236}">
                <a16:creationId xmlns:a16="http://schemas.microsoft.com/office/drawing/2014/main" id="{6E48ED58-C504-F347-A238-0D4E39535F62}"/>
              </a:ext>
            </a:extLst>
          </p:cNvPr>
          <p:cNvSpPr>
            <a:spLocks noGrp="1"/>
          </p:cNvSpPr>
          <p:nvPr>
            <p:ph type="body" sz="quarter" idx="43" hasCustomPrompt="1"/>
          </p:nvPr>
        </p:nvSpPr>
        <p:spPr>
          <a:xfrm>
            <a:off x="8457663"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9" name="Text Placeholder 16">
            <a:extLst>
              <a:ext uri="{FF2B5EF4-FFF2-40B4-BE49-F238E27FC236}">
                <a16:creationId xmlns:a16="http://schemas.microsoft.com/office/drawing/2014/main" id="{9BAF3029-A2AA-CDC6-F1FE-E038FB58BB19}"/>
              </a:ext>
            </a:extLst>
          </p:cNvPr>
          <p:cNvSpPr>
            <a:spLocks noGrp="1"/>
          </p:cNvSpPr>
          <p:nvPr>
            <p:ph type="body" sz="quarter" idx="44" hasCustomPrompt="1"/>
          </p:nvPr>
        </p:nvSpPr>
        <p:spPr>
          <a:xfrm>
            <a:off x="8457663"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50" name="Text Placeholder 16">
            <a:extLst>
              <a:ext uri="{FF2B5EF4-FFF2-40B4-BE49-F238E27FC236}">
                <a16:creationId xmlns:a16="http://schemas.microsoft.com/office/drawing/2014/main" id="{7A01EF0D-C211-7B9D-5642-68F2B3FDDB61}"/>
              </a:ext>
            </a:extLst>
          </p:cNvPr>
          <p:cNvSpPr>
            <a:spLocks noGrp="1"/>
          </p:cNvSpPr>
          <p:nvPr>
            <p:ph type="body" sz="quarter" idx="45" hasCustomPrompt="1"/>
          </p:nvPr>
        </p:nvSpPr>
        <p:spPr>
          <a:xfrm>
            <a:off x="8457663"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2" name="TextBox 1">
            <a:extLst>
              <a:ext uri="{FF2B5EF4-FFF2-40B4-BE49-F238E27FC236}">
                <a16:creationId xmlns:a16="http://schemas.microsoft.com/office/drawing/2014/main" id="{1086D285-2B25-05AA-451B-863A9404B4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 name="Text Placeholder 4">
            <a:extLst>
              <a:ext uri="{FF2B5EF4-FFF2-40B4-BE49-F238E27FC236}">
                <a16:creationId xmlns:a16="http://schemas.microsoft.com/office/drawing/2014/main" id="{5ADC3F18-01B1-60C9-2787-97A8712E4118}"/>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 name="Text Placeholder 16">
            <a:extLst>
              <a:ext uri="{FF2B5EF4-FFF2-40B4-BE49-F238E27FC236}">
                <a16:creationId xmlns:a16="http://schemas.microsoft.com/office/drawing/2014/main" id="{9D4BCA53-F5FF-B453-B603-84C380CA82C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4B95A07-248F-0AFC-6D19-BEBC7C97F68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92670289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Highlight Slide 4">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18BE39-25DF-A2A3-EB0C-779130B107D7}"/>
              </a:ext>
            </a:extLst>
          </p:cNvPr>
          <p:cNvSpPr/>
          <p:nvPr userDrawn="1"/>
        </p:nvSpPr>
        <p:spPr>
          <a:xfrm>
            <a:off x="0" y="0"/>
            <a:ext cx="12192000" cy="5164111"/>
          </a:xfrm>
          <a:prstGeom prst="rect">
            <a:avLst/>
          </a:prstGeom>
          <a:gradFill>
            <a:gsLst>
              <a:gs pos="81000">
                <a:srgbClr val="114E8A">
                  <a:lumMod val="84000"/>
                </a:srgbClr>
              </a:gs>
              <a:gs pos="44000">
                <a:srgbClr val="263765"/>
              </a:gs>
              <a:gs pos="99000">
                <a:srgbClr val="0061A8">
                  <a:lumMod val="80509"/>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Text Placeholder 16">
            <a:extLst>
              <a:ext uri="{FF2B5EF4-FFF2-40B4-BE49-F238E27FC236}">
                <a16:creationId xmlns:a16="http://schemas.microsoft.com/office/drawing/2014/main" id="{865C3B73-7524-64B3-3778-3B1A38A1488C}"/>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591E5087-8B8A-1C56-2F81-BA6DB77331CF}"/>
              </a:ext>
            </a:extLst>
          </p:cNvPr>
          <p:cNvSpPr>
            <a:spLocks noGrp="1"/>
          </p:cNvSpPr>
          <p:nvPr>
            <p:ph type="body" sz="quarter" idx="39" hasCustomPrompt="1"/>
          </p:nvPr>
        </p:nvSpPr>
        <p:spPr>
          <a:xfrm>
            <a:off x="1092972" y="2040740"/>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32113D7-6759-1707-A279-3D065D48F536}"/>
              </a:ext>
            </a:extLst>
          </p:cNvPr>
          <p:cNvSpPr>
            <a:spLocks noGrp="1"/>
          </p:cNvSpPr>
          <p:nvPr>
            <p:ph type="body" sz="quarter" idx="40" hasCustomPrompt="1"/>
          </p:nvPr>
        </p:nvSpPr>
        <p:spPr>
          <a:xfrm>
            <a:off x="1092974" y="1346945"/>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5E3CFCAA-81B6-C405-07D1-E418546E9336}"/>
              </a:ext>
            </a:extLst>
          </p:cNvPr>
          <p:cNvSpPr>
            <a:spLocks noGrp="1"/>
          </p:cNvSpPr>
          <p:nvPr>
            <p:ph type="body" sz="quarter" idx="41" hasCustomPrompt="1"/>
          </p:nvPr>
        </p:nvSpPr>
        <p:spPr>
          <a:xfrm>
            <a:off x="51943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6" name="Text Placeholder 16">
            <a:extLst>
              <a:ext uri="{FF2B5EF4-FFF2-40B4-BE49-F238E27FC236}">
                <a16:creationId xmlns:a16="http://schemas.microsoft.com/office/drawing/2014/main" id="{F79636A1-7D98-BB52-3935-AA21436B2C1D}"/>
              </a:ext>
            </a:extLst>
          </p:cNvPr>
          <p:cNvSpPr>
            <a:spLocks noGrp="1"/>
          </p:cNvSpPr>
          <p:nvPr>
            <p:ph type="body" sz="quarter" idx="42" hasCustomPrompt="1"/>
          </p:nvPr>
        </p:nvSpPr>
        <p:spPr>
          <a:xfrm>
            <a:off x="51943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360903E5-4157-3298-5675-C31B7EBDE3DC}"/>
              </a:ext>
            </a:extLst>
          </p:cNvPr>
          <p:cNvSpPr>
            <a:spLocks noGrp="1"/>
          </p:cNvSpPr>
          <p:nvPr>
            <p:ph type="body" sz="quarter" idx="43" hasCustomPrompt="1"/>
          </p:nvPr>
        </p:nvSpPr>
        <p:spPr>
          <a:xfrm>
            <a:off x="52070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2" name="Text Placeholder 16">
            <a:extLst>
              <a:ext uri="{FF2B5EF4-FFF2-40B4-BE49-F238E27FC236}">
                <a16:creationId xmlns:a16="http://schemas.microsoft.com/office/drawing/2014/main" id="{3A7C8438-9D38-601D-BD0A-9DAE8EF93766}"/>
              </a:ext>
            </a:extLst>
          </p:cNvPr>
          <p:cNvSpPr>
            <a:spLocks noGrp="1"/>
          </p:cNvSpPr>
          <p:nvPr>
            <p:ph type="body" sz="quarter" idx="44" hasCustomPrompt="1"/>
          </p:nvPr>
        </p:nvSpPr>
        <p:spPr>
          <a:xfrm>
            <a:off x="83820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127884D-A63F-B047-7AB3-1A584473F96D}"/>
              </a:ext>
            </a:extLst>
          </p:cNvPr>
          <p:cNvSpPr>
            <a:spLocks noGrp="1"/>
          </p:cNvSpPr>
          <p:nvPr>
            <p:ph type="body" sz="quarter" idx="45" hasCustomPrompt="1"/>
          </p:nvPr>
        </p:nvSpPr>
        <p:spPr>
          <a:xfrm>
            <a:off x="83820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F9412AF9-D1A6-DA2E-7DD6-EDBAF7031954}"/>
              </a:ext>
            </a:extLst>
          </p:cNvPr>
          <p:cNvSpPr>
            <a:spLocks noGrp="1"/>
          </p:cNvSpPr>
          <p:nvPr>
            <p:ph type="body" sz="quarter" idx="46" hasCustomPrompt="1"/>
          </p:nvPr>
        </p:nvSpPr>
        <p:spPr>
          <a:xfrm>
            <a:off x="83947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5" name="Text Placeholder 16">
            <a:extLst>
              <a:ext uri="{FF2B5EF4-FFF2-40B4-BE49-F238E27FC236}">
                <a16:creationId xmlns:a16="http://schemas.microsoft.com/office/drawing/2014/main" id="{12F9CFBE-91EB-E1F1-D45D-F44A7C26F878}"/>
              </a:ext>
            </a:extLst>
          </p:cNvPr>
          <p:cNvSpPr>
            <a:spLocks noGrp="1"/>
          </p:cNvSpPr>
          <p:nvPr>
            <p:ph type="body" sz="quarter" idx="47" hasCustomPrompt="1"/>
          </p:nvPr>
        </p:nvSpPr>
        <p:spPr>
          <a:xfrm>
            <a:off x="51943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0ABD5CE3-0450-56C5-F320-FDD8BF85E463}"/>
              </a:ext>
            </a:extLst>
          </p:cNvPr>
          <p:cNvSpPr>
            <a:spLocks noGrp="1"/>
          </p:cNvSpPr>
          <p:nvPr>
            <p:ph type="body" sz="quarter" idx="48" hasCustomPrompt="1"/>
          </p:nvPr>
        </p:nvSpPr>
        <p:spPr>
          <a:xfrm>
            <a:off x="51943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0FF41A18-2C0B-5CA2-2C9F-EEAB84BE7E45}"/>
              </a:ext>
            </a:extLst>
          </p:cNvPr>
          <p:cNvSpPr>
            <a:spLocks noGrp="1"/>
          </p:cNvSpPr>
          <p:nvPr>
            <p:ph type="body" sz="quarter" idx="49" hasCustomPrompt="1"/>
          </p:nvPr>
        </p:nvSpPr>
        <p:spPr>
          <a:xfrm>
            <a:off x="52070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8" name="Text Placeholder 16">
            <a:extLst>
              <a:ext uri="{FF2B5EF4-FFF2-40B4-BE49-F238E27FC236}">
                <a16:creationId xmlns:a16="http://schemas.microsoft.com/office/drawing/2014/main" id="{A809B891-B118-D25E-B5EB-0F57560173C8}"/>
              </a:ext>
            </a:extLst>
          </p:cNvPr>
          <p:cNvSpPr>
            <a:spLocks noGrp="1"/>
          </p:cNvSpPr>
          <p:nvPr>
            <p:ph type="body" sz="quarter" idx="50" hasCustomPrompt="1"/>
          </p:nvPr>
        </p:nvSpPr>
        <p:spPr>
          <a:xfrm>
            <a:off x="83820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9" name="Text Placeholder 16">
            <a:extLst>
              <a:ext uri="{FF2B5EF4-FFF2-40B4-BE49-F238E27FC236}">
                <a16:creationId xmlns:a16="http://schemas.microsoft.com/office/drawing/2014/main" id="{19E3C14A-010A-12BF-4BCC-10E42CAFEF90}"/>
              </a:ext>
            </a:extLst>
          </p:cNvPr>
          <p:cNvSpPr>
            <a:spLocks noGrp="1"/>
          </p:cNvSpPr>
          <p:nvPr>
            <p:ph type="body" sz="quarter" idx="51" hasCustomPrompt="1"/>
          </p:nvPr>
        </p:nvSpPr>
        <p:spPr>
          <a:xfrm>
            <a:off x="83820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pic>
        <p:nvPicPr>
          <p:cNvPr id="4" name="Picture 3">
            <a:extLst>
              <a:ext uri="{FF2B5EF4-FFF2-40B4-BE49-F238E27FC236}">
                <a16:creationId xmlns:a16="http://schemas.microsoft.com/office/drawing/2014/main" id="{A3C990D6-4DEC-B09A-A241-996BA7DB34BA}"/>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30" name="Text Placeholder 16">
            <a:extLst>
              <a:ext uri="{FF2B5EF4-FFF2-40B4-BE49-F238E27FC236}">
                <a16:creationId xmlns:a16="http://schemas.microsoft.com/office/drawing/2014/main" id="{18AB13CE-E809-2162-A9FE-940AF3367CA6}"/>
              </a:ext>
            </a:extLst>
          </p:cNvPr>
          <p:cNvSpPr>
            <a:spLocks noGrp="1"/>
          </p:cNvSpPr>
          <p:nvPr>
            <p:ph type="body" sz="quarter" idx="52" hasCustomPrompt="1"/>
          </p:nvPr>
        </p:nvSpPr>
        <p:spPr>
          <a:xfrm>
            <a:off x="83947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0" name="TextBox 9">
            <a:extLst>
              <a:ext uri="{FF2B5EF4-FFF2-40B4-BE49-F238E27FC236}">
                <a16:creationId xmlns:a16="http://schemas.microsoft.com/office/drawing/2014/main" id="{A6DA229C-DA69-2933-A03E-E31194E0A826}"/>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420972333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Highlight Slide 5">
    <p:bg>
      <p:bgPr>
        <a:blipFill dpi="0" rotWithShape="1">
          <a:blip r:embed="rId2" cstate="screen">
            <a:lum/>
            <a:extLst>
              <a:ext uri="{28A0092B-C50C-407E-A947-70E740481C1C}">
                <a14:useLocalDpi xmlns:a14="http://schemas.microsoft.com/office/drawing/2010/main"/>
              </a:ext>
            </a:extLst>
          </a:blip>
          <a:srcRect/>
          <a:stretch>
            <a:fillRect l="-28000" t="-16000" r="28000" b="-16000"/>
          </a:stretch>
        </a:blipFill>
        <a:effectLst/>
      </p:bgPr>
    </p:bg>
    <p:spTree>
      <p:nvGrpSpPr>
        <p:cNvPr id="1" name=""/>
        <p:cNvGrpSpPr/>
        <p:nvPr/>
      </p:nvGrpSpPr>
      <p:grpSpPr>
        <a:xfrm>
          <a:off x="0" y="0"/>
          <a:ext cx="0" cy="0"/>
          <a:chOff x="0" y="0"/>
          <a:chExt cx="0" cy="0"/>
        </a:xfrm>
      </p:grpSpPr>
      <p:sp>
        <p:nvSpPr>
          <p:cNvPr id="6" name="Text Placeholder 16">
            <a:extLst>
              <a:ext uri="{FF2B5EF4-FFF2-40B4-BE49-F238E27FC236}">
                <a16:creationId xmlns:a16="http://schemas.microsoft.com/office/drawing/2014/main" id="{E61B6157-92B5-0D2B-6702-71739F9540A4}"/>
              </a:ext>
            </a:extLst>
          </p:cNvPr>
          <p:cNvSpPr>
            <a:spLocks noGrp="1"/>
          </p:cNvSpPr>
          <p:nvPr>
            <p:ph type="body" sz="quarter" idx="27" hasCustomPrompt="1"/>
          </p:nvPr>
        </p:nvSpPr>
        <p:spPr>
          <a:xfrm>
            <a:off x="-114300" y="3641588"/>
            <a:ext cx="5499100" cy="2517912"/>
          </a:xfrm>
        </p:spPr>
        <p:txBody>
          <a:bodyPr>
            <a:noAutofit/>
          </a:bodyPr>
          <a:lstStyle>
            <a:lvl1pPr marL="0" indent="0">
              <a:buNone/>
              <a:defRPr sz="21000" b="1" i="0" spc="30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0" name="Freeform 9">
            <a:extLst>
              <a:ext uri="{FF2B5EF4-FFF2-40B4-BE49-F238E27FC236}">
                <a16:creationId xmlns:a16="http://schemas.microsoft.com/office/drawing/2014/main" id="{2179582D-A5F8-BA95-F606-79226D181897}"/>
              </a:ext>
            </a:extLst>
          </p:cNvPr>
          <p:cNvSpPr/>
          <p:nvPr userDrawn="1"/>
        </p:nvSpPr>
        <p:spPr>
          <a:xfrm rot="10800000" flipV="1">
            <a:off x="5500160" y="0"/>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38000">
                <a:srgbClr val="263766"/>
              </a:gs>
              <a:gs pos="100000">
                <a:srgbClr val="0061A8">
                  <a:lumMod val="96000"/>
                  <a:lumOff val="400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 Placeholder 16">
            <a:extLst>
              <a:ext uri="{FF2B5EF4-FFF2-40B4-BE49-F238E27FC236}">
                <a16:creationId xmlns:a16="http://schemas.microsoft.com/office/drawing/2014/main" id="{9987B320-2B8D-CB8D-31C3-1319807819CC}"/>
              </a:ext>
            </a:extLst>
          </p:cNvPr>
          <p:cNvSpPr>
            <a:spLocks noGrp="1"/>
          </p:cNvSpPr>
          <p:nvPr>
            <p:ph type="body" sz="quarter" idx="28" hasCustomPrompt="1"/>
          </p:nvPr>
        </p:nvSpPr>
        <p:spPr>
          <a:xfrm>
            <a:off x="8788400" y="2781300"/>
            <a:ext cx="2667000" cy="1295400"/>
          </a:xfrm>
        </p:spPr>
        <p:txBody>
          <a:bodyPr>
            <a:noAutofit/>
          </a:bodyPr>
          <a:lstStyle>
            <a:lvl1pPr marL="0" indent="0">
              <a:buNone/>
              <a:defRPr sz="2200" b="1" i="0" spc="0">
                <a:solidFill>
                  <a:schemeClr val="bg1"/>
                </a:solidFill>
                <a:latin typeface="Arial" panose="020B0604020202020204" pitchFamily="34" charset="0"/>
                <a:cs typeface="Arial" panose="020B0604020202020204" pitchFamily="34" charset="0"/>
              </a:defRPr>
            </a:lvl1pPr>
          </a:lstStyle>
          <a:p>
            <a:pPr algn="r"/>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endParaRPr lang="en-US">
              <a:effectLst/>
              <a:latin typeface="Arial" panose="020B0604020202020204" pitchFamily="34" charset="0"/>
            </a:endParaRPr>
          </a:p>
        </p:txBody>
      </p:sp>
    </p:spTree>
    <p:extLst>
      <p:ext uri="{BB962C8B-B14F-4D97-AF65-F5344CB8AC3E}">
        <p14:creationId xmlns:p14="http://schemas.microsoft.com/office/powerpoint/2010/main" val="1959600852"/>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Highlight Slide 6">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pic>
        <p:nvPicPr>
          <p:cNvPr id="27" name="Picture 26" descr="A picture containing building, dome&#10;&#10;AI-generated content may be incorrect.">
            <a:extLst>
              <a:ext uri="{FF2B5EF4-FFF2-40B4-BE49-F238E27FC236}">
                <a16:creationId xmlns:a16="http://schemas.microsoft.com/office/drawing/2014/main" id="{39C674C3-74CF-5229-08D5-3B4C4D7E0521}"/>
              </a:ext>
            </a:extLst>
          </p:cNvPr>
          <p:cNvPicPr>
            <a:picLocks noChangeAspect="1"/>
          </p:cNvPicPr>
          <p:nvPr userDrawn="1"/>
        </p:nvPicPr>
        <p:blipFill>
          <a:blip r:embed="rId2" cstate="screen">
            <a:extLst>
              <a:ext uri="{28A0092B-C50C-407E-A947-70E740481C1C}">
                <a14:useLocalDpi xmlns:a14="http://schemas.microsoft.com/office/drawing/2010/main"/>
              </a:ext>
            </a:extLst>
          </a:blip>
          <a:srcRect b="41490"/>
          <a:stretch/>
        </p:blipFill>
        <p:spPr>
          <a:xfrm>
            <a:off x="0" y="5461000"/>
            <a:ext cx="4064000" cy="1397000"/>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CF404366-3F96-579A-3F82-D61A83D4FAC2}"/>
              </a:ext>
            </a:extLst>
          </p:cNvPr>
          <p:cNvSpPr/>
          <p:nvPr userDrawn="1"/>
        </p:nvSpPr>
        <p:spPr>
          <a:xfrm>
            <a:off x="1155700" y="0"/>
            <a:ext cx="3543300" cy="5168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6">
            <a:extLst>
              <a:ext uri="{FF2B5EF4-FFF2-40B4-BE49-F238E27FC236}">
                <a16:creationId xmlns:a16="http://schemas.microsoft.com/office/drawing/2014/main" id="{DE124C29-324C-9F90-C512-EED8EF4CDB69}"/>
              </a:ext>
            </a:extLst>
          </p:cNvPr>
          <p:cNvSpPr>
            <a:spLocks noGrp="1"/>
          </p:cNvSpPr>
          <p:nvPr>
            <p:ph type="body" sz="quarter" idx="38" hasCustomPrompt="1"/>
          </p:nvPr>
        </p:nvSpPr>
        <p:spPr>
          <a:xfrm>
            <a:off x="1194574" y="2844725"/>
            <a:ext cx="3454885" cy="686708"/>
          </a:xfrm>
        </p:spPr>
        <p:txBody>
          <a:bodyPr>
            <a:noAutofit/>
          </a:bodyPr>
          <a:lstStyle>
            <a:lvl1pPr marL="0" indent="0">
              <a:buNone/>
              <a:defRPr sz="4500" b="0" i="0">
                <a:solidFill>
                  <a:srgbClr val="263766"/>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E1BC5130-8EB4-E3EB-FAB2-A1A2857A2508}"/>
              </a:ext>
            </a:extLst>
          </p:cNvPr>
          <p:cNvSpPr>
            <a:spLocks noGrp="1"/>
          </p:cNvSpPr>
          <p:nvPr>
            <p:ph type="body" sz="quarter" idx="39" hasCustomPrompt="1"/>
          </p:nvPr>
        </p:nvSpPr>
        <p:spPr>
          <a:xfrm>
            <a:off x="1194573" y="4057053"/>
            <a:ext cx="3466328" cy="1061047"/>
          </a:xfrm>
        </p:spPr>
        <p:txBody>
          <a:bodyPr>
            <a:noAutofit/>
          </a:bodyPr>
          <a:lstStyle>
            <a:lvl1pPr marL="0" indent="0">
              <a:spcBef>
                <a:spcPts val="1600"/>
              </a:spcBef>
              <a:buNone/>
              <a:defRPr sz="1400" b="0" i="0">
                <a:solidFill>
                  <a:schemeClr val="tx1">
                    <a:lumMod val="75000"/>
                    <a:lumOff val="25000"/>
                  </a:schemeClr>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2873F5D7-0745-AB0D-8C5F-5ACB0F2D807A}"/>
              </a:ext>
            </a:extLst>
          </p:cNvPr>
          <p:cNvSpPr>
            <a:spLocks noGrp="1"/>
          </p:cNvSpPr>
          <p:nvPr>
            <p:ph type="body" sz="quarter" idx="40" hasCustomPrompt="1"/>
          </p:nvPr>
        </p:nvSpPr>
        <p:spPr>
          <a:xfrm>
            <a:off x="1194574" y="3381187"/>
            <a:ext cx="3466327" cy="686708"/>
          </a:xfrm>
        </p:spPr>
        <p:txBody>
          <a:bodyPr>
            <a:noAutofit/>
          </a:bodyPr>
          <a:lstStyle>
            <a:lvl1pPr marL="0" indent="0">
              <a:buNone/>
              <a:defRPr sz="4500" b="1" i="0">
                <a:solidFill>
                  <a:srgbClr val="263766"/>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D141624D-9C4B-F0A9-D8F3-B9A88BBAAE1E}"/>
              </a:ext>
            </a:extLst>
          </p:cNvPr>
          <p:cNvSpPr>
            <a:spLocks noGrp="1"/>
          </p:cNvSpPr>
          <p:nvPr>
            <p:ph type="body" sz="quarter" idx="41" hasCustomPrompt="1"/>
          </p:nvPr>
        </p:nvSpPr>
        <p:spPr>
          <a:xfrm>
            <a:off x="56007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5" name="Text Placeholder 16">
            <a:extLst>
              <a:ext uri="{FF2B5EF4-FFF2-40B4-BE49-F238E27FC236}">
                <a16:creationId xmlns:a16="http://schemas.microsoft.com/office/drawing/2014/main" id="{35C8E95D-370D-894D-5A30-62EE35961CB3}"/>
              </a:ext>
            </a:extLst>
          </p:cNvPr>
          <p:cNvSpPr>
            <a:spLocks noGrp="1"/>
          </p:cNvSpPr>
          <p:nvPr>
            <p:ph type="body" sz="quarter" idx="42" hasCustomPrompt="1"/>
          </p:nvPr>
        </p:nvSpPr>
        <p:spPr>
          <a:xfrm>
            <a:off x="56007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279BF7A5-F96A-A7E1-FD9E-D5DEC3C81933}"/>
              </a:ext>
            </a:extLst>
          </p:cNvPr>
          <p:cNvSpPr>
            <a:spLocks noGrp="1"/>
          </p:cNvSpPr>
          <p:nvPr>
            <p:ph type="body" sz="quarter" idx="43" hasCustomPrompt="1"/>
          </p:nvPr>
        </p:nvSpPr>
        <p:spPr>
          <a:xfrm>
            <a:off x="56134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7" name="Text Placeholder 16">
            <a:extLst>
              <a:ext uri="{FF2B5EF4-FFF2-40B4-BE49-F238E27FC236}">
                <a16:creationId xmlns:a16="http://schemas.microsoft.com/office/drawing/2014/main" id="{2635B405-D8AD-B5D4-CAF5-192D7813428B}"/>
              </a:ext>
            </a:extLst>
          </p:cNvPr>
          <p:cNvSpPr>
            <a:spLocks noGrp="1"/>
          </p:cNvSpPr>
          <p:nvPr>
            <p:ph type="body" sz="quarter" idx="44" hasCustomPrompt="1"/>
          </p:nvPr>
        </p:nvSpPr>
        <p:spPr>
          <a:xfrm>
            <a:off x="87884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4487FCEF-B50B-54D4-542C-C80562A28CBF}"/>
              </a:ext>
            </a:extLst>
          </p:cNvPr>
          <p:cNvSpPr>
            <a:spLocks noGrp="1"/>
          </p:cNvSpPr>
          <p:nvPr>
            <p:ph type="body" sz="quarter" idx="45" hasCustomPrompt="1"/>
          </p:nvPr>
        </p:nvSpPr>
        <p:spPr>
          <a:xfrm>
            <a:off x="87884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41EECA5D-CD20-EDAA-D973-1667C38786B2}"/>
              </a:ext>
            </a:extLst>
          </p:cNvPr>
          <p:cNvSpPr>
            <a:spLocks noGrp="1"/>
          </p:cNvSpPr>
          <p:nvPr>
            <p:ph type="body" sz="quarter" idx="46" hasCustomPrompt="1"/>
          </p:nvPr>
        </p:nvSpPr>
        <p:spPr>
          <a:xfrm>
            <a:off x="88011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0" name="Text Placeholder 16">
            <a:extLst>
              <a:ext uri="{FF2B5EF4-FFF2-40B4-BE49-F238E27FC236}">
                <a16:creationId xmlns:a16="http://schemas.microsoft.com/office/drawing/2014/main" id="{5217E52D-D736-ADED-2918-FC8280141F82}"/>
              </a:ext>
            </a:extLst>
          </p:cNvPr>
          <p:cNvSpPr>
            <a:spLocks noGrp="1"/>
          </p:cNvSpPr>
          <p:nvPr>
            <p:ph type="body" sz="quarter" idx="47" hasCustomPrompt="1"/>
          </p:nvPr>
        </p:nvSpPr>
        <p:spPr>
          <a:xfrm>
            <a:off x="56007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1" name="Text Placeholder 16">
            <a:extLst>
              <a:ext uri="{FF2B5EF4-FFF2-40B4-BE49-F238E27FC236}">
                <a16:creationId xmlns:a16="http://schemas.microsoft.com/office/drawing/2014/main" id="{196934C4-2295-C4EA-451D-3FEF79EB8D73}"/>
              </a:ext>
            </a:extLst>
          </p:cNvPr>
          <p:cNvSpPr>
            <a:spLocks noGrp="1"/>
          </p:cNvSpPr>
          <p:nvPr>
            <p:ph type="body" sz="quarter" idx="48" hasCustomPrompt="1"/>
          </p:nvPr>
        </p:nvSpPr>
        <p:spPr>
          <a:xfrm>
            <a:off x="56007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D1E9DAC8-9A2C-6D2E-7B52-A97960738A5D}"/>
              </a:ext>
            </a:extLst>
          </p:cNvPr>
          <p:cNvSpPr>
            <a:spLocks noGrp="1"/>
          </p:cNvSpPr>
          <p:nvPr>
            <p:ph type="body" sz="quarter" idx="49" hasCustomPrompt="1"/>
          </p:nvPr>
        </p:nvSpPr>
        <p:spPr>
          <a:xfrm>
            <a:off x="56134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3" name="Text Placeholder 16">
            <a:extLst>
              <a:ext uri="{FF2B5EF4-FFF2-40B4-BE49-F238E27FC236}">
                <a16:creationId xmlns:a16="http://schemas.microsoft.com/office/drawing/2014/main" id="{1752B721-0569-0958-0E77-54D13C97AF6E}"/>
              </a:ext>
            </a:extLst>
          </p:cNvPr>
          <p:cNvSpPr>
            <a:spLocks noGrp="1"/>
          </p:cNvSpPr>
          <p:nvPr>
            <p:ph type="body" sz="quarter" idx="50" hasCustomPrompt="1"/>
          </p:nvPr>
        </p:nvSpPr>
        <p:spPr>
          <a:xfrm>
            <a:off x="87884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AD2C256B-6BE5-75EB-A981-3B18D6137F7A}"/>
              </a:ext>
            </a:extLst>
          </p:cNvPr>
          <p:cNvSpPr>
            <a:spLocks noGrp="1"/>
          </p:cNvSpPr>
          <p:nvPr>
            <p:ph type="body" sz="quarter" idx="51" hasCustomPrompt="1"/>
          </p:nvPr>
        </p:nvSpPr>
        <p:spPr>
          <a:xfrm>
            <a:off x="87884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5" name="Text Placeholder 16">
            <a:extLst>
              <a:ext uri="{FF2B5EF4-FFF2-40B4-BE49-F238E27FC236}">
                <a16:creationId xmlns:a16="http://schemas.microsoft.com/office/drawing/2014/main" id="{A6EC1986-6DBF-324B-9104-2AFA96D0864C}"/>
              </a:ext>
            </a:extLst>
          </p:cNvPr>
          <p:cNvSpPr>
            <a:spLocks noGrp="1"/>
          </p:cNvSpPr>
          <p:nvPr>
            <p:ph type="body" sz="quarter" idx="52" hasCustomPrompt="1"/>
          </p:nvPr>
        </p:nvSpPr>
        <p:spPr>
          <a:xfrm>
            <a:off x="88011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4" name="TextBox 3">
            <a:extLst>
              <a:ext uri="{FF2B5EF4-FFF2-40B4-BE49-F238E27FC236}">
                <a16:creationId xmlns:a16="http://schemas.microsoft.com/office/drawing/2014/main" id="{C3AA8479-FBBB-C5EC-9EFC-59538CC074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29491973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Highlight Slide 7">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8DF88AB-0216-5B62-64AE-6DB925632CFE}"/>
              </a:ext>
            </a:extLst>
          </p:cNvPr>
          <p:cNvSpPr/>
          <p:nvPr userDrawn="1"/>
        </p:nvSpPr>
        <p:spPr>
          <a:xfrm>
            <a:off x="0" y="1892300"/>
            <a:ext cx="12192000" cy="4965700"/>
          </a:xfrm>
          <a:prstGeom prst="rect">
            <a:avLst/>
          </a:prstGeom>
          <a:gradFill>
            <a:gsLst>
              <a:gs pos="61000">
                <a:srgbClr val="263765"/>
              </a:gs>
              <a:gs pos="100000">
                <a:srgbClr val="0A5EA4"/>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37720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2197100"/>
            <a:ext cx="0" cy="4318000"/>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1" name="Picture 30" descr="Logo&#10;&#10;AI-generated content may be incorrect.">
            <a:extLst>
              <a:ext uri="{FF2B5EF4-FFF2-40B4-BE49-F238E27FC236}">
                <a16:creationId xmlns:a16="http://schemas.microsoft.com/office/drawing/2014/main" id="{719F0109-5F5F-E54A-A970-2E850F19A085}"/>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8924" r="34572"/>
          <a:stretch/>
        </p:blipFill>
        <p:spPr>
          <a:xfrm>
            <a:off x="7721600" y="0"/>
            <a:ext cx="4470400" cy="5549900"/>
          </a:xfrm>
          <a:prstGeom prst="rect">
            <a:avLst/>
          </a:prstGeom>
        </p:spPr>
      </p:pic>
      <p:sp>
        <p:nvSpPr>
          <p:cNvPr id="12" name="Text Placeholder 16">
            <a:extLst>
              <a:ext uri="{FF2B5EF4-FFF2-40B4-BE49-F238E27FC236}">
                <a16:creationId xmlns:a16="http://schemas.microsoft.com/office/drawing/2014/main" id="{4CF4B482-2301-BC19-B712-D73946CD7DBE}"/>
              </a:ext>
            </a:extLst>
          </p:cNvPr>
          <p:cNvSpPr>
            <a:spLocks noGrp="1"/>
          </p:cNvSpPr>
          <p:nvPr>
            <p:ph type="body" sz="quarter" idx="54" hasCustomPrompt="1"/>
          </p:nvPr>
        </p:nvSpPr>
        <p:spPr>
          <a:xfrm>
            <a:off x="120258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3" name="Text Placeholder 16">
            <a:extLst>
              <a:ext uri="{FF2B5EF4-FFF2-40B4-BE49-F238E27FC236}">
                <a16:creationId xmlns:a16="http://schemas.microsoft.com/office/drawing/2014/main" id="{3D637C9A-A4D9-081C-2E19-49FA0E50FBCE}"/>
              </a:ext>
            </a:extLst>
          </p:cNvPr>
          <p:cNvSpPr>
            <a:spLocks noGrp="1"/>
          </p:cNvSpPr>
          <p:nvPr>
            <p:ph type="body" sz="quarter" idx="55" hasCustomPrompt="1"/>
          </p:nvPr>
        </p:nvSpPr>
        <p:spPr>
          <a:xfrm>
            <a:off x="120258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4" name="Text Placeholder 16">
            <a:extLst>
              <a:ext uri="{FF2B5EF4-FFF2-40B4-BE49-F238E27FC236}">
                <a16:creationId xmlns:a16="http://schemas.microsoft.com/office/drawing/2014/main" id="{5EF48182-4C30-500F-EAB7-C4B82B876B3D}"/>
              </a:ext>
            </a:extLst>
          </p:cNvPr>
          <p:cNvSpPr>
            <a:spLocks noGrp="1"/>
          </p:cNvSpPr>
          <p:nvPr>
            <p:ph type="body" sz="quarter" idx="56" hasCustomPrompt="1"/>
          </p:nvPr>
        </p:nvSpPr>
        <p:spPr>
          <a:xfrm>
            <a:off x="39624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5" name="Text Placeholder 16">
            <a:extLst>
              <a:ext uri="{FF2B5EF4-FFF2-40B4-BE49-F238E27FC236}">
                <a16:creationId xmlns:a16="http://schemas.microsoft.com/office/drawing/2014/main" id="{70558C3B-CFE1-1C6C-7BF7-55DD7AC22005}"/>
              </a:ext>
            </a:extLst>
          </p:cNvPr>
          <p:cNvSpPr>
            <a:spLocks noGrp="1"/>
          </p:cNvSpPr>
          <p:nvPr>
            <p:ph type="body" sz="quarter" idx="57" hasCustomPrompt="1"/>
          </p:nvPr>
        </p:nvSpPr>
        <p:spPr>
          <a:xfrm>
            <a:off x="39624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7" name="Text Placeholder 16">
            <a:extLst>
              <a:ext uri="{FF2B5EF4-FFF2-40B4-BE49-F238E27FC236}">
                <a16:creationId xmlns:a16="http://schemas.microsoft.com/office/drawing/2014/main" id="{D22F69EB-8B4B-15EC-6E50-A7292D406C1E}"/>
              </a:ext>
            </a:extLst>
          </p:cNvPr>
          <p:cNvSpPr>
            <a:spLocks noGrp="1"/>
          </p:cNvSpPr>
          <p:nvPr>
            <p:ph type="body" sz="quarter" idx="58" hasCustomPrompt="1"/>
          </p:nvPr>
        </p:nvSpPr>
        <p:spPr>
          <a:xfrm>
            <a:off x="67310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8" name="Text Placeholder 16">
            <a:extLst>
              <a:ext uri="{FF2B5EF4-FFF2-40B4-BE49-F238E27FC236}">
                <a16:creationId xmlns:a16="http://schemas.microsoft.com/office/drawing/2014/main" id="{6818DA9D-B615-7DAF-74B7-8CD40DFE35D1}"/>
              </a:ext>
            </a:extLst>
          </p:cNvPr>
          <p:cNvSpPr>
            <a:spLocks noGrp="1"/>
          </p:cNvSpPr>
          <p:nvPr>
            <p:ph type="body" sz="quarter" idx="59" hasCustomPrompt="1"/>
          </p:nvPr>
        </p:nvSpPr>
        <p:spPr>
          <a:xfrm>
            <a:off x="67310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6">
            <a:extLst>
              <a:ext uri="{FF2B5EF4-FFF2-40B4-BE49-F238E27FC236}">
                <a16:creationId xmlns:a16="http://schemas.microsoft.com/office/drawing/2014/main" id="{15335CCD-56FE-9A81-EB8F-732A12E58BBA}"/>
              </a:ext>
            </a:extLst>
          </p:cNvPr>
          <p:cNvSpPr>
            <a:spLocks noGrp="1"/>
          </p:cNvSpPr>
          <p:nvPr>
            <p:ph type="body" sz="quarter" idx="60" hasCustomPrompt="1"/>
          </p:nvPr>
        </p:nvSpPr>
        <p:spPr>
          <a:xfrm>
            <a:off x="95123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20" name="Text Placeholder 16">
            <a:extLst>
              <a:ext uri="{FF2B5EF4-FFF2-40B4-BE49-F238E27FC236}">
                <a16:creationId xmlns:a16="http://schemas.microsoft.com/office/drawing/2014/main" id="{E62897D9-15CA-5A90-933E-7C37F09DDFDE}"/>
              </a:ext>
            </a:extLst>
          </p:cNvPr>
          <p:cNvSpPr>
            <a:spLocks noGrp="1"/>
          </p:cNvSpPr>
          <p:nvPr>
            <p:ph type="body" sz="quarter" idx="61" hasCustomPrompt="1"/>
          </p:nvPr>
        </p:nvSpPr>
        <p:spPr>
          <a:xfrm>
            <a:off x="95123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6" name="Text Placeholder 5">
            <a:extLst>
              <a:ext uri="{FF2B5EF4-FFF2-40B4-BE49-F238E27FC236}">
                <a16:creationId xmlns:a16="http://schemas.microsoft.com/office/drawing/2014/main" id="{04CEAE72-5A1C-2A38-0046-FD9D8606EE25}"/>
              </a:ext>
            </a:extLst>
          </p:cNvPr>
          <p:cNvSpPr>
            <a:spLocks noGrp="1"/>
          </p:cNvSpPr>
          <p:nvPr>
            <p:ph type="body" sz="quarter" idx="62" hasCustomPrompt="1"/>
          </p:nvPr>
        </p:nvSpPr>
        <p:spPr>
          <a:xfrm>
            <a:off x="680757" y="447956"/>
            <a:ext cx="3425078" cy="1093973"/>
          </a:xfrm>
        </p:spPr>
        <p:txBody>
          <a:bodyPr/>
          <a:lstStyle>
            <a:lvl1pPr marL="17463" indent="-17463">
              <a:buNone/>
              <a:tabLst/>
              <a:defRPr sz="2500" b="1">
                <a:solidFill>
                  <a:schemeClr val="accent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en-US"/>
              <a:t>Lorem Ipsum dolor sit </a:t>
            </a:r>
            <a:r>
              <a:rPr lang="en-US" err="1"/>
              <a:t>amet</a:t>
            </a:r>
            <a:r>
              <a:rPr lang="en-US"/>
              <a:t>, </a:t>
            </a:r>
            <a:r>
              <a:rPr lang="en-US" err="1"/>
              <a:t>consectetur</a:t>
            </a:r>
            <a:r>
              <a:rPr lang="en-US"/>
              <a:t> </a:t>
            </a:r>
            <a:r>
              <a:rPr lang="en-US" err="1"/>
              <a:t>adipiscing</a:t>
            </a:r>
            <a:endParaRPr lang="en-US"/>
          </a:p>
        </p:txBody>
      </p:sp>
      <p:sp>
        <p:nvSpPr>
          <p:cNvPr id="2" name="TextBox 1">
            <a:extLst>
              <a:ext uri="{FF2B5EF4-FFF2-40B4-BE49-F238E27FC236}">
                <a16:creationId xmlns:a16="http://schemas.microsoft.com/office/drawing/2014/main" id="{7DA04144-3188-B03C-7AC9-AFC8AEE2C2A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 name="Text Placeholder 16">
            <a:extLst>
              <a:ext uri="{FF2B5EF4-FFF2-40B4-BE49-F238E27FC236}">
                <a16:creationId xmlns:a16="http://schemas.microsoft.com/office/drawing/2014/main" id="{200CF040-4E2D-9351-5A07-6D2BA157A340}"/>
              </a:ext>
            </a:extLst>
          </p:cNvPr>
          <p:cNvSpPr>
            <a:spLocks noGrp="1"/>
          </p:cNvSpPr>
          <p:nvPr>
            <p:ph type="body" sz="quarter" idx="26" hasCustomPrompt="1"/>
          </p:nvPr>
        </p:nvSpPr>
        <p:spPr>
          <a:xfrm>
            <a:off x="801756" y="2122433"/>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68C4CD5-C51F-EBCE-7907-055A5FF52A2C}"/>
              </a:ext>
            </a:extLst>
          </p:cNvPr>
          <p:cNvSpPr>
            <a:spLocks noGrp="1"/>
          </p:cNvSpPr>
          <p:nvPr>
            <p:ph type="body" sz="quarter" idx="27" hasCustomPrompt="1"/>
          </p:nvPr>
        </p:nvSpPr>
        <p:spPr>
          <a:xfrm>
            <a:off x="801756" y="249232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6" name="Text Placeholder 15">
            <a:extLst>
              <a:ext uri="{FF2B5EF4-FFF2-40B4-BE49-F238E27FC236}">
                <a16:creationId xmlns:a16="http://schemas.microsoft.com/office/drawing/2014/main" id="{694D4F8E-8D15-9DE6-F1B3-16A90BCCE3EF}"/>
              </a:ext>
            </a:extLst>
          </p:cNvPr>
          <p:cNvSpPr>
            <a:spLocks noGrp="1"/>
          </p:cNvSpPr>
          <p:nvPr>
            <p:ph type="body" sz="quarter" idx="63" hasCustomPrompt="1"/>
          </p:nvPr>
        </p:nvSpPr>
        <p:spPr>
          <a:xfrm>
            <a:off x="4284382" y="644712"/>
            <a:ext cx="2457076" cy="664135"/>
          </a:xfrm>
        </p:spPr>
        <p:txBody>
          <a:bodyPr/>
          <a:lstStyle>
            <a:lvl1pPr marL="17463" indent="0">
              <a:buNone/>
              <a:tabLst/>
              <a:defRPr sz="14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Lorem ipsum dolor sit </a:t>
            </a:r>
            <a:r>
              <a:rPr lang="en-US" err="1"/>
              <a:t>amet</a:t>
            </a:r>
            <a:r>
              <a:rPr lang="en-US"/>
              <a:t>, </a:t>
            </a:r>
            <a:r>
              <a:rPr lang="en-US" err="1"/>
              <a:t>consecteur</a:t>
            </a:r>
            <a:r>
              <a:rPr lang="en-US"/>
              <a:t> </a:t>
            </a:r>
            <a:r>
              <a:rPr lang="en-US" err="1"/>
              <a:t>adipiscing</a:t>
            </a:r>
            <a:r>
              <a:rPr lang="en-US"/>
              <a:t> </a:t>
            </a:r>
            <a:r>
              <a:rPr lang="en-US" err="1"/>
              <a:t>elit</a:t>
            </a:r>
            <a:r>
              <a:rPr lang="en-US"/>
              <a:t>. Mauris auctor dui diam</a:t>
            </a:r>
          </a:p>
        </p:txBody>
      </p:sp>
    </p:spTree>
    <p:extLst>
      <p:ext uri="{BB962C8B-B14F-4D97-AF65-F5344CB8AC3E}">
        <p14:creationId xmlns:p14="http://schemas.microsoft.com/office/powerpoint/2010/main" val="145121668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Highlight Slide 8">
    <p:bg>
      <p:bgPr>
        <a:solidFill>
          <a:srgbClr val="263766"/>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EE2EC168-C769-E7CB-EC44-1BAA0F636B7E}"/>
              </a:ext>
            </a:extLst>
          </p:cNvPr>
          <p:cNvSpPr/>
          <p:nvPr userDrawn="1"/>
        </p:nvSpPr>
        <p:spPr>
          <a:xfrm flipV="1">
            <a:off x="0" y="0"/>
            <a:ext cx="617220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71000">
                <a:srgbClr val="00A6DE">
                  <a:alpha val="41000"/>
                </a:srgbClr>
              </a:gs>
              <a:gs pos="33000">
                <a:srgbClr val="263766">
                  <a:alpha val="51355"/>
                </a:srgbClr>
              </a:gs>
              <a:gs pos="0">
                <a:srgbClr val="263766">
                  <a:alpha val="74067"/>
                </a:srgbClr>
              </a:gs>
              <a:gs pos="100000">
                <a:srgbClr val="00A6DE">
                  <a:lumMod val="40000"/>
                  <a:lumOff val="60000"/>
                  <a:alpha val="49235"/>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Icon&#10;&#10;AI-generated content may be incorrect.">
            <a:extLst>
              <a:ext uri="{FF2B5EF4-FFF2-40B4-BE49-F238E27FC236}">
                <a16:creationId xmlns:a16="http://schemas.microsoft.com/office/drawing/2014/main" id="{035B7D07-20FD-DC7A-8BB7-5C2381DE34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48" t="13672" r="1234" b="57205"/>
          <a:stretch/>
        </p:blipFill>
        <p:spPr>
          <a:xfrm>
            <a:off x="755209" y="1724755"/>
            <a:ext cx="495947" cy="502025"/>
          </a:xfrm>
          <a:prstGeom prst="rect">
            <a:avLst/>
          </a:prstGeom>
        </p:spPr>
      </p:pic>
      <p:sp>
        <p:nvSpPr>
          <p:cNvPr id="12" name="Text Placeholder 4">
            <a:extLst>
              <a:ext uri="{FF2B5EF4-FFF2-40B4-BE49-F238E27FC236}">
                <a16:creationId xmlns:a16="http://schemas.microsoft.com/office/drawing/2014/main" id="{907CE2F4-AB04-3ADA-09AE-3EA4E558A397}"/>
              </a:ext>
            </a:extLst>
          </p:cNvPr>
          <p:cNvSpPr>
            <a:spLocks noGrp="1"/>
          </p:cNvSpPr>
          <p:nvPr>
            <p:ph type="body" sz="quarter" idx="10" hasCustomPrompt="1"/>
          </p:nvPr>
        </p:nvSpPr>
        <p:spPr>
          <a:xfrm>
            <a:off x="683959" y="2227153"/>
            <a:ext cx="429444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3" name="Text Placeholder 11">
            <a:extLst>
              <a:ext uri="{FF2B5EF4-FFF2-40B4-BE49-F238E27FC236}">
                <a16:creationId xmlns:a16="http://schemas.microsoft.com/office/drawing/2014/main" id="{98412264-5915-EA96-2118-3488F0614E58}"/>
              </a:ext>
            </a:extLst>
          </p:cNvPr>
          <p:cNvSpPr>
            <a:spLocks noGrp="1"/>
          </p:cNvSpPr>
          <p:nvPr>
            <p:ph type="body" sz="quarter" idx="11" hasCustomPrompt="1"/>
          </p:nvPr>
        </p:nvSpPr>
        <p:spPr>
          <a:xfrm>
            <a:off x="2891800" y="4808706"/>
            <a:ext cx="2109272"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8" name="Rounded Rectangle 17">
            <a:extLst>
              <a:ext uri="{FF2B5EF4-FFF2-40B4-BE49-F238E27FC236}">
                <a16:creationId xmlns:a16="http://schemas.microsoft.com/office/drawing/2014/main" id="{50FD0594-499C-BC15-2BD1-4E436E490B62}"/>
              </a:ext>
            </a:extLst>
          </p:cNvPr>
          <p:cNvSpPr/>
          <p:nvPr userDrawn="1"/>
        </p:nvSpPr>
        <p:spPr>
          <a:xfrm>
            <a:off x="6946900" y="736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20">
            <a:extLst>
              <a:ext uri="{FF2B5EF4-FFF2-40B4-BE49-F238E27FC236}">
                <a16:creationId xmlns:a16="http://schemas.microsoft.com/office/drawing/2014/main" id="{4FB3FA7E-5A65-284C-E1AE-094D465595E5}"/>
              </a:ext>
            </a:extLst>
          </p:cNvPr>
          <p:cNvSpPr>
            <a:spLocks noGrp="1"/>
          </p:cNvSpPr>
          <p:nvPr>
            <p:ph type="pic" sz="quarter" idx="44" hasCustomPrompt="1"/>
          </p:nvPr>
        </p:nvSpPr>
        <p:spPr>
          <a:xfrm>
            <a:off x="6502400" y="625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16">
            <a:extLst>
              <a:ext uri="{FF2B5EF4-FFF2-40B4-BE49-F238E27FC236}">
                <a16:creationId xmlns:a16="http://schemas.microsoft.com/office/drawing/2014/main" id="{FADBCBDB-DA53-E2CF-44D1-D5781F360CDC}"/>
              </a:ext>
            </a:extLst>
          </p:cNvPr>
          <p:cNvSpPr>
            <a:spLocks noGrp="1"/>
          </p:cNvSpPr>
          <p:nvPr>
            <p:ph type="body" sz="quarter" idx="31" hasCustomPrompt="1"/>
          </p:nvPr>
        </p:nvSpPr>
        <p:spPr>
          <a:xfrm>
            <a:off x="7750921" y="817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2" name="Text Placeholder 16">
            <a:extLst>
              <a:ext uri="{FF2B5EF4-FFF2-40B4-BE49-F238E27FC236}">
                <a16:creationId xmlns:a16="http://schemas.microsoft.com/office/drawing/2014/main" id="{6EA03056-4432-BA22-77D6-79C9355EF6B7}"/>
              </a:ext>
            </a:extLst>
          </p:cNvPr>
          <p:cNvSpPr>
            <a:spLocks noGrp="1"/>
          </p:cNvSpPr>
          <p:nvPr>
            <p:ph type="body" sz="quarter" idx="33" hasCustomPrompt="1"/>
          </p:nvPr>
        </p:nvSpPr>
        <p:spPr>
          <a:xfrm>
            <a:off x="7750921" y="1079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3" name="Rounded Rectangle 22">
            <a:extLst>
              <a:ext uri="{FF2B5EF4-FFF2-40B4-BE49-F238E27FC236}">
                <a16:creationId xmlns:a16="http://schemas.microsoft.com/office/drawing/2014/main" id="{E81B5336-8295-C42B-53BB-14B22431D347}"/>
              </a:ext>
            </a:extLst>
          </p:cNvPr>
          <p:cNvSpPr/>
          <p:nvPr userDrawn="1"/>
        </p:nvSpPr>
        <p:spPr>
          <a:xfrm>
            <a:off x="6946900" y="22225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Picture Placeholder 20">
            <a:extLst>
              <a:ext uri="{FF2B5EF4-FFF2-40B4-BE49-F238E27FC236}">
                <a16:creationId xmlns:a16="http://schemas.microsoft.com/office/drawing/2014/main" id="{452DE93A-E724-A672-6697-C32330AA86E6}"/>
              </a:ext>
            </a:extLst>
          </p:cNvPr>
          <p:cNvSpPr>
            <a:spLocks noGrp="1"/>
          </p:cNvSpPr>
          <p:nvPr>
            <p:ph type="pic" sz="quarter" idx="45" hasCustomPrompt="1"/>
          </p:nvPr>
        </p:nvSpPr>
        <p:spPr>
          <a:xfrm>
            <a:off x="6502400" y="21116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5" name="Text Placeholder 16">
            <a:extLst>
              <a:ext uri="{FF2B5EF4-FFF2-40B4-BE49-F238E27FC236}">
                <a16:creationId xmlns:a16="http://schemas.microsoft.com/office/drawing/2014/main" id="{6AC0C18E-6247-1654-F131-889FD2039EAB}"/>
              </a:ext>
            </a:extLst>
          </p:cNvPr>
          <p:cNvSpPr>
            <a:spLocks noGrp="1"/>
          </p:cNvSpPr>
          <p:nvPr>
            <p:ph type="body" sz="quarter" idx="46" hasCustomPrompt="1"/>
          </p:nvPr>
        </p:nvSpPr>
        <p:spPr>
          <a:xfrm>
            <a:off x="7750921" y="23031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6" name="Text Placeholder 16">
            <a:extLst>
              <a:ext uri="{FF2B5EF4-FFF2-40B4-BE49-F238E27FC236}">
                <a16:creationId xmlns:a16="http://schemas.microsoft.com/office/drawing/2014/main" id="{288CFC03-DD4C-17C8-6605-AF03F28AC07F}"/>
              </a:ext>
            </a:extLst>
          </p:cNvPr>
          <p:cNvSpPr>
            <a:spLocks noGrp="1"/>
          </p:cNvSpPr>
          <p:nvPr>
            <p:ph type="body" sz="quarter" idx="47" hasCustomPrompt="1"/>
          </p:nvPr>
        </p:nvSpPr>
        <p:spPr>
          <a:xfrm>
            <a:off x="7750921" y="25655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7" name="Rounded Rectangle 26">
            <a:extLst>
              <a:ext uri="{FF2B5EF4-FFF2-40B4-BE49-F238E27FC236}">
                <a16:creationId xmlns:a16="http://schemas.microsoft.com/office/drawing/2014/main" id="{05B71A5C-F76D-2A55-097A-E07DCA9F06BB}"/>
              </a:ext>
            </a:extLst>
          </p:cNvPr>
          <p:cNvSpPr/>
          <p:nvPr userDrawn="1"/>
        </p:nvSpPr>
        <p:spPr>
          <a:xfrm>
            <a:off x="6946900" y="37084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Picture Placeholder 20">
            <a:extLst>
              <a:ext uri="{FF2B5EF4-FFF2-40B4-BE49-F238E27FC236}">
                <a16:creationId xmlns:a16="http://schemas.microsoft.com/office/drawing/2014/main" id="{4B549481-1823-4BA2-8207-2068D63B5183}"/>
              </a:ext>
            </a:extLst>
          </p:cNvPr>
          <p:cNvSpPr>
            <a:spLocks noGrp="1"/>
          </p:cNvSpPr>
          <p:nvPr>
            <p:ph type="pic" sz="quarter" idx="48" hasCustomPrompt="1"/>
          </p:nvPr>
        </p:nvSpPr>
        <p:spPr>
          <a:xfrm>
            <a:off x="6502400" y="35975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92943BBA-D4AF-65A0-3FBC-C6E3E8E4FC76}"/>
              </a:ext>
            </a:extLst>
          </p:cNvPr>
          <p:cNvSpPr>
            <a:spLocks noGrp="1"/>
          </p:cNvSpPr>
          <p:nvPr>
            <p:ph type="body" sz="quarter" idx="49" hasCustomPrompt="1"/>
          </p:nvPr>
        </p:nvSpPr>
        <p:spPr>
          <a:xfrm>
            <a:off x="7750921" y="37890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32" name="Text Placeholder 16">
            <a:extLst>
              <a:ext uri="{FF2B5EF4-FFF2-40B4-BE49-F238E27FC236}">
                <a16:creationId xmlns:a16="http://schemas.microsoft.com/office/drawing/2014/main" id="{1AD20FEF-6367-13CA-4342-9447CE53D99E}"/>
              </a:ext>
            </a:extLst>
          </p:cNvPr>
          <p:cNvSpPr>
            <a:spLocks noGrp="1"/>
          </p:cNvSpPr>
          <p:nvPr>
            <p:ph type="body" sz="quarter" idx="50" hasCustomPrompt="1"/>
          </p:nvPr>
        </p:nvSpPr>
        <p:spPr>
          <a:xfrm>
            <a:off x="7750921" y="40514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39" name="Rounded Rectangle 38">
            <a:extLst>
              <a:ext uri="{FF2B5EF4-FFF2-40B4-BE49-F238E27FC236}">
                <a16:creationId xmlns:a16="http://schemas.microsoft.com/office/drawing/2014/main" id="{5E95A096-7CB8-3B20-1060-BB2891791BE7}"/>
              </a:ext>
            </a:extLst>
          </p:cNvPr>
          <p:cNvSpPr/>
          <p:nvPr userDrawn="1"/>
        </p:nvSpPr>
        <p:spPr>
          <a:xfrm>
            <a:off x="6946900" y="5181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Picture Placeholder 20">
            <a:extLst>
              <a:ext uri="{FF2B5EF4-FFF2-40B4-BE49-F238E27FC236}">
                <a16:creationId xmlns:a16="http://schemas.microsoft.com/office/drawing/2014/main" id="{2D093698-999C-62DC-7C5C-4B8AD8ADC18C}"/>
              </a:ext>
            </a:extLst>
          </p:cNvPr>
          <p:cNvSpPr>
            <a:spLocks noGrp="1"/>
          </p:cNvSpPr>
          <p:nvPr>
            <p:ph type="pic" sz="quarter" idx="51" hasCustomPrompt="1"/>
          </p:nvPr>
        </p:nvSpPr>
        <p:spPr>
          <a:xfrm>
            <a:off x="6502400" y="5070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7" name="Text Placeholder 16">
            <a:extLst>
              <a:ext uri="{FF2B5EF4-FFF2-40B4-BE49-F238E27FC236}">
                <a16:creationId xmlns:a16="http://schemas.microsoft.com/office/drawing/2014/main" id="{C07085CE-12F0-1D20-7AFA-44DB17CF2034}"/>
              </a:ext>
            </a:extLst>
          </p:cNvPr>
          <p:cNvSpPr>
            <a:spLocks noGrp="1"/>
          </p:cNvSpPr>
          <p:nvPr>
            <p:ph type="body" sz="quarter" idx="52" hasCustomPrompt="1"/>
          </p:nvPr>
        </p:nvSpPr>
        <p:spPr>
          <a:xfrm>
            <a:off x="7750921" y="5262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48" name="Text Placeholder 16">
            <a:extLst>
              <a:ext uri="{FF2B5EF4-FFF2-40B4-BE49-F238E27FC236}">
                <a16:creationId xmlns:a16="http://schemas.microsoft.com/office/drawing/2014/main" id="{0C0DDAEC-D8CE-EBE4-97B3-526EEB629361}"/>
              </a:ext>
            </a:extLst>
          </p:cNvPr>
          <p:cNvSpPr>
            <a:spLocks noGrp="1"/>
          </p:cNvSpPr>
          <p:nvPr>
            <p:ph type="body" sz="quarter" idx="53" hasCustomPrompt="1"/>
          </p:nvPr>
        </p:nvSpPr>
        <p:spPr>
          <a:xfrm>
            <a:off x="7750921" y="5524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Tree>
    <p:extLst>
      <p:ext uri="{BB962C8B-B14F-4D97-AF65-F5344CB8AC3E}">
        <p14:creationId xmlns:p14="http://schemas.microsoft.com/office/powerpoint/2010/main" val="317008981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Highlight Slide 9">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4" name="Picture Placeholder 20">
            <a:extLst>
              <a:ext uri="{FF2B5EF4-FFF2-40B4-BE49-F238E27FC236}">
                <a16:creationId xmlns:a16="http://schemas.microsoft.com/office/drawing/2014/main" id="{6DA15CAF-D4F7-5994-6A0A-8B5EF959EBB8}"/>
              </a:ext>
            </a:extLst>
          </p:cNvPr>
          <p:cNvSpPr>
            <a:spLocks noGrp="1"/>
          </p:cNvSpPr>
          <p:nvPr>
            <p:ph type="pic" sz="quarter" idx="33" hasCustomPrompt="1"/>
          </p:nvPr>
        </p:nvSpPr>
        <p:spPr>
          <a:xfrm>
            <a:off x="5672779" y="1007758"/>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0">
            <a:extLst>
              <a:ext uri="{FF2B5EF4-FFF2-40B4-BE49-F238E27FC236}">
                <a16:creationId xmlns:a16="http://schemas.microsoft.com/office/drawing/2014/main" id="{A3C7E3E3-4A5B-7269-C047-32B6A4DD1266}"/>
              </a:ext>
            </a:extLst>
          </p:cNvPr>
          <p:cNvSpPr>
            <a:spLocks noGrp="1"/>
          </p:cNvSpPr>
          <p:nvPr>
            <p:ph type="pic" sz="quarter" idx="34" hasCustomPrompt="1"/>
          </p:nvPr>
        </p:nvSpPr>
        <p:spPr>
          <a:xfrm>
            <a:off x="5672779" y="3666179"/>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Picture Placeholder 20">
            <a:extLst>
              <a:ext uri="{FF2B5EF4-FFF2-40B4-BE49-F238E27FC236}">
                <a16:creationId xmlns:a16="http://schemas.microsoft.com/office/drawing/2014/main" id="{04C6D191-599A-446D-546A-E4C53266F56C}"/>
              </a:ext>
            </a:extLst>
          </p:cNvPr>
          <p:cNvSpPr>
            <a:spLocks noGrp="1"/>
          </p:cNvSpPr>
          <p:nvPr>
            <p:ph type="pic" sz="quarter" idx="35" hasCustomPrompt="1"/>
          </p:nvPr>
        </p:nvSpPr>
        <p:spPr>
          <a:xfrm>
            <a:off x="8454079" y="3667252"/>
            <a:ext cx="2141842" cy="2139696"/>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 name="Oval 6">
            <a:extLst>
              <a:ext uri="{FF2B5EF4-FFF2-40B4-BE49-F238E27FC236}">
                <a16:creationId xmlns:a16="http://schemas.microsoft.com/office/drawing/2014/main" id="{47BE9738-72BC-7C16-73D3-0FF88EB4CDEB}"/>
              </a:ext>
            </a:extLst>
          </p:cNvPr>
          <p:cNvSpPr/>
          <p:nvPr userDrawn="1"/>
        </p:nvSpPr>
        <p:spPr>
          <a:xfrm>
            <a:off x="5499100" y="8382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D95FC1B-EAF1-8D17-9BBD-25F775C019D4}"/>
              </a:ext>
            </a:extLst>
          </p:cNvPr>
          <p:cNvSpPr/>
          <p:nvPr userDrawn="1"/>
        </p:nvSpPr>
        <p:spPr>
          <a:xfrm rot="2930165">
            <a:off x="8280400" y="34925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B36AF8A-C6C6-219F-9EDF-E4C925CF1481}"/>
              </a:ext>
            </a:extLst>
          </p:cNvPr>
          <p:cNvSpPr/>
          <p:nvPr userDrawn="1"/>
        </p:nvSpPr>
        <p:spPr>
          <a:xfrm>
            <a:off x="8455152" y="990600"/>
            <a:ext cx="2139696" cy="21396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6">
            <a:extLst>
              <a:ext uri="{FF2B5EF4-FFF2-40B4-BE49-F238E27FC236}">
                <a16:creationId xmlns:a16="http://schemas.microsoft.com/office/drawing/2014/main" id="{5322C88F-68C9-3AC0-671A-6A1E538964F2}"/>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0" name="Text Placeholder 16">
            <a:extLst>
              <a:ext uri="{FF2B5EF4-FFF2-40B4-BE49-F238E27FC236}">
                <a16:creationId xmlns:a16="http://schemas.microsoft.com/office/drawing/2014/main" id="{AD9C4083-1555-88D2-F715-1051109A714C}"/>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28" name="Text Placeholder 16">
            <a:extLst>
              <a:ext uri="{FF2B5EF4-FFF2-40B4-BE49-F238E27FC236}">
                <a16:creationId xmlns:a16="http://schemas.microsoft.com/office/drawing/2014/main" id="{A22578AF-01D2-4293-BD62-F239601B35E3}"/>
              </a:ext>
            </a:extLst>
          </p:cNvPr>
          <p:cNvSpPr>
            <a:spLocks noGrp="1"/>
          </p:cNvSpPr>
          <p:nvPr>
            <p:ph type="body" sz="quarter" idx="40" hasCustomPrompt="1"/>
          </p:nvPr>
        </p:nvSpPr>
        <p:spPr>
          <a:xfrm>
            <a:off x="1054874" y="2578845"/>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 name="Picture 1">
            <a:extLst>
              <a:ext uri="{FF2B5EF4-FFF2-40B4-BE49-F238E27FC236}">
                <a16:creationId xmlns:a16="http://schemas.microsoft.com/office/drawing/2014/main" id="{270ED156-A952-D6DA-E44C-2DAA0935A0A7}"/>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451BCD60-DFD8-B989-44C6-89AAC2767962}"/>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B3237765-6217-8413-0422-5FD243A1D71C}"/>
              </a:ext>
            </a:extLst>
          </p:cNvPr>
          <p:cNvSpPr>
            <a:spLocks noGrp="1"/>
          </p:cNvSpPr>
          <p:nvPr>
            <p:ph type="body" sz="quarter" idx="53" hasCustomPrompt="1"/>
          </p:nvPr>
        </p:nvSpPr>
        <p:spPr>
          <a:xfrm>
            <a:off x="9043488" y="1447800"/>
            <a:ext cx="963024" cy="635000"/>
          </a:xfrm>
        </p:spPr>
        <p:txBody>
          <a:bodyPr>
            <a:noAutofit/>
          </a:bodyPr>
          <a:lstStyle>
            <a:lvl1pPr marL="0" indent="0" algn="ctr">
              <a:buNone/>
              <a:defRPr sz="5000" b="1" i="0">
                <a:solidFill>
                  <a:srgbClr val="002060"/>
                </a:solidFill>
                <a:latin typeface="Arial" panose="020B0604020202020204" pitchFamily="34" charset="0"/>
                <a:cs typeface="Arial" panose="020B0604020202020204" pitchFamily="34" charset="0"/>
              </a:defRPr>
            </a:lvl1pPr>
          </a:lstStyle>
          <a:p>
            <a:pPr lvl="0"/>
            <a:r>
              <a:rPr lang="en-US"/>
              <a:t>##</a:t>
            </a:r>
          </a:p>
        </p:txBody>
      </p:sp>
      <p:sp>
        <p:nvSpPr>
          <p:cNvPr id="10" name="Text Placeholder 16">
            <a:extLst>
              <a:ext uri="{FF2B5EF4-FFF2-40B4-BE49-F238E27FC236}">
                <a16:creationId xmlns:a16="http://schemas.microsoft.com/office/drawing/2014/main" id="{0891EEA0-E434-99FC-138E-C049A48D743D}"/>
              </a:ext>
            </a:extLst>
          </p:cNvPr>
          <p:cNvSpPr>
            <a:spLocks noGrp="1"/>
          </p:cNvSpPr>
          <p:nvPr>
            <p:ph type="body" sz="quarter" idx="54" hasCustomPrompt="1"/>
          </p:nvPr>
        </p:nvSpPr>
        <p:spPr>
          <a:xfrm>
            <a:off x="8777819" y="2197309"/>
            <a:ext cx="1494363" cy="504328"/>
          </a:xfrm>
        </p:spPr>
        <p:txBody>
          <a:bodyPr>
            <a:noAutofit/>
          </a:bodyPr>
          <a:lstStyle>
            <a:lvl1pPr marL="0" indent="0" algn="ctr">
              <a:spcBef>
                <a:spcPts val="1600"/>
              </a:spcBef>
              <a:buNone/>
              <a:defRPr sz="1400" b="0" i="0">
                <a:solidFill>
                  <a:srgbClr val="002060"/>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a:t>
            </a:r>
          </a:p>
        </p:txBody>
      </p:sp>
    </p:spTree>
    <p:extLst>
      <p:ext uri="{BB962C8B-B14F-4D97-AF65-F5344CB8AC3E}">
        <p14:creationId xmlns:p14="http://schemas.microsoft.com/office/powerpoint/2010/main" val="358510718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Highlight Slide 10">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6">
            <a:extLst>
              <a:ext uri="{FF2B5EF4-FFF2-40B4-BE49-F238E27FC236}">
                <a16:creationId xmlns:a16="http://schemas.microsoft.com/office/drawing/2014/main" id="{F206A0CF-BD84-BE85-B1A2-4B25EDA7E6F6}"/>
              </a:ext>
            </a:extLst>
          </p:cNvPr>
          <p:cNvSpPr>
            <a:spLocks noGrp="1"/>
          </p:cNvSpPr>
          <p:nvPr>
            <p:ph type="body" sz="quarter" idx="15" hasCustomPrompt="1"/>
          </p:nvPr>
        </p:nvSpPr>
        <p:spPr>
          <a:xfrm>
            <a:off x="906367" y="1425097"/>
            <a:ext cx="6672304"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1536F58C-7C43-EF7B-51E5-A0F50817CBEF}"/>
              </a:ext>
            </a:extLst>
          </p:cNvPr>
          <p:cNvSpPr>
            <a:spLocks noGrp="1"/>
          </p:cNvSpPr>
          <p:nvPr>
            <p:ph type="body" sz="quarter" idx="30" hasCustomPrompt="1"/>
          </p:nvPr>
        </p:nvSpPr>
        <p:spPr>
          <a:xfrm>
            <a:off x="906367" y="1827957"/>
            <a:ext cx="6672304" cy="135703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12" name="Text Placeholder 16">
            <a:extLst>
              <a:ext uri="{FF2B5EF4-FFF2-40B4-BE49-F238E27FC236}">
                <a16:creationId xmlns:a16="http://schemas.microsoft.com/office/drawing/2014/main" id="{843194E5-2B3D-91A1-84F2-F7D45DAC42CC}"/>
              </a:ext>
            </a:extLst>
          </p:cNvPr>
          <p:cNvSpPr>
            <a:spLocks noGrp="1"/>
          </p:cNvSpPr>
          <p:nvPr>
            <p:ph type="body" sz="quarter" idx="31" hasCustomPrompt="1"/>
          </p:nvPr>
        </p:nvSpPr>
        <p:spPr>
          <a:xfrm>
            <a:off x="906367" y="3209353"/>
            <a:ext cx="6672304" cy="587819"/>
          </a:xfrm>
        </p:spPr>
        <p:txBody>
          <a:bodyPr>
            <a:noAutofit/>
          </a:bodyPr>
          <a:lstStyle>
            <a:lvl1pPr marL="165100" indent="-165100">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9B677487-9A8B-F4BC-848F-517EFD7D319D}"/>
              </a:ext>
            </a:extLst>
          </p:cNvPr>
          <p:cNvSpPr>
            <a:spLocks noGrp="1"/>
          </p:cNvSpPr>
          <p:nvPr>
            <p:ph type="body" sz="quarter" idx="41" hasCustomPrompt="1"/>
          </p:nvPr>
        </p:nvSpPr>
        <p:spPr>
          <a:xfrm>
            <a:off x="927099"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218AE7FB-0CF0-9D3A-2372-1F97D24D7257}"/>
              </a:ext>
            </a:extLst>
          </p:cNvPr>
          <p:cNvSpPr>
            <a:spLocks noGrp="1"/>
          </p:cNvSpPr>
          <p:nvPr>
            <p:ph type="body" sz="quarter" idx="42" hasCustomPrompt="1"/>
          </p:nvPr>
        </p:nvSpPr>
        <p:spPr>
          <a:xfrm>
            <a:off x="927099"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B298FBB5-95BE-20C9-488B-2955A5F0D722}"/>
              </a:ext>
            </a:extLst>
          </p:cNvPr>
          <p:cNvSpPr>
            <a:spLocks noGrp="1"/>
          </p:cNvSpPr>
          <p:nvPr>
            <p:ph type="body" sz="quarter" idx="43" hasCustomPrompt="1"/>
          </p:nvPr>
        </p:nvSpPr>
        <p:spPr>
          <a:xfrm>
            <a:off x="927099"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2" name="Text Placeholder 16">
            <a:extLst>
              <a:ext uri="{FF2B5EF4-FFF2-40B4-BE49-F238E27FC236}">
                <a16:creationId xmlns:a16="http://schemas.microsoft.com/office/drawing/2014/main" id="{337BAC71-5EE0-0CCB-3451-DF8DBAD571C9}"/>
              </a:ext>
            </a:extLst>
          </p:cNvPr>
          <p:cNvSpPr>
            <a:spLocks noGrp="1"/>
          </p:cNvSpPr>
          <p:nvPr>
            <p:ph type="body" sz="quarter" idx="44" hasCustomPrompt="1"/>
          </p:nvPr>
        </p:nvSpPr>
        <p:spPr>
          <a:xfrm>
            <a:off x="33655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5DEC6291-8ECD-664D-1558-199C41DF0F7D}"/>
              </a:ext>
            </a:extLst>
          </p:cNvPr>
          <p:cNvSpPr>
            <a:spLocks noGrp="1"/>
          </p:cNvSpPr>
          <p:nvPr>
            <p:ph type="body" sz="quarter" idx="45" hasCustomPrompt="1"/>
          </p:nvPr>
        </p:nvSpPr>
        <p:spPr>
          <a:xfrm>
            <a:off x="33655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43ACEF95-A0E4-901E-EFD9-55E04F4A9F68}"/>
              </a:ext>
            </a:extLst>
          </p:cNvPr>
          <p:cNvSpPr>
            <a:spLocks noGrp="1"/>
          </p:cNvSpPr>
          <p:nvPr>
            <p:ph type="body" sz="quarter" idx="46" hasCustomPrompt="1"/>
          </p:nvPr>
        </p:nvSpPr>
        <p:spPr>
          <a:xfrm>
            <a:off x="33655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5" name="Text Placeholder 16">
            <a:extLst>
              <a:ext uri="{FF2B5EF4-FFF2-40B4-BE49-F238E27FC236}">
                <a16:creationId xmlns:a16="http://schemas.microsoft.com/office/drawing/2014/main" id="{D9FD5A67-EBD5-12B4-7B9F-41D6CD02D42D}"/>
              </a:ext>
            </a:extLst>
          </p:cNvPr>
          <p:cNvSpPr>
            <a:spLocks noGrp="1"/>
          </p:cNvSpPr>
          <p:nvPr>
            <p:ph type="body" sz="quarter" idx="47" hasCustomPrompt="1"/>
          </p:nvPr>
        </p:nvSpPr>
        <p:spPr>
          <a:xfrm>
            <a:off x="57912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31BE26D-A8F1-DFC0-86FC-73E674680BFF}"/>
              </a:ext>
            </a:extLst>
          </p:cNvPr>
          <p:cNvSpPr>
            <a:spLocks noGrp="1"/>
          </p:cNvSpPr>
          <p:nvPr>
            <p:ph type="body" sz="quarter" idx="48" hasCustomPrompt="1"/>
          </p:nvPr>
        </p:nvSpPr>
        <p:spPr>
          <a:xfrm>
            <a:off x="57912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DAD2FDDC-6AE8-9F05-D586-664A19814718}"/>
              </a:ext>
            </a:extLst>
          </p:cNvPr>
          <p:cNvSpPr>
            <a:spLocks noGrp="1"/>
          </p:cNvSpPr>
          <p:nvPr>
            <p:ph type="body" sz="quarter" idx="49" hasCustomPrompt="1"/>
          </p:nvPr>
        </p:nvSpPr>
        <p:spPr>
          <a:xfrm>
            <a:off x="57912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pic>
        <p:nvPicPr>
          <p:cNvPr id="30" name="Picture 29" descr="A picture containing icon&#10;&#10;AI-generated content may be incorrect.">
            <a:extLst>
              <a:ext uri="{FF2B5EF4-FFF2-40B4-BE49-F238E27FC236}">
                <a16:creationId xmlns:a16="http://schemas.microsoft.com/office/drawing/2014/main" id="{108DF0EF-62EC-39EC-117C-6D624181A45D}"/>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3928" t="21307" r="51815" b="21113"/>
          <a:stretch/>
        </p:blipFill>
        <p:spPr>
          <a:xfrm>
            <a:off x="8115300" y="0"/>
            <a:ext cx="4076700" cy="6858000"/>
          </a:xfrm>
          <a:prstGeom prst="rect">
            <a:avLst/>
          </a:prstGeom>
        </p:spPr>
      </p:pic>
      <p:sp>
        <p:nvSpPr>
          <p:cNvPr id="31" name="Text Placeholder 16">
            <a:extLst>
              <a:ext uri="{FF2B5EF4-FFF2-40B4-BE49-F238E27FC236}">
                <a16:creationId xmlns:a16="http://schemas.microsoft.com/office/drawing/2014/main" id="{A939EC13-57C7-CBD0-437F-B05CFA96C99A}"/>
              </a:ext>
            </a:extLst>
          </p:cNvPr>
          <p:cNvSpPr>
            <a:spLocks noGrp="1"/>
          </p:cNvSpPr>
          <p:nvPr>
            <p:ph type="body" sz="quarter" idx="50" hasCustomPrompt="1"/>
          </p:nvPr>
        </p:nvSpPr>
        <p:spPr>
          <a:xfrm rot="16200000">
            <a:off x="10363202" y="5105401"/>
            <a:ext cx="2222501"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019DC810-0530-5FD0-A539-3F41A675D16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5D5A7D6-B80F-2694-DB0C-D5256A996A0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DDE0D0-32C6-30B8-8D00-29388123630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971241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Blank Page 1">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16368CE5-A140-D491-E31F-B7B26D736A7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6E20974-5EC2-CFC9-8D7D-2AF05995744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095EA7C-2410-BC7D-EAA9-36163A203EE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77722333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Blank Page 2">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3100BC9-3359-6C3B-4CB7-BCC92E71C7C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145C225-D9C7-2367-58B2-0FF594EA1FE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5DC01FD-2B9D-0113-F222-804905A30FB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287749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Blank Page 3">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91518B97-3DCD-761F-C48E-727A58EC82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CB72773-68E7-6631-0FD6-47BBD914A25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9E9B298-0ED3-AE33-39AF-FF4401E2DE1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91459964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Blank Page 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16">
            <a:extLst>
              <a:ext uri="{FF2B5EF4-FFF2-40B4-BE49-F238E27FC236}">
                <a16:creationId xmlns:a16="http://schemas.microsoft.com/office/drawing/2014/main" id="{411DF7AF-B503-F1AB-95D5-604F61593967}"/>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13" name="Text Placeholder 16">
            <a:extLst>
              <a:ext uri="{FF2B5EF4-FFF2-40B4-BE49-F238E27FC236}">
                <a16:creationId xmlns:a16="http://schemas.microsoft.com/office/drawing/2014/main" id="{86D72A96-F2E9-B134-8D9A-22EC94F4F656}"/>
              </a:ext>
            </a:extLst>
          </p:cNvPr>
          <p:cNvSpPr>
            <a:spLocks noGrp="1"/>
          </p:cNvSpPr>
          <p:nvPr>
            <p:ph type="body" sz="quarter" idx="39" hasCustomPrompt="1"/>
          </p:nvPr>
        </p:nvSpPr>
        <p:spPr>
          <a:xfrm>
            <a:off x="1092972" y="2022811"/>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6C9B432A-D743-68BE-47EC-FEDCCC41D1FD}"/>
              </a:ext>
            </a:extLst>
          </p:cNvPr>
          <p:cNvSpPr>
            <a:spLocks noGrp="1"/>
          </p:cNvSpPr>
          <p:nvPr>
            <p:ph type="body" sz="quarter" idx="40" hasCustomPrompt="1"/>
          </p:nvPr>
        </p:nvSpPr>
        <p:spPr>
          <a:xfrm>
            <a:off x="1092974" y="1329016"/>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3" name="Picture 2">
            <a:extLst>
              <a:ext uri="{FF2B5EF4-FFF2-40B4-BE49-F238E27FC236}">
                <a16:creationId xmlns:a16="http://schemas.microsoft.com/office/drawing/2014/main" id="{49291235-DA4B-0502-9375-A8DE515E6CE0}"/>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ECD15B55-945C-0A67-0A31-56F215AA5AB5}"/>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302360541"/>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Blank Page 5">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528FB822-BCEA-9418-56AF-FFFB296D5D92}"/>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D353D1CE-299B-54FE-A2BB-6AEA24E31B7B}"/>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8131D2A-7347-E460-3E8E-7E8052327B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E57DDD50-98DB-92C1-4906-370C314AABE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367804347"/>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Blank Page 6">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Picture Placeholder 17">
            <a:extLst>
              <a:ext uri="{FF2B5EF4-FFF2-40B4-BE49-F238E27FC236}">
                <a16:creationId xmlns:a16="http://schemas.microsoft.com/office/drawing/2014/main" id="{D8B845D5-6DE5-512E-DDBB-EB4DF0CD6C8B}"/>
              </a:ext>
            </a:extLst>
          </p:cNvPr>
          <p:cNvSpPr>
            <a:spLocks noGrp="1"/>
          </p:cNvSpPr>
          <p:nvPr>
            <p:ph type="pic" sz="quarter" idx="29" hasCustomPrompt="1"/>
          </p:nvPr>
        </p:nvSpPr>
        <p:spPr>
          <a:xfrm>
            <a:off x="5460772" y="1"/>
            <a:ext cx="6735455" cy="6857999"/>
          </a:xfrm>
          <a:custGeom>
            <a:avLst/>
            <a:gdLst>
              <a:gd name="connsiteX0" fmla="*/ 0 w 9710737"/>
              <a:gd name="connsiteY0" fmla="*/ 6858000 h 6858000"/>
              <a:gd name="connsiteX1" fmla="*/ 1170181 w 9710737"/>
              <a:gd name="connsiteY1" fmla="*/ 0 h 6858000"/>
              <a:gd name="connsiteX2" fmla="*/ 9710737 w 9710737"/>
              <a:gd name="connsiteY2" fmla="*/ 0 h 6858000"/>
              <a:gd name="connsiteX3" fmla="*/ 8540556 w 9710737"/>
              <a:gd name="connsiteY3" fmla="*/ 6858000 h 6858000"/>
              <a:gd name="connsiteX4" fmla="*/ 0 w 9710737"/>
              <a:gd name="connsiteY4" fmla="*/ 6858000 h 6858000"/>
              <a:gd name="connsiteX0" fmla="*/ 0 w 9710737"/>
              <a:gd name="connsiteY0" fmla="*/ 6858000 h 6858000"/>
              <a:gd name="connsiteX1" fmla="*/ 1170181 w 9710737"/>
              <a:gd name="connsiteY1" fmla="*/ 0 h 6858000"/>
              <a:gd name="connsiteX2" fmla="*/ 9710737 w 9710737"/>
              <a:gd name="connsiteY2" fmla="*/ 0 h 6858000"/>
              <a:gd name="connsiteX3" fmla="*/ 6738261 w 9710737"/>
              <a:gd name="connsiteY3" fmla="*/ 6858000 h 6858000"/>
              <a:gd name="connsiteX4" fmla="*/ 0 w 9710737"/>
              <a:gd name="connsiteY4" fmla="*/ 6858000 h 6858000"/>
              <a:gd name="connsiteX0" fmla="*/ 0 w 6782006"/>
              <a:gd name="connsiteY0" fmla="*/ 6858000 h 6858000"/>
              <a:gd name="connsiteX1" fmla="*/ 1170181 w 6782006"/>
              <a:gd name="connsiteY1" fmla="*/ 0 h 6858000"/>
              <a:gd name="connsiteX2" fmla="*/ 6782006 w 6782006"/>
              <a:gd name="connsiteY2" fmla="*/ 0 h 6858000"/>
              <a:gd name="connsiteX3" fmla="*/ 6738261 w 6782006"/>
              <a:gd name="connsiteY3" fmla="*/ 6858000 h 6858000"/>
              <a:gd name="connsiteX4" fmla="*/ 0 w 6782006"/>
              <a:gd name="connsiteY4" fmla="*/ 6858000 h 6858000"/>
              <a:gd name="connsiteX0" fmla="*/ 0 w 6786268"/>
              <a:gd name="connsiteY0" fmla="*/ 6858000 h 6861175"/>
              <a:gd name="connsiteX1" fmla="*/ 1170181 w 6786268"/>
              <a:gd name="connsiteY1" fmla="*/ 0 h 6861175"/>
              <a:gd name="connsiteX2" fmla="*/ 6782006 w 6786268"/>
              <a:gd name="connsiteY2" fmla="*/ 0 h 6861175"/>
              <a:gd name="connsiteX3" fmla="*/ 6786268 w 6786268"/>
              <a:gd name="connsiteY3" fmla="*/ 6861175 h 6861175"/>
              <a:gd name="connsiteX4" fmla="*/ 0 w 6786268"/>
              <a:gd name="connsiteY4" fmla="*/ 6858000 h 6861175"/>
              <a:gd name="connsiteX0" fmla="*/ 0 w 6789468"/>
              <a:gd name="connsiteY0" fmla="*/ 6861175 h 6861175"/>
              <a:gd name="connsiteX1" fmla="*/ 1173381 w 6789468"/>
              <a:gd name="connsiteY1" fmla="*/ 0 h 6861175"/>
              <a:gd name="connsiteX2" fmla="*/ 6785206 w 6789468"/>
              <a:gd name="connsiteY2" fmla="*/ 0 h 6861175"/>
              <a:gd name="connsiteX3" fmla="*/ 6789468 w 6789468"/>
              <a:gd name="connsiteY3" fmla="*/ 6861175 h 6861175"/>
              <a:gd name="connsiteX4" fmla="*/ 0 w 6789468"/>
              <a:gd name="connsiteY4" fmla="*/ 6861175 h 6861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9468" h="6861175">
                <a:moveTo>
                  <a:pt x="0" y="6861175"/>
                </a:moveTo>
                <a:lnTo>
                  <a:pt x="1173381" y="0"/>
                </a:lnTo>
                <a:lnTo>
                  <a:pt x="6785206" y="0"/>
                </a:lnTo>
                <a:cubicBezTo>
                  <a:pt x="6786627" y="2287058"/>
                  <a:pt x="6788047" y="4574117"/>
                  <a:pt x="6789468" y="6861175"/>
                </a:cubicBezTo>
                <a:lnTo>
                  <a:pt x="0" y="6861175"/>
                </a:lnTo>
                <a:close/>
              </a:path>
            </a:pathLst>
          </a:custGeom>
          <a:solidFill>
            <a:schemeClr val="tx1">
              <a:lumMod val="65000"/>
              <a:lumOff val="35000"/>
            </a:schemeClr>
          </a:solidFill>
        </p:spPr>
        <p:txBody>
          <a:bodyPr anchor="ctr"/>
          <a:lstStyle>
            <a:lvl1pPr marL="0" indent="0" algn="ctr">
              <a:buNone/>
              <a:defRPr/>
            </a:lvl1pPr>
          </a:lstStyle>
          <a:p>
            <a:r>
              <a:rPr lang="en-US"/>
              <a:t>Photo</a:t>
            </a:r>
          </a:p>
        </p:txBody>
      </p:sp>
      <p:sp>
        <p:nvSpPr>
          <p:cNvPr id="2" name="TextBox 1">
            <a:extLst>
              <a:ext uri="{FF2B5EF4-FFF2-40B4-BE49-F238E27FC236}">
                <a16:creationId xmlns:a16="http://schemas.microsoft.com/office/drawing/2014/main" id="{6945CBC7-76A8-DDCE-9FA2-02D545838C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E744341A-CE27-AEF2-8025-6EC2505F2377}"/>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6EF0FA1-1AFF-7B99-42BA-C63C8408A5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61282837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Blank Page 7">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6" name="Picture 5" descr="Icon&#10;&#10;AI-generated content may be incorrect.">
            <a:extLst>
              <a:ext uri="{FF2B5EF4-FFF2-40B4-BE49-F238E27FC236}">
                <a16:creationId xmlns:a16="http://schemas.microsoft.com/office/drawing/2014/main" id="{30FEBBCF-C8D1-10E8-C78F-6D20D3BFD06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2" name="TextBox 1">
            <a:extLst>
              <a:ext uri="{FF2B5EF4-FFF2-40B4-BE49-F238E27FC236}">
                <a16:creationId xmlns:a16="http://schemas.microsoft.com/office/drawing/2014/main" id="{616FF311-326A-DDE6-6576-20BCB504F73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2563052"/>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1_Blank Page 7">
    <p:bg>
      <p:bgPr>
        <a:solidFill>
          <a:srgbClr val="26376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6FF311-326A-DDE6-6576-20BCB504F730}"/>
              </a:ext>
            </a:extLst>
          </p:cNvPr>
          <p:cNvSpPr txBox="1"/>
          <p:nvPr userDrawn="1"/>
        </p:nvSpPr>
        <p:spPr>
          <a:xfrm>
            <a:off x="27710" y="6476882"/>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2732647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Blank Page 8">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 Placeholder 16">
            <a:extLst>
              <a:ext uri="{FF2B5EF4-FFF2-40B4-BE49-F238E27FC236}">
                <a16:creationId xmlns:a16="http://schemas.microsoft.com/office/drawing/2014/main" id="{BF089AF3-ECDB-22E1-058C-330D14F800E5}"/>
              </a:ext>
            </a:extLst>
          </p:cNvPr>
          <p:cNvSpPr>
            <a:spLocks noGrp="1"/>
          </p:cNvSpPr>
          <p:nvPr>
            <p:ph type="body" sz="quarter" idx="38" hasCustomPrompt="1"/>
          </p:nvPr>
        </p:nvSpPr>
        <p:spPr>
          <a:xfrm>
            <a:off x="1092974" y="1807012"/>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3" name="Text Placeholder 16">
            <a:extLst>
              <a:ext uri="{FF2B5EF4-FFF2-40B4-BE49-F238E27FC236}">
                <a16:creationId xmlns:a16="http://schemas.microsoft.com/office/drawing/2014/main" id="{8D2C708F-8158-0CA2-F54F-7F3C51195589}"/>
              </a:ext>
            </a:extLst>
          </p:cNvPr>
          <p:cNvSpPr>
            <a:spLocks noGrp="1"/>
          </p:cNvSpPr>
          <p:nvPr>
            <p:ph type="body" sz="quarter" idx="39" hasCustomPrompt="1"/>
          </p:nvPr>
        </p:nvSpPr>
        <p:spPr>
          <a:xfrm>
            <a:off x="1092972" y="3073127"/>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4" name="Text Placeholder 16">
            <a:extLst>
              <a:ext uri="{FF2B5EF4-FFF2-40B4-BE49-F238E27FC236}">
                <a16:creationId xmlns:a16="http://schemas.microsoft.com/office/drawing/2014/main" id="{BF899138-8DE5-C2A0-6597-90D686345EF8}"/>
              </a:ext>
            </a:extLst>
          </p:cNvPr>
          <p:cNvSpPr>
            <a:spLocks noGrp="1"/>
          </p:cNvSpPr>
          <p:nvPr>
            <p:ph type="body" sz="quarter" idx="40" hasCustomPrompt="1"/>
          </p:nvPr>
        </p:nvSpPr>
        <p:spPr>
          <a:xfrm>
            <a:off x="1092974" y="2361403"/>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8" name="Picture 7" descr="Icon&#10;&#10;AI-generated content may be incorrect.">
            <a:extLst>
              <a:ext uri="{FF2B5EF4-FFF2-40B4-BE49-F238E27FC236}">
                <a16:creationId xmlns:a16="http://schemas.microsoft.com/office/drawing/2014/main" id="{59179161-4D82-04A2-AE35-40B571A19C34}"/>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5" name="TextBox 4">
            <a:extLst>
              <a:ext uri="{FF2B5EF4-FFF2-40B4-BE49-F238E27FC236}">
                <a16:creationId xmlns:a16="http://schemas.microsoft.com/office/drawing/2014/main" id="{8C95A37D-0D4B-12AC-049D-BCA0DD89F7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3451FDA9-0806-81F8-E033-33DC3B79DD6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2" name="Text Placeholder 16">
            <a:extLst>
              <a:ext uri="{FF2B5EF4-FFF2-40B4-BE49-F238E27FC236}">
                <a16:creationId xmlns:a16="http://schemas.microsoft.com/office/drawing/2014/main" id="{9D53A547-0CFE-24EC-DB59-EB47BB2FC37D}"/>
              </a:ext>
            </a:extLst>
          </p:cNvPr>
          <p:cNvSpPr>
            <a:spLocks noGrp="1"/>
          </p:cNvSpPr>
          <p:nvPr>
            <p:ph type="body" sz="quarter" idx="27" hasCustomPrompt="1"/>
          </p:nvPr>
        </p:nvSpPr>
        <p:spPr>
          <a:xfrm>
            <a:off x="801756" y="644816"/>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29257937"/>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Blank Page 9">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D6F2B762-1FFF-9023-1C7E-2795C55490DE}"/>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302A1DFC-348E-8C19-570B-308F0C9D0D49}"/>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9469DAB-F487-0882-EFF2-F569B6FBE29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95636360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Blank Page 10">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AE1E56E7-580E-F6DD-9FED-6E027B25F6C0}"/>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204E9C1A-0756-A799-94F5-2440D698A902}"/>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68364EEA-5988-C58E-7D8F-F8757CC00D4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060288157"/>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Blank Page 11">
    <p:bg>
      <p:bgPr>
        <a:blipFill dpi="0" rotWithShape="1">
          <a:blip r:embed="rId2" cstate="screen">
            <a:lum/>
            <a:extLst>
              <a:ext uri="{28A0092B-C50C-407E-A947-70E740481C1C}">
                <a14:useLocalDpi xmlns:a14="http://schemas.microsoft.com/office/drawing/2010/main"/>
              </a:ext>
            </a:extLst>
          </a:blip>
          <a:srcRect/>
          <a:stretch>
            <a:fillRect t="-36000" b="-36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12E9CB36-B1AB-3DEE-9BDF-D3EB58DA88FA}"/>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8A02F229-D60D-FCB6-4F96-24E5486614E1}"/>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F096590-CD39-6AA5-27B9-F3F13A5B78E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959441838"/>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End Slide">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392F8DE-21DF-3613-975D-E66BEDF10865}"/>
              </a:ext>
            </a:extLst>
          </p:cNvPr>
          <p:cNvSpPr/>
          <p:nvPr userDrawn="1"/>
        </p:nvSpPr>
        <p:spPr>
          <a:xfrm>
            <a:off x="0" y="0"/>
            <a:ext cx="12192000" cy="6858000"/>
          </a:xfrm>
          <a:prstGeom prst="rect">
            <a:avLst/>
          </a:prstGeom>
          <a:gradFill>
            <a:gsLst>
              <a:gs pos="92000">
                <a:srgbClr val="453A97"/>
              </a:gs>
              <a:gs pos="56000">
                <a:srgbClr val="453A97">
                  <a:alpha val="0"/>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hape, arrow&#10;&#10;AI-generated content may be incorrect.">
            <a:extLst>
              <a:ext uri="{FF2B5EF4-FFF2-40B4-BE49-F238E27FC236}">
                <a16:creationId xmlns:a16="http://schemas.microsoft.com/office/drawing/2014/main" id="{0E48FEB2-FC96-3EDD-5CBD-E84735EBD3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342423" y="2401697"/>
            <a:ext cx="2046654" cy="1787584"/>
          </a:xfrm>
          <a:prstGeom prst="rect">
            <a:avLst/>
          </a:prstGeom>
        </p:spPr>
      </p:pic>
      <p:sp>
        <p:nvSpPr>
          <p:cNvPr id="9" name="TextBox 8">
            <a:extLst>
              <a:ext uri="{FF2B5EF4-FFF2-40B4-BE49-F238E27FC236}">
                <a16:creationId xmlns:a16="http://schemas.microsoft.com/office/drawing/2014/main" id="{4161AD75-66D6-96A6-14C7-998B3CEAC625}"/>
              </a:ext>
            </a:extLst>
          </p:cNvPr>
          <p:cNvSpPr txBox="1"/>
          <p:nvPr userDrawn="1"/>
        </p:nvSpPr>
        <p:spPr>
          <a:xfrm>
            <a:off x="6308624" y="3959631"/>
            <a:ext cx="6216444" cy="553998"/>
          </a:xfrm>
          <a:prstGeom prst="rect">
            <a:avLst/>
          </a:prstGeom>
          <a:noFill/>
        </p:spPr>
        <p:txBody>
          <a:bodyPr wrap="square">
            <a:spAutoFit/>
          </a:bodyPr>
          <a:lstStyle/>
          <a:p>
            <a:pPr algn="l"/>
            <a:r>
              <a:rPr lang="en-US" sz="3000">
                <a:solidFill>
                  <a:schemeClr val="bg1"/>
                </a:solidFill>
                <a:effectLst/>
                <a:latin typeface="Inter" panose="02000503000000020004" pitchFamily="2" charset="0"/>
              </a:rPr>
              <a:t>Your Home. </a:t>
            </a:r>
          </a:p>
        </p:txBody>
      </p:sp>
      <p:sp>
        <p:nvSpPr>
          <p:cNvPr id="10" name="TextBox 9">
            <a:extLst>
              <a:ext uri="{FF2B5EF4-FFF2-40B4-BE49-F238E27FC236}">
                <a16:creationId xmlns:a16="http://schemas.microsoft.com/office/drawing/2014/main" id="{4F0DDEA7-86D5-204D-D424-C802942338E7}"/>
              </a:ext>
            </a:extLst>
          </p:cNvPr>
          <p:cNvSpPr txBox="1"/>
          <p:nvPr userDrawn="1"/>
        </p:nvSpPr>
        <p:spPr>
          <a:xfrm>
            <a:off x="8052619" y="4351516"/>
            <a:ext cx="3392129" cy="677108"/>
          </a:xfrm>
          <a:prstGeom prst="rect">
            <a:avLst/>
          </a:prstGeom>
          <a:noFill/>
        </p:spPr>
        <p:txBody>
          <a:bodyPr wrap="square">
            <a:spAutoFit/>
          </a:bodyPr>
          <a:lstStyle/>
          <a:p>
            <a:pPr algn="l"/>
            <a:r>
              <a:rPr lang="en-US" sz="3800" b="1">
                <a:solidFill>
                  <a:schemeClr val="bg1"/>
                </a:solidFill>
                <a:effectLst/>
                <a:latin typeface="Inter" panose="02000503000000020004" pitchFamily="2" charset="0"/>
              </a:rPr>
              <a:t>Our Mission.</a:t>
            </a:r>
          </a:p>
        </p:txBody>
      </p:sp>
      <p:sp>
        <p:nvSpPr>
          <p:cNvPr id="11" name="TextBox 10">
            <a:extLst>
              <a:ext uri="{FF2B5EF4-FFF2-40B4-BE49-F238E27FC236}">
                <a16:creationId xmlns:a16="http://schemas.microsoft.com/office/drawing/2014/main" id="{E5D11427-7BC6-E3F3-DE44-B575BEB180A2}"/>
              </a:ext>
            </a:extLst>
          </p:cNvPr>
          <p:cNvSpPr txBox="1"/>
          <p:nvPr userDrawn="1"/>
        </p:nvSpPr>
        <p:spPr>
          <a:xfrm>
            <a:off x="7101348" y="5107857"/>
            <a:ext cx="3089788" cy="338554"/>
          </a:xfrm>
          <a:prstGeom prst="rect">
            <a:avLst/>
          </a:prstGeom>
          <a:noFill/>
        </p:spPr>
        <p:txBody>
          <a:bodyPr wrap="square">
            <a:spAutoFit/>
          </a:bodyPr>
          <a:lstStyle/>
          <a:p>
            <a:pPr algn="ctr"/>
            <a:r>
              <a:rPr lang="en-US" sz="1600" b="0" err="1">
                <a:solidFill>
                  <a:schemeClr val="bg1"/>
                </a:solidFill>
                <a:effectLst/>
                <a:latin typeface="Inter" panose="02000503000000020004" pitchFamily="2" charset="0"/>
              </a:rPr>
              <a:t>science.nasa.gov</a:t>
            </a:r>
            <a:r>
              <a:rPr lang="en-US" sz="1600" b="0">
                <a:solidFill>
                  <a:schemeClr val="bg1"/>
                </a:solidFill>
                <a:effectLst/>
                <a:latin typeface="Inter" panose="02000503000000020004" pitchFamily="2" charset="0"/>
              </a:rPr>
              <a:t>/earth</a:t>
            </a:r>
          </a:p>
        </p:txBody>
      </p:sp>
      <p:pic>
        <p:nvPicPr>
          <p:cNvPr id="12" name="Picture 11" descr="A black background with white text&#10;&#10;AI-generated content may be incorrect.">
            <a:extLst>
              <a:ext uri="{FF2B5EF4-FFF2-40B4-BE49-F238E27FC236}">
                <a16:creationId xmlns:a16="http://schemas.microsoft.com/office/drawing/2014/main" id="{D94B47A3-8A52-F96D-CAB6-2E92E994CC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341806" y="2608243"/>
            <a:ext cx="4665390" cy="1432816"/>
          </a:xfrm>
          <a:prstGeom prst="rect">
            <a:avLst/>
          </a:prstGeom>
        </p:spPr>
      </p:pic>
      <p:pic>
        <p:nvPicPr>
          <p:cNvPr id="5" name="Picture 4" descr="A picture containing dishware&#10;&#10;AI-generated content may be incorrect.">
            <a:extLst>
              <a:ext uri="{FF2B5EF4-FFF2-40B4-BE49-F238E27FC236}">
                <a16:creationId xmlns:a16="http://schemas.microsoft.com/office/drawing/2014/main" id="{919E667C-C4FF-348A-DD12-47DFABAA92B2}"/>
              </a:ext>
            </a:extLst>
          </p:cNvPr>
          <p:cNvPicPr>
            <a:picLocks noChangeAspect="1"/>
          </p:cNvPicPr>
          <p:nvPr userDrawn="1"/>
        </p:nvPicPr>
        <p:blipFill>
          <a:blip r:embed="rId4" cstate="screen">
            <a:extLst>
              <a:ext uri="{28A0092B-C50C-407E-A947-70E740481C1C}">
                <a14:useLocalDpi xmlns:a14="http://schemas.microsoft.com/office/drawing/2010/main"/>
              </a:ext>
            </a:extLst>
          </a:blip>
          <a:srcRect l="52163" t="7838" b="5746"/>
          <a:stretch>
            <a:fillRect/>
          </a:stretch>
        </p:blipFill>
        <p:spPr>
          <a:xfrm>
            <a:off x="0" y="-18056"/>
            <a:ext cx="3806232" cy="6876056"/>
          </a:xfrm>
          <a:prstGeom prst="rect">
            <a:avLst/>
          </a:prstGeom>
        </p:spPr>
      </p:pic>
    </p:spTree>
    <p:extLst>
      <p:ext uri="{BB962C8B-B14F-4D97-AF65-F5344CB8AC3E}">
        <p14:creationId xmlns:p14="http://schemas.microsoft.com/office/powerpoint/2010/main" val="80354917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userDrawn="1">
  <p:cSld name="16_Title and Content">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CCD7BB5A-3CF7-5B5F-CD10-7C77CDE8C2AC}"/>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1"/>
            <a:ext cx="12192000" cy="6858000"/>
          </a:xfrm>
          <a:prstGeom prst="rect">
            <a:avLst/>
          </a:prstGeom>
          <a:solidFill>
            <a:srgbClr val="7C87AD"/>
          </a:solidFill>
        </p:spPr>
      </p:pic>
      <p:sp>
        <p:nvSpPr>
          <p:cNvPr id="2" name="Title 1">
            <a:extLst>
              <a:ext uri="{FF2B5EF4-FFF2-40B4-BE49-F238E27FC236}">
                <a16:creationId xmlns:a16="http://schemas.microsoft.com/office/drawing/2014/main" id="{55A82CAA-A637-564B-9150-80E6208D2E2C}"/>
              </a:ext>
            </a:extLst>
          </p:cNvPr>
          <p:cNvSpPr>
            <a:spLocks noGrp="1"/>
          </p:cNvSpPr>
          <p:nvPr>
            <p:ph type="title"/>
          </p:nvPr>
        </p:nvSpPr>
        <p:spPr>
          <a:xfrm>
            <a:off x="630276" y="1516648"/>
            <a:ext cx="6910212" cy="590931"/>
          </a:xfrm>
        </p:spPr>
        <p:txBody>
          <a:bodyPr wrap="square">
            <a:spAutoFit/>
          </a:bodyPr>
          <a:lstStyle>
            <a:lvl1pPr>
              <a:defRPr sz="36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3C8FFBED-D27D-074B-9C33-10A234BC62EA}"/>
              </a:ext>
            </a:extLst>
          </p:cNvPr>
          <p:cNvSpPr>
            <a:spLocks noGrp="1"/>
          </p:cNvSpPr>
          <p:nvPr>
            <p:ph idx="1"/>
          </p:nvPr>
        </p:nvSpPr>
        <p:spPr>
          <a:xfrm>
            <a:off x="630276" y="2698482"/>
            <a:ext cx="6910211" cy="2041585"/>
          </a:xfrm>
        </p:spPr>
        <p:txBody>
          <a:bodyPr wrap="square">
            <a:spAutoFit/>
          </a:bodyPr>
          <a:lstStyle>
            <a:lvl1pPr>
              <a:lnSpc>
                <a:spcPct val="100000"/>
              </a:lnSpc>
              <a:spcAft>
                <a:spcPts val="600"/>
              </a:spcAft>
              <a:defRPr>
                <a:solidFill>
                  <a:schemeClr val="tx1"/>
                </a:solidFill>
              </a:defRPr>
            </a:lvl1pPr>
            <a:lvl2pPr>
              <a:lnSpc>
                <a:spcPct val="100000"/>
              </a:lnSpc>
              <a:spcAft>
                <a:spcPts val="600"/>
              </a:spcAft>
              <a:defRPr>
                <a:solidFill>
                  <a:schemeClr val="tx1"/>
                </a:solidFill>
              </a:defRPr>
            </a:lvl2pPr>
            <a:lvl3pPr>
              <a:lnSpc>
                <a:spcPct val="100000"/>
              </a:lnSpc>
              <a:spcAft>
                <a:spcPts val="600"/>
              </a:spcAft>
              <a:defRPr>
                <a:solidFill>
                  <a:schemeClr val="tx1"/>
                </a:solidFill>
              </a:defRPr>
            </a:lvl3pPr>
            <a:lvl4pPr>
              <a:lnSpc>
                <a:spcPct val="100000"/>
              </a:lnSpc>
              <a:spcAft>
                <a:spcPts val="600"/>
              </a:spcAft>
              <a:defRPr>
                <a:solidFill>
                  <a:schemeClr val="tx1"/>
                </a:solidFill>
              </a:defRPr>
            </a:lvl4pPr>
            <a:lvl5pPr>
              <a:lnSpc>
                <a:spcPct val="100000"/>
              </a:lnSpc>
              <a:spcAft>
                <a:spcPts val="600"/>
              </a:spcAft>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5">
            <a:extLst>
              <a:ext uri="{FF2B5EF4-FFF2-40B4-BE49-F238E27FC236}">
                <a16:creationId xmlns:a16="http://schemas.microsoft.com/office/drawing/2014/main" id="{D0FB1357-6EE1-29B0-E362-353FB5DE005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tx1"/>
                </a:solidFill>
              </a:rPr>
              <a:pPr/>
              <a:t>‹#›</a:t>
            </a:fld>
            <a:endParaRPr lang="en-US">
              <a:solidFill>
                <a:schemeClr val="tx1"/>
              </a:solidFill>
            </a:endParaRPr>
          </a:p>
        </p:txBody>
      </p:sp>
    </p:spTree>
    <p:extLst>
      <p:ext uri="{BB962C8B-B14F-4D97-AF65-F5344CB8AC3E}">
        <p14:creationId xmlns:p14="http://schemas.microsoft.com/office/powerpoint/2010/main" val="18332366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1680">
          <p15:clr>
            <a:srgbClr val="FBAE40"/>
          </p15:clr>
        </p15:guide>
        <p15:guide id="2" pos="3840">
          <p15:clr>
            <a:srgbClr val="FBAE40"/>
          </p15:clr>
        </p15:guide>
      </p15:sldGuideLst>
    </p:ext>
  </p:extLst>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p:cSld name="1_Text slid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
        <p:nvSpPr>
          <p:cNvPr id="2" name="Title 5">
            <a:extLst>
              <a:ext uri="{FF2B5EF4-FFF2-40B4-BE49-F238E27FC236}">
                <a16:creationId xmlns:a16="http://schemas.microsoft.com/office/drawing/2014/main" id="{3118E579-8A2E-2F88-F0AF-490943C2A308}"/>
              </a:ext>
            </a:extLst>
          </p:cNvPr>
          <p:cNvSpPr>
            <a:spLocks noGrp="1"/>
          </p:cNvSpPr>
          <p:nvPr>
            <p:ph type="title" hasCustomPrompt="1"/>
          </p:nvPr>
        </p:nvSpPr>
        <p:spPr>
          <a:xfrm>
            <a:off x="604909" y="1043538"/>
            <a:ext cx="10668515" cy="590931"/>
          </a:xfrm>
        </p:spPr>
        <p:txBody>
          <a:bodyPr/>
          <a:lstStyle>
            <a:lvl1pPr algn="ctr">
              <a:defRPr sz="3600" b="1" i="0">
                <a:latin typeface="Arial" panose="020B0604020202020204" pitchFamily="34" charset="0"/>
                <a:cs typeface="Arial" panose="020B0604020202020204" pitchFamily="34" charset="0"/>
              </a:defRPr>
            </a:lvl1pPr>
          </a:lstStyle>
          <a:p>
            <a:r>
              <a:rPr lang="en-US"/>
              <a:t>Title here</a:t>
            </a:r>
          </a:p>
        </p:txBody>
      </p:sp>
      <p:sp>
        <p:nvSpPr>
          <p:cNvPr id="3" name="Text Placeholder 15">
            <a:extLst>
              <a:ext uri="{FF2B5EF4-FFF2-40B4-BE49-F238E27FC236}">
                <a16:creationId xmlns:a16="http://schemas.microsoft.com/office/drawing/2014/main" id="{10805BB9-5666-F79C-ECB6-E0ABD45226DA}"/>
              </a:ext>
            </a:extLst>
          </p:cNvPr>
          <p:cNvSpPr>
            <a:spLocks noGrp="1"/>
          </p:cNvSpPr>
          <p:nvPr>
            <p:ph type="body" sz="quarter" idx="16" hasCustomPrompt="1"/>
          </p:nvPr>
        </p:nvSpPr>
        <p:spPr>
          <a:xfrm>
            <a:off x="650875" y="1879600"/>
            <a:ext cx="10634663" cy="2267287"/>
          </a:xfrm>
        </p:spPr>
        <p:txBody>
          <a:bodyPr/>
          <a:lstStyle>
            <a:lvl1pPr marL="0" indent="0">
              <a:lnSpc>
                <a:spcPct val="100000"/>
              </a:lnSpc>
              <a:buNone/>
              <a:defRPr sz="1600" b="0" i="0">
                <a:latin typeface="Arial" panose="020B0604020202020204" pitchFamily="34" charset="0"/>
                <a:cs typeface="Arial" panose="020B0604020202020204" pitchFamily="34" charset="0"/>
              </a:defRPr>
            </a:lvl1pPr>
          </a:lstStyle>
          <a:p>
            <a:pPr>
              <a:spcAft>
                <a:spcPts val="600"/>
              </a:spcAft>
            </a:pPr>
            <a:r>
              <a:rPr lang="en-US"/>
              <a:t>Body Copy </a:t>
            </a:r>
            <a:r>
              <a:rPr lang="en-US" sz="1600"/>
              <a:t>Lorem ipsum dolor sit </a:t>
            </a:r>
            <a:r>
              <a:rPr lang="en-US" sz="1600" err="1"/>
              <a:t>amet</a:t>
            </a:r>
            <a:r>
              <a:rPr lang="en-US" sz="1600"/>
              <a:t>, </a:t>
            </a:r>
            <a:r>
              <a:rPr lang="en-US" sz="1600" err="1"/>
              <a:t>consectetuer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 Duis autem vel </a:t>
            </a:r>
            <a:r>
              <a:rPr lang="en-US" sz="1600" err="1"/>
              <a:t>eum</a:t>
            </a:r>
            <a:r>
              <a:rPr lang="en-US" sz="1600"/>
              <a:t> </a:t>
            </a:r>
            <a:r>
              <a:rPr lang="en-US" sz="1600" err="1"/>
              <a:t>iriure</a:t>
            </a:r>
            <a:r>
              <a:rPr lang="en-US" sz="1600"/>
              <a:t> dolor in </a:t>
            </a:r>
            <a:r>
              <a:rPr lang="en-US" sz="1600" err="1"/>
              <a:t>hendrerit</a:t>
            </a:r>
            <a:r>
              <a:rPr lang="en-US" sz="1600"/>
              <a:t> in </a:t>
            </a:r>
            <a:r>
              <a:rPr lang="en-US" sz="1600" err="1"/>
              <a:t>vulputate</a:t>
            </a:r>
            <a:r>
              <a:rPr lang="en-US" sz="1600"/>
              <a:t> </a:t>
            </a:r>
            <a:r>
              <a:rPr lang="en-US" sz="1600" err="1"/>
              <a:t>velit</a:t>
            </a:r>
            <a:r>
              <a:rPr lang="en-US" sz="1600"/>
              <a:t> </a:t>
            </a:r>
            <a:r>
              <a:rPr lang="en-US" sz="1600" err="1"/>
              <a:t>esse</a:t>
            </a:r>
            <a:r>
              <a:rPr lang="en-US" sz="1600"/>
              <a:t> </a:t>
            </a:r>
            <a:r>
              <a:rPr lang="en-US" sz="1600" err="1"/>
              <a:t>molestie</a:t>
            </a:r>
            <a:r>
              <a:rPr lang="en-US" sz="1600"/>
              <a:t> </a:t>
            </a:r>
            <a:r>
              <a:rPr lang="en-US" sz="1600" err="1"/>
              <a:t>consequat</a:t>
            </a:r>
            <a:r>
              <a:rPr lang="en-US" sz="1600"/>
              <a:t>, vel illum dolore </a:t>
            </a:r>
            <a:r>
              <a:rPr lang="en-US" sz="1600" err="1"/>
              <a:t>eu</a:t>
            </a:r>
            <a:r>
              <a:rPr lang="en-US" sz="1600"/>
              <a:t> </a:t>
            </a:r>
            <a:r>
              <a:rPr lang="en-US" sz="1600" err="1"/>
              <a:t>feugiat</a:t>
            </a:r>
            <a:r>
              <a:rPr lang="en-US" sz="1600"/>
              <a:t> </a:t>
            </a:r>
            <a:r>
              <a:rPr lang="en-US" sz="1600" err="1"/>
              <a:t>nulla</a:t>
            </a:r>
            <a:r>
              <a:rPr lang="en-US" sz="1600"/>
              <a:t> </a:t>
            </a:r>
            <a:r>
              <a:rPr lang="en-US" sz="1600" err="1"/>
              <a:t>facilisis</a:t>
            </a:r>
            <a:r>
              <a:rPr lang="en-US" sz="1600"/>
              <a:t> at </a:t>
            </a:r>
            <a:r>
              <a:rPr lang="en-US" sz="1600" err="1"/>
              <a:t>vero</a:t>
            </a:r>
            <a:r>
              <a:rPr lang="en-US" sz="1600"/>
              <a:t> eros et </a:t>
            </a:r>
            <a:r>
              <a:rPr lang="en-US" sz="1600" err="1"/>
              <a:t>accumsan</a:t>
            </a:r>
            <a:r>
              <a:rPr lang="en-US" sz="1600"/>
              <a:t> et </a:t>
            </a:r>
            <a:r>
              <a:rPr lang="en-US" sz="1600" err="1"/>
              <a:t>iusto</a:t>
            </a:r>
            <a:r>
              <a:rPr lang="en-US" sz="1600"/>
              <a:t> </a:t>
            </a:r>
            <a:r>
              <a:rPr lang="en-US" sz="1600" err="1"/>
              <a:t>odio</a:t>
            </a:r>
            <a:r>
              <a:rPr lang="en-US" sz="1600"/>
              <a:t> </a:t>
            </a:r>
            <a:r>
              <a:rPr lang="en-US" sz="1600" err="1"/>
              <a:t>dignissim</a:t>
            </a:r>
            <a:r>
              <a:rPr lang="en-US" sz="1600"/>
              <a:t> qui </a:t>
            </a:r>
            <a:r>
              <a:rPr lang="en-US" sz="1600" err="1"/>
              <a:t>blandit</a:t>
            </a:r>
            <a:r>
              <a:rPr lang="en-US" sz="1600"/>
              <a:t> </a:t>
            </a:r>
            <a:r>
              <a:rPr lang="en-US" sz="1600" err="1"/>
              <a:t>praesent</a:t>
            </a:r>
            <a:r>
              <a:rPr lang="en-US" sz="1600"/>
              <a:t> </a:t>
            </a:r>
            <a:r>
              <a:rPr lang="en-US" sz="1600" err="1"/>
              <a:t>luptatum</a:t>
            </a:r>
            <a:r>
              <a:rPr lang="en-US" sz="1600"/>
              <a:t> </a:t>
            </a:r>
            <a:r>
              <a:rPr lang="en-US" sz="1600" err="1"/>
              <a:t>zzril</a:t>
            </a:r>
            <a:r>
              <a:rPr lang="en-US" sz="1600"/>
              <a:t> </a:t>
            </a:r>
            <a:r>
              <a:rPr lang="en-US" sz="1600" err="1"/>
              <a:t>delenit</a:t>
            </a:r>
            <a:r>
              <a:rPr lang="en-US" sz="1600"/>
              <a:t> </a:t>
            </a:r>
            <a:r>
              <a:rPr lang="en-US" sz="1600" err="1"/>
              <a:t>augue</a:t>
            </a:r>
            <a:r>
              <a:rPr lang="en-US" sz="1600"/>
              <a:t> </a:t>
            </a:r>
            <a:r>
              <a:rPr lang="en-US" sz="1600" err="1"/>
              <a:t>duis</a:t>
            </a:r>
            <a:r>
              <a:rPr lang="en-US" sz="1600"/>
              <a:t> dolore </a:t>
            </a:r>
            <a:r>
              <a:rPr lang="en-US" sz="1600" err="1"/>
              <a:t>te</a:t>
            </a:r>
            <a:r>
              <a:rPr lang="en-US" sz="1600"/>
              <a:t> </a:t>
            </a:r>
            <a:r>
              <a:rPr lang="en-US" sz="1600" err="1"/>
              <a:t>feugait</a:t>
            </a:r>
            <a:r>
              <a:rPr lang="en-US" sz="1600"/>
              <a:t> </a:t>
            </a:r>
            <a:r>
              <a:rPr lang="en-US" sz="1600" err="1"/>
              <a:t>nulla</a:t>
            </a:r>
            <a:r>
              <a:rPr lang="en-US" sz="1600"/>
              <a:t> </a:t>
            </a:r>
            <a:r>
              <a:rPr lang="en-US" sz="1600" err="1"/>
              <a:t>facilisi</a:t>
            </a:r>
            <a:r>
              <a:rPr lang="en-US" sz="1600"/>
              <a:t>.</a:t>
            </a:r>
          </a:p>
          <a:p>
            <a:pPr>
              <a:spcAft>
                <a:spcPts val="600"/>
              </a:spcAft>
            </a:pPr>
            <a:r>
              <a:rPr lang="en-US" sz="1600"/>
              <a:t>Lorem ipsum dolor sit </a:t>
            </a:r>
            <a:r>
              <a:rPr lang="en-US" sz="1600" err="1"/>
              <a:t>amet</a:t>
            </a:r>
            <a:r>
              <a:rPr lang="en-US" sz="1600"/>
              <a:t>, cons </a:t>
            </a:r>
            <a:r>
              <a:rPr lang="en-US" sz="1600" err="1"/>
              <a:t>ectetuer</a:t>
            </a:r>
            <a:r>
              <a:rPr lang="en-US" sz="1600"/>
              <a:t> </a:t>
            </a:r>
            <a:r>
              <a:rPr lang="en-US" sz="1600" err="1"/>
              <a:t>adipiscing</a:t>
            </a:r>
            <a:r>
              <a:rPr lang="en-US" sz="1600"/>
              <a:t> </a:t>
            </a:r>
            <a:r>
              <a:rPr lang="en-US" sz="1600" err="1"/>
              <a:t>elit</a:t>
            </a:r>
            <a:r>
              <a:rPr lang="en-US" sz="1600"/>
              <a:t>, sed diam </a:t>
            </a:r>
            <a:r>
              <a:rPr lang="en-US" sz="1600" err="1"/>
              <a:t>nonummy</a:t>
            </a:r>
            <a:r>
              <a:rPr lang="en-US" sz="1600"/>
              <a:t> </a:t>
            </a:r>
            <a:r>
              <a:rPr lang="en-US" sz="1600" err="1"/>
              <a:t>nibh</a:t>
            </a:r>
            <a:r>
              <a:rPr lang="en-US" sz="1600"/>
              <a:t> </a:t>
            </a:r>
            <a:r>
              <a:rPr lang="en-US" sz="1600" err="1"/>
              <a:t>euismod</a:t>
            </a:r>
            <a:r>
              <a:rPr lang="en-US" sz="1600"/>
              <a:t> </a:t>
            </a:r>
            <a:r>
              <a:rPr lang="en-US" sz="1600" err="1"/>
              <a:t>tincidunt</a:t>
            </a:r>
            <a:r>
              <a:rPr lang="en-US" sz="1600"/>
              <a:t> </a:t>
            </a:r>
            <a:r>
              <a:rPr lang="en-US" sz="1600" err="1"/>
              <a:t>ut</a:t>
            </a:r>
            <a:r>
              <a:rPr lang="en-US" sz="1600"/>
              <a:t> </a:t>
            </a:r>
            <a:r>
              <a:rPr lang="en-US" sz="1600" err="1"/>
              <a:t>laoreet</a:t>
            </a:r>
            <a:r>
              <a:rPr lang="en-US" sz="1600"/>
              <a:t> dolore magna </a:t>
            </a:r>
            <a:r>
              <a:rPr lang="en-US" sz="1600" err="1"/>
              <a:t>aliquam</a:t>
            </a:r>
            <a:r>
              <a:rPr lang="en-US" sz="1600"/>
              <a:t> </a:t>
            </a:r>
            <a:r>
              <a:rPr lang="en-US" sz="1600" err="1"/>
              <a:t>erat</a:t>
            </a:r>
            <a:r>
              <a:rPr lang="en-US" sz="1600"/>
              <a:t> </a:t>
            </a:r>
            <a:r>
              <a:rPr lang="en-US" sz="1600" err="1"/>
              <a:t>volutpat</a:t>
            </a:r>
            <a:r>
              <a:rPr lang="en-US" sz="1600"/>
              <a:t>. Ut </a:t>
            </a:r>
            <a:r>
              <a:rPr lang="en-US" sz="1600" err="1"/>
              <a:t>wisi</a:t>
            </a:r>
            <a:r>
              <a:rPr lang="en-US" sz="1600"/>
              <a:t> </a:t>
            </a:r>
            <a:r>
              <a:rPr lang="en-US" sz="1600" err="1"/>
              <a:t>enim</a:t>
            </a:r>
            <a:r>
              <a:rPr lang="en-US" sz="1600"/>
              <a:t> ad minim </a:t>
            </a:r>
            <a:r>
              <a:rPr lang="en-US" sz="1600" err="1"/>
              <a:t>veniam</a:t>
            </a:r>
            <a:r>
              <a:rPr lang="en-US" sz="1600"/>
              <a:t>, </a:t>
            </a:r>
            <a:r>
              <a:rPr lang="en-US" sz="1600" err="1"/>
              <a:t>quis</a:t>
            </a:r>
            <a:r>
              <a:rPr lang="en-US" sz="1600"/>
              <a:t> </a:t>
            </a:r>
            <a:r>
              <a:rPr lang="en-US" sz="1600" err="1"/>
              <a:t>nostrud</a:t>
            </a:r>
            <a:r>
              <a:rPr lang="en-US" sz="1600"/>
              <a:t> </a:t>
            </a:r>
            <a:r>
              <a:rPr lang="en-US" sz="1600" err="1"/>
              <a:t>exerci</a:t>
            </a:r>
            <a:r>
              <a:rPr lang="en-US" sz="1600"/>
              <a:t> </a:t>
            </a:r>
            <a:r>
              <a:rPr lang="en-US" sz="1600" err="1"/>
              <a:t>tation</a:t>
            </a:r>
            <a:r>
              <a:rPr lang="en-US" sz="1600"/>
              <a:t> </a:t>
            </a:r>
            <a:r>
              <a:rPr lang="en-US" sz="1600" err="1"/>
              <a:t>ullamcorper</a:t>
            </a:r>
            <a:r>
              <a:rPr lang="en-US" sz="1600"/>
              <a:t> </a:t>
            </a:r>
            <a:r>
              <a:rPr lang="en-US" sz="1600" err="1"/>
              <a:t>suscipit</a:t>
            </a:r>
            <a:r>
              <a:rPr lang="en-US" sz="1600"/>
              <a:t> </a:t>
            </a:r>
            <a:r>
              <a:rPr lang="en-US" sz="1600" err="1"/>
              <a:t>lobortis</a:t>
            </a:r>
            <a:r>
              <a:rPr lang="en-US" sz="1600"/>
              <a:t> </a:t>
            </a:r>
            <a:r>
              <a:rPr lang="en-US" sz="1600" err="1"/>
              <a:t>nisl</a:t>
            </a:r>
            <a:r>
              <a:rPr lang="en-US" sz="1600"/>
              <a:t> </a:t>
            </a:r>
            <a:r>
              <a:rPr lang="en-US" sz="1600" err="1"/>
              <a:t>ut</a:t>
            </a:r>
            <a:r>
              <a:rPr lang="en-US" sz="1600"/>
              <a:t> </a:t>
            </a:r>
            <a:r>
              <a:rPr lang="en-US" sz="1600" err="1"/>
              <a:t>aliquip</a:t>
            </a:r>
            <a:r>
              <a:rPr lang="en-US" sz="1600"/>
              <a:t> ex </a:t>
            </a:r>
            <a:r>
              <a:rPr lang="en-US" sz="1600" err="1"/>
              <a:t>ea</a:t>
            </a:r>
            <a:r>
              <a:rPr lang="en-US" sz="1600"/>
              <a:t> </a:t>
            </a:r>
            <a:r>
              <a:rPr lang="en-US" sz="1600" err="1"/>
              <a:t>commodo</a:t>
            </a:r>
            <a:r>
              <a:rPr lang="en-US" sz="1600"/>
              <a:t> </a:t>
            </a:r>
            <a:r>
              <a:rPr lang="en-US" sz="1600" err="1"/>
              <a:t>consequat</a:t>
            </a:r>
            <a:r>
              <a:rPr lang="en-US" sz="1600"/>
              <a:t>.</a:t>
            </a:r>
          </a:p>
        </p:txBody>
      </p:sp>
      <p:sp>
        <p:nvSpPr>
          <p:cNvPr id="5" name="Rectangle 4">
            <a:extLst>
              <a:ext uri="{FF2B5EF4-FFF2-40B4-BE49-F238E27FC236}">
                <a16:creationId xmlns:a16="http://schemas.microsoft.com/office/drawing/2014/main" id="{162460DE-326F-2B97-384D-8A113726FAC5}"/>
              </a:ext>
            </a:extLst>
          </p:cNvPr>
          <p:cNvSpPr/>
          <p:nvPr userDrawn="1"/>
        </p:nvSpPr>
        <p:spPr>
          <a:xfrm rot="10800000">
            <a:off x="-9817" y="-23529"/>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651A92B1-D0C6-720D-2208-89B11347DDB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8" name="Slide Number Placeholder 5">
            <a:extLst>
              <a:ext uri="{FF2B5EF4-FFF2-40B4-BE49-F238E27FC236}">
                <a16:creationId xmlns:a16="http://schemas.microsoft.com/office/drawing/2014/main" id="{A759259A-97DC-A8F8-9FFD-84867396CD24}"/>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1395694278"/>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userDrawn="1">
  <p:cSld name="1_USE THI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3F0859-CD55-9E95-137A-99F59F0E5DA2}"/>
              </a:ext>
            </a:extLst>
          </p:cNvPr>
          <p:cNvSpPr/>
          <p:nvPr userDrawn="1"/>
        </p:nvSpPr>
        <p:spPr>
          <a:xfrm rot="10800000">
            <a:off x="-18167" y="0"/>
            <a:ext cx="12210167" cy="6891801"/>
          </a:xfrm>
          <a:prstGeom prst="rect">
            <a:avLst/>
          </a:prstGeom>
          <a:gradFill flip="none" rotWithShape="1">
            <a:gsLst>
              <a:gs pos="18000">
                <a:srgbClr val="245898"/>
              </a:gs>
              <a:gs pos="59000">
                <a:srgbClr val="001023"/>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5">
            <a:extLst>
              <a:ext uri="{FF2B5EF4-FFF2-40B4-BE49-F238E27FC236}">
                <a16:creationId xmlns:a16="http://schemas.microsoft.com/office/drawing/2014/main" id="{D52198C6-2BC8-8028-0CDB-DBC5471D651D}"/>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bg1"/>
                </a:solidFill>
              </a:rPr>
              <a:pPr/>
              <a:t>‹#›</a:t>
            </a:fld>
            <a:endParaRPr lang="en-US" b="0">
              <a:solidFill>
                <a:schemeClr val="bg1"/>
              </a:solidFill>
            </a:endParaRPr>
          </a:p>
        </p:txBody>
      </p:sp>
      <p:sp>
        <p:nvSpPr>
          <p:cNvPr id="11" name="Slide Number Placeholder 5">
            <a:extLst>
              <a:ext uri="{FF2B5EF4-FFF2-40B4-BE49-F238E27FC236}">
                <a16:creationId xmlns:a16="http://schemas.microsoft.com/office/drawing/2014/main" id="{3E6B5B81-8270-0FC1-C6DB-C3850CB5EAA3}"/>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solidFill>
                  <a:schemeClr val="bg1"/>
                </a:solidFill>
              </a:rPr>
              <a:pPr/>
              <a:t>‹#›</a:t>
            </a:fld>
            <a:endParaRPr lang="en-US">
              <a:solidFill>
                <a:schemeClr val="bg1"/>
              </a:solidFill>
            </a:endParaRPr>
          </a:p>
        </p:txBody>
      </p:sp>
    </p:spTree>
    <p:extLst>
      <p:ext uri="{BB962C8B-B14F-4D97-AF65-F5344CB8AC3E}">
        <p14:creationId xmlns:p14="http://schemas.microsoft.com/office/powerpoint/2010/main" val="1295310478"/>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4ADE8-AAB7-8C3A-761F-429D247EA1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EB8E92-E13C-353C-E394-C4A9A86E26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413BAC-14B3-2792-0891-8B4DC9AA2AF9}"/>
              </a:ext>
            </a:extLst>
          </p:cNvPr>
          <p:cNvSpPr>
            <a:spLocks noGrp="1"/>
          </p:cNvSpPr>
          <p:nvPr>
            <p:ph type="dt" sz="half" idx="10"/>
          </p:nvPr>
        </p:nvSpPr>
        <p:spPr/>
        <p:txBody>
          <a:bodyPr/>
          <a:lstStyle/>
          <a:p>
            <a:fld id="{A2CBF1F3-9EF0-4888-8BFF-D29B4C340255}" type="datetimeFigureOut">
              <a:rPr lang="en-US" smtClean="0"/>
              <a:t>4/20/2026</a:t>
            </a:fld>
            <a:endParaRPr lang="en-US"/>
          </a:p>
        </p:txBody>
      </p:sp>
      <p:sp>
        <p:nvSpPr>
          <p:cNvPr id="5" name="Footer Placeholder 4">
            <a:extLst>
              <a:ext uri="{FF2B5EF4-FFF2-40B4-BE49-F238E27FC236}">
                <a16:creationId xmlns:a16="http://schemas.microsoft.com/office/drawing/2014/main" id="{DB24CC97-75DA-A953-7EAE-F3EACC673A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DAB6E8-2F50-DFE7-CABF-F1A55D90DA4E}"/>
              </a:ext>
            </a:extLst>
          </p:cNvPr>
          <p:cNvSpPr>
            <a:spLocks noGrp="1"/>
          </p:cNvSpPr>
          <p:nvPr>
            <p:ph type="sldNum" sz="quarter" idx="12"/>
          </p:nvPr>
        </p:nvSpPr>
        <p:spPr/>
        <p:txBody>
          <a:bodyPr/>
          <a:lstStyle/>
          <a:p>
            <a:fld id="{65C767BE-9A5F-4E8D-823F-9F38C3E2FA5B}" type="slidenum">
              <a:rPr lang="en-US" smtClean="0"/>
              <a:t>‹#›</a:t>
            </a:fld>
            <a:endParaRPr lang="en-US"/>
          </a:p>
        </p:txBody>
      </p:sp>
    </p:spTree>
    <p:extLst>
      <p:ext uri="{BB962C8B-B14F-4D97-AF65-F5344CB8AC3E}">
        <p14:creationId xmlns:p14="http://schemas.microsoft.com/office/powerpoint/2010/main" val="1434783972"/>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2.xml"/><Relationship Id="rId13" Type="http://schemas.openxmlformats.org/officeDocument/2006/relationships/slideLayout" Target="../slideLayouts/slideLayout107.xml"/><Relationship Id="rId18" Type="http://schemas.openxmlformats.org/officeDocument/2006/relationships/slideLayout" Target="../slideLayouts/slideLayout112.xml"/><Relationship Id="rId3" Type="http://schemas.openxmlformats.org/officeDocument/2006/relationships/slideLayout" Target="../slideLayouts/slideLayout97.xml"/><Relationship Id="rId21" Type="http://schemas.openxmlformats.org/officeDocument/2006/relationships/slideLayout" Target="../slideLayouts/slideLayout115.xml"/><Relationship Id="rId7" Type="http://schemas.openxmlformats.org/officeDocument/2006/relationships/slideLayout" Target="../slideLayouts/slideLayout101.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20" Type="http://schemas.openxmlformats.org/officeDocument/2006/relationships/slideLayout" Target="../slideLayouts/slideLayout114.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23" Type="http://schemas.openxmlformats.org/officeDocument/2006/relationships/theme" Target="../theme/theme3.xml"/><Relationship Id="rId10" Type="http://schemas.openxmlformats.org/officeDocument/2006/relationships/slideLayout" Target="../slideLayouts/slideLayout104.xml"/><Relationship Id="rId19" Type="http://schemas.openxmlformats.org/officeDocument/2006/relationships/slideLayout" Target="../slideLayouts/slideLayout113.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 Id="rId22" Type="http://schemas.openxmlformats.org/officeDocument/2006/relationships/slideLayout" Target="../slideLayouts/slideLayout116.xml"/></Relationships>
</file>

<file path=ppt/slideMasters/_rels/slideMaster4.xml.rels><?xml version="1.0" encoding="UTF-8" standalone="yes"?>
<Relationships xmlns="http://schemas.openxmlformats.org/package/2006/relationships"><Relationship Id="rId26" Type="http://schemas.openxmlformats.org/officeDocument/2006/relationships/slideLayout" Target="../slideLayouts/slideLayout142.xml"/><Relationship Id="rId21" Type="http://schemas.openxmlformats.org/officeDocument/2006/relationships/slideLayout" Target="../slideLayouts/slideLayout137.xml"/><Relationship Id="rId42" Type="http://schemas.openxmlformats.org/officeDocument/2006/relationships/slideLayout" Target="../slideLayouts/slideLayout158.xml"/><Relationship Id="rId47" Type="http://schemas.openxmlformats.org/officeDocument/2006/relationships/slideLayout" Target="../slideLayouts/slideLayout163.xml"/><Relationship Id="rId63" Type="http://schemas.openxmlformats.org/officeDocument/2006/relationships/slideLayout" Target="../slideLayouts/slideLayout179.xml"/><Relationship Id="rId68" Type="http://schemas.openxmlformats.org/officeDocument/2006/relationships/slideLayout" Target="../slideLayouts/slideLayout184.xml"/><Relationship Id="rId16" Type="http://schemas.openxmlformats.org/officeDocument/2006/relationships/slideLayout" Target="../slideLayouts/slideLayout132.xml"/><Relationship Id="rId11" Type="http://schemas.openxmlformats.org/officeDocument/2006/relationships/slideLayout" Target="../slideLayouts/slideLayout127.xml"/><Relationship Id="rId32" Type="http://schemas.openxmlformats.org/officeDocument/2006/relationships/slideLayout" Target="../slideLayouts/slideLayout148.xml"/><Relationship Id="rId37" Type="http://schemas.openxmlformats.org/officeDocument/2006/relationships/slideLayout" Target="../slideLayouts/slideLayout153.xml"/><Relationship Id="rId53" Type="http://schemas.openxmlformats.org/officeDocument/2006/relationships/slideLayout" Target="../slideLayouts/slideLayout169.xml"/><Relationship Id="rId58" Type="http://schemas.openxmlformats.org/officeDocument/2006/relationships/slideLayout" Target="../slideLayouts/slideLayout174.xml"/><Relationship Id="rId74" Type="http://schemas.openxmlformats.org/officeDocument/2006/relationships/slideLayout" Target="../slideLayouts/slideLayout190.xml"/><Relationship Id="rId79" Type="http://schemas.openxmlformats.org/officeDocument/2006/relationships/slideLayout" Target="../slideLayouts/slideLayout195.xml"/><Relationship Id="rId5" Type="http://schemas.openxmlformats.org/officeDocument/2006/relationships/slideLayout" Target="../slideLayouts/slideLayout121.xml"/><Relationship Id="rId61" Type="http://schemas.openxmlformats.org/officeDocument/2006/relationships/slideLayout" Target="../slideLayouts/slideLayout177.xml"/><Relationship Id="rId82" Type="http://schemas.openxmlformats.org/officeDocument/2006/relationships/theme" Target="../theme/theme4.xml"/><Relationship Id="rId19" Type="http://schemas.openxmlformats.org/officeDocument/2006/relationships/slideLayout" Target="../slideLayouts/slideLayout135.xml"/><Relationship Id="rId14" Type="http://schemas.openxmlformats.org/officeDocument/2006/relationships/slideLayout" Target="../slideLayouts/slideLayout130.xml"/><Relationship Id="rId22" Type="http://schemas.openxmlformats.org/officeDocument/2006/relationships/slideLayout" Target="../slideLayouts/slideLayout138.xml"/><Relationship Id="rId27" Type="http://schemas.openxmlformats.org/officeDocument/2006/relationships/slideLayout" Target="../slideLayouts/slideLayout143.xml"/><Relationship Id="rId30" Type="http://schemas.openxmlformats.org/officeDocument/2006/relationships/slideLayout" Target="../slideLayouts/slideLayout146.xml"/><Relationship Id="rId35" Type="http://schemas.openxmlformats.org/officeDocument/2006/relationships/slideLayout" Target="../slideLayouts/slideLayout151.xml"/><Relationship Id="rId43" Type="http://schemas.openxmlformats.org/officeDocument/2006/relationships/slideLayout" Target="../slideLayouts/slideLayout159.xml"/><Relationship Id="rId48" Type="http://schemas.openxmlformats.org/officeDocument/2006/relationships/slideLayout" Target="../slideLayouts/slideLayout164.xml"/><Relationship Id="rId56" Type="http://schemas.openxmlformats.org/officeDocument/2006/relationships/slideLayout" Target="../slideLayouts/slideLayout172.xml"/><Relationship Id="rId64" Type="http://schemas.openxmlformats.org/officeDocument/2006/relationships/slideLayout" Target="../slideLayouts/slideLayout180.xml"/><Relationship Id="rId69" Type="http://schemas.openxmlformats.org/officeDocument/2006/relationships/slideLayout" Target="../slideLayouts/slideLayout185.xml"/><Relationship Id="rId77" Type="http://schemas.openxmlformats.org/officeDocument/2006/relationships/slideLayout" Target="../slideLayouts/slideLayout193.xml"/><Relationship Id="rId8" Type="http://schemas.openxmlformats.org/officeDocument/2006/relationships/slideLayout" Target="../slideLayouts/slideLayout124.xml"/><Relationship Id="rId51" Type="http://schemas.openxmlformats.org/officeDocument/2006/relationships/slideLayout" Target="../slideLayouts/slideLayout167.xml"/><Relationship Id="rId72" Type="http://schemas.openxmlformats.org/officeDocument/2006/relationships/slideLayout" Target="../slideLayouts/slideLayout188.xml"/><Relationship Id="rId80" Type="http://schemas.openxmlformats.org/officeDocument/2006/relationships/slideLayout" Target="../slideLayouts/slideLayout196.xml"/><Relationship Id="rId3" Type="http://schemas.openxmlformats.org/officeDocument/2006/relationships/slideLayout" Target="../slideLayouts/slideLayout119.xml"/><Relationship Id="rId12" Type="http://schemas.openxmlformats.org/officeDocument/2006/relationships/slideLayout" Target="../slideLayouts/slideLayout128.xml"/><Relationship Id="rId17" Type="http://schemas.openxmlformats.org/officeDocument/2006/relationships/slideLayout" Target="../slideLayouts/slideLayout133.xml"/><Relationship Id="rId25" Type="http://schemas.openxmlformats.org/officeDocument/2006/relationships/slideLayout" Target="../slideLayouts/slideLayout141.xml"/><Relationship Id="rId33" Type="http://schemas.openxmlformats.org/officeDocument/2006/relationships/slideLayout" Target="../slideLayouts/slideLayout149.xml"/><Relationship Id="rId38" Type="http://schemas.openxmlformats.org/officeDocument/2006/relationships/slideLayout" Target="../slideLayouts/slideLayout154.xml"/><Relationship Id="rId46" Type="http://schemas.openxmlformats.org/officeDocument/2006/relationships/slideLayout" Target="../slideLayouts/slideLayout162.xml"/><Relationship Id="rId59" Type="http://schemas.openxmlformats.org/officeDocument/2006/relationships/slideLayout" Target="../slideLayouts/slideLayout175.xml"/><Relationship Id="rId67" Type="http://schemas.openxmlformats.org/officeDocument/2006/relationships/slideLayout" Target="../slideLayouts/slideLayout183.xml"/><Relationship Id="rId20" Type="http://schemas.openxmlformats.org/officeDocument/2006/relationships/slideLayout" Target="../slideLayouts/slideLayout136.xml"/><Relationship Id="rId41" Type="http://schemas.openxmlformats.org/officeDocument/2006/relationships/slideLayout" Target="../slideLayouts/slideLayout157.xml"/><Relationship Id="rId54" Type="http://schemas.openxmlformats.org/officeDocument/2006/relationships/slideLayout" Target="../slideLayouts/slideLayout170.xml"/><Relationship Id="rId62" Type="http://schemas.openxmlformats.org/officeDocument/2006/relationships/slideLayout" Target="../slideLayouts/slideLayout178.xml"/><Relationship Id="rId70" Type="http://schemas.openxmlformats.org/officeDocument/2006/relationships/slideLayout" Target="../slideLayouts/slideLayout186.xml"/><Relationship Id="rId75" Type="http://schemas.openxmlformats.org/officeDocument/2006/relationships/slideLayout" Target="../slideLayouts/slideLayout191.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5" Type="http://schemas.openxmlformats.org/officeDocument/2006/relationships/slideLayout" Target="../slideLayouts/slideLayout131.xml"/><Relationship Id="rId23" Type="http://schemas.openxmlformats.org/officeDocument/2006/relationships/slideLayout" Target="../slideLayouts/slideLayout139.xml"/><Relationship Id="rId28" Type="http://schemas.openxmlformats.org/officeDocument/2006/relationships/slideLayout" Target="../slideLayouts/slideLayout144.xml"/><Relationship Id="rId36" Type="http://schemas.openxmlformats.org/officeDocument/2006/relationships/slideLayout" Target="../slideLayouts/slideLayout152.xml"/><Relationship Id="rId49" Type="http://schemas.openxmlformats.org/officeDocument/2006/relationships/slideLayout" Target="../slideLayouts/slideLayout165.xml"/><Relationship Id="rId57" Type="http://schemas.openxmlformats.org/officeDocument/2006/relationships/slideLayout" Target="../slideLayouts/slideLayout173.xml"/><Relationship Id="rId10" Type="http://schemas.openxmlformats.org/officeDocument/2006/relationships/slideLayout" Target="../slideLayouts/slideLayout126.xml"/><Relationship Id="rId31" Type="http://schemas.openxmlformats.org/officeDocument/2006/relationships/slideLayout" Target="../slideLayouts/slideLayout147.xml"/><Relationship Id="rId44" Type="http://schemas.openxmlformats.org/officeDocument/2006/relationships/slideLayout" Target="../slideLayouts/slideLayout160.xml"/><Relationship Id="rId52" Type="http://schemas.openxmlformats.org/officeDocument/2006/relationships/slideLayout" Target="../slideLayouts/slideLayout168.xml"/><Relationship Id="rId60" Type="http://schemas.openxmlformats.org/officeDocument/2006/relationships/slideLayout" Target="../slideLayouts/slideLayout176.xml"/><Relationship Id="rId65" Type="http://schemas.openxmlformats.org/officeDocument/2006/relationships/slideLayout" Target="../slideLayouts/slideLayout181.xml"/><Relationship Id="rId73" Type="http://schemas.openxmlformats.org/officeDocument/2006/relationships/slideLayout" Target="../slideLayouts/slideLayout189.xml"/><Relationship Id="rId78" Type="http://schemas.openxmlformats.org/officeDocument/2006/relationships/slideLayout" Target="../slideLayouts/slideLayout194.xml"/><Relationship Id="rId81" Type="http://schemas.openxmlformats.org/officeDocument/2006/relationships/slideLayout" Target="../slideLayouts/slideLayout197.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3" Type="http://schemas.openxmlformats.org/officeDocument/2006/relationships/slideLayout" Target="../slideLayouts/slideLayout129.xml"/><Relationship Id="rId18" Type="http://schemas.openxmlformats.org/officeDocument/2006/relationships/slideLayout" Target="../slideLayouts/slideLayout134.xml"/><Relationship Id="rId39" Type="http://schemas.openxmlformats.org/officeDocument/2006/relationships/slideLayout" Target="../slideLayouts/slideLayout155.xml"/><Relationship Id="rId34" Type="http://schemas.openxmlformats.org/officeDocument/2006/relationships/slideLayout" Target="../slideLayouts/slideLayout150.xml"/><Relationship Id="rId50" Type="http://schemas.openxmlformats.org/officeDocument/2006/relationships/slideLayout" Target="../slideLayouts/slideLayout166.xml"/><Relationship Id="rId55" Type="http://schemas.openxmlformats.org/officeDocument/2006/relationships/slideLayout" Target="../slideLayouts/slideLayout171.xml"/><Relationship Id="rId76" Type="http://schemas.openxmlformats.org/officeDocument/2006/relationships/slideLayout" Target="../slideLayouts/slideLayout192.xml"/><Relationship Id="rId7" Type="http://schemas.openxmlformats.org/officeDocument/2006/relationships/slideLayout" Target="../slideLayouts/slideLayout123.xml"/><Relationship Id="rId71" Type="http://schemas.openxmlformats.org/officeDocument/2006/relationships/slideLayout" Target="../slideLayouts/slideLayout187.xml"/><Relationship Id="rId2" Type="http://schemas.openxmlformats.org/officeDocument/2006/relationships/slideLayout" Target="../slideLayouts/slideLayout118.xml"/><Relationship Id="rId29" Type="http://schemas.openxmlformats.org/officeDocument/2006/relationships/slideLayout" Target="../slideLayouts/slideLayout145.xml"/><Relationship Id="rId24" Type="http://schemas.openxmlformats.org/officeDocument/2006/relationships/slideLayout" Target="../slideLayouts/slideLayout140.xml"/><Relationship Id="rId40" Type="http://schemas.openxmlformats.org/officeDocument/2006/relationships/slideLayout" Target="../slideLayouts/slideLayout156.xml"/><Relationship Id="rId45" Type="http://schemas.openxmlformats.org/officeDocument/2006/relationships/slideLayout" Target="../slideLayouts/slideLayout161.xml"/><Relationship Id="rId66" Type="http://schemas.openxmlformats.org/officeDocument/2006/relationships/slideLayout" Target="../slideLayouts/slideLayout18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F53D0-D28E-D2A5-1205-599566E38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A69B7A-33DB-B00A-0DD6-C3EF1F82D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234172-524E-E154-C021-82D1F511B6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3C9492BA-DF26-BB44-AD58-CA7EF244E6A2}" type="datetimeFigureOut">
              <a:rPr lang="en-US" smtClean="0"/>
              <a:pPr/>
              <a:t>4/20/2026</a:t>
            </a:fld>
            <a:endParaRPr lang="en-US"/>
          </a:p>
        </p:txBody>
      </p:sp>
      <p:sp>
        <p:nvSpPr>
          <p:cNvPr id="5" name="Footer Placeholder 4">
            <a:extLst>
              <a:ext uri="{FF2B5EF4-FFF2-40B4-BE49-F238E27FC236}">
                <a16:creationId xmlns:a16="http://schemas.microsoft.com/office/drawing/2014/main" id="{F4C43E60-1531-1A82-FF72-8D5C2DACD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9695AC-0B48-DD9D-13B2-5D95FE8D30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28F148D-C876-C740-87DB-2DF2E42174E1}" type="slidenum">
              <a:rPr lang="en-US" smtClean="0"/>
              <a:pPr/>
              <a:t>‹#›</a:t>
            </a:fld>
            <a:endParaRPr lang="en-US"/>
          </a:p>
        </p:txBody>
      </p:sp>
    </p:spTree>
    <p:extLst>
      <p:ext uri="{BB962C8B-B14F-4D97-AF65-F5344CB8AC3E}">
        <p14:creationId xmlns:p14="http://schemas.microsoft.com/office/powerpoint/2010/main" val="550808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727" r:id="rId7"/>
    <p:sldLayoutId id="2147483728" r:id="rId8"/>
    <p:sldLayoutId id="2147483655" r:id="rId9"/>
    <p:sldLayoutId id="2147483660" r:id="rId10"/>
    <p:sldLayoutId id="2147483661" r:id="rId11"/>
    <p:sldLayoutId id="2147483719" r:id="rId12"/>
    <p:sldLayoutId id="2147483657" r:id="rId13"/>
    <p:sldLayoutId id="2147483720" r:id="rId14"/>
    <p:sldLayoutId id="2147483662" r:id="rId15"/>
    <p:sldLayoutId id="2147483721" r:id="rId16"/>
    <p:sldLayoutId id="2147483659" r:id="rId17"/>
    <p:sldLayoutId id="2147483663" r:id="rId18"/>
    <p:sldLayoutId id="2147483664" r:id="rId19"/>
    <p:sldLayoutId id="2147483665" r:id="rId20"/>
    <p:sldLayoutId id="2147483666" r:id="rId21"/>
    <p:sldLayoutId id="2147483667" r:id="rId22"/>
    <p:sldLayoutId id="2147483668" r:id="rId23"/>
    <p:sldLayoutId id="2147483669" r:id="rId24"/>
    <p:sldLayoutId id="2147483670" r:id="rId25"/>
    <p:sldLayoutId id="2147483671" r:id="rId26"/>
    <p:sldLayoutId id="2147483672" r:id="rId27"/>
    <p:sldLayoutId id="2147483673" r:id="rId28"/>
    <p:sldLayoutId id="2147483674" r:id="rId29"/>
    <p:sldLayoutId id="2147483675" r:id="rId30"/>
    <p:sldLayoutId id="2147483676" r:id="rId31"/>
    <p:sldLayoutId id="2147483707" r:id="rId32"/>
    <p:sldLayoutId id="2147483677" r:id="rId33"/>
    <p:sldLayoutId id="2147483678" r:id="rId34"/>
    <p:sldLayoutId id="2147483679" r:id="rId35"/>
    <p:sldLayoutId id="2147483724" r:id="rId36"/>
    <p:sldLayoutId id="2147483686" r:id="rId37"/>
    <p:sldLayoutId id="2147483687" r:id="rId38"/>
    <p:sldLayoutId id="2147483688" r:id="rId39"/>
    <p:sldLayoutId id="2147483690" r:id="rId40"/>
    <p:sldLayoutId id="2147483680" r:id="rId41"/>
    <p:sldLayoutId id="2147483681" r:id="rId42"/>
    <p:sldLayoutId id="2147483689" r:id="rId43"/>
    <p:sldLayoutId id="2147483682" r:id="rId44"/>
    <p:sldLayoutId id="2147483683" r:id="rId45"/>
    <p:sldLayoutId id="2147483685" r:id="rId46"/>
    <p:sldLayoutId id="2147483726" r:id="rId47"/>
    <p:sldLayoutId id="2147483697" r:id="rId48"/>
    <p:sldLayoutId id="2147483698" r:id="rId49"/>
    <p:sldLayoutId id="2147483818" r:id="rId50"/>
    <p:sldLayoutId id="2147483699" r:id="rId51"/>
    <p:sldLayoutId id="2147483700" r:id="rId52"/>
    <p:sldLayoutId id="2147483701" r:id="rId53"/>
    <p:sldLayoutId id="2147483702" r:id="rId54"/>
    <p:sldLayoutId id="2147483694" r:id="rId55"/>
    <p:sldLayoutId id="2147483695" r:id="rId56"/>
    <p:sldLayoutId id="2147483696" r:id="rId57"/>
    <p:sldLayoutId id="2147483691" r:id="rId58"/>
    <p:sldLayoutId id="2147483692" r:id="rId59"/>
    <p:sldLayoutId id="2147483693" r:id="rId60"/>
    <p:sldLayoutId id="2147483703" r:id="rId61"/>
    <p:sldLayoutId id="2147483704" r:id="rId62"/>
    <p:sldLayoutId id="2147483705" r:id="rId63"/>
    <p:sldLayoutId id="2147483706" r:id="rId64"/>
    <p:sldLayoutId id="2147483708" r:id="rId65"/>
    <p:sldLayoutId id="2147483716" r:id="rId66"/>
    <p:sldLayoutId id="2147483725" r:id="rId67"/>
    <p:sldLayoutId id="2147483709" r:id="rId68"/>
    <p:sldLayoutId id="2147483710" r:id="rId69"/>
    <p:sldLayoutId id="2147483711" r:id="rId70"/>
    <p:sldLayoutId id="2147483712" r:id="rId71"/>
    <p:sldLayoutId id="2147483791" r:id="rId72"/>
    <p:sldLayoutId id="2147483713" r:id="rId73"/>
    <p:sldLayoutId id="2147483715" r:id="rId74"/>
    <p:sldLayoutId id="2147483718" r:id="rId75"/>
    <p:sldLayoutId id="2147483722" r:id="rId76"/>
    <p:sldLayoutId id="2147483717" r:id="rId77"/>
    <p:sldLayoutId id="2147483792" r:id="rId78"/>
    <p:sldLayoutId id="2147483816" r:id="rId79"/>
    <p:sldLayoutId id="2147483819" r:id="rId80"/>
    <p:sldLayoutId id="2147483820" r:id="rId8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7D821F-9967-E8FE-A2D9-2B14F36FA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5C9B2CD-3D95-6BE7-B0F7-9FB930CC51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B61F62-B192-3B87-3927-6779FDBB9C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41767D-B7D9-2640-8D1D-04535592ACAF}" type="datetimeFigureOut">
              <a:rPr lang="en-US" smtClean="0"/>
              <a:t>4/20/2026</a:t>
            </a:fld>
            <a:endParaRPr lang="en-US"/>
          </a:p>
        </p:txBody>
      </p:sp>
      <p:sp>
        <p:nvSpPr>
          <p:cNvPr id="5" name="Footer Placeholder 4">
            <a:extLst>
              <a:ext uri="{FF2B5EF4-FFF2-40B4-BE49-F238E27FC236}">
                <a16:creationId xmlns:a16="http://schemas.microsoft.com/office/drawing/2014/main" id="{0981A4E4-FEBE-C8AF-0F02-C195B2666D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33629AB-634E-216B-A4B8-4CA5F2CE33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35F4E8-2368-8745-8B9D-6E211624DAD4}" type="slidenum">
              <a:rPr lang="en-US" smtClean="0"/>
              <a:t>‹#›</a:t>
            </a:fld>
            <a:endParaRPr lang="en-US"/>
          </a:p>
        </p:txBody>
      </p:sp>
    </p:spTree>
    <p:extLst>
      <p:ext uri="{BB962C8B-B14F-4D97-AF65-F5344CB8AC3E}">
        <p14:creationId xmlns:p14="http://schemas.microsoft.com/office/powerpoint/2010/main" val="4113972176"/>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Title Placeholder 1">
            <a:extLst>
              <a:ext uri="{FF2B5EF4-FFF2-40B4-BE49-F238E27FC236}">
                <a16:creationId xmlns:a16="http://schemas.microsoft.com/office/drawing/2014/main" id="{F561FEA0-6552-448A-B177-773BBF10B09B}"/>
              </a:ext>
            </a:extLst>
          </p:cNvPr>
          <p:cNvSpPr>
            <a:spLocks noGrp="1"/>
          </p:cNvSpPr>
          <p:nvPr>
            <p:ph type="title"/>
          </p:nvPr>
        </p:nvSpPr>
        <p:spPr>
          <a:xfrm>
            <a:off x="630275" y="1161303"/>
            <a:ext cx="6816649" cy="1311128"/>
          </a:xfrm>
          <a:prstGeom prst="rect">
            <a:avLst/>
          </a:prstGeom>
        </p:spPr>
        <p:txBody>
          <a:bodyPr vert="horz" lIns="91440" tIns="45720" rIns="91440" bIns="45720" rtlCol="0" anchor="ctr">
            <a:spAutoFit/>
          </a:bodyPr>
          <a:lstStyle/>
          <a:p>
            <a:r>
              <a:rPr lang="en-US"/>
              <a:t>Click to edit Master title style</a:t>
            </a:r>
          </a:p>
        </p:txBody>
      </p:sp>
      <p:sp>
        <p:nvSpPr>
          <p:cNvPr id="9" name="Text Placeholder 2">
            <a:extLst>
              <a:ext uri="{FF2B5EF4-FFF2-40B4-BE49-F238E27FC236}">
                <a16:creationId xmlns:a16="http://schemas.microsoft.com/office/drawing/2014/main" id="{D93BABF1-A032-983D-DA4A-0C539A750014}"/>
              </a:ext>
            </a:extLst>
          </p:cNvPr>
          <p:cNvSpPr>
            <a:spLocks noGrp="1"/>
          </p:cNvSpPr>
          <p:nvPr>
            <p:ph type="body" idx="1"/>
          </p:nvPr>
        </p:nvSpPr>
        <p:spPr>
          <a:xfrm>
            <a:off x="630276" y="2677419"/>
            <a:ext cx="6678104" cy="482633"/>
          </a:xfrm>
          <a:prstGeom prst="rect">
            <a:avLst/>
          </a:prstGeom>
        </p:spPr>
        <p:txBody>
          <a:bodyPr vert="horz" lIns="91440" tIns="45720" rIns="91440" bIns="45720" rtlCol="0">
            <a:spAutoFit/>
          </a:bodyPr>
          <a:lstStyle/>
          <a:p>
            <a:pPr lvl="0"/>
            <a:r>
              <a:rPr lang="en-US"/>
              <a:t>Edit Master text styles</a:t>
            </a:r>
          </a:p>
        </p:txBody>
      </p:sp>
      <p:sp>
        <p:nvSpPr>
          <p:cNvPr id="10" name="Slide Number Placeholder 5">
            <a:extLst>
              <a:ext uri="{FF2B5EF4-FFF2-40B4-BE49-F238E27FC236}">
                <a16:creationId xmlns:a16="http://schemas.microsoft.com/office/drawing/2014/main" id="{AF644C3D-AEEB-CC5E-DDAE-20E7BC526791}"/>
              </a:ext>
            </a:extLst>
          </p:cNvPr>
          <p:cNvSpPr>
            <a:spLocks noGrp="1"/>
          </p:cNvSpPr>
          <p:nvPr>
            <p:ph type="sldNum" sz="quarter" idx="4"/>
          </p:nvPr>
        </p:nvSpPr>
        <p:spPr>
          <a:xfrm>
            <a:off x="9382698" y="43573"/>
            <a:ext cx="2743200" cy="365125"/>
          </a:xfrm>
          <a:prstGeom prst="rect">
            <a:avLst/>
          </a:prstGeom>
        </p:spPr>
        <p:txBody>
          <a:bodyPr vert="horz" lIns="91440" tIns="45720" rIns="91440" bIns="45720" rtlCol="0" anchor="ctr"/>
          <a:lstStyle>
            <a:lvl1pPr algn="r">
              <a:defRPr sz="1200" b="1" i="0">
                <a:solidFill>
                  <a:schemeClr val="bg1"/>
                </a:solidFill>
                <a:latin typeface="Arial Narrow" panose="020B0604020202020204" pitchFamily="34" charset="0"/>
                <a:cs typeface="Arial Narrow" panose="020B0604020202020204" pitchFamily="34" charset="0"/>
              </a:defRPr>
            </a:lvl1pPr>
          </a:lstStyle>
          <a:p>
            <a:fld id="{A89129EE-1859-43CE-8A57-A3ECCC064FC9}" type="slidenum">
              <a:rPr lang="en-US" smtClean="0"/>
              <a:t>‹#›</a:t>
            </a:fld>
            <a:endParaRPr lang="en-US"/>
          </a:p>
        </p:txBody>
      </p:sp>
      <p:sp>
        <p:nvSpPr>
          <p:cNvPr id="2" name="TextBox 1">
            <a:extLst>
              <a:ext uri="{FF2B5EF4-FFF2-40B4-BE49-F238E27FC236}">
                <a16:creationId xmlns:a16="http://schemas.microsoft.com/office/drawing/2014/main" id="{9F34653A-2EE0-4C77-E07A-DD44898F6ACB}"/>
              </a:ext>
            </a:extLst>
          </p:cNvPr>
          <p:cNvSpPr txBox="1"/>
          <p:nvPr/>
        </p:nvSpPr>
        <p:spPr>
          <a:xfrm>
            <a:off x="3448493" y="6651535"/>
            <a:ext cx="5295014" cy="246221"/>
          </a:xfrm>
          <a:prstGeom prst="rect">
            <a:avLst/>
          </a:prstGeom>
          <a:noFill/>
        </p:spPr>
        <p:txBody>
          <a:bodyPr wrap="square" rtlCol="0">
            <a:spAutoFit/>
          </a:bodyPr>
          <a:lstStyle/>
          <a:p>
            <a:pPr algn="ctr"/>
            <a:r>
              <a:rPr lang="en-US" sz="1000" b="1">
                <a:solidFill>
                  <a:srgbClr val="FF0000"/>
                </a:solidFill>
              </a:rPr>
              <a:t>Pre-Decisional – NASA Internal Use Only – Do Not Distribute</a:t>
            </a:r>
          </a:p>
        </p:txBody>
      </p:sp>
    </p:spTree>
    <p:extLst>
      <p:ext uri="{BB962C8B-B14F-4D97-AF65-F5344CB8AC3E}">
        <p14:creationId xmlns:p14="http://schemas.microsoft.com/office/powerpoint/2010/main" val="3526114926"/>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F53D0-D28E-D2A5-1205-599566E38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A69B7A-33DB-B00A-0DD6-C3EF1F82D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234172-524E-E154-C021-82D1F511B6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3C9492BA-DF26-BB44-AD58-CA7EF244E6A2}" type="datetimeFigureOut">
              <a:rPr lang="en-US" smtClean="0"/>
              <a:pPr/>
              <a:t>4/20/2026</a:t>
            </a:fld>
            <a:endParaRPr lang="en-US"/>
          </a:p>
        </p:txBody>
      </p:sp>
      <p:sp>
        <p:nvSpPr>
          <p:cNvPr id="5" name="Footer Placeholder 4">
            <a:extLst>
              <a:ext uri="{FF2B5EF4-FFF2-40B4-BE49-F238E27FC236}">
                <a16:creationId xmlns:a16="http://schemas.microsoft.com/office/drawing/2014/main" id="{F4C43E60-1531-1A82-FF72-8D5C2DACD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9695AC-0B48-DD9D-13B2-5D95FE8D30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28F148D-C876-C740-87DB-2DF2E42174E1}" type="slidenum">
              <a:rPr lang="en-US" smtClean="0"/>
              <a:pPr/>
              <a:t>‹#›</a:t>
            </a:fld>
            <a:endParaRPr lang="en-US"/>
          </a:p>
        </p:txBody>
      </p:sp>
    </p:spTree>
    <p:extLst>
      <p:ext uri="{BB962C8B-B14F-4D97-AF65-F5344CB8AC3E}">
        <p14:creationId xmlns:p14="http://schemas.microsoft.com/office/powerpoint/2010/main" val="2423344525"/>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 id="2147483839" r:id="rId18"/>
    <p:sldLayoutId id="2147483840" r:id="rId19"/>
    <p:sldLayoutId id="2147483841" r:id="rId20"/>
    <p:sldLayoutId id="2147483842" r:id="rId21"/>
    <p:sldLayoutId id="2147483843" r:id="rId22"/>
    <p:sldLayoutId id="2147483844" r:id="rId23"/>
    <p:sldLayoutId id="2147483845" r:id="rId24"/>
    <p:sldLayoutId id="2147483846" r:id="rId25"/>
    <p:sldLayoutId id="2147483847" r:id="rId26"/>
    <p:sldLayoutId id="2147483848" r:id="rId27"/>
    <p:sldLayoutId id="2147483849" r:id="rId28"/>
    <p:sldLayoutId id="2147483850" r:id="rId29"/>
    <p:sldLayoutId id="2147483851" r:id="rId30"/>
    <p:sldLayoutId id="2147483852" r:id="rId31"/>
    <p:sldLayoutId id="2147483853" r:id="rId32"/>
    <p:sldLayoutId id="2147483854" r:id="rId33"/>
    <p:sldLayoutId id="2147483855" r:id="rId34"/>
    <p:sldLayoutId id="2147483856" r:id="rId35"/>
    <p:sldLayoutId id="2147483857" r:id="rId36"/>
    <p:sldLayoutId id="2147483858" r:id="rId37"/>
    <p:sldLayoutId id="2147483859" r:id="rId38"/>
    <p:sldLayoutId id="2147483860" r:id="rId39"/>
    <p:sldLayoutId id="2147483861" r:id="rId40"/>
    <p:sldLayoutId id="2147483862" r:id="rId41"/>
    <p:sldLayoutId id="2147483863" r:id="rId42"/>
    <p:sldLayoutId id="2147483864" r:id="rId43"/>
    <p:sldLayoutId id="2147483865" r:id="rId44"/>
    <p:sldLayoutId id="2147483866" r:id="rId45"/>
    <p:sldLayoutId id="2147483867" r:id="rId46"/>
    <p:sldLayoutId id="2147483868" r:id="rId47"/>
    <p:sldLayoutId id="2147483869" r:id="rId48"/>
    <p:sldLayoutId id="2147483870" r:id="rId49"/>
    <p:sldLayoutId id="2147483871" r:id="rId50"/>
    <p:sldLayoutId id="2147483872" r:id="rId51"/>
    <p:sldLayoutId id="2147483873" r:id="rId52"/>
    <p:sldLayoutId id="2147483874" r:id="rId53"/>
    <p:sldLayoutId id="2147483875" r:id="rId54"/>
    <p:sldLayoutId id="2147483876" r:id="rId55"/>
    <p:sldLayoutId id="2147483877" r:id="rId56"/>
    <p:sldLayoutId id="2147483878" r:id="rId57"/>
    <p:sldLayoutId id="2147483879" r:id="rId58"/>
    <p:sldLayoutId id="2147483880" r:id="rId59"/>
    <p:sldLayoutId id="2147483881" r:id="rId60"/>
    <p:sldLayoutId id="2147483882" r:id="rId61"/>
    <p:sldLayoutId id="2147483883" r:id="rId62"/>
    <p:sldLayoutId id="2147483884" r:id="rId63"/>
    <p:sldLayoutId id="2147483885" r:id="rId64"/>
    <p:sldLayoutId id="2147483886" r:id="rId65"/>
    <p:sldLayoutId id="2147483887" r:id="rId66"/>
    <p:sldLayoutId id="2147483888" r:id="rId67"/>
    <p:sldLayoutId id="2147483889" r:id="rId68"/>
    <p:sldLayoutId id="2147483890" r:id="rId69"/>
    <p:sldLayoutId id="2147483891" r:id="rId70"/>
    <p:sldLayoutId id="2147483892" r:id="rId71"/>
    <p:sldLayoutId id="2147483893" r:id="rId72"/>
    <p:sldLayoutId id="2147483894" r:id="rId73"/>
    <p:sldLayoutId id="2147483895" r:id="rId74"/>
    <p:sldLayoutId id="2147483896" r:id="rId75"/>
    <p:sldLayoutId id="2147483897" r:id="rId76"/>
    <p:sldLayoutId id="2147483898" r:id="rId77"/>
    <p:sldLayoutId id="2147483899" r:id="rId78"/>
    <p:sldLayoutId id="2147483900" r:id="rId79"/>
    <p:sldLayoutId id="2147483901" r:id="rId80"/>
    <p:sldLayoutId id="2147483902" r:id="rId8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5.xml"/></Relationships>
</file>

<file path=ppt/slides/_rels/slide3.xml.rels><?xml version="1.0" encoding="UTF-8" standalone="yes"?>
<Relationships xmlns="http://schemas.openxmlformats.org/package/2006/relationships"><Relationship Id="rId8" Type="http://schemas.openxmlformats.org/officeDocument/2006/relationships/image" Target="../media/image85.png"/><Relationship Id="rId13" Type="http://schemas.openxmlformats.org/officeDocument/2006/relationships/image" Target="../media/image90.jpeg"/><Relationship Id="rId3" Type="http://schemas.openxmlformats.org/officeDocument/2006/relationships/image" Target="../media/image80.jpeg"/><Relationship Id="rId7" Type="http://schemas.openxmlformats.org/officeDocument/2006/relationships/image" Target="../media/image84.jpeg"/><Relationship Id="rId12" Type="http://schemas.openxmlformats.org/officeDocument/2006/relationships/image" Target="../media/image89.png"/><Relationship Id="rId17" Type="http://schemas.openxmlformats.org/officeDocument/2006/relationships/image" Target="../media/image94.png"/><Relationship Id="rId2" Type="http://schemas.openxmlformats.org/officeDocument/2006/relationships/notesSlide" Target="../notesSlides/notesSlide3.xml"/><Relationship Id="rId16" Type="http://schemas.openxmlformats.org/officeDocument/2006/relationships/image" Target="../media/image93.jpeg"/><Relationship Id="rId1" Type="http://schemas.openxmlformats.org/officeDocument/2006/relationships/slideLayout" Target="../slideLayouts/slideLayout66.xml"/><Relationship Id="rId6" Type="http://schemas.openxmlformats.org/officeDocument/2006/relationships/image" Target="../media/image83.png"/><Relationship Id="rId11" Type="http://schemas.openxmlformats.org/officeDocument/2006/relationships/image" Target="../media/image88.png"/><Relationship Id="rId5" Type="http://schemas.openxmlformats.org/officeDocument/2006/relationships/image" Target="../media/image82.png"/><Relationship Id="rId15" Type="http://schemas.openxmlformats.org/officeDocument/2006/relationships/image" Target="../media/image92.png"/><Relationship Id="rId10" Type="http://schemas.openxmlformats.org/officeDocument/2006/relationships/image" Target="../media/image87.png"/><Relationship Id="rId4" Type="http://schemas.openxmlformats.org/officeDocument/2006/relationships/image" Target="../media/image81.png"/><Relationship Id="rId9" Type="http://schemas.openxmlformats.org/officeDocument/2006/relationships/image" Target="../media/image86.jpeg"/><Relationship Id="rId14" Type="http://schemas.openxmlformats.org/officeDocument/2006/relationships/image" Target="../media/image91.jpeg"/></Relationships>
</file>

<file path=ppt/slides/_rels/slide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93.xml"/><Relationship Id="rId4" Type="http://schemas.openxmlformats.org/officeDocument/2006/relationships/image" Target="../media/image96.png"/></Relationships>
</file>

<file path=ppt/slides/_rels/slide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6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6.xml"/><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8" Type="http://schemas.openxmlformats.org/officeDocument/2006/relationships/image" Target="../media/image102.png"/><Relationship Id="rId13" Type="http://schemas.microsoft.com/office/2007/relationships/hdphoto" Target="../media/hdphoto5.wdp"/><Relationship Id="rId3" Type="http://schemas.openxmlformats.org/officeDocument/2006/relationships/image" Target="../media/image99.png"/><Relationship Id="rId7" Type="http://schemas.microsoft.com/office/2007/relationships/hdphoto" Target="../media/hdphoto2.wdp"/><Relationship Id="rId12" Type="http://schemas.openxmlformats.org/officeDocument/2006/relationships/image" Target="../media/image104.png"/><Relationship Id="rId2" Type="http://schemas.openxmlformats.org/officeDocument/2006/relationships/notesSlide" Target="../notesSlides/notesSlide7.xml"/><Relationship Id="rId1" Type="http://schemas.openxmlformats.org/officeDocument/2006/relationships/slideLayout" Target="../slideLayouts/slideLayout166.xml"/><Relationship Id="rId6" Type="http://schemas.openxmlformats.org/officeDocument/2006/relationships/image" Target="../media/image101.png"/><Relationship Id="rId11" Type="http://schemas.microsoft.com/office/2007/relationships/hdphoto" Target="../media/hdphoto4.wdp"/><Relationship Id="rId5" Type="http://schemas.microsoft.com/office/2007/relationships/hdphoto" Target="../media/hdphoto1.wdp"/><Relationship Id="rId15" Type="http://schemas.microsoft.com/office/2007/relationships/hdphoto" Target="../media/hdphoto6.wdp"/><Relationship Id="rId10" Type="http://schemas.openxmlformats.org/officeDocument/2006/relationships/image" Target="../media/image103.png"/><Relationship Id="rId4" Type="http://schemas.openxmlformats.org/officeDocument/2006/relationships/image" Target="../media/image100.png"/><Relationship Id="rId9" Type="http://schemas.microsoft.com/office/2007/relationships/hdphoto" Target="../media/hdphoto3.wdp"/><Relationship Id="rId14" Type="http://schemas.openxmlformats.org/officeDocument/2006/relationships/image" Target="../media/image105.png"/></Relationships>
</file>

<file path=ppt/slides/_rels/slide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8.xml"/><Relationship Id="rId1" Type="http://schemas.openxmlformats.org/officeDocument/2006/relationships/slideLayout" Target="../slideLayouts/slideLayout37.xml"/><Relationship Id="rId5" Type="http://schemas.openxmlformats.org/officeDocument/2006/relationships/image" Target="../media/image108.png"/><Relationship Id="rId4" Type="http://schemas.openxmlformats.org/officeDocument/2006/relationships/image" Target="../media/image107.png"/></Relationships>
</file>

<file path=ppt/slides/_rels/slide1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10.xml"/><Relationship Id="rId1" Type="http://schemas.openxmlformats.org/officeDocument/2006/relationships/slideLayout" Target="../slideLayouts/slideLayout66.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1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1.xml"/><Relationship Id="rId1" Type="http://schemas.openxmlformats.org/officeDocument/2006/relationships/slideLayout" Target="../slideLayouts/slideLayout66.xml"/><Relationship Id="rId4" Type="http://schemas.openxmlformats.org/officeDocument/2006/relationships/image" Target="../media/image115.png"/></Relationships>
</file>

<file path=ppt/slides/_rels/slide1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2.xml"/><Relationship Id="rId1" Type="http://schemas.openxmlformats.org/officeDocument/2006/relationships/slideLayout" Target="../slideLayouts/slideLayout66.xml"/><Relationship Id="rId4" Type="http://schemas.openxmlformats.org/officeDocument/2006/relationships/image" Target="../media/image117.png"/></Relationships>
</file>

<file path=ppt/slides/_rels/slide1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3.xml"/><Relationship Id="rId1" Type="http://schemas.openxmlformats.org/officeDocument/2006/relationships/slideLayout" Target="../slideLayouts/slideLayout66.xml"/><Relationship Id="rId4" Type="http://schemas.openxmlformats.org/officeDocument/2006/relationships/image" Target="../media/image1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3" Type="http://schemas.openxmlformats.org/officeDocument/2006/relationships/hyperlink" Target="https://nasa.sharepoint.com/sites/earth/SitePages/Frequently-Used-Slides.aspx#nasa%2C-esd-info" TargetMode="External"/><Relationship Id="rId2" Type="http://schemas.openxmlformats.org/officeDocument/2006/relationships/notesSlide" Target="../notesSlides/notesSlide15.xml"/><Relationship Id="rId1" Type="http://schemas.openxmlformats.org/officeDocument/2006/relationships/slideLayout" Target="../slideLayouts/slideLayout6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6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17.xml"/><Relationship Id="rId1" Type="http://schemas.openxmlformats.org/officeDocument/2006/relationships/slideLayout" Target="../slideLayouts/slideLayout81.xml"/><Relationship Id="rId4" Type="http://schemas.openxmlformats.org/officeDocument/2006/relationships/image" Target="../media/image12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notesSlide" Target="../notesSlides/notesSlide22.xml"/><Relationship Id="rId1" Type="http://schemas.openxmlformats.org/officeDocument/2006/relationships/slideLayout" Target="../slideLayouts/slideLayout32.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 Id="rId9" Type="http://schemas.openxmlformats.org/officeDocument/2006/relationships/image" Target="../media/image131.png"/></Relationships>
</file>

<file path=ppt/slides/_rels/slide24.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23.xml"/><Relationship Id="rId1" Type="http://schemas.openxmlformats.org/officeDocument/2006/relationships/slideLayout" Target="../slideLayouts/slideLayout66.xml"/></Relationships>
</file>

<file path=ppt/slides/_rels/slide25.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24.xml"/><Relationship Id="rId1" Type="http://schemas.openxmlformats.org/officeDocument/2006/relationships/slideLayout" Target="../slideLayouts/slideLayout6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0.xml"/></Relationships>
</file>

<file path=ppt/slides/_rels/slide28.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26.xml"/><Relationship Id="rId1" Type="http://schemas.openxmlformats.org/officeDocument/2006/relationships/slideLayout" Target="../slideLayouts/slideLayout67.xml"/></Relationships>
</file>

<file path=ppt/slides/_rels/slide29.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7.xml"/><Relationship Id="rId1" Type="http://schemas.openxmlformats.org/officeDocument/2006/relationships/slideLayout" Target="../slideLayouts/slideLayout7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66.xml"/></Relationships>
</file>

<file path=ppt/slides/_rels/slide3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49.xml"/><Relationship Id="rId4" Type="http://schemas.openxmlformats.org/officeDocument/2006/relationships/hyperlink" Target="https://gcc02.safelinks.protection.outlook.com/?url=https%3A%2F%2Fwww.flightaware.com%2Flive%2Fflight%2FN577NA&amp;data=05%7C02%7Ckaren.m.stgermain%40nasa.gov%7C87d03ca00f754346d0b108de9f235d16%7C7005d45845be48ae8140d43da96dd17b%7C0%7C0%7C639123171388249761%7CUnknown%7CTWFpbGZsb3d8eyJFbXB0eU1hcGkiOnRydWUsIlYiOiIwLjAuMDAwMCIsIlAiOiJXaW4zMiIsIkFOIjoiTWFpbCIsIldUIjoyfQ%3D%3D%7C0%7C%7C%7C&amp;sdata=OMDLIpZlurBkB1sSWxJflRTmR2LXbG5jIL5%2FjYDE0R0%3D&amp;reserved=0"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145.png"/><Relationship Id="rId3" Type="http://schemas.openxmlformats.org/officeDocument/2006/relationships/image" Target="../media/image140.png"/><Relationship Id="rId7" Type="http://schemas.openxmlformats.org/officeDocument/2006/relationships/image" Target="../media/image144.png"/><Relationship Id="rId2" Type="http://schemas.openxmlformats.org/officeDocument/2006/relationships/notesSlide" Target="../notesSlides/notesSlide29.xml"/><Relationship Id="rId1" Type="http://schemas.openxmlformats.org/officeDocument/2006/relationships/slideLayout" Target="../slideLayouts/slideLayout66.xml"/><Relationship Id="rId6" Type="http://schemas.openxmlformats.org/officeDocument/2006/relationships/image" Target="../media/image143.png"/><Relationship Id="rId5" Type="http://schemas.openxmlformats.org/officeDocument/2006/relationships/image" Target="../media/image142.png"/><Relationship Id="rId10" Type="http://schemas.openxmlformats.org/officeDocument/2006/relationships/image" Target="../media/image147.png"/><Relationship Id="rId4" Type="http://schemas.openxmlformats.org/officeDocument/2006/relationships/image" Target="../media/image141.png"/><Relationship Id="rId9" Type="http://schemas.openxmlformats.org/officeDocument/2006/relationships/image" Target="../media/image14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0.xml"/><Relationship Id="rId1" Type="http://schemas.openxmlformats.org/officeDocument/2006/relationships/slideLayout" Target="../slideLayouts/slideLayout67.xml"/></Relationships>
</file>

<file path=ppt/slides/_rels/slide36.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1.xml"/><Relationship Id="rId1" Type="http://schemas.openxmlformats.org/officeDocument/2006/relationships/slideLayout" Target="../slideLayouts/slideLayout66.xml"/></Relationships>
</file>

<file path=ppt/slides/_rels/slide37.xml.rels><?xml version="1.0" encoding="UTF-8" standalone="yes"?>
<Relationships xmlns="http://schemas.openxmlformats.org/package/2006/relationships"><Relationship Id="rId3" Type="http://schemas.openxmlformats.org/officeDocument/2006/relationships/image" Target="../media/image148.jpeg"/><Relationship Id="rId7" Type="http://schemas.openxmlformats.org/officeDocument/2006/relationships/image" Target="../media/image150.png"/><Relationship Id="rId2" Type="http://schemas.openxmlformats.org/officeDocument/2006/relationships/notesSlide" Target="../notesSlides/notesSlide32.xml"/><Relationship Id="rId1" Type="http://schemas.openxmlformats.org/officeDocument/2006/relationships/slideLayout" Target="../slideLayouts/slideLayout31.xml"/><Relationship Id="rId6" Type="http://schemas.openxmlformats.org/officeDocument/2006/relationships/hyperlink" Target="https://aquietwalk.com/category/universe/" TargetMode="External"/><Relationship Id="rId5" Type="http://schemas.openxmlformats.org/officeDocument/2006/relationships/image" Target="../media/image149.jpeg"/><Relationship Id="rId4" Type="http://schemas.openxmlformats.org/officeDocument/2006/relationships/hyperlink" Target="http://www.flickr.com/photos/atmospheric-infrared-sounder/8263869886/"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1.xml"/></Relationships>
</file>

<file path=ppt/slides/_rels/slide4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1.png"/><Relationship Id="rId7" Type="http://schemas.openxmlformats.org/officeDocument/2006/relationships/diagramColors" Target="../diagrams/colors2.xml"/><Relationship Id="rId2" Type="http://schemas.openxmlformats.org/officeDocument/2006/relationships/notesSlide" Target="../notesSlides/notesSlide34.xml"/><Relationship Id="rId1" Type="http://schemas.openxmlformats.org/officeDocument/2006/relationships/slideLayout" Target="../slideLayouts/slideLayout7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1.xml.rels><?xml version="1.0" encoding="UTF-8" standalone="yes"?>
<Relationships xmlns="http://schemas.openxmlformats.org/package/2006/relationships"><Relationship Id="rId8" Type="http://schemas.openxmlformats.org/officeDocument/2006/relationships/image" Target="../media/image160.png"/><Relationship Id="rId13" Type="http://schemas.openxmlformats.org/officeDocument/2006/relationships/image" Target="../media/image165.png"/><Relationship Id="rId3" Type="http://schemas.openxmlformats.org/officeDocument/2006/relationships/image" Target="../media/image156.png"/><Relationship Id="rId7" Type="http://schemas.openxmlformats.org/officeDocument/2006/relationships/image" Target="../media/image159.png"/><Relationship Id="rId12" Type="http://schemas.openxmlformats.org/officeDocument/2006/relationships/image" Target="../media/image164.png"/><Relationship Id="rId2" Type="http://schemas.openxmlformats.org/officeDocument/2006/relationships/notesSlide" Target="../notesSlides/notesSlide35.xml"/><Relationship Id="rId1" Type="http://schemas.openxmlformats.org/officeDocument/2006/relationships/slideLayout" Target="../slideLayouts/slideLayout72.xml"/><Relationship Id="rId6" Type="http://schemas.openxmlformats.org/officeDocument/2006/relationships/image" Target="../media/image158.png"/><Relationship Id="rId11" Type="http://schemas.openxmlformats.org/officeDocument/2006/relationships/image" Target="../media/image163.png"/><Relationship Id="rId5" Type="http://schemas.openxmlformats.org/officeDocument/2006/relationships/image" Target="../media/image157.png"/><Relationship Id="rId15" Type="http://schemas.openxmlformats.org/officeDocument/2006/relationships/image" Target="../media/image67.png"/><Relationship Id="rId10" Type="http://schemas.openxmlformats.org/officeDocument/2006/relationships/image" Target="../media/image162.png"/><Relationship Id="rId4" Type="http://schemas.microsoft.com/office/2007/relationships/hdphoto" Target="../media/hdphoto7.wdp"/><Relationship Id="rId9" Type="http://schemas.openxmlformats.org/officeDocument/2006/relationships/image" Target="../media/image161.png"/><Relationship Id="rId14" Type="http://schemas.openxmlformats.org/officeDocument/2006/relationships/image" Target="../media/image166.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4C720AE-C376-E9B9-C2EC-B439E1C529F7}"/>
              </a:ext>
            </a:extLst>
          </p:cNvPr>
          <p:cNvSpPr>
            <a:spLocks noGrp="1"/>
          </p:cNvSpPr>
          <p:nvPr>
            <p:ph type="body" sz="quarter" idx="13"/>
          </p:nvPr>
        </p:nvSpPr>
        <p:spPr/>
        <p:txBody>
          <a:bodyPr/>
          <a:lstStyle/>
          <a:p>
            <a:r>
              <a:rPr lang="en-US"/>
              <a:t>Karen St. Germain, PhD</a:t>
            </a:r>
          </a:p>
          <a:p>
            <a:endParaRPr lang="en-US"/>
          </a:p>
        </p:txBody>
      </p:sp>
      <p:sp>
        <p:nvSpPr>
          <p:cNvPr id="3" name="Text Placeholder 2">
            <a:extLst>
              <a:ext uri="{FF2B5EF4-FFF2-40B4-BE49-F238E27FC236}">
                <a16:creationId xmlns:a16="http://schemas.microsoft.com/office/drawing/2014/main" id="{569A8348-169E-56E2-D2A8-5BAB90C7A257}"/>
              </a:ext>
            </a:extLst>
          </p:cNvPr>
          <p:cNvSpPr>
            <a:spLocks noGrp="1"/>
          </p:cNvSpPr>
          <p:nvPr>
            <p:ph type="body" sz="quarter" idx="14"/>
          </p:nvPr>
        </p:nvSpPr>
        <p:spPr/>
        <p:txBody>
          <a:bodyPr/>
          <a:lstStyle/>
          <a:p>
            <a:r>
              <a:rPr lang="en-US"/>
              <a:t>Director, Earth Science Division</a:t>
            </a:r>
          </a:p>
          <a:p>
            <a:endParaRPr lang="en-US"/>
          </a:p>
        </p:txBody>
      </p:sp>
      <p:sp>
        <p:nvSpPr>
          <p:cNvPr id="4" name="Text Placeholder 3">
            <a:extLst>
              <a:ext uri="{FF2B5EF4-FFF2-40B4-BE49-F238E27FC236}">
                <a16:creationId xmlns:a16="http://schemas.microsoft.com/office/drawing/2014/main" id="{CF6C616D-C1CE-A471-0328-DAAA1A566FD7}"/>
              </a:ext>
            </a:extLst>
          </p:cNvPr>
          <p:cNvSpPr>
            <a:spLocks noGrp="1"/>
          </p:cNvSpPr>
          <p:nvPr>
            <p:ph type="body" sz="quarter" idx="10"/>
          </p:nvPr>
        </p:nvSpPr>
        <p:spPr>
          <a:xfrm>
            <a:off x="521686" y="2531847"/>
            <a:ext cx="4097407" cy="541743"/>
          </a:xfrm>
        </p:spPr>
        <p:txBody>
          <a:bodyPr/>
          <a:lstStyle/>
          <a:p>
            <a:r>
              <a:rPr lang="en-US"/>
              <a:t>Earth Science Division Update</a:t>
            </a:r>
          </a:p>
        </p:txBody>
      </p:sp>
      <p:sp>
        <p:nvSpPr>
          <p:cNvPr id="5" name="Text Placeholder 4">
            <a:extLst>
              <a:ext uri="{FF2B5EF4-FFF2-40B4-BE49-F238E27FC236}">
                <a16:creationId xmlns:a16="http://schemas.microsoft.com/office/drawing/2014/main" id="{47822472-BD83-C198-51F5-01DB75CA4C63}"/>
              </a:ext>
            </a:extLst>
          </p:cNvPr>
          <p:cNvSpPr>
            <a:spLocks noGrp="1"/>
          </p:cNvSpPr>
          <p:nvPr>
            <p:ph type="body" sz="quarter" idx="11"/>
          </p:nvPr>
        </p:nvSpPr>
        <p:spPr>
          <a:xfrm>
            <a:off x="514350" y="3670893"/>
            <a:ext cx="4544538" cy="485384"/>
          </a:xfrm>
        </p:spPr>
        <p:txBody>
          <a:bodyPr/>
          <a:lstStyle/>
          <a:p>
            <a:r>
              <a:rPr lang="en-US"/>
              <a:t>2026 Atmosphere Investigator Meeting </a:t>
            </a:r>
          </a:p>
          <a:p>
            <a:r>
              <a:rPr lang="en-US" sz="1800"/>
              <a:t>April 21, 2026</a:t>
            </a:r>
          </a:p>
        </p:txBody>
      </p:sp>
    </p:spTree>
    <p:extLst>
      <p:ext uri="{BB962C8B-B14F-4D97-AF65-F5344CB8AC3E}">
        <p14:creationId xmlns:p14="http://schemas.microsoft.com/office/powerpoint/2010/main" val="3585070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E4EB6CD-15B4-FA84-E4A6-7D0FA1CD9567}"/>
              </a:ext>
            </a:extLst>
          </p:cNvPr>
          <p:cNvSpPr>
            <a:spLocks noGrp="1"/>
          </p:cNvSpPr>
          <p:nvPr>
            <p:ph type="body" sz="quarter" idx="12"/>
          </p:nvPr>
        </p:nvSpPr>
        <p:spPr/>
        <p:txBody>
          <a:bodyPr/>
          <a:lstStyle/>
          <a:p>
            <a:r>
              <a:rPr lang="en-US"/>
              <a:t>Earth Science Division</a:t>
            </a:r>
          </a:p>
          <a:p>
            <a:endParaRPr lang="en-US"/>
          </a:p>
        </p:txBody>
      </p:sp>
      <p:sp>
        <p:nvSpPr>
          <p:cNvPr id="4" name="Text Placeholder 3">
            <a:extLst>
              <a:ext uri="{FF2B5EF4-FFF2-40B4-BE49-F238E27FC236}">
                <a16:creationId xmlns:a16="http://schemas.microsoft.com/office/drawing/2014/main" id="{910DCB0F-A81B-2F84-65A0-5E8643681002}"/>
              </a:ext>
            </a:extLst>
          </p:cNvPr>
          <p:cNvSpPr>
            <a:spLocks noGrp="1"/>
          </p:cNvSpPr>
          <p:nvPr>
            <p:ph type="body" sz="quarter" idx="26"/>
          </p:nvPr>
        </p:nvSpPr>
        <p:spPr/>
        <p:txBody>
          <a:bodyPr/>
          <a:lstStyle/>
          <a:p>
            <a:r>
              <a:rPr lang="en-US" sz="2800"/>
              <a:t>The Upfront:</a:t>
            </a:r>
          </a:p>
        </p:txBody>
      </p:sp>
      <p:sp>
        <p:nvSpPr>
          <p:cNvPr id="5" name="Text Placeholder 4">
            <a:extLst>
              <a:ext uri="{FF2B5EF4-FFF2-40B4-BE49-F238E27FC236}">
                <a16:creationId xmlns:a16="http://schemas.microsoft.com/office/drawing/2014/main" id="{94041D88-38F4-0FE7-81BB-4F63558E2944}"/>
              </a:ext>
            </a:extLst>
          </p:cNvPr>
          <p:cNvSpPr>
            <a:spLocks noGrp="1"/>
          </p:cNvSpPr>
          <p:nvPr>
            <p:ph type="body" sz="quarter" idx="27"/>
          </p:nvPr>
        </p:nvSpPr>
        <p:spPr>
          <a:xfrm>
            <a:off x="860371" y="915824"/>
            <a:ext cx="5436238" cy="331304"/>
          </a:xfrm>
        </p:spPr>
        <p:txBody>
          <a:bodyPr vert="horz" lIns="91440" tIns="45720" rIns="91440" bIns="45720" rtlCol="0" anchor="t">
            <a:noAutofit/>
          </a:bodyPr>
          <a:lstStyle/>
          <a:p>
            <a:r>
              <a:rPr lang="en-US" sz="2800">
                <a:latin typeface="Arial"/>
                <a:cs typeface="Arial"/>
              </a:rPr>
              <a:t>Increasing the Speed </a:t>
            </a:r>
            <a:endParaRPr lang="en-US"/>
          </a:p>
          <a:p>
            <a:r>
              <a:rPr lang="en-US" sz="2800">
                <a:latin typeface="Arial"/>
                <a:cs typeface="Arial"/>
              </a:rPr>
              <a:t>of Earth Science</a:t>
            </a:r>
            <a:endParaRPr lang="en-US"/>
          </a:p>
        </p:txBody>
      </p:sp>
      <p:sp>
        <p:nvSpPr>
          <p:cNvPr id="6" name="TextBox 5">
            <a:extLst>
              <a:ext uri="{FF2B5EF4-FFF2-40B4-BE49-F238E27FC236}">
                <a16:creationId xmlns:a16="http://schemas.microsoft.com/office/drawing/2014/main" id="{866867B6-EC5C-6960-579B-58221F220298}"/>
              </a:ext>
            </a:extLst>
          </p:cNvPr>
          <p:cNvSpPr txBox="1"/>
          <p:nvPr/>
        </p:nvSpPr>
        <p:spPr>
          <a:xfrm>
            <a:off x="1499320" y="2248874"/>
            <a:ext cx="9201337" cy="3785652"/>
          </a:xfrm>
          <a:prstGeom prst="rect">
            <a:avLst/>
          </a:prstGeom>
          <a:noFill/>
        </p:spPr>
        <p:txBody>
          <a:bodyPr wrap="square" rtlCol="0">
            <a:spAutoFit/>
          </a:bodyPr>
          <a:lstStyle/>
          <a:p>
            <a:r>
              <a:rPr lang="en-US" sz="2400" b="1">
                <a:solidFill>
                  <a:schemeClr val="bg1"/>
                </a:solidFill>
              </a:rPr>
              <a:t>NASA’s Earth Science Division is accelerating functions and simplifying processes with the goal of increasing speed of science and scale of impact. </a:t>
            </a:r>
          </a:p>
          <a:p>
            <a:endParaRPr lang="en-US" sz="2400" b="1">
              <a:solidFill>
                <a:schemeClr val="bg1"/>
              </a:solidFill>
            </a:endParaRPr>
          </a:p>
          <a:p>
            <a:r>
              <a:rPr lang="en-US" sz="2400" b="1">
                <a:solidFill>
                  <a:schemeClr val="bg1"/>
                </a:solidFill>
              </a:rPr>
              <a:t>What to listen for today: </a:t>
            </a:r>
          </a:p>
          <a:p>
            <a:pPr marL="285750" indent="-285750">
              <a:buFont typeface="Arial" panose="020B0604020202020204" pitchFamily="34" charset="0"/>
              <a:buChar char="•"/>
            </a:pPr>
            <a:r>
              <a:rPr lang="en-US" sz="2400" b="1">
                <a:solidFill>
                  <a:schemeClr val="bg1"/>
                </a:solidFill>
              </a:rPr>
              <a:t>Speed to orbit</a:t>
            </a:r>
          </a:p>
          <a:p>
            <a:pPr marL="285750" indent="-285750">
              <a:buFont typeface="Arial" panose="020B0604020202020204" pitchFamily="34" charset="0"/>
              <a:buChar char="•"/>
            </a:pPr>
            <a:r>
              <a:rPr lang="en-US" sz="2400" b="1">
                <a:solidFill>
                  <a:schemeClr val="bg1"/>
                </a:solidFill>
              </a:rPr>
              <a:t>Speed to science and scientific discovery</a:t>
            </a:r>
          </a:p>
          <a:p>
            <a:pPr marL="285750" indent="-285750">
              <a:buFont typeface="Arial" panose="020B0604020202020204" pitchFamily="34" charset="0"/>
              <a:buChar char="•"/>
            </a:pPr>
            <a:r>
              <a:rPr lang="en-US" sz="2400" b="1">
                <a:solidFill>
                  <a:schemeClr val="bg1"/>
                </a:solidFill>
              </a:rPr>
              <a:t>Speed and scale of impact of science</a:t>
            </a:r>
          </a:p>
          <a:p>
            <a:pPr marL="285750" indent="-285750">
              <a:buFont typeface="Arial" panose="020B0604020202020204" pitchFamily="34" charset="0"/>
              <a:buChar char="•"/>
            </a:pPr>
            <a:r>
              <a:rPr lang="en-US" sz="2400" b="1">
                <a:solidFill>
                  <a:schemeClr val="bg1"/>
                </a:solidFill>
              </a:rPr>
              <a:t>Driving interdisciplinary science to go after most complex questions</a:t>
            </a:r>
          </a:p>
        </p:txBody>
      </p:sp>
    </p:spTree>
    <p:extLst>
      <p:ext uri="{BB962C8B-B14F-4D97-AF65-F5344CB8AC3E}">
        <p14:creationId xmlns:p14="http://schemas.microsoft.com/office/powerpoint/2010/main" val="336962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7D4BFF-C446-56AB-AB13-0C7CA6D26D71}"/>
              </a:ext>
            </a:extLst>
          </p:cNvPr>
          <p:cNvSpPr>
            <a:spLocks noGrp="1"/>
          </p:cNvSpPr>
          <p:nvPr>
            <p:ph type="body" sz="quarter" idx="12"/>
          </p:nvPr>
        </p:nvSpPr>
        <p:spPr/>
        <p:txBody>
          <a:bodyPr/>
          <a:lstStyle/>
          <a:p>
            <a:r>
              <a:rPr lang="en-US"/>
              <a:t>Earth Science Division</a:t>
            </a:r>
          </a:p>
          <a:p>
            <a:endParaRPr lang="en-US"/>
          </a:p>
        </p:txBody>
      </p:sp>
      <p:sp>
        <p:nvSpPr>
          <p:cNvPr id="3" name="Text Placeholder 2">
            <a:extLst>
              <a:ext uri="{FF2B5EF4-FFF2-40B4-BE49-F238E27FC236}">
                <a16:creationId xmlns:a16="http://schemas.microsoft.com/office/drawing/2014/main" id="{45BFE1D3-D763-7B34-136C-09E5FA41009A}"/>
              </a:ext>
            </a:extLst>
          </p:cNvPr>
          <p:cNvSpPr>
            <a:spLocks noGrp="1"/>
          </p:cNvSpPr>
          <p:nvPr>
            <p:ph type="body" sz="quarter" idx="26"/>
          </p:nvPr>
        </p:nvSpPr>
        <p:spPr>
          <a:xfrm>
            <a:off x="954160" y="346642"/>
            <a:ext cx="2773651" cy="331304"/>
          </a:xfrm>
        </p:spPr>
        <p:txBody>
          <a:bodyPr/>
          <a:lstStyle/>
          <a:p>
            <a:r>
              <a:rPr lang="en-US"/>
              <a:t>NASA HQ</a:t>
            </a:r>
          </a:p>
        </p:txBody>
      </p:sp>
      <p:sp>
        <p:nvSpPr>
          <p:cNvPr id="4" name="Text Placeholder 3">
            <a:extLst>
              <a:ext uri="{FF2B5EF4-FFF2-40B4-BE49-F238E27FC236}">
                <a16:creationId xmlns:a16="http://schemas.microsoft.com/office/drawing/2014/main" id="{5E6DB5DD-1A60-5D47-6452-7962E5A17B82}"/>
              </a:ext>
            </a:extLst>
          </p:cNvPr>
          <p:cNvSpPr>
            <a:spLocks noGrp="1"/>
          </p:cNvSpPr>
          <p:nvPr>
            <p:ph type="body" sz="quarter" idx="27"/>
          </p:nvPr>
        </p:nvSpPr>
        <p:spPr>
          <a:xfrm>
            <a:off x="954160" y="716532"/>
            <a:ext cx="3199557" cy="331304"/>
          </a:xfrm>
        </p:spPr>
        <p:txBody>
          <a:bodyPr/>
          <a:lstStyle/>
          <a:p>
            <a:r>
              <a:rPr lang="en-US"/>
              <a:t>Earth Science Division Leadership</a:t>
            </a:r>
          </a:p>
        </p:txBody>
      </p:sp>
      <p:sp>
        <p:nvSpPr>
          <p:cNvPr id="19" name="Rounded Rectangle 18">
            <a:extLst>
              <a:ext uri="{FF2B5EF4-FFF2-40B4-BE49-F238E27FC236}">
                <a16:creationId xmlns:a16="http://schemas.microsoft.com/office/drawing/2014/main" id="{E7E3B452-5984-BCC5-3392-A7C5DCA69ED3}"/>
              </a:ext>
            </a:extLst>
          </p:cNvPr>
          <p:cNvSpPr/>
          <p:nvPr/>
        </p:nvSpPr>
        <p:spPr>
          <a:xfrm>
            <a:off x="7668342" y="3427829"/>
            <a:ext cx="2025475" cy="3107861"/>
          </a:xfrm>
          <a:prstGeom prst="roundRect">
            <a:avLst>
              <a:gd name="adj" fmla="val 4562"/>
            </a:avLst>
          </a:prstGeom>
          <a:gradFill>
            <a:gsLst>
              <a:gs pos="85000">
                <a:srgbClr val="207C7C">
                  <a:alpha val="0"/>
                </a:srgbClr>
              </a:gs>
              <a:gs pos="0">
                <a:srgbClr val="207C7C">
                  <a:lumMod val="66000"/>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ounded Rectangle 19">
            <a:extLst>
              <a:ext uri="{FF2B5EF4-FFF2-40B4-BE49-F238E27FC236}">
                <a16:creationId xmlns:a16="http://schemas.microsoft.com/office/drawing/2014/main" id="{A2A639EB-F092-BF82-57EC-8052FB5EC213}"/>
              </a:ext>
            </a:extLst>
          </p:cNvPr>
          <p:cNvSpPr/>
          <p:nvPr/>
        </p:nvSpPr>
        <p:spPr>
          <a:xfrm>
            <a:off x="3149577" y="3427829"/>
            <a:ext cx="2027449" cy="3107861"/>
          </a:xfrm>
          <a:prstGeom prst="roundRect">
            <a:avLst>
              <a:gd name="adj" fmla="val 4562"/>
            </a:avLst>
          </a:prstGeom>
          <a:gradFill>
            <a:gsLst>
              <a:gs pos="92000">
                <a:schemeClr val="accent1">
                  <a:lumMod val="75000"/>
                  <a:alpha val="0"/>
                </a:schemeClr>
              </a:gs>
              <a:gs pos="0">
                <a:schemeClr val="accent1">
                  <a:lumMod val="55175"/>
                </a:scheme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ounded Rectangle 20">
            <a:extLst>
              <a:ext uri="{FF2B5EF4-FFF2-40B4-BE49-F238E27FC236}">
                <a16:creationId xmlns:a16="http://schemas.microsoft.com/office/drawing/2014/main" id="{68140C9B-E1A1-E124-C9D7-64B1ABC1ADA8}"/>
              </a:ext>
            </a:extLst>
          </p:cNvPr>
          <p:cNvSpPr/>
          <p:nvPr/>
        </p:nvSpPr>
        <p:spPr>
          <a:xfrm>
            <a:off x="5397677" y="3427828"/>
            <a:ext cx="2027449" cy="3107861"/>
          </a:xfrm>
          <a:prstGeom prst="roundRect">
            <a:avLst>
              <a:gd name="adj" fmla="val 4562"/>
            </a:avLst>
          </a:prstGeom>
          <a:gradFill>
            <a:gsLst>
              <a:gs pos="93000">
                <a:srgbClr val="7030A0">
                  <a:alpha val="0"/>
                </a:srgbClr>
              </a:gs>
              <a:gs pos="0">
                <a:srgbClr val="7030A0">
                  <a:lumMod val="61000"/>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ounded Rectangle 21">
            <a:extLst>
              <a:ext uri="{FF2B5EF4-FFF2-40B4-BE49-F238E27FC236}">
                <a16:creationId xmlns:a16="http://schemas.microsoft.com/office/drawing/2014/main" id="{1146EAB8-0CD0-164C-F7B9-2AB004605D7D}"/>
              </a:ext>
            </a:extLst>
          </p:cNvPr>
          <p:cNvSpPr/>
          <p:nvPr/>
        </p:nvSpPr>
        <p:spPr>
          <a:xfrm>
            <a:off x="853861" y="3427828"/>
            <a:ext cx="2027449" cy="3107861"/>
          </a:xfrm>
          <a:prstGeom prst="roundRect">
            <a:avLst>
              <a:gd name="adj" fmla="val 4562"/>
            </a:avLst>
          </a:prstGeom>
          <a:gradFill>
            <a:gsLst>
              <a:gs pos="96000">
                <a:srgbClr val="C55A11">
                  <a:alpha val="0"/>
                </a:srgbClr>
              </a:gs>
              <a:gs pos="0">
                <a:srgbClr val="C55A11">
                  <a:lumMod val="60357"/>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22">
            <a:extLst>
              <a:ext uri="{FF2B5EF4-FFF2-40B4-BE49-F238E27FC236}">
                <a16:creationId xmlns:a16="http://schemas.microsoft.com/office/drawing/2014/main" id="{DB30586F-F1EE-42A3-EEA3-06F8ADA84B29}"/>
              </a:ext>
            </a:extLst>
          </p:cNvPr>
          <p:cNvSpPr/>
          <p:nvPr/>
        </p:nvSpPr>
        <p:spPr>
          <a:xfrm>
            <a:off x="9949525" y="3427827"/>
            <a:ext cx="2027449" cy="3107861"/>
          </a:xfrm>
          <a:prstGeom prst="roundRect">
            <a:avLst>
              <a:gd name="adj" fmla="val 4562"/>
            </a:avLst>
          </a:prstGeom>
          <a:gradFill>
            <a:gsLst>
              <a:gs pos="98000">
                <a:srgbClr val="D64024">
                  <a:alpha val="0"/>
                </a:srgbClr>
              </a:gs>
              <a:gs pos="0">
                <a:srgbClr val="D64024">
                  <a:lumMod val="49494"/>
                </a:srgbClr>
              </a:gs>
            </a:gsLst>
            <a:lin ang="5400000" scaled="1"/>
          </a:gradFill>
          <a:ln w="444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1E535558-7AB2-B3F2-E01E-05BBE31D4CF1}"/>
              </a:ext>
            </a:extLst>
          </p:cNvPr>
          <p:cNvSpPr txBox="1"/>
          <p:nvPr/>
        </p:nvSpPr>
        <p:spPr>
          <a:xfrm>
            <a:off x="5607448" y="2944660"/>
            <a:ext cx="1607906" cy="2923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srgbClr val="C9E4FF"/>
                </a:solidFill>
                <a:effectLst/>
                <a:uLnTx/>
                <a:uFillTx/>
                <a:latin typeface="Arial" panose="020B0604020202020204" pitchFamily="34" charset="0"/>
                <a:ea typeface="+mn-ea"/>
                <a:cs typeface="Arial" panose="020B0604020202020204" pitchFamily="34" charset="0"/>
              </a:rPr>
              <a:t>ELEMENTS</a:t>
            </a:r>
            <a:endParaRPr kumimoji="0" lang="en-US" sz="1200" b="0" i="0" u="none" strike="noStrike" kern="1200" cap="none" spc="0" normalizeH="0" baseline="0" noProof="0">
              <a:ln>
                <a:noFill/>
              </a:ln>
              <a:solidFill>
                <a:srgbClr val="C9E4FF"/>
              </a:solidFill>
              <a:effectLst/>
              <a:uLnTx/>
              <a:uFillTx/>
              <a:latin typeface="Arial" panose="020B0604020202020204" pitchFamily="34" charset="0"/>
              <a:ea typeface="+mn-ea"/>
              <a:cs typeface="Arial" panose="020B0604020202020204" pitchFamily="34" charset="0"/>
            </a:endParaRPr>
          </a:p>
        </p:txBody>
      </p:sp>
      <p:sp>
        <p:nvSpPr>
          <p:cNvPr id="25" name="TextBox 24">
            <a:extLst>
              <a:ext uri="{FF2B5EF4-FFF2-40B4-BE49-F238E27FC236}">
                <a16:creationId xmlns:a16="http://schemas.microsoft.com/office/drawing/2014/main" id="{F71B89CE-8FBD-B591-C95D-FDE5BA2F125F}"/>
              </a:ext>
            </a:extLst>
          </p:cNvPr>
          <p:cNvSpPr txBox="1"/>
          <p:nvPr/>
        </p:nvSpPr>
        <p:spPr>
          <a:xfrm>
            <a:off x="1418195" y="4171775"/>
            <a:ext cx="1600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Michael Seablom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 </a:t>
            </a:r>
          </a:p>
        </p:txBody>
      </p:sp>
      <p:sp>
        <p:nvSpPr>
          <p:cNvPr id="26" name="TextBox 25">
            <a:extLst>
              <a:ext uri="{FF2B5EF4-FFF2-40B4-BE49-F238E27FC236}">
                <a16:creationId xmlns:a16="http://schemas.microsoft.com/office/drawing/2014/main" id="{432B5AA6-9AC3-C834-7B81-E93859C76D55}"/>
              </a:ext>
            </a:extLst>
          </p:cNvPr>
          <p:cNvSpPr txBox="1"/>
          <p:nvPr/>
        </p:nvSpPr>
        <p:spPr>
          <a:xfrm>
            <a:off x="1483295" y="4930176"/>
            <a:ext cx="1512517" cy="8002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Elizabeth Forsbacka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Associate Director</a:t>
            </a:r>
          </a:p>
        </p:txBody>
      </p:sp>
      <p:sp>
        <p:nvSpPr>
          <p:cNvPr id="27" name="TextBox 26">
            <a:extLst>
              <a:ext uri="{FF2B5EF4-FFF2-40B4-BE49-F238E27FC236}">
                <a16:creationId xmlns:a16="http://schemas.microsoft.com/office/drawing/2014/main" id="{A079C676-FF1D-D2A5-7E39-B2D1DF25B460}"/>
              </a:ext>
            </a:extLst>
          </p:cNvPr>
          <p:cNvSpPr txBox="1"/>
          <p:nvPr/>
        </p:nvSpPr>
        <p:spPr>
          <a:xfrm>
            <a:off x="3745586" y="4179469"/>
            <a:ext cx="1547469" cy="44627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Scott Schwinger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a:t>
            </a:r>
          </a:p>
        </p:txBody>
      </p:sp>
      <p:sp>
        <p:nvSpPr>
          <p:cNvPr id="28" name="TextBox 27">
            <a:extLst>
              <a:ext uri="{FF2B5EF4-FFF2-40B4-BE49-F238E27FC236}">
                <a16:creationId xmlns:a16="http://schemas.microsoft.com/office/drawing/2014/main" id="{AD3184D0-85ED-6985-54FD-144D508972B9}"/>
              </a:ext>
            </a:extLst>
          </p:cNvPr>
          <p:cNvSpPr txBox="1"/>
          <p:nvPr/>
        </p:nvSpPr>
        <p:spPr>
          <a:xfrm>
            <a:off x="3772186" y="5022509"/>
            <a:ext cx="1409418"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Antonios</a:t>
            </a: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Seas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Associate Director</a:t>
            </a:r>
          </a:p>
        </p:txBody>
      </p:sp>
      <p:sp>
        <p:nvSpPr>
          <p:cNvPr id="29" name="TextBox 28">
            <a:extLst>
              <a:ext uri="{FF2B5EF4-FFF2-40B4-BE49-F238E27FC236}">
                <a16:creationId xmlns:a16="http://schemas.microsoft.com/office/drawing/2014/main" id="{0C583E03-31D0-CFCF-B8DB-A9F7884CD78E}"/>
              </a:ext>
            </a:extLst>
          </p:cNvPr>
          <p:cNvSpPr txBox="1"/>
          <p:nvPr/>
        </p:nvSpPr>
        <p:spPr>
          <a:xfrm>
            <a:off x="3149234" y="3492578"/>
            <a:ext cx="2022358"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Flight </a:t>
            </a:r>
            <a:b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b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Programs</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CDA8131-C96B-7936-BC2A-867C00E23FEF}"/>
              </a:ext>
            </a:extLst>
          </p:cNvPr>
          <p:cNvSpPr txBox="1"/>
          <p:nvPr/>
        </p:nvSpPr>
        <p:spPr>
          <a:xfrm>
            <a:off x="5413336" y="3492578"/>
            <a:ext cx="1960219"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Science</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Data Systems</a:t>
            </a:r>
          </a:p>
        </p:txBody>
      </p:sp>
      <p:sp>
        <p:nvSpPr>
          <p:cNvPr id="31" name="TextBox 30">
            <a:extLst>
              <a:ext uri="{FF2B5EF4-FFF2-40B4-BE49-F238E27FC236}">
                <a16:creationId xmlns:a16="http://schemas.microsoft.com/office/drawing/2014/main" id="{184D38E5-5E5C-BCF9-D6D8-FCAE093197F0}"/>
              </a:ext>
            </a:extLst>
          </p:cNvPr>
          <p:cNvSpPr txBox="1"/>
          <p:nvPr/>
        </p:nvSpPr>
        <p:spPr>
          <a:xfrm>
            <a:off x="6029081" y="4179469"/>
            <a:ext cx="1396957" cy="44627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Katie Baynes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Data Officer</a:t>
            </a:r>
          </a:p>
        </p:txBody>
      </p:sp>
      <p:sp>
        <p:nvSpPr>
          <p:cNvPr id="32" name="TextBox 31">
            <a:extLst>
              <a:ext uri="{FF2B5EF4-FFF2-40B4-BE49-F238E27FC236}">
                <a16:creationId xmlns:a16="http://schemas.microsoft.com/office/drawing/2014/main" id="{A08345A5-D550-E46E-A5E3-97FB728C6777}"/>
              </a:ext>
            </a:extLst>
          </p:cNvPr>
          <p:cNvSpPr txBox="1"/>
          <p:nvPr/>
        </p:nvSpPr>
        <p:spPr>
          <a:xfrm>
            <a:off x="6029082" y="5022509"/>
            <a:ext cx="1346644"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Jim O'Sullivan</a:t>
            </a:r>
            <a:endPar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Deputy Earth </a:t>
            </a:r>
            <a:br>
              <a:rPr lang="en-US" sz="1100" b="0" i="0" u="none" strike="noStrike" kern="1200" cap="none" spc="0" normalizeH="0" baseline="0" noProof="0">
                <a:ln>
                  <a:noFill/>
                </a:ln>
                <a:effectLst/>
                <a:uLnTx/>
                <a:uFillTx/>
                <a:latin typeface="Arial" panose="020B0604020202020204" pitchFamily="34" charset="0"/>
                <a:cs typeface="Arial" panose="020B0604020202020204" pitchFamily="34" charset="0"/>
              </a:rPr>
            </a:br>
            <a:r>
              <a:rPr kumimoji="0" lang="en-US" sz="1100" b="0" i="0" u="none" strike="noStrike" kern="1200" cap="none" spc="0" normalizeH="0" baseline="0" noProof="0">
                <a:ln>
                  <a:noFill/>
                </a:ln>
                <a:solidFill>
                  <a:prstClr val="white"/>
                </a:solidFill>
                <a:effectLst/>
                <a:uLnTx/>
                <a:uFillTx/>
                <a:latin typeface="Arial"/>
                <a:cs typeface="Arial"/>
              </a:rPr>
              <a:t>Data Officer</a:t>
            </a:r>
            <a:endParaRPr lang="en-US" sz="1100" b="0" i="0" u="none" strike="noStrike" kern="1200" cap="none" spc="0" normalizeH="0" baseline="0" noProof="0">
              <a:ln>
                <a:noFill/>
              </a:ln>
              <a:solidFill>
                <a:prstClr val="white"/>
              </a:solidFill>
              <a:effectLst/>
              <a:uLnTx/>
              <a:uFillTx/>
              <a:latin typeface="Arial"/>
              <a:cs typeface="Arial"/>
            </a:endParaRPr>
          </a:p>
        </p:txBody>
      </p:sp>
      <p:sp>
        <p:nvSpPr>
          <p:cNvPr id="33" name="TextBox 32">
            <a:extLst>
              <a:ext uri="{FF2B5EF4-FFF2-40B4-BE49-F238E27FC236}">
                <a16:creationId xmlns:a16="http://schemas.microsoft.com/office/drawing/2014/main" id="{F07690AE-C7C6-C3BF-1577-F3A089358B1B}"/>
              </a:ext>
            </a:extLst>
          </p:cNvPr>
          <p:cNvSpPr txBox="1"/>
          <p:nvPr/>
        </p:nvSpPr>
        <p:spPr>
          <a:xfrm>
            <a:off x="7656736" y="3492578"/>
            <a:ext cx="2048975"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System Science Research Program</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6CAF54A3-64BD-8EE9-9D75-DDEB5F61EAA3}"/>
              </a:ext>
            </a:extLst>
          </p:cNvPr>
          <p:cNvSpPr txBox="1"/>
          <p:nvPr/>
        </p:nvSpPr>
        <p:spPr>
          <a:xfrm>
            <a:off x="8256037" y="4178518"/>
            <a:ext cx="1437779" cy="446276"/>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Barry Lefer</a:t>
            </a:r>
            <a:endParaRPr kumimoji="0"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a:defRPr/>
            </a:pPr>
            <a:r>
              <a:rPr lang="en-US" sz="1100">
                <a:solidFill>
                  <a:prstClr val="white"/>
                </a:solidFill>
                <a:latin typeface="Arial"/>
                <a:cs typeface="Arial"/>
              </a:rPr>
              <a:t>Associate</a:t>
            </a:r>
            <a:r>
              <a:rPr kumimoji="0" lang="en-US" sz="1100" b="0" i="0" u="none" strike="noStrike" kern="1200" cap="none" spc="0" normalizeH="0" baseline="0" noProof="0">
                <a:ln>
                  <a:noFill/>
                </a:ln>
                <a:solidFill>
                  <a:prstClr val="white"/>
                </a:solidFill>
                <a:effectLst/>
                <a:uLnTx/>
                <a:uFillTx/>
                <a:latin typeface="Arial"/>
                <a:cs typeface="Arial"/>
              </a:rPr>
              <a:t> Director</a:t>
            </a:r>
            <a:endParaRPr lang="en-US">
              <a:solidFill>
                <a:prstClr val="white"/>
              </a:solidFill>
            </a:endParaRPr>
          </a:p>
        </p:txBody>
      </p:sp>
      <p:sp>
        <p:nvSpPr>
          <p:cNvPr id="35" name="TextBox 34">
            <a:extLst>
              <a:ext uri="{FF2B5EF4-FFF2-40B4-BE49-F238E27FC236}">
                <a16:creationId xmlns:a16="http://schemas.microsoft.com/office/drawing/2014/main" id="{009384DC-58D2-A309-7E5C-F6FE2B9819A7}"/>
              </a:ext>
            </a:extLst>
          </p:cNvPr>
          <p:cNvSpPr txBox="1"/>
          <p:nvPr/>
        </p:nvSpPr>
        <p:spPr>
          <a:xfrm>
            <a:off x="10006938" y="3492578"/>
            <a:ext cx="1944983"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a:t>
            </a:r>
            <a:b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b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Action</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7ED76238-7FCE-DD35-0A54-1D6234F5C530}"/>
              </a:ext>
            </a:extLst>
          </p:cNvPr>
          <p:cNvSpPr txBox="1"/>
          <p:nvPr/>
        </p:nvSpPr>
        <p:spPr>
          <a:xfrm>
            <a:off x="10558566" y="4171775"/>
            <a:ext cx="153586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Thomas Wagner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Associate Director</a:t>
            </a:r>
          </a:p>
        </p:txBody>
      </p:sp>
      <p:sp>
        <p:nvSpPr>
          <p:cNvPr id="37" name="TextBox 36">
            <a:extLst>
              <a:ext uri="{FF2B5EF4-FFF2-40B4-BE49-F238E27FC236}">
                <a16:creationId xmlns:a16="http://schemas.microsoft.com/office/drawing/2014/main" id="{133F4F6B-C26E-C99F-0B83-AF69A3202069}"/>
              </a:ext>
            </a:extLst>
          </p:cNvPr>
          <p:cNvSpPr txBox="1"/>
          <p:nvPr/>
        </p:nvSpPr>
        <p:spPr>
          <a:xfrm>
            <a:off x="10558566" y="4930176"/>
            <a:ext cx="1796664" cy="80021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a:cs typeface="Arial"/>
              </a:rPr>
              <a:t>Emily </a:t>
            </a:r>
            <a:r>
              <a:rPr kumimoji="0" lang="en-US" sz="1200" b="1" i="0" u="none" strike="noStrike" kern="1200" cap="none" spc="0" normalizeH="0" baseline="0" noProof="0" err="1">
                <a:ln>
                  <a:noFill/>
                </a:ln>
                <a:solidFill>
                  <a:prstClr val="white"/>
                </a:solidFill>
                <a:effectLst/>
                <a:uLnTx/>
                <a:uFillTx/>
                <a:latin typeface="Arial"/>
                <a:cs typeface="Arial"/>
              </a:rPr>
              <a:t>Sylak</a:t>
            </a:r>
            <a:r>
              <a:rPr kumimoji="0" lang="en-US" sz="1200" b="1" i="0" u="none" strike="noStrike" kern="1200" cap="none" spc="0" normalizeH="0" baseline="0" noProof="0">
                <a:ln>
                  <a:noFill/>
                </a:ln>
                <a:solidFill>
                  <a:prstClr val="white"/>
                </a:solidFill>
                <a:effectLst/>
                <a:uLnTx/>
                <a:uFillTx/>
                <a:latin typeface="Arial"/>
                <a:cs typeface="Arial"/>
              </a:rPr>
              <a:t>-Glassman</a:t>
            </a:r>
          </a:p>
          <a:p>
            <a:pPr>
              <a:defRPr/>
            </a:pPr>
            <a:r>
              <a:rPr kumimoji="0" lang="en-US" sz="1100" b="0" i="0" u="none" strike="noStrike" kern="1200" cap="none" spc="0" normalizeH="0" baseline="0" noProof="0">
                <a:ln>
                  <a:noFill/>
                </a:ln>
                <a:solidFill>
                  <a:prstClr val="white"/>
                </a:solidFill>
                <a:effectLst/>
                <a:uLnTx/>
                <a:uFillTx/>
                <a:latin typeface="Arial"/>
                <a:cs typeface="Arial"/>
              </a:rPr>
              <a:t>Deputy Associate </a:t>
            </a:r>
            <a:endParaRPr lang="en-US" sz="1100">
              <a:solidFill>
                <a:prstClr val="white"/>
              </a:solidFill>
              <a:latin typeface="Arial"/>
              <a:cs typeface="Arial"/>
            </a:endParaRPr>
          </a:p>
          <a:p>
            <a:pPr marL="0" marR="0" lvl="0" indent="0" algn="l" defTabSz="914400">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Director</a:t>
            </a:r>
            <a:endParaRPr lang="en-US">
              <a:solidFill>
                <a:prstClr val="white"/>
              </a:solidFill>
            </a:endParaRPr>
          </a:p>
        </p:txBody>
      </p:sp>
      <p:grpSp>
        <p:nvGrpSpPr>
          <p:cNvPr id="38" name="Group 37">
            <a:extLst>
              <a:ext uri="{FF2B5EF4-FFF2-40B4-BE49-F238E27FC236}">
                <a16:creationId xmlns:a16="http://schemas.microsoft.com/office/drawing/2014/main" id="{10D50A8C-E03A-9FBE-52CD-0D80D71854E5}"/>
              </a:ext>
            </a:extLst>
          </p:cNvPr>
          <p:cNvGrpSpPr/>
          <p:nvPr/>
        </p:nvGrpSpPr>
        <p:grpSpPr>
          <a:xfrm>
            <a:off x="4610917" y="1007911"/>
            <a:ext cx="3605386" cy="1488335"/>
            <a:chOff x="4160751" y="461328"/>
            <a:chExt cx="3605386" cy="1488335"/>
          </a:xfrm>
        </p:grpSpPr>
        <p:sp>
          <p:nvSpPr>
            <p:cNvPr id="39" name="TextBox 38">
              <a:extLst>
                <a:ext uri="{FF2B5EF4-FFF2-40B4-BE49-F238E27FC236}">
                  <a16:creationId xmlns:a16="http://schemas.microsoft.com/office/drawing/2014/main" id="{C0EF59AE-91B0-B7B8-66A6-6579F20A7F3D}"/>
                </a:ext>
              </a:extLst>
            </p:cNvPr>
            <p:cNvSpPr txBox="1"/>
            <p:nvPr/>
          </p:nvSpPr>
          <p:spPr>
            <a:xfrm>
              <a:off x="4160751" y="1472609"/>
              <a:ext cx="1826690" cy="4770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Karen St. Germain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Division Director</a:t>
              </a:r>
            </a:p>
          </p:txBody>
        </p:sp>
        <p:sp>
          <p:nvSpPr>
            <p:cNvPr id="40" name="TextBox 39">
              <a:extLst>
                <a:ext uri="{FF2B5EF4-FFF2-40B4-BE49-F238E27FC236}">
                  <a16:creationId xmlns:a16="http://schemas.microsoft.com/office/drawing/2014/main" id="{2F86E51F-4903-0D53-40A0-D10BB6926FAA}"/>
                </a:ext>
              </a:extLst>
            </p:cNvPr>
            <p:cNvSpPr txBox="1"/>
            <p:nvPr/>
          </p:nvSpPr>
          <p:spPr>
            <a:xfrm>
              <a:off x="6037545" y="1472609"/>
              <a:ext cx="1728592" cy="4770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Julie Robinson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Deputy Director</a:t>
              </a:r>
            </a:p>
          </p:txBody>
        </p:sp>
        <p:pic>
          <p:nvPicPr>
            <p:cNvPr id="41" name="Picture 40">
              <a:extLst>
                <a:ext uri="{FF2B5EF4-FFF2-40B4-BE49-F238E27FC236}">
                  <a16:creationId xmlns:a16="http://schemas.microsoft.com/office/drawing/2014/main" id="{193DEA0B-F3EA-3DB9-6794-4764E0A845D9}"/>
                </a:ext>
              </a:extLst>
            </p:cNvPr>
            <p:cNvPicPr>
              <a:picLocks/>
            </p:cNvPicPr>
            <p:nvPr/>
          </p:nvPicPr>
          <p:blipFill rotWithShape="1">
            <a:blip r:embed="rId3"/>
            <a:srcRect t="6010" b="6010"/>
            <a:stretch/>
          </p:blipFill>
          <p:spPr>
            <a:xfrm>
              <a:off x="4616896" y="461328"/>
              <a:ext cx="914400" cy="914400"/>
            </a:xfrm>
            <a:prstGeom prst="ellipse">
              <a:avLst/>
            </a:prstGeom>
            <a:noFill/>
            <a:ln w="95250">
              <a:gradFill>
                <a:gsLst>
                  <a:gs pos="0">
                    <a:srgbClr val="00ADEF"/>
                  </a:gs>
                  <a:gs pos="91000">
                    <a:schemeClr val="accent5">
                      <a:alpha val="0"/>
                    </a:schemeClr>
                  </a:gs>
                </a:gsLst>
                <a:lin ang="5400000" scaled="1"/>
              </a:gradFill>
            </a:ln>
          </p:spPr>
        </p:pic>
        <p:pic>
          <p:nvPicPr>
            <p:cNvPr id="42" name="Picture 41" descr="A person smiling at the camera&#10;&#10;Description automatically generated">
              <a:extLst>
                <a:ext uri="{FF2B5EF4-FFF2-40B4-BE49-F238E27FC236}">
                  <a16:creationId xmlns:a16="http://schemas.microsoft.com/office/drawing/2014/main" id="{1D5C9CEB-8368-FC31-6F2D-A5152E75B6E3}"/>
                </a:ext>
              </a:extLst>
            </p:cNvPr>
            <p:cNvPicPr>
              <a:picLocks noChangeAspect="1"/>
            </p:cNvPicPr>
            <p:nvPr/>
          </p:nvPicPr>
          <p:blipFill>
            <a:blip r:embed="rId4"/>
            <a:stretch>
              <a:fillRect/>
            </a:stretch>
          </p:blipFill>
          <p:spPr>
            <a:xfrm>
              <a:off x="6444641" y="461328"/>
              <a:ext cx="914400" cy="914400"/>
            </a:xfrm>
            <a:prstGeom prst="ellipse">
              <a:avLst/>
            </a:prstGeom>
            <a:ln w="95250">
              <a:gradFill>
                <a:gsLst>
                  <a:gs pos="95000">
                    <a:schemeClr val="accent5">
                      <a:alpha val="0"/>
                    </a:schemeClr>
                  </a:gs>
                  <a:gs pos="0">
                    <a:srgbClr val="00ADEF"/>
                  </a:gs>
                </a:gsLst>
                <a:lin ang="5400000" scaled="1"/>
              </a:gradFill>
            </a:ln>
          </p:spPr>
        </p:pic>
      </p:grpSp>
      <p:pic>
        <p:nvPicPr>
          <p:cNvPr id="43" name="Picture 42">
            <a:extLst>
              <a:ext uri="{FF2B5EF4-FFF2-40B4-BE49-F238E27FC236}">
                <a16:creationId xmlns:a16="http://schemas.microsoft.com/office/drawing/2014/main" id="{866ECF38-7183-870B-BBA9-BAEB3BFC2B8D}"/>
              </a:ext>
            </a:extLst>
          </p:cNvPr>
          <p:cNvPicPr>
            <a:picLocks noChangeAspect="1"/>
          </p:cNvPicPr>
          <p:nvPr/>
        </p:nvPicPr>
        <p:blipFill rotWithShape="1">
          <a:blip r:embed="rId5"/>
          <a:srcRect l="10997" r="-37" b="11026"/>
          <a:stretch/>
        </p:blipFill>
        <p:spPr>
          <a:xfrm rot="21183493">
            <a:off x="5395550" y="4105427"/>
            <a:ext cx="594360" cy="594360"/>
          </a:xfrm>
          <a:prstGeom prst="ellipse">
            <a:avLst/>
          </a:prstGeom>
          <a:ln w="88900">
            <a:gradFill>
              <a:gsLst>
                <a:gs pos="0">
                  <a:srgbClr val="7030A0"/>
                </a:gs>
                <a:gs pos="87000">
                  <a:srgbClr val="7030A0">
                    <a:alpha val="0"/>
                  </a:srgbClr>
                </a:gs>
              </a:gsLst>
              <a:lin ang="0" scaled="0"/>
            </a:gradFill>
          </a:ln>
        </p:spPr>
      </p:pic>
      <p:cxnSp>
        <p:nvCxnSpPr>
          <p:cNvPr id="44" name="Straight Connector 43">
            <a:extLst>
              <a:ext uri="{FF2B5EF4-FFF2-40B4-BE49-F238E27FC236}">
                <a16:creationId xmlns:a16="http://schemas.microsoft.com/office/drawing/2014/main" id="{21495432-8D8E-90EB-4C88-B2E798E0D087}"/>
              </a:ext>
            </a:extLst>
          </p:cNvPr>
          <p:cNvCxnSpPr>
            <a:cxnSpLocks/>
          </p:cNvCxnSpPr>
          <p:nvPr/>
        </p:nvCxnSpPr>
        <p:spPr>
          <a:xfrm>
            <a:off x="816283" y="3098389"/>
            <a:ext cx="5148198" cy="0"/>
          </a:xfrm>
          <a:prstGeom prst="line">
            <a:avLst/>
          </a:prstGeom>
          <a:ln w="15875" cap="rnd">
            <a:gradFill>
              <a:gsLst>
                <a:gs pos="10000">
                  <a:srgbClr val="06A6E7">
                    <a:alpha val="0"/>
                  </a:srgbClr>
                </a:gs>
                <a:gs pos="99000">
                  <a:srgbClr val="06A6E7"/>
                </a:gs>
              </a:gsLst>
              <a:lin ang="8400000" scaled="0"/>
            </a:gradFill>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FE7A592-117A-279F-7791-772C3E40958A}"/>
              </a:ext>
            </a:extLst>
          </p:cNvPr>
          <p:cNvCxnSpPr>
            <a:cxnSpLocks/>
          </p:cNvCxnSpPr>
          <p:nvPr/>
        </p:nvCxnSpPr>
        <p:spPr>
          <a:xfrm>
            <a:off x="6977001" y="3098389"/>
            <a:ext cx="5025025" cy="0"/>
          </a:xfrm>
          <a:prstGeom prst="line">
            <a:avLst/>
          </a:prstGeom>
          <a:ln w="15875" cap="rnd">
            <a:gradFill>
              <a:gsLst>
                <a:gs pos="92000">
                  <a:srgbClr val="06A6E7">
                    <a:alpha val="0"/>
                  </a:srgbClr>
                </a:gs>
                <a:gs pos="0">
                  <a:srgbClr val="06A6E7"/>
                </a:gs>
              </a:gsLst>
              <a:lin ang="8400000" scaled="0"/>
            </a:gradFill>
            <a:round/>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263304E-BF5A-CE69-FD5E-D5FF2E56EBA6}"/>
              </a:ext>
            </a:extLst>
          </p:cNvPr>
          <p:cNvSpPr txBox="1"/>
          <p:nvPr/>
        </p:nvSpPr>
        <p:spPr>
          <a:xfrm>
            <a:off x="859897" y="3482850"/>
            <a:ext cx="2029034" cy="5027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ts val="1560"/>
              </a:lnSpc>
              <a:spcBef>
                <a:spcPts val="0"/>
              </a:spcBef>
              <a:spcAft>
                <a:spcPts val="0"/>
              </a:spcAft>
              <a:buClrTx/>
              <a:buSzTx/>
              <a:buFontTx/>
              <a:buNone/>
              <a:tabLst/>
              <a:defRPr/>
            </a:pPr>
            <a:r>
              <a:rPr kumimoji="0" lang="en-US" sz="1400" b="1"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Earth Science Technology Office</a:t>
            </a:r>
            <a:endParaRPr kumimoji="0" lang="en-US" sz="1800" b="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47" name="Picture 46" descr="A person in a suit and tie&#10;&#10;Description automatically generated">
            <a:extLst>
              <a:ext uri="{FF2B5EF4-FFF2-40B4-BE49-F238E27FC236}">
                <a16:creationId xmlns:a16="http://schemas.microsoft.com/office/drawing/2014/main" id="{82E35F5F-58D7-5046-91A9-EC4AEA37E26B}"/>
              </a:ext>
            </a:extLst>
          </p:cNvPr>
          <p:cNvPicPr>
            <a:picLocks noChangeAspect="1"/>
          </p:cNvPicPr>
          <p:nvPr/>
        </p:nvPicPr>
        <p:blipFill rotWithShape="1">
          <a:blip r:embed="rId6"/>
          <a:srcRect l="8802" t="5416" r="14968" b="28354"/>
          <a:stretch/>
        </p:blipFill>
        <p:spPr>
          <a:xfrm>
            <a:off x="9913342" y="4105363"/>
            <a:ext cx="594241" cy="594360"/>
          </a:xfrm>
          <a:prstGeom prst="ellipse">
            <a:avLst/>
          </a:prstGeom>
          <a:ln w="79375">
            <a:gradFill>
              <a:gsLst>
                <a:gs pos="0">
                  <a:srgbClr val="D64024"/>
                </a:gs>
                <a:gs pos="78000">
                  <a:srgbClr val="D64024">
                    <a:alpha val="0"/>
                  </a:srgbClr>
                </a:gs>
              </a:gsLst>
              <a:lin ang="1200000" scaled="0"/>
            </a:gradFill>
          </a:ln>
        </p:spPr>
      </p:pic>
      <p:pic>
        <p:nvPicPr>
          <p:cNvPr id="48" name="Picture 47" descr="A person smiling in front of a poster&#10;&#10;Description automatically generated">
            <a:extLst>
              <a:ext uri="{FF2B5EF4-FFF2-40B4-BE49-F238E27FC236}">
                <a16:creationId xmlns:a16="http://schemas.microsoft.com/office/drawing/2014/main" id="{1365133B-3F64-E373-859F-AB834913FB15}"/>
              </a:ext>
            </a:extLst>
          </p:cNvPr>
          <p:cNvPicPr>
            <a:picLocks noChangeAspect="1"/>
          </p:cNvPicPr>
          <p:nvPr/>
        </p:nvPicPr>
        <p:blipFill rotWithShape="1">
          <a:blip r:embed="rId7"/>
          <a:srcRect l="24704" t="241" r="16194" b="39372"/>
          <a:stretch/>
        </p:blipFill>
        <p:spPr>
          <a:xfrm>
            <a:off x="9913341" y="5033105"/>
            <a:ext cx="594360" cy="594360"/>
          </a:xfrm>
          <a:prstGeom prst="ellipse">
            <a:avLst/>
          </a:prstGeom>
          <a:ln w="88900">
            <a:gradFill>
              <a:gsLst>
                <a:gs pos="0">
                  <a:srgbClr val="D64024"/>
                </a:gs>
                <a:gs pos="82000">
                  <a:srgbClr val="D64024">
                    <a:alpha val="0"/>
                  </a:srgbClr>
                </a:gs>
              </a:gsLst>
              <a:lin ang="1200000" scaled="0"/>
            </a:gradFill>
          </a:ln>
        </p:spPr>
      </p:pic>
      <p:pic>
        <p:nvPicPr>
          <p:cNvPr id="49" name="Picture Placeholder 113">
            <a:extLst>
              <a:ext uri="{FF2B5EF4-FFF2-40B4-BE49-F238E27FC236}">
                <a16:creationId xmlns:a16="http://schemas.microsoft.com/office/drawing/2014/main" id="{8EDAB11D-46D3-6E05-BAEA-E177D3610AD1}"/>
              </a:ext>
            </a:extLst>
          </p:cNvPr>
          <p:cNvPicPr>
            <a:picLocks noChangeAspect="1"/>
          </p:cNvPicPr>
          <p:nvPr/>
        </p:nvPicPr>
        <p:blipFill rotWithShape="1">
          <a:blip r:embed="rId8">
            <a:extLst>
              <a:ext uri="{28A0092B-C50C-407E-A947-70E740481C1C}">
                <a14:useLocalDpi xmlns:a14="http://schemas.microsoft.com/office/drawing/2010/main" val="0"/>
              </a:ext>
            </a:extLst>
          </a:blip>
          <a:srcRect l="17534" t="3562" r="22466" b="36438"/>
          <a:stretch/>
        </p:blipFill>
        <p:spPr>
          <a:xfrm>
            <a:off x="3105903" y="4105427"/>
            <a:ext cx="594359" cy="594360"/>
          </a:xfrm>
          <a:prstGeom prst="ellipse">
            <a:avLst/>
          </a:prstGeom>
          <a:ln w="88900">
            <a:gradFill>
              <a:gsLst>
                <a:gs pos="0">
                  <a:srgbClr val="3864B3"/>
                </a:gs>
                <a:gs pos="95000">
                  <a:schemeClr val="accent1">
                    <a:alpha val="0"/>
                    <a:lumMod val="42000"/>
                  </a:schemeClr>
                </a:gs>
              </a:gsLst>
              <a:lin ang="0" scaled="0"/>
            </a:gradFill>
          </a:ln>
          <a:effectLst/>
          <a:scene3d>
            <a:camera prst="orthographicFront">
              <a:rot lat="0" lon="0" rev="0"/>
            </a:camera>
            <a:lightRig rig="balanced" dir="t">
              <a:rot lat="0" lon="0" rev="8700000"/>
            </a:lightRig>
          </a:scene3d>
          <a:sp3d/>
        </p:spPr>
      </p:pic>
      <p:pic>
        <p:nvPicPr>
          <p:cNvPr id="50" name="Picture 49">
            <a:extLst>
              <a:ext uri="{FF2B5EF4-FFF2-40B4-BE49-F238E27FC236}">
                <a16:creationId xmlns:a16="http://schemas.microsoft.com/office/drawing/2014/main" id="{471DBB60-B8F3-FFE2-315B-FB00B86F5609}"/>
              </a:ext>
            </a:extLst>
          </p:cNvPr>
          <p:cNvPicPr>
            <a:picLocks/>
          </p:cNvPicPr>
          <p:nvPr/>
        </p:nvPicPr>
        <p:blipFill rotWithShape="1">
          <a:blip r:embed="rId9"/>
          <a:srcRect l="713" t="3571" r="6427" b="3571"/>
          <a:stretch/>
        </p:blipFill>
        <p:spPr>
          <a:xfrm>
            <a:off x="3102284" y="5033105"/>
            <a:ext cx="594360" cy="594360"/>
          </a:xfrm>
          <a:prstGeom prst="ellipse">
            <a:avLst/>
          </a:prstGeom>
          <a:ln w="88900">
            <a:gradFill>
              <a:gsLst>
                <a:gs pos="0">
                  <a:schemeClr val="accent1">
                    <a:lumMod val="89000"/>
                  </a:schemeClr>
                </a:gs>
                <a:gs pos="99000">
                  <a:schemeClr val="accent1">
                    <a:lumMod val="75000"/>
                    <a:alpha val="0"/>
                  </a:schemeClr>
                </a:gs>
              </a:gsLst>
              <a:lin ang="0" scaled="0"/>
            </a:gradFill>
          </a:ln>
        </p:spPr>
      </p:pic>
      <p:pic>
        <p:nvPicPr>
          <p:cNvPr id="51" name="Picture 50" descr="A person in a suit and tie&#10;&#10;Description automatically generated">
            <a:extLst>
              <a:ext uri="{FF2B5EF4-FFF2-40B4-BE49-F238E27FC236}">
                <a16:creationId xmlns:a16="http://schemas.microsoft.com/office/drawing/2014/main" id="{8DB066AE-C50A-E8B7-2810-0ECCDDCE2754}"/>
              </a:ext>
            </a:extLst>
          </p:cNvPr>
          <p:cNvPicPr>
            <a:picLocks noChangeAspect="1"/>
          </p:cNvPicPr>
          <p:nvPr/>
        </p:nvPicPr>
        <p:blipFill rotWithShape="1">
          <a:blip r:embed="rId10"/>
          <a:srcRect l="15469" t="6014" r="11469" b="39098"/>
          <a:stretch/>
        </p:blipFill>
        <p:spPr>
          <a:xfrm>
            <a:off x="7624305" y="4105702"/>
            <a:ext cx="594871" cy="594360"/>
          </a:xfrm>
          <a:prstGeom prst="ellipse">
            <a:avLst/>
          </a:prstGeom>
          <a:ln w="88900">
            <a:gradFill>
              <a:gsLst>
                <a:gs pos="0">
                  <a:srgbClr val="207C7C"/>
                </a:gs>
                <a:gs pos="100000">
                  <a:srgbClr val="207C7C">
                    <a:alpha val="0"/>
                  </a:srgbClr>
                </a:gs>
              </a:gsLst>
              <a:lin ang="0" scaled="0"/>
            </a:gradFill>
          </a:ln>
        </p:spPr>
      </p:pic>
      <p:pic>
        <p:nvPicPr>
          <p:cNvPr id="52" name="Picture Placeholder 8">
            <a:extLst>
              <a:ext uri="{FF2B5EF4-FFF2-40B4-BE49-F238E27FC236}">
                <a16:creationId xmlns:a16="http://schemas.microsoft.com/office/drawing/2014/main" id="{4DA8F3ED-4422-C8D3-4F3E-C2979E6BC08F}"/>
              </a:ext>
            </a:extLst>
          </p:cNvPr>
          <p:cNvPicPr>
            <a:picLocks noChangeAspect="1"/>
          </p:cNvPicPr>
          <p:nvPr/>
        </p:nvPicPr>
        <p:blipFill rotWithShape="1">
          <a:blip r:embed="rId11">
            <a:extLst>
              <a:ext uri="{28A0092B-C50C-407E-A947-70E740481C1C}">
                <a14:useLocalDpi xmlns:a14="http://schemas.microsoft.com/office/drawing/2010/main" val="0"/>
              </a:ext>
            </a:extLst>
          </a:blip>
          <a:srcRect l="4400" t="4400" r="4400" b="4400"/>
          <a:stretch/>
        </p:blipFill>
        <p:spPr>
          <a:xfrm>
            <a:off x="7610769" y="5033105"/>
            <a:ext cx="594360" cy="594360"/>
          </a:xfrm>
          <a:prstGeom prst="ellipse">
            <a:avLst/>
          </a:prstGeom>
          <a:ln w="88900">
            <a:gradFill>
              <a:gsLst>
                <a:gs pos="0">
                  <a:srgbClr val="207C7C"/>
                </a:gs>
                <a:gs pos="99000">
                  <a:srgbClr val="207C7C">
                    <a:alpha val="0"/>
                  </a:srgbClr>
                </a:gs>
              </a:gsLst>
              <a:lin ang="0" scaled="0"/>
            </a:gradFill>
          </a:ln>
        </p:spPr>
      </p:pic>
      <p:pic>
        <p:nvPicPr>
          <p:cNvPr id="53" name="Picture Placeholder 8">
            <a:extLst>
              <a:ext uri="{FF2B5EF4-FFF2-40B4-BE49-F238E27FC236}">
                <a16:creationId xmlns:a16="http://schemas.microsoft.com/office/drawing/2014/main" id="{58165B1A-045B-CDF4-F6C7-F3E0BDCFC8D8}"/>
              </a:ext>
            </a:extLst>
          </p:cNvPr>
          <p:cNvPicPr>
            <a:picLocks/>
          </p:cNvPicPr>
          <p:nvPr/>
        </p:nvPicPr>
        <p:blipFill>
          <a:blip r:embed="rId12"/>
          <a:srcRect l="4764" r="4764"/>
          <a:stretch/>
        </p:blipFill>
        <p:spPr>
          <a:xfrm>
            <a:off x="788353" y="5030690"/>
            <a:ext cx="594360" cy="599191"/>
          </a:xfrm>
          <a:prstGeom prst="ellipse">
            <a:avLst/>
          </a:prstGeom>
          <a:ln w="88900">
            <a:gradFill>
              <a:gsLst>
                <a:gs pos="0">
                  <a:srgbClr val="C55A11"/>
                </a:gs>
                <a:gs pos="80000">
                  <a:srgbClr val="C55A11">
                    <a:alpha val="0"/>
                  </a:srgbClr>
                </a:gs>
              </a:gsLst>
              <a:lin ang="0" scaled="0"/>
            </a:gradFill>
          </a:ln>
        </p:spPr>
      </p:pic>
      <p:pic>
        <p:nvPicPr>
          <p:cNvPr id="54" name="Picture Placeholder 8">
            <a:extLst>
              <a:ext uri="{FF2B5EF4-FFF2-40B4-BE49-F238E27FC236}">
                <a16:creationId xmlns:a16="http://schemas.microsoft.com/office/drawing/2014/main" id="{34F5B9CC-9D90-B008-D975-33822850591B}"/>
              </a:ext>
            </a:extLst>
          </p:cNvPr>
          <p:cNvPicPr>
            <a:picLocks noChangeAspect="1"/>
          </p:cNvPicPr>
          <p:nvPr/>
        </p:nvPicPr>
        <p:blipFill>
          <a:blip r:embed="rId13"/>
          <a:srcRect t="7666" b="7666"/>
          <a:stretch/>
        </p:blipFill>
        <p:spPr>
          <a:xfrm>
            <a:off x="5389688" y="5033105"/>
            <a:ext cx="594360" cy="594360"/>
          </a:xfrm>
          <a:prstGeom prst="ellipse">
            <a:avLst/>
          </a:prstGeom>
          <a:ln w="88900">
            <a:gradFill>
              <a:gsLst>
                <a:gs pos="0">
                  <a:srgbClr val="7030A0"/>
                </a:gs>
                <a:gs pos="80000">
                  <a:srgbClr val="7030A0">
                    <a:alpha val="0"/>
                  </a:srgbClr>
                </a:gs>
              </a:gsLst>
              <a:lin ang="0" scaled="0"/>
            </a:gradFill>
          </a:ln>
        </p:spPr>
      </p:pic>
      <p:sp>
        <p:nvSpPr>
          <p:cNvPr id="55" name="TextBox 54">
            <a:extLst>
              <a:ext uri="{FF2B5EF4-FFF2-40B4-BE49-F238E27FC236}">
                <a16:creationId xmlns:a16="http://schemas.microsoft.com/office/drawing/2014/main" id="{6AF0AE84-B8D6-D80C-9F8A-00465078D5C6}"/>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03.18.2026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7" name="ember28024" descr="Barry Lefer">
            <a:extLst>
              <a:ext uri="{FF2B5EF4-FFF2-40B4-BE49-F238E27FC236}">
                <a16:creationId xmlns:a16="http://schemas.microsoft.com/office/drawing/2014/main" id="{DD98A584-CC56-4CF7-07E3-AEBA8677F632}"/>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1713" t="13120" r="13783" b="10522"/>
          <a:stretch/>
        </p:blipFill>
        <p:spPr bwMode="auto">
          <a:xfrm>
            <a:off x="7621943" y="4094049"/>
            <a:ext cx="594360" cy="618157"/>
          </a:xfrm>
          <a:prstGeom prst="ellipse">
            <a:avLst/>
          </a:prstGeom>
          <a:noFill/>
          <a:extLst>
            <a:ext uri="{909E8E84-426E-40DD-AFC4-6F175D3DCCD1}">
              <a14:hiddenFill xmlns:a14="http://schemas.microsoft.com/office/drawing/2010/main">
                <a:solidFill>
                  <a:srgbClr val="FFFFFF"/>
                </a:solidFill>
              </a14:hiddenFill>
            </a:ext>
          </a:extLst>
        </p:spPr>
      </p:pic>
      <p:pic>
        <p:nvPicPr>
          <p:cNvPr id="58" name="Picture 57">
            <a:extLst>
              <a:ext uri="{FF2B5EF4-FFF2-40B4-BE49-F238E27FC236}">
                <a16:creationId xmlns:a16="http://schemas.microsoft.com/office/drawing/2014/main" id="{56BF22B2-D33A-0195-1DB1-668E768FEC19}"/>
              </a:ext>
            </a:extLst>
          </p:cNvPr>
          <p:cNvPicPr>
            <a:picLocks noChangeAspect="1"/>
          </p:cNvPicPr>
          <p:nvPr/>
        </p:nvPicPr>
        <p:blipFill>
          <a:blip r:embed="rId15"/>
          <a:stretch>
            <a:fillRect/>
          </a:stretch>
        </p:blipFill>
        <p:spPr>
          <a:xfrm>
            <a:off x="3012420" y="5875667"/>
            <a:ext cx="760562" cy="785723"/>
          </a:xfrm>
          <a:prstGeom prst="rect">
            <a:avLst/>
          </a:prstGeom>
        </p:spPr>
      </p:pic>
      <p:sp>
        <p:nvSpPr>
          <p:cNvPr id="59" name="TextBox 58">
            <a:extLst>
              <a:ext uri="{FF2B5EF4-FFF2-40B4-BE49-F238E27FC236}">
                <a16:creationId xmlns:a16="http://schemas.microsoft.com/office/drawing/2014/main" id="{9C328C3E-C36D-4190-488C-E7E459FEC0C5}"/>
              </a:ext>
            </a:extLst>
          </p:cNvPr>
          <p:cNvSpPr txBox="1"/>
          <p:nvPr/>
        </p:nvSpPr>
        <p:spPr>
          <a:xfrm>
            <a:off x="3815317" y="5967820"/>
            <a:ext cx="1409418"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Beth Weinstein</a:t>
            </a:r>
            <a:endParaRPr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white"/>
                </a:solidFill>
                <a:effectLst/>
                <a:uLnTx/>
                <a:uFillTx/>
                <a:latin typeface="Arial"/>
                <a:cs typeface="Arial"/>
              </a:rPr>
              <a:t>Deputy Associate Director</a:t>
            </a:r>
            <a:endParaRPr lang="en-US" sz="1100" b="0" i="0" u="none" strike="noStrike" kern="1200" cap="none" spc="0" normalizeH="0" baseline="0" noProof="0">
              <a:ln>
                <a:noFill/>
              </a:ln>
              <a:solidFill>
                <a:prstClr val="white"/>
              </a:solidFill>
              <a:effectLst/>
              <a:uLnTx/>
              <a:uFillTx/>
              <a:latin typeface="Arial"/>
              <a:cs typeface="Arial"/>
            </a:endParaRPr>
          </a:p>
        </p:txBody>
      </p:sp>
      <p:pic>
        <p:nvPicPr>
          <p:cNvPr id="60" name="Picture Placeholder 8">
            <a:extLst>
              <a:ext uri="{FF2B5EF4-FFF2-40B4-BE49-F238E27FC236}">
                <a16:creationId xmlns:a16="http://schemas.microsoft.com/office/drawing/2014/main" id="{6779D49A-5391-1BCF-DAA9-D1CE1F85478B}"/>
              </a:ext>
            </a:extLst>
          </p:cNvPr>
          <p:cNvPicPr>
            <a:picLocks noChangeAspect="1"/>
          </p:cNvPicPr>
          <p:nvPr/>
        </p:nvPicPr>
        <p:blipFill rotWithShape="1">
          <a:blip r:embed="rId16"/>
          <a:srcRect l="25833" t="4573" r="20469" b="14870"/>
          <a:stretch/>
        </p:blipFill>
        <p:spPr>
          <a:xfrm>
            <a:off x="792483" y="4072212"/>
            <a:ext cx="594360" cy="594360"/>
          </a:xfrm>
          <a:prstGeom prst="ellipse">
            <a:avLst/>
          </a:prstGeom>
          <a:ln w="88900">
            <a:gradFill>
              <a:gsLst>
                <a:gs pos="0">
                  <a:srgbClr val="C55A11"/>
                </a:gs>
                <a:gs pos="80000">
                  <a:srgbClr val="C55A11">
                    <a:alpha val="0"/>
                  </a:srgbClr>
                </a:gs>
              </a:gsLst>
              <a:lin ang="0" scaled="0"/>
            </a:gradFill>
          </a:ln>
        </p:spPr>
      </p:pic>
      <p:pic>
        <p:nvPicPr>
          <p:cNvPr id="61" name="Picture 60">
            <a:extLst>
              <a:ext uri="{FF2B5EF4-FFF2-40B4-BE49-F238E27FC236}">
                <a16:creationId xmlns:a16="http://schemas.microsoft.com/office/drawing/2014/main" id="{9184F5F9-5E67-C690-FDC1-1DE7D282F8D6}"/>
              </a:ext>
            </a:extLst>
          </p:cNvPr>
          <p:cNvPicPr>
            <a:picLocks noChangeAspect="1"/>
          </p:cNvPicPr>
          <p:nvPr/>
        </p:nvPicPr>
        <p:blipFill>
          <a:blip r:embed="rId17"/>
          <a:stretch>
            <a:fillRect/>
          </a:stretch>
        </p:blipFill>
        <p:spPr>
          <a:xfrm>
            <a:off x="7611347" y="5037390"/>
            <a:ext cx="594360" cy="594360"/>
          </a:xfrm>
          <a:prstGeom prst="ellipse">
            <a:avLst/>
          </a:prstGeom>
          <a:ln w="88900">
            <a:gradFill>
              <a:gsLst>
                <a:gs pos="0">
                  <a:srgbClr val="207C7C"/>
                </a:gs>
                <a:gs pos="100000">
                  <a:srgbClr val="207C7C">
                    <a:alpha val="0"/>
                  </a:srgbClr>
                </a:gs>
              </a:gsLst>
              <a:lin ang="0" scaled="0"/>
            </a:gradFill>
          </a:ln>
        </p:spPr>
      </p:pic>
      <p:sp>
        <p:nvSpPr>
          <p:cNvPr id="62" name="TextBox 61">
            <a:extLst>
              <a:ext uri="{FF2B5EF4-FFF2-40B4-BE49-F238E27FC236}">
                <a16:creationId xmlns:a16="http://schemas.microsoft.com/office/drawing/2014/main" id="{D9AE8FD3-C4C4-268D-D9A6-1DE09298755E}"/>
              </a:ext>
            </a:extLst>
          </p:cNvPr>
          <p:cNvSpPr txBox="1"/>
          <p:nvPr/>
        </p:nvSpPr>
        <p:spPr>
          <a:xfrm>
            <a:off x="8263618" y="5038179"/>
            <a:ext cx="1532519" cy="615553"/>
          </a:xfrm>
          <a:prstGeom prst="rect">
            <a:avLst/>
          </a:prstGeom>
          <a:noFill/>
        </p:spPr>
        <p:txBody>
          <a:bodyPr wrap="square" lIns="91440" tIns="45720" rIns="91440" bIns="45720" rtlCol="0" anchor="t">
            <a:spAutoFit/>
          </a:bodyPr>
          <a:lstStyle/>
          <a:p>
            <a:pPr>
              <a:defRPr/>
            </a:pPr>
            <a:r>
              <a:rPr lang="en-US" sz="1200" b="1">
                <a:solidFill>
                  <a:prstClr val="white"/>
                </a:solidFill>
                <a:latin typeface="Arial"/>
                <a:cs typeface="Arial"/>
              </a:rPr>
              <a:t>Michelle Hawkins</a:t>
            </a:r>
            <a:endParaRPr lang="en-US" sz="12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a:defRPr/>
            </a:pPr>
            <a:r>
              <a:rPr kumimoji="0" lang="en-US" sz="1100" b="0" i="0" u="none" strike="noStrike" kern="1200" cap="none" spc="0" normalizeH="0" baseline="0" noProof="0">
                <a:ln>
                  <a:noFill/>
                </a:ln>
                <a:solidFill>
                  <a:prstClr val="white"/>
                </a:solidFill>
                <a:effectLst/>
                <a:uLnTx/>
                <a:uFillTx/>
                <a:latin typeface="Arial"/>
                <a:cs typeface="Arial"/>
              </a:rPr>
              <a:t>Deputy Associate </a:t>
            </a:r>
            <a:r>
              <a:rPr lang="en-US" sz="1100">
                <a:solidFill>
                  <a:prstClr val="white"/>
                </a:solidFill>
                <a:latin typeface="Arial"/>
                <a:cs typeface="Arial"/>
              </a:rPr>
              <a:t>Director</a:t>
            </a:r>
            <a:endParaRPr lang="en-US" sz="1100" b="0" i="0" u="none" strike="noStrike" kern="1200" cap="none" spc="0" normalizeH="0" baseline="0" noProof="0">
              <a:ln>
                <a:noFill/>
              </a:ln>
              <a:solidFill>
                <a:prstClr val="white"/>
              </a:solidFill>
              <a:effectLst/>
              <a:uLnTx/>
              <a:uFillTx/>
              <a:latin typeface="Arial"/>
              <a:cs typeface="Arial"/>
            </a:endParaRPr>
          </a:p>
        </p:txBody>
      </p:sp>
    </p:spTree>
    <p:extLst>
      <p:ext uri="{BB962C8B-B14F-4D97-AF65-F5344CB8AC3E}">
        <p14:creationId xmlns:p14="http://schemas.microsoft.com/office/powerpoint/2010/main" val="2643500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3FD79497-FADA-A2DE-D29E-5ED98AE39DF2}"/>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Jan 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2D024756-C4C0-D529-07F6-6DD884240FCB}"/>
              </a:ext>
            </a:extLst>
          </p:cNvPr>
          <p:cNvSpPr txBox="1"/>
          <p:nvPr/>
        </p:nvSpPr>
        <p:spPr>
          <a:xfrm>
            <a:off x="554382" y="433139"/>
            <a:ext cx="6375807" cy="48276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7777"/>
              </a:lnSpc>
              <a:spcBef>
                <a:spcPts val="0"/>
              </a:spcBef>
              <a:spcAft>
                <a:spcPts val="0"/>
              </a:spcAft>
              <a:buClrTx/>
              <a:buSzTx/>
              <a:buFontTx/>
              <a:buNone/>
              <a:tabLst/>
              <a:defRPr/>
            </a:pPr>
            <a:r>
              <a:rPr kumimoji="0" lang="en-US" sz="2500" b="1" i="0" u="none" strike="noStrike" kern="1200" cap="none" spc="0" normalizeH="0" baseline="0" noProof="0">
                <a:ln>
                  <a:noFill/>
                </a:ln>
                <a:solidFill>
                  <a:prstClr val="white"/>
                </a:solidFill>
                <a:effectLst/>
                <a:uLnTx/>
                <a:uFillTx/>
                <a:latin typeface="Arial"/>
                <a:ea typeface="+mn-ea"/>
                <a:cs typeface="Arial"/>
              </a:rPr>
              <a:t>Earth Science to Action Strategy</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30" name="Straight Connector 29">
            <a:extLst>
              <a:ext uri="{FF2B5EF4-FFF2-40B4-BE49-F238E27FC236}">
                <a16:creationId xmlns:a16="http://schemas.microsoft.com/office/drawing/2014/main" id="{C3750E16-28E5-AE08-AEF9-97F05A67B38F}"/>
              </a:ext>
            </a:extLst>
          </p:cNvPr>
          <p:cNvCxnSpPr/>
          <p:nvPr/>
        </p:nvCxnSpPr>
        <p:spPr>
          <a:xfrm>
            <a:off x="647485" y="1033780"/>
            <a:ext cx="975360" cy="0"/>
          </a:xfrm>
          <a:prstGeom prst="line">
            <a:avLst/>
          </a:prstGeom>
          <a:ln w="38100">
            <a:solidFill>
              <a:srgbClr val="3480DD"/>
            </a:solidFill>
          </a:ln>
        </p:spPr>
        <p:style>
          <a:lnRef idx="1">
            <a:schemeClr val="accent1"/>
          </a:lnRef>
          <a:fillRef idx="0">
            <a:schemeClr val="accent1"/>
          </a:fillRef>
          <a:effectRef idx="0">
            <a:schemeClr val="accent1"/>
          </a:effectRef>
          <a:fontRef idx="minor">
            <a:schemeClr val="tx1"/>
          </a:fontRef>
        </p:style>
      </p:cxnSp>
      <p:pic>
        <p:nvPicPr>
          <p:cNvPr id="32" name="Picture 31" descr="A pyramid with a circular arrow&#10;&#10;Description automatically generated">
            <a:extLst>
              <a:ext uri="{FF2B5EF4-FFF2-40B4-BE49-F238E27FC236}">
                <a16:creationId xmlns:a16="http://schemas.microsoft.com/office/drawing/2014/main" id="{15FF3B52-1693-22F9-6C1C-A7E74872445D}"/>
              </a:ext>
            </a:extLst>
          </p:cNvPr>
          <p:cNvPicPr>
            <a:picLocks noChangeAspect="1"/>
          </p:cNvPicPr>
          <p:nvPr/>
        </p:nvPicPr>
        <p:blipFill rotWithShape="1">
          <a:blip r:embed="rId3"/>
          <a:srcRect l="21283" t="5883" r="22032" b="3232"/>
          <a:stretch/>
        </p:blipFill>
        <p:spPr>
          <a:xfrm>
            <a:off x="1038468" y="1150057"/>
            <a:ext cx="6331732" cy="5710506"/>
          </a:xfrm>
          <a:prstGeom prst="rect">
            <a:avLst/>
          </a:prstGeom>
        </p:spPr>
      </p:pic>
      <p:sp>
        <p:nvSpPr>
          <p:cNvPr id="33" name="TextBox 32">
            <a:extLst>
              <a:ext uri="{FF2B5EF4-FFF2-40B4-BE49-F238E27FC236}">
                <a16:creationId xmlns:a16="http://schemas.microsoft.com/office/drawing/2014/main" id="{C4235D72-0DBF-1917-00B9-BA79067687D0}"/>
              </a:ext>
            </a:extLst>
          </p:cNvPr>
          <p:cNvSpPr txBox="1"/>
          <p:nvPr/>
        </p:nvSpPr>
        <p:spPr>
          <a:xfrm>
            <a:off x="7540547" y="896177"/>
            <a:ext cx="409139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Virtuous Cycle</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User needs inform next iteration of programs, missions and initiatives </a:t>
            </a:r>
          </a:p>
        </p:txBody>
      </p:sp>
      <p:sp>
        <p:nvSpPr>
          <p:cNvPr id="41" name="TextBox 40">
            <a:extLst>
              <a:ext uri="{FF2B5EF4-FFF2-40B4-BE49-F238E27FC236}">
                <a16:creationId xmlns:a16="http://schemas.microsoft.com/office/drawing/2014/main" id="{A744EC07-687E-F453-D330-9D56C0017469}"/>
              </a:ext>
            </a:extLst>
          </p:cNvPr>
          <p:cNvSpPr txBox="1"/>
          <p:nvPr/>
        </p:nvSpPr>
        <p:spPr>
          <a:xfrm>
            <a:off x="7540547" y="1703956"/>
            <a:ext cx="430434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Public Understanding &amp; Exchange</a:t>
            </a: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Put more scientific understanding into public sphere</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Deliver applied science to users</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Participate in multi-way info exchange</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Use input to inform subsequent work</a:t>
            </a:r>
          </a:p>
        </p:txBody>
      </p:sp>
      <p:sp>
        <p:nvSpPr>
          <p:cNvPr id="58" name="TextBox 57">
            <a:extLst>
              <a:ext uri="{FF2B5EF4-FFF2-40B4-BE49-F238E27FC236}">
                <a16:creationId xmlns:a16="http://schemas.microsoft.com/office/drawing/2014/main" id="{5B04AF84-6583-B398-F6F9-CF6F8D6634FD}"/>
              </a:ext>
            </a:extLst>
          </p:cNvPr>
          <p:cNvSpPr txBox="1"/>
          <p:nvPr/>
        </p:nvSpPr>
        <p:spPr>
          <a:xfrm>
            <a:off x="7540547" y="2900877"/>
            <a:ext cx="4483879"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Solutions with Value to the Nation</a:t>
            </a: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Offer models, scientific findings and info through Open-Source Science principles</a:t>
            </a:r>
          </a:p>
          <a:p>
            <a:pPr marL="285750" marR="0" lvl="0" indent="-1635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Helvetica Neue" panose="02000503000000020004" pitchFamily="2" charset="0"/>
                <a:ea typeface="+mn-ea"/>
                <a:cs typeface="+mn-cs"/>
              </a:rPr>
              <a:t>Support private sector development of applications of Earth observations</a:t>
            </a:r>
          </a:p>
          <a:p>
            <a:pPr marL="285750" marR="0" lvl="0" indent="-16351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Provide science applications and tools to inform decisions</a:t>
            </a:r>
          </a:p>
        </p:txBody>
      </p:sp>
      <p:sp>
        <p:nvSpPr>
          <p:cNvPr id="60" name="TextBox 59">
            <a:extLst>
              <a:ext uri="{FF2B5EF4-FFF2-40B4-BE49-F238E27FC236}">
                <a16:creationId xmlns:a16="http://schemas.microsoft.com/office/drawing/2014/main" id="{065F07F4-DF67-ED5C-20A1-02E08E58CBC2}"/>
              </a:ext>
            </a:extLst>
          </p:cNvPr>
          <p:cNvSpPr txBox="1"/>
          <p:nvPr/>
        </p:nvSpPr>
        <p:spPr>
          <a:xfrm>
            <a:off x="7540547" y="4269540"/>
            <a:ext cx="4116449"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System Science &amp; Applied Research</a:t>
            </a: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Grow scientific understanding of Earth’s systems</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Develop predictive models of dynamic Earth systems and tools to understand and adapt to changes</a:t>
            </a:r>
          </a:p>
        </p:txBody>
      </p:sp>
      <p:sp>
        <p:nvSpPr>
          <p:cNvPr id="61" name="TextBox 60">
            <a:extLst>
              <a:ext uri="{FF2B5EF4-FFF2-40B4-BE49-F238E27FC236}">
                <a16:creationId xmlns:a16="http://schemas.microsoft.com/office/drawing/2014/main" id="{83B37DA2-23A6-1CAA-642B-C04E58F25F5C}"/>
              </a:ext>
            </a:extLst>
          </p:cNvPr>
          <p:cNvSpPr txBox="1"/>
          <p:nvPr/>
        </p:nvSpPr>
        <p:spPr>
          <a:xfrm>
            <a:off x="7540547" y="5324807"/>
            <a:ext cx="411644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Foundational Knowledge, </a:t>
            </a:r>
            <a:b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br>
            <a:r>
              <a:rPr kumimoji="0" lang="en-US" sz="12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Technology, Missions &amp; Data</a:t>
            </a:r>
            <a:endPar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Technology innovation</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observations missions</a:t>
            </a:r>
          </a:p>
          <a:p>
            <a:pPr marL="285750" marR="0" lvl="0" indent="-16192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Data collected from space, air and ground</a:t>
            </a:r>
          </a:p>
        </p:txBody>
      </p:sp>
      <p:pic>
        <p:nvPicPr>
          <p:cNvPr id="66" name="Picture 65" descr="A group of men standing in a field&#10;&#10;Description automatically generated">
            <a:extLst>
              <a:ext uri="{FF2B5EF4-FFF2-40B4-BE49-F238E27FC236}">
                <a16:creationId xmlns:a16="http://schemas.microsoft.com/office/drawing/2014/main" id="{F2B6E5E8-1F2E-E728-7061-A2095460EAD5}"/>
              </a:ext>
            </a:extLst>
          </p:cNvPr>
          <p:cNvPicPr>
            <a:picLocks noChangeAspect="1"/>
          </p:cNvPicPr>
          <p:nvPr/>
        </p:nvPicPr>
        <p:blipFill>
          <a:blip r:embed="rId4"/>
          <a:stretch>
            <a:fillRect/>
          </a:stretch>
        </p:blipFill>
        <p:spPr>
          <a:xfrm>
            <a:off x="4196751" y="2246763"/>
            <a:ext cx="2119649" cy="3888114"/>
          </a:xfrm>
          <a:prstGeom prst="rect">
            <a:avLst/>
          </a:prstGeom>
        </p:spPr>
      </p:pic>
      <p:sp>
        <p:nvSpPr>
          <p:cNvPr id="71" name="Oval 70">
            <a:extLst>
              <a:ext uri="{FF2B5EF4-FFF2-40B4-BE49-F238E27FC236}">
                <a16:creationId xmlns:a16="http://schemas.microsoft.com/office/drawing/2014/main" id="{9056A899-2384-DE91-17BD-AB535C5ACD34}"/>
              </a:ext>
            </a:extLst>
          </p:cNvPr>
          <p:cNvSpPr/>
          <p:nvPr/>
        </p:nvSpPr>
        <p:spPr>
          <a:xfrm>
            <a:off x="4030890" y="1602762"/>
            <a:ext cx="147817" cy="14781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72" name="Straight Connector 71">
            <a:extLst>
              <a:ext uri="{FF2B5EF4-FFF2-40B4-BE49-F238E27FC236}">
                <a16:creationId xmlns:a16="http://schemas.microsoft.com/office/drawing/2014/main" id="{F5145462-4632-3FB1-996A-EDA5D84E4411}"/>
              </a:ext>
            </a:extLst>
          </p:cNvPr>
          <p:cNvCxnSpPr>
            <a:cxnSpLocks/>
            <a:stCxn id="71" idx="6"/>
          </p:cNvCxnSpPr>
          <p:nvPr/>
        </p:nvCxnSpPr>
        <p:spPr>
          <a:xfrm>
            <a:off x="4178707" y="1676671"/>
            <a:ext cx="2526632" cy="515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B4D856B-F6F3-47D1-3BA7-F1BE705DDF64}"/>
              </a:ext>
            </a:extLst>
          </p:cNvPr>
          <p:cNvCxnSpPr>
            <a:cxnSpLocks/>
          </p:cNvCxnSpPr>
          <p:nvPr/>
        </p:nvCxnSpPr>
        <p:spPr>
          <a:xfrm flipV="1">
            <a:off x="6700756" y="1204885"/>
            <a:ext cx="0" cy="47694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C8293A2-A7EB-0A4E-87E5-8EC11D0A50E0}"/>
              </a:ext>
            </a:extLst>
          </p:cNvPr>
          <p:cNvCxnSpPr>
            <a:cxnSpLocks/>
          </p:cNvCxnSpPr>
          <p:nvPr/>
        </p:nvCxnSpPr>
        <p:spPr>
          <a:xfrm>
            <a:off x="6698464" y="1201710"/>
            <a:ext cx="72189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3A6C9A-5E2F-9281-49CA-FA45E19F2A89}"/>
              </a:ext>
            </a:extLst>
          </p:cNvPr>
          <p:cNvCxnSpPr>
            <a:cxnSpLocks/>
          </p:cNvCxnSpPr>
          <p:nvPr/>
        </p:nvCxnSpPr>
        <p:spPr>
          <a:xfrm>
            <a:off x="7443323" y="968531"/>
            <a:ext cx="0" cy="450647"/>
          </a:xfrm>
          <a:prstGeom prst="line">
            <a:avLst/>
          </a:prstGeom>
          <a:ln w="82550">
            <a:solidFill>
              <a:srgbClr val="A8AAAE"/>
            </a:solidFill>
          </a:ln>
        </p:spPr>
        <p:style>
          <a:lnRef idx="1">
            <a:schemeClr val="accent1"/>
          </a:lnRef>
          <a:fillRef idx="0">
            <a:schemeClr val="accent1"/>
          </a:fillRef>
          <a:effectRef idx="0">
            <a:schemeClr val="accent1"/>
          </a:effectRef>
          <a:fontRef idx="minor">
            <a:schemeClr val="tx1"/>
          </a:fontRef>
        </p:style>
      </p:cxnSp>
      <p:sp>
        <p:nvSpPr>
          <p:cNvPr id="90" name="Oval 89">
            <a:extLst>
              <a:ext uri="{FF2B5EF4-FFF2-40B4-BE49-F238E27FC236}">
                <a16:creationId xmlns:a16="http://schemas.microsoft.com/office/drawing/2014/main" id="{CD7C406F-08D3-45B9-9340-93332F4B1A1E}"/>
              </a:ext>
            </a:extLst>
          </p:cNvPr>
          <p:cNvSpPr/>
          <p:nvPr/>
        </p:nvSpPr>
        <p:spPr>
          <a:xfrm>
            <a:off x="5109150" y="2497110"/>
            <a:ext cx="147817" cy="14781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91" name="Straight Connector 90">
            <a:extLst>
              <a:ext uri="{FF2B5EF4-FFF2-40B4-BE49-F238E27FC236}">
                <a16:creationId xmlns:a16="http://schemas.microsoft.com/office/drawing/2014/main" id="{DC975DB5-7C6A-38CD-06A9-625ADF5F0C02}"/>
              </a:ext>
            </a:extLst>
          </p:cNvPr>
          <p:cNvCxnSpPr>
            <a:cxnSpLocks/>
          </p:cNvCxnSpPr>
          <p:nvPr/>
        </p:nvCxnSpPr>
        <p:spPr>
          <a:xfrm>
            <a:off x="5180003" y="2573310"/>
            <a:ext cx="151955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764D0203-04E5-8CEC-130D-170F2831A8DB}"/>
              </a:ext>
            </a:extLst>
          </p:cNvPr>
          <p:cNvCxnSpPr>
            <a:cxnSpLocks/>
          </p:cNvCxnSpPr>
          <p:nvPr/>
        </p:nvCxnSpPr>
        <p:spPr>
          <a:xfrm flipV="1">
            <a:off x="6700756" y="2209737"/>
            <a:ext cx="0" cy="36691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60A30B7-64E0-9B05-8BFC-219AE1F5D9B9}"/>
              </a:ext>
            </a:extLst>
          </p:cNvPr>
          <p:cNvCxnSpPr>
            <a:cxnSpLocks/>
          </p:cNvCxnSpPr>
          <p:nvPr/>
        </p:nvCxnSpPr>
        <p:spPr>
          <a:xfrm>
            <a:off x="6698464" y="2206317"/>
            <a:ext cx="72189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4AA08BC-62A6-5BDD-9E27-668A8BE6F4C8}"/>
              </a:ext>
            </a:extLst>
          </p:cNvPr>
          <p:cNvCxnSpPr>
            <a:cxnSpLocks/>
          </p:cNvCxnSpPr>
          <p:nvPr/>
        </p:nvCxnSpPr>
        <p:spPr>
          <a:xfrm>
            <a:off x="7443323" y="1780156"/>
            <a:ext cx="0" cy="843516"/>
          </a:xfrm>
          <a:prstGeom prst="line">
            <a:avLst/>
          </a:prstGeom>
          <a:ln w="82550">
            <a:solidFill>
              <a:srgbClr val="5C428C"/>
            </a:solidFill>
          </a:ln>
        </p:spPr>
        <p:style>
          <a:lnRef idx="1">
            <a:schemeClr val="accent1"/>
          </a:lnRef>
          <a:fillRef idx="0">
            <a:schemeClr val="accent1"/>
          </a:fillRef>
          <a:effectRef idx="0">
            <a:schemeClr val="accent1"/>
          </a:effectRef>
          <a:fontRef idx="minor">
            <a:schemeClr val="tx1"/>
          </a:fontRef>
        </p:style>
      </p:cxnSp>
      <p:sp>
        <p:nvSpPr>
          <p:cNvPr id="95" name="Oval 94">
            <a:extLst>
              <a:ext uri="{FF2B5EF4-FFF2-40B4-BE49-F238E27FC236}">
                <a16:creationId xmlns:a16="http://schemas.microsoft.com/office/drawing/2014/main" id="{60C64A6F-2487-3B45-A10B-B4E4207B4D45}"/>
              </a:ext>
            </a:extLst>
          </p:cNvPr>
          <p:cNvSpPr/>
          <p:nvPr/>
        </p:nvSpPr>
        <p:spPr>
          <a:xfrm>
            <a:off x="5571697" y="3525139"/>
            <a:ext cx="147817" cy="14781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96" name="Straight Connector 95">
            <a:extLst>
              <a:ext uri="{FF2B5EF4-FFF2-40B4-BE49-F238E27FC236}">
                <a16:creationId xmlns:a16="http://schemas.microsoft.com/office/drawing/2014/main" id="{A5FB514B-EA61-E1CE-F959-722A553D7A45}"/>
              </a:ext>
            </a:extLst>
          </p:cNvPr>
          <p:cNvCxnSpPr>
            <a:cxnSpLocks/>
            <a:stCxn id="95" idx="6"/>
          </p:cNvCxnSpPr>
          <p:nvPr/>
        </p:nvCxnSpPr>
        <p:spPr>
          <a:xfrm>
            <a:off x="5719514" y="3599048"/>
            <a:ext cx="980047" cy="32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AFD44CF-F57C-FE92-2B1D-369DBC2058CA}"/>
              </a:ext>
            </a:extLst>
          </p:cNvPr>
          <p:cNvCxnSpPr>
            <a:cxnSpLocks/>
          </p:cNvCxnSpPr>
          <p:nvPr/>
        </p:nvCxnSpPr>
        <p:spPr>
          <a:xfrm flipV="1">
            <a:off x="6700756" y="3417860"/>
            <a:ext cx="0" cy="18415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9E716C9-55B6-2E3C-675D-71BCA7B9E0B5}"/>
              </a:ext>
            </a:extLst>
          </p:cNvPr>
          <p:cNvCxnSpPr>
            <a:cxnSpLocks/>
          </p:cNvCxnSpPr>
          <p:nvPr/>
        </p:nvCxnSpPr>
        <p:spPr>
          <a:xfrm>
            <a:off x="6698464" y="3419531"/>
            <a:ext cx="72189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F00FF34-5354-7617-5479-734251BC3044}"/>
              </a:ext>
            </a:extLst>
          </p:cNvPr>
          <p:cNvCxnSpPr>
            <a:cxnSpLocks/>
          </p:cNvCxnSpPr>
          <p:nvPr/>
        </p:nvCxnSpPr>
        <p:spPr>
          <a:xfrm>
            <a:off x="7443323" y="2950981"/>
            <a:ext cx="0" cy="1005840"/>
          </a:xfrm>
          <a:prstGeom prst="line">
            <a:avLst/>
          </a:prstGeom>
          <a:ln w="82550">
            <a:solidFill>
              <a:srgbClr val="00579A"/>
            </a:solidFill>
          </a:ln>
        </p:spPr>
        <p:style>
          <a:lnRef idx="1">
            <a:schemeClr val="accent1"/>
          </a:lnRef>
          <a:fillRef idx="0">
            <a:schemeClr val="accent1"/>
          </a:fillRef>
          <a:effectRef idx="0">
            <a:schemeClr val="accent1"/>
          </a:effectRef>
          <a:fontRef idx="minor">
            <a:schemeClr val="tx1"/>
          </a:fontRef>
        </p:style>
      </p:cxnSp>
      <p:sp>
        <p:nvSpPr>
          <p:cNvPr id="100" name="Oval 99">
            <a:extLst>
              <a:ext uri="{FF2B5EF4-FFF2-40B4-BE49-F238E27FC236}">
                <a16:creationId xmlns:a16="http://schemas.microsoft.com/office/drawing/2014/main" id="{11E825B5-8F2B-384E-D1C6-2A3582C7CBDD}"/>
              </a:ext>
            </a:extLst>
          </p:cNvPr>
          <p:cNvSpPr/>
          <p:nvPr/>
        </p:nvSpPr>
        <p:spPr>
          <a:xfrm>
            <a:off x="6055300" y="4303685"/>
            <a:ext cx="147817" cy="14781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101" name="Straight Connector 100">
            <a:extLst>
              <a:ext uri="{FF2B5EF4-FFF2-40B4-BE49-F238E27FC236}">
                <a16:creationId xmlns:a16="http://schemas.microsoft.com/office/drawing/2014/main" id="{121BBDB3-0656-AE75-84FF-6C4BF10398BD}"/>
              </a:ext>
            </a:extLst>
          </p:cNvPr>
          <p:cNvCxnSpPr>
            <a:cxnSpLocks/>
            <a:stCxn id="100" idx="6"/>
          </p:cNvCxnSpPr>
          <p:nvPr/>
        </p:nvCxnSpPr>
        <p:spPr>
          <a:xfrm flipV="1">
            <a:off x="6203117" y="4373855"/>
            <a:ext cx="496444" cy="37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0F81CA8F-6723-F65C-DD37-D382A8FBAF94}"/>
              </a:ext>
            </a:extLst>
          </p:cNvPr>
          <p:cNvCxnSpPr>
            <a:cxnSpLocks/>
          </p:cNvCxnSpPr>
          <p:nvPr/>
        </p:nvCxnSpPr>
        <p:spPr>
          <a:xfrm>
            <a:off x="6700756" y="4373855"/>
            <a:ext cx="0" cy="41507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2254A1F-295D-8B39-D97B-6C78DCC3B2C1}"/>
              </a:ext>
            </a:extLst>
          </p:cNvPr>
          <p:cNvCxnSpPr>
            <a:cxnSpLocks/>
          </p:cNvCxnSpPr>
          <p:nvPr/>
        </p:nvCxnSpPr>
        <p:spPr>
          <a:xfrm>
            <a:off x="6698464" y="4788932"/>
            <a:ext cx="72189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C9EE979-D660-2C41-3E11-8511F1E18D12}"/>
              </a:ext>
            </a:extLst>
          </p:cNvPr>
          <p:cNvCxnSpPr>
            <a:cxnSpLocks/>
          </p:cNvCxnSpPr>
          <p:nvPr/>
        </p:nvCxnSpPr>
        <p:spPr>
          <a:xfrm>
            <a:off x="7443323" y="4346588"/>
            <a:ext cx="0" cy="731520"/>
          </a:xfrm>
          <a:prstGeom prst="line">
            <a:avLst/>
          </a:prstGeom>
          <a:ln w="82550">
            <a:solidFill>
              <a:srgbClr val="207C7C"/>
            </a:solidFill>
          </a:ln>
        </p:spPr>
        <p:style>
          <a:lnRef idx="1">
            <a:schemeClr val="accent1"/>
          </a:lnRef>
          <a:fillRef idx="0">
            <a:schemeClr val="accent1"/>
          </a:fillRef>
          <a:effectRef idx="0">
            <a:schemeClr val="accent1"/>
          </a:effectRef>
          <a:fontRef idx="minor">
            <a:schemeClr val="tx1"/>
          </a:fontRef>
        </p:style>
      </p:cxnSp>
      <p:sp>
        <p:nvSpPr>
          <p:cNvPr id="105" name="Oval 104">
            <a:extLst>
              <a:ext uri="{FF2B5EF4-FFF2-40B4-BE49-F238E27FC236}">
                <a16:creationId xmlns:a16="http://schemas.microsoft.com/office/drawing/2014/main" id="{473BE76C-1D71-6CAA-D180-354F84EF39DC}"/>
              </a:ext>
            </a:extLst>
          </p:cNvPr>
          <p:cNvSpPr/>
          <p:nvPr/>
        </p:nvSpPr>
        <p:spPr>
          <a:xfrm>
            <a:off x="6583758" y="5147915"/>
            <a:ext cx="147817" cy="14781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106" name="Straight Connector 105">
            <a:extLst>
              <a:ext uri="{FF2B5EF4-FFF2-40B4-BE49-F238E27FC236}">
                <a16:creationId xmlns:a16="http://schemas.microsoft.com/office/drawing/2014/main" id="{8EEB946C-BDC9-E9C9-ED9B-A164D5656AFA}"/>
              </a:ext>
            </a:extLst>
          </p:cNvPr>
          <p:cNvCxnSpPr>
            <a:cxnSpLocks/>
            <a:stCxn id="105" idx="6"/>
          </p:cNvCxnSpPr>
          <p:nvPr/>
        </p:nvCxnSpPr>
        <p:spPr>
          <a:xfrm flipV="1">
            <a:off x="6731575" y="5218085"/>
            <a:ext cx="496444" cy="37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613E2D4-4A7A-A04E-6CED-3ACAAF92683C}"/>
              </a:ext>
            </a:extLst>
          </p:cNvPr>
          <p:cNvCxnSpPr>
            <a:cxnSpLocks/>
          </p:cNvCxnSpPr>
          <p:nvPr/>
        </p:nvCxnSpPr>
        <p:spPr>
          <a:xfrm>
            <a:off x="7229214" y="5218085"/>
            <a:ext cx="0" cy="5595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B804B8C-D0D6-8132-773C-AFBA4DC56983}"/>
              </a:ext>
            </a:extLst>
          </p:cNvPr>
          <p:cNvCxnSpPr>
            <a:cxnSpLocks/>
          </p:cNvCxnSpPr>
          <p:nvPr/>
        </p:nvCxnSpPr>
        <p:spPr>
          <a:xfrm>
            <a:off x="7226922" y="5777278"/>
            <a:ext cx="23172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1DFE8371-BEB2-D0D1-24FE-A2362D57382F}"/>
              </a:ext>
            </a:extLst>
          </p:cNvPr>
          <p:cNvCxnSpPr>
            <a:cxnSpLocks/>
          </p:cNvCxnSpPr>
          <p:nvPr/>
        </p:nvCxnSpPr>
        <p:spPr>
          <a:xfrm>
            <a:off x="7443323" y="5386831"/>
            <a:ext cx="0" cy="834658"/>
          </a:xfrm>
          <a:prstGeom prst="line">
            <a:avLst/>
          </a:prstGeom>
          <a:ln w="82550">
            <a:solidFill>
              <a:srgbClr val="081750"/>
            </a:solidFill>
          </a:ln>
        </p:spPr>
        <p:style>
          <a:lnRef idx="1">
            <a:schemeClr val="accent1"/>
          </a:lnRef>
          <a:fillRef idx="0">
            <a:schemeClr val="accent1"/>
          </a:fillRef>
          <a:effectRef idx="0">
            <a:schemeClr val="accent1"/>
          </a:effectRef>
          <a:fontRef idx="minor">
            <a:schemeClr val="tx1"/>
          </a:fontRef>
        </p:style>
      </p:cxnSp>
      <p:sp>
        <p:nvSpPr>
          <p:cNvPr id="110" name="TextBox 109">
            <a:extLst>
              <a:ext uri="{FF2B5EF4-FFF2-40B4-BE49-F238E27FC236}">
                <a16:creationId xmlns:a16="http://schemas.microsoft.com/office/drawing/2014/main" id="{62F76337-204C-0B79-F0C4-E165ACD192B6}"/>
              </a:ext>
            </a:extLst>
          </p:cNvPr>
          <p:cNvSpPr txBox="1"/>
          <p:nvPr/>
        </p:nvSpPr>
        <p:spPr>
          <a:xfrm rot="18998858">
            <a:off x="1219965" y="1681456"/>
            <a:ext cx="3189139" cy="1729034"/>
          </a:xfrm>
          <a:prstGeom prst="rect">
            <a:avLst/>
          </a:prstGeom>
          <a:noFill/>
          <a:effectLst/>
        </p:spPr>
        <p:txBody>
          <a:bodyPr wrap="square" lIns="91440" tIns="45720" rIns="91440" bIns="45720" rtlCol="0" anchor="t">
            <a:prstTxWarp prst="textArchUp">
              <a:avLst>
                <a:gd name="adj" fmla="val 12590777"/>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Science to Action</a:t>
            </a:r>
          </a:p>
        </p:txBody>
      </p:sp>
    </p:spTree>
    <p:extLst>
      <p:ext uri="{BB962C8B-B14F-4D97-AF65-F5344CB8AC3E}">
        <p14:creationId xmlns:p14="http://schemas.microsoft.com/office/powerpoint/2010/main" val="1317349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52CA5D1-0BE5-266A-5F08-4615CF737291}"/>
              </a:ext>
            </a:extLst>
          </p:cNvPr>
          <p:cNvSpPr>
            <a:spLocks noGrp="1"/>
          </p:cNvSpPr>
          <p:nvPr>
            <p:ph type="body" sz="quarter" idx="12"/>
          </p:nvPr>
        </p:nvSpPr>
        <p:spPr/>
        <p:txBody>
          <a:bodyPr/>
          <a:lstStyle/>
          <a:p>
            <a:r>
              <a:rPr lang="en-US"/>
              <a:t>Earth Science Division</a:t>
            </a:r>
          </a:p>
          <a:p>
            <a:endParaRPr lang="en-US"/>
          </a:p>
        </p:txBody>
      </p:sp>
      <p:sp>
        <p:nvSpPr>
          <p:cNvPr id="3" name="Text Placeholder 2">
            <a:extLst>
              <a:ext uri="{FF2B5EF4-FFF2-40B4-BE49-F238E27FC236}">
                <a16:creationId xmlns:a16="http://schemas.microsoft.com/office/drawing/2014/main" id="{2F705C39-CB10-6747-BD95-55809C0FA43D}"/>
              </a:ext>
            </a:extLst>
          </p:cNvPr>
          <p:cNvSpPr>
            <a:spLocks noGrp="1"/>
          </p:cNvSpPr>
          <p:nvPr>
            <p:ph type="body" sz="quarter" idx="26"/>
          </p:nvPr>
        </p:nvSpPr>
        <p:spPr>
          <a:xfrm>
            <a:off x="801756" y="346642"/>
            <a:ext cx="3363844" cy="331304"/>
          </a:xfrm>
        </p:spPr>
        <p:txBody>
          <a:bodyPr/>
          <a:lstStyle/>
          <a:p>
            <a:r>
              <a:rPr lang="en-US"/>
              <a:t>NASA’s End-to-end</a:t>
            </a:r>
          </a:p>
        </p:txBody>
      </p:sp>
      <p:sp>
        <p:nvSpPr>
          <p:cNvPr id="4" name="Text Placeholder 3">
            <a:extLst>
              <a:ext uri="{FF2B5EF4-FFF2-40B4-BE49-F238E27FC236}">
                <a16:creationId xmlns:a16="http://schemas.microsoft.com/office/drawing/2014/main" id="{D19D35B9-4666-4864-74EE-AB7DB65BC3C5}"/>
              </a:ext>
            </a:extLst>
          </p:cNvPr>
          <p:cNvSpPr>
            <a:spLocks noGrp="1"/>
          </p:cNvSpPr>
          <p:nvPr>
            <p:ph type="body" sz="quarter" idx="27"/>
          </p:nvPr>
        </p:nvSpPr>
        <p:spPr>
          <a:xfrm>
            <a:off x="801756" y="716533"/>
            <a:ext cx="5918358" cy="166928"/>
          </a:xfrm>
        </p:spPr>
        <p:txBody>
          <a:bodyPr/>
          <a:lstStyle/>
          <a:p>
            <a:r>
              <a:rPr lang="en-US"/>
              <a:t>Earth System Science Capability</a:t>
            </a:r>
          </a:p>
        </p:txBody>
      </p:sp>
      <p:sp>
        <p:nvSpPr>
          <p:cNvPr id="6" name="TextBox 5">
            <a:extLst>
              <a:ext uri="{FF2B5EF4-FFF2-40B4-BE49-F238E27FC236}">
                <a16:creationId xmlns:a16="http://schemas.microsoft.com/office/drawing/2014/main" id="{776AF8BE-443B-6B1B-B129-A8ED6CAD3E72}"/>
              </a:ext>
            </a:extLst>
          </p:cNvPr>
          <p:cNvSpPr txBox="1"/>
          <p:nvPr/>
        </p:nvSpPr>
        <p:spPr>
          <a:xfrm>
            <a:off x="7435154" y="5263140"/>
            <a:ext cx="1602303" cy="9541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Over 1,300 </a:t>
            </a:r>
            <a:r>
              <a:rPr lang="en-US" sz="1400" b="1">
                <a:solidFill>
                  <a:prstClr val="white"/>
                </a:solidFill>
                <a:latin typeface="Arial"/>
                <a:cs typeface="Arial"/>
              </a:rPr>
              <a:t>a</a:t>
            </a:r>
            <a:r>
              <a:rPr kumimoji="0" lang="en-US" sz="1400" b="1" i="0" u="none" strike="noStrike" kern="1200" cap="none" spc="0" normalizeH="0" baseline="0" noProof="0" err="1">
                <a:ln>
                  <a:noFill/>
                </a:ln>
                <a:solidFill>
                  <a:prstClr val="white"/>
                </a:solidFill>
                <a:effectLst/>
                <a:uLnTx/>
                <a:uFillTx/>
                <a:latin typeface="Arial"/>
                <a:ea typeface="+mn-ea"/>
                <a:cs typeface="Arial"/>
              </a:rPr>
              <a:t>ctive</a:t>
            </a:r>
            <a:r>
              <a:rPr kumimoji="0" lang="en-US" sz="1400" b="1" i="0" u="none" strike="noStrike" kern="1200" cap="none" spc="0" normalizeH="0" baseline="0" noProof="0">
                <a:ln>
                  <a:noFill/>
                </a:ln>
                <a:solidFill>
                  <a:prstClr val="white"/>
                </a:solidFill>
                <a:effectLst/>
                <a:uLnTx/>
                <a:uFillTx/>
                <a:latin typeface="Arial"/>
                <a:ea typeface="+mn-ea"/>
                <a:cs typeface="Arial"/>
              </a:rPr>
              <a:t> </a:t>
            </a:r>
            <a:r>
              <a:rPr lang="en-US" sz="1400" b="1">
                <a:solidFill>
                  <a:prstClr val="white"/>
                </a:solidFill>
                <a:latin typeface="Arial"/>
                <a:cs typeface="Arial"/>
              </a:rPr>
              <a:t>r</a:t>
            </a:r>
            <a:r>
              <a:rPr kumimoji="0" lang="en-US" sz="1400" b="1" i="0" u="none" strike="noStrike" kern="1200" cap="none" spc="0" normalizeH="0" baseline="0" noProof="0" err="1">
                <a:ln>
                  <a:noFill/>
                </a:ln>
                <a:solidFill>
                  <a:prstClr val="white"/>
                </a:solidFill>
                <a:effectLst/>
                <a:uLnTx/>
                <a:uFillTx/>
                <a:latin typeface="Arial"/>
                <a:ea typeface="+mn-ea"/>
                <a:cs typeface="Arial"/>
              </a:rPr>
              <a:t>esearch</a:t>
            </a:r>
            <a:r>
              <a:rPr kumimoji="0" lang="en-US" sz="1400" b="1" i="0" u="none" strike="noStrike" kern="1200" cap="none" spc="0" normalizeH="0" baseline="0" noProof="0">
                <a:ln>
                  <a:noFill/>
                </a:ln>
                <a:solidFill>
                  <a:prstClr val="white"/>
                </a:solidFill>
                <a:effectLst/>
                <a:uLnTx/>
                <a:uFillTx/>
                <a:latin typeface="Arial"/>
                <a:ea typeface="+mn-ea"/>
                <a:cs typeface="Arial"/>
              </a:rPr>
              <a:t> </a:t>
            </a:r>
            <a:r>
              <a:rPr lang="en-US" sz="1400" b="1">
                <a:solidFill>
                  <a:prstClr val="white"/>
                </a:solidFill>
                <a:latin typeface="Arial"/>
                <a:cs typeface="Arial"/>
              </a:rPr>
              <a:t>p</a:t>
            </a:r>
            <a:r>
              <a:rPr kumimoji="0" lang="en-US" sz="1400" b="1" i="0" u="none" strike="noStrike" kern="1200" cap="none" spc="0" normalizeH="0" baseline="0" noProof="0" err="1">
                <a:ln>
                  <a:noFill/>
                </a:ln>
                <a:solidFill>
                  <a:prstClr val="white"/>
                </a:solidFill>
                <a:effectLst/>
                <a:uLnTx/>
                <a:uFillTx/>
                <a:latin typeface="Arial"/>
                <a:ea typeface="+mn-ea"/>
                <a:cs typeface="Arial"/>
              </a:rPr>
              <a:t>rojects</a:t>
            </a:r>
            <a:r>
              <a:rPr kumimoji="0" lang="en-US" sz="1400" b="1" i="0" u="none" strike="noStrike" kern="1200" cap="none" spc="0" normalizeH="0" baseline="0" noProof="0">
                <a:ln>
                  <a:noFill/>
                </a:ln>
                <a:solidFill>
                  <a:prstClr val="white"/>
                </a:solidFill>
                <a:effectLst/>
                <a:uLnTx/>
                <a:uFillTx/>
                <a:latin typeface="Arial"/>
                <a:ea typeface="+mn-ea"/>
                <a:cs typeface="Arial"/>
              </a:rPr>
              <a:t> across the USA</a:t>
            </a:r>
          </a:p>
        </p:txBody>
      </p:sp>
      <p:sp>
        <p:nvSpPr>
          <p:cNvPr id="7" name="TextBox 6">
            <a:extLst>
              <a:ext uri="{FF2B5EF4-FFF2-40B4-BE49-F238E27FC236}">
                <a16:creationId xmlns:a16="http://schemas.microsoft.com/office/drawing/2014/main" id="{382B9125-EF6C-220E-F567-7298C676F7B1}"/>
              </a:ext>
            </a:extLst>
          </p:cNvPr>
          <p:cNvSpPr txBox="1"/>
          <p:nvPr/>
        </p:nvSpPr>
        <p:spPr>
          <a:xfrm>
            <a:off x="3204521" y="5301438"/>
            <a:ext cx="1461604" cy="4801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24 missions on orbit</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 name="TextBox 7">
            <a:extLst>
              <a:ext uri="{FF2B5EF4-FFF2-40B4-BE49-F238E27FC236}">
                <a16:creationId xmlns:a16="http://schemas.microsoft.com/office/drawing/2014/main" id="{D65AED61-4BC6-A1BE-9353-1E8B7546338E}"/>
              </a:ext>
            </a:extLst>
          </p:cNvPr>
          <p:cNvSpPr txBox="1"/>
          <p:nvPr/>
        </p:nvSpPr>
        <p:spPr>
          <a:xfrm>
            <a:off x="5083957" y="5294687"/>
            <a:ext cx="2087832" cy="9541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Collect 160 TB/Day,</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a:cs typeface="Arial"/>
              </a:rPr>
              <a:t>s</a:t>
            </a:r>
            <a:r>
              <a:rPr kumimoji="0" lang="en-US" sz="1400" b="1" i="0" u="none" strike="noStrike" kern="1200" cap="none" spc="0" normalizeH="0" baseline="0" noProof="0" err="1">
                <a:ln>
                  <a:noFill/>
                </a:ln>
                <a:solidFill>
                  <a:prstClr val="white"/>
                </a:solidFill>
                <a:effectLst/>
                <a:uLnTx/>
                <a:uFillTx/>
                <a:latin typeface="Arial"/>
                <a:ea typeface="+mn-ea"/>
                <a:cs typeface="Arial"/>
              </a:rPr>
              <a:t>erving</a:t>
            </a:r>
            <a:r>
              <a:rPr kumimoji="0" lang="en-US" sz="1400" b="1" i="0" u="none" strike="noStrike" kern="1200" cap="none" spc="0" normalizeH="0" baseline="0" noProof="0">
                <a:ln>
                  <a:noFill/>
                </a:ln>
                <a:solidFill>
                  <a:prstClr val="white"/>
                </a:solidFill>
                <a:effectLst/>
                <a:uLnTx/>
                <a:uFillTx/>
                <a:latin typeface="Arial"/>
                <a:ea typeface="+mn-ea"/>
                <a:cs typeface="Arial"/>
              </a:rPr>
              <a:t> 600 TB/Day,</a:t>
            </a:r>
            <a:endParaRPr kumimoji="0" lang="en-US" sz="1400" b="0" i="0" u="none" strike="noStrike" kern="1200" cap="none" spc="0" normalizeH="0" baseline="0" noProof="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Arial"/>
              </a:rPr>
              <a:t>&gt;10M users of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a:cs typeface="Arial"/>
              </a:rPr>
              <a:t>w</a:t>
            </a:r>
            <a:r>
              <a:rPr kumimoji="0" lang="en-US" sz="1400" b="1" i="0" u="none" strike="noStrike" kern="1200" cap="none" spc="0" normalizeH="0" baseline="0" noProof="0" err="1">
                <a:ln>
                  <a:noFill/>
                </a:ln>
                <a:solidFill>
                  <a:prstClr val="white"/>
                </a:solidFill>
                <a:effectLst/>
                <a:uLnTx/>
                <a:uFillTx/>
                <a:latin typeface="Arial"/>
                <a:ea typeface="+mn-ea"/>
                <a:cs typeface="Arial"/>
              </a:rPr>
              <a:t>orld</a:t>
            </a:r>
            <a:r>
              <a:rPr kumimoji="0" lang="en-US" sz="1400" b="1" i="0" u="none" strike="noStrike" kern="1200" cap="none" spc="0" normalizeH="0" baseline="0" noProof="0">
                <a:ln>
                  <a:noFill/>
                </a:ln>
                <a:solidFill>
                  <a:prstClr val="white"/>
                </a:solidFill>
                <a:effectLst/>
                <a:uLnTx/>
                <a:uFillTx/>
                <a:latin typeface="Arial"/>
                <a:ea typeface="+mn-ea"/>
                <a:cs typeface="Arial"/>
              </a:rPr>
              <a:t>-class models</a:t>
            </a:r>
            <a:endParaRPr kumimoji="0" lang="en-US" sz="1400" b="0" i="0" u="none" strike="noStrike" kern="1200" cap="none" spc="0" normalizeH="0" baseline="0" noProof="0">
              <a:ln>
                <a:noFill/>
              </a:ln>
              <a:solidFill>
                <a:prstClr val="white"/>
              </a:solidFill>
              <a:effectLst/>
              <a:uLnTx/>
              <a:uFillTx/>
              <a:latin typeface="Arial"/>
              <a:ea typeface="+mn-ea"/>
              <a:cs typeface="Arial"/>
            </a:endParaRPr>
          </a:p>
        </p:txBody>
      </p:sp>
      <p:sp>
        <p:nvSpPr>
          <p:cNvPr id="9" name="TextBox 8">
            <a:extLst>
              <a:ext uri="{FF2B5EF4-FFF2-40B4-BE49-F238E27FC236}">
                <a16:creationId xmlns:a16="http://schemas.microsoft.com/office/drawing/2014/main" id="{13FF89D9-F78A-95DE-88E8-04BD298C9550}"/>
              </a:ext>
            </a:extLst>
          </p:cNvPr>
          <p:cNvSpPr txBox="1"/>
          <p:nvPr/>
        </p:nvSpPr>
        <p:spPr>
          <a:xfrm>
            <a:off x="9646270" y="5286864"/>
            <a:ext cx="1632087" cy="116955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Agriculture,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a:solidFill>
                  <a:prstClr val="white"/>
                </a:solidFill>
                <a:latin typeface="Arial" panose="020B0604020202020204" pitchFamily="34" charset="0"/>
                <a:cs typeface="Arial" panose="020B0604020202020204" pitchFamily="34" charset="0"/>
              </a:rPr>
              <a:t>En</a:t>
            </a:r>
            <a:r>
              <a:rPr kumimoji="0" lang="en-US" sz="1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ergy</a:t>
            </a: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Disasters,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Wildfires,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&amp; more</a:t>
            </a:r>
            <a:endParaRPr kumimoji="0" lang="en-US" sz="14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B5C38E68-DBC9-E727-1749-02ABC81E916A}"/>
              </a:ext>
            </a:extLst>
          </p:cNvPr>
          <p:cNvSpPr txBox="1"/>
          <p:nvPr/>
        </p:nvSpPr>
        <p:spPr>
          <a:xfrm>
            <a:off x="936854" y="5294687"/>
            <a:ext cx="1741439" cy="44550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81481"/>
              </a:lnSpc>
              <a:spcBef>
                <a:spcPts val="0"/>
              </a:spcBef>
              <a:spcAft>
                <a:spcPts val="0"/>
              </a:spcAft>
              <a:buClrTx/>
              <a:buSzTx/>
              <a:buFontTx/>
              <a:buNone/>
              <a:tabLst/>
              <a:defRPr/>
            </a:pPr>
            <a:r>
              <a:rPr kumimoji="0" lang="en-US" sz="1400" b="1" i="0" u="none" kern="1200" cap="none" spc="0" normalizeH="0" baseline="0" noProof="0">
                <a:ln>
                  <a:noFill/>
                </a:ln>
                <a:solidFill>
                  <a:prstClr val="white"/>
                </a:solidFill>
                <a:effectLst/>
                <a:uLnTx/>
                <a:uFillTx/>
                <a:latin typeface="Arial"/>
                <a:cs typeface="Arial"/>
              </a:rPr>
              <a:t>10 tech infusions/year</a:t>
            </a:r>
            <a:endParaRPr lang="en-US" sz="1400" b="1" i="0" u="none" kern="1200" cap="none" spc="0" normalizeH="0" baseline="0" noProof="0">
              <a:ln>
                <a:noFill/>
              </a:ln>
              <a:solidFill>
                <a:prstClr val="white"/>
              </a:solidFill>
              <a:effectLst/>
              <a:uLnTx/>
              <a:uFillTx/>
              <a:latin typeface="Arial"/>
              <a:cs typeface="Arial"/>
            </a:endParaRPr>
          </a:p>
        </p:txBody>
      </p:sp>
      <p:sp>
        <p:nvSpPr>
          <p:cNvPr id="11" name="Rounded Rectangle 10">
            <a:extLst>
              <a:ext uri="{FF2B5EF4-FFF2-40B4-BE49-F238E27FC236}">
                <a16:creationId xmlns:a16="http://schemas.microsoft.com/office/drawing/2014/main" id="{685A7E20-B934-F672-C8AC-1C59F959529C}"/>
              </a:ext>
            </a:extLst>
          </p:cNvPr>
          <p:cNvSpPr/>
          <p:nvPr/>
        </p:nvSpPr>
        <p:spPr>
          <a:xfrm rot="5400000">
            <a:off x="9731030" y="734445"/>
            <a:ext cx="1064300" cy="2030353"/>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2" name="Rounded Rectangle 11">
            <a:extLst>
              <a:ext uri="{FF2B5EF4-FFF2-40B4-BE49-F238E27FC236}">
                <a16:creationId xmlns:a16="http://schemas.microsoft.com/office/drawing/2014/main" id="{9A8A2070-33D5-1969-2861-6AB4FA0FF08D}"/>
              </a:ext>
            </a:extLst>
          </p:cNvPr>
          <p:cNvSpPr/>
          <p:nvPr/>
        </p:nvSpPr>
        <p:spPr>
          <a:xfrm rot="5400000">
            <a:off x="7625243" y="728857"/>
            <a:ext cx="1064300" cy="2041525"/>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3" name="Rounded Rectangle 12">
            <a:extLst>
              <a:ext uri="{FF2B5EF4-FFF2-40B4-BE49-F238E27FC236}">
                <a16:creationId xmlns:a16="http://schemas.microsoft.com/office/drawing/2014/main" id="{D2736780-1FA3-5E2A-5F9C-5E034874C2B2}"/>
              </a:ext>
            </a:extLst>
          </p:cNvPr>
          <p:cNvSpPr/>
          <p:nvPr/>
        </p:nvSpPr>
        <p:spPr>
          <a:xfrm rot="5400000">
            <a:off x="5506734" y="731047"/>
            <a:ext cx="1064300" cy="2037144"/>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14" name="Rounded Rectangle 13">
            <a:extLst>
              <a:ext uri="{FF2B5EF4-FFF2-40B4-BE49-F238E27FC236}">
                <a16:creationId xmlns:a16="http://schemas.microsoft.com/office/drawing/2014/main" id="{5DC06E28-B45F-CE7E-EE47-208B333406AE}"/>
              </a:ext>
            </a:extLst>
          </p:cNvPr>
          <p:cNvSpPr/>
          <p:nvPr/>
        </p:nvSpPr>
        <p:spPr>
          <a:xfrm rot="5400000">
            <a:off x="3403173" y="726361"/>
            <a:ext cx="1064300" cy="2046514"/>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ounded Rectangle 14">
            <a:extLst>
              <a:ext uri="{FF2B5EF4-FFF2-40B4-BE49-F238E27FC236}">
                <a16:creationId xmlns:a16="http://schemas.microsoft.com/office/drawing/2014/main" id="{810EF8E8-4040-A40C-D25E-A9662D8A3F30}"/>
              </a:ext>
            </a:extLst>
          </p:cNvPr>
          <p:cNvSpPr/>
          <p:nvPr/>
        </p:nvSpPr>
        <p:spPr>
          <a:xfrm rot="5400000">
            <a:off x="1280459" y="726360"/>
            <a:ext cx="1064300" cy="2046515"/>
          </a:xfrm>
          <a:prstGeom prst="roundRect">
            <a:avLst>
              <a:gd name="adj" fmla="val 0"/>
            </a:avLst>
          </a:prstGeom>
          <a:gradFill>
            <a:gsLst>
              <a:gs pos="80000">
                <a:srgbClr val="422968">
                  <a:alpha val="0"/>
                </a:srgbClr>
              </a:gs>
              <a:gs pos="23000">
                <a:srgbClr val="422968"/>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TextBox 15">
            <a:extLst>
              <a:ext uri="{FF2B5EF4-FFF2-40B4-BE49-F238E27FC236}">
                <a16:creationId xmlns:a16="http://schemas.microsoft.com/office/drawing/2014/main" id="{2FBC1404-F23A-E080-021F-FAE0A72FBDFF}"/>
              </a:ext>
            </a:extLst>
          </p:cNvPr>
          <p:cNvSpPr txBox="1"/>
          <p:nvPr/>
        </p:nvSpPr>
        <p:spPr>
          <a:xfrm>
            <a:off x="801756" y="1533117"/>
            <a:ext cx="202713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Technology</a:t>
            </a:r>
          </a:p>
        </p:txBody>
      </p:sp>
      <p:sp>
        <p:nvSpPr>
          <p:cNvPr id="17" name="TextBox 16">
            <a:extLst>
              <a:ext uri="{FF2B5EF4-FFF2-40B4-BE49-F238E27FC236}">
                <a16:creationId xmlns:a16="http://schemas.microsoft.com/office/drawing/2014/main" id="{D50DB16F-116F-D3B2-56C6-90CD08800115}"/>
              </a:ext>
            </a:extLst>
          </p:cNvPr>
          <p:cNvSpPr txBox="1"/>
          <p:nvPr/>
        </p:nvSpPr>
        <p:spPr>
          <a:xfrm>
            <a:off x="2912066" y="1533117"/>
            <a:ext cx="202858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Flight</a:t>
            </a:r>
          </a:p>
        </p:txBody>
      </p:sp>
      <p:sp>
        <p:nvSpPr>
          <p:cNvPr id="18" name="TextBox 17">
            <a:extLst>
              <a:ext uri="{FF2B5EF4-FFF2-40B4-BE49-F238E27FC236}">
                <a16:creationId xmlns:a16="http://schemas.microsoft.com/office/drawing/2014/main" id="{9E7A2B48-7725-6294-8E18-3C0AD0CA53FE}"/>
              </a:ext>
            </a:extLst>
          </p:cNvPr>
          <p:cNvSpPr txBox="1"/>
          <p:nvPr/>
        </p:nvSpPr>
        <p:spPr>
          <a:xfrm>
            <a:off x="7171789" y="1575115"/>
            <a:ext cx="2006367" cy="29655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1481"/>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Research </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9" name="TextBox 18">
            <a:extLst>
              <a:ext uri="{FF2B5EF4-FFF2-40B4-BE49-F238E27FC236}">
                <a16:creationId xmlns:a16="http://schemas.microsoft.com/office/drawing/2014/main" id="{42E5B790-23BE-9717-C433-836C25358BA8}"/>
              </a:ext>
            </a:extLst>
          </p:cNvPr>
          <p:cNvSpPr txBox="1"/>
          <p:nvPr/>
        </p:nvSpPr>
        <p:spPr>
          <a:xfrm>
            <a:off x="5034779" y="1575115"/>
            <a:ext cx="2022677" cy="29655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81481"/>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Data and Modeling</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TextBox 19">
            <a:extLst>
              <a:ext uri="{FF2B5EF4-FFF2-40B4-BE49-F238E27FC236}">
                <a16:creationId xmlns:a16="http://schemas.microsoft.com/office/drawing/2014/main" id="{850976EF-081E-D2FD-BE33-833178461E38}"/>
              </a:ext>
            </a:extLst>
          </p:cNvPr>
          <p:cNvSpPr txBox="1"/>
          <p:nvPr/>
        </p:nvSpPr>
        <p:spPr>
          <a:xfrm>
            <a:off x="9265417" y="1533117"/>
            <a:ext cx="201293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Earth Action</a:t>
            </a:r>
          </a:p>
        </p:txBody>
      </p:sp>
      <p:pic>
        <p:nvPicPr>
          <p:cNvPr id="21" name="Picture 20">
            <a:extLst>
              <a:ext uri="{FF2B5EF4-FFF2-40B4-BE49-F238E27FC236}">
                <a16:creationId xmlns:a16="http://schemas.microsoft.com/office/drawing/2014/main" id="{40DB0289-E08D-256E-39A9-5879E03F94CA}"/>
              </a:ext>
            </a:extLst>
          </p:cNvPr>
          <p:cNvPicPr>
            <a:picLocks noChangeAspect="1"/>
          </p:cNvPicPr>
          <p:nvPr/>
        </p:nvPicPr>
        <p:blipFill>
          <a:blip r:embed="rId2"/>
          <a:srcRect t="10417"/>
          <a:stretch>
            <a:fillRect/>
          </a:stretch>
        </p:blipFill>
        <p:spPr>
          <a:xfrm>
            <a:off x="577714" y="1821839"/>
            <a:ext cx="10944642" cy="3488576"/>
          </a:xfrm>
          <a:prstGeom prst="rect">
            <a:avLst/>
          </a:prstGeom>
        </p:spPr>
      </p:pic>
      <p:sp>
        <p:nvSpPr>
          <p:cNvPr id="23" name="TextBox 22">
            <a:extLst>
              <a:ext uri="{FF2B5EF4-FFF2-40B4-BE49-F238E27FC236}">
                <a16:creationId xmlns:a16="http://schemas.microsoft.com/office/drawing/2014/main" id="{FF9C1EE2-8146-9C11-6E2B-1B6F09133CC6}"/>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03.17.2026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31517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3E889E-08B2-A104-EC51-B7EAFBB38EFC}"/>
              </a:ext>
            </a:extLst>
          </p:cNvPr>
          <p:cNvSpPr>
            <a:spLocks noGrp="1"/>
          </p:cNvSpPr>
          <p:nvPr>
            <p:ph type="body" sz="quarter" idx="15"/>
          </p:nvPr>
        </p:nvSpPr>
        <p:spPr>
          <a:xfrm>
            <a:off x="377686" y="5403574"/>
            <a:ext cx="7058538" cy="573157"/>
          </a:xfrm>
        </p:spPr>
        <p:txBody>
          <a:bodyPr/>
          <a:lstStyle/>
          <a:p>
            <a:r>
              <a:rPr lang="en-US"/>
              <a:t>Delivering Satellite Missions</a:t>
            </a:r>
          </a:p>
        </p:txBody>
      </p:sp>
      <p:sp>
        <p:nvSpPr>
          <p:cNvPr id="3" name="Text Placeholder 2">
            <a:extLst>
              <a:ext uri="{FF2B5EF4-FFF2-40B4-BE49-F238E27FC236}">
                <a16:creationId xmlns:a16="http://schemas.microsoft.com/office/drawing/2014/main" id="{1D542E0C-196B-5060-1461-1971D99F2A88}"/>
              </a:ext>
            </a:extLst>
          </p:cNvPr>
          <p:cNvSpPr>
            <a:spLocks noGrp="1"/>
          </p:cNvSpPr>
          <p:nvPr>
            <p:ph type="body" sz="quarter" idx="16"/>
          </p:nvPr>
        </p:nvSpPr>
        <p:spPr>
          <a:xfrm>
            <a:off x="377686" y="5924502"/>
            <a:ext cx="7825020" cy="573157"/>
          </a:xfrm>
        </p:spPr>
        <p:txBody>
          <a:bodyPr/>
          <a:lstStyle/>
          <a:p>
            <a:r>
              <a:rPr lang="en-US"/>
              <a:t>Earth Science Flight Program</a:t>
            </a:r>
          </a:p>
        </p:txBody>
      </p:sp>
    </p:spTree>
    <p:extLst>
      <p:ext uri="{BB962C8B-B14F-4D97-AF65-F5344CB8AC3E}">
        <p14:creationId xmlns:p14="http://schemas.microsoft.com/office/powerpoint/2010/main" val="1724139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EF20B-8A7A-2973-C100-BC37B900966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9CFAA12-BAD0-840A-EB78-8EE51DFA7912}"/>
              </a:ext>
            </a:extLst>
          </p:cNvPr>
          <p:cNvSpPr>
            <a:spLocks noGrp="1"/>
          </p:cNvSpPr>
          <p:nvPr>
            <p:ph type="body" sz="quarter" idx="12"/>
          </p:nvPr>
        </p:nvSpPr>
        <p:spPr/>
        <p:txBody>
          <a:bodyPr/>
          <a:lstStyle/>
          <a:p>
            <a:r>
              <a:rPr lang="en-US"/>
              <a:t>Earth Science Flight Program</a:t>
            </a:r>
          </a:p>
        </p:txBody>
      </p:sp>
      <p:sp>
        <p:nvSpPr>
          <p:cNvPr id="8" name="Text Placeholder 7">
            <a:extLst>
              <a:ext uri="{FF2B5EF4-FFF2-40B4-BE49-F238E27FC236}">
                <a16:creationId xmlns:a16="http://schemas.microsoft.com/office/drawing/2014/main" id="{28F4BB58-A4D4-C49B-25C8-1945104F7853}"/>
              </a:ext>
            </a:extLst>
          </p:cNvPr>
          <p:cNvSpPr>
            <a:spLocks noGrp="1"/>
          </p:cNvSpPr>
          <p:nvPr>
            <p:ph type="body" sz="quarter" idx="39"/>
          </p:nvPr>
        </p:nvSpPr>
        <p:spPr>
          <a:xfrm>
            <a:off x="999589" y="1213461"/>
            <a:ext cx="6122905" cy="5297897"/>
          </a:xfrm>
        </p:spPr>
        <p:txBody>
          <a:bodyPr vert="horz" lIns="91440" tIns="45720" rIns="91440" bIns="45720" rtlCol="0" anchor="t">
            <a:noAutofit/>
          </a:bodyPr>
          <a:lstStyle/>
          <a:p>
            <a:pPr>
              <a:spcBef>
                <a:spcPts val="0"/>
              </a:spcBef>
              <a:spcAft>
                <a:spcPts val="600"/>
              </a:spcAft>
            </a:pPr>
            <a:r>
              <a:rPr lang="en-US" sz="2000" b="1">
                <a:latin typeface="Arial"/>
                <a:ea typeface="Calibri"/>
                <a:cs typeface="Arial"/>
              </a:rPr>
              <a:t>Reformulate ESO missions aligned with 2026 appropriation and Presidential priorities </a:t>
            </a:r>
            <a:endParaRPr lang="en-US" sz="2400" b="1">
              <a:latin typeface="Arial"/>
              <a:ea typeface="Calibri"/>
              <a:cs typeface="+mn-cs"/>
            </a:endParaRPr>
          </a:p>
          <a:p>
            <a:pPr marL="566738" indent="-342900">
              <a:spcBef>
                <a:spcPts val="0"/>
              </a:spcBef>
              <a:spcAft>
                <a:spcPts val="600"/>
              </a:spcAft>
              <a:buFont typeface="Arial" panose="020B0604020202020204" pitchFamily="34" charset="0"/>
              <a:buChar char="•"/>
            </a:pPr>
            <a:r>
              <a:rPr lang="en-US" sz="2000">
                <a:latin typeface="Arial"/>
                <a:cs typeface="Arial"/>
              </a:rPr>
              <a:t>Directed, streamlined, cost-capped Explorer class missions developed in 36 months</a:t>
            </a:r>
          </a:p>
          <a:p>
            <a:pPr marL="566738" indent="-342900">
              <a:spcBef>
                <a:spcPts val="0"/>
              </a:spcBef>
              <a:spcAft>
                <a:spcPts val="600"/>
              </a:spcAft>
              <a:buFont typeface="Arial" panose="020B0604020202020204" pitchFamily="34" charset="0"/>
              <a:buChar char="•"/>
            </a:pPr>
            <a:r>
              <a:rPr lang="en-US" sz="2000"/>
              <a:t>Linkages to Moon to Mars objectives</a:t>
            </a:r>
            <a:endParaRPr lang="en-US" sz="2000">
              <a:cs typeface="Arial"/>
            </a:endParaRPr>
          </a:p>
          <a:p>
            <a:pPr lvl="0">
              <a:spcAft>
                <a:spcPts val="600"/>
              </a:spcAft>
            </a:pPr>
            <a:r>
              <a:rPr lang="en-US" sz="2000" b="1">
                <a:latin typeface="Arial"/>
                <a:cs typeface="Arial"/>
              </a:rPr>
              <a:t>Greater efficiencies and cost management</a:t>
            </a:r>
          </a:p>
          <a:p>
            <a:pPr marL="566738" lvl="0" indent="-342900">
              <a:spcBef>
                <a:spcPts val="0"/>
              </a:spcBef>
              <a:spcAft>
                <a:spcPts val="600"/>
              </a:spcAft>
              <a:buFont typeface="Arial" panose="020B0604020202020204" pitchFamily="34" charset="0"/>
              <a:buChar char="•"/>
            </a:pPr>
            <a:r>
              <a:rPr lang="en-US" sz="2000"/>
              <a:t>Technology maturation </a:t>
            </a:r>
            <a:endParaRPr lang="en-US" sz="2000">
              <a:cs typeface="Arial"/>
            </a:endParaRPr>
          </a:p>
          <a:p>
            <a:pPr marL="566738" lvl="0" indent="-342900">
              <a:spcBef>
                <a:spcPts val="0"/>
              </a:spcBef>
              <a:spcAft>
                <a:spcPts val="600"/>
              </a:spcAft>
              <a:buFont typeface="Arial" panose="020B0604020202020204" pitchFamily="34" charset="0"/>
              <a:buChar char="•"/>
            </a:pPr>
            <a:r>
              <a:rPr lang="en-US" sz="2000"/>
              <a:t>Rapid on-orbit testing </a:t>
            </a:r>
            <a:endParaRPr lang="en-US" sz="2000">
              <a:cs typeface="Arial"/>
            </a:endParaRPr>
          </a:p>
          <a:p>
            <a:pPr marL="566738" lvl="0" indent="-342900">
              <a:spcBef>
                <a:spcPts val="0"/>
              </a:spcBef>
              <a:spcAft>
                <a:spcPts val="600"/>
              </a:spcAft>
              <a:buFont typeface="Arial" panose="020B0604020202020204" pitchFamily="34" charset="0"/>
              <a:buChar char="•"/>
            </a:pPr>
            <a:r>
              <a:rPr lang="en-US" sz="2000"/>
              <a:t>Cost and schedule caps</a:t>
            </a:r>
            <a:endParaRPr lang="en-US" sz="2000">
              <a:cs typeface="Arial"/>
            </a:endParaRPr>
          </a:p>
          <a:p>
            <a:pPr lvl="0">
              <a:spcAft>
                <a:spcPts val="600"/>
              </a:spcAft>
            </a:pPr>
            <a:r>
              <a:rPr lang="en-US" sz="2000" b="1">
                <a:latin typeface="Arial"/>
                <a:cs typeface="Arial"/>
              </a:rPr>
              <a:t>Demonstrate rapid development across the portfolio</a:t>
            </a:r>
          </a:p>
          <a:p>
            <a:pPr marL="566738" lvl="0" indent="-342900">
              <a:spcBef>
                <a:spcPts val="0"/>
              </a:spcBef>
              <a:spcAft>
                <a:spcPts val="600"/>
              </a:spcAft>
              <a:buFont typeface="Arial" panose="020B0604020202020204" pitchFamily="34" charset="0"/>
              <a:buChar char="•"/>
            </a:pPr>
            <a:r>
              <a:rPr lang="en-US" sz="2000"/>
              <a:t>Reducing time to science </a:t>
            </a:r>
            <a:endParaRPr lang="en-US" sz="2000">
              <a:cs typeface="Arial"/>
            </a:endParaRPr>
          </a:p>
          <a:p>
            <a:pPr marL="566738" lvl="0" indent="-342900">
              <a:spcBef>
                <a:spcPts val="0"/>
              </a:spcBef>
              <a:spcAft>
                <a:spcPts val="600"/>
              </a:spcAft>
              <a:buFont typeface="Arial" panose="020B0604020202020204" pitchFamily="34" charset="0"/>
              <a:buChar char="•"/>
            </a:pPr>
            <a:r>
              <a:rPr lang="en-US" sz="2000"/>
              <a:t>Using commercial products and services </a:t>
            </a:r>
            <a:endParaRPr lang="en-US" sz="2000">
              <a:cs typeface="Arial"/>
            </a:endParaRPr>
          </a:p>
          <a:p>
            <a:pPr marL="342900" indent="-342900">
              <a:spcBef>
                <a:spcPts val="0"/>
              </a:spcBef>
              <a:spcAft>
                <a:spcPts val="600"/>
              </a:spcAft>
              <a:buFont typeface="Arial" panose="020B0604020202020204" pitchFamily="34" charset="0"/>
              <a:buChar char="•"/>
            </a:pPr>
            <a:endParaRPr lang="en-US" sz="2400"/>
          </a:p>
        </p:txBody>
      </p:sp>
      <p:sp>
        <p:nvSpPr>
          <p:cNvPr id="10" name="Text Placeholder 9">
            <a:extLst>
              <a:ext uri="{FF2B5EF4-FFF2-40B4-BE49-F238E27FC236}">
                <a16:creationId xmlns:a16="http://schemas.microsoft.com/office/drawing/2014/main" id="{5F7B17E6-EBAA-DB0B-9EE4-1FFA04273BCD}"/>
              </a:ext>
            </a:extLst>
          </p:cNvPr>
          <p:cNvSpPr>
            <a:spLocks noGrp="1"/>
          </p:cNvSpPr>
          <p:nvPr>
            <p:ph type="body" sz="quarter" idx="26"/>
          </p:nvPr>
        </p:nvSpPr>
        <p:spPr>
          <a:xfrm>
            <a:off x="801756" y="346642"/>
            <a:ext cx="4267751" cy="331304"/>
          </a:xfrm>
        </p:spPr>
        <p:txBody>
          <a:bodyPr/>
          <a:lstStyle/>
          <a:p>
            <a:r>
              <a:rPr lang="en-US" sz="2800" b="1"/>
              <a:t>Flight Mission Strategy</a:t>
            </a:r>
          </a:p>
        </p:txBody>
      </p:sp>
      <p:pic>
        <p:nvPicPr>
          <p:cNvPr id="5" name="Picture Placeholder 4">
            <a:extLst>
              <a:ext uri="{FF2B5EF4-FFF2-40B4-BE49-F238E27FC236}">
                <a16:creationId xmlns:a16="http://schemas.microsoft.com/office/drawing/2014/main" id="{40318BC8-3937-2880-DE54-1E33006637CE}"/>
              </a:ext>
            </a:extLst>
          </p:cNvPr>
          <p:cNvPicPr>
            <a:picLocks noGrp="1" noChangeAspect="1"/>
          </p:cNvPicPr>
          <p:nvPr>
            <p:ph type="pic" sz="quarter" idx="33"/>
          </p:nvPr>
        </p:nvPicPr>
        <p:blipFill>
          <a:blip r:embed="rId3"/>
          <a:srcRect l="29" r="29"/>
          <a:stretch>
            <a:fillRect/>
          </a:stretch>
        </p:blipFill>
        <p:spPr>
          <a:prstGeom prst="rect">
            <a:avLst/>
          </a:prstGeom>
        </p:spPr>
      </p:pic>
    </p:spTree>
    <p:extLst>
      <p:ext uri="{BB962C8B-B14F-4D97-AF65-F5344CB8AC3E}">
        <p14:creationId xmlns:p14="http://schemas.microsoft.com/office/powerpoint/2010/main" val="513656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44F4DE4B-B531-D44E-648B-5340948B71B4}"/>
              </a:ext>
            </a:extLst>
          </p:cNvPr>
          <p:cNvCxnSpPr>
            <a:cxnSpLocks/>
          </p:cNvCxnSpPr>
          <p:nvPr/>
        </p:nvCxnSpPr>
        <p:spPr>
          <a:xfrm>
            <a:off x="465827" y="1772727"/>
            <a:ext cx="192369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61CCAC42-28CB-24D3-64C7-708D763A223B}"/>
              </a:ext>
            </a:extLst>
          </p:cNvPr>
          <p:cNvSpPr txBox="1"/>
          <p:nvPr/>
        </p:nvSpPr>
        <p:spPr>
          <a:xfrm>
            <a:off x="362309" y="1798608"/>
            <a:ext cx="2199736" cy="5940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3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INTERCONNECTED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3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CORE MISSIONS</a:t>
            </a:r>
          </a:p>
        </p:txBody>
      </p:sp>
      <p:pic>
        <p:nvPicPr>
          <p:cNvPr id="28" name="Picture 27" descr="A picture containing text, clipart&#10;&#10;Description automatically generated">
            <a:extLst>
              <a:ext uri="{FF2B5EF4-FFF2-40B4-BE49-F238E27FC236}">
                <a16:creationId xmlns:a16="http://schemas.microsoft.com/office/drawing/2014/main" id="{BBF6E73F-C737-63B8-91C6-683670CF5DE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4259" y="413089"/>
            <a:ext cx="1927451" cy="1131039"/>
          </a:xfrm>
          <a:prstGeom prst="rect">
            <a:avLst/>
          </a:prstGeom>
        </p:spPr>
      </p:pic>
      <p:pic>
        <p:nvPicPr>
          <p:cNvPr id="71" name="Picture 70" descr="A circular diagram of a city&#10;&#10;AI-generated content may be incorrect.">
            <a:extLst>
              <a:ext uri="{FF2B5EF4-FFF2-40B4-BE49-F238E27FC236}">
                <a16:creationId xmlns:a16="http://schemas.microsoft.com/office/drawing/2014/main" id="{F9A36B0F-059C-2B97-6FFF-428DB5D99C0A}"/>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tretch>
            <a:fillRect/>
          </a:stretch>
        </p:blipFill>
        <p:spPr>
          <a:xfrm>
            <a:off x="0" y="0"/>
            <a:ext cx="12192000" cy="6858000"/>
          </a:xfrm>
          <a:prstGeom prst="rect">
            <a:avLst/>
          </a:prstGeom>
        </p:spPr>
      </p:pic>
      <p:sp>
        <p:nvSpPr>
          <p:cNvPr id="73" name="TextBox 72">
            <a:extLst>
              <a:ext uri="{FF2B5EF4-FFF2-40B4-BE49-F238E27FC236}">
                <a16:creationId xmlns:a16="http://schemas.microsoft.com/office/drawing/2014/main" id="{0D8F1AC5-5D45-5EEF-5838-FCCA62E6BD5D}"/>
              </a:ext>
            </a:extLst>
          </p:cNvPr>
          <p:cNvSpPr txBox="1"/>
          <p:nvPr/>
        </p:nvSpPr>
        <p:spPr>
          <a:xfrm>
            <a:off x="9568543" y="3519174"/>
            <a:ext cx="2242159" cy="579646"/>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FALCON-Lidar</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STRIVE</a:t>
            </a:r>
          </a:p>
        </p:txBody>
      </p:sp>
      <p:sp>
        <p:nvSpPr>
          <p:cNvPr id="74" name="TextBox 73">
            <a:extLst>
              <a:ext uri="{FF2B5EF4-FFF2-40B4-BE49-F238E27FC236}">
                <a16:creationId xmlns:a16="http://schemas.microsoft.com/office/drawing/2014/main" id="{BA5F439B-54D0-E634-A576-FD871C72B840}"/>
              </a:ext>
            </a:extLst>
          </p:cNvPr>
          <p:cNvSpPr txBox="1"/>
          <p:nvPr/>
        </p:nvSpPr>
        <p:spPr>
          <a:xfrm>
            <a:off x="9568543" y="5661777"/>
            <a:ext cx="2242159" cy="335989"/>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GRACE-C</a:t>
            </a:r>
          </a:p>
        </p:txBody>
      </p:sp>
      <p:sp>
        <p:nvSpPr>
          <p:cNvPr id="75" name="TextBox 74">
            <a:extLst>
              <a:ext uri="{FF2B5EF4-FFF2-40B4-BE49-F238E27FC236}">
                <a16:creationId xmlns:a16="http://schemas.microsoft.com/office/drawing/2014/main" id="{C07C3192-816F-F56E-7166-343CBE125818}"/>
              </a:ext>
            </a:extLst>
          </p:cNvPr>
          <p:cNvSpPr txBox="1"/>
          <p:nvPr/>
        </p:nvSpPr>
        <p:spPr>
          <a:xfrm>
            <a:off x="9122228" y="3075275"/>
            <a:ext cx="2721131" cy="4001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BF787B"/>
                </a:solidFill>
                <a:effectLst/>
                <a:uLnTx/>
                <a:uFillTx/>
                <a:latin typeface="Arial Narrow" panose="020B0604020202020204" pitchFamily="34" charset="0"/>
                <a:ea typeface="+mn-ea"/>
                <a:cs typeface="Arial Narrow" panose="020B0604020202020204" pitchFamily="34" charset="0"/>
              </a:rPr>
              <a:t>AEROSOLS</a:t>
            </a:r>
          </a:p>
        </p:txBody>
      </p:sp>
      <p:sp>
        <p:nvSpPr>
          <p:cNvPr id="76" name="TextBox 75">
            <a:extLst>
              <a:ext uri="{FF2B5EF4-FFF2-40B4-BE49-F238E27FC236}">
                <a16:creationId xmlns:a16="http://schemas.microsoft.com/office/drawing/2014/main" id="{E668373C-1166-C3A9-9071-C1FD176E6316}"/>
              </a:ext>
            </a:extLst>
          </p:cNvPr>
          <p:cNvSpPr txBox="1"/>
          <p:nvPr/>
        </p:nvSpPr>
        <p:spPr>
          <a:xfrm>
            <a:off x="9100457" y="821267"/>
            <a:ext cx="2721131" cy="70788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3CAFD3"/>
                </a:solidFill>
                <a:effectLst/>
                <a:uLnTx/>
                <a:uFillTx/>
                <a:latin typeface="Arial Narrow" panose="020B0604020202020204" pitchFamily="34" charset="0"/>
                <a:ea typeface="+mn-ea"/>
                <a:cs typeface="Arial Narrow" panose="020B0604020202020204" pitchFamily="34" charset="0"/>
              </a:rPr>
              <a:t>CLOUDS, CONVECTION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3CAFD3"/>
                </a:solidFill>
                <a:effectLst/>
                <a:uLnTx/>
                <a:uFillTx/>
                <a:latin typeface="Arial Narrow" panose="020B0604020202020204" pitchFamily="34" charset="0"/>
                <a:ea typeface="+mn-ea"/>
                <a:cs typeface="Arial Narrow" panose="020B0604020202020204" pitchFamily="34" charset="0"/>
              </a:rPr>
              <a:t>AND PRECIPITATION</a:t>
            </a:r>
          </a:p>
        </p:txBody>
      </p:sp>
      <p:sp>
        <p:nvSpPr>
          <p:cNvPr id="77" name="TextBox 76">
            <a:extLst>
              <a:ext uri="{FF2B5EF4-FFF2-40B4-BE49-F238E27FC236}">
                <a16:creationId xmlns:a16="http://schemas.microsoft.com/office/drawing/2014/main" id="{A973D39C-9ED0-4E67-F560-D29F5C1C35F7}"/>
              </a:ext>
            </a:extLst>
          </p:cNvPr>
          <p:cNvSpPr txBox="1"/>
          <p:nvPr/>
        </p:nvSpPr>
        <p:spPr>
          <a:xfrm>
            <a:off x="9111343" y="5225140"/>
            <a:ext cx="2721131" cy="4001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D09F76"/>
                </a:solidFill>
                <a:effectLst/>
                <a:uLnTx/>
                <a:uFillTx/>
                <a:latin typeface="Arial Narrow" panose="020B0604020202020204" pitchFamily="34" charset="0"/>
                <a:ea typeface="+mn-ea"/>
                <a:cs typeface="Arial Narrow" panose="020B0604020202020204" pitchFamily="34" charset="0"/>
              </a:rPr>
              <a:t>MASS CHANGE</a:t>
            </a:r>
          </a:p>
        </p:txBody>
      </p:sp>
      <p:sp>
        <p:nvSpPr>
          <p:cNvPr id="78" name="TextBox 77">
            <a:extLst>
              <a:ext uri="{FF2B5EF4-FFF2-40B4-BE49-F238E27FC236}">
                <a16:creationId xmlns:a16="http://schemas.microsoft.com/office/drawing/2014/main" id="{897D41FF-243F-946D-E2F1-6B93810DD355}"/>
              </a:ext>
            </a:extLst>
          </p:cNvPr>
          <p:cNvSpPr txBox="1"/>
          <p:nvPr/>
        </p:nvSpPr>
        <p:spPr>
          <a:xfrm>
            <a:off x="359228" y="3080534"/>
            <a:ext cx="272113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5FB480"/>
                </a:solidFill>
                <a:effectLst/>
                <a:uLnTx/>
                <a:uFillTx/>
                <a:latin typeface="Arial Narrow" panose="020B0604020202020204" pitchFamily="34" charset="0"/>
                <a:ea typeface="+mn-ea"/>
                <a:cs typeface="Arial Narrow" panose="020B0604020202020204" pitchFamily="34" charset="0"/>
              </a:rPr>
              <a:t>SURFACE BIOLOGY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5FB480"/>
                </a:solidFill>
                <a:effectLst/>
                <a:uLnTx/>
                <a:uFillTx/>
                <a:latin typeface="Arial Narrow" panose="020B0604020202020204" pitchFamily="34" charset="0"/>
                <a:ea typeface="+mn-ea"/>
                <a:cs typeface="Arial Narrow" panose="020B0604020202020204" pitchFamily="34" charset="0"/>
              </a:rPr>
              <a:t>AND GEOLOGY</a:t>
            </a:r>
          </a:p>
        </p:txBody>
      </p:sp>
      <p:sp>
        <p:nvSpPr>
          <p:cNvPr id="79" name="TextBox 78">
            <a:extLst>
              <a:ext uri="{FF2B5EF4-FFF2-40B4-BE49-F238E27FC236}">
                <a16:creationId xmlns:a16="http://schemas.microsoft.com/office/drawing/2014/main" id="{755703FC-C606-3F41-793E-98E05017ED64}"/>
              </a:ext>
            </a:extLst>
          </p:cNvPr>
          <p:cNvSpPr txBox="1"/>
          <p:nvPr/>
        </p:nvSpPr>
        <p:spPr>
          <a:xfrm>
            <a:off x="370114" y="5223934"/>
            <a:ext cx="291737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FC57D"/>
                </a:solidFill>
                <a:effectLst/>
                <a:uLnTx/>
                <a:uFillTx/>
                <a:latin typeface="Arial Narrow" panose="020B0604020202020204" pitchFamily="34" charset="0"/>
                <a:ea typeface="+mn-ea"/>
                <a:cs typeface="Arial Narrow" panose="020B0604020202020204" pitchFamily="34" charset="0"/>
              </a:rPr>
              <a:t>SURFACE DEFORMATION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FC57D"/>
                </a:solidFill>
                <a:effectLst/>
                <a:uLnTx/>
                <a:uFillTx/>
                <a:latin typeface="Arial Narrow" panose="020B0604020202020204" pitchFamily="34" charset="0"/>
                <a:ea typeface="+mn-ea"/>
                <a:cs typeface="Arial Narrow" panose="020B0604020202020204" pitchFamily="34" charset="0"/>
              </a:rPr>
              <a:t>AND CHANGE</a:t>
            </a:r>
          </a:p>
        </p:txBody>
      </p:sp>
      <p:sp>
        <p:nvSpPr>
          <p:cNvPr id="80" name="TextBox 79">
            <a:extLst>
              <a:ext uri="{FF2B5EF4-FFF2-40B4-BE49-F238E27FC236}">
                <a16:creationId xmlns:a16="http://schemas.microsoft.com/office/drawing/2014/main" id="{3041F564-7909-9E17-7049-8CFD6281193E}"/>
              </a:ext>
            </a:extLst>
          </p:cNvPr>
          <p:cNvSpPr txBox="1"/>
          <p:nvPr/>
        </p:nvSpPr>
        <p:spPr>
          <a:xfrm>
            <a:off x="359229" y="3841322"/>
            <a:ext cx="2242159" cy="823302"/>
          </a:xfrm>
          <a:prstGeom prst="rect">
            <a:avLst/>
          </a:prstGeom>
          <a:noFill/>
        </p:spPr>
        <p:txBody>
          <a:bodyPr wrap="square" rtlCol="0">
            <a:spAutoFit/>
          </a:bodyPr>
          <a:lstStyle/>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EAGLE-VSWIR</a:t>
            </a:r>
          </a:p>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EDGE</a:t>
            </a:r>
          </a:p>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EAGLE-TIR</a:t>
            </a:r>
          </a:p>
        </p:txBody>
      </p:sp>
      <p:sp>
        <p:nvSpPr>
          <p:cNvPr id="81" name="TextBox 80">
            <a:extLst>
              <a:ext uri="{FF2B5EF4-FFF2-40B4-BE49-F238E27FC236}">
                <a16:creationId xmlns:a16="http://schemas.microsoft.com/office/drawing/2014/main" id="{49563BDC-D77F-9DD6-0B05-E02FBA067219}"/>
              </a:ext>
            </a:extLst>
          </p:cNvPr>
          <p:cNvSpPr txBox="1"/>
          <p:nvPr/>
        </p:nvSpPr>
        <p:spPr>
          <a:xfrm>
            <a:off x="381000" y="5983517"/>
            <a:ext cx="2242159" cy="335989"/>
          </a:xfrm>
          <a:prstGeom prst="rect">
            <a:avLst/>
          </a:prstGeom>
          <a:noFill/>
        </p:spPr>
        <p:txBody>
          <a:bodyPr wrap="square" rtlCol="0">
            <a:spAutoFit/>
          </a:bodyPr>
          <a:lstStyle/>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NISAR</a:t>
            </a:r>
          </a:p>
        </p:txBody>
      </p:sp>
      <p:cxnSp>
        <p:nvCxnSpPr>
          <p:cNvPr id="82" name="Straight Connector 81">
            <a:extLst>
              <a:ext uri="{FF2B5EF4-FFF2-40B4-BE49-F238E27FC236}">
                <a16:creationId xmlns:a16="http://schemas.microsoft.com/office/drawing/2014/main" id="{10B34272-4320-FE98-A38B-7349CB5F8126}"/>
              </a:ext>
            </a:extLst>
          </p:cNvPr>
          <p:cNvCxnSpPr>
            <a:cxnSpLocks/>
          </p:cNvCxnSpPr>
          <p:nvPr/>
        </p:nvCxnSpPr>
        <p:spPr>
          <a:xfrm>
            <a:off x="465827" y="1772727"/>
            <a:ext cx="192369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3" name="Group 82">
            <a:extLst>
              <a:ext uri="{FF2B5EF4-FFF2-40B4-BE49-F238E27FC236}">
                <a16:creationId xmlns:a16="http://schemas.microsoft.com/office/drawing/2014/main" id="{F9EF91B1-2797-C4F7-44F5-782B1E427651}"/>
              </a:ext>
            </a:extLst>
          </p:cNvPr>
          <p:cNvGrpSpPr/>
          <p:nvPr/>
        </p:nvGrpSpPr>
        <p:grpSpPr>
          <a:xfrm>
            <a:off x="457967" y="3023165"/>
            <a:ext cx="4560358" cy="369105"/>
            <a:chOff x="457967" y="3023165"/>
            <a:chExt cx="4560358" cy="369105"/>
          </a:xfrm>
          <a:effectLst>
            <a:outerShdw blurRad="50800" dist="38100" dir="5400000" algn="t" rotWithShape="0">
              <a:prstClr val="black">
                <a:alpha val="27000"/>
              </a:prstClr>
            </a:outerShdw>
          </a:effectLst>
        </p:grpSpPr>
        <p:sp>
          <p:nvSpPr>
            <p:cNvPr id="84" name="Oval 83">
              <a:extLst>
                <a:ext uri="{FF2B5EF4-FFF2-40B4-BE49-F238E27FC236}">
                  <a16:creationId xmlns:a16="http://schemas.microsoft.com/office/drawing/2014/main" id="{A8FDB017-5AF4-2B47-9C80-9392156AF1AD}"/>
                </a:ext>
              </a:extLst>
            </p:cNvPr>
            <p:cNvSpPr/>
            <p:nvPr/>
          </p:nvSpPr>
          <p:spPr>
            <a:xfrm>
              <a:off x="4748161" y="3122106"/>
              <a:ext cx="270164" cy="270164"/>
            </a:xfrm>
            <a:prstGeom prst="ellipse">
              <a:avLst/>
            </a:prstGeom>
            <a:solidFill>
              <a:srgbClr val="139A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85" name="Group 84">
              <a:extLst>
                <a:ext uri="{FF2B5EF4-FFF2-40B4-BE49-F238E27FC236}">
                  <a16:creationId xmlns:a16="http://schemas.microsoft.com/office/drawing/2014/main" id="{2B1982B6-7922-E9A5-E390-E3F41ACF2FC6}"/>
                </a:ext>
              </a:extLst>
            </p:cNvPr>
            <p:cNvGrpSpPr/>
            <p:nvPr/>
          </p:nvGrpSpPr>
          <p:grpSpPr>
            <a:xfrm>
              <a:off x="457967" y="3023165"/>
              <a:ext cx="4409496" cy="234683"/>
              <a:chOff x="476164" y="2859392"/>
              <a:chExt cx="4409496" cy="234683"/>
            </a:xfrm>
          </p:grpSpPr>
          <p:cxnSp>
            <p:nvCxnSpPr>
              <p:cNvPr id="86" name="Straight Connector 85">
                <a:extLst>
                  <a:ext uri="{FF2B5EF4-FFF2-40B4-BE49-F238E27FC236}">
                    <a16:creationId xmlns:a16="http://schemas.microsoft.com/office/drawing/2014/main" id="{81306D91-F0C4-E356-35C7-43EF7EAA87E2}"/>
                  </a:ext>
                </a:extLst>
              </p:cNvPr>
              <p:cNvCxnSpPr>
                <a:cxnSpLocks/>
              </p:cNvCxnSpPr>
              <p:nvPr/>
            </p:nvCxnSpPr>
            <p:spPr>
              <a:xfrm flipH="1" flipV="1">
                <a:off x="3147237" y="2860159"/>
                <a:ext cx="1738423" cy="233916"/>
              </a:xfrm>
              <a:prstGeom prst="line">
                <a:avLst/>
              </a:prstGeom>
              <a:ln w="31750">
                <a:solidFill>
                  <a:srgbClr val="139A60"/>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3A07A5E-7F04-7CD1-2CA0-E2A0D541634F}"/>
                  </a:ext>
                </a:extLst>
              </p:cNvPr>
              <p:cNvCxnSpPr>
                <a:cxnSpLocks/>
              </p:cNvCxnSpPr>
              <p:nvPr/>
            </p:nvCxnSpPr>
            <p:spPr>
              <a:xfrm flipH="1">
                <a:off x="476164" y="2859392"/>
                <a:ext cx="2679405" cy="0"/>
              </a:xfrm>
              <a:prstGeom prst="line">
                <a:avLst/>
              </a:prstGeom>
              <a:ln w="31750">
                <a:solidFill>
                  <a:srgbClr val="139A60"/>
                </a:solidFill>
              </a:ln>
            </p:spPr>
            <p:style>
              <a:lnRef idx="1">
                <a:schemeClr val="accent1"/>
              </a:lnRef>
              <a:fillRef idx="0">
                <a:schemeClr val="accent1"/>
              </a:fillRef>
              <a:effectRef idx="0">
                <a:schemeClr val="accent1"/>
              </a:effectRef>
              <a:fontRef idx="minor">
                <a:schemeClr val="tx1"/>
              </a:fontRef>
            </p:style>
          </p:cxnSp>
        </p:grpSp>
      </p:grpSp>
      <p:grpSp>
        <p:nvGrpSpPr>
          <p:cNvPr id="88" name="Group 87">
            <a:extLst>
              <a:ext uri="{FF2B5EF4-FFF2-40B4-BE49-F238E27FC236}">
                <a16:creationId xmlns:a16="http://schemas.microsoft.com/office/drawing/2014/main" id="{FF5F51C7-462E-57EE-1E77-BC96FD2504D5}"/>
              </a:ext>
            </a:extLst>
          </p:cNvPr>
          <p:cNvGrpSpPr/>
          <p:nvPr/>
        </p:nvGrpSpPr>
        <p:grpSpPr>
          <a:xfrm>
            <a:off x="445827" y="3820633"/>
            <a:ext cx="4896067" cy="1351868"/>
            <a:chOff x="445827" y="3820633"/>
            <a:chExt cx="4896067" cy="1351868"/>
          </a:xfrm>
          <a:effectLst>
            <a:outerShdw blurRad="51356" dist="41846" dir="5400000" sx="99778" sy="99778" algn="t" rotWithShape="0">
              <a:prstClr val="black">
                <a:alpha val="27000"/>
              </a:prstClr>
            </a:outerShdw>
          </a:effectLst>
        </p:grpSpPr>
        <p:grpSp>
          <p:nvGrpSpPr>
            <p:cNvPr id="89" name="Group 88">
              <a:extLst>
                <a:ext uri="{FF2B5EF4-FFF2-40B4-BE49-F238E27FC236}">
                  <a16:creationId xmlns:a16="http://schemas.microsoft.com/office/drawing/2014/main" id="{829B19A0-A7AE-1E5B-A60F-9EE9A00AE5C7}"/>
                </a:ext>
              </a:extLst>
            </p:cNvPr>
            <p:cNvGrpSpPr/>
            <p:nvPr/>
          </p:nvGrpSpPr>
          <p:grpSpPr>
            <a:xfrm>
              <a:off x="445827" y="3967532"/>
              <a:ext cx="4753731" cy="1204969"/>
              <a:chOff x="131929" y="3094075"/>
              <a:chExt cx="4753731" cy="1204969"/>
            </a:xfrm>
          </p:grpSpPr>
          <p:cxnSp>
            <p:nvCxnSpPr>
              <p:cNvPr id="91" name="Straight Connector 90">
                <a:extLst>
                  <a:ext uri="{FF2B5EF4-FFF2-40B4-BE49-F238E27FC236}">
                    <a16:creationId xmlns:a16="http://schemas.microsoft.com/office/drawing/2014/main" id="{2E1E648D-4947-0239-48B2-F61B2F12C00A}"/>
                  </a:ext>
                </a:extLst>
              </p:cNvPr>
              <p:cNvCxnSpPr>
                <a:cxnSpLocks/>
              </p:cNvCxnSpPr>
              <p:nvPr/>
            </p:nvCxnSpPr>
            <p:spPr>
              <a:xfrm flipH="1">
                <a:off x="2620371" y="3094075"/>
                <a:ext cx="2265289" cy="1204969"/>
              </a:xfrm>
              <a:prstGeom prst="line">
                <a:avLst/>
              </a:prstGeom>
              <a:ln w="31750">
                <a:solidFill>
                  <a:srgbClr val="C7B96D"/>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BD66D25-C421-6764-1D8E-39A8027AD5C7}"/>
                  </a:ext>
                </a:extLst>
              </p:cNvPr>
              <p:cNvCxnSpPr>
                <a:cxnSpLocks/>
              </p:cNvCxnSpPr>
              <p:nvPr/>
            </p:nvCxnSpPr>
            <p:spPr>
              <a:xfrm flipH="1">
                <a:off x="131929" y="4296956"/>
                <a:ext cx="2500476" cy="0"/>
              </a:xfrm>
              <a:prstGeom prst="line">
                <a:avLst/>
              </a:prstGeom>
              <a:ln w="31750">
                <a:solidFill>
                  <a:srgbClr val="C7B96D"/>
                </a:solidFill>
              </a:ln>
            </p:spPr>
            <p:style>
              <a:lnRef idx="1">
                <a:schemeClr val="accent1"/>
              </a:lnRef>
              <a:fillRef idx="0">
                <a:schemeClr val="accent1"/>
              </a:fillRef>
              <a:effectRef idx="0">
                <a:schemeClr val="accent1"/>
              </a:effectRef>
              <a:fontRef idx="minor">
                <a:schemeClr val="tx1"/>
              </a:fontRef>
            </p:style>
          </p:cxnSp>
        </p:grpSp>
        <p:sp>
          <p:nvSpPr>
            <p:cNvPr id="90" name="Oval 89">
              <a:extLst>
                <a:ext uri="{FF2B5EF4-FFF2-40B4-BE49-F238E27FC236}">
                  <a16:creationId xmlns:a16="http://schemas.microsoft.com/office/drawing/2014/main" id="{DD592E43-60F6-976B-5F85-8623EB427FDC}"/>
                </a:ext>
              </a:extLst>
            </p:cNvPr>
            <p:cNvSpPr/>
            <p:nvPr/>
          </p:nvSpPr>
          <p:spPr>
            <a:xfrm>
              <a:off x="5071730" y="3820633"/>
              <a:ext cx="270164" cy="270164"/>
            </a:xfrm>
            <a:prstGeom prst="ellipse">
              <a:avLst/>
            </a:prstGeom>
            <a:solidFill>
              <a:srgbClr val="C7B96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93" name="Group 92">
            <a:extLst>
              <a:ext uri="{FF2B5EF4-FFF2-40B4-BE49-F238E27FC236}">
                <a16:creationId xmlns:a16="http://schemas.microsoft.com/office/drawing/2014/main" id="{3DB3852F-5330-92D8-C932-61075FFE8CAA}"/>
              </a:ext>
            </a:extLst>
          </p:cNvPr>
          <p:cNvGrpSpPr/>
          <p:nvPr/>
        </p:nvGrpSpPr>
        <p:grpSpPr>
          <a:xfrm>
            <a:off x="6136759" y="780197"/>
            <a:ext cx="5586668" cy="1200037"/>
            <a:chOff x="6136759" y="780197"/>
            <a:chExt cx="5586668" cy="1200037"/>
          </a:xfrm>
          <a:effectLst>
            <a:outerShdw blurRad="50800" dist="38100" dir="5400000" algn="t" rotWithShape="0">
              <a:prstClr val="black">
                <a:alpha val="27000"/>
              </a:prstClr>
            </a:outerShdw>
          </a:effectLst>
        </p:grpSpPr>
        <p:sp>
          <p:nvSpPr>
            <p:cNvPr id="94" name="Oval 93">
              <a:extLst>
                <a:ext uri="{FF2B5EF4-FFF2-40B4-BE49-F238E27FC236}">
                  <a16:creationId xmlns:a16="http://schemas.microsoft.com/office/drawing/2014/main" id="{61B192BB-013A-9D28-CAAE-97977A19249B}"/>
                </a:ext>
              </a:extLst>
            </p:cNvPr>
            <p:cNvSpPr/>
            <p:nvPr/>
          </p:nvSpPr>
          <p:spPr>
            <a:xfrm>
              <a:off x="6136759" y="1710070"/>
              <a:ext cx="270164" cy="270164"/>
            </a:xfrm>
            <a:prstGeom prst="ellipse">
              <a:avLst/>
            </a:prstGeom>
            <a:solidFill>
              <a:srgbClr val="39AB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95" name="Group 94">
              <a:extLst>
                <a:ext uri="{FF2B5EF4-FFF2-40B4-BE49-F238E27FC236}">
                  <a16:creationId xmlns:a16="http://schemas.microsoft.com/office/drawing/2014/main" id="{4931E2B4-2047-EF1E-915B-D3E77701C8D8}"/>
                </a:ext>
              </a:extLst>
            </p:cNvPr>
            <p:cNvGrpSpPr/>
            <p:nvPr/>
          </p:nvGrpSpPr>
          <p:grpSpPr>
            <a:xfrm rot="10800000">
              <a:off x="6287069" y="780197"/>
              <a:ext cx="5436358" cy="1066800"/>
              <a:chOff x="-1352503" y="3232243"/>
              <a:chExt cx="5436358" cy="1066800"/>
            </a:xfrm>
          </p:grpSpPr>
          <p:cxnSp>
            <p:nvCxnSpPr>
              <p:cNvPr id="96" name="Straight Connector 95">
                <a:extLst>
                  <a:ext uri="{FF2B5EF4-FFF2-40B4-BE49-F238E27FC236}">
                    <a16:creationId xmlns:a16="http://schemas.microsoft.com/office/drawing/2014/main" id="{C73CC48A-4A27-1BD3-5C1A-73E5D5370452}"/>
                  </a:ext>
                </a:extLst>
              </p:cNvPr>
              <p:cNvCxnSpPr>
                <a:cxnSpLocks/>
              </p:cNvCxnSpPr>
              <p:nvPr/>
            </p:nvCxnSpPr>
            <p:spPr>
              <a:xfrm rot="10800000" flipV="1">
                <a:off x="2620372" y="3232243"/>
                <a:ext cx="1463483" cy="1066800"/>
              </a:xfrm>
              <a:prstGeom prst="line">
                <a:avLst/>
              </a:prstGeom>
              <a:ln w="31750">
                <a:solidFill>
                  <a:srgbClr val="39ABD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A597594-5C83-F2C2-3E99-5AFF424BE68C}"/>
                  </a:ext>
                </a:extLst>
              </p:cNvPr>
              <p:cNvCxnSpPr>
                <a:cxnSpLocks/>
              </p:cNvCxnSpPr>
              <p:nvPr/>
            </p:nvCxnSpPr>
            <p:spPr>
              <a:xfrm rot="10800000">
                <a:off x="-1352503" y="4296956"/>
                <a:ext cx="3984481" cy="0"/>
              </a:xfrm>
              <a:prstGeom prst="line">
                <a:avLst/>
              </a:prstGeom>
              <a:ln w="31750">
                <a:solidFill>
                  <a:srgbClr val="39ABD1"/>
                </a:solidFill>
              </a:ln>
            </p:spPr>
            <p:style>
              <a:lnRef idx="1">
                <a:schemeClr val="accent1"/>
              </a:lnRef>
              <a:fillRef idx="0">
                <a:schemeClr val="accent1"/>
              </a:fillRef>
              <a:effectRef idx="0">
                <a:schemeClr val="accent1"/>
              </a:effectRef>
              <a:fontRef idx="minor">
                <a:schemeClr val="tx1"/>
              </a:fontRef>
            </p:style>
          </p:cxnSp>
        </p:grpSp>
      </p:grpSp>
      <p:grpSp>
        <p:nvGrpSpPr>
          <p:cNvPr id="98" name="Group 97">
            <a:extLst>
              <a:ext uri="{FF2B5EF4-FFF2-40B4-BE49-F238E27FC236}">
                <a16:creationId xmlns:a16="http://schemas.microsoft.com/office/drawing/2014/main" id="{77FB9F62-BDB2-5011-F339-18AB3B2B54EC}"/>
              </a:ext>
            </a:extLst>
          </p:cNvPr>
          <p:cNvGrpSpPr/>
          <p:nvPr/>
        </p:nvGrpSpPr>
        <p:grpSpPr>
          <a:xfrm>
            <a:off x="8077200" y="2884967"/>
            <a:ext cx="3646227" cy="270164"/>
            <a:chOff x="8077200" y="2884967"/>
            <a:chExt cx="3646227" cy="270164"/>
          </a:xfrm>
          <a:effectLst>
            <a:outerShdw blurRad="50800" dist="38100" dir="5400000" algn="t" rotWithShape="0">
              <a:prstClr val="black">
                <a:alpha val="27000"/>
              </a:prstClr>
            </a:outerShdw>
          </a:effectLst>
        </p:grpSpPr>
        <p:sp>
          <p:nvSpPr>
            <p:cNvPr id="99" name="Oval 98">
              <a:extLst>
                <a:ext uri="{FF2B5EF4-FFF2-40B4-BE49-F238E27FC236}">
                  <a16:creationId xmlns:a16="http://schemas.microsoft.com/office/drawing/2014/main" id="{E5F7FE7E-7A43-9F0B-CBF0-62CA0262AEBD}"/>
                </a:ext>
              </a:extLst>
            </p:cNvPr>
            <p:cNvSpPr/>
            <p:nvPr/>
          </p:nvSpPr>
          <p:spPr>
            <a:xfrm>
              <a:off x="8077200" y="2884967"/>
              <a:ext cx="270164" cy="270164"/>
            </a:xfrm>
            <a:prstGeom prst="ellipse">
              <a:avLst/>
            </a:prstGeom>
            <a:solidFill>
              <a:srgbClr val="B75E5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100" name="Straight Connector 99">
              <a:extLst>
                <a:ext uri="{FF2B5EF4-FFF2-40B4-BE49-F238E27FC236}">
                  <a16:creationId xmlns:a16="http://schemas.microsoft.com/office/drawing/2014/main" id="{81CB46B6-D7AC-0E6B-EE2B-8E2AA04E33F3}"/>
                </a:ext>
              </a:extLst>
            </p:cNvPr>
            <p:cNvCxnSpPr>
              <a:cxnSpLocks/>
            </p:cNvCxnSpPr>
            <p:nvPr/>
          </p:nvCxnSpPr>
          <p:spPr>
            <a:xfrm>
              <a:off x="8207092" y="3022791"/>
              <a:ext cx="3516335" cy="0"/>
            </a:xfrm>
            <a:prstGeom prst="line">
              <a:avLst/>
            </a:prstGeom>
            <a:ln w="31750">
              <a:solidFill>
                <a:srgbClr val="B75E5D"/>
              </a:solidFill>
            </a:ln>
          </p:spPr>
          <p:style>
            <a:lnRef idx="1">
              <a:schemeClr val="accent1"/>
            </a:lnRef>
            <a:fillRef idx="0">
              <a:schemeClr val="accent1"/>
            </a:fillRef>
            <a:effectRef idx="0">
              <a:schemeClr val="accent1"/>
            </a:effectRef>
            <a:fontRef idx="minor">
              <a:schemeClr val="tx1"/>
            </a:fontRef>
          </p:style>
        </p:cxnSp>
      </p:grpSp>
      <p:grpSp>
        <p:nvGrpSpPr>
          <p:cNvPr id="101" name="Group 100">
            <a:extLst>
              <a:ext uri="{FF2B5EF4-FFF2-40B4-BE49-F238E27FC236}">
                <a16:creationId xmlns:a16="http://schemas.microsoft.com/office/drawing/2014/main" id="{929BEC07-F3C9-7E57-C7CC-A9DFA3B65562}"/>
              </a:ext>
            </a:extLst>
          </p:cNvPr>
          <p:cNvGrpSpPr/>
          <p:nvPr/>
        </p:nvGrpSpPr>
        <p:grpSpPr>
          <a:xfrm>
            <a:off x="6481063" y="4547190"/>
            <a:ext cx="5242364" cy="621576"/>
            <a:chOff x="6481063" y="4547190"/>
            <a:chExt cx="5242364" cy="621576"/>
          </a:xfrm>
          <a:effectLst>
            <a:outerShdw blurRad="50800" dist="38100" dir="5400000" algn="t" rotWithShape="0">
              <a:prstClr val="black">
                <a:alpha val="27000"/>
              </a:prstClr>
            </a:outerShdw>
          </a:effectLst>
        </p:grpSpPr>
        <p:sp>
          <p:nvSpPr>
            <p:cNvPr id="102" name="Oval 101">
              <a:extLst>
                <a:ext uri="{FF2B5EF4-FFF2-40B4-BE49-F238E27FC236}">
                  <a16:creationId xmlns:a16="http://schemas.microsoft.com/office/drawing/2014/main" id="{30EA173B-6F42-5853-1914-DF6E15796FA0}"/>
                </a:ext>
              </a:extLst>
            </p:cNvPr>
            <p:cNvSpPr/>
            <p:nvPr/>
          </p:nvSpPr>
          <p:spPr>
            <a:xfrm>
              <a:off x="6481063" y="4547190"/>
              <a:ext cx="270164" cy="270164"/>
            </a:xfrm>
            <a:prstGeom prst="ellipse">
              <a:avLst/>
            </a:prstGeom>
            <a:solidFill>
              <a:srgbClr val="D290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103" name="Group 102">
              <a:extLst>
                <a:ext uri="{FF2B5EF4-FFF2-40B4-BE49-F238E27FC236}">
                  <a16:creationId xmlns:a16="http://schemas.microsoft.com/office/drawing/2014/main" id="{8B66E3B4-9CA5-A9AB-0D96-8D4F84C56828}"/>
                </a:ext>
              </a:extLst>
            </p:cNvPr>
            <p:cNvGrpSpPr/>
            <p:nvPr/>
          </p:nvGrpSpPr>
          <p:grpSpPr>
            <a:xfrm rot="10800000">
              <a:off x="6611112" y="4681728"/>
              <a:ext cx="5112315" cy="487038"/>
              <a:chOff x="-1352503" y="4293589"/>
              <a:chExt cx="5112315" cy="487038"/>
            </a:xfrm>
          </p:grpSpPr>
          <p:cxnSp>
            <p:nvCxnSpPr>
              <p:cNvPr id="104" name="Straight Connector 103">
                <a:extLst>
                  <a:ext uri="{FF2B5EF4-FFF2-40B4-BE49-F238E27FC236}">
                    <a16:creationId xmlns:a16="http://schemas.microsoft.com/office/drawing/2014/main" id="{A25752FF-6CB7-823A-EBBC-473BD3C09EE5}"/>
                  </a:ext>
                </a:extLst>
              </p:cNvPr>
              <p:cNvCxnSpPr>
                <a:cxnSpLocks/>
              </p:cNvCxnSpPr>
              <p:nvPr/>
            </p:nvCxnSpPr>
            <p:spPr>
              <a:xfrm rot="10800000">
                <a:off x="1068107" y="4293589"/>
                <a:ext cx="2691705" cy="487038"/>
              </a:xfrm>
              <a:prstGeom prst="line">
                <a:avLst/>
              </a:prstGeom>
              <a:ln w="31750">
                <a:solidFill>
                  <a:srgbClr val="D29056"/>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24B938E3-25FA-CD4B-7AD2-79E7D9D9C447}"/>
                  </a:ext>
                </a:extLst>
              </p:cNvPr>
              <p:cNvCxnSpPr>
                <a:cxnSpLocks/>
              </p:cNvCxnSpPr>
              <p:nvPr/>
            </p:nvCxnSpPr>
            <p:spPr>
              <a:xfrm rot="10800000">
                <a:off x="-1352503" y="4296956"/>
                <a:ext cx="2433123" cy="0"/>
              </a:xfrm>
              <a:prstGeom prst="line">
                <a:avLst/>
              </a:prstGeom>
              <a:ln w="31750">
                <a:solidFill>
                  <a:srgbClr val="D29056"/>
                </a:solidFill>
              </a:ln>
            </p:spPr>
            <p:style>
              <a:lnRef idx="1">
                <a:schemeClr val="accent1"/>
              </a:lnRef>
              <a:fillRef idx="0">
                <a:schemeClr val="accent1"/>
              </a:fillRef>
              <a:effectRef idx="0">
                <a:schemeClr val="accent1"/>
              </a:effectRef>
              <a:fontRef idx="minor">
                <a:schemeClr val="tx1"/>
              </a:fontRef>
            </p:style>
          </p:cxnSp>
        </p:grpSp>
      </p:grpSp>
      <p:pic>
        <p:nvPicPr>
          <p:cNvPr id="106" name="Picture 105" descr="A picture containing text, clipart, sign&#10;&#10;AI-generated content may be incorrect.">
            <a:extLst>
              <a:ext uri="{FF2B5EF4-FFF2-40B4-BE49-F238E27FC236}">
                <a16:creationId xmlns:a16="http://schemas.microsoft.com/office/drawing/2014/main" id="{937CB17B-1B89-9309-010C-263F4D9F752A}"/>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 uri="{28A0092B-C50C-407E-A947-70E740481C1C}">
                <a14:useLocalDpi xmlns:a14="http://schemas.microsoft.com/office/drawing/2010/main" val="0"/>
              </a:ext>
            </a:extLst>
          </a:blip>
          <a:stretch>
            <a:fillRect/>
          </a:stretch>
        </p:blipFill>
        <p:spPr>
          <a:xfrm>
            <a:off x="8668766" y="2447544"/>
            <a:ext cx="292100" cy="304800"/>
          </a:xfrm>
          <a:prstGeom prst="rect">
            <a:avLst/>
          </a:prstGeom>
        </p:spPr>
      </p:pic>
      <p:pic>
        <p:nvPicPr>
          <p:cNvPr id="107" name="Picture 106" descr="Logo, icon&#10;&#10;AI-generated content may be incorrect.">
            <a:extLst>
              <a:ext uri="{FF2B5EF4-FFF2-40B4-BE49-F238E27FC236}">
                <a16:creationId xmlns:a16="http://schemas.microsoft.com/office/drawing/2014/main" id="{91A70843-B8ED-B9A8-2314-7C359802A233}"/>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6000"/>
                    </a14:imgEffect>
                  </a14:imgLayer>
                </a14:imgProps>
              </a:ext>
              <a:ext uri="{28A0092B-C50C-407E-A947-70E740481C1C}">
                <a14:useLocalDpi xmlns:a14="http://schemas.microsoft.com/office/drawing/2010/main" val="0"/>
              </a:ext>
            </a:extLst>
          </a:blip>
          <a:stretch>
            <a:fillRect/>
          </a:stretch>
        </p:blipFill>
        <p:spPr>
          <a:xfrm>
            <a:off x="5702300" y="515366"/>
            <a:ext cx="787400" cy="292100"/>
          </a:xfrm>
          <a:prstGeom prst="rect">
            <a:avLst/>
          </a:prstGeom>
        </p:spPr>
      </p:pic>
      <p:pic>
        <p:nvPicPr>
          <p:cNvPr id="108" name="Picture 107" descr="Logo, icon&#10;&#10;AI-generated content may be incorrect.">
            <a:extLst>
              <a:ext uri="{FF2B5EF4-FFF2-40B4-BE49-F238E27FC236}">
                <a16:creationId xmlns:a16="http://schemas.microsoft.com/office/drawing/2014/main" id="{02C624EC-DC0C-EB80-5A22-9A5AB6C717BA}"/>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15000"/>
                    </a14:imgEffect>
                  </a14:imgLayer>
                </a14:imgProps>
              </a:ext>
              <a:ext uri="{28A0092B-C50C-407E-A947-70E740481C1C}">
                <a14:useLocalDpi xmlns:a14="http://schemas.microsoft.com/office/drawing/2010/main" val="0"/>
              </a:ext>
            </a:extLst>
          </a:blip>
          <a:stretch>
            <a:fillRect/>
          </a:stretch>
        </p:blipFill>
        <p:spPr>
          <a:xfrm>
            <a:off x="7460996" y="5490972"/>
            <a:ext cx="635000" cy="533400"/>
          </a:xfrm>
          <a:prstGeom prst="rect">
            <a:avLst/>
          </a:prstGeom>
        </p:spPr>
      </p:pic>
      <p:pic>
        <p:nvPicPr>
          <p:cNvPr id="109" name="Picture 108" descr="Icon&#10;&#10;AI-generated content may be incorrect.">
            <a:extLst>
              <a:ext uri="{FF2B5EF4-FFF2-40B4-BE49-F238E27FC236}">
                <a16:creationId xmlns:a16="http://schemas.microsoft.com/office/drawing/2014/main" id="{6634499B-E30E-04CB-7E69-DEF09E30651A}"/>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15000"/>
                    </a14:imgEffect>
                  </a14:imgLayer>
                </a14:imgProps>
              </a:ext>
              <a:ext uri="{28A0092B-C50C-407E-A947-70E740481C1C}">
                <a14:useLocalDpi xmlns:a14="http://schemas.microsoft.com/office/drawing/2010/main" val="0"/>
              </a:ext>
            </a:extLst>
          </a:blip>
          <a:stretch>
            <a:fillRect/>
          </a:stretch>
        </p:blipFill>
        <p:spPr>
          <a:xfrm>
            <a:off x="3977894" y="5341620"/>
            <a:ext cx="749300" cy="685800"/>
          </a:xfrm>
          <a:prstGeom prst="rect">
            <a:avLst/>
          </a:prstGeom>
        </p:spPr>
      </p:pic>
      <p:pic>
        <p:nvPicPr>
          <p:cNvPr id="110" name="Picture 109" descr="Icon&#10;&#10;AI-generated content may be incorrect.">
            <a:extLst>
              <a:ext uri="{FF2B5EF4-FFF2-40B4-BE49-F238E27FC236}">
                <a16:creationId xmlns:a16="http://schemas.microsoft.com/office/drawing/2014/main" id="{11D137C6-F23A-4608-B1CB-C4D584B38DA3}"/>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15000"/>
                    </a14:imgEffect>
                  </a14:imgLayer>
                </a14:imgProps>
              </a:ext>
              <a:ext uri="{28A0092B-C50C-407E-A947-70E740481C1C}">
                <a14:useLocalDpi xmlns:a14="http://schemas.microsoft.com/office/drawing/2010/main" val="0"/>
              </a:ext>
            </a:extLst>
          </a:blip>
          <a:stretch>
            <a:fillRect/>
          </a:stretch>
        </p:blipFill>
        <p:spPr>
          <a:xfrm>
            <a:off x="3228594" y="2187194"/>
            <a:ext cx="419100" cy="825500"/>
          </a:xfrm>
          <a:prstGeom prst="rect">
            <a:avLst/>
          </a:prstGeom>
        </p:spPr>
      </p:pic>
      <p:sp>
        <p:nvSpPr>
          <p:cNvPr id="2" name="TextBox 1">
            <a:extLst>
              <a:ext uri="{FF2B5EF4-FFF2-40B4-BE49-F238E27FC236}">
                <a16:creationId xmlns:a16="http://schemas.microsoft.com/office/drawing/2014/main" id="{45ECFB95-1AA9-0013-6F56-82842B7411AD}"/>
              </a:ext>
            </a:extLst>
          </p:cNvPr>
          <p:cNvSpPr txBox="1"/>
          <p:nvPr/>
        </p:nvSpPr>
        <p:spPr>
          <a:xfrm>
            <a:off x="9225517" y="6441447"/>
            <a:ext cx="2966483" cy="2539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00"/>
                </a:solidFill>
                <a:effectLst/>
                <a:uLnTx/>
                <a:uFillTx/>
                <a:latin typeface="Arial" panose="020B0604020202020204"/>
                <a:ea typeface="+mn-ea"/>
                <a:cs typeface="+mn-cs"/>
              </a:rPr>
              <a:t>*contributing, competitively-selected missions</a:t>
            </a:r>
          </a:p>
        </p:txBody>
      </p:sp>
      <p:sp>
        <p:nvSpPr>
          <p:cNvPr id="3" name="TextBox 2">
            <a:extLst>
              <a:ext uri="{FF2B5EF4-FFF2-40B4-BE49-F238E27FC236}">
                <a16:creationId xmlns:a16="http://schemas.microsoft.com/office/drawing/2014/main" id="{E88A6302-E9F5-96DE-944D-EA612ED533B8}"/>
              </a:ext>
            </a:extLst>
          </p:cNvPr>
          <p:cNvSpPr txBox="1"/>
          <p:nvPr/>
        </p:nvSpPr>
        <p:spPr>
          <a:xfrm>
            <a:off x="9568542" y="1431711"/>
            <a:ext cx="2242159" cy="2285241"/>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INCUS</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err="1">
                <a:ln>
                  <a:noFill/>
                </a:ln>
                <a:solidFill>
                  <a:srgbClr val="FFFF00"/>
                </a:solidFill>
                <a:effectLst/>
                <a:uLnTx/>
                <a:uFillTx/>
                <a:latin typeface="Arial Narrow" panose="020B0604020202020204" pitchFamily="34" charset="0"/>
                <a:ea typeface="+mn-ea"/>
                <a:cs typeface="Arial Narrow" panose="020B0604020202020204" pitchFamily="34" charset="0"/>
              </a:rPr>
              <a:t>PolSIR</a:t>
            </a:r>
            <a:endPar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PMM</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FALCON-Lidar</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FALCON-Radar</a:t>
            </a:r>
          </a:p>
          <a:p>
            <a:pPr marL="0" marR="0" lvl="0" indent="0" algn="r" defTabSz="914400" rtl="0" eaLnBrk="1" fontAlgn="auto" latinLnBrk="0" hangingPunct="1">
              <a:lnSpc>
                <a:spcPts val="1920"/>
              </a:lnSpc>
              <a:spcBef>
                <a:spcPts val="0"/>
              </a:spcBef>
              <a:spcAft>
                <a:spcPts val="0"/>
              </a:spcAft>
              <a:buClrTx/>
              <a:buSzTx/>
              <a:buFontTx/>
              <a:buNone/>
              <a:tabLst/>
              <a:defRPr/>
            </a:pPr>
            <a:r>
              <a:rPr lang="en-US" sz="1600">
                <a:solidFill>
                  <a:srgbClr val="FFFFFF">
                    <a:lumMod val="95000"/>
                  </a:srgbClr>
                </a:solidFill>
                <a:latin typeface="Arial Narrow" panose="020B0604020202020204" pitchFamily="34" charset="0"/>
                <a:cs typeface="Arial Narrow" panose="020B0604020202020204" pitchFamily="34" charset="0"/>
              </a:rPr>
              <a:t>Commercial Radiometry</a:t>
            </a: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p:txBody>
      </p:sp>
    </p:spTree>
    <p:extLst>
      <p:ext uri="{BB962C8B-B14F-4D97-AF65-F5344CB8AC3E}">
        <p14:creationId xmlns:p14="http://schemas.microsoft.com/office/powerpoint/2010/main" val="1198251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F24C52-9DA7-F658-B134-11D11C719DA0}"/>
              </a:ext>
            </a:extLst>
          </p:cNvPr>
          <p:cNvSpPr>
            <a:spLocks noGrp="1"/>
          </p:cNvSpPr>
          <p:nvPr>
            <p:ph type="body" sz="quarter" idx="12"/>
          </p:nvPr>
        </p:nvSpPr>
        <p:spPr/>
        <p:txBody>
          <a:bodyPr/>
          <a:lstStyle/>
          <a:p>
            <a:r>
              <a:rPr lang="en-US"/>
              <a:t>Earth Science Flight Program</a:t>
            </a:r>
          </a:p>
          <a:p>
            <a:endParaRPr lang="en-US"/>
          </a:p>
          <a:p>
            <a:endParaRPr lang="en-US"/>
          </a:p>
        </p:txBody>
      </p:sp>
      <p:sp>
        <p:nvSpPr>
          <p:cNvPr id="7" name="Text Placeholder 6">
            <a:extLst>
              <a:ext uri="{FF2B5EF4-FFF2-40B4-BE49-F238E27FC236}">
                <a16:creationId xmlns:a16="http://schemas.microsoft.com/office/drawing/2014/main" id="{FA82B034-AF3A-100B-F22D-43B72919A6E8}"/>
              </a:ext>
            </a:extLst>
          </p:cNvPr>
          <p:cNvSpPr>
            <a:spLocks noGrp="1"/>
          </p:cNvSpPr>
          <p:nvPr>
            <p:ph type="body" sz="quarter" idx="15"/>
          </p:nvPr>
        </p:nvSpPr>
        <p:spPr>
          <a:xfrm>
            <a:off x="902701" y="3466198"/>
            <a:ext cx="3534445" cy="328610"/>
          </a:xfrm>
        </p:spPr>
        <p:txBody>
          <a:bodyPr/>
          <a:lstStyle/>
          <a:p>
            <a:r>
              <a:rPr lang="en-US"/>
              <a:t>FALCON-Radar (JPL) </a:t>
            </a:r>
          </a:p>
          <a:p>
            <a:endParaRPr lang="en-US"/>
          </a:p>
        </p:txBody>
      </p:sp>
      <p:sp>
        <p:nvSpPr>
          <p:cNvPr id="8" name="Text Placeholder 7">
            <a:extLst>
              <a:ext uri="{FF2B5EF4-FFF2-40B4-BE49-F238E27FC236}">
                <a16:creationId xmlns:a16="http://schemas.microsoft.com/office/drawing/2014/main" id="{6EDB1105-A5D2-787E-F60C-3775CE13C8C5}"/>
              </a:ext>
            </a:extLst>
          </p:cNvPr>
          <p:cNvSpPr>
            <a:spLocks noGrp="1"/>
          </p:cNvSpPr>
          <p:nvPr>
            <p:ph type="body" sz="quarter" idx="30"/>
          </p:nvPr>
        </p:nvSpPr>
        <p:spPr>
          <a:xfrm>
            <a:off x="907635" y="3768227"/>
            <a:ext cx="4430483" cy="796041"/>
          </a:xfrm>
        </p:spPr>
        <p:txBody>
          <a:bodyPr vert="horz" lIns="91440" tIns="45720" rIns="91440" bIns="45720" rtlCol="0" anchor="t">
            <a:noAutofit/>
          </a:bodyPr>
          <a:lstStyle/>
          <a:p>
            <a:r>
              <a:rPr lang="en-US" sz="1800">
                <a:latin typeface="Arial"/>
                <a:cs typeface="Arial"/>
              </a:rPr>
              <a:t>Cloud profiles to improve understanding of severe weather drivers.</a:t>
            </a:r>
          </a:p>
          <a:p>
            <a:endParaRPr lang="en-US" sz="1800"/>
          </a:p>
        </p:txBody>
      </p:sp>
      <p:sp>
        <p:nvSpPr>
          <p:cNvPr id="10" name="Text Placeholder 9">
            <a:extLst>
              <a:ext uri="{FF2B5EF4-FFF2-40B4-BE49-F238E27FC236}">
                <a16:creationId xmlns:a16="http://schemas.microsoft.com/office/drawing/2014/main" id="{676A7CBE-2A2F-AC6A-90C3-4A135F08E572}"/>
              </a:ext>
            </a:extLst>
          </p:cNvPr>
          <p:cNvSpPr>
            <a:spLocks noGrp="1"/>
          </p:cNvSpPr>
          <p:nvPr>
            <p:ph type="body" sz="quarter" idx="36"/>
          </p:nvPr>
        </p:nvSpPr>
        <p:spPr>
          <a:xfrm rot="16200000">
            <a:off x="5041632" y="5209215"/>
            <a:ext cx="1845268" cy="360974"/>
          </a:xfrm>
        </p:spPr>
        <p:txBody>
          <a:bodyPr/>
          <a:lstStyle/>
          <a:p>
            <a:r>
              <a:rPr lang="en-US"/>
              <a:t>Profiles</a:t>
            </a:r>
          </a:p>
          <a:p>
            <a:endParaRPr lang="en-US"/>
          </a:p>
        </p:txBody>
      </p:sp>
      <p:sp>
        <p:nvSpPr>
          <p:cNvPr id="11" name="Text Placeholder 10">
            <a:extLst>
              <a:ext uri="{FF2B5EF4-FFF2-40B4-BE49-F238E27FC236}">
                <a16:creationId xmlns:a16="http://schemas.microsoft.com/office/drawing/2014/main" id="{40500D47-82B5-CFE4-C7AE-EC8D19E681A3}"/>
              </a:ext>
            </a:extLst>
          </p:cNvPr>
          <p:cNvSpPr>
            <a:spLocks noGrp="1"/>
          </p:cNvSpPr>
          <p:nvPr>
            <p:ph type="body" sz="quarter" idx="37"/>
          </p:nvPr>
        </p:nvSpPr>
        <p:spPr>
          <a:xfrm rot="16200000">
            <a:off x="6925424" y="4997363"/>
            <a:ext cx="2268973" cy="360974"/>
          </a:xfrm>
        </p:spPr>
        <p:txBody>
          <a:bodyPr/>
          <a:lstStyle/>
          <a:p>
            <a:r>
              <a:rPr lang="en-US"/>
              <a:t>Structure</a:t>
            </a:r>
          </a:p>
          <a:p>
            <a:endParaRPr lang="en-US"/>
          </a:p>
        </p:txBody>
      </p:sp>
      <p:sp>
        <p:nvSpPr>
          <p:cNvPr id="12" name="Text Placeholder 11">
            <a:extLst>
              <a:ext uri="{FF2B5EF4-FFF2-40B4-BE49-F238E27FC236}">
                <a16:creationId xmlns:a16="http://schemas.microsoft.com/office/drawing/2014/main" id="{72E4DC12-32D7-A3DF-FD6D-811BF382A7DF}"/>
              </a:ext>
            </a:extLst>
          </p:cNvPr>
          <p:cNvSpPr>
            <a:spLocks noGrp="1"/>
          </p:cNvSpPr>
          <p:nvPr>
            <p:ph type="body" sz="quarter" idx="38"/>
          </p:nvPr>
        </p:nvSpPr>
        <p:spPr>
          <a:xfrm rot="16200000">
            <a:off x="8769673" y="4768763"/>
            <a:ext cx="2726173" cy="360974"/>
          </a:xfrm>
        </p:spPr>
        <p:txBody>
          <a:bodyPr/>
          <a:lstStyle/>
          <a:p>
            <a:r>
              <a:rPr lang="en-US"/>
              <a:t>Composition</a:t>
            </a:r>
          </a:p>
          <a:p>
            <a:endParaRPr lang="en-US"/>
          </a:p>
        </p:txBody>
      </p:sp>
      <p:sp>
        <p:nvSpPr>
          <p:cNvPr id="13" name="Text Placeholder 12">
            <a:extLst>
              <a:ext uri="{FF2B5EF4-FFF2-40B4-BE49-F238E27FC236}">
                <a16:creationId xmlns:a16="http://schemas.microsoft.com/office/drawing/2014/main" id="{92253774-A8F5-6147-B95C-70E4680CC030}"/>
              </a:ext>
            </a:extLst>
          </p:cNvPr>
          <p:cNvSpPr>
            <a:spLocks noGrp="1"/>
          </p:cNvSpPr>
          <p:nvPr>
            <p:ph type="body" sz="quarter" idx="26"/>
          </p:nvPr>
        </p:nvSpPr>
        <p:spPr>
          <a:xfrm>
            <a:off x="801755" y="346641"/>
            <a:ext cx="6112439" cy="469879"/>
          </a:xfrm>
        </p:spPr>
        <p:txBody>
          <a:bodyPr/>
          <a:lstStyle/>
          <a:p>
            <a:r>
              <a:rPr lang="en-US"/>
              <a:t>Fleet for the Atmosphere Linking Commercial Observations with NASA </a:t>
            </a:r>
          </a:p>
        </p:txBody>
      </p:sp>
      <p:sp>
        <p:nvSpPr>
          <p:cNvPr id="14" name="Text Placeholder 13">
            <a:extLst>
              <a:ext uri="{FF2B5EF4-FFF2-40B4-BE49-F238E27FC236}">
                <a16:creationId xmlns:a16="http://schemas.microsoft.com/office/drawing/2014/main" id="{2DB2F5B4-5D52-8E34-0A4E-1280B65D9D59}"/>
              </a:ext>
            </a:extLst>
          </p:cNvPr>
          <p:cNvSpPr>
            <a:spLocks noGrp="1"/>
          </p:cNvSpPr>
          <p:nvPr>
            <p:ph type="body" sz="quarter" idx="27"/>
          </p:nvPr>
        </p:nvSpPr>
        <p:spPr>
          <a:xfrm>
            <a:off x="801756" y="1106219"/>
            <a:ext cx="2763377" cy="331304"/>
          </a:xfrm>
        </p:spPr>
        <p:txBody>
          <a:bodyPr/>
          <a:lstStyle/>
          <a:p>
            <a:r>
              <a:rPr lang="en-US"/>
              <a:t>FALCON</a:t>
            </a:r>
          </a:p>
        </p:txBody>
      </p:sp>
      <p:sp>
        <p:nvSpPr>
          <p:cNvPr id="21" name="Text Placeholder 6">
            <a:extLst>
              <a:ext uri="{FF2B5EF4-FFF2-40B4-BE49-F238E27FC236}">
                <a16:creationId xmlns:a16="http://schemas.microsoft.com/office/drawing/2014/main" id="{934B5F26-D060-068A-E546-35B4345E31DB}"/>
              </a:ext>
            </a:extLst>
          </p:cNvPr>
          <p:cNvSpPr txBox="1">
            <a:spLocks/>
          </p:cNvSpPr>
          <p:nvPr/>
        </p:nvSpPr>
        <p:spPr>
          <a:xfrm>
            <a:off x="902701" y="5453340"/>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Joining the FALCON fleet</a:t>
            </a:r>
          </a:p>
          <a:p>
            <a:endParaRPr lang="en-US"/>
          </a:p>
        </p:txBody>
      </p:sp>
      <p:sp>
        <p:nvSpPr>
          <p:cNvPr id="22" name="Text Placeholder 7">
            <a:extLst>
              <a:ext uri="{FF2B5EF4-FFF2-40B4-BE49-F238E27FC236}">
                <a16:creationId xmlns:a16="http://schemas.microsoft.com/office/drawing/2014/main" id="{71D3A921-3F56-6983-A1E7-2689C5B0D43F}"/>
              </a:ext>
            </a:extLst>
          </p:cNvPr>
          <p:cNvSpPr txBox="1">
            <a:spLocks/>
          </p:cNvSpPr>
          <p:nvPr/>
        </p:nvSpPr>
        <p:spPr>
          <a:xfrm>
            <a:off x="907636" y="5799299"/>
            <a:ext cx="4309664" cy="796041"/>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285750">
              <a:spcBef>
                <a:spcPts val="600"/>
              </a:spcBef>
              <a:buFont typeface="Arial" panose="020B0604020202020204" pitchFamily="34" charset="0"/>
              <a:buChar char="•"/>
            </a:pPr>
            <a:r>
              <a:rPr lang="en-US" sz="1800">
                <a:latin typeface="Arial"/>
                <a:cs typeface="Arial"/>
              </a:rPr>
              <a:t>INCUS (CSU/JPL)</a:t>
            </a:r>
          </a:p>
          <a:p>
            <a:pPr marL="514350" indent="-285750">
              <a:spcBef>
                <a:spcPts val="600"/>
              </a:spcBef>
              <a:buFont typeface="Arial" panose="020B0604020202020204" pitchFamily="34" charset="0"/>
              <a:buChar char="•"/>
            </a:pPr>
            <a:r>
              <a:rPr lang="en-US" sz="1800" err="1">
                <a:latin typeface="Arial"/>
                <a:cs typeface="Arial"/>
              </a:rPr>
              <a:t>PolSIR</a:t>
            </a:r>
            <a:r>
              <a:rPr lang="en-US" sz="1800">
                <a:latin typeface="Arial"/>
                <a:cs typeface="Arial"/>
              </a:rPr>
              <a:t> (Vanderbilt/GSFC)</a:t>
            </a:r>
          </a:p>
          <a:p>
            <a:pPr marL="514350" indent="-285750">
              <a:spcBef>
                <a:spcPts val="600"/>
              </a:spcBef>
              <a:buFont typeface="Arial" panose="020B0604020202020204" pitchFamily="34" charset="0"/>
              <a:buChar char="•"/>
            </a:pPr>
            <a:r>
              <a:rPr lang="en-US" sz="1800">
                <a:latin typeface="Arial"/>
                <a:cs typeface="Arial"/>
              </a:rPr>
              <a:t>STRIVE (UW/GSFC)</a:t>
            </a:r>
          </a:p>
          <a:p>
            <a:endParaRPr lang="en-US" sz="1800"/>
          </a:p>
        </p:txBody>
      </p:sp>
      <p:sp>
        <p:nvSpPr>
          <p:cNvPr id="3" name="Text Placeholder 6">
            <a:extLst>
              <a:ext uri="{FF2B5EF4-FFF2-40B4-BE49-F238E27FC236}">
                <a16:creationId xmlns:a16="http://schemas.microsoft.com/office/drawing/2014/main" id="{2B96A227-4DAA-EE47-D68B-EC6372DB6B73}"/>
              </a:ext>
            </a:extLst>
          </p:cNvPr>
          <p:cNvSpPr txBox="1">
            <a:spLocks/>
          </p:cNvSpPr>
          <p:nvPr/>
        </p:nvSpPr>
        <p:spPr>
          <a:xfrm>
            <a:off x="902701" y="1698486"/>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PMM (JAXA/GSFC) </a:t>
            </a:r>
          </a:p>
          <a:p>
            <a:endParaRPr lang="en-US"/>
          </a:p>
        </p:txBody>
      </p:sp>
      <p:sp>
        <p:nvSpPr>
          <p:cNvPr id="4" name="Text Placeholder 7">
            <a:extLst>
              <a:ext uri="{FF2B5EF4-FFF2-40B4-BE49-F238E27FC236}">
                <a16:creationId xmlns:a16="http://schemas.microsoft.com/office/drawing/2014/main" id="{5D4209FB-1982-D862-68A7-B8F09EA1AB79}"/>
              </a:ext>
            </a:extLst>
          </p:cNvPr>
          <p:cNvSpPr txBox="1">
            <a:spLocks/>
          </p:cNvSpPr>
          <p:nvPr/>
        </p:nvSpPr>
        <p:spPr>
          <a:xfrm>
            <a:off x="907636" y="2756666"/>
            <a:ext cx="4309664" cy="583630"/>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Atmospheric structure and composition measurements</a:t>
            </a:r>
            <a:endParaRPr lang="en-US" sz="1800"/>
          </a:p>
        </p:txBody>
      </p:sp>
      <p:sp>
        <p:nvSpPr>
          <p:cNvPr id="5" name="Text Placeholder 6">
            <a:extLst>
              <a:ext uri="{FF2B5EF4-FFF2-40B4-BE49-F238E27FC236}">
                <a16:creationId xmlns:a16="http://schemas.microsoft.com/office/drawing/2014/main" id="{86DC2524-FBC0-1757-00E9-97CBBB2A202E}"/>
              </a:ext>
            </a:extLst>
          </p:cNvPr>
          <p:cNvSpPr txBox="1">
            <a:spLocks/>
          </p:cNvSpPr>
          <p:nvPr/>
        </p:nvSpPr>
        <p:spPr>
          <a:xfrm>
            <a:off x="902701" y="2445560"/>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FALCON-Lidar (GSFC/</a:t>
            </a:r>
            <a:r>
              <a:rPr lang="en-US" err="1"/>
              <a:t>LaRC</a:t>
            </a:r>
            <a:r>
              <a:rPr lang="en-US"/>
              <a:t>) </a:t>
            </a:r>
          </a:p>
          <a:p>
            <a:endParaRPr lang="en-US"/>
          </a:p>
        </p:txBody>
      </p:sp>
      <p:sp>
        <p:nvSpPr>
          <p:cNvPr id="18" name="Text Placeholder 7">
            <a:extLst>
              <a:ext uri="{FF2B5EF4-FFF2-40B4-BE49-F238E27FC236}">
                <a16:creationId xmlns:a16="http://schemas.microsoft.com/office/drawing/2014/main" id="{BD57BE5E-0111-A872-C0ED-FCFEA0E22D8D}"/>
              </a:ext>
            </a:extLst>
          </p:cNvPr>
          <p:cNvSpPr txBox="1">
            <a:spLocks/>
          </p:cNvSpPr>
          <p:nvPr/>
        </p:nvSpPr>
        <p:spPr>
          <a:xfrm>
            <a:off x="907635" y="1978820"/>
            <a:ext cx="4035841" cy="583630"/>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Precipitation profiles</a:t>
            </a:r>
            <a:endParaRPr lang="en-US" sz="1800"/>
          </a:p>
        </p:txBody>
      </p:sp>
      <p:sp>
        <p:nvSpPr>
          <p:cNvPr id="19" name="Text Placeholder 6">
            <a:extLst>
              <a:ext uri="{FF2B5EF4-FFF2-40B4-BE49-F238E27FC236}">
                <a16:creationId xmlns:a16="http://schemas.microsoft.com/office/drawing/2014/main" id="{E17BEB41-B463-FE80-AFC2-B5306D5CC435}"/>
              </a:ext>
            </a:extLst>
          </p:cNvPr>
          <p:cNvSpPr txBox="1">
            <a:spLocks/>
          </p:cNvSpPr>
          <p:nvPr/>
        </p:nvSpPr>
        <p:spPr>
          <a:xfrm>
            <a:off x="898526" y="4432790"/>
            <a:ext cx="4421704" cy="328610"/>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Arial"/>
                <a:cs typeface="Arial"/>
              </a:rPr>
              <a:t>FALCON-Radiometry (Commercial) </a:t>
            </a:r>
          </a:p>
          <a:p>
            <a:endParaRPr lang="en-US"/>
          </a:p>
        </p:txBody>
      </p:sp>
      <p:sp>
        <p:nvSpPr>
          <p:cNvPr id="23" name="Text Placeholder 7">
            <a:extLst>
              <a:ext uri="{FF2B5EF4-FFF2-40B4-BE49-F238E27FC236}">
                <a16:creationId xmlns:a16="http://schemas.microsoft.com/office/drawing/2014/main" id="{25361C3F-ECFF-EC01-BCD3-56CCB3EA7179}"/>
              </a:ext>
            </a:extLst>
          </p:cNvPr>
          <p:cNvSpPr txBox="1">
            <a:spLocks/>
          </p:cNvSpPr>
          <p:nvPr/>
        </p:nvSpPr>
        <p:spPr>
          <a:xfrm>
            <a:off x="903460" y="4682627"/>
            <a:ext cx="4430483" cy="796041"/>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RFI Released 3/24/2026 for contribution options</a:t>
            </a:r>
            <a:endParaRPr lang="en-US"/>
          </a:p>
          <a:p>
            <a:endParaRPr lang="en-US" sz="1800"/>
          </a:p>
        </p:txBody>
      </p:sp>
      <p:pic>
        <p:nvPicPr>
          <p:cNvPr id="6" name="Picture 5">
            <a:extLst>
              <a:ext uri="{FF2B5EF4-FFF2-40B4-BE49-F238E27FC236}">
                <a16:creationId xmlns:a16="http://schemas.microsoft.com/office/drawing/2014/main" id="{0E48B8C0-C964-AA28-2297-6C7D340118FA}"/>
              </a:ext>
            </a:extLst>
          </p:cNvPr>
          <p:cNvPicPr>
            <a:picLocks noChangeAspect="1"/>
          </p:cNvPicPr>
          <p:nvPr/>
        </p:nvPicPr>
        <p:blipFill>
          <a:blip r:embed="rId3"/>
          <a:stretch>
            <a:fillRect/>
          </a:stretch>
        </p:blipFill>
        <p:spPr>
          <a:xfrm>
            <a:off x="6242805" y="1464560"/>
            <a:ext cx="1335140" cy="5395428"/>
          </a:xfrm>
          <a:prstGeom prst="rect">
            <a:avLst/>
          </a:prstGeom>
        </p:spPr>
      </p:pic>
      <p:pic>
        <p:nvPicPr>
          <p:cNvPr id="9" name="Picture 8">
            <a:extLst>
              <a:ext uri="{FF2B5EF4-FFF2-40B4-BE49-F238E27FC236}">
                <a16:creationId xmlns:a16="http://schemas.microsoft.com/office/drawing/2014/main" id="{5898306F-50C3-BC0F-9B26-5B74B4777FCB}"/>
              </a:ext>
            </a:extLst>
          </p:cNvPr>
          <p:cNvPicPr>
            <a:picLocks noChangeAspect="1"/>
          </p:cNvPicPr>
          <p:nvPr/>
        </p:nvPicPr>
        <p:blipFill>
          <a:blip r:embed="rId4"/>
          <a:stretch>
            <a:fillRect/>
          </a:stretch>
        </p:blipFill>
        <p:spPr>
          <a:xfrm>
            <a:off x="8479235" y="1473615"/>
            <a:ext cx="1329043" cy="5395428"/>
          </a:xfrm>
          <a:prstGeom prst="rect">
            <a:avLst/>
          </a:prstGeom>
        </p:spPr>
      </p:pic>
      <p:pic>
        <p:nvPicPr>
          <p:cNvPr id="15" name="Picture 14">
            <a:extLst>
              <a:ext uri="{FF2B5EF4-FFF2-40B4-BE49-F238E27FC236}">
                <a16:creationId xmlns:a16="http://schemas.microsoft.com/office/drawing/2014/main" id="{052C9987-4F5A-1750-8626-A9A09431967E}"/>
              </a:ext>
            </a:extLst>
          </p:cNvPr>
          <p:cNvPicPr>
            <a:picLocks noChangeAspect="1"/>
          </p:cNvPicPr>
          <p:nvPr/>
        </p:nvPicPr>
        <p:blipFill>
          <a:blip r:embed="rId5"/>
          <a:stretch>
            <a:fillRect/>
          </a:stretch>
        </p:blipFill>
        <p:spPr>
          <a:xfrm>
            <a:off x="10667670" y="1473615"/>
            <a:ext cx="1335140" cy="5395428"/>
          </a:xfrm>
          <a:prstGeom prst="rect">
            <a:avLst/>
          </a:prstGeom>
        </p:spPr>
      </p:pic>
    </p:spTree>
    <p:extLst>
      <p:ext uri="{BB962C8B-B14F-4D97-AF65-F5344CB8AC3E}">
        <p14:creationId xmlns:p14="http://schemas.microsoft.com/office/powerpoint/2010/main" val="2116883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12EBDB7-A3B6-7115-DA4C-ED5EF9FF669E}"/>
              </a:ext>
            </a:extLst>
          </p:cNvPr>
          <p:cNvSpPr>
            <a:spLocks noGrp="1"/>
          </p:cNvSpPr>
          <p:nvPr>
            <p:ph type="body" sz="quarter" idx="12"/>
          </p:nvPr>
        </p:nvSpPr>
        <p:spPr/>
        <p:txBody>
          <a:bodyPr/>
          <a:lstStyle/>
          <a:p>
            <a:r>
              <a:rPr lang="en-US"/>
              <a:t>Earth Science Flight Program</a:t>
            </a:r>
          </a:p>
          <a:p>
            <a:endParaRPr lang="en-US"/>
          </a:p>
        </p:txBody>
      </p:sp>
      <p:sp>
        <p:nvSpPr>
          <p:cNvPr id="7" name="Text Placeholder 6">
            <a:extLst>
              <a:ext uri="{FF2B5EF4-FFF2-40B4-BE49-F238E27FC236}">
                <a16:creationId xmlns:a16="http://schemas.microsoft.com/office/drawing/2014/main" id="{34481217-5EF2-DB74-78DD-17ABDB9F3D87}"/>
              </a:ext>
            </a:extLst>
          </p:cNvPr>
          <p:cNvSpPr>
            <a:spLocks noGrp="1"/>
          </p:cNvSpPr>
          <p:nvPr>
            <p:ph type="body" sz="quarter" idx="29"/>
          </p:nvPr>
        </p:nvSpPr>
        <p:spPr>
          <a:xfrm>
            <a:off x="798781" y="1042631"/>
            <a:ext cx="7004045" cy="236951"/>
          </a:xfrm>
        </p:spPr>
        <p:txBody>
          <a:bodyPr vert="horz" lIns="91440" tIns="45720" rIns="91440" bIns="45720" rtlCol="0" anchor="t">
            <a:noAutofit/>
          </a:bodyPr>
          <a:lstStyle/>
          <a:p>
            <a:r>
              <a:rPr lang="en-US" sz="1600"/>
              <a:t>Directed Explorer Class Missions</a:t>
            </a:r>
          </a:p>
        </p:txBody>
      </p:sp>
      <p:sp>
        <p:nvSpPr>
          <p:cNvPr id="8" name="Text Placeholder 7">
            <a:extLst>
              <a:ext uri="{FF2B5EF4-FFF2-40B4-BE49-F238E27FC236}">
                <a16:creationId xmlns:a16="http://schemas.microsoft.com/office/drawing/2014/main" id="{6F07AC30-CE36-60B0-FB49-AAD3283CE12E}"/>
              </a:ext>
            </a:extLst>
          </p:cNvPr>
          <p:cNvSpPr>
            <a:spLocks noGrp="1"/>
          </p:cNvSpPr>
          <p:nvPr>
            <p:ph type="body" sz="quarter" idx="15"/>
          </p:nvPr>
        </p:nvSpPr>
        <p:spPr>
          <a:xfrm>
            <a:off x="955356" y="1731254"/>
            <a:ext cx="4342265" cy="353291"/>
          </a:xfrm>
        </p:spPr>
        <p:txBody>
          <a:bodyPr/>
          <a:lstStyle/>
          <a:p>
            <a:r>
              <a:rPr lang="en-US"/>
              <a:t>EAGLE-VSWIR (JPL)</a:t>
            </a:r>
          </a:p>
          <a:p>
            <a:endParaRPr lang="en-US"/>
          </a:p>
        </p:txBody>
      </p:sp>
      <p:sp>
        <p:nvSpPr>
          <p:cNvPr id="11" name="Text Placeholder 10">
            <a:extLst>
              <a:ext uri="{FF2B5EF4-FFF2-40B4-BE49-F238E27FC236}">
                <a16:creationId xmlns:a16="http://schemas.microsoft.com/office/drawing/2014/main" id="{5CAFA3FE-B2E0-5A29-BC75-E5C2FD85FC65}"/>
              </a:ext>
            </a:extLst>
          </p:cNvPr>
          <p:cNvSpPr>
            <a:spLocks noGrp="1"/>
          </p:cNvSpPr>
          <p:nvPr>
            <p:ph type="body" sz="quarter" idx="26"/>
          </p:nvPr>
        </p:nvSpPr>
        <p:spPr>
          <a:xfrm>
            <a:off x="801756" y="336203"/>
            <a:ext cx="7577134" cy="331304"/>
          </a:xfrm>
        </p:spPr>
        <p:txBody>
          <a:bodyPr/>
          <a:lstStyle/>
          <a:p>
            <a:r>
              <a:rPr lang="en-US" sz="2400"/>
              <a:t>Explorer for Artemis Geology Lunar and Earth</a:t>
            </a:r>
          </a:p>
          <a:p>
            <a:endParaRPr lang="en-US"/>
          </a:p>
        </p:txBody>
      </p:sp>
      <p:sp>
        <p:nvSpPr>
          <p:cNvPr id="12" name="Text Placeholder 11">
            <a:extLst>
              <a:ext uri="{FF2B5EF4-FFF2-40B4-BE49-F238E27FC236}">
                <a16:creationId xmlns:a16="http://schemas.microsoft.com/office/drawing/2014/main" id="{5844BA3D-D57C-03E9-4EF0-26272E02AA17}"/>
              </a:ext>
            </a:extLst>
          </p:cNvPr>
          <p:cNvSpPr>
            <a:spLocks noGrp="1"/>
          </p:cNvSpPr>
          <p:nvPr>
            <p:ph type="body" sz="quarter" idx="27"/>
          </p:nvPr>
        </p:nvSpPr>
        <p:spPr/>
        <p:txBody>
          <a:bodyPr/>
          <a:lstStyle/>
          <a:p>
            <a:r>
              <a:rPr lang="en-US"/>
              <a:t>EAGLE</a:t>
            </a:r>
          </a:p>
          <a:p>
            <a:endParaRPr lang="en-US"/>
          </a:p>
        </p:txBody>
      </p:sp>
      <p:sp>
        <p:nvSpPr>
          <p:cNvPr id="13" name="Text Placeholder 12">
            <a:extLst>
              <a:ext uri="{FF2B5EF4-FFF2-40B4-BE49-F238E27FC236}">
                <a16:creationId xmlns:a16="http://schemas.microsoft.com/office/drawing/2014/main" id="{43E7A95C-515B-8BBA-41F2-4534D9B969E4}"/>
              </a:ext>
            </a:extLst>
          </p:cNvPr>
          <p:cNvSpPr txBox="1">
            <a:spLocks noGrp="1"/>
          </p:cNvSpPr>
          <p:nvPr>
            <p:ph type="body" sz="quarter" idx="30"/>
          </p:nvPr>
        </p:nvSpPr>
        <p:spPr>
          <a:xfrm>
            <a:off x="955356" y="2081939"/>
            <a:ext cx="4637368" cy="1785617"/>
          </a:xfrm>
          <a:prstGeom prst="rect">
            <a:avLst/>
          </a:prstGeom>
          <a:noFill/>
        </p:spPr>
        <p:txBody>
          <a:bodyPr wrap="square">
            <a:spAutoFit/>
          </a:bodyPr>
          <a:lstStyle/>
          <a:p>
            <a:pPr marL="285750" lvl="2" indent="-285750">
              <a:spcBef>
                <a:spcPts val="1600"/>
              </a:spcBef>
              <a:buFont typeface="Arial" panose="020B0604020202020204" pitchFamily="34" charset="0"/>
              <a:buChar char="•"/>
            </a:pPr>
            <a:r>
              <a:rPr lang="en-US" sz="1800">
                <a:solidFill>
                  <a:schemeClr val="bg1"/>
                </a:solidFill>
              </a:rPr>
              <a:t>Best-in-class imaging spectrometer</a:t>
            </a:r>
          </a:p>
          <a:p>
            <a:pPr marL="285750" lvl="2" indent="-285750">
              <a:spcBef>
                <a:spcPts val="1600"/>
              </a:spcBef>
              <a:buFont typeface="Arial" panose="020B0604020202020204" pitchFamily="34" charset="0"/>
              <a:buChar char="•"/>
            </a:pPr>
            <a:r>
              <a:rPr lang="en-US" sz="1800">
                <a:solidFill>
                  <a:schemeClr val="bg1"/>
                </a:solidFill>
              </a:rPr>
              <a:t>Versatile technology that also supports lunar and Mars missions</a:t>
            </a:r>
          </a:p>
          <a:p>
            <a:pPr marL="285750" lvl="2" indent="-285750">
              <a:spcBef>
                <a:spcPts val="1600"/>
              </a:spcBef>
              <a:buFont typeface="Arial" panose="020B0604020202020204" pitchFamily="34" charset="0"/>
              <a:buChar char="•"/>
            </a:pPr>
            <a:r>
              <a:rPr lang="en-US" sz="1800"/>
              <a:t>36-month schedule cap, $310M cost cap</a:t>
            </a:r>
            <a:endParaRPr lang="en-US" sz="1800">
              <a:solidFill>
                <a:schemeClr val="bg1"/>
              </a:solidFill>
            </a:endParaRPr>
          </a:p>
          <a:p>
            <a:pPr marL="0" lvl="2"/>
            <a:endParaRPr lang="en-US" sz="1600">
              <a:solidFill>
                <a:schemeClr val="bg1"/>
              </a:solidFill>
            </a:endParaRPr>
          </a:p>
        </p:txBody>
      </p:sp>
      <p:sp>
        <p:nvSpPr>
          <p:cNvPr id="14" name="TextBox 13">
            <a:extLst>
              <a:ext uri="{FF2B5EF4-FFF2-40B4-BE49-F238E27FC236}">
                <a16:creationId xmlns:a16="http://schemas.microsoft.com/office/drawing/2014/main" id="{D4CB800E-838B-4ED8-6C98-400D0B59C424}"/>
              </a:ext>
            </a:extLst>
          </p:cNvPr>
          <p:cNvSpPr txBox="1"/>
          <p:nvPr/>
        </p:nvSpPr>
        <p:spPr>
          <a:xfrm>
            <a:off x="1026978" y="4078491"/>
            <a:ext cx="4944054" cy="2646878"/>
          </a:xfrm>
          <a:prstGeom prst="rect">
            <a:avLst/>
          </a:prstGeom>
          <a:noFill/>
        </p:spPr>
        <p:txBody>
          <a:bodyPr wrap="square" rtlCol="0">
            <a:spAutoFit/>
          </a:bodyPr>
          <a:lstStyle/>
          <a:p>
            <a:pPr marL="285750" lvl="2" indent="-285750">
              <a:spcBef>
                <a:spcPts val="1600"/>
              </a:spcBef>
              <a:buFont typeface="Arial" panose="020B0604020202020204" pitchFamily="34" charset="0"/>
              <a:buChar char="•"/>
            </a:pPr>
            <a:r>
              <a:rPr lang="en-US">
                <a:solidFill>
                  <a:schemeClr val="bg1"/>
                </a:solidFill>
              </a:rPr>
              <a:t>Instrument redesign study to reduce cost </a:t>
            </a:r>
          </a:p>
          <a:p>
            <a:pPr marL="285750" lvl="2" indent="-285750">
              <a:spcBef>
                <a:spcPts val="1600"/>
              </a:spcBef>
              <a:buFont typeface="Arial" panose="020B0604020202020204" pitchFamily="34" charset="0"/>
              <a:buChar char="•"/>
            </a:pPr>
            <a:r>
              <a:rPr lang="en-US">
                <a:solidFill>
                  <a:schemeClr val="bg1"/>
                </a:solidFill>
              </a:rPr>
              <a:t>Tech maturation of the thermal-unique TIR technology in 2026 </a:t>
            </a:r>
          </a:p>
          <a:p>
            <a:pPr marL="285750" lvl="2" indent="-285750">
              <a:spcBef>
                <a:spcPts val="1600"/>
              </a:spcBef>
              <a:buFont typeface="Arial" panose="020B0604020202020204" pitchFamily="34" charset="0"/>
              <a:buChar char="•"/>
            </a:pPr>
            <a:r>
              <a:rPr lang="en-US">
                <a:solidFill>
                  <a:schemeClr val="bg1"/>
                </a:solidFill>
              </a:rPr>
              <a:t>Reformulation for a future mission with a delay of 2-3 years</a:t>
            </a:r>
          </a:p>
          <a:p>
            <a:pPr marL="0" lvl="1" indent="-457200">
              <a:spcBef>
                <a:spcPts val="1600"/>
              </a:spcBef>
              <a:buFont typeface="Arial" panose="020B0604020202020204" pitchFamily="34" charset="0"/>
              <a:buChar char="•"/>
            </a:pPr>
            <a:endParaRPr lang="en-US">
              <a:solidFill>
                <a:schemeClr val="bg1"/>
              </a:solidFill>
            </a:endParaRPr>
          </a:p>
          <a:p>
            <a:endParaRPr lang="en-US"/>
          </a:p>
        </p:txBody>
      </p:sp>
      <p:sp>
        <p:nvSpPr>
          <p:cNvPr id="15" name="Text Placeholder 7">
            <a:extLst>
              <a:ext uri="{FF2B5EF4-FFF2-40B4-BE49-F238E27FC236}">
                <a16:creationId xmlns:a16="http://schemas.microsoft.com/office/drawing/2014/main" id="{17A7CDEA-B52E-408F-449D-C5A90F88D3D5}"/>
              </a:ext>
            </a:extLst>
          </p:cNvPr>
          <p:cNvSpPr txBox="1">
            <a:spLocks/>
          </p:cNvSpPr>
          <p:nvPr/>
        </p:nvSpPr>
        <p:spPr>
          <a:xfrm>
            <a:off x="927689" y="3739455"/>
            <a:ext cx="4342265" cy="35329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EAGLE-TIR (JPL)</a:t>
            </a:r>
          </a:p>
          <a:p>
            <a:endParaRPr lang="en-US"/>
          </a:p>
        </p:txBody>
      </p:sp>
      <p:pic>
        <p:nvPicPr>
          <p:cNvPr id="18" name="Picture 17">
            <a:extLst>
              <a:ext uri="{FF2B5EF4-FFF2-40B4-BE49-F238E27FC236}">
                <a16:creationId xmlns:a16="http://schemas.microsoft.com/office/drawing/2014/main" id="{C7E38058-04C7-C019-5915-3B974CC75302}"/>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687258" y="1557797"/>
            <a:ext cx="5053365" cy="4363315"/>
          </a:xfrm>
          <a:prstGeom prst="rect">
            <a:avLst/>
          </a:prstGeom>
        </p:spPr>
      </p:pic>
      <p:sp>
        <p:nvSpPr>
          <p:cNvPr id="3" name="Text Placeholder 7">
            <a:extLst>
              <a:ext uri="{FF2B5EF4-FFF2-40B4-BE49-F238E27FC236}">
                <a16:creationId xmlns:a16="http://schemas.microsoft.com/office/drawing/2014/main" id="{B21D95EA-C3B2-1D42-97D5-56024FB1C7E0}"/>
              </a:ext>
            </a:extLst>
          </p:cNvPr>
          <p:cNvSpPr txBox="1">
            <a:spLocks/>
          </p:cNvSpPr>
          <p:nvPr/>
        </p:nvSpPr>
        <p:spPr>
          <a:xfrm>
            <a:off x="927688" y="5974138"/>
            <a:ext cx="4342265" cy="35329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Joining the EAGLE fleet</a:t>
            </a:r>
          </a:p>
          <a:p>
            <a:endParaRPr lang="en-US"/>
          </a:p>
        </p:txBody>
      </p:sp>
      <p:sp>
        <p:nvSpPr>
          <p:cNvPr id="4" name="TextBox 3">
            <a:extLst>
              <a:ext uri="{FF2B5EF4-FFF2-40B4-BE49-F238E27FC236}">
                <a16:creationId xmlns:a16="http://schemas.microsoft.com/office/drawing/2014/main" id="{68744141-5AE2-F069-B71C-B48F30D02CAF}"/>
              </a:ext>
            </a:extLst>
          </p:cNvPr>
          <p:cNvSpPr txBox="1"/>
          <p:nvPr/>
        </p:nvSpPr>
        <p:spPr>
          <a:xfrm>
            <a:off x="1026978" y="6289973"/>
            <a:ext cx="4944054" cy="646331"/>
          </a:xfrm>
          <a:prstGeom prst="rect">
            <a:avLst/>
          </a:prstGeom>
          <a:noFill/>
        </p:spPr>
        <p:txBody>
          <a:bodyPr wrap="square" rtlCol="0">
            <a:spAutoFit/>
          </a:bodyPr>
          <a:lstStyle/>
          <a:p>
            <a:pPr marL="285750" lvl="2" indent="-285750">
              <a:spcBef>
                <a:spcPts val="1600"/>
              </a:spcBef>
              <a:buFont typeface="Arial" panose="020B0604020202020204" pitchFamily="34" charset="0"/>
              <a:buChar char="•"/>
            </a:pPr>
            <a:r>
              <a:rPr lang="en-US">
                <a:solidFill>
                  <a:schemeClr val="bg1"/>
                </a:solidFill>
              </a:rPr>
              <a:t>EDGE (UCSD/Scripps/GSFC)</a:t>
            </a:r>
          </a:p>
          <a:p>
            <a:endParaRPr lang="en-US"/>
          </a:p>
        </p:txBody>
      </p:sp>
    </p:spTree>
    <p:extLst>
      <p:ext uri="{BB962C8B-B14F-4D97-AF65-F5344CB8AC3E}">
        <p14:creationId xmlns:p14="http://schemas.microsoft.com/office/powerpoint/2010/main" val="1366177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C8087B-3A59-2A46-7698-97EF8EA7625E}"/>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50E5ADD1-AB48-764F-1BA3-2E86D8D41CAD}"/>
              </a:ext>
            </a:extLst>
          </p:cNvPr>
          <p:cNvSpPr>
            <a:spLocks noGrp="1"/>
          </p:cNvSpPr>
          <p:nvPr>
            <p:ph type="body" sz="quarter" idx="26"/>
          </p:nvPr>
        </p:nvSpPr>
        <p:spPr>
          <a:xfrm>
            <a:off x="801756" y="346642"/>
            <a:ext cx="6889962" cy="331304"/>
          </a:xfrm>
        </p:spPr>
        <p:txBody>
          <a:bodyPr/>
          <a:lstStyle/>
          <a:p>
            <a:r>
              <a:rPr lang="en-US" b="1"/>
              <a:t>EDGE: Advancing Global Monitoring </a:t>
            </a:r>
          </a:p>
        </p:txBody>
      </p:sp>
      <p:sp>
        <p:nvSpPr>
          <p:cNvPr id="4" name="Text Placeholder 3">
            <a:extLst>
              <a:ext uri="{FF2B5EF4-FFF2-40B4-BE49-F238E27FC236}">
                <a16:creationId xmlns:a16="http://schemas.microsoft.com/office/drawing/2014/main" id="{7A44CBEA-6760-BD06-666F-9ED6957C8EB5}"/>
              </a:ext>
            </a:extLst>
          </p:cNvPr>
          <p:cNvSpPr>
            <a:spLocks noGrp="1"/>
          </p:cNvSpPr>
          <p:nvPr>
            <p:ph type="body" sz="quarter" idx="27"/>
          </p:nvPr>
        </p:nvSpPr>
        <p:spPr>
          <a:xfrm>
            <a:off x="801756" y="716532"/>
            <a:ext cx="5294244" cy="331304"/>
          </a:xfrm>
        </p:spPr>
        <p:txBody>
          <a:bodyPr/>
          <a:lstStyle/>
          <a:p>
            <a:r>
              <a:rPr lang="en-US"/>
              <a:t>Land, Ice, and Coastal Regions</a:t>
            </a:r>
          </a:p>
        </p:txBody>
      </p:sp>
      <p:sp>
        <p:nvSpPr>
          <p:cNvPr id="5" name="Text Placeholder 2">
            <a:extLst>
              <a:ext uri="{FF2B5EF4-FFF2-40B4-BE49-F238E27FC236}">
                <a16:creationId xmlns:a16="http://schemas.microsoft.com/office/drawing/2014/main" id="{6F7160E2-7D8E-6C92-B303-11DAF379CA9F}"/>
              </a:ext>
            </a:extLst>
          </p:cNvPr>
          <p:cNvSpPr txBox="1">
            <a:spLocks/>
          </p:cNvSpPr>
          <p:nvPr/>
        </p:nvSpPr>
        <p:spPr>
          <a:xfrm>
            <a:off x="775621" y="1626118"/>
            <a:ext cx="11416379" cy="120467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buNone/>
            </a:pPr>
            <a:r>
              <a:rPr lang="en-US" sz="1800" b="1"/>
              <a:t>EDGE (Earth Dynamics Geodetic Explorer) </a:t>
            </a:r>
            <a:r>
              <a:rPr lang="en-US" sz="1800"/>
              <a:t>will track dynamic Earth processes and produce the nation’s next-generation global baseline elevation map, delivering greater global coverage than all prior missions combined</a:t>
            </a:r>
          </a:p>
        </p:txBody>
      </p:sp>
      <p:grpSp>
        <p:nvGrpSpPr>
          <p:cNvPr id="7" name="Group 6">
            <a:extLst>
              <a:ext uri="{FF2B5EF4-FFF2-40B4-BE49-F238E27FC236}">
                <a16:creationId xmlns:a16="http://schemas.microsoft.com/office/drawing/2014/main" id="{663A5CB0-1772-D114-357A-AFED6337C604}"/>
              </a:ext>
            </a:extLst>
          </p:cNvPr>
          <p:cNvGrpSpPr/>
          <p:nvPr/>
        </p:nvGrpSpPr>
        <p:grpSpPr>
          <a:xfrm>
            <a:off x="1615440" y="2278672"/>
            <a:ext cx="8961120" cy="4432731"/>
            <a:chOff x="1788272" y="2278751"/>
            <a:chExt cx="8961120" cy="4432731"/>
          </a:xfrm>
          <a:effectLst>
            <a:outerShdw blurRad="50800" dist="38100" dir="2700000" algn="tl" rotWithShape="0">
              <a:prstClr val="black">
                <a:alpha val="40000"/>
              </a:prstClr>
            </a:outerShdw>
          </a:effectLst>
        </p:grpSpPr>
        <p:pic>
          <p:nvPicPr>
            <p:cNvPr id="8" name="Picture 7">
              <a:extLst>
                <a:ext uri="{FF2B5EF4-FFF2-40B4-BE49-F238E27FC236}">
                  <a16:creationId xmlns:a16="http://schemas.microsoft.com/office/drawing/2014/main" id="{803A721C-3513-2A06-CC23-4716B45B3DF9}"/>
                </a:ext>
              </a:extLst>
            </p:cNvPr>
            <p:cNvPicPr>
              <a:picLocks noChangeAspect="1"/>
            </p:cNvPicPr>
            <p:nvPr/>
          </p:nvPicPr>
          <p:blipFill>
            <a:blip r:embed="rId3">
              <a:extLst>
                <a:ext uri="{28A0092B-C50C-407E-A947-70E740481C1C}">
                  <a14:useLocalDpi xmlns:a14="http://schemas.microsoft.com/office/drawing/2010/main" val="0"/>
                </a:ext>
              </a:extLst>
            </a:blip>
            <a:srcRect t="978" r="1318" b="-24059"/>
            <a:stretch>
              <a:fillRect/>
            </a:stretch>
          </p:blipFill>
          <p:spPr>
            <a:xfrm>
              <a:off x="1788272" y="2278751"/>
              <a:ext cx="4480560" cy="4432731"/>
            </a:xfrm>
            <a:prstGeom prst="ellipse">
              <a:avLst/>
            </a:prstGeom>
          </p:spPr>
        </p:pic>
        <p:pic>
          <p:nvPicPr>
            <p:cNvPr id="9" name="Picture 8" descr="Diagram&#10;&#10;AI-generated content may be incorrect.">
              <a:extLst>
                <a:ext uri="{FF2B5EF4-FFF2-40B4-BE49-F238E27FC236}">
                  <a16:creationId xmlns:a16="http://schemas.microsoft.com/office/drawing/2014/main" id="{31D95DF6-15C2-7CAC-2CB8-B3D5C65C2C60}"/>
                </a:ext>
              </a:extLst>
            </p:cNvPr>
            <p:cNvPicPr>
              <a:picLocks noChangeAspect="1"/>
            </p:cNvPicPr>
            <p:nvPr/>
          </p:nvPicPr>
          <p:blipFill>
            <a:blip r:embed="rId4">
              <a:extLst>
                <a:ext uri="{28A0092B-C50C-407E-A947-70E740481C1C}">
                  <a14:useLocalDpi xmlns:a14="http://schemas.microsoft.com/office/drawing/2010/main" val="0"/>
                </a:ext>
              </a:extLst>
            </a:blip>
            <a:srcRect t="2952" r="994" b="-23083"/>
            <a:stretch>
              <a:fillRect/>
            </a:stretch>
          </p:blipFill>
          <p:spPr>
            <a:xfrm>
              <a:off x="6268832" y="2278751"/>
              <a:ext cx="4480560" cy="4432731"/>
            </a:xfrm>
            <a:prstGeom prst="ellipse">
              <a:avLst/>
            </a:prstGeom>
          </p:spPr>
        </p:pic>
      </p:grpSp>
      <p:pic>
        <p:nvPicPr>
          <p:cNvPr id="10" name="Picture 9" descr="A picture containing shape&#10;&#10;AI-generated content may be incorrect.">
            <a:extLst>
              <a:ext uri="{FF2B5EF4-FFF2-40B4-BE49-F238E27FC236}">
                <a16:creationId xmlns:a16="http://schemas.microsoft.com/office/drawing/2014/main" id="{9CA624AF-496C-2CEC-790F-4BDE971FE000}"/>
              </a:ext>
            </a:extLst>
          </p:cNvPr>
          <p:cNvPicPr>
            <a:picLocks noChangeAspect="1"/>
          </p:cNvPicPr>
          <p:nvPr/>
        </p:nvPicPr>
        <p:blipFill>
          <a:blip r:embed="rId5">
            <a:extLst>
              <a:ext uri="{28A0092B-C50C-407E-A947-70E740481C1C}">
                <a14:useLocalDpi xmlns:a14="http://schemas.microsoft.com/office/drawing/2010/main" val="0"/>
              </a:ext>
            </a:extLst>
          </a:blip>
          <a:srcRect r="39451"/>
          <a:stretch>
            <a:fillRect/>
          </a:stretch>
        </p:blipFill>
        <p:spPr>
          <a:xfrm>
            <a:off x="9286193" y="203564"/>
            <a:ext cx="2580733" cy="948764"/>
          </a:xfrm>
          <a:prstGeom prst="rect">
            <a:avLst/>
          </a:prstGeom>
        </p:spPr>
      </p:pic>
      <p:pic>
        <p:nvPicPr>
          <p:cNvPr id="11" name="Picture 10">
            <a:extLst>
              <a:ext uri="{FF2B5EF4-FFF2-40B4-BE49-F238E27FC236}">
                <a16:creationId xmlns:a16="http://schemas.microsoft.com/office/drawing/2014/main" id="{29DF0161-2A39-AF97-0FB5-7D8A04FFBA0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151" y="5818414"/>
            <a:ext cx="12217151" cy="1064608"/>
          </a:xfrm>
          <a:prstGeom prst="rect">
            <a:avLst/>
          </a:prstGeom>
          <a:effectLst>
            <a:outerShdw blurRad="50800" dist="38100" dir="2700000" algn="tl" rotWithShape="0">
              <a:prstClr val="black">
                <a:alpha val="40000"/>
              </a:prstClr>
            </a:outerShdw>
          </a:effectLst>
        </p:spPr>
      </p:pic>
      <p:sp>
        <p:nvSpPr>
          <p:cNvPr id="6" name="Text Placeholder 5">
            <a:extLst>
              <a:ext uri="{FF2B5EF4-FFF2-40B4-BE49-F238E27FC236}">
                <a16:creationId xmlns:a16="http://schemas.microsoft.com/office/drawing/2014/main" id="{ED7149CA-981B-04AA-7044-3808EF8C4F79}"/>
              </a:ext>
            </a:extLst>
          </p:cNvPr>
          <p:cNvSpPr>
            <a:spLocks noGrp="1"/>
          </p:cNvSpPr>
          <p:nvPr/>
        </p:nvSpPr>
        <p:spPr>
          <a:xfrm>
            <a:off x="775621" y="1181366"/>
            <a:ext cx="5294244" cy="27313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Competed Explorer Class Mission (UCSD/GSFC)</a:t>
            </a:r>
          </a:p>
        </p:txBody>
      </p:sp>
    </p:spTree>
    <p:extLst>
      <p:ext uri="{BB962C8B-B14F-4D97-AF65-F5344CB8AC3E}">
        <p14:creationId xmlns:p14="http://schemas.microsoft.com/office/powerpoint/2010/main" val="3995158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99A5987-A7D5-E870-C4A8-26A49F77B66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D90946D-01E9-3490-6BD3-CD717D6165ED}"/>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98410E78-28B4-FCB4-8D0C-4A2ACD8FC78E}"/>
              </a:ext>
            </a:extLst>
          </p:cNvPr>
          <p:cNvSpPr>
            <a:spLocks noGrp="1"/>
          </p:cNvSpPr>
          <p:nvPr>
            <p:ph type="body" sz="quarter" idx="26"/>
          </p:nvPr>
        </p:nvSpPr>
        <p:spPr>
          <a:xfrm>
            <a:off x="801755" y="346642"/>
            <a:ext cx="6325185" cy="331304"/>
          </a:xfrm>
        </p:spPr>
        <p:txBody>
          <a:bodyPr/>
          <a:lstStyle/>
          <a:p>
            <a:r>
              <a:rPr lang="en-US" sz="2800" b="1">
                <a:solidFill>
                  <a:prstClr val="white"/>
                </a:solidFill>
                <a:latin typeface="Arial"/>
                <a:cs typeface="Arial"/>
              </a:rPr>
              <a:t>STRIVE: Opening a New Window on</a:t>
            </a:r>
            <a:endParaRPr lang="en-US" b="1"/>
          </a:p>
        </p:txBody>
      </p:sp>
      <p:sp>
        <p:nvSpPr>
          <p:cNvPr id="4" name="Text Placeholder 3">
            <a:extLst>
              <a:ext uri="{FF2B5EF4-FFF2-40B4-BE49-F238E27FC236}">
                <a16:creationId xmlns:a16="http://schemas.microsoft.com/office/drawing/2014/main" id="{2EA469C9-5FD2-B7AD-D3D9-83F27B534259}"/>
              </a:ext>
            </a:extLst>
          </p:cNvPr>
          <p:cNvSpPr>
            <a:spLocks noGrp="1"/>
          </p:cNvSpPr>
          <p:nvPr>
            <p:ph type="body" sz="quarter" idx="27"/>
          </p:nvPr>
        </p:nvSpPr>
        <p:spPr>
          <a:xfrm>
            <a:off x="801755" y="716532"/>
            <a:ext cx="7010985" cy="331304"/>
          </a:xfrm>
        </p:spPr>
        <p:txBody>
          <a:bodyPr/>
          <a:lstStyle/>
          <a:p>
            <a:r>
              <a:rPr lang="en-US" sz="2800">
                <a:solidFill>
                  <a:prstClr val="white"/>
                </a:solidFill>
                <a:latin typeface="Arial"/>
                <a:cs typeface="Arial"/>
              </a:rPr>
              <a:t>Stratosphere-Troposphere Interactions</a:t>
            </a:r>
            <a:endParaRPr lang="en-US"/>
          </a:p>
        </p:txBody>
      </p:sp>
      <p:sp>
        <p:nvSpPr>
          <p:cNvPr id="14" name="Text Placeholder 2">
            <a:extLst>
              <a:ext uri="{FF2B5EF4-FFF2-40B4-BE49-F238E27FC236}">
                <a16:creationId xmlns:a16="http://schemas.microsoft.com/office/drawing/2014/main" id="{5358C4B9-8E08-E190-1B56-260400A1B1F8}"/>
              </a:ext>
            </a:extLst>
          </p:cNvPr>
          <p:cNvSpPr txBox="1">
            <a:spLocks/>
          </p:cNvSpPr>
          <p:nvPr/>
        </p:nvSpPr>
        <p:spPr>
          <a:xfrm>
            <a:off x="801755" y="1652191"/>
            <a:ext cx="10735977" cy="14080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b="1"/>
              <a:t>STRIVE (Stratosphere Troposphere Response using Infrared Vertically-resolved light Explorer) </a:t>
            </a:r>
            <a:r>
              <a:rPr lang="en-US" sz="1800"/>
              <a:t>will deliver an unprecedented view of the atmosphere, transforming our understanding and enabling a leap in the accuracy of atmospheric predictions including weather patterns, extreme events, air quality, and the future of the ozone layer.</a:t>
            </a:r>
          </a:p>
        </p:txBody>
      </p:sp>
      <p:pic>
        <p:nvPicPr>
          <p:cNvPr id="15" name="Picture 14">
            <a:extLst>
              <a:ext uri="{FF2B5EF4-FFF2-40B4-BE49-F238E27FC236}">
                <a16:creationId xmlns:a16="http://schemas.microsoft.com/office/drawing/2014/main" id="{A420107C-4E1F-0957-AA37-B3C5918C18CD}"/>
              </a:ext>
            </a:extLst>
          </p:cNvPr>
          <p:cNvPicPr>
            <a:picLocks noChangeAspect="1"/>
          </p:cNvPicPr>
          <p:nvPr/>
        </p:nvPicPr>
        <p:blipFill>
          <a:blip r:embed="rId3">
            <a:extLst>
              <a:ext uri="{28A0092B-C50C-407E-A947-70E740481C1C}">
                <a14:useLocalDpi xmlns:a14="http://schemas.microsoft.com/office/drawing/2010/main" val="0"/>
              </a:ext>
            </a:extLst>
          </a:blip>
          <a:srcRect l="1679" t="6850" r="70856"/>
          <a:stretch/>
        </p:blipFill>
        <p:spPr>
          <a:xfrm>
            <a:off x="8890647" y="480614"/>
            <a:ext cx="2647085" cy="567222"/>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064E3A25-EE4C-16E3-FC4E-697C9C9E1A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1755" y="2928451"/>
            <a:ext cx="10735977" cy="3796145"/>
          </a:xfrm>
          <a:prstGeom prst="rect">
            <a:avLst/>
          </a:prstGeom>
        </p:spPr>
      </p:pic>
      <p:sp>
        <p:nvSpPr>
          <p:cNvPr id="6" name="Text Placeholder 5">
            <a:extLst>
              <a:ext uri="{FF2B5EF4-FFF2-40B4-BE49-F238E27FC236}">
                <a16:creationId xmlns:a16="http://schemas.microsoft.com/office/drawing/2014/main" id="{E9E9CBAC-2DCC-FEAC-27B9-EFB1D13ECCC7}"/>
              </a:ext>
            </a:extLst>
          </p:cNvPr>
          <p:cNvSpPr>
            <a:spLocks noGrp="1"/>
          </p:cNvSpPr>
          <p:nvPr/>
        </p:nvSpPr>
        <p:spPr>
          <a:xfrm>
            <a:off x="818153" y="1178349"/>
            <a:ext cx="5497588" cy="51637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Competed Explorer Class Mission (UW/GSFC)</a:t>
            </a:r>
          </a:p>
        </p:txBody>
      </p:sp>
    </p:spTree>
    <p:extLst>
      <p:ext uri="{BB962C8B-B14F-4D97-AF65-F5344CB8AC3E}">
        <p14:creationId xmlns:p14="http://schemas.microsoft.com/office/powerpoint/2010/main" val="1361807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F7C8534-FFAC-3D10-6EA9-41D382743B42}"/>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DE32A554-A112-C141-E1A1-1679B9456A36}"/>
              </a:ext>
            </a:extLst>
          </p:cNvPr>
          <p:cNvSpPr>
            <a:spLocks noGrp="1"/>
          </p:cNvSpPr>
          <p:nvPr>
            <p:ph type="body" sz="quarter" idx="26"/>
          </p:nvPr>
        </p:nvSpPr>
        <p:spPr>
          <a:xfrm>
            <a:off x="801756" y="346642"/>
            <a:ext cx="7051326" cy="331304"/>
          </a:xfrm>
        </p:spPr>
        <p:txBody>
          <a:bodyPr/>
          <a:lstStyle/>
          <a:p>
            <a:r>
              <a:rPr lang="en-US" sz="2800" err="1">
                <a:latin typeface="Arial"/>
                <a:cs typeface="Arial"/>
              </a:rPr>
              <a:t>INvestigation</a:t>
            </a:r>
            <a:r>
              <a:rPr lang="en-US" sz="2800">
                <a:latin typeface="Arial"/>
                <a:cs typeface="Arial"/>
              </a:rPr>
              <a:t> of Convective </a:t>
            </a:r>
            <a:r>
              <a:rPr lang="en-US" sz="2800" err="1">
                <a:latin typeface="Arial"/>
                <a:cs typeface="Arial"/>
              </a:rPr>
              <a:t>UpdraftS</a:t>
            </a:r>
            <a:r>
              <a:rPr lang="en-US" sz="2800">
                <a:latin typeface="Arial"/>
                <a:cs typeface="Arial"/>
              </a:rPr>
              <a:t> </a:t>
            </a:r>
            <a:r>
              <a:rPr lang="en-US" sz="2800" b="1">
                <a:latin typeface="Arial"/>
                <a:cs typeface="Arial"/>
              </a:rPr>
              <a:t>INCUS</a:t>
            </a:r>
            <a:endParaRPr lang="en-US" sz="3200" b="1"/>
          </a:p>
          <a:p>
            <a:endParaRPr lang="en-US"/>
          </a:p>
        </p:txBody>
      </p:sp>
      <p:sp>
        <p:nvSpPr>
          <p:cNvPr id="5" name="TextBox 4">
            <a:extLst>
              <a:ext uri="{FF2B5EF4-FFF2-40B4-BE49-F238E27FC236}">
                <a16:creationId xmlns:a16="http://schemas.microsoft.com/office/drawing/2014/main" id="{4C6D021B-8A1E-EA4A-FBE9-0A0A4A2707C4}"/>
              </a:ext>
            </a:extLst>
          </p:cNvPr>
          <p:cNvSpPr txBox="1"/>
          <p:nvPr/>
        </p:nvSpPr>
        <p:spPr>
          <a:xfrm>
            <a:off x="801756" y="2199424"/>
            <a:ext cx="3763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defRPr/>
            </a:pPr>
            <a:r>
              <a:rPr lang="en-US" sz="2000">
                <a:solidFill>
                  <a:schemeClr val="bg1">
                    <a:lumMod val="95000"/>
                  </a:schemeClr>
                </a:solidFill>
                <a:latin typeface="Arial"/>
                <a:ea typeface="+mn-lt"/>
                <a:cs typeface="Arial"/>
              </a:rPr>
              <a:t>Why convective storms, heavy precipitation and clouds occur exactly when and where they do</a:t>
            </a:r>
          </a:p>
          <a:p>
            <a:pPr marL="342900" indent="-342900">
              <a:buFont typeface="Arial" panose="020B0604020202020204" pitchFamily="34" charset="0"/>
              <a:buChar char="•"/>
              <a:defRPr/>
            </a:pPr>
            <a:endParaRPr lang="en-US" sz="2000">
              <a:solidFill>
                <a:schemeClr val="bg1">
                  <a:lumMod val="95000"/>
                </a:schemeClr>
              </a:solidFill>
              <a:latin typeface="Arial"/>
              <a:ea typeface="+mn-lt"/>
              <a:cs typeface="Arial"/>
            </a:endParaRPr>
          </a:p>
          <a:p>
            <a:pPr marL="342900" indent="-342900">
              <a:buFont typeface="Arial" panose="020B0604020202020204" pitchFamily="34" charset="0"/>
              <a:buChar char="•"/>
              <a:defRPr/>
            </a:pPr>
            <a:r>
              <a:rPr lang="en-US" sz="2000">
                <a:solidFill>
                  <a:schemeClr val="bg1">
                    <a:lumMod val="95000"/>
                  </a:schemeClr>
                </a:solidFill>
                <a:latin typeface="Arial"/>
                <a:ea typeface="+mn-lt"/>
                <a:cs typeface="Arial"/>
              </a:rPr>
              <a:t>First ever measurements of how much water and air is lifted (convective mass flux) into the atmosphere to understand and improve prediction of severe weather</a:t>
            </a:r>
          </a:p>
          <a:p>
            <a:pPr>
              <a:defRPr/>
            </a:pPr>
            <a:endParaRPr lang="en-US" sz="2200" b="1" i="1" u="none" strike="noStrike" kern="1200" cap="none" spc="0" normalizeH="0" baseline="0" noProof="0">
              <a:ln>
                <a:noFill/>
              </a:ln>
              <a:solidFill>
                <a:schemeClr val="bg1"/>
              </a:solidFill>
              <a:effectLst/>
              <a:uLnTx/>
              <a:uFillTx/>
              <a:latin typeface="Arial"/>
              <a:cs typeface="Arial"/>
            </a:endParaRPr>
          </a:p>
        </p:txBody>
      </p:sp>
      <p:pic>
        <p:nvPicPr>
          <p:cNvPr id="10" name="Picture 9" descr="a conceptual diagram of the three INCUS satellites orbiting over earth">
            <a:extLst>
              <a:ext uri="{FF2B5EF4-FFF2-40B4-BE49-F238E27FC236}">
                <a16:creationId xmlns:a16="http://schemas.microsoft.com/office/drawing/2014/main" id="{9E4CF47D-2224-545F-2255-BF5C56000BB2}"/>
              </a:ext>
            </a:extLst>
          </p:cNvPr>
          <p:cNvPicPr>
            <a:picLocks noChangeAspect="1"/>
          </p:cNvPicPr>
          <p:nvPr/>
        </p:nvPicPr>
        <p:blipFill>
          <a:blip r:embed="rId3"/>
          <a:stretch>
            <a:fillRect/>
          </a:stretch>
        </p:blipFill>
        <p:spPr>
          <a:xfrm>
            <a:off x="5284380" y="2151325"/>
            <a:ext cx="6382432" cy="3590137"/>
          </a:xfrm>
          <a:prstGeom prst="rect">
            <a:avLst/>
          </a:prstGeom>
          <a:ln>
            <a:noFill/>
          </a:ln>
          <a:effectLst>
            <a:softEdge rad="112500"/>
          </a:effectLst>
        </p:spPr>
      </p:pic>
      <p:sp>
        <p:nvSpPr>
          <p:cNvPr id="4" name="Text Placeholder 5">
            <a:extLst>
              <a:ext uri="{FF2B5EF4-FFF2-40B4-BE49-F238E27FC236}">
                <a16:creationId xmlns:a16="http://schemas.microsoft.com/office/drawing/2014/main" id="{B88BB051-7C90-BAC0-C74D-774DFC6A64EE}"/>
              </a:ext>
            </a:extLst>
          </p:cNvPr>
          <p:cNvSpPr>
            <a:spLocks noGrp="1"/>
          </p:cNvSpPr>
          <p:nvPr/>
        </p:nvSpPr>
        <p:spPr>
          <a:xfrm>
            <a:off x="801756" y="1276188"/>
            <a:ext cx="4904100" cy="32499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a:t>Competed Venture Class Mission (CSU/JPL)</a:t>
            </a:r>
          </a:p>
        </p:txBody>
      </p:sp>
      <p:pic>
        <p:nvPicPr>
          <p:cNvPr id="1026" name="Picture 2" descr="INCUS Logo">
            <a:extLst>
              <a:ext uri="{FF2B5EF4-FFF2-40B4-BE49-F238E27FC236}">
                <a16:creationId xmlns:a16="http://schemas.microsoft.com/office/drawing/2014/main" id="{4D0C0C0D-EEF5-2D2C-3124-82DC01AA9E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3217" y="346642"/>
            <a:ext cx="2767027" cy="1283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635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9B5F3D3-4904-611C-83C5-036AA5C9A27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F99166C-F53B-65FE-9D5C-2A774056EC4B}"/>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02DE33A7-97C6-3B6E-B89E-71B1EBB74310}"/>
              </a:ext>
            </a:extLst>
          </p:cNvPr>
          <p:cNvSpPr>
            <a:spLocks noGrp="1"/>
          </p:cNvSpPr>
          <p:nvPr>
            <p:ph type="body" sz="quarter" idx="26"/>
          </p:nvPr>
        </p:nvSpPr>
        <p:spPr>
          <a:xfrm>
            <a:off x="801755" y="346642"/>
            <a:ext cx="8680911" cy="331304"/>
          </a:xfrm>
        </p:spPr>
        <p:txBody>
          <a:bodyPr/>
          <a:lstStyle/>
          <a:p>
            <a:pPr>
              <a:spcBef>
                <a:spcPts val="400"/>
              </a:spcBef>
            </a:pPr>
            <a:r>
              <a:rPr lang="en-US" sz="2800">
                <a:latin typeface="Arial"/>
                <a:cs typeface="Arial"/>
              </a:rPr>
              <a:t>Polarized Submillimeter Ice-cloud Radiometer </a:t>
            </a:r>
          </a:p>
          <a:p>
            <a:pPr>
              <a:spcBef>
                <a:spcPts val="400"/>
              </a:spcBef>
            </a:pPr>
            <a:r>
              <a:rPr lang="en-US" sz="2800" b="1">
                <a:latin typeface="Arial"/>
                <a:cs typeface="Arial"/>
              </a:rPr>
              <a:t>PolSIR</a:t>
            </a:r>
            <a:endParaRPr lang="en-US" b="1"/>
          </a:p>
        </p:txBody>
      </p:sp>
      <p:pic>
        <p:nvPicPr>
          <p:cNvPr id="4" name="Picture 3">
            <a:extLst>
              <a:ext uri="{FF2B5EF4-FFF2-40B4-BE49-F238E27FC236}">
                <a16:creationId xmlns:a16="http://schemas.microsoft.com/office/drawing/2014/main" id="{71D7FC1C-0E2F-ED04-A072-FC8B5F13EB24}"/>
              </a:ext>
            </a:extLst>
          </p:cNvPr>
          <p:cNvPicPr>
            <a:picLocks noChangeAspect="1"/>
          </p:cNvPicPr>
          <p:nvPr/>
        </p:nvPicPr>
        <p:blipFill>
          <a:blip r:embed="rId3"/>
          <a:stretch>
            <a:fillRect/>
          </a:stretch>
        </p:blipFill>
        <p:spPr>
          <a:xfrm>
            <a:off x="8512496" y="1151550"/>
            <a:ext cx="2195304" cy="2146029"/>
          </a:xfrm>
          <a:prstGeom prst="rect">
            <a:avLst/>
          </a:prstGeom>
        </p:spPr>
      </p:pic>
      <p:pic>
        <p:nvPicPr>
          <p:cNvPr id="11" name="Picture 10" descr="A satellite in space above earth&#10;&#10;Description automatically generated">
            <a:extLst>
              <a:ext uri="{FF2B5EF4-FFF2-40B4-BE49-F238E27FC236}">
                <a16:creationId xmlns:a16="http://schemas.microsoft.com/office/drawing/2014/main" id="{79F29D45-E703-6D7B-D7B1-EE8FD5AEF2E3}"/>
              </a:ext>
            </a:extLst>
          </p:cNvPr>
          <p:cNvPicPr>
            <a:picLocks noChangeAspect="1"/>
          </p:cNvPicPr>
          <p:nvPr/>
        </p:nvPicPr>
        <p:blipFill>
          <a:blip r:embed="rId4"/>
          <a:stretch>
            <a:fillRect/>
          </a:stretch>
        </p:blipFill>
        <p:spPr>
          <a:xfrm>
            <a:off x="5661764" y="3549283"/>
            <a:ext cx="6512879" cy="3246418"/>
          </a:xfrm>
          <a:prstGeom prst="rect">
            <a:avLst/>
          </a:prstGeom>
        </p:spPr>
      </p:pic>
      <p:sp>
        <p:nvSpPr>
          <p:cNvPr id="12" name="TextBox 11">
            <a:extLst>
              <a:ext uri="{FF2B5EF4-FFF2-40B4-BE49-F238E27FC236}">
                <a16:creationId xmlns:a16="http://schemas.microsoft.com/office/drawing/2014/main" id="{A1D370CD-D31B-7302-2F54-FE04B835158F}"/>
              </a:ext>
            </a:extLst>
          </p:cNvPr>
          <p:cNvSpPr txBox="1"/>
          <p:nvPr/>
        </p:nvSpPr>
        <p:spPr>
          <a:xfrm>
            <a:off x="799112" y="1653309"/>
            <a:ext cx="6773672" cy="256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a:solidFill>
                  <a:schemeClr val="bg1"/>
                </a:solidFill>
                <a:latin typeface="Arial"/>
                <a:ea typeface="Calibri"/>
                <a:cs typeface="Calibri"/>
              </a:rPr>
              <a:t>Diurnal variability of tropical and sub-tropical ice clouds to reduce a fundamental uncertainty in Earth system understanding of how and why ice clouds change throughout the day </a:t>
            </a:r>
          </a:p>
          <a:p>
            <a:pPr marL="342900" indent="-342900">
              <a:buFont typeface="Arial,Sans-Serif"/>
              <a:buChar char="•"/>
            </a:pPr>
            <a:endParaRPr lang="en-US">
              <a:solidFill>
                <a:schemeClr val="bg1"/>
              </a:solidFill>
              <a:latin typeface="Arial"/>
              <a:ea typeface="Calibri"/>
              <a:cs typeface="Calibri"/>
            </a:endParaRPr>
          </a:p>
          <a:p>
            <a:pPr marL="342900" indent="-342900">
              <a:buFont typeface="Arial,Sans-Serif"/>
              <a:buChar char="•"/>
            </a:pPr>
            <a:r>
              <a:rPr lang="en-US">
                <a:solidFill>
                  <a:schemeClr val="bg1"/>
                </a:solidFill>
                <a:latin typeface="Arial"/>
                <a:ea typeface="Calibri"/>
                <a:cs typeface="Calibri"/>
              </a:rPr>
              <a:t>Deep convection re-distributes energy around the Earth, and its evolution in a changing climate is an incredibly complicated process</a:t>
            </a:r>
          </a:p>
          <a:p>
            <a:pPr marL="342900" indent="-342900">
              <a:buFont typeface="Arial,Sans-Serif"/>
              <a:buChar char="•"/>
            </a:pPr>
            <a:endParaRPr lang="en-US" sz="1700">
              <a:solidFill>
                <a:schemeClr val="bg1"/>
              </a:solidFill>
              <a:latin typeface="Calibri"/>
              <a:ea typeface="Calibri"/>
              <a:cs typeface="Calibri"/>
            </a:endParaRPr>
          </a:p>
        </p:txBody>
      </p:sp>
      <p:sp>
        <p:nvSpPr>
          <p:cNvPr id="13" name="TextBox 12">
            <a:extLst>
              <a:ext uri="{FF2B5EF4-FFF2-40B4-BE49-F238E27FC236}">
                <a16:creationId xmlns:a16="http://schemas.microsoft.com/office/drawing/2014/main" id="{5E904E27-CDEB-C46B-56F8-FB6B292CB735}"/>
              </a:ext>
            </a:extLst>
          </p:cNvPr>
          <p:cNvSpPr txBox="1"/>
          <p:nvPr/>
        </p:nvSpPr>
        <p:spPr>
          <a:xfrm>
            <a:off x="799111" y="4223243"/>
            <a:ext cx="412444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a:solidFill>
                  <a:schemeClr val="bg1"/>
                </a:solidFill>
                <a:latin typeface="Arial"/>
                <a:ea typeface="Calibri"/>
                <a:cs typeface="Calibri"/>
              </a:rPr>
              <a:t>Observations from </a:t>
            </a:r>
            <a:r>
              <a:rPr lang="en-US" err="1">
                <a:solidFill>
                  <a:schemeClr val="bg1"/>
                </a:solidFill>
                <a:latin typeface="Arial"/>
                <a:ea typeface="Calibri"/>
                <a:cs typeface="Calibri"/>
              </a:rPr>
              <a:t>PolSIR’s</a:t>
            </a:r>
            <a:r>
              <a:rPr lang="en-US">
                <a:solidFill>
                  <a:schemeClr val="bg1"/>
                </a:solidFill>
                <a:latin typeface="Arial"/>
                <a:ea typeface="Calibri"/>
                <a:cs typeface="Calibri"/>
              </a:rPr>
              <a:t> two CubeSats will increase understanding of the diurnal cycle of deep convection</a:t>
            </a:r>
          </a:p>
          <a:p>
            <a:pPr marL="342900" indent="-342900">
              <a:buFont typeface="Arial,Sans-Serif"/>
              <a:buChar char="•"/>
            </a:pPr>
            <a:endParaRPr lang="en-US">
              <a:latin typeface="Arial"/>
              <a:ea typeface="Calibri"/>
              <a:cs typeface="Calibri"/>
            </a:endParaRPr>
          </a:p>
        </p:txBody>
      </p:sp>
      <p:sp>
        <p:nvSpPr>
          <p:cNvPr id="5" name="Text Placeholder 5">
            <a:extLst>
              <a:ext uri="{FF2B5EF4-FFF2-40B4-BE49-F238E27FC236}">
                <a16:creationId xmlns:a16="http://schemas.microsoft.com/office/drawing/2014/main" id="{BE171425-D675-2A50-0976-02319A573644}"/>
              </a:ext>
            </a:extLst>
          </p:cNvPr>
          <p:cNvSpPr>
            <a:spLocks noGrp="1"/>
          </p:cNvSpPr>
          <p:nvPr/>
        </p:nvSpPr>
        <p:spPr>
          <a:xfrm>
            <a:off x="775620" y="1284675"/>
            <a:ext cx="5683053" cy="33130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Competed Venture Class Mission (Vanderbilt/GSFC)</a:t>
            </a:r>
          </a:p>
        </p:txBody>
      </p:sp>
    </p:spTree>
    <p:extLst>
      <p:ext uri="{BB962C8B-B14F-4D97-AF65-F5344CB8AC3E}">
        <p14:creationId xmlns:p14="http://schemas.microsoft.com/office/powerpoint/2010/main" val="4192749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4486712-BE70-A538-19BA-F4064A19D8D7}"/>
              </a:ext>
            </a:extLst>
          </p:cNvPr>
          <p:cNvSpPr>
            <a:spLocks noGrp="1"/>
          </p:cNvSpPr>
          <p:nvPr>
            <p:ph type="body" sz="quarter" idx="12"/>
          </p:nvPr>
        </p:nvSpPr>
        <p:spPr/>
        <p:txBody>
          <a:bodyPr/>
          <a:lstStyle/>
          <a:p>
            <a:r>
              <a:rPr lang="en-US"/>
              <a:t>Earth Science Flight Program</a:t>
            </a:r>
          </a:p>
          <a:p>
            <a:endParaRPr lang="en-US"/>
          </a:p>
        </p:txBody>
      </p:sp>
      <p:sp>
        <p:nvSpPr>
          <p:cNvPr id="5" name="Text Placeholder 4">
            <a:extLst>
              <a:ext uri="{FF2B5EF4-FFF2-40B4-BE49-F238E27FC236}">
                <a16:creationId xmlns:a16="http://schemas.microsoft.com/office/drawing/2014/main" id="{918AB5CE-1CCD-AE76-2C36-24E00B21C1DF}"/>
              </a:ext>
            </a:extLst>
          </p:cNvPr>
          <p:cNvSpPr>
            <a:spLocks noGrp="1"/>
          </p:cNvSpPr>
          <p:nvPr>
            <p:ph type="body" sz="quarter" idx="26"/>
          </p:nvPr>
        </p:nvSpPr>
        <p:spPr/>
        <p:txBody>
          <a:bodyPr vert="horz" lIns="91440" tIns="45720" rIns="91440" bIns="45720" rtlCol="0" anchor="t">
            <a:noAutofit/>
          </a:bodyPr>
          <a:lstStyle/>
          <a:p>
            <a:r>
              <a:rPr lang="en-US">
                <a:latin typeface="Arial"/>
                <a:cs typeface="Arial"/>
              </a:rPr>
              <a:t>Flight Missions </a:t>
            </a:r>
            <a:endParaRPr lang="en-US"/>
          </a:p>
        </p:txBody>
      </p:sp>
      <p:sp>
        <p:nvSpPr>
          <p:cNvPr id="6" name="Text Placeholder 5">
            <a:extLst>
              <a:ext uri="{FF2B5EF4-FFF2-40B4-BE49-F238E27FC236}">
                <a16:creationId xmlns:a16="http://schemas.microsoft.com/office/drawing/2014/main" id="{FA206353-A053-067C-BCE7-67F86BD94500}"/>
              </a:ext>
            </a:extLst>
          </p:cNvPr>
          <p:cNvSpPr>
            <a:spLocks noGrp="1"/>
          </p:cNvSpPr>
          <p:nvPr>
            <p:ph type="body" sz="quarter" idx="27"/>
          </p:nvPr>
        </p:nvSpPr>
        <p:spPr/>
        <p:txBody>
          <a:bodyPr vert="horz" lIns="91440" tIns="45720" rIns="91440" bIns="45720" rtlCol="0" anchor="t">
            <a:noAutofit/>
          </a:bodyPr>
          <a:lstStyle/>
          <a:p>
            <a:r>
              <a:rPr lang="en-US">
                <a:latin typeface="Arial"/>
                <a:cs typeface="Arial"/>
              </a:rPr>
              <a:t>In Development</a:t>
            </a:r>
            <a:endParaRPr lang="en-US"/>
          </a:p>
        </p:txBody>
      </p:sp>
      <p:sp>
        <p:nvSpPr>
          <p:cNvPr id="9" name="TextBox 8">
            <a:extLst>
              <a:ext uri="{FF2B5EF4-FFF2-40B4-BE49-F238E27FC236}">
                <a16:creationId xmlns:a16="http://schemas.microsoft.com/office/drawing/2014/main" id="{7F521DB1-0250-BDD0-2CEB-C5AC17381E26}"/>
              </a:ext>
            </a:extLst>
          </p:cNvPr>
          <p:cNvSpPr txBox="1"/>
          <p:nvPr/>
        </p:nvSpPr>
        <p:spPr>
          <a:xfrm>
            <a:off x="630713" y="1880356"/>
            <a:ext cx="5288365" cy="4382995"/>
          </a:xfrm>
          <a:prstGeom prst="rect">
            <a:avLst/>
          </a:prstGeom>
          <a:noFill/>
        </p:spPr>
        <p:txBody>
          <a:bodyPr wrap="square">
            <a:spAutoFit/>
          </a:bodyPr>
          <a:lstStyle/>
          <a:p>
            <a:pPr marR="0" lvl="0" algn="l" defTabSz="914400" rtl="0" eaLnBrk="1" fontAlgn="auto" latinLnBrk="0" hangingPunct="1">
              <a:lnSpc>
                <a:spcPct val="120000"/>
              </a:lnSpc>
              <a:spcBef>
                <a:spcPts val="0"/>
              </a:spcBef>
              <a:spcAft>
                <a:spcPts val="0"/>
              </a:spcAft>
              <a:buClrTx/>
              <a:buSzTx/>
              <a:tabLst/>
              <a:defRPr/>
            </a:pPr>
            <a:r>
              <a:rPr kumimoji="0" lang="en-US" b="1" i="0" u="none" strike="noStrike" kern="1200" cap="none" spc="0" normalizeH="0" baseline="0" noProof="0">
                <a:ln>
                  <a:noFill/>
                </a:ln>
                <a:solidFill>
                  <a:schemeClr val="bg1"/>
                </a:solidFill>
                <a:effectLst/>
                <a:uLnTx/>
                <a:uFillTx/>
                <a:latin typeface="Arial" panose="020B0604020202020204"/>
                <a:ea typeface="+mn-ea"/>
                <a:cs typeface="+mn-cs"/>
              </a:rPr>
              <a:t>Other </a:t>
            </a:r>
            <a:r>
              <a:rPr lang="en-US" b="1">
                <a:solidFill>
                  <a:schemeClr val="bg1"/>
                </a:solidFill>
                <a:latin typeface="Arial" panose="020B0604020202020204"/>
              </a:rPr>
              <a:t>Developments </a:t>
            </a:r>
            <a:r>
              <a:rPr kumimoji="0" lang="en-US" b="1" i="0" u="none" strike="noStrike" kern="1200" cap="none" spc="0" normalizeH="0" baseline="0" noProof="0">
                <a:ln>
                  <a:noFill/>
                </a:ln>
                <a:solidFill>
                  <a:schemeClr val="bg1"/>
                </a:solidFill>
                <a:effectLst/>
                <a:uLnTx/>
                <a:uFillTx/>
                <a:latin typeface="Arial" panose="020B0604020202020204"/>
                <a:ea typeface="+mn-ea"/>
                <a:cs typeface="+mn-cs"/>
              </a:rPr>
              <a:t>Continuing</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CLARREO Pathfinder (ISS National Lab partnership for operations) </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CRISTAL A (instrument delivered) and B</a:t>
            </a:r>
            <a:r>
              <a:rPr lang="en-US">
                <a:solidFill>
                  <a:schemeClr val="bg1"/>
                </a:solidFill>
                <a:latin typeface="Arial" panose="020B0604020202020204"/>
              </a:rPr>
              <a:t> (in development)</a:t>
            </a:r>
            <a:endParaRPr kumimoji="0" lang="en-US" b="0" i="0" strike="noStrike" kern="1200" cap="none" spc="0" normalizeH="0" baseline="0" noProof="0">
              <a:ln>
                <a:noFill/>
              </a:ln>
              <a:solidFill>
                <a:schemeClr val="bg1"/>
              </a:solidFill>
              <a:effectLst/>
              <a:uLnTx/>
              <a:uFillTx/>
              <a:latin typeface="Arial" panose="020B0604020202020204"/>
              <a:ea typeface="+mn-ea"/>
              <a:cs typeface="+mn-cs"/>
            </a:endParaRP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GLIMR (instrument nearly complete)</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GRACE-C (instrument integration)</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TSIS-2 (spacecraft integration)</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lang="en-US">
                <a:solidFill>
                  <a:schemeClr val="bg1"/>
                </a:solidFill>
                <a:latin typeface="Arial" panose="020B0604020202020204"/>
              </a:rPr>
              <a:t>Libera (spacecraft integration)</a:t>
            </a:r>
          </a:p>
          <a:p>
            <a:pPr marL="685800" lvl="1" indent="-228600">
              <a:lnSpc>
                <a:spcPct val="120000"/>
              </a:lnSpc>
              <a:buFont typeface="Arial" panose="020B0604020202020204" pitchFamily="34" charset="0"/>
              <a:buChar char="•"/>
              <a:defRPr/>
            </a:pPr>
            <a:r>
              <a:rPr lang="en-US">
                <a:solidFill>
                  <a:schemeClr val="bg1"/>
                </a:solidFill>
              </a:rPr>
              <a:t>MAIA  (instrument complete)</a:t>
            </a:r>
          </a:p>
          <a:p>
            <a:pPr marL="685800" lvl="1" indent="-228600">
              <a:lnSpc>
                <a:spcPct val="120000"/>
              </a:lnSpc>
              <a:buFont typeface="Arial" panose="020B0604020202020204" pitchFamily="34" charset="0"/>
              <a:buChar char="•"/>
              <a:defRPr/>
            </a:pPr>
            <a:r>
              <a:rPr lang="en-US">
                <a:solidFill>
                  <a:schemeClr val="bg1"/>
                </a:solidFill>
              </a:rPr>
              <a:t>OMPS-Limb (integrated to spacecraft and in storage)</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lang="en-US">
              <a:solidFill>
                <a:schemeClr val="bg1"/>
              </a:solidFill>
              <a:latin typeface="Arial" panose="020B0604020202020204"/>
            </a:endParaRPr>
          </a:p>
        </p:txBody>
      </p:sp>
    </p:spTree>
    <p:extLst>
      <p:ext uri="{BB962C8B-B14F-4D97-AF65-F5344CB8AC3E}">
        <p14:creationId xmlns:p14="http://schemas.microsoft.com/office/powerpoint/2010/main" val="1952912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AC5D4F-9498-2BAF-55D6-442AC913BB07}"/>
              </a:ext>
            </a:extLst>
          </p:cNvPr>
          <p:cNvSpPr>
            <a:spLocks noGrp="1"/>
          </p:cNvSpPr>
          <p:nvPr>
            <p:ph type="body" sz="quarter" idx="26"/>
          </p:nvPr>
        </p:nvSpPr>
        <p:spPr>
          <a:xfrm>
            <a:off x="801756" y="346642"/>
            <a:ext cx="7226138" cy="331304"/>
          </a:xfrm>
        </p:spPr>
        <p:txBody>
          <a:bodyPr vert="horz" lIns="91440" tIns="45720" rIns="91440" bIns="45720" rtlCol="0" anchor="t">
            <a:noAutofit/>
          </a:bodyPr>
          <a:lstStyle/>
          <a:p>
            <a:r>
              <a:rPr lang="en-US" b="1">
                <a:latin typeface="Arial"/>
                <a:cs typeface="Arial"/>
              </a:rPr>
              <a:t>Earth Science Flight Competed Missions</a:t>
            </a:r>
            <a:endParaRPr lang="en-US" b="1"/>
          </a:p>
        </p:txBody>
      </p:sp>
      <p:graphicFrame>
        <p:nvGraphicFramePr>
          <p:cNvPr id="6" name="Table 5">
            <a:extLst>
              <a:ext uri="{FF2B5EF4-FFF2-40B4-BE49-F238E27FC236}">
                <a16:creationId xmlns:a16="http://schemas.microsoft.com/office/drawing/2014/main" id="{EED6BF85-B025-3CDD-7D0D-AD414998C4E4}"/>
              </a:ext>
            </a:extLst>
          </p:cNvPr>
          <p:cNvGraphicFramePr>
            <a:graphicFrameLocks noGrp="1"/>
          </p:cNvGraphicFramePr>
          <p:nvPr>
            <p:extLst>
              <p:ext uri="{D42A27DB-BD31-4B8C-83A1-F6EECF244321}">
                <p14:modId xmlns:p14="http://schemas.microsoft.com/office/powerpoint/2010/main" val="354046496"/>
              </p:ext>
            </p:extLst>
          </p:nvPr>
        </p:nvGraphicFramePr>
        <p:xfrm>
          <a:off x="801756" y="850326"/>
          <a:ext cx="9271648" cy="5376307"/>
        </p:xfrm>
        <a:graphic>
          <a:graphicData uri="http://schemas.openxmlformats.org/drawingml/2006/table">
            <a:tbl>
              <a:tblPr firstRow="1" bandRow="1">
                <a:effectLst>
                  <a:outerShdw blurRad="50800" dist="38100" dir="2700000" algn="tl" rotWithShape="0">
                    <a:prstClr val="black">
                      <a:alpha val="40000"/>
                    </a:prstClr>
                  </a:outerShdw>
                </a:effectLst>
                <a:tableStyleId>{2D5ABB26-0587-4C30-8999-92F81FD0307C}</a:tableStyleId>
              </a:tblPr>
              <a:tblGrid>
                <a:gridCol w="2300312">
                  <a:extLst>
                    <a:ext uri="{9D8B030D-6E8A-4147-A177-3AD203B41FA5}">
                      <a16:colId xmlns:a16="http://schemas.microsoft.com/office/drawing/2014/main" val="1065747578"/>
                    </a:ext>
                  </a:extLst>
                </a:gridCol>
                <a:gridCol w="3354855">
                  <a:extLst>
                    <a:ext uri="{9D8B030D-6E8A-4147-A177-3AD203B41FA5}">
                      <a16:colId xmlns:a16="http://schemas.microsoft.com/office/drawing/2014/main" val="3880026642"/>
                    </a:ext>
                  </a:extLst>
                </a:gridCol>
                <a:gridCol w="713261">
                  <a:extLst>
                    <a:ext uri="{9D8B030D-6E8A-4147-A177-3AD203B41FA5}">
                      <a16:colId xmlns:a16="http://schemas.microsoft.com/office/drawing/2014/main" val="1924347544"/>
                    </a:ext>
                  </a:extLst>
                </a:gridCol>
                <a:gridCol w="800100">
                  <a:extLst>
                    <a:ext uri="{9D8B030D-6E8A-4147-A177-3AD203B41FA5}">
                      <a16:colId xmlns:a16="http://schemas.microsoft.com/office/drawing/2014/main" val="347618854"/>
                    </a:ext>
                  </a:extLst>
                </a:gridCol>
                <a:gridCol w="2103120">
                  <a:extLst>
                    <a:ext uri="{9D8B030D-6E8A-4147-A177-3AD203B41FA5}">
                      <a16:colId xmlns:a16="http://schemas.microsoft.com/office/drawing/2014/main" val="1930199628"/>
                    </a:ext>
                  </a:extLst>
                </a:gridCol>
              </a:tblGrid>
              <a:tr h="381326">
                <a:tc>
                  <a:txBody>
                    <a:bodyPr/>
                    <a:lstStyle/>
                    <a:p>
                      <a:r>
                        <a:rPr lang="en-US" sz="1200" b="1">
                          <a:solidFill>
                            <a:schemeClr val="bg1"/>
                          </a:solidFill>
                          <a:latin typeface="Arial"/>
                          <a:cs typeface="Arial"/>
                        </a:rPr>
                        <a:t>Mission </a:t>
                      </a:r>
                      <a:endParaRPr lang="en-US" sz="1200" b="1">
                        <a:solidFill>
                          <a:schemeClr val="bg1"/>
                        </a:solidFill>
                        <a:latin typeface="Arial" panose="020B0604020202020204" pitchFamily="34" charset="0"/>
                        <a:cs typeface="Arial" panose="020B0604020202020204" pitchFamily="34" charset="0"/>
                      </a:endParaRP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r>
                        <a:rPr lang="en-US" sz="1200" b="1">
                          <a:solidFill>
                            <a:schemeClr val="bg1"/>
                          </a:solidFill>
                          <a:latin typeface="Arial"/>
                          <a:cs typeface="Arial"/>
                        </a:rPr>
                        <a:t>Mission Type</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pPr algn="ctr"/>
                      <a:r>
                        <a:rPr lang="en-US" sz="1200" b="1">
                          <a:solidFill>
                            <a:schemeClr val="bg1"/>
                          </a:solidFill>
                          <a:latin typeface="Arial"/>
                          <a:cs typeface="Arial"/>
                        </a:rPr>
                        <a:t>Release</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pPr algn="ctr"/>
                      <a:r>
                        <a:rPr lang="en-US" sz="1200" b="1">
                          <a:solidFill>
                            <a:schemeClr val="bg1"/>
                          </a:solidFill>
                          <a:latin typeface="Arial"/>
                          <a:cs typeface="Arial"/>
                        </a:rPr>
                        <a:t>Selection</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r>
                        <a:rPr lang="en-US" sz="1200" b="1">
                          <a:solidFill>
                            <a:schemeClr val="bg1"/>
                          </a:solidFill>
                          <a:latin typeface="Arial"/>
                          <a:cs typeface="Arial"/>
                        </a:rPr>
                        <a:t>Major</a:t>
                      </a:r>
                      <a:r>
                        <a:rPr lang="en-US" sz="1200" b="1" baseline="0">
                          <a:solidFill>
                            <a:schemeClr val="bg1"/>
                          </a:solidFill>
                          <a:latin typeface="Arial"/>
                          <a:cs typeface="Arial"/>
                        </a:rPr>
                        <a:t> Milestone</a:t>
                      </a:r>
                      <a:endParaRPr lang="en-US" sz="1200" b="1">
                        <a:solidFill>
                          <a:schemeClr val="bg1"/>
                        </a:solidFill>
                        <a:latin typeface="Arial"/>
                        <a:cs typeface="Arial"/>
                      </a:endParaRP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extLst>
                  <a:ext uri="{0D108BD9-81ED-4DB2-BD59-A6C34878D82A}">
                    <a16:rowId xmlns:a16="http://schemas.microsoft.com/office/drawing/2014/main" val="3089700461"/>
                  </a:ext>
                </a:extLst>
              </a:tr>
              <a:tr h="433203">
                <a:tc>
                  <a:txBody>
                    <a:bodyPr/>
                    <a:lstStyle/>
                    <a:p>
                      <a:pPr>
                        <a:lnSpc>
                          <a:spcPts val="1100"/>
                        </a:lnSpc>
                      </a:pPr>
                      <a:r>
                        <a:rPr lang="en-US" sz="1000" b="1">
                          <a:solidFill>
                            <a:schemeClr val="tx1"/>
                          </a:solidFill>
                          <a:latin typeface="Arial"/>
                          <a:cs typeface="Arial"/>
                        </a:rPr>
                        <a:t>EVS-1</a:t>
                      </a:r>
                      <a:r>
                        <a:rPr lang="en-US" sz="1000">
                          <a:solidFill>
                            <a:schemeClr val="tx1"/>
                          </a:solidFill>
                          <a:latin typeface="Arial"/>
                          <a:cs typeface="Arial"/>
                        </a:rPr>
                        <a:t> (EV-1) (</a:t>
                      </a:r>
                      <a:r>
                        <a:rPr lang="en-US" sz="1000" err="1">
                          <a:solidFill>
                            <a:schemeClr val="tx1"/>
                          </a:solidFill>
                          <a:latin typeface="Arial"/>
                          <a:cs typeface="Arial"/>
                        </a:rPr>
                        <a:t>AirMoss</a:t>
                      </a:r>
                      <a:r>
                        <a:rPr lang="en-US" sz="1000">
                          <a:solidFill>
                            <a:schemeClr val="tx1"/>
                          </a:solidFill>
                          <a:latin typeface="Arial"/>
                          <a:cs typeface="Arial"/>
                        </a:rPr>
                        <a:t>, ATTREX, CARVE, DISCOVER-AQ, HS3)</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5 Suborbital Airborne Campaigns</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2009</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2010</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Completed KDP-F</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93557353"/>
                  </a:ext>
                </a:extLst>
              </a:tr>
              <a:tr h="250657">
                <a:tc>
                  <a:txBody>
                    <a:bodyPr/>
                    <a:lstStyle/>
                    <a:p>
                      <a:pPr>
                        <a:lnSpc>
                          <a:spcPts val="1100"/>
                        </a:lnSpc>
                      </a:pPr>
                      <a:r>
                        <a:rPr lang="en-US" sz="1000" b="1">
                          <a:solidFill>
                            <a:schemeClr val="tx1"/>
                          </a:solidFill>
                          <a:latin typeface="Arial"/>
                          <a:cs typeface="Arial"/>
                        </a:rPr>
                        <a:t>EVM-1</a:t>
                      </a:r>
                      <a:r>
                        <a:rPr lang="en-US" sz="1000">
                          <a:solidFill>
                            <a:schemeClr val="tx1"/>
                          </a:solidFill>
                          <a:latin typeface="Arial"/>
                          <a:cs typeface="Arial"/>
                        </a:rPr>
                        <a:t> (CYGNSS)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a:t>
                      </a:r>
                      <a:r>
                        <a:rPr lang="en-US" sz="1000" err="1">
                          <a:solidFill>
                            <a:schemeClr val="tx1"/>
                          </a:solidFill>
                          <a:latin typeface="Arial"/>
                          <a:cs typeface="Arial"/>
                        </a:rPr>
                        <a:t>SmallSat</a:t>
                      </a:r>
                      <a:r>
                        <a:rPr lang="en-US" sz="1000">
                          <a:solidFill>
                            <a:schemeClr val="tx1"/>
                          </a:solidFill>
                          <a:latin typeface="Arial"/>
                          <a:cs typeface="Arial"/>
                        </a:rPr>
                        <a:t> Constellation</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December 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859475187"/>
                  </a:ext>
                </a:extLst>
              </a:tr>
              <a:tr h="250657">
                <a:tc>
                  <a:txBody>
                    <a:bodyPr/>
                    <a:lstStyle/>
                    <a:p>
                      <a:pPr>
                        <a:lnSpc>
                          <a:spcPts val="1100"/>
                        </a:lnSpc>
                      </a:pPr>
                      <a:r>
                        <a:rPr lang="en-US" sz="1000" b="1">
                          <a:solidFill>
                            <a:schemeClr val="tx1"/>
                          </a:solidFill>
                          <a:latin typeface="Arial"/>
                          <a:cs typeface="Arial"/>
                        </a:rPr>
                        <a:t>EVI-1</a:t>
                      </a:r>
                      <a:r>
                        <a:rPr lang="en-US" sz="1000" baseline="0">
                          <a:solidFill>
                            <a:schemeClr val="tx1"/>
                          </a:solidFill>
                          <a:latin typeface="Arial"/>
                          <a:cs typeface="Arial"/>
                        </a:rPr>
                        <a:t> (TEMPO)</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April 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349721469"/>
                  </a:ext>
                </a:extLst>
              </a:tr>
              <a:tr h="250657">
                <a:tc>
                  <a:txBody>
                    <a:bodyPr/>
                    <a:lstStyle/>
                    <a:p>
                      <a:pPr>
                        <a:lnSpc>
                          <a:spcPts val="1100"/>
                        </a:lnSpc>
                      </a:pPr>
                      <a:r>
                        <a:rPr lang="en-US" sz="1000" b="1">
                          <a:solidFill>
                            <a:schemeClr val="tx1"/>
                          </a:solidFill>
                          <a:latin typeface="Arial"/>
                          <a:cs typeface="Arial"/>
                        </a:rPr>
                        <a:t>EVI-2</a:t>
                      </a:r>
                      <a:r>
                        <a:rPr lang="en-US" sz="1000" baseline="0">
                          <a:solidFill>
                            <a:schemeClr val="tx1"/>
                          </a:solidFill>
                          <a:latin typeface="Arial"/>
                          <a:cs typeface="Arial"/>
                        </a:rPr>
                        <a:t> (ECOSTRESS &amp; GEDI)</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&amp; Class D ISS-hosted Instruments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June &amp; December 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352026680"/>
                  </a:ext>
                </a:extLst>
              </a:tr>
              <a:tr h="369719">
                <a:tc>
                  <a:txBody>
                    <a:bodyPr/>
                    <a:lstStyle/>
                    <a:p>
                      <a:pPr>
                        <a:lnSpc>
                          <a:spcPts val="1100"/>
                        </a:lnSpc>
                      </a:pPr>
                      <a:r>
                        <a:rPr lang="en-US" sz="1000" b="1">
                          <a:solidFill>
                            <a:schemeClr val="tx1"/>
                          </a:solidFill>
                          <a:latin typeface="Arial"/>
                          <a:cs typeface="Arial"/>
                        </a:rPr>
                        <a:t>EVS-2</a:t>
                      </a:r>
                      <a:r>
                        <a:rPr lang="en-US" sz="1000">
                          <a:solidFill>
                            <a:schemeClr val="tx1"/>
                          </a:solidFill>
                          <a:latin typeface="Arial"/>
                          <a:cs typeface="Arial"/>
                        </a:rPr>
                        <a:t> (ACT-America,</a:t>
                      </a:r>
                      <a:r>
                        <a:rPr lang="en-US" sz="1000" baseline="0">
                          <a:solidFill>
                            <a:schemeClr val="tx1"/>
                          </a:solidFill>
                          <a:latin typeface="Arial"/>
                          <a:cs typeface="Arial"/>
                        </a:rPr>
                        <a:t> ATOM, NAAMES, ORACLES, OMG, CORAL)</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6 Suborbital Airborne Campaigns</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2013</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2014</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baseline="0">
                          <a:solidFill>
                            <a:schemeClr val="tx1"/>
                          </a:solidFill>
                          <a:latin typeface="Arial"/>
                          <a:cs typeface="Arial"/>
                        </a:rPr>
                        <a:t>C</a:t>
                      </a:r>
                      <a:r>
                        <a:rPr lang="en-US" sz="1000">
                          <a:solidFill>
                            <a:schemeClr val="tx1"/>
                          </a:solidFill>
                          <a:latin typeface="Arial"/>
                          <a:cs typeface="Arial"/>
                        </a:rPr>
                        <a:t>ompleted KDP-F</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4228753110"/>
                  </a:ext>
                </a:extLst>
              </a:tr>
              <a:tr h="385384">
                <a:tc>
                  <a:txBody>
                    <a:bodyPr/>
                    <a:lstStyle/>
                    <a:p>
                      <a:pPr>
                        <a:lnSpc>
                          <a:spcPts val="1100"/>
                        </a:lnSpc>
                      </a:pPr>
                      <a:r>
                        <a:rPr lang="en-US" sz="1000" b="1">
                          <a:solidFill>
                            <a:schemeClr val="tx1"/>
                          </a:solidFill>
                          <a:latin typeface="Arial"/>
                          <a:cs typeface="Arial"/>
                        </a:rPr>
                        <a:t>EVI-3</a:t>
                      </a:r>
                      <a:r>
                        <a:rPr lang="en-US" sz="1000">
                          <a:solidFill>
                            <a:schemeClr val="tx1"/>
                          </a:solidFill>
                          <a:latin typeface="Arial"/>
                          <a:cs typeface="Arial"/>
                        </a:rPr>
                        <a:t> (MAIA</a:t>
                      </a:r>
                      <a:r>
                        <a:rPr lang="en-US" sz="1000" baseline="0">
                          <a:solidFill>
                            <a:schemeClr val="tx1"/>
                          </a:solidFill>
                          <a:latin typeface="Arial"/>
                          <a:cs typeface="Arial"/>
                        </a:rPr>
                        <a:t> &amp; TROPICS)</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LEO Hosted Instrument &amp; Class D CubeSat Constellation</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2015</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MAIA Delivery 2022; TROPICS </a:t>
                      </a:r>
                      <a:r>
                        <a:rPr lang="en-US" sz="1000" b="0" i="0" u="none" strike="noStrike" noProof="0">
                          <a:solidFill>
                            <a:srgbClr val="000000"/>
                          </a:solidFill>
                          <a:latin typeface="Arial"/>
                        </a:rPr>
                        <a:t>completed KDP-F</a:t>
                      </a:r>
                      <a:endParaRPr lang="en-US" sz="1000">
                        <a:solidFill>
                          <a:schemeClr val="tx1"/>
                        </a:solidFill>
                        <a:latin typeface="Arial" panose="020B0604020202020204" pitchFamily="34" charset="0"/>
                        <a:cs typeface="Arial" panose="020B0604020202020204" pitchFamily="34" charset="0"/>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95350384"/>
                  </a:ext>
                </a:extLst>
              </a:tr>
              <a:tr h="250657">
                <a:tc>
                  <a:txBody>
                    <a:bodyPr/>
                    <a:lstStyle/>
                    <a:p>
                      <a:pPr>
                        <a:lnSpc>
                          <a:spcPts val="1100"/>
                        </a:lnSpc>
                      </a:pPr>
                      <a:r>
                        <a:rPr lang="en-US" sz="1000" b="1">
                          <a:solidFill>
                            <a:schemeClr val="tx1"/>
                          </a:solidFill>
                          <a:latin typeface="Arial"/>
                          <a:cs typeface="Arial"/>
                        </a:rPr>
                        <a:t>EVM-2</a:t>
                      </a:r>
                      <a:r>
                        <a:rPr lang="en-US" sz="1000">
                          <a:solidFill>
                            <a:schemeClr val="tx1"/>
                          </a:solidFill>
                          <a:latin typeface="Arial"/>
                          <a:cs typeface="Arial"/>
                        </a:rPr>
                        <a:t> (</a:t>
                      </a:r>
                      <a:r>
                        <a:rPr lang="en-US" sz="1000" err="1">
                          <a:solidFill>
                            <a:schemeClr val="tx1"/>
                          </a:solidFill>
                          <a:latin typeface="Arial"/>
                          <a:cs typeface="Arial"/>
                        </a:rPr>
                        <a:t>GeoCarb</a:t>
                      </a:r>
                      <a:r>
                        <a:rPr lang="en-US" sz="1000">
                          <a:solidFill>
                            <a:schemeClr val="tx1"/>
                          </a:solidFill>
                          <a:latin typeface="Arial"/>
                          <a:cs typeface="Arial"/>
                        </a:rPr>
                        <a: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2015</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Cancelled</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71154966"/>
                  </a:ext>
                </a:extLst>
              </a:tr>
              <a:tr h="407316">
                <a:tc>
                  <a:txBody>
                    <a:bodyPr/>
                    <a:lstStyle/>
                    <a:p>
                      <a:pPr>
                        <a:lnSpc>
                          <a:spcPts val="1100"/>
                        </a:lnSpc>
                      </a:pPr>
                      <a:r>
                        <a:rPr lang="en-US" sz="1000" b="1">
                          <a:solidFill>
                            <a:schemeClr val="tx1"/>
                          </a:solidFill>
                          <a:latin typeface="Arial"/>
                          <a:cs typeface="Arial"/>
                        </a:rPr>
                        <a:t>EVI-4</a:t>
                      </a:r>
                      <a:r>
                        <a:rPr lang="en-US" sz="1000">
                          <a:solidFill>
                            <a:schemeClr val="tx1"/>
                          </a:solidFill>
                          <a:latin typeface="Arial"/>
                          <a:cs typeface="Arial"/>
                        </a:rPr>
                        <a:t> (EMIT</a:t>
                      </a:r>
                      <a:r>
                        <a:rPr lang="en-US" sz="1000" baseline="0">
                          <a:solidFill>
                            <a:schemeClr val="tx1"/>
                          </a:solidFill>
                          <a:latin typeface="Arial"/>
                          <a:cs typeface="Arial"/>
                        </a:rPr>
                        <a:t> &amp; PREFIRE)</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ISS-hosted</a:t>
                      </a:r>
                      <a:r>
                        <a:rPr lang="en-US" sz="1000" baseline="0">
                          <a:solidFill>
                            <a:schemeClr val="tx1"/>
                          </a:solidFill>
                          <a:latin typeface="Arial"/>
                          <a:cs typeface="Arial"/>
                        </a:rPr>
                        <a:t> Instrument &amp; Class D Twin CubeSats</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EMIT launched to ISS July 2022; PREFIRE launched May/June 2024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63827704"/>
                  </a:ext>
                </a:extLst>
              </a:tr>
              <a:tr h="369719">
                <a:tc>
                  <a:txBody>
                    <a:bodyPr/>
                    <a:lstStyle/>
                    <a:p>
                      <a:pPr>
                        <a:lnSpc>
                          <a:spcPts val="1100"/>
                        </a:lnSpc>
                      </a:pPr>
                      <a:r>
                        <a:rPr lang="en-US" sz="1000" b="1">
                          <a:solidFill>
                            <a:schemeClr val="tx1"/>
                          </a:solidFill>
                          <a:latin typeface="Arial"/>
                          <a:cs typeface="Arial"/>
                        </a:rPr>
                        <a:t>EVS-3</a:t>
                      </a:r>
                      <a:r>
                        <a:rPr lang="en-US" sz="1000">
                          <a:solidFill>
                            <a:schemeClr val="tx1"/>
                          </a:solidFill>
                          <a:latin typeface="Arial"/>
                          <a:cs typeface="Arial"/>
                        </a:rPr>
                        <a:t> (ACTIVATE,</a:t>
                      </a:r>
                      <a:r>
                        <a:rPr lang="en-US" sz="1000" baseline="0">
                          <a:solidFill>
                            <a:schemeClr val="tx1"/>
                          </a:solidFill>
                          <a:latin typeface="Arial"/>
                          <a:cs typeface="Arial"/>
                        </a:rPr>
                        <a:t> DCOTSS, IMPACTS, Delta-X, SMODE)</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5 Suborbital</a:t>
                      </a:r>
                      <a:r>
                        <a:rPr lang="en-US" sz="1000" baseline="0">
                          <a:solidFill>
                            <a:schemeClr val="tx1"/>
                          </a:solidFill>
                          <a:latin typeface="Arial"/>
                          <a:cs typeface="Arial"/>
                        </a:rPr>
                        <a:t> Airborne Campaigns</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2017</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a:lnSpc>
                          <a:spcPts val="1100"/>
                        </a:lnSpc>
                        <a:spcBef>
                          <a:spcPts val="0"/>
                        </a:spcBef>
                        <a:spcAft>
                          <a:spcPts val="0"/>
                        </a:spcAft>
                      </a:pPr>
                      <a:r>
                        <a:rPr lang="en-US" sz="1000">
                          <a:solidFill>
                            <a:schemeClr val="tx1"/>
                          </a:solidFill>
                          <a:effectLst/>
                          <a:latin typeface="Arial"/>
                          <a:ea typeface="Calibri" panose="020F0502020204030204" pitchFamily="34" charset="0"/>
                          <a:cs typeface="Arial"/>
                        </a:rPr>
                        <a:t>All in post-deployment phase  </a:t>
                      </a:r>
                      <a:endParaRPr lang="en-US" sz="10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348776380"/>
                  </a:ext>
                </a:extLst>
              </a:tr>
              <a:tr h="250657">
                <a:tc>
                  <a:txBody>
                    <a:bodyPr/>
                    <a:lstStyle/>
                    <a:p>
                      <a:pPr>
                        <a:lnSpc>
                          <a:spcPts val="1100"/>
                        </a:lnSpc>
                      </a:pPr>
                      <a:r>
                        <a:rPr lang="en-US" sz="1000" b="1">
                          <a:solidFill>
                            <a:schemeClr val="tx1"/>
                          </a:solidFill>
                          <a:latin typeface="Arial"/>
                          <a:cs typeface="Arial"/>
                        </a:rPr>
                        <a:t>EVI-5</a:t>
                      </a:r>
                      <a:r>
                        <a:rPr lang="en-US" sz="1000">
                          <a:solidFill>
                            <a:schemeClr val="tx1"/>
                          </a:solidFill>
                          <a:latin typeface="Arial"/>
                          <a:cs typeface="Arial"/>
                        </a:rPr>
                        <a:t> (GLIMR)</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2019</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Delivery NLT 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167023028"/>
                  </a:ext>
                </a:extLst>
              </a:tr>
              <a:tr h="250657">
                <a:tc>
                  <a:txBody>
                    <a:bodyPr/>
                    <a:lstStyle/>
                    <a:p>
                      <a:pPr>
                        <a:lnSpc>
                          <a:spcPts val="1100"/>
                        </a:lnSpc>
                      </a:pPr>
                      <a:r>
                        <a:rPr lang="en-US" sz="1000" b="1">
                          <a:solidFill>
                            <a:schemeClr val="tx1"/>
                          </a:solidFill>
                          <a:latin typeface="Arial"/>
                          <a:cs typeface="Arial"/>
                        </a:rPr>
                        <a:t>EVC-1 </a:t>
                      </a:r>
                      <a:r>
                        <a:rPr lang="en-US" sz="1000" b="0">
                          <a:solidFill>
                            <a:schemeClr val="tx1"/>
                          </a:solidFill>
                          <a:latin typeface="Arial"/>
                          <a:cs typeface="Arial"/>
                        </a:rPr>
                        <a:t>(Libera)</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JPSS-Hosted Radiation Budget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2020</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Delivery NLT 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293916209"/>
                  </a:ext>
                </a:extLst>
              </a:tr>
              <a:tr h="250657">
                <a:tc>
                  <a:txBody>
                    <a:bodyPr/>
                    <a:lstStyle/>
                    <a:p>
                      <a:pPr>
                        <a:lnSpc>
                          <a:spcPts val="1100"/>
                        </a:lnSpc>
                      </a:pPr>
                      <a:r>
                        <a:rPr lang="en-US" sz="1000" b="1">
                          <a:solidFill>
                            <a:schemeClr val="tx1"/>
                          </a:solidFill>
                          <a:latin typeface="Arial"/>
                          <a:cs typeface="Arial"/>
                        </a:rPr>
                        <a:t>EVM-3 </a:t>
                      </a:r>
                      <a:r>
                        <a:rPr lang="en-US" sz="1000" b="0">
                          <a:solidFill>
                            <a:schemeClr val="tx1"/>
                          </a:solidFill>
                          <a:latin typeface="Arial"/>
                          <a:cs typeface="Arial"/>
                        </a:rPr>
                        <a:t>(INCUS)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a:t>
                      </a:r>
                      <a:r>
                        <a:rPr lang="en-US" sz="1000" err="1">
                          <a:solidFill>
                            <a:schemeClr val="tx1"/>
                          </a:solidFill>
                          <a:latin typeface="Arial"/>
                          <a:cs typeface="Arial"/>
                        </a:rPr>
                        <a:t>SmallSats</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2020</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Launch ~2027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033041344"/>
                  </a:ext>
                </a:extLst>
              </a:tr>
              <a:tr h="250657">
                <a:tc>
                  <a:txBody>
                    <a:bodyPr/>
                    <a:lstStyle/>
                    <a:p>
                      <a:pPr>
                        <a:lnSpc>
                          <a:spcPts val="1100"/>
                        </a:lnSpc>
                      </a:pPr>
                      <a:r>
                        <a:rPr lang="en-US" sz="1000" b="1">
                          <a:solidFill>
                            <a:schemeClr val="tx1"/>
                          </a:solidFill>
                          <a:latin typeface="Arial"/>
                          <a:cs typeface="Arial"/>
                        </a:rPr>
                        <a:t>EVI-6 </a:t>
                      </a:r>
                      <a:r>
                        <a:rPr lang="en-US" sz="1000" b="0">
                          <a:solidFill>
                            <a:schemeClr val="tx1"/>
                          </a:solidFill>
                          <a:latin typeface="Arial"/>
                          <a:cs typeface="Arial"/>
                        </a:rPr>
                        <a:t>(PolSIR)</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CubeSats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Delivery NLT 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693656245"/>
                  </a:ext>
                </a:extLst>
              </a:tr>
              <a:tr h="385070">
                <a:tc>
                  <a:txBody>
                    <a:bodyPr/>
                    <a:lstStyle/>
                    <a:p>
                      <a:pPr marL="0" marR="0" indent="0" algn="l" defTabSz="914400" rtl="0" eaLnBrk="1" fontAlgn="auto" latinLnBrk="0" hangingPunct="1">
                        <a:lnSpc>
                          <a:spcPts val="1100"/>
                        </a:lnSpc>
                        <a:spcBef>
                          <a:spcPts val="0"/>
                        </a:spcBef>
                        <a:spcAft>
                          <a:spcPts val="0"/>
                        </a:spcAft>
                        <a:buClrTx/>
                        <a:buSzTx/>
                        <a:buFontTx/>
                        <a:buNone/>
                        <a:tabLst/>
                        <a:defRPr/>
                      </a:pPr>
                      <a:r>
                        <a:rPr lang="en-US" sz="1000" b="1">
                          <a:solidFill>
                            <a:schemeClr val="tx1"/>
                          </a:solidFill>
                          <a:latin typeface="Arial"/>
                          <a:cs typeface="Arial"/>
                        </a:rPr>
                        <a:t>EVS-4 </a:t>
                      </a:r>
                      <a:r>
                        <a:rPr lang="en-US" sz="1000" b="0">
                          <a:solidFill>
                            <a:schemeClr val="tx1"/>
                          </a:solidFill>
                          <a:latin typeface="Arial"/>
                          <a:cs typeface="Arial"/>
                        </a:rPr>
                        <a:t>(FORTE, </a:t>
                      </a:r>
                      <a:r>
                        <a:rPr lang="en-US" sz="1000" b="0">
                          <a:solidFill>
                            <a:schemeClr val="tx1"/>
                          </a:solidFill>
                          <a:latin typeface="+mn-lt"/>
                          <a:cs typeface="Arial"/>
                        </a:rPr>
                        <a:t>INSPYRE, </a:t>
                      </a:r>
                      <a:r>
                        <a:rPr lang="en-US" sz="1000" b="0">
                          <a:solidFill>
                            <a:schemeClr val="tx1"/>
                          </a:solidFill>
                          <a:latin typeface="Arial"/>
                          <a:cs typeface="Arial"/>
                        </a:rPr>
                        <a:t>HAMAQ, LACCE, Snow4FLow, </a:t>
                      </a:r>
                      <a:r>
                        <a:rPr lang="en-US" sz="1000" b="0" err="1">
                          <a:solidFill>
                            <a:schemeClr val="tx1"/>
                          </a:solidFill>
                          <a:latin typeface="Arial"/>
                          <a:cs typeface="Arial"/>
                        </a:rPr>
                        <a:t>FarmFlux</a:t>
                      </a:r>
                      <a:r>
                        <a:rPr lang="en-US" sz="1000" b="0">
                          <a:solidFill>
                            <a:schemeClr val="tx1"/>
                          </a:solidFill>
                          <a:latin typeface="Arial"/>
                          <a:cs typeface="Arial"/>
                        </a:rPr>
                        <a: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Suborbital Airborne Campaigns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Active campaign planning</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978485597"/>
                  </a:ext>
                </a:extLst>
              </a:tr>
              <a:tr h="254244">
                <a:tc>
                  <a:txBody>
                    <a:bodyPr/>
                    <a:lstStyle/>
                    <a:p>
                      <a:pPr>
                        <a:lnSpc>
                          <a:spcPts val="1100"/>
                        </a:lnSpc>
                      </a:pPr>
                      <a:r>
                        <a:rPr lang="en-US" sz="1000" b="1">
                          <a:solidFill>
                            <a:schemeClr val="tx1"/>
                          </a:solidFill>
                          <a:latin typeface="Arial"/>
                          <a:cs typeface="Arial"/>
                        </a:rPr>
                        <a:t>ESE-1 </a:t>
                      </a:r>
                      <a:r>
                        <a:rPr lang="en-US" sz="1000" b="0">
                          <a:solidFill>
                            <a:schemeClr val="tx1"/>
                          </a:solidFill>
                          <a:latin typeface="Arial"/>
                          <a:cs typeface="Arial"/>
                        </a:rPr>
                        <a:t>(STRIVE &amp; EDGE)</a:t>
                      </a:r>
                      <a:endParaRPr lang="en-US" sz="1000" b="1">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Explorer Mission (2-Step Proposal Process)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panose="020B0604020202020204" pitchFamily="34" charset="0"/>
                          <a:cs typeface="Arial" panose="020B0604020202020204" pitchFamily="34" charset="0"/>
                        </a:rPr>
                        <a:t>Launches NET 2030</a:t>
                      </a:r>
                      <a:endParaRPr lang="en-US" sz="1000" strike="sngStrike">
                        <a:solidFill>
                          <a:schemeClr val="bg2">
                            <a:lumMod val="75000"/>
                          </a:schemeClr>
                        </a:solidFill>
                        <a:latin typeface="Arial" panose="020B0604020202020204" pitchFamily="34" charset="0"/>
                        <a:cs typeface="Arial" panose="020B0604020202020204" pitchFamily="34" charset="0"/>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70946877"/>
                  </a:ext>
                </a:extLst>
              </a:tr>
              <a:tr h="385070">
                <a:tc>
                  <a:txBody>
                    <a:bodyPr/>
                    <a:lstStyle/>
                    <a:p>
                      <a:pPr>
                        <a:lnSpc>
                          <a:spcPts val="1100"/>
                        </a:lnSpc>
                      </a:pPr>
                      <a:r>
                        <a:rPr lang="en-US" sz="1000" b="1">
                          <a:solidFill>
                            <a:schemeClr val="tx1"/>
                          </a:solidFill>
                          <a:latin typeface="Arial"/>
                          <a:cs typeface="Arial"/>
                        </a:rPr>
                        <a:t>EVO-1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nSpc>
                          <a:spcPts val="1100"/>
                        </a:lnSpc>
                      </a:pPr>
                      <a:r>
                        <a:rPr lang="en-US" sz="1000">
                          <a:solidFill>
                            <a:schemeClr val="tx1"/>
                          </a:solidFill>
                          <a:latin typeface="Arial"/>
                          <a:cs typeface="Arial"/>
                        </a:rPr>
                        <a:t>Venture, Community Announcement Released 3/24/26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gn="ctr">
                        <a:lnSpc>
                          <a:spcPts val="1100"/>
                        </a:lnSpc>
                      </a:pPr>
                      <a:r>
                        <a:rPr lang="en-US" sz="1000">
                          <a:solidFill>
                            <a:schemeClr val="tx1"/>
                          </a:solidFill>
                          <a:latin typeface="Arial"/>
                          <a:cs typeface="Arial"/>
                        </a:rPr>
                        <a:t>Q4 CY2026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gn="ctr">
                        <a:lnSpc>
                          <a:spcPts val="1100"/>
                        </a:lnSpc>
                      </a:pPr>
                      <a:r>
                        <a:rPr lang="en-US" sz="1000">
                          <a:solidFill>
                            <a:schemeClr val="tx1"/>
                          </a:solidFill>
                          <a:latin typeface="Arial"/>
                          <a:cs typeface="Arial"/>
                        </a:rPr>
                        <a:t>Q4 </a:t>
                      </a:r>
                    </a:p>
                    <a:p>
                      <a:pPr algn="ctr">
                        <a:lnSpc>
                          <a:spcPts val="1100"/>
                        </a:lnSpc>
                      </a:pPr>
                      <a:r>
                        <a:rPr lang="en-US" sz="1000">
                          <a:solidFill>
                            <a:schemeClr val="tx1"/>
                          </a:solidFill>
                          <a:latin typeface="Arial"/>
                          <a:cs typeface="Arial"/>
                        </a:rPr>
                        <a:t>CY2027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strike="noStrike">
                          <a:solidFill>
                            <a:schemeClr val="tx1"/>
                          </a:solidFill>
                          <a:latin typeface="Arial" panose="020B0604020202020204" pitchFamily="34" charset="0"/>
                          <a:cs typeface="Arial" panose="020B0604020202020204" pitchFamily="34" charset="0"/>
                        </a:rPr>
                        <a:t>Launch 3-4 years after ATP ~2031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extLst>
                  <a:ext uri="{0D108BD9-81ED-4DB2-BD59-A6C34878D82A}">
                    <a16:rowId xmlns:a16="http://schemas.microsoft.com/office/drawing/2014/main" val="3681955429"/>
                  </a:ext>
                </a:extLst>
              </a:tr>
            </a:tbl>
          </a:graphicData>
        </a:graphic>
      </p:graphicFrame>
      <p:graphicFrame>
        <p:nvGraphicFramePr>
          <p:cNvPr id="7" name="Table 6">
            <a:extLst>
              <a:ext uri="{FF2B5EF4-FFF2-40B4-BE49-F238E27FC236}">
                <a16:creationId xmlns:a16="http://schemas.microsoft.com/office/drawing/2014/main" id="{DAEA34F8-95AC-7616-9728-95A5963F0ACB}"/>
              </a:ext>
            </a:extLst>
          </p:cNvPr>
          <p:cNvGraphicFramePr>
            <a:graphicFrameLocks noGrp="1"/>
          </p:cNvGraphicFramePr>
          <p:nvPr>
            <p:extLst>
              <p:ext uri="{D42A27DB-BD31-4B8C-83A1-F6EECF244321}">
                <p14:modId xmlns:p14="http://schemas.microsoft.com/office/powerpoint/2010/main" val="2380825034"/>
              </p:ext>
            </p:extLst>
          </p:nvPr>
        </p:nvGraphicFramePr>
        <p:xfrm>
          <a:off x="10150512" y="4765393"/>
          <a:ext cx="1951118" cy="521658"/>
        </p:xfrm>
        <a:graphic>
          <a:graphicData uri="http://schemas.openxmlformats.org/drawingml/2006/table">
            <a:tbl>
              <a:tblPr>
                <a:effectLst>
                  <a:outerShdw blurRad="50800" dist="38100" dir="2700000" algn="tl" rotWithShape="0">
                    <a:prstClr val="black">
                      <a:alpha val="40000"/>
                    </a:prstClr>
                  </a:outerShdw>
                </a:effectLst>
              </a:tblPr>
              <a:tblGrid>
                <a:gridCol w="1951118">
                  <a:extLst>
                    <a:ext uri="{9D8B030D-6E8A-4147-A177-3AD203B41FA5}">
                      <a16:colId xmlns:a16="http://schemas.microsoft.com/office/drawing/2014/main" val="2003171892"/>
                    </a:ext>
                  </a:extLst>
                </a:gridCol>
              </a:tblGrid>
              <a:tr h="260829">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sz="1000" b="1" i="0" u="none" strike="noStrike">
                          <a:solidFill>
                            <a:srgbClr val="000000"/>
                          </a:solidFill>
                          <a:effectLst/>
                          <a:latin typeface="Arial" panose="020B0604020202020204" pitchFamily="34" charset="0"/>
                          <a:cs typeface="Arial" panose="020B0604020202020204" pitchFamily="34" charset="0"/>
                        </a:rPr>
                        <a:t>Open solicitation/In review</a:t>
                      </a:r>
                    </a:p>
                  </a:txBody>
                  <a:tcPr marL="12701" marR="12701" marT="124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2813760126"/>
                  </a:ext>
                </a:extLst>
              </a:tr>
              <a:tr h="260829">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sz="1000" b="1" i="0" u="none" strike="noStrike">
                          <a:solidFill>
                            <a:srgbClr val="000000"/>
                          </a:solidFill>
                          <a:effectLst/>
                          <a:latin typeface="Arial" panose="020B0604020202020204" pitchFamily="34" charset="0"/>
                          <a:cs typeface="Arial" panose="020B0604020202020204" pitchFamily="34" charset="0"/>
                        </a:rPr>
                        <a:t>Completed solicitation</a:t>
                      </a:r>
                    </a:p>
                  </a:txBody>
                  <a:tcPr marL="12701" marR="12701" marT="124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EAF0"/>
                    </a:solidFill>
                  </a:tcPr>
                </a:tc>
                <a:extLst>
                  <a:ext uri="{0D108BD9-81ED-4DB2-BD59-A6C34878D82A}">
                    <a16:rowId xmlns:a16="http://schemas.microsoft.com/office/drawing/2014/main" val="10000"/>
                  </a:ext>
                </a:extLst>
              </a:tr>
            </a:tbl>
          </a:graphicData>
        </a:graphic>
      </p:graphicFrame>
      <p:sp>
        <p:nvSpPr>
          <p:cNvPr id="8" name="TextBox 7">
            <a:extLst>
              <a:ext uri="{FF2B5EF4-FFF2-40B4-BE49-F238E27FC236}">
                <a16:creationId xmlns:a16="http://schemas.microsoft.com/office/drawing/2014/main" id="{243911CA-122D-0816-9855-CB719546069C}"/>
              </a:ext>
            </a:extLst>
          </p:cNvPr>
          <p:cNvSpPr txBox="1"/>
          <p:nvPr/>
        </p:nvSpPr>
        <p:spPr>
          <a:xfrm>
            <a:off x="10145069" y="1546767"/>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EVS</a:t>
            </a: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Sustained sub-orbital investigations</a:t>
            </a:r>
          </a:p>
        </p:txBody>
      </p:sp>
      <p:sp>
        <p:nvSpPr>
          <p:cNvPr id="9" name="TextBox 8">
            <a:extLst>
              <a:ext uri="{FF2B5EF4-FFF2-40B4-BE49-F238E27FC236}">
                <a16:creationId xmlns:a16="http://schemas.microsoft.com/office/drawing/2014/main" id="{EF062242-1D3A-7FF6-ED1B-28DADA18975A}"/>
              </a:ext>
            </a:extLst>
          </p:cNvPr>
          <p:cNvSpPr txBox="1"/>
          <p:nvPr/>
        </p:nvSpPr>
        <p:spPr>
          <a:xfrm>
            <a:off x="10145069" y="2626076"/>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EVx</a:t>
            </a:r>
            <a:endPar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Small-size orbital instruments and missions</a:t>
            </a:r>
          </a:p>
        </p:txBody>
      </p:sp>
      <p:sp>
        <p:nvSpPr>
          <p:cNvPr id="10" name="TextBox 9">
            <a:extLst>
              <a:ext uri="{FF2B5EF4-FFF2-40B4-BE49-F238E27FC236}">
                <a16:creationId xmlns:a16="http://schemas.microsoft.com/office/drawing/2014/main" id="{1A9D3F94-8837-23AD-30F9-B03F9C666C23}"/>
              </a:ext>
            </a:extLst>
          </p:cNvPr>
          <p:cNvSpPr txBox="1"/>
          <p:nvPr/>
        </p:nvSpPr>
        <p:spPr>
          <a:xfrm>
            <a:off x="10145069" y="3705386"/>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ESE</a:t>
            </a:r>
            <a:endParaRPr kumimoji="0" lang="en-US" sz="1300" b="0"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Medium-size orbital instruments and missions</a:t>
            </a:r>
          </a:p>
        </p:txBody>
      </p:sp>
      <p:sp>
        <p:nvSpPr>
          <p:cNvPr id="11" name="TextBox 1">
            <a:extLst>
              <a:ext uri="{FF2B5EF4-FFF2-40B4-BE49-F238E27FC236}">
                <a16:creationId xmlns:a16="http://schemas.microsoft.com/office/drawing/2014/main" id="{847A89D9-E0B2-BF85-154F-4FB09D7561EE}"/>
              </a:ext>
            </a:extLst>
          </p:cNvPr>
          <p:cNvSpPr txBox="1"/>
          <p:nvPr/>
        </p:nvSpPr>
        <p:spPr>
          <a:xfrm>
            <a:off x="1117408" y="6551362"/>
            <a:ext cx="2871382" cy="2308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rPr>
              <a:t>Click </a:t>
            </a: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hlinkClick r:id="rId3">
                  <a:extLst>
                    <a:ext uri="{A12FA001-AC4F-418D-AE19-62706E023703}">
                      <ahyp:hlinkClr xmlns:ahyp="http://schemas.microsoft.com/office/drawing/2018/hyperlinkcolor" val="tx"/>
                    </a:ext>
                  </a:extLst>
                </a:hlinkClick>
              </a:rPr>
              <a:t>here</a:t>
            </a: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rPr>
              <a:t> to download the latest version of the chart</a:t>
            </a:r>
          </a:p>
        </p:txBody>
      </p:sp>
      <p:sp>
        <p:nvSpPr>
          <p:cNvPr id="12" name="TextBox 11">
            <a:extLst>
              <a:ext uri="{FF2B5EF4-FFF2-40B4-BE49-F238E27FC236}">
                <a16:creationId xmlns:a16="http://schemas.microsoft.com/office/drawing/2014/main" id="{2906B045-D587-86FC-4FF1-5FF65662B0E5}"/>
              </a:ext>
            </a:extLst>
          </p:cNvPr>
          <p:cNvSpPr txBox="1"/>
          <p:nvPr/>
        </p:nvSpPr>
        <p:spPr>
          <a:xfrm>
            <a:off x="421904" y="6553239"/>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Arial"/>
                <a:ea typeface="+mn-ea"/>
                <a:cs typeface="Arial"/>
              </a:rPr>
              <a:t>3/29/2026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13" name="Straight Connector 12">
            <a:extLst>
              <a:ext uri="{FF2B5EF4-FFF2-40B4-BE49-F238E27FC236}">
                <a16:creationId xmlns:a16="http://schemas.microsoft.com/office/drawing/2014/main" id="{35789807-470E-0A68-A296-B7D8BC261126}"/>
              </a:ext>
            </a:extLst>
          </p:cNvPr>
          <p:cNvCxnSpPr>
            <a:cxnSpLocks/>
          </p:cNvCxnSpPr>
          <p:nvPr/>
        </p:nvCxnSpPr>
        <p:spPr>
          <a:xfrm>
            <a:off x="10243421" y="3540096"/>
            <a:ext cx="1765300" cy="0"/>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0CFC0D-F8CC-E15B-6929-F8A5CFEDE9E5}"/>
              </a:ext>
            </a:extLst>
          </p:cNvPr>
          <p:cNvCxnSpPr>
            <a:cxnSpLocks/>
          </p:cNvCxnSpPr>
          <p:nvPr/>
        </p:nvCxnSpPr>
        <p:spPr>
          <a:xfrm>
            <a:off x="10243421" y="2460787"/>
            <a:ext cx="1765300" cy="0"/>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26" name="Text Placeholder 1">
            <a:extLst>
              <a:ext uri="{FF2B5EF4-FFF2-40B4-BE49-F238E27FC236}">
                <a16:creationId xmlns:a16="http://schemas.microsoft.com/office/drawing/2014/main" id="{BB4482B2-ABCF-EE20-0CED-DE7A67F62AC2}"/>
              </a:ext>
            </a:extLst>
          </p:cNvPr>
          <p:cNvSpPr>
            <a:spLocks noGrp="1"/>
          </p:cNvSpPr>
          <p:nvPr>
            <p:ph type="body" sz="quarter" idx="12"/>
          </p:nvPr>
        </p:nvSpPr>
        <p:spPr>
          <a:xfrm rot="5400000">
            <a:off x="-1990360" y="2508499"/>
            <a:ext cx="4587634" cy="236951"/>
          </a:xfrm>
        </p:spPr>
        <p:txBody>
          <a:bodyPr/>
          <a:lstStyle/>
          <a:p>
            <a:r>
              <a:rPr lang="en-US"/>
              <a:t>Earth Science Flight Program</a:t>
            </a:r>
          </a:p>
        </p:txBody>
      </p:sp>
      <p:sp>
        <p:nvSpPr>
          <p:cNvPr id="15" name="TextBox 14">
            <a:extLst>
              <a:ext uri="{FF2B5EF4-FFF2-40B4-BE49-F238E27FC236}">
                <a16:creationId xmlns:a16="http://schemas.microsoft.com/office/drawing/2014/main" id="{55ECA37B-AEC0-B3F7-1C25-E7C5639B7855}"/>
              </a:ext>
            </a:extLst>
          </p:cNvPr>
          <p:cNvSpPr txBox="1"/>
          <p:nvPr/>
        </p:nvSpPr>
        <p:spPr>
          <a:xfrm>
            <a:off x="1084312" y="6215791"/>
            <a:ext cx="11017318" cy="369332"/>
          </a:xfrm>
          <a:prstGeom prst="rect">
            <a:avLst/>
          </a:prstGeom>
          <a:noFill/>
        </p:spPr>
        <p:txBody>
          <a:bodyPr wrap="square">
            <a:spAutoFit/>
          </a:bodyPr>
          <a:lstStyle/>
          <a:p>
            <a:r>
              <a:rPr lang="en-US">
                <a:solidFill>
                  <a:srgbClr val="FFF3CD"/>
                </a:solidFill>
              </a:rPr>
              <a:t>https://essp.larc.nasa.gov/EVO-1/pdf_files/EVO_1_Community_Announcement.pdf</a:t>
            </a:r>
          </a:p>
        </p:txBody>
      </p:sp>
    </p:spTree>
    <p:extLst>
      <p:ext uri="{BB962C8B-B14F-4D97-AF65-F5344CB8AC3E}">
        <p14:creationId xmlns:p14="http://schemas.microsoft.com/office/powerpoint/2010/main" val="954574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8AA3A9-947F-EBDC-F725-43965434355A}"/>
              </a:ext>
            </a:extLst>
          </p:cNvPr>
          <p:cNvSpPr/>
          <p:nvPr/>
        </p:nvSpPr>
        <p:spPr>
          <a:xfrm>
            <a:off x="421934" y="0"/>
            <a:ext cx="11770066" cy="6858000"/>
          </a:xfrm>
          <a:prstGeom prst="rect">
            <a:avLst/>
          </a:prstGeom>
          <a:gradFill>
            <a:gsLst>
              <a:gs pos="53000">
                <a:srgbClr val="263765">
                  <a:alpha val="41604"/>
                </a:srgbClr>
              </a:gs>
              <a:gs pos="0">
                <a:srgbClr val="0061A8">
                  <a:alpha val="0"/>
                </a:srgbClr>
              </a:gs>
            </a:gsLst>
            <a:lin ang="7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FD5B834B-F4C5-FD16-97FF-B901DCCA65FE}"/>
              </a:ext>
            </a:extLst>
          </p:cNvPr>
          <p:cNvSpPr>
            <a:spLocks noGrp="1"/>
          </p:cNvSpPr>
          <p:nvPr>
            <p:ph type="body" sz="quarter" idx="12"/>
          </p:nvPr>
        </p:nvSpPr>
        <p:spPr/>
        <p:txBody>
          <a:bodyPr/>
          <a:lstStyle/>
          <a:p>
            <a:endParaRPr lang="en-US"/>
          </a:p>
        </p:txBody>
      </p:sp>
      <p:sp>
        <p:nvSpPr>
          <p:cNvPr id="3" name="Text Placeholder 2">
            <a:extLst>
              <a:ext uri="{FF2B5EF4-FFF2-40B4-BE49-F238E27FC236}">
                <a16:creationId xmlns:a16="http://schemas.microsoft.com/office/drawing/2014/main" id="{E672A936-39B1-6812-1DF2-253E8A211A52}"/>
              </a:ext>
            </a:extLst>
          </p:cNvPr>
          <p:cNvSpPr>
            <a:spLocks noGrp="1"/>
          </p:cNvSpPr>
          <p:nvPr>
            <p:ph type="body" sz="quarter" idx="26"/>
          </p:nvPr>
        </p:nvSpPr>
        <p:spPr>
          <a:xfrm>
            <a:off x="801756" y="334285"/>
            <a:ext cx="8671853" cy="331304"/>
          </a:xfrm>
        </p:spPr>
        <p:txBody>
          <a:bodyPr/>
          <a:lstStyle/>
          <a:p>
            <a:r>
              <a:rPr lang="en-US" b="1"/>
              <a:t>Adopting a Mission-Class Framework</a:t>
            </a:r>
          </a:p>
          <a:p>
            <a:endParaRPr lang="en-US" b="1"/>
          </a:p>
        </p:txBody>
      </p:sp>
      <p:graphicFrame>
        <p:nvGraphicFramePr>
          <p:cNvPr id="5" name="Diagram 4">
            <a:extLst>
              <a:ext uri="{FF2B5EF4-FFF2-40B4-BE49-F238E27FC236}">
                <a16:creationId xmlns:a16="http://schemas.microsoft.com/office/drawing/2014/main" id="{16C16AFE-F403-4866-19B4-BAF392FAFDCB}"/>
              </a:ext>
            </a:extLst>
          </p:cNvPr>
          <p:cNvGraphicFramePr>
            <a:graphicFrameLocks noChangeAspect="1"/>
          </p:cNvGraphicFramePr>
          <p:nvPr/>
        </p:nvGraphicFramePr>
        <p:xfrm>
          <a:off x="-529897" y="14125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7DA25B3-B7BA-D00B-3867-4C1D2273DDAB}"/>
              </a:ext>
            </a:extLst>
          </p:cNvPr>
          <p:cNvSpPr txBox="1"/>
          <p:nvPr/>
        </p:nvSpPr>
        <p:spPr>
          <a:xfrm>
            <a:off x="6096000" y="5434003"/>
            <a:ext cx="5043948" cy="923330"/>
          </a:xfrm>
          <a:prstGeom prst="rect">
            <a:avLst/>
          </a:prstGeom>
          <a:noFill/>
        </p:spPr>
        <p:txBody>
          <a:bodyPr wrap="square" lIns="91440" tIns="45720" rIns="91440" bIns="45720" anchor="t">
            <a:spAutoFit/>
          </a:bodyPr>
          <a:lstStyle/>
          <a:p>
            <a:r>
              <a:rPr lang="en-US" b="1">
                <a:solidFill>
                  <a:schemeClr val="bg1"/>
                </a:solidFill>
                <a:latin typeface="Arial"/>
                <a:cs typeface="Arial"/>
              </a:rPr>
              <a:t>Transformational science not achievable through smaller or disaggregated approaches</a:t>
            </a:r>
          </a:p>
        </p:txBody>
      </p:sp>
      <p:sp>
        <p:nvSpPr>
          <p:cNvPr id="10" name="TextBox 9">
            <a:extLst>
              <a:ext uri="{FF2B5EF4-FFF2-40B4-BE49-F238E27FC236}">
                <a16:creationId xmlns:a16="http://schemas.microsoft.com/office/drawing/2014/main" id="{524001EB-95CF-4316-6B02-0F0529FA010B}"/>
              </a:ext>
            </a:extLst>
          </p:cNvPr>
          <p:cNvSpPr txBox="1"/>
          <p:nvPr/>
        </p:nvSpPr>
        <p:spPr>
          <a:xfrm>
            <a:off x="6096001" y="1915028"/>
            <a:ext cx="5043948" cy="923330"/>
          </a:xfrm>
          <a:prstGeom prst="rect">
            <a:avLst/>
          </a:prstGeom>
          <a:noFill/>
        </p:spPr>
        <p:txBody>
          <a:bodyPr wrap="square" lIns="91440" tIns="45720" rIns="91440" bIns="45720" anchor="t">
            <a:spAutoFit/>
          </a:bodyPr>
          <a:lstStyle/>
          <a:p>
            <a:r>
              <a:rPr lang="en-US" b="1">
                <a:solidFill>
                  <a:schemeClr val="bg1"/>
                </a:solidFill>
                <a:latin typeface="Arial" panose="020B0604020202020204" pitchFamily="34" charset="0"/>
                <a:cs typeface="Arial" panose="020B0604020202020204" pitchFamily="34" charset="0"/>
              </a:rPr>
              <a:t>Emphasizes rapid development, commercial partnerships, and innovative, high-risk/high-reward science</a:t>
            </a:r>
          </a:p>
        </p:txBody>
      </p:sp>
      <p:sp>
        <p:nvSpPr>
          <p:cNvPr id="11" name="TextBox 10">
            <a:extLst>
              <a:ext uri="{FF2B5EF4-FFF2-40B4-BE49-F238E27FC236}">
                <a16:creationId xmlns:a16="http://schemas.microsoft.com/office/drawing/2014/main" id="{CBF4244F-EECE-8729-D7D2-4079F3A92E9A}"/>
              </a:ext>
            </a:extLst>
          </p:cNvPr>
          <p:cNvSpPr txBox="1"/>
          <p:nvPr/>
        </p:nvSpPr>
        <p:spPr>
          <a:xfrm>
            <a:off x="6095999" y="3780205"/>
            <a:ext cx="5043949" cy="923330"/>
          </a:xfrm>
          <a:prstGeom prst="rect">
            <a:avLst/>
          </a:prstGeom>
          <a:noFill/>
        </p:spPr>
        <p:txBody>
          <a:bodyPr wrap="square" lIns="91440" tIns="45720" rIns="91440" bIns="45720" anchor="t">
            <a:spAutoFit/>
          </a:bodyPr>
          <a:lstStyle/>
          <a:p>
            <a:r>
              <a:rPr lang="en-US" b="1">
                <a:solidFill>
                  <a:schemeClr val="bg1"/>
                </a:solidFill>
                <a:latin typeface="Arial"/>
                <a:cs typeface="Arial"/>
              </a:rPr>
              <a:t>Enables priority science and decadal objectives not met by Venture or commercial missions</a:t>
            </a:r>
          </a:p>
        </p:txBody>
      </p:sp>
      <p:sp>
        <p:nvSpPr>
          <p:cNvPr id="12" name="TextBox 11">
            <a:extLst>
              <a:ext uri="{FF2B5EF4-FFF2-40B4-BE49-F238E27FC236}">
                <a16:creationId xmlns:a16="http://schemas.microsoft.com/office/drawing/2014/main" id="{5EE22A1E-B0C4-BC72-C787-5C8C4E47E7FD}"/>
              </a:ext>
            </a:extLst>
          </p:cNvPr>
          <p:cNvSpPr txBox="1"/>
          <p:nvPr/>
        </p:nvSpPr>
        <p:spPr>
          <a:xfrm>
            <a:off x="801755" y="864427"/>
            <a:ext cx="10993820" cy="584775"/>
          </a:xfrm>
          <a:prstGeom prst="rect">
            <a:avLst/>
          </a:prstGeom>
          <a:noFill/>
        </p:spPr>
        <p:txBody>
          <a:bodyPr wrap="square" lIns="91440" tIns="45720" rIns="91440" bIns="45720" anchor="t">
            <a:spAutoFit/>
          </a:bodyPr>
          <a:lstStyle/>
          <a:p>
            <a:r>
              <a:rPr lang="en-US" sz="1600">
                <a:solidFill>
                  <a:schemeClr val="bg1"/>
                </a:solidFill>
                <a:latin typeface="Arial"/>
                <a:cs typeface="Arial"/>
              </a:rPr>
              <a:t>Shifting focus toward organizing high-priority science objectives into cost-capped, competitive or directed mission classes rather than tying recommendations to rigid, assumed budget profiles</a:t>
            </a:r>
          </a:p>
        </p:txBody>
      </p:sp>
    </p:spTree>
    <p:extLst>
      <p:ext uri="{BB962C8B-B14F-4D97-AF65-F5344CB8AC3E}">
        <p14:creationId xmlns:p14="http://schemas.microsoft.com/office/powerpoint/2010/main" val="3386049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F1E743-411D-005C-5C7F-924829226713}"/>
              </a:ext>
            </a:extLst>
          </p:cNvPr>
          <p:cNvSpPr>
            <a:spLocks noGrp="1"/>
          </p:cNvSpPr>
          <p:nvPr>
            <p:ph type="title"/>
          </p:nvPr>
        </p:nvSpPr>
        <p:spPr>
          <a:xfrm>
            <a:off x="149521" y="-178419"/>
            <a:ext cx="12400189" cy="1325563"/>
          </a:xfrm>
        </p:spPr>
        <p:txBody>
          <a:bodyPr>
            <a:normAutofit/>
          </a:bodyPr>
          <a:lstStyle/>
          <a:p>
            <a:r>
              <a:rPr lang="en-US" sz="2800" b="1"/>
              <a:t>Observables and Future NASA Earth Science Mission Selections</a:t>
            </a:r>
          </a:p>
        </p:txBody>
      </p:sp>
      <p:sp>
        <p:nvSpPr>
          <p:cNvPr id="5" name="Content Placeholder 4">
            <a:extLst>
              <a:ext uri="{FF2B5EF4-FFF2-40B4-BE49-F238E27FC236}">
                <a16:creationId xmlns:a16="http://schemas.microsoft.com/office/drawing/2014/main" id="{751CEA96-9C3F-5168-6F64-B4082C8CF470}"/>
              </a:ext>
            </a:extLst>
          </p:cNvPr>
          <p:cNvSpPr>
            <a:spLocks noGrp="1"/>
          </p:cNvSpPr>
          <p:nvPr>
            <p:ph idx="1"/>
          </p:nvPr>
        </p:nvSpPr>
        <p:spPr>
          <a:xfrm>
            <a:off x="539863" y="1011399"/>
            <a:ext cx="11502616" cy="3184069"/>
          </a:xfrm>
        </p:spPr>
        <p:txBody>
          <a:bodyPr vert="horz" lIns="91440" tIns="45720" rIns="91440" bIns="45720" rtlCol="0" anchor="t">
            <a:normAutofit fontScale="85000" lnSpcReduction="20000"/>
          </a:bodyPr>
          <a:lstStyle/>
          <a:p>
            <a:pPr marL="0" indent="0">
              <a:buNone/>
            </a:pPr>
            <a:r>
              <a:rPr lang="en-US" sz="2200" b="1"/>
              <a:t>An Innovative NASA Earth Science Enterprise:</a:t>
            </a:r>
          </a:p>
          <a:p>
            <a:pPr lvl="1">
              <a:lnSpc>
                <a:spcPct val="115000"/>
              </a:lnSpc>
            </a:pPr>
            <a:r>
              <a:rPr lang="en-US" sz="1900"/>
              <a:t>Frequent opportunities for innovation to enable a rapidly evolving EO ecosystem</a:t>
            </a:r>
          </a:p>
          <a:p>
            <a:pPr lvl="1">
              <a:lnSpc>
                <a:spcPct val="115000"/>
              </a:lnSpc>
            </a:pPr>
            <a:r>
              <a:rPr lang="en-US" sz="1900"/>
              <a:t>Opportunities for American leadership, first to missions with new-to-science observations, and then to science as a service in the commercial sector</a:t>
            </a:r>
          </a:p>
          <a:p>
            <a:pPr lvl="1">
              <a:lnSpc>
                <a:spcPct val="115000"/>
              </a:lnSpc>
            </a:pPr>
            <a:r>
              <a:rPr lang="en-US" sz="1900"/>
              <a:t>More rapid decisions from proposal to selection, and more rapid mission development</a:t>
            </a:r>
          </a:p>
          <a:p>
            <a:pPr marL="457200" lvl="1" indent="0">
              <a:buNone/>
            </a:pPr>
            <a:endParaRPr lang="en-US" sz="1900"/>
          </a:p>
          <a:p>
            <a:pPr marL="0" indent="0">
              <a:buNone/>
            </a:pPr>
            <a:r>
              <a:rPr lang="en-US" sz="2200" b="1"/>
              <a:t>Observables from the next Decadal drive opportunities &amp; innovative partnerships</a:t>
            </a:r>
          </a:p>
          <a:p>
            <a:pPr lvl="1">
              <a:lnSpc>
                <a:spcPct val="115000"/>
              </a:lnSpc>
            </a:pPr>
            <a:r>
              <a:rPr lang="en-US" sz="1900"/>
              <a:t>Mission proposals every year encourages innovation → Either Explorers or Ventures as budget permits</a:t>
            </a:r>
          </a:p>
          <a:p>
            <a:pPr lvl="1">
              <a:lnSpc>
                <a:spcPct val="115000"/>
              </a:lnSpc>
            </a:pPr>
            <a:r>
              <a:rPr lang="en-US" sz="1900"/>
              <a:t>Multiple selections → Explorers and Ventures may offer multiple selections</a:t>
            </a:r>
          </a:p>
          <a:p>
            <a:pPr lvl="1">
              <a:lnSpc>
                <a:spcPct val="115000"/>
              </a:lnSpc>
            </a:pPr>
            <a:r>
              <a:rPr lang="en-US" sz="1900"/>
              <a:t>Technology demonstrations deliver science and have direct transition path-ways → Venture Tech Accelerators</a:t>
            </a:r>
          </a:p>
          <a:p>
            <a:pPr lvl="1">
              <a:lnSpc>
                <a:spcPct val="115000"/>
              </a:lnSpc>
            </a:pPr>
            <a:r>
              <a:rPr lang="en-US" sz="1900"/>
              <a:t>Critical measurements for science collected routinely → Operational agencies or commercial purchases</a:t>
            </a:r>
          </a:p>
        </p:txBody>
      </p:sp>
      <p:pic>
        <p:nvPicPr>
          <p:cNvPr id="26" name="Picture 25">
            <a:extLst>
              <a:ext uri="{FF2B5EF4-FFF2-40B4-BE49-F238E27FC236}">
                <a16:creationId xmlns:a16="http://schemas.microsoft.com/office/drawing/2014/main" id="{8B50E290-B735-B8C5-363E-17B40473C33E}"/>
              </a:ext>
            </a:extLst>
          </p:cNvPr>
          <p:cNvPicPr>
            <a:picLocks noChangeAspect="1"/>
          </p:cNvPicPr>
          <p:nvPr/>
        </p:nvPicPr>
        <p:blipFill>
          <a:blip r:embed="rId3"/>
          <a:srcRect l="-1" r="-95"/>
          <a:stretch>
            <a:fillRect/>
          </a:stretch>
        </p:blipFill>
        <p:spPr>
          <a:xfrm>
            <a:off x="682852" y="4844076"/>
            <a:ext cx="10979714" cy="1644735"/>
          </a:xfrm>
          <a:prstGeom prst="rect">
            <a:avLst/>
          </a:prstGeom>
        </p:spPr>
      </p:pic>
      <p:pic>
        <p:nvPicPr>
          <p:cNvPr id="28" name="Picture 27">
            <a:extLst>
              <a:ext uri="{FF2B5EF4-FFF2-40B4-BE49-F238E27FC236}">
                <a16:creationId xmlns:a16="http://schemas.microsoft.com/office/drawing/2014/main" id="{CE66697A-8294-668B-DF39-3C0844AD76FF}"/>
              </a:ext>
            </a:extLst>
          </p:cNvPr>
          <p:cNvPicPr>
            <a:picLocks noChangeAspect="1"/>
          </p:cNvPicPr>
          <p:nvPr/>
        </p:nvPicPr>
        <p:blipFill>
          <a:blip r:embed="rId4"/>
          <a:stretch>
            <a:fillRect/>
          </a:stretch>
        </p:blipFill>
        <p:spPr>
          <a:xfrm>
            <a:off x="9948518" y="5138960"/>
            <a:ext cx="2000025" cy="701243"/>
          </a:xfrm>
          <a:prstGeom prst="rect">
            <a:avLst/>
          </a:prstGeom>
          <a:ln>
            <a:solidFill>
              <a:schemeClr val="tx1"/>
            </a:solidFill>
          </a:ln>
        </p:spPr>
      </p:pic>
      <p:sp>
        <p:nvSpPr>
          <p:cNvPr id="3" name="TextBox 2">
            <a:extLst>
              <a:ext uri="{FF2B5EF4-FFF2-40B4-BE49-F238E27FC236}">
                <a16:creationId xmlns:a16="http://schemas.microsoft.com/office/drawing/2014/main" id="{C58BA4B5-847E-4A03-4262-D371F5A42BB5}"/>
              </a:ext>
            </a:extLst>
          </p:cNvPr>
          <p:cNvSpPr txBox="1"/>
          <p:nvPr/>
        </p:nvSpPr>
        <p:spPr>
          <a:xfrm>
            <a:off x="539864" y="4335106"/>
            <a:ext cx="9172428" cy="369332"/>
          </a:xfrm>
          <a:prstGeom prst="rect">
            <a:avLst/>
          </a:prstGeom>
          <a:noFill/>
        </p:spPr>
        <p:txBody>
          <a:bodyPr wrap="square">
            <a:spAutoFit/>
          </a:bodyPr>
          <a:lstStyle/>
          <a:p>
            <a:pPr marL="0" indent="0">
              <a:buNone/>
            </a:pPr>
            <a:r>
              <a:rPr lang="en-US" b="1">
                <a:solidFill>
                  <a:schemeClr val="bg1"/>
                </a:solidFill>
              </a:rPr>
              <a:t>Example</a:t>
            </a:r>
            <a:r>
              <a:rPr lang="en-US" sz="1800" b="1">
                <a:solidFill>
                  <a:schemeClr val="bg1"/>
                </a:solidFill>
              </a:rPr>
              <a:t> Cadence of Venture/Explorer class opportunities:</a:t>
            </a:r>
          </a:p>
        </p:txBody>
      </p:sp>
    </p:spTree>
    <p:extLst>
      <p:ext uri="{BB962C8B-B14F-4D97-AF65-F5344CB8AC3E}">
        <p14:creationId xmlns:p14="http://schemas.microsoft.com/office/powerpoint/2010/main" val="3910180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84778E8-601C-1CDC-61F2-9A1F8EB08B87}"/>
              </a:ext>
            </a:extLst>
          </p:cNvPr>
          <p:cNvSpPr>
            <a:spLocks noGrp="1"/>
          </p:cNvSpPr>
          <p:nvPr>
            <p:ph type="body" sz="quarter" idx="15"/>
          </p:nvPr>
        </p:nvSpPr>
        <p:spPr>
          <a:xfrm>
            <a:off x="377686" y="4659655"/>
            <a:ext cx="7030504" cy="573157"/>
          </a:xfrm>
        </p:spPr>
        <p:txBody>
          <a:bodyPr/>
          <a:lstStyle/>
          <a:p>
            <a:r>
              <a:rPr lang="en-US">
                <a:latin typeface="Arial"/>
                <a:cs typeface="Arial"/>
              </a:rPr>
              <a:t>Maximizing our science through integration </a:t>
            </a:r>
            <a:endParaRPr lang="en-US"/>
          </a:p>
        </p:txBody>
      </p:sp>
      <p:sp>
        <p:nvSpPr>
          <p:cNvPr id="3" name="Text Placeholder 2">
            <a:extLst>
              <a:ext uri="{FF2B5EF4-FFF2-40B4-BE49-F238E27FC236}">
                <a16:creationId xmlns:a16="http://schemas.microsoft.com/office/drawing/2014/main" id="{AC3DFE07-00F6-F98A-0796-FFFB3DEFB63B}"/>
              </a:ext>
            </a:extLst>
          </p:cNvPr>
          <p:cNvSpPr>
            <a:spLocks noGrp="1"/>
          </p:cNvSpPr>
          <p:nvPr>
            <p:ph type="body" sz="quarter" idx="16"/>
          </p:nvPr>
        </p:nvSpPr>
        <p:spPr>
          <a:xfrm>
            <a:off x="377686" y="5906386"/>
            <a:ext cx="11261541" cy="573157"/>
          </a:xfrm>
        </p:spPr>
        <p:txBody>
          <a:bodyPr/>
          <a:lstStyle/>
          <a:p>
            <a:r>
              <a:rPr lang="en-US">
                <a:latin typeface="Arial"/>
                <a:cs typeface="Arial"/>
              </a:rPr>
              <a:t>Multisource Integrated Observatory (MIO)</a:t>
            </a:r>
            <a:endParaRPr lang="en-US"/>
          </a:p>
          <a:p>
            <a:endParaRPr lang="en-US"/>
          </a:p>
          <a:p>
            <a:endParaRPr lang="en-US"/>
          </a:p>
        </p:txBody>
      </p:sp>
    </p:spTree>
    <p:extLst>
      <p:ext uri="{BB962C8B-B14F-4D97-AF65-F5344CB8AC3E}">
        <p14:creationId xmlns:p14="http://schemas.microsoft.com/office/powerpoint/2010/main" val="4247255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B1A5E37-51AD-5CF0-182E-327C8826C438}"/>
              </a:ext>
            </a:extLst>
          </p:cNvPr>
          <p:cNvSpPr>
            <a:spLocks noGrp="1"/>
          </p:cNvSpPr>
          <p:nvPr>
            <p:ph type="body" sz="quarter" idx="12"/>
          </p:nvPr>
        </p:nvSpPr>
        <p:spPr>
          <a:xfrm rot="5400000">
            <a:off x="-2623618" y="3203749"/>
            <a:ext cx="5850669" cy="109486"/>
          </a:xfrm>
        </p:spPr>
        <p:txBody>
          <a:bodyPr/>
          <a:lstStyle/>
          <a:p>
            <a:r>
              <a:rPr lang="en-US"/>
              <a:t>Multisource Integrated Observatory (MIO) Project</a:t>
            </a:r>
          </a:p>
          <a:p>
            <a:endParaRPr lang="en-US"/>
          </a:p>
        </p:txBody>
      </p:sp>
      <p:sp>
        <p:nvSpPr>
          <p:cNvPr id="3" name="Text Placeholder 2">
            <a:extLst>
              <a:ext uri="{FF2B5EF4-FFF2-40B4-BE49-F238E27FC236}">
                <a16:creationId xmlns:a16="http://schemas.microsoft.com/office/drawing/2014/main" id="{CCA6B40D-BDE3-563A-6701-6870760AA252}"/>
              </a:ext>
            </a:extLst>
          </p:cNvPr>
          <p:cNvSpPr>
            <a:spLocks noGrp="1"/>
          </p:cNvSpPr>
          <p:nvPr>
            <p:ph type="body" sz="quarter" idx="26"/>
          </p:nvPr>
        </p:nvSpPr>
        <p:spPr>
          <a:xfrm>
            <a:off x="801755" y="333157"/>
            <a:ext cx="10202943" cy="344789"/>
          </a:xfrm>
        </p:spPr>
        <p:txBody>
          <a:bodyPr vert="horz" lIns="91440" tIns="45720" rIns="91440" bIns="45720" rtlCol="0" anchor="t">
            <a:noAutofit/>
          </a:bodyPr>
          <a:lstStyle/>
          <a:p>
            <a:r>
              <a:rPr lang="en-US" sz="2800" b="1">
                <a:latin typeface="Arial"/>
                <a:cs typeface="Arial"/>
              </a:rPr>
              <a:t>Multisource Integrated Observatory Goal and Objectives </a:t>
            </a:r>
          </a:p>
        </p:txBody>
      </p:sp>
      <p:sp>
        <p:nvSpPr>
          <p:cNvPr id="5" name="Text Placeholder 3">
            <a:extLst>
              <a:ext uri="{FF2B5EF4-FFF2-40B4-BE49-F238E27FC236}">
                <a16:creationId xmlns:a16="http://schemas.microsoft.com/office/drawing/2014/main" id="{D35663B0-A037-8B44-086E-763F2C392F1B}"/>
              </a:ext>
            </a:extLst>
          </p:cNvPr>
          <p:cNvSpPr txBox="1">
            <a:spLocks/>
          </p:cNvSpPr>
          <p:nvPr/>
        </p:nvSpPr>
        <p:spPr>
          <a:xfrm>
            <a:off x="1004879" y="1095158"/>
            <a:ext cx="7521284" cy="5384679"/>
          </a:xfrm>
          <a:prstGeom prst="rect">
            <a:avLst/>
          </a:prstGeom>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spcBef>
                <a:spcPts val="0"/>
              </a:spcBef>
              <a:spcAft>
                <a:spcPts val="800"/>
              </a:spcAft>
              <a:buNone/>
            </a:pPr>
            <a:r>
              <a:rPr lang="en-US" sz="2400" b="1"/>
              <a:t>ESD sees growing opportunity in integrated Earth-observing to answer complex Earth system science questions </a:t>
            </a:r>
          </a:p>
          <a:p>
            <a:pPr marL="0" indent="0">
              <a:lnSpc>
                <a:spcPct val="115000"/>
              </a:lnSpc>
              <a:spcBef>
                <a:spcPts val="0"/>
              </a:spcBef>
              <a:spcAft>
                <a:spcPts val="800"/>
              </a:spcAft>
              <a:buNone/>
            </a:pPr>
            <a:endParaRPr lang="en-US" sz="800" b="1"/>
          </a:p>
          <a:p>
            <a:pPr marL="0" indent="0">
              <a:lnSpc>
                <a:spcPct val="115000"/>
              </a:lnSpc>
              <a:spcBef>
                <a:spcPts val="0"/>
              </a:spcBef>
              <a:spcAft>
                <a:spcPts val="800"/>
              </a:spcAft>
              <a:buNone/>
            </a:pPr>
            <a:r>
              <a:rPr lang="en-US" sz="1800" b="1" kern="100">
                <a:latin typeface="+mj-lt"/>
                <a:ea typeface="Calibri"/>
                <a:cs typeface="Arial"/>
              </a:rPr>
              <a:t>Goal: </a:t>
            </a:r>
            <a:r>
              <a:rPr lang="en-US" sz="1800" kern="100">
                <a:latin typeface="+mj-lt"/>
                <a:ea typeface="Calibri"/>
                <a:cs typeface="Calibri"/>
              </a:rPr>
              <a:t>Maximize science and applications from individual missions and observations combined across NASA, partner and commercial fleets</a:t>
            </a:r>
          </a:p>
          <a:p>
            <a:pPr marL="0" indent="0">
              <a:lnSpc>
                <a:spcPct val="115000"/>
              </a:lnSpc>
              <a:spcBef>
                <a:spcPts val="0"/>
              </a:spcBef>
              <a:spcAft>
                <a:spcPts val="800"/>
              </a:spcAft>
              <a:buNone/>
            </a:pPr>
            <a:endParaRPr lang="en-US" sz="1800" kern="100">
              <a:latin typeface="+mj-lt"/>
              <a:ea typeface="Calibri"/>
              <a:cs typeface="Calibri"/>
            </a:endParaRPr>
          </a:p>
          <a:p>
            <a:pPr marL="0" indent="0">
              <a:lnSpc>
                <a:spcPct val="115000"/>
              </a:lnSpc>
              <a:spcBef>
                <a:spcPts val="0"/>
              </a:spcBef>
              <a:spcAft>
                <a:spcPts val="800"/>
              </a:spcAft>
              <a:buNone/>
            </a:pPr>
            <a:r>
              <a:rPr lang="en-US" sz="1800" b="1" kern="100">
                <a:latin typeface="+mj-lt"/>
                <a:ea typeface="Aptos" panose="020B0004020202020204" pitchFamily="34" charset="0"/>
                <a:cs typeface="Arial"/>
              </a:rPr>
              <a:t>Objectives</a:t>
            </a:r>
            <a:endParaRPr lang="en-US" sz="1800" b="1" kern="100">
              <a:latin typeface="+mj-lt"/>
              <a:cs typeface="Arial"/>
            </a:endParaRPr>
          </a:p>
          <a:p>
            <a:pPr marL="971550" lvl="1" indent="-285750">
              <a:lnSpc>
                <a:spcPct val="115000"/>
              </a:lnSpc>
              <a:spcBef>
                <a:spcPts val="0"/>
              </a:spcBef>
              <a:spcAft>
                <a:spcPts val="800"/>
              </a:spcAft>
            </a:pPr>
            <a:r>
              <a:rPr lang="en-US" sz="1800" kern="100">
                <a:latin typeface="+mj-lt"/>
                <a:ea typeface="Calibri"/>
                <a:cs typeface="Calibri"/>
              </a:rPr>
              <a:t>Integrate the broad spectrum of activities required to accelerate the pace of scientific discovery and innovation </a:t>
            </a:r>
          </a:p>
          <a:p>
            <a:pPr marL="971550" lvl="1" indent="-285750">
              <a:lnSpc>
                <a:spcPct val="115000"/>
              </a:lnSpc>
              <a:spcBef>
                <a:spcPts val="0"/>
              </a:spcBef>
              <a:spcAft>
                <a:spcPts val="800"/>
              </a:spcAft>
            </a:pPr>
            <a:r>
              <a:rPr lang="en-US" sz="1800" kern="100">
                <a:latin typeface="+mj-lt"/>
                <a:ea typeface="Calibri"/>
                <a:cs typeface="Calibri"/>
              </a:rPr>
              <a:t>Deliver high-impact, actionable applications</a:t>
            </a:r>
            <a:r>
              <a:rPr lang="en-US" sz="1800" b="1" kern="100">
                <a:latin typeface="+mj-lt"/>
                <a:ea typeface="Calibri"/>
                <a:cs typeface="Calibri"/>
              </a:rPr>
              <a:t> </a:t>
            </a:r>
            <a:r>
              <a:rPr lang="en-US" sz="1800" kern="100">
                <a:latin typeface="+mj-lt"/>
                <a:ea typeface="Calibri"/>
                <a:cs typeface="Calibri"/>
              </a:rPr>
              <a:t>based on multisource data, technology, and science</a:t>
            </a:r>
          </a:p>
          <a:p>
            <a:pPr marL="971550" lvl="1" indent="-285750">
              <a:lnSpc>
                <a:spcPct val="115000"/>
              </a:lnSpc>
              <a:spcBef>
                <a:spcPts val="0"/>
              </a:spcBef>
              <a:spcAft>
                <a:spcPts val="800"/>
              </a:spcAft>
            </a:pPr>
            <a:r>
              <a:rPr lang="en-US" sz="1800" kern="100">
                <a:latin typeface="+mj-lt"/>
                <a:ea typeface="Calibri"/>
                <a:cs typeface="Calibri"/>
              </a:rPr>
              <a:t>Advance science-to-application pipelines across public and private sectors</a:t>
            </a:r>
          </a:p>
        </p:txBody>
      </p:sp>
    </p:spTree>
    <p:extLst>
      <p:ext uri="{BB962C8B-B14F-4D97-AF65-F5344CB8AC3E}">
        <p14:creationId xmlns:p14="http://schemas.microsoft.com/office/powerpoint/2010/main" val="1774709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D062F87-51B8-1880-49DA-C17D6AD1AA19}"/>
              </a:ext>
            </a:extLst>
          </p:cNvPr>
          <p:cNvSpPr/>
          <p:nvPr/>
        </p:nvSpPr>
        <p:spPr>
          <a:xfrm>
            <a:off x="0" y="1563525"/>
            <a:ext cx="12192000" cy="2550152"/>
          </a:xfrm>
          <a:prstGeom prst="rect">
            <a:avLst/>
          </a:prstGeom>
          <a:gradFill flip="none" rotWithShape="1">
            <a:gsLst>
              <a:gs pos="0">
                <a:srgbClr val="D1EDFA">
                  <a:alpha val="0"/>
                </a:srgbClr>
              </a:gs>
              <a:gs pos="46000">
                <a:srgbClr val="D1EDFA">
                  <a:alpha val="9873"/>
                </a:srgbClr>
              </a:gs>
              <a:gs pos="100000">
                <a:srgbClr val="D1EDFA">
                  <a:alpha val="10037"/>
                </a:srgbClr>
              </a:gs>
            </a:gsLst>
            <a:lin ang="108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43" name="Straight Connector 42">
            <a:extLst>
              <a:ext uri="{FF2B5EF4-FFF2-40B4-BE49-F238E27FC236}">
                <a16:creationId xmlns:a16="http://schemas.microsoft.com/office/drawing/2014/main" id="{66959DA6-9528-BED2-A7F6-54DA8BD52068}"/>
              </a:ext>
            </a:extLst>
          </p:cNvPr>
          <p:cNvCxnSpPr>
            <a:cxnSpLocks/>
          </p:cNvCxnSpPr>
          <p:nvPr/>
        </p:nvCxnSpPr>
        <p:spPr>
          <a:xfrm>
            <a:off x="5974915" y="3455190"/>
            <a:ext cx="2022885" cy="2089966"/>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E1A9FC6E-5D93-BE97-E27F-55AA9A7EE348}"/>
              </a:ext>
            </a:extLst>
          </p:cNvPr>
          <p:cNvSpPr/>
          <p:nvPr/>
        </p:nvSpPr>
        <p:spPr>
          <a:xfrm>
            <a:off x="0" y="4245218"/>
            <a:ext cx="12192000" cy="2550152"/>
          </a:xfrm>
          <a:prstGeom prst="rect">
            <a:avLst/>
          </a:prstGeom>
          <a:gradFill flip="none" rotWithShape="1">
            <a:gsLst>
              <a:gs pos="0">
                <a:srgbClr val="D1EDFA">
                  <a:alpha val="0"/>
                </a:srgbClr>
              </a:gs>
              <a:gs pos="46000">
                <a:srgbClr val="D1EDFA">
                  <a:alpha val="9770"/>
                </a:srgbClr>
              </a:gs>
              <a:gs pos="100000">
                <a:srgbClr val="D1EDFA">
                  <a:alpha val="10000"/>
                </a:srgbClr>
              </a:gs>
            </a:gsLst>
            <a:lin ang="108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Title 1">
            <a:extLst>
              <a:ext uri="{FF2B5EF4-FFF2-40B4-BE49-F238E27FC236}">
                <a16:creationId xmlns:a16="http://schemas.microsoft.com/office/drawing/2014/main" id="{660F0646-37BD-A0D7-A9B3-31443FD14204}"/>
              </a:ext>
            </a:extLst>
          </p:cNvPr>
          <p:cNvSpPr txBox="1">
            <a:spLocks/>
          </p:cNvSpPr>
          <p:nvPr/>
        </p:nvSpPr>
        <p:spPr>
          <a:xfrm>
            <a:off x="376728" y="314668"/>
            <a:ext cx="10664652" cy="5667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Arial" panose="020B0604020202020204"/>
                <a:ea typeface="+mj-ea"/>
                <a:cs typeface="+mj-cs"/>
              </a:rPr>
              <a:t>Evolution of NASA Mission Science Teams</a:t>
            </a:r>
            <a:endParaRPr kumimoji="0" lang="en-US" sz="1600" b="0" i="0" u="none" strike="noStrike" kern="1200" cap="none" spc="0" normalizeH="0" baseline="0" noProof="0">
              <a:ln>
                <a:noFill/>
              </a:ln>
              <a:solidFill>
                <a:srgbClr val="000000"/>
              </a:solidFill>
              <a:effectLst/>
              <a:uLnTx/>
              <a:uFillTx/>
              <a:latin typeface="Arial" panose="020B0604020202020204"/>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a:ea typeface="+mj-ea"/>
                <a:cs typeface="+mj-cs"/>
              </a:rPr>
              <a:t>18 Mission Teams to 10 DART Teams, including 3 interdisciplinary </a:t>
            </a:r>
            <a:r>
              <a:rPr lang="en-US" sz="1600" b="1">
                <a:solidFill>
                  <a:srgbClr val="FFFFFF"/>
                </a:solidFill>
                <a:latin typeface="Arial" panose="020B0604020202020204"/>
              </a:rPr>
              <a:t>multisource</a:t>
            </a:r>
            <a:r>
              <a:rPr kumimoji="0" lang="en-US" sz="1600" b="1" i="0" u="none" strike="noStrike" kern="1200" cap="none" spc="0" normalizeH="0" baseline="0" noProof="0">
                <a:ln>
                  <a:noFill/>
                </a:ln>
                <a:solidFill>
                  <a:srgbClr val="FFFFFF"/>
                </a:solidFill>
                <a:effectLst/>
                <a:uLnTx/>
                <a:uFillTx/>
                <a:latin typeface="Arial" panose="020B0604020202020204"/>
                <a:ea typeface="+mj-ea"/>
                <a:cs typeface="+mj-cs"/>
              </a:rPr>
              <a:t> DART teams</a:t>
            </a:r>
            <a:endParaRPr kumimoji="0" lang="en-US" sz="1600" b="0" i="0" u="none" strike="noStrike" kern="1200" cap="none" spc="0" normalizeH="0" baseline="0" noProof="0">
              <a:ln>
                <a:noFill/>
              </a:ln>
              <a:solidFill>
                <a:srgbClr val="000000"/>
              </a:solidFill>
              <a:effectLst/>
              <a:uLnTx/>
              <a:uFillTx/>
              <a:latin typeface="Arial" panose="020B0604020202020204"/>
              <a:ea typeface="+mj-ea"/>
              <a:cs typeface="Arial"/>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2800" b="1" i="0" u="none" strike="noStrike" kern="1200" cap="none" spc="0" normalizeH="0" baseline="0" noProof="0">
              <a:ln>
                <a:noFill/>
              </a:ln>
              <a:solidFill>
                <a:srgbClr val="FFFFFF"/>
              </a:solidFill>
              <a:effectLst/>
              <a:uLnTx/>
              <a:uFillTx/>
              <a:latin typeface="Arial" panose="020B0604020202020204"/>
              <a:ea typeface="+mj-ea"/>
              <a:cs typeface="Arial"/>
            </a:endParaRPr>
          </a:p>
        </p:txBody>
      </p:sp>
      <p:sp>
        <p:nvSpPr>
          <p:cNvPr id="6" name="TextBox 5">
            <a:extLst>
              <a:ext uri="{FF2B5EF4-FFF2-40B4-BE49-F238E27FC236}">
                <a16:creationId xmlns:a16="http://schemas.microsoft.com/office/drawing/2014/main" id="{96DF974E-799F-FA8A-D37E-980201D6D320}"/>
              </a:ext>
            </a:extLst>
          </p:cNvPr>
          <p:cNvSpPr txBox="1"/>
          <p:nvPr/>
        </p:nvSpPr>
        <p:spPr>
          <a:xfrm>
            <a:off x="7938609" y="4229016"/>
            <a:ext cx="2138621"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a:solidFill>
                  <a:srgbClr val="FFFFFF"/>
                </a:solidFill>
                <a:latin typeface="Arial" panose="020B0604020202020204"/>
              </a:rPr>
              <a:t>Multisource</a:t>
            </a:r>
            <a:r>
              <a:rPr kumimoji="0" lang="en-US" sz="1600" b="1" i="0" u="none" strike="noStrike" kern="1200" cap="none" spc="0" normalizeH="0" baseline="0" noProof="0">
                <a:ln>
                  <a:noFill/>
                </a:ln>
                <a:solidFill>
                  <a:srgbClr val="FFFFFF"/>
                </a:solidFill>
                <a:effectLst/>
                <a:uLnTx/>
                <a:uFillTx/>
                <a:latin typeface="Arial" panose="020B0604020202020204"/>
                <a:ea typeface="+mn-ea"/>
                <a:cs typeface="+mn-cs"/>
              </a:rPr>
              <a:t> DART:</a:t>
            </a:r>
          </a:p>
        </p:txBody>
      </p:sp>
      <p:sp>
        <p:nvSpPr>
          <p:cNvPr id="7" name="TextBox 6">
            <a:extLst>
              <a:ext uri="{FF2B5EF4-FFF2-40B4-BE49-F238E27FC236}">
                <a16:creationId xmlns:a16="http://schemas.microsoft.com/office/drawing/2014/main" id="{391786CC-EDEA-28DB-C74D-3D3E7BC7DB1A}"/>
              </a:ext>
            </a:extLst>
          </p:cNvPr>
          <p:cNvSpPr txBox="1"/>
          <p:nvPr/>
        </p:nvSpPr>
        <p:spPr>
          <a:xfrm>
            <a:off x="1723535" y="1169322"/>
            <a:ext cx="142218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a:ln>
                  <a:noFill/>
                </a:ln>
                <a:solidFill>
                  <a:srgbClr val="FFFFFF"/>
                </a:solidFill>
                <a:effectLst/>
                <a:uLnTx/>
                <a:uFillTx/>
                <a:latin typeface="Arial" panose="020B0604020202020204"/>
                <a:ea typeface="+mn-ea"/>
                <a:cs typeface="+mn-cs"/>
              </a:rPr>
              <a:t>~2000-2020</a:t>
            </a:r>
          </a:p>
        </p:txBody>
      </p:sp>
      <p:sp>
        <p:nvSpPr>
          <p:cNvPr id="8" name="TextBox 7">
            <a:extLst>
              <a:ext uri="{FF2B5EF4-FFF2-40B4-BE49-F238E27FC236}">
                <a16:creationId xmlns:a16="http://schemas.microsoft.com/office/drawing/2014/main" id="{C8D07EFC-917D-C2E5-3246-EA8097255DF6}"/>
              </a:ext>
            </a:extLst>
          </p:cNvPr>
          <p:cNvSpPr txBox="1"/>
          <p:nvPr/>
        </p:nvSpPr>
        <p:spPr>
          <a:xfrm>
            <a:off x="4744246" y="1163293"/>
            <a:ext cx="162709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a:ln>
                  <a:noFill/>
                </a:ln>
                <a:solidFill>
                  <a:srgbClr val="FFFFFF"/>
                </a:solidFill>
                <a:effectLst/>
                <a:uLnTx/>
                <a:uFillTx/>
                <a:latin typeface="Arial" panose="020B0604020202020204"/>
                <a:ea typeface="+mn-ea"/>
                <a:cs typeface="+mn-cs"/>
              </a:rPr>
              <a:t>~2020-2025</a:t>
            </a:r>
          </a:p>
        </p:txBody>
      </p:sp>
      <p:sp>
        <p:nvSpPr>
          <p:cNvPr id="9" name="TextBox 8">
            <a:extLst>
              <a:ext uri="{FF2B5EF4-FFF2-40B4-BE49-F238E27FC236}">
                <a16:creationId xmlns:a16="http://schemas.microsoft.com/office/drawing/2014/main" id="{E91E7326-7DD8-F7A4-291E-4B1A4000A20B}"/>
              </a:ext>
            </a:extLst>
          </p:cNvPr>
          <p:cNvSpPr txBox="1"/>
          <p:nvPr/>
        </p:nvSpPr>
        <p:spPr>
          <a:xfrm>
            <a:off x="7969866" y="1169092"/>
            <a:ext cx="226215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a:ln>
                  <a:noFill/>
                </a:ln>
                <a:solidFill>
                  <a:srgbClr val="FFFFFF"/>
                </a:solidFill>
                <a:effectLst/>
                <a:uLnTx/>
                <a:uFillTx/>
                <a:latin typeface="Arial" panose="020B0604020202020204"/>
                <a:ea typeface="+mn-ea"/>
                <a:cs typeface="+mn-cs"/>
              </a:rPr>
              <a:t>Post-2025/ESO Era</a:t>
            </a:r>
          </a:p>
        </p:txBody>
      </p:sp>
      <p:grpSp>
        <p:nvGrpSpPr>
          <p:cNvPr id="10" name="Group 9">
            <a:extLst>
              <a:ext uri="{FF2B5EF4-FFF2-40B4-BE49-F238E27FC236}">
                <a16:creationId xmlns:a16="http://schemas.microsoft.com/office/drawing/2014/main" id="{F7B0B57C-DA77-884D-8450-E667BB2ECFF7}"/>
              </a:ext>
            </a:extLst>
          </p:cNvPr>
          <p:cNvGrpSpPr/>
          <p:nvPr/>
        </p:nvGrpSpPr>
        <p:grpSpPr>
          <a:xfrm>
            <a:off x="8080511" y="4637194"/>
            <a:ext cx="1977828" cy="1977828"/>
            <a:chOff x="8505068" y="3704415"/>
            <a:chExt cx="2580571" cy="2580571"/>
          </a:xfrm>
        </p:grpSpPr>
        <p:grpSp>
          <p:nvGrpSpPr>
            <p:cNvPr id="11" name="Group 10">
              <a:extLst>
                <a:ext uri="{FF2B5EF4-FFF2-40B4-BE49-F238E27FC236}">
                  <a16:creationId xmlns:a16="http://schemas.microsoft.com/office/drawing/2014/main" id="{7744822E-7DE7-7712-0965-7CA9FFD8823E}"/>
                </a:ext>
              </a:extLst>
            </p:cNvPr>
            <p:cNvGrpSpPr/>
            <p:nvPr/>
          </p:nvGrpSpPr>
          <p:grpSpPr>
            <a:xfrm>
              <a:off x="8505068" y="3704415"/>
              <a:ext cx="2580571" cy="2580571"/>
              <a:chOff x="5627605" y="2036306"/>
              <a:chExt cx="3778624" cy="3778624"/>
            </a:xfrm>
          </p:grpSpPr>
          <p:sp>
            <p:nvSpPr>
              <p:cNvPr id="16" name="Oval 15">
                <a:extLst>
                  <a:ext uri="{FF2B5EF4-FFF2-40B4-BE49-F238E27FC236}">
                    <a16:creationId xmlns:a16="http://schemas.microsoft.com/office/drawing/2014/main" id="{4A78A1ED-965D-23ED-1B52-0F973D7D597F}"/>
                  </a:ext>
                </a:extLst>
              </p:cNvPr>
              <p:cNvSpPr/>
              <p:nvPr/>
            </p:nvSpPr>
            <p:spPr>
              <a:xfrm>
                <a:off x="5627606" y="2036306"/>
                <a:ext cx="3778623" cy="3778623"/>
              </a:xfrm>
              <a:prstGeom prst="ellipse">
                <a:avLst/>
              </a:prstGeom>
              <a:solidFill>
                <a:srgbClr val="FBA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7" name="Freeform 16">
                <a:extLst>
                  <a:ext uri="{FF2B5EF4-FFF2-40B4-BE49-F238E27FC236}">
                    <a16:creationId xmlns:a16="http://schemas.microsoft.com/office/drawing/2014/main" id="{6F1EB603-2C28-6EC6-0C03-665B27AC733E}"/>
                  </a:ext>
                </a:extLst>
              </p:cNvPr>
              <p:cNvSpPr/>
              <p:nvPr/>
            </p:nvSpPr>
            <p:spPr>
              <a:xfrm>
                <a:off x="5627605" y="2932383"/>
                <a:ext cx="3778624" cy="2882547"/>
              </a:xfrm>
              <a:custGeom>
                <a:avLst/>
                <a:gdLst>
                  <a:gd name="csX0" fmla="*/ 284333 w 3778624"/>
                  <a:gd name="csY0" fmla="*/ 0 h 2882547"/>
                  <a:gd name="csX1" fmla="*/ 3494292 w 3778624"/>
                  <a:gd name="csY1" fmla="*/ 0 h 2882547"/>
                  <a:gd name="csX2" fmla="*/ 3550594 w 3778624"/>
                  <a:gd name="csY2" fmla="*/ 92677 h 2882547"/>
                  <a:gd name="csX3" fmla="*/ 3778624 w 3778624"/>
                  <a:gd name="csY3" fmla="*/ 993235 h 2882547"/>
                  <a:gd name="csX4" fmla="*/ 1889312 w 3778624"/>
                  <a:gd name="csY4" fmla="*/ 2882547 h 2882547"/>
                  <a:gd name="csX5" fmla="*/ 0 w 3778624"/>
                  <a:gd name="csY5" fmla="*/ 993235 h 2882547"/>
                  <a:gd name="csX6" fmla="*/ 228030 w 3778624"/>
                  <a:gd name="csY6" fmla="*/ 92677 h 288254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778624" h="2882547">
                    <a:moveTo>
                      <a:pt x="284333" y="0"/>
                    </a:moveTo>
                    <a:lnTo>
                      <a:pt x="3494292" y="0"/>
                    </a:lnTo>
                    <a:lnTo>
                      <a:pt x="3550594" y="92677"/>
                    </a:lnTo>
                    <a:cubicBezTo>
                      <a:pt x="3696019" y="360380"/>
                      <a:pt x="3778624" y="667161"/>
                      <a:pt x="3778624" y="993235"/>
                    </a:cubicBezTo>
                    <a:cubicBezTo>
                      <a:pt x="3778624" y="2036673"/>
                      <a:pt x="2932750" y="2882547"/>
                      <a:pt x="1889312" y="2882547"/>
                    </a:cubicBezTo>
                    <a:cubicBezTo>
                      <a:pt x="845874" y="2882547"/>
                      <a:pt x="0" y="2036673"/>
                      <a:pt x="0" y="993235"/>
                    </a:cubicBezTo>
                    <a:cubicBezTo>
                      <a:pt x="0" y="667161"/>
                      <a:pt x="82605" y="360380"/>
                      <a:pt x="228030" y="92677"/>
                    </a:cubicBezTo>
                    <a:close/>
                  </a:path>
                </a:pathLst>
              </a:custGeom>
              <a:solidFill>
                <a:srgbClr val="9CD7D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8" name="Freeform 17">
                <a:extLst>
                  <a:ext uri="{FF2B5EF4-FFF2-40B4-BE49-F238E27FC236}">
                    <a16:creationId xmlns:a16="http://schemas.microsoft.com/office/drawing/2014/main" id="{5B10F892-5B67-4C3E-36BE-E6E9C7FAF3AF}"/>
                  </a:ext>
                </a:extLst>
              </p:cNvPr>
              <p:cNvSpPr/>
              <p:nvPr/>
            </p:nvSpPr>
            <p:spPr>
              <a:xfrm>
                <a:off x="5627605" y="3925617"/>
                <a:ext cx="3778624" cy="1889312"/>
              </a:xfrm>
              <a:custGeom>
                <a:avLst/>
                <a:gdLst>
                  <a:gd name="csX0" fmla="*/ 0 w 3778624"/>
                  <a:gd name="csY0" fmla="*/ 0 h 1889312"/>
                  <a:gd name="csX1" fmla="*/ 3778624 w 3778624"/>
                  <a:gd name="csY1" fmla="*/ 0 h 1889312"/>
                  <a:gd name="csX2" fmla="*/ 1889312 w 3778624"/>
                  <a:gd name="csY2" fmla="*/ 1889312 h 1889312"/>
                  <a:gd name="csX3" fmla="*/ 0 w 3778624"/>
                  <a:gd name="csY3" fmla="*/ 0 h 1889312"/>
                </a:gdLst>
                <a:ahLst/>
                <a:cxnLst>
                  <a:cxn ang="0">
                    <a:pos x="csX0" y="csY0"/>
                  </a:cxn>
                  <a:cxn ang="0">
                    <a:pos x="csX1" y="csY1"/>
                  </a:cxn>
                  <a:cxn ang="0">
                    <a:pos x="csX2" y="csY2"/>
                  </a:cxn>
                  <a:cxn ang="0">
                    <a:pos x="csX3" y="csY3"/>
                  </a:cxn>
                </a:cxnLst>
                <a:rect l="l" t="t" r="r" b="b"/>
                <a:pathLst>
                  <a:path w="3778624" h="1889312">
                    <a:moveTo>
                      <a:pt x="0" y="0"/>
                    </a:moveTo>
                    <a:lnTo>
                      <a:pt x="3778624" y="0"/>
                    </a:lnTo>
                    <a:cubicBezTo>
                      <a:pt x="3778624" y="1043438"/>
                      <a:pt x="2932750" y="1889312"/>
                      <a:pt x="1889312" y="1889312"/>
                    </a:cubicBezTo>
                    <a:cubicBezTo>
                      <a:pt x="845874" y="1889312"/>
                      <a:pt x="0" y="1043438"/>
                      <a:pt x="0" y="0"/>
                    </a:cubicBezTo>
                    <a:close/>
                  </a:path>
                </a:pathLst>
              </a:custGeom>
              <a:solidFill>
                <a:srgbClr val="AFB1B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9" name="Freeform 18">
                <a:extLst>
                  <a:ext uri="{FF2B5EF4-FFF2-40B4-BE49-F238E27FC236}">
                    <a16:creationId xmlns:a16="http://schemas.microsoft.com/office/drawing/2014/main" id="{C5C707F0-8D52-8255-40A6-3ED54AF70E00}"/>
                  </a:ext>
                </a:extLst>
              </p:cNvPr>
              <p:cNvSpPr/>
              <p:nvPr/>
            </p:nvSpPr>
            <p:spPr>
              <a:xfrm>
                <a:off x="5909698" y="4917800"/>
                <a:ext cx="3214443" cy="897128"/>
              </a:xfrm>
              <a:custGeom>
                <a:avLst/>
                <a:gdLst>
                  <a:gd name="csX0" fmla="*/ 0 w 3214443"/>
                  <a:gd name="csY0" fmla="*/ 0 h 897128"/>
                  <a:gd name="csX1" fmla="*/ 3214443 w 3214443"/>
                  <a:gd name="csY1" fmla="*/ 0 h 897128"/>
                  <a:gd name="csX2" fmla="*/ 3205004 w 3214443"/>
                  <a:gd name="csY2" fmla="*/ 16534 h 897128"/>
                  <a:gd name="csX3" fmla="*/ 1607221 w 3214443"/>
                  <a:gd name="csY3" fmla="*/ 897128 h 897128"/>
                  <a:gd name="csX4" fmla="*/ 9439 w 3214443"/>
                  <a:gd name="csY4" fmla="*/ 16534 h 897128"/>
                </a:gdLst>
                <a:ahLst/>
                <a:cxnLst>
                  <a:cxn ang="0">
                    <a:pos x="csX0" y="csY0"/>
                  </a:cxn>
                  <a:cxn ang="0">
                    <a:pos x="csX1" y="csY1"/>
                  </a:cxn>
                  <a:cxn ang="0">
                    <a:pos x="csX2" y="csY2"/>
                  </a:cxn>
                  <a:cxn ang="0">
                    <a:pos x="csX3" y="csY3"/>
                  </a:cxn>
                  <a:cxn ang="0">
                    <a:pos x="csX4" y="csY4"/>
                  </a:cxn>
                </a:cxnLst>
                <a:rect l="l" t="t" r="r" b="b"/>
                <a:pathLst>
                  <a:path w="3214443" h="897128">
                    <a:moveTo>
                      <a:pt x="0" y="0"/>
                    </a:moveTo>
                    <a:lnTo>
                      <a:pt x="3214443" y="0"/>
                    </a:lnTo>
                    <a:lnTo>
                      <a:pt x="3205004" y="16534"/>
                    </a:lnTo>
                    <a:cubicBezTo>
                      <a:pt x="2870206" y="545735"/>
                      <a:pt x="2279750" y="897128"/>
                      <a:pt x="1607221" y="897128"/>
                    </a:cubicBezTo>
                    <a:cubicBezTo>
                      <a:pt x="934693" y="897128"/>
                      <a:pt x="344237" y="545735"/>
                      <a:pt x="9439" y="16534"/>
                    </a:cubicBezTo>
                    <a:close/>
                  </a:path>
                </a:pathLst>
              </a:custGeom>
              <a:solidFill>
                <a:srgbClr val="7AC5E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
          <p:nvSpPr>
            <p:cNvPr id="12" name="TextBox 11">
              <a:extLst>
                <a:ext uri="{FF2B5EF4-FFF2-40B4-BE49-F238E27FC236}">
                  <a16:creationId xmlns:a16="http://schemas.microsoft.com/office/drawing/2014/main" id="{4E2BCD00-C678-BCBC-B344-88F7ABA26A17}"/>
                </a:ext>
              </a:extLst>
            </p:cNvPr>
            <p:cNvSpPr txBox="1"/>
            <p:nvPr/>
          </p:nvSpPr>
          <p:spPr>
            <a:xfrm>
              <a:off x="9385204" y="3813953"/>
              <a:ext cx="820294" cy="44172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Data</a:t>
              </a:r>
            </a:p>
          </p:txBody>
        </p:sp>
        <p:sp>
          <p:nvSpPr>
            <p:cNvPr id="13" name="TextBox 12">
              <a:extLst>
                <a:ext uri="{FF2B5EF4-FFF2-40B4-BE49-F238E27FC236}">
                  <a16:creationId xmlns:a16="http://schemas.microsoft.com/office/drawing/2014/main" id="{C8C8501C-FB45-966E-03A1-28D0E19ABAC3}"/>
                </a:ext>
              </a:extLst>
            </p:cNvPr>
            <p:cNvSpPr txBox="1"/>
            <p:nvPr/>
          </p:nvSpPr>
          <p:spPr>
            <a:xfrm>
              <a:off x="8955400" y="4437784"/>
              <a:ext cx="1679907" cy="44172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Applications</a:t>
              </a:r>
            </a:p>
          </p:txBody>
        </p:sp>
        <p:sp>
          <p:nvSpPr>
            <p:cNvPr id="14" name="TextBox 13">
              <a:extLst>
                <a:ext uri="{FF2B5EF4-FFF2-40B4-BE49-F238E27FC236}">
                  <a16:creationId xmlns:a16="http://schemas.microsoft.com/office/drawing/2014/main" id="{869947F3-3543-4C51-C6C3-4788137EBABF}"/>
                </a:ext>
              </a:extLst>
            </p:cNvPr>
            <p:cNvSpPr txBox="1"/>
            <p:nvPr/>
          </p:nvSpPr>
          <p:spPr>
            <a:xfrm>
              <a:off x="9102850" y="5079820"/>
              <a:ext cx="1385003" cy="44172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Research</a:t>
              </a:r>
            </a:p>
          </p:txBody>
        </p:sp>
        <p:sp>
          <p:nvSpPr>
            <p:cNvPr id="15" name="TextBox 14">
              <a:extLst>
                <a:ext uri="{FF2B5EF4-FFF2-40B4-BE49-F238E27FC236}">
                  <a16:creationId xmlns:a16="http://schemas.microsoft.com/office/drawing/2014/main" id="{95A798E3-C9C1-8E34-C6D7-53DAF39098BE}"/>
                </a:ext>
              </a:extLst>
            </p:cNvPr>
            <p:cNvSpPr txBox="1"/>
            <p:nvPr/>
          </p:nvSpPr>
          <p:spPr>
            <a:xfrm>
              <a:off x="8999529" y="5691787"/>
              <a:ext cx="1591645" cy="44172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Technology</a:t>
              </a:r>
            </a:p>
          </p:txBody>
        </p:sp>
      </p:grpSp>
      <p:sp>
        <p:nvSpPr>
          <p:cNvPr id="20" name="TextBox 19">
            <a:extLst>
              <a:ext uri="{FF2B5EF4-FFF2-40B4-BE49-F238E27FC236}">
                <a16:creationId xmlns:a16="http://schemas.microsoft.com/office/drawing/2014/main" id="{0A80B1B7-66D6-D447-5287-381E74360D9E}"/>
              </a:ext>
            </a:extLst>
          </p:cNvPr>
          <p:cNvSpPr txBox="1"/>
          <p:nvPr/>
        </p:nvSpPr>
        <p:spPr>
          <a:xfrm rot="16200000">
            <a:off x="-533429" y="2602413"/>
            <a:ext cx="221470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a:ln>
                  <a:noFill/>
                </a:ln>
                <a:solidFill>
                  <a:srgbClr val="FFFFFF"/>
                </a:solidFill>
                <a:effectLst/>
                <a:uLnTx/>
                <a:uFillTx/>
                <a:latin typeface="Arial" panose="020B0604020202020204"/>
                <a:ea typeface="+mn-ea"/>
                <a:cs typeface="+mn-cs"/>
              </a:rPr>
              <a:t>Single Mission or Single Observation</a:t>
            </a:r>
          </a:p>
        </p:txBody>
      </p:sp>
      <p:sp>
        <p:nvSpPr>
          <p:cNvPr id="21" name="TextBox 20">
            <a:extLst>
              <a:ext uri="{FF2B5EF4-FFF2-40B4-BE49-F238E27FC236}">
                <a16:creationId xmlns:a16="http://schemas.microsoft.com/office/drawing/2014/main" id="{C5D9A1D9-3D5C-D9C2-509A-F0E014620A14}"/>
              </a:ext>
            </a:extLst>
          </p:cNvPr>
          <p:cNvSpPr txBox="1"/>
          <p:nvPr/>
        </p:nvSpPr>
        <p:spPr>
          <a:xfrm rot="16200000">
            <a:off x="-108316" y="5376778"/>
            <a:ext cx="136447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cap="none" spc="0" normalizeH="0" baseline="0" noProof="0">
                <a:ln>
                  <a:noFill/>
                </a:ln>
                <a:solidFill>
                  <a:srgbClr val="FFFFFF"/>
                </a:solidFill>
                <a:effectLst/>
                <a:uLnTx/>
                <a:uFillTx/>
                <a:latin typeface="Arial" panose="020B0604020202020204"/>
                <a:ea typeface="+mn-ea"/>
                <a:cs typeface="+mn-cs"/>
              </a:rPr>
              <a:t>Multisource</a:t>
            </a:r>
          </a:p>
        </p:txBody>
      </p:sp>
      <p:sp>
        <p:nvSpPr>
          <p:cNvPr id="22" name="TextBox 21">
            <a:extLst>
              <a:ext uri="{FF2B5EF4-FFF2-40B4-BE49-F238E27FC236}">
                <a16:creationId xmlns:a16="http://schemas.microsoft.com/office/drawing/2014/main" id="{5BD0E8DF-E961-0355-5D53-2A2D12842C6C}"/>
              </a:ext>
            </a:extLst>
          </p:cNvPr>
          <p:cNvSpPr txBox="1"/>
          <p:nvPr/>
        </p:nvSpPr>
        <p:spPr>
          <a:xfrm>
            <a:off x="8029653" y="1603662"/>
            <a:ext cx="1956535"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a:ea typeface="+mn-ea"/>
                <a:cs typeface="+mn-cs"/>
              </a:rPr>
              <a:t>Mission DART:</a:t>
            </a:r>
          </a:p>
        </p:txBody>
      </p:sp>
      <p:grpSp>
        <p:nvGrpSpPr>
          <p:cNvPr id="23" name="Group 22">
            <a:extLst>
              <a:ext uri="{FF2B5EF4-FFF2-40B4-BE49-F238E27FC236}">
                <a16:creationId xmlns:a16="http://schemas.microsoft.com/office/drawing/2014/main" id="{97F77542-7950-D7B6-FAD7-925AD8D731AB}"/>
              </a:ext>
            </a:extLst>
          </p:cNvPr>
          <p:cNvGrpSpPr>
            <a:grpSpLocks noChangeAspect="1"/>
          </p:cNvGrpSpPr>
          <p:nvPr/>
        </p:nvGrpSpPr>
        <p:grpSpPr>
          <a:xfrm>
            <a:off x="8080511" y="2007454"/>
            <a:ext cx="1975104" cy="1975104"/>
            <a:chOff x="8505068" y="3704415"/>
            <a:chExt cx="2580571" cy="2580571"/>
          </a:xfrm>
        </p:grpSpPr>
        <p:grpSp>
          <p:nvGrpSpPr>
            <p:cNvPr id="24" name="Group 23">
              <a:extLst>
                <a:ext uri="{FF2B5EF4-FFF2-40B4-BE49-F238E27FC236}">
                  <a16:creationId xmlns:a16="http://schemas.microsoft.com/office/drawing/2014/main" id="{8D37049D-E12A-036A-D0EF-F05381750F2D}"/>
                </a:ext>
              </a:extLst>
            </p:cNvPr>
            <p:cNvGrpSpPr/>
            <p:nvPr/>
          </p:nvGrpSpPr>
          <p:grpSpPr>
            <a:xfrm>
              <a:off x="8505068" y="3704415"/>
              <a:ext cx="2580571" cy="2580571"/>
              <a:chOff x="5627605" y="2036306"/>
              <a:chExt cx="3778624" cy="3778624"/>
            </a:xfrm>
          </p:grpSpPr>
          <p:sp>
            <p:nvSpPr>
              <p:cNvPr id="29" name="Oval 28">
                <a:extLst>
                  <a:ext uri="{FF2B5EF4-FFF2-40B4-BE49-F238E27FC236}">
                    <a16:creationId xmlns:a16="http://schemas.microsoft.com/office/drawing/2014/main" id="{2E86C8A7-5AD2-D255-AC21-A3984F3201AA}"/>
                  </a:ext>
                </a:extLst>
              </p:cNvPr>
              <p:cNvSpPr/>
              <p:nvPr/>
            </p:nvSpPr>
            <p:spPr>
              <a:xfrm>
                <a:off x="5627606" y="2036306"/>
                <a:ext cx="3778623" cy="3778623"/>
              </a:xfrm>
              <a:prstGeom prst="ellipse">
                <a:avLst/>
              </a:prstGeom>
              <a:solidFill>
                <a:srgbClr val="FBA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0" name="Freeform 29">
                <a:extLst>
                  <a:ext uri="{FF2B5EF4-FFF2-40B4-BE49-F238E27FC236}">
                    <a16:creationId xmlns:a16="http://schemas.microsoft.com/office/drawing/2014/main" id="{952877E2-9880-CEBB-7320-65B83296E26B}"/>
                  </a:ext>
                </a:extLst>
              </p:cNvPr>
              <p:cNvSpPr/>
              <p:nvPr/>
            </p:nvSpPr>
            <p:spPr>
              <a:xfrm>
                <a:off x="5627605" y="2932383"/>
                <a:ext cx="3778624" cy="2882547"/>
              </a:xfrm>
              <a:custGeom>
                <a:avLst/>
                <a:gdLst>
                  <a:gd name="csX0" fmla="*/ 284333 w 3778624"/>
                  <a:gd name="csY0" fmla="*/ 0 h 2882547"/>
                  <a:gd name="csX1" fmla="*/ 3494292 w 3778624"/>
                  <a:gd name="csY1" fmla="*/ 0 h 2882547"/>
                  <a:gd name="csX2" fmla="*/ 3550594 w 3778624"/>
                  <a:gd name="csY2" fmla="*/ 92677 h 2882547"/>
                  <a:gd name="csX3" fmla="*/ 3778624 w 3778624"/>
                  <a:gd name="csY3" fmla="*/ 993235 h 2882547"/>
                  <a:gd name="csX4" fmla="*/ 1889312 w 3778624"/>
                  <a:gd name="csY4" fmla="*/ 2882547 h 2882547"/>
                  <a:gd name="csX5" fmla="*/ 0 w 3778624"/>
                  <a:gd name="csY5" fmla="*/ 993235 h 2882547"/>
                  <a:gd name="csX6" fmla="*/ 228030 w 3778624"/>
                  <a:gd name="csY6" fmla="*/ 92677 h 288254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778624" h="2882547">
                    <a:moveTo>
                      <a:pt x="284333" y="0"/>
                    </a:moveTo>
                    <a:lnTo>
                      <a:pt x="3494292" y="0"/>
                    </a:lnTo>
                    <a:lnTo>
                      <a:pt x="3550594" y="92677"/>
                    </a:lnTo>
                    <a:cubicBezTo>
                      <a:pt x="3696019" y="360380"/>
                      <a:pt x="3778624" y="667161"/>
                      <a:pt x="3778624" y="993235"/>
                    </a:cubicBezTo>
                    <a:cubicBezTo>
                      <a:pt x="3778624" y="2036673"/>
                      <a:pt x="2932750" y="2882547"/>
                      <a:pt x="1889312" y="2882547"/>
                    </a:cubicBezTo>
                    <a:cubicBezTo>
                      <a:pt x="845874" y="2882547"/>
                      <a:pt x="0" y="2036673"/>
                      <a:pt x="0" y="993235"/>
                    </a:cubicBezTo>
                    <a:cubicBezTo>
                      <a:pt x="0" y="667161"/>
                      <a:pt x="82605" y="360380"/>
                      <a:pt x="228030" y="92677"/>
                    </a:cubicBezTo>
                    <a:close/>
                  </a:path>
                </a:pathLst>
              </a:custGeom>
              <a:solidFill>
                <a:srgbClr val="9CD7D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9CD7D2"/>
                  </a:solidFill>
                  <a:effectLst/>
                  <a:uLnTx/>
                  <a:uFillTx/>
                  <a:latin typeface="Arial" panose="020B0604020202020204"/>
                  <a:ea typeface="+mn-ea"/>
                  <a:cs typeface="+mn-cs"/>
                </a:endParaRPr>
              </a:p>
            </p:txBody>
          </p:sp>
          <p:sp>
            <p:nvSpPr>
              <p:cNvPr id="31" name="Freeform 30">
                <a:extLst>
                  <a:ext uri="{FF2B5EF4-FFF2-40B4-BE49-F238E27FC236}">
                    <a16:creationId xmlns:a16="http://schemas.microsoft.com/office/drawing/2014/main" id="{5B56F106-1EF6-08DB-8CCC-86BD8CAC43DF}"/>
                  </a:ext>
                </a:extLst>
              </p:cNvPr>
              <p:cNvSpPr/>
              <p:nvPr/>
            </p:nvSpPr>
            <p:spPr>
              <a:xfrm>
                <a:off x="5627605" y="3925617"/>
                <a:ext cx="3778624" cy="1889312"/>
              </a:xfrm>
              <a:custGeom>
                <a:avLst/>
                <a:gdLst>
                  <a:gd name="csX0" fmla="*/ 0 w 3778624"/>
                  <a:gd name="csY0" fmla="*/ 0 h 1889312"/>
                  <a:gd name="csX1" fmla="*/ 3778624 w 3778624"/>
                  <a:gd name="csY1" fmla="*/ 0 h 1889312"/>
                  <a:gd name="csX2" fmla="*/ 1889312 w 3778624"/>
                  <a:gd name="csY2" fmla="*/ 1889312 h 1889312"/>
                  <a:gd name="csX3" fmla="*/ 0 w 3778624"/>
                  <a:gd name="csY3" fmla="*/ 0 h 1889312"/>
                </a:gdLst>
                <a:ahLst/>
                <a:cxnLst>
                  <a:cxn ang="0">
                    <a:pos x="csX0" y="csY0"/>
                  </a:cxn>
                  <a:cxn ang="0">
                    <a:pos x="csX1" y="csY1"/>
                  </a:cxn>
                  <a:cxn ang="0">
                    <a:pos x="csX2" y="csY2"/>
                  </a:cxn>
                  <a:cxn ang="0">
                    <a:pos x="csX3" y="csY3"/>
                  </a:cxn>
                </a:cxnLst>
                <a:rect l="l" t="t" r="r" b="b"/>
                <a:pathLst>
                  <a:path w="3778624" h="1889312">
                    <a:moveTo>
                      <a:pt x="0" y="0"/>
                    </a:moveTo>
                    <a:lnTo>
                      <a:pt x="3778624" y="0"/>
                    </a:lnTo>
                    <a:cubicBezTo>
                      <a:pt x="3778624" y="1043438"/>
                      <a:pt x="2932750" y="1889312"/>
                      <a:pt x="1889312" y="1889312"/>
                    </a:cubicBezTo>
                    <a:cubicBezTo>
                      <a:pt x="845874" y="1889312"/>
                      <a:pt x="0" y="1043438"/>
                      <a:pt x="0" y="0"/>
                    </a:cubicBezTo>
                    <a:close/>
                  </a:path>
                </a:pathLst>
              </a:custGeom>
              <a:solidFill>
                <a:srgbClr val="AFB1B7"/>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2" name="Freeform 31">
                <a:extLst>
                  <a:ext uri="{FF2B5EF4-FFF2-40B4-BE49-F238E27FC236}">
                    <a16:creationId xmlns:a16="http://schemas.microsoft.com/office/drawing/2014/main" id="{A78EC3D2-F728-7BF0-A8C7-D7B2DBDF27EF}"/>
                  </a:ext>
                </a:extLst>
              </p:cNvPr>
              <p:cNvSpPr/>
              <p:nvPr/>
            </p:nvSpPr>
            <p:spPr>
              <a:xfrm>
                <a:off x="5909698" y="4917800"/>
                <a:ext cx="3214443" cy="897128"/>
              </a:xfrm>
              <a:custGeom>
                <a:avLst/>
                <a:gdLst>
                  <a:gd name="csX0" fmla="*/ 0 w 3214443"/>
                  <a:gd name="csY0" fmla="*/ 0 h 897128"/>
                  <a:gd name="csX1" fmla="*/ 3214443 w 3214443"/>
                  <a:gd name="csY1" fmla="*/ 0 h 897128"/>
                  <a:gd name="csX2" fmla="*/ 3205004 w 3214443"/>
                  <a:gd name="csY2" fmla="*/ 16534 h 897128"/>
                  <a:gd name="csX3" fmla="*/ 1607221 w 3214443"/>
                  <a:gd name="csY3" fmla="*/ 897128 h 897128"/>
                  <a:gd name="csX4" fmla="*/ 9439 w 3214443"/>
                  <a:gd name="csY4" fmla="*/ 16534 h 897128"/>
                </a:gdLst>
                <a:ahLst/>
                <a:cxnLst>
                  <a:cxn ang="0">
                    <a:pos x="csX0" y="csY0"/>
                  </a:cxn>
                  <a:cxn ang="0">
                    <a:pos x="csX1" y="csY1"/>
                  </a:cxn>
                  <a:cxn ang="0">
                    <a:pos x="csX2" y="csY2"/>
                  </a:cxn>
                  <a:cxn ang="0">
                    <a:pos x="csX3" y="csY3"/>
                  </a:cxn>
                  <a:cxn ang="0">
                    <a:pos x="csX4" y="csY4"/>
                  </a:cxn>
                </a:cxnLst>
                <a:rect l="l" t="t" r="r" b="b"/>
                <a:pathLst>
                  <a:path w="3214443" h="897128">
                    <a:moveTo>
                      <a:pt x="0" y="0"/>
                    </a:moveTo>
                    <a:lnTo>
                      <a:pt x="3214443" y="0"/>
                    </a:lnTo>
                    <a:lnTo>
                      <a:pt x="3205004" y="16534"/>
                    </a:lnTo>
                    <a:cubicBezTo>
                      <a:pt x="2870206" y="545735"/>
                      <a:pt x="2279750" y="897128"/>
                      <a:pt x="1607221" y="897128"/>
                    </a:cubicBezTo>
                    <a:cubicBezTo>
                      <a:pt x="934693" y="897128"/>
                      <a:pt x="344237" y="545735"/>
                      <a:pt x="9439" y="16534"/>
                    </a:cubicBezTo>
                    <a:close/>
                  </a:path>
                </a:pathLst>
              </a:custGeom>
              <a:solidFill>
                <a:srgbClr val="7AC5EF"/>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
          <p:nvSpPr>
            <p:cNvPr id="25" name="TextBox 24">
              <a:extLst>
                <a:ext uri="{FF2B5EF4-FFF2-40B4-BE49-F238E27FC236}">
                  <a16:creationId xmlns:a16="http://schemas.microsoft.com/office/drawing/2014/main" id="{09922F34-C976-5295-5741-369FE65D6B0E}"/>
                </a:ext>
              </a:extLst>
            </p:cNvPr>
            <p:cNvSpPr txBox="1"/>
            <p:nvPr/>
          </p:nvSpPr>
          <p:spPr>
            <a:xfrm>
              <a:off x="9384637" y="3813953"/>
              <a:ext cx="821425" cy="44233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Data</a:t>
              </a:r>
            </a:p>
          </p:txBody>
        </p:sp>
        <p:sp>
          <p:nvSpPr>
            <p:cNvPr id="26" name="TextBox 25">
              <a:extLst>
                <a:ext uri="{FF2B5EF4-FFF2-40B4-BE49-F238E27FC236}">
                  <a16:creationId xmlns:a16="http://schemas.microsoft.com/office/drawing/2014/main" id="{EC858059-EEA7-A3C5-D4DE-79492FB7D8D4}"/>
                </a:ext>
              </a:extLst>
            </p:cNvPr>
            <p:cNvSpPr txBox="1"/>
            <p:nvPr/>
          </p:nvSpPr>
          <p:spPr>
            <a:xfrm>
              <a:off x="8954241" y="4437784"/>
              <a:ext cx="1682224" cy="44233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Applications</a:t>
              </a:r>
            </a:p>
          </p:txBody>
        </p:sp>
        <p:sp>
          <p:nvSpPr>
            <p:cNvPr id="27" name="TextBox 26">
              <a:extLst>
                <a:ext uri="{FF2B5EF4-FFF2-40B4-BE49-F238E27FC236}">
                  <a16:creationId xmlns:a16="http://schemas.microsoft.com/office/drawing/2014/main" id="{231400F3-12DF-D561-E8B4-F7EE8DBBD5E5}"/>
                </a:ext>
              </a:extLst>
            </p:cNvPr>
            <p:cNvSpPr txBox="1"/>
            <p:nvPr/>
          </p:nvSpPr>
          <p:spPr>
            <a:xfrm>
              <a:off x="9101895" y="5079820"/>
              <a:ext cx="1386913" cy="44233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Research</a:t>
              </a:r>
            </a:p>
          </p:txBody>
        </p:sp>
        <p:sp>
          <p:nvSpPr>
            <p:cNvPr id="28" name="TextBox 27">
              <a:extLst>
                <a:ext uri="{FF2B5EF4-FFF2-40B4-BE49-F238E27FC236}">
                  <a16:creationId xmlns:a16="http://schemas.microsoft.com/office/drawing/2014/main" id="{2AC008EA-6778-B887-C7BF-ACF445619359}"/>
                </a:ext>
              </a:extLst>
            </p:cNvPr>
            <p:cNvSpPr txBox="1"/>
            <p:nvPr/>
          </p:nvSpPr>
          <p:spPr>
            <a:xfrm>
              <a:off x="8998432" y="5691786"/>
              <a:ext cx="1593840" cy="44233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Technology</a:t>
              </a:r>
            </a:p>
          </p:txBody>
        </p:sp>
      </p:grpSp>
      <p:sp>
        <p:nvSpPr>
          <p:cNvPr id="33" name="TextBox 32">
            <a:extLst>
              <a:ext uri="{FF2B5EF4-FFF2-40B4-BE49-F238E27FC236}">
                <a16:creationId xmlns:a16="http://schemas.microsoft.com/office/drawing/2014/main" id="{01C2641C-CB07-F727-E678-17272F3B8F09}"/>
              </a:ext>
            </a:extLst>
          </p:cNvPr>
          <p:cNvSpPr txBox="1"/>
          <p:nvPr/>
        </p:nvSpPr>
        <p:spPr>
          <a:xfrm>
            <a:off x="10147422" y="2597274"/>
            <a:ext cx="197510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a:ea typeface="+mn-ea"/>
                <a:cs typeface="+mn-cs"/>
              </a:rPr>
              <a:t>For Prime mission + 1 extension</a:t>
            </a:r>
          </a:p>
        </p:txBody>
      </p:sp>
      <p:sp>
        <p:nvSpPr>
          <p:cNvPr id="34" name="TextBox 33">
            <a:extLst>
              <a:ext uri="{FF2B5EF4-FFF2-40B4-BE49-F238E27FC236}">
                <a16:creationId xmlns:a16="http://schemas.microsoft.com/office/drawing/2014/main" id="{DDE72015-F75D-1BCB-DC82-02EDDEBB1323}"/>
              </a:ext>
            </a:extLst>
          </p:cNvPr>
          <p:cNvSpPr txBox="1"/>
          <p:nvPr/>
        </p:nvSpPr>
        <p:spPr>
          <a:xfrm>
            <a:off x="10147422" y="4969751"/>
            <a:ext cx="176483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Arial" panose="020B0604020202020204"/>
                <a:ea typeface="+mn-ea"/>
                <a:cs typeface="+mn-cs"/>
              </a:rPr>
              <a:t>Multi-mission “challenge” themes rotate on 6-year terms</a:t>
            </a:r>
          </a:p>
        </p:txBody>
      </p:sp>
      <p:cxnSp>
        <p:nvCxnSpPr>
          <p:cNvPr id="35" name="Straight Connector 34">
            <a:extLst>
              <a:ext uri="{FF2B5EF4-FFF2-40B4-BE49-F238E27FC236}">
                <a16:creationId xmlns:a16="http://schemas.microsoft.com/office/drawing/2014/main" id="{CA909918-439B-3491-9E9A-DF928B84515B}"/>
              </a:ext>
            </a:extLst>
          </p:cNvPr>
          <p:cNvCxnSpPr>
            <a:stCxn id="37" idx="6"/>
            <a:endCxn id="31" idx="0"/>
          </p:cNvCxnSpPr>
          <p:nvPr/>
        </p:nvCxnSpPr>
        <p:spPr>
          <a:xfrm>
            <a:off x="3110113" y="2995004"/>
            <a:ext cx="4970398" cy="1"/>
          </a:xfrm>
          <a:prstGeom prst="line">
            <a:avLst/>
          </a:prstGeom>
          <a:ln w="38100"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a16="http://schemas.microsoft.com/office/drawing/2014/main" id="{BE1F6A4C-0A88-B1B1-2F5E-1085927BD844}"/>
              </a:ext>
            </a:extLst>
          </p:cNvPr>
          <p:cNvGrpSpPr>
            <a:grpSpLocks noChangeAspect="1"/>
          </p:cNvGrpSpPr>
          <p:nvPr/>
        </p:nvGrpSpPr>
        <p:grpSpPr>
          <a:xfrm>
            <a:off x="1850228" y="2365061"/>
            <a:ext cx="1259885" cy="1259885"/>
            <a:chOff x="1569264" y="2071032"/>
            <a:chExt cx="1357968" cy="1357968"/>
          </a:xfrm>
        </p:grpSpPr>
        <p:sp>
          <p:nvSpPr>
            <p:cNvPr id="37" name="Oval 36">
              <a:extLst>
                <a:ext uri="{FF2B5EF4-FFF2-40B4-BE49-F238E27FC236}">
                  <a16:creationId xmlns:a16="http://schemas.microsoft.com/office/drawing/2014/main" id="{0752085C-ADD7-9E3D-01BC-05F4E93A371A}"/>
                </a:ext>
              </a:extLst>
            </p:cNvPr>
            <p:cNvSpPr>
              <a:spLocks noChangeAspect="1"/>
            </p:cNvSpPr>
            <p:nvPr/>
          </p:nvSpPr>
          <p:spPr>
            <a:xfrm>
              <a:off x="1569264" y="2071032"/>
              <a:ext cx="1357968" cy="1357968"/>
            </a:xfrm>
            <a:prstGeom prst="ellipse">
              <a:avLst/>
            </a:prstGeom>
            <a:solidFill>
              <a:srgbClr val="D1ED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8" name="TextBox 37">
              <a:extLst>
                <a:ext uri="{FF2B5EF4-FFF2-40B4-BE49-F238E27FC236}">
                  <a16:creationId xmlns:a16="http://schemas.microsoft.com/office/drawing/2014/main" id="{351AE784-0870-E0D5-C68A-A65AE8A8A142}"/>
                </a:ext>
              </a:extLst>
            </p:cNvPr>
            <p:cNvSpPr txBox="1"/>
            <p:nvPr/>
          </p:nvSpPr>
          <p:spPr>
            <a:xfrm>
              <a:off x="1725415" y="2434865"/>
              <a:ext cx="1045664" cy="63030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Science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Team</a:t>
              </a:r>
            </a:p>
          </p:txBody>
        </p:sp>
      </p:grpSp>
      <p:grpSp>
        <p:nvGrpSpPr>
          <p:cNvPr id="39" name="Group 38">
            <a:extLst>
              <a:ext uri="{FF2B5EF4-FFF2-40B4-BE49-F238E27FC236}">
                <a16:creationId xmlns:a16="http://schemas.microsoft.com/office/drawing/2014/main" id="{52B914AC-21B2-8BAB-69ED-F59E71762FEC}"/>
              </a:ext>
            </a:extLst>
          </p:cNvPr>
          <p:cNvGrpSpPr>
            <a:grpSpLocks noChangeAspect="1"/>
          </p:cNvGrpSpPr>
          <p:nvPr/>
        </p:nvGrpSpPr>
        <p:grpSpPr>
          <a:xfrm>
            <a:off x="4731211" y="2172218"/>
            <a:ext cx="1506720" cy="1506720"/>
            <a:chOff x="5015932" y="2238481"/>
            <a:chExt cx="1584765" cy="1584765"/>
          </a:xfrm>
        </p:grpSpPr>
        <p:sp>
          <p:nvSpPr>
            <p:cNvPr id="40" name="Oval 39">
              <a:extLst>
                <a:ext uri="{FF2B5EF4-FFF2-40B4-BE49-F238E27FC236}">
                  <a16:creationId xmlns:a16="http://schemas.microsoft.com/office/drawing/2014/main" id="{F6F382C1-9CA4-6985-C563-6D9632EB0C9D}"/>
                </a:ext>
              </a:extLst>
            </p:cNvPr>
            <p:cNvSpPr>
              <a:spLocks noChangeAspect="1"/>
            </p:cNvSpPr>
            <p:nvPr/>
          </p:nvSpPr>
          <p:spPr>
            <a:xfrm>
              <a:off x="5015932" y="2238481"/>
              <a:ext cx="1584765" cy="1584765"/>
            </a:xfrm>
            <a:prstGeom prst="ellipse">
              <a:avLst/>
            </a:prstGeom>
            <a:solidFill>
              <a:srgbClr val="AFB1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1" name="Freeform 40">
              <a:extLst>
                <a:ext uri="{FF2B5EF4-FFF2-40B4-BE49-F238E27FC236}">
                  <a16:creationId xmlns:a16="http://schemas.microsoft.com/office/drawing/2014/main" id="{F1F6A1E6-D77E-3CD0-5A05-DA6A1D3AA1F4}"/>
                </a:ext>
              </a:extLst>
            </p:cNvPr>
            <p:cNvSpPr>
              <a:spLocks noChangeAspect="1"/>
            </p:cNvSpPr>
            <p:nvPr/>
          </p:nvSpPr>
          <p:spPr>
            <a:xfrm>
              <a:off x="5020742" y="3063985"/>
              <a:ext cx="1575146" cy="744669"/>
            </a:xfrm>
            <a:custGeom>
              <a:avLst/>
              <a:gdLst>
                <a:gd name="csX0" fmla="*/ 0 w 1575146"/>
                <a:gd name="csY0" fmla="*/ 0 h 744669"/>
                <a:gd name="csX1" fmla="*/ 1575146 w 1575146"/>
                <a:gd name="csY1" fmla="*/ 0 h 744669"/>
                <a:gd name="csX2" fmla="*/ 1563858 w 1575146"/>
                <a:gd name="csY2" fmla="*/ 111979 h 744669"/>
                <a:gd name="csX3" fmla="*/ 787573 w 1575146"/>
                <a:gd name="csY3" fmla="*/ 744669 h 744669"/>
                <a:gd name="csX4" fmla="*/ 11289 w 1575146"/>
                <a:gd name="csY4" fmla="*/ 111979 h 744669"/>
              </a:gdLst>
              <a:ahLst/>
              <a:cxnLst>
                <a:cxn ang="0">
                  <a:pos x="csX0" y="csY0"/>
                </a:cxn>
                <a:cxn ang="0">
                  <a:pos x="csX1" y="csY1"/>
                </a:cxn>
                <a:cxn ang="0">
                  <a:pos x="csX2" y="csY2"/>
                </a:cxn>
                <a:cxn ang="0">
                  <a:pos x="csX3" y="csY3"/>
                </a:cxn>
                <a:cxn ang="0">
                  <a:pos x="csX4" y="csY4"/>
                </a:cxn>
              </a:cxnLst>
              <a:rect l="l" t="t" r="r" b="b"/>
              <a:pathLst>
                <a:path w="1575146" h="744669">
                  <a:moveTo>
                    <a:pt x="0" y="0"/>
                  </a:moveTo>
                  <a:lnTo>
                    <a:pt x="1575146" y="0"/>
                  </a:lnTo>
                  <a:lnTo>
                    <a:pt x="1563858" y="111979"/>
                  </a:lnTo>
                  <a:cubicBezTo>
                    <a:pt x="1489971" y="473054"/>
                    <a:pt x="1170492" y="744669"/>
                    <a:pt x="787573" y="744669"/>
                  </a:cubicBezTo>
                  <a:cubicBezTo>
                    <a:pt x="404655" y="744669"/>
                    <a:pt x="85175" y="473054"/>
                    <a:pt x="11289" y="111979"/>
                  </a:cubicBezTo>
                  <a:close/>
                </a:path>
              </a:pathLst>
            </a:custGeom>
            <a:solidFill>
              <a:srgbClr val="9CD7D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2" name="TextBox 41">
              <a:extLst>
                <a:ext uri="{FF2B5EF4-FFF2-40B4-BE49-F238E27FC236}">
                  <a16:creationId xmlns:a16="http://schemas.microsoft.com/office/drawing/2014/main" id="{98467209-8BEE-849D-CE7C-464FA1F662B9}"/>
                </a:ext>
              </a:extLst>
            </p:cNvPr>
            <p:cNvSpPr txBox="1"/>
            <p:nvPr/>
          </p:nvSpPr>
          <p:spPr>
            <a:xfrm>
              <a:off x="5096509" y="2730562"/>
              <a:ext cx="14240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Science &amp; Applications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ysClr val="windowText" lastClr="000000"/>
                  </a:solidFill>
                  <a:effectLst/>
                  <a:uLnTx/>
                  <a:uFillTx/>
                  <a:latin typeface="Arial" panose="020B0604020202020204"/>
                  <a:ea typeface="+mn-ea"/>
                  <a:cs typeface="+mn-cs"/>
                </a:rPr>
                <a:t>Team</a:t>
              </a:r>
            </a:p>
          </p:txBody>
        </p:sp>
      </p:grpSp>
      <p:sp>
        <p:nvSpPr>
          <p:cNvPr id="44" name="Down Arrow 43">
            <a:extLst>
              <a:ext uri="{FF2B5EF4-FFF2-40B4-BE49-F238E27FC236}">
                <a16:creationId xmlns:a16="http://schemas.microsoft.com/office/drawing/2014/main" id="{B922A5EB-ADF4-5067-8C0C-295344C4370C}"/>
              </a:ext>
            </a:extLst>
          </p:cNvPr>
          <p:cNvSpPr/>
          <p:nvPr/>
        </p:nvSpPr>
        <p:spPr>
          <a:xfrm rot="16200000">
            <a:off x="3567889" y="2178524"/>
            <a:ext cx="688931" cy="1637712"/>
          </a:xfrm>
          <a:prstGeom prst="downArrow">
            <a:avLst/>
          </a:prstGeom>
          <a:gradFill>
            <a:gsLst>
              <a:gs pos="100000">
                <a:schemeClr val="bg1">
                  <a:alpha val="0"/>
                </a:schemeClr>
              </a:gs>
              <a:gs pos="50000">
                <a:schemeClr val="bg1"/>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5" name="Down Arrow 44">
            <a:extLst>
              <a:ext uri="{FF2B5EF4-FFF2-40B4-BE49-F238E27FC236}">
                <a16:creationId xmlns:a16="http://schemas.microsoft.com/office/drawing/2014/main" id="{8AB2E768-DE6E-80CE-18E6-41A1AB1AEE1E}"/>
              </a:ext>
            </a:extLst>
          </p:cNvPr>
          <p:cNvSpPr/>
          <p:nvPr/>
        </p:nvSpPr>
        <p:spPr>
          <a:xfrm rot="16200000">
            <a:off x="6812471" y="2077675"/>
            <a:ext cx="688931" cy="1847151"/>
          </a:xfrm>
          <a:prstGeom prst="downArrow">
            <a:avLst/>
          </a:prstGeom>
          <a:gradFill>
            <a:gsLst>
              <a:gs pos="100000">
                <a:schemeClr val="bg1">
                  <a:alpha val="0"/>
                </a:schemeClr>
              </a:gs>
              <a:gs pos="50000">
                <a:schemeClr val="bg1"/>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6" name="Down Arrow 45">
            <a:extLst>
              <a:ext uri="{FF2B5EF4-FFF2-40B4-BE49-F238E27FC236}">
                <a16:creationId xmlns:a16="http://schemas.microsoft.com/office/drawing/2014/main" id="{8C3AA518-A6DE-7E47-CE0E-A469358C8582}"/>
              </a:ext>
            </a:extLst>
          </p:cNvPr>
          <p:cNvSpPr/>
          <p:nvPr/>
        </p:nvSpPr>
        <p:spPr>
          <a:xfrm rot="18981629">
            <a:off x="6687229" y="3124512"/>
            <a:ext cx="688931" cy="2899703"/>
          </a:xfrm>
          <a:prstGeom prst="downArrow">
            <a:avLst/>
          </a:prstGeom>
          <a:gradFill>
            <a:gsLst>
              <a:gs pos="100000">
                <a:schemeClr val="bg1">
                  <a:alpha val="0"/>
                </a:schemeClr>
              </a:gs>
              <a:gs pos="50000">
                <a:schemeClr val="bg1"/>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732775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A42F3F7-F6F6-4B31-158A-D3EBD68F53D6}"/>
              </a:ext>
            </a:extLst>
          </p:cNvPr>
          <p:cNvSpPr>
            <a:spLocks noGrp="1"/>
          </p:cNvSpPr>
          <p:nvPr>
            <p:ph type="body" sz="quarter" idx="15"/>
          </p:nvPr>
        </p:nvSpPr>
        <p:spPr>
          <a:xfrm>
            <a:off x="377686" y="5403574"/>
            <a:ext cx="5500600" cy="573157"/>
          </a:xfrm>
        </p:spPr>
        <p:txBody>
          <a:bodyPr/>
          <a:lstStyle/>
          <a:p>
            <a:r>
              <a:rPr lang="en-US"/>
              <a:t>Advancing Technology</a:t>
            </a:r>
          </a:p>
        </p:txBody>
      </p:sp>
      <p:sp>
        <p:nvSpPr>
          <p:cNvPr id="3" name="Text Placeholder 2">
            <a:extLst>
              <a:ext uri="{FF2B5EF4-FFF2-40B4-BE49-F238E27FC236}">
                <a16:creationId xmlns:a16="http://schemas.microsoft.com/office/drawing/2014/main" id="{1B8D8204-A7F0-6DF5-FCC0-A5D1299A4943}"/>
              </a:ext>
            </a:extLst>
          </p:cNvPr>
          <p:cNvSpPr>
            <a:spLocks noGrp="1"/>
          </p:cNvSpPr>
          <p:nvPr>
            <p:ph type="body" sz="quarter" idx="16"/>
          </p:nvPr>
        </p:nvSpPr>
        <p:spPr>
          <a:xfrm>
            <a:off x="377685" y="5924502"/>
            <a:ext cx="8229285" cy="573157"/>
          </a:xfrm>
        </p:spPr>
        <p:txBody>
          <a:bodyPr/>
          <a:lstStyle/>
          <a:p>
            <a:r>
              <a:rPr lang="en-US"/>
              <a:t>Earth Science Technology Office</a:t>
            </a:r>
          </a:p>
        </p:txBody>
      </p:sp>
    </p:spTree>
    <p:extLst>
      <p:ext uri="{BB962C8B-B14F-4D97-AF65-F5344CB8AC3E}">
        <p14:creationId xmlns:p14="http://schemas.microsoft.com/office/powerpoint/2010/main" val="2716834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F037C14-4A9B-9311-76B5-FC5CE872716D}"/>
              </a:ext>
            </a:extLst>
          </p:cNvPr>
          <p:cNvSpPr>
            <a:spLocks noGrp="1"/>
          </p:cNvSpPr>
          <p:nvPr>
            <p:ph type="body" sz="quarter" idx="12"/>
          </p:nvPr>
        </p:nvSpPr>
        <p:spPr>
          <a:xfrm rot="5400000">
            <a:off x="-1541460" y="2059599"/>
            <a:ext cx="3689834" cy="236951"/>
          </a:xfrm>
        </p:spPr>
        <p:txBody>
          <a:bodyPr/>
          <a:lstStyle/>
          <a:p>
            <a:r>
              <a:rPr lang="en-US"/>
              <a:t>Earth Science Technology Office</a:t>
            </a:r>
          </a:p>
        </p:txBody>
      </p:sp>
      <p:sp>
        <p:nvSpPr>
          <p:cNvPr id="8" name="Content Placeholder 2">
            <a:extLst>
              <a:ext uri="{FF2B5EF4-FFF2-40B4-BE49-F238E27FC236}">
                <a16:creationId xmlns:a16="http://schemas.microsoft.com/office/drawing/2014/main" id="{F8EB16E7-0057-AD9D-5683-E68F3572B654}"/>
              </a:ext>
            </a:extLst>
          </p:cNvPr>
          <p:cNvSpPr txBox="1">
            <a:spLocks/>
          </p:cNvSpPr>
          <p:nvPr/>
        </p:nvSpPr>
        <p:spPr>
          <a:xfrm>
            <a:off x="841370" y="1209309"/>
            <a:ext cx="9328241" cy="830997"/>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latin typeface="Arial"/>
                <a:cs typeface="Arial"/>
              </a:rPr>
              <a:t>Since 2011, the In-Space Validation of Earth Science Technologies (</a:t>
            </a:r>
            <a:r>
              <a:rPr lang="en-US" sz="1600" err="1">
                <a:latin typeface="Arial"/>
                <a:cs typeface="Arial"/>
              </a:rPr>
              <a:t>InVEST</a:t>
            </a:r>
            <a:r>
              <a:rPr lang="en-US" sz="1600">
                <a:latin typeface="Arial"/>
                <a:cs typeface="Arial"/>
              </a:rPr>
              <a:t>) program has validated 16 new technologies on orbit, proving the viability of new concepts and approaches, buying down risk, and infusing into Earth science and commercial missions. Examples include:</a:t>
            </a:r>
          </a:p>
        </p:txBody>
      </p:sp>
      <p:sp>
        <p:nvSpPr>
          <p:cNvPr id="9" name="Title 1">
            <a:extLst>
              <a:ext uri="{FF2B5EF4-FFF2-40B4-BE49-F238E27FC236}">
                <a16:creationId xmlns:a16="http://schemas.microsoft.com/office/drawing/2014/main" id="{4EFF1E0C-C8AB-3AC7-667A-C21B6310056E}"/>
              </a:ext>
            </a:extLst>
          </p:cNvPr>
          <p:cNvSpPr txBox="1">
            <a:spLocks/>
          </p:cNvSpPr>
          <p:nvPr/>
        </p:nvSpPr>
        <p:spPr>
          <a:xfrm>
            <a:off x="2348889" y="3688187"/>
            <a:ext cx="3413752" cy="590931"/>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a:solidFill>
                  <a:prstClr val="white"/>
                </a:solidFill>
                <a:latin typeface="Arial"/>
                <a:cs typeface="Arial"/>
              </a:rPr>
              <a:t>MURI – </a:t>
            </a:r>
            <a:r>
              <a:rPr lang="en-US" sz="1800">
                <a:solidFill>
                  <a:prstClr val="white"/>
                </a:solidFill>
                <a:latin typeface="Arial"/>
                <a:cs typeface="Arial"/>
              </a:rPr>
              <a:t>Multiband Radiometric </a:t>
            </a:r>
          </a:p>
          <a:p>
            <a:pPr>
              <a:defRPr/>
            </a:pPr>
            <a:r>
              <a:rPr lang="en-US" sz="1800">
                <a:solidFill>
                  <a:prstClr val="white"/>
                </a:solidFill>
                <a:latin typeface="Arial"/>
                <a:cs typeface="Arial"/>
              </a:rPr>
              <a:t>Imager / Launched Jan 2023</a:t>
            </a:r>
            <a:endParaRPr lang="en-US" sz="1800" i="1">
              <a:solidFill>
                <a:prstClr val="white"/>
              </a:solidFill>
            </a:endParaRPr>
          </a:p>
        </p:txBody>
      </p:sp>
      <p:sp>
        <p:nvSpPr>
          <p:cNvPr id="11" name="Title 1">
            <a:extLst>
              <a:ext uri="{FF2B5EF4-FFF2-40B4-BE49-F238E27FC236}">
                <a16:creationId xmlns:a16="http://schemas.microsoft.com/office/drawing/2014/main" id="{AF8B5A97-6647-0F27-6FAE-D695642125EB}"/>
              </a:ext>
            </a:extLst>
          </p:cNvPr>
          <p:cNvSpPr txBox="1">
            <a:spLocks/>
          </p:cNvSpPr>
          <p:nvPr/>
        </p:nvSpPr>
        <p:spPr>
          <a:xfrm>
            <a:off x="7921771" y="3547842"/>
            <a:ext cx="3565171"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a:solidFill>
                  <a:prstClr val="white"/>
                </a:solidFill>
                <a:latin typeface="Arial"/>
                <a:cs typeface="Arial"/>
              </a:rPr>
              <a:t>CTIM – </a:t>
            </a:r>
            <a:r>
              <a:rPr lang="en-US" sz="1800">
                <a:solidFill>
                  <a:prstClr val="white"/>
                </a:solidFill>
                <a:latin typeface="Arial"/>
                <a:cs typeface="Arial"/>
              </a:rPr>
              <a:t>Compact Total Irradiance </a:t>
            </a:r>
          </a:p>
          <a:p>
            <a:pPr>
              <a:defRPr/>
            </a:pPr>
            <a:r>
              <a:rPr lang="en-US" sz="1800">
                <a:solidFill>
                  <a:prstClr val="white"/>
                </a:solidFill>
                <a:latin typeface="Arial"/>
                <a:cs typeface="Arial"/>
              </a:rPr>
              <a:t>Monitor / Launched Jul 2022, deorbited Apr 2024</a:t>
            </a:r>
            <a:endParaRPr lang="en-US" sz="1800" i="1">
              <a:solidFill>
                <a:prstClr val="white"/>
              </a:solidFill>
            </a:endParaRPr>
          </a:p>
        </p:txBody>
      </p:sp>
      <p:sp>
        <p:nvSpPr>
          <p:cNvPr id="12" name="Title 1">
            <a:extLst>
              <a:ext uri="{FF2B5EF4-FFF2-40B4-BE49-F238E27FC236}">
                <a16:creationId xmlns:a16="http://schemas.microsoft.com/office/drawing/2014/main" id="{15D51FBF-782A-22D7-CDD9-D7F4CFD41753}"/>
              </a:ext>
            </a:extLst>
          </p:cNvPr>
          <p:cNvSpPr txBox="1">
            <a:spLocks/>
          </p:cNvSpPr>
          <p:nvPr/>
        </p:nvSpPr>
        <p:spPr>
          <a:xfrm>
            <a:off x="7921771" y="4728130"/>
            <a:ext cx="3753922"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err="1">
                <a:solidFill>
                  <a:prstClr val="white"/>
                </a:solidFill>
                <a:latin typeface="Arial"/>
                <a:cs typeface="Arial"/>
              </a:rPr>
              <a:t>RainCube</a:t>
            </a:r>
            <a:r>
              <a:rPr lang="en-US" sz="1800" b="1">
                <a:solidFill>
                  <a:prstClr val="white"/>
                </a:solidFill>
                <a:latin typeface="Arial"/>
                <a:cs typeface="Arial"/>
              </a:rPr>
              <a:t> – </a:t>
            </a:r>
            <a:r>
              <a:rPr lang="en-US" sz="1800">
                <a:solidFill>
                  <a:prstClr val="white"/>
                </a:solidFill>
                <a:latin typeface="Arial"/>
                <a:cs typeface="Arial"/>
              </a:rPr>
              <a:t>Radar in a CubeSat </a:t>
            </a:r>
          </a:p>
          <a:p>
            <a:pPr>
              <a:defRPr/>
            </a:pPr>
            <a:r>
              <a:rPr lang="en-US" sz="1800">
                <a:solidFill>
                  <a:prstClr val="white"/>
                </a:solidFill>
                <a:latin typeface="Arial"/>
                <a:cs typeface="Arial"/>
              </a:rPr>
              <a:t>/ Launched May 2018, deorbited Dec 2020</a:t>
            </a:r>
            <a:endParaRPr lang="en-US" sz="1800" i="1">
              <a:solidFill>
                <a:prstClr val="white"/>
              </a:solidFill>
            </a:endParaRPr>
          </a:p>
        </p:txBody>
      </p:sp>
      <p:sp>
        <p:nvSpPr>
          <p:cNvPr id="13" name="Title 1">
            <a:extLst>
              <a:ext uri="{FF2B5EF4-FFF2-40B4-BE49-F238E27FC236}">
                <a16:creationId xmlns:a16="http://schemas.microsoft.com/office/drawing/2014/main" id="{42AD7263-01D1-09D7-DC29-866F0936216D}"/>
              </a:ext>
            </a:extLst>
          </p:cNvPr>
          <p:cNvSpPr txBox="1">
            <a:spLocks/>
          </p:cNvSpPr>
          <p:nvPr/>
        </p:nvSpPr>
        <p:spPr>
          <a:xfrm>
            <a:off x="2348889" y="4653960"/>
            <a:ext cx="3804170"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a:solidFill>
                  <a:prstClr val="white"/>
                </a:solidFill>
                <a:latin typeface="Arial"/>
                <a:cs typeface="Arial"/>
              </a:rPr>
              <a:t>HARP – </a:t>
            </a:r>
            <a:r>
              <a:rPr lang="en-US" sz="1800" err="1">
                <a:solidFill>
                  <a:prstClr val="white"/>
                </a:solidFill>
                <a:latin typeface="Arial"/>
                <a:cs typeface="Arial"/>
              </a:rPr>
              <a:t>HyperAngular</a:t>
            </a:r>
            <a:r>
              <a:rPr lang="en-US" sz="1800">
                <a:solidFill>
                  <a:prstClr val="white"/>
                </a:solidFill>
                <a:latin typeface="Arial"/>
                <a:cs typeface="Arial"/>
              </a:rPr>
              <a:t> Rainbow </a:t>
            </a:r>
          </a:p>
          <a:p>
            <a:pPr>
              <a:defRPr/>
            </a:pPr>
            <a:r>
              <a:rPr lang="en-US" sz="1800">
                <a:solidFill>
                  <a:prstClr val="white"/>
                </a:solidFill>
                <a:latin typeface="Arial"/>
                <a:cs typeface="Arial"/>
              </a:rPr>
              <a:t>Polarimeter / Launched Nov 2019, deorbited Apr 2022</a:t>
            </a:r>
            <a:endParaRPr lang="en-US" sz="1800" i="1">
              <a:solidFill>
                <a:prstClr val="white"/>
              </a:solidFill>
            </a:endParaRPr>
          </a:p>
        </p:txBody>
      </p:sp>
      <p:sp>
        <p:nvSpPr>
          <p:cNvPr id="23" name="Title 1">
            <a:extLst>
              <a:ext uri="{FF2B5EF4-FFF2-40B4-BE49-F238E27FC236}">
                <a16:creationId xmlns:a16="http://schemas.microsoft.com/office/drawing/2014/main" id="{BE0637B7-CD24-D39E-6861-22B00FFCD172}"/>
              </a:ext>
            </a:extLst>
          </p:cNvPr>
          <p:cNvSpPr txBox="1">
            <a:spLocks/>
          </p:cNvSpPr>
          <p:nvPr/>
        </p:nvSpPr>
        <p:spPr>
          <a:xfrm>
            <a:off x="2342078" y="5818300"/>
            <a:ext cx="4845799"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a:solidFill>
                  <a:prstClr val="white"/>
                </a:solidFill>
                <a:latin typeface="Arial"/>
                <a:cs typeface="Arial"/>
              </a:rPr>
              <a:t>RAVAN – </a:t>
            </a:r>
            <a:r>
              <a:rPr lang="en-US" sz="1800">
                <a:solidFill>
                  <a:prstClr val="white"/>
                </a:solidFill>
                <a:latin typeface="Arial"/>
                <a:cs typeface="Arial"/>
              </a:rPr>
              <a:t>Radiometer Assessment using </a:t>
            </a:r>
          </a:p>
          <a:p>
            <a:pPr>
              <a:defRPr/>
            </a:pPr>
            <a:r>
              <a:rPr lang="en-US" sz="1800">
                <a:solidFill>
                  <a:prstClr val="white"/>
                </a:solidFill>
                <a:latin typeface="Arial"/>
                <a:cs typeface="Arial"/>
              </a:rPr>
              <a:t>Vertically Aligned Nanotubes / </a:t>
            </a:r>
          </a:p>
          <a:p>
            <a:pPr>
              <a:defRPr/>
            </a:pPr>
            <a:r>
              <a:rPr lang="en-US" sz="1800">
                <a:solidFill>
                  <a:prstClr val="white"/>
                </a:solidFill>
                <a:latin typeface="Arial"/>
                <a:cs typeface="Arial"/>
              </a:rPr>
              <a:t>Launched Nov 2016, no longer operational</a:t>
            </a:r>
            <a:endParaRPr lang="en-US" sz="1800" i="1">
              <a:solidFill>
                <a:prstClr val="white"/>
              </a:solidFill>
            </a:endParaRPr>
          </a:p>
        </p:txBody>
      </p:sp>
      <p:sp>
        <p:nvSpPr>
          <p:cNvPr id="24" name="Title 1">
            <a:extLst>
              <a:ext uri="{FF2B5EF4-FFF2-40B4-BE49-F238E27FC236}">
                <a16:creationId xmlns:a16="http://schemas.microsoft.com/office/drawing/2014/main" id="{9FB78DD6-17BA-1EFE-4F77-5280E7DCE013}"/>
              </a:ext>
            </a:extLst>
          </p:cNvPr>
          <p:cNvSpPr txBox="1">
            <a:spLocks/>
          </p:cNvSpPr>
          <p:nvPr/>
        </p:nvSpPr>
        <p:spPr>
          <a:xfrm>
            <a:off x="2342079" y="2348466"/>
            <a:ext cx="3753922"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err="1">
                <a:solidFill>
                  <a:prstClr val="white"/>
                </a:solidFill>
                <a:latin typeface="Arial"/>
                <a:cs typeface="Arial"/>
              </a:rPr>
              <a:t>Arcstone</a:t>
            </a:r>
            <a:r>
              <a:rPr lang="en-US" sz="1800" b="1">
                <a:solidFill>
                  <a:prstClr val="white"/>
                </a:solidFill>
                <a:latin typeface="Arial"/>
                <a:cs typeface="Arial"/>
              </a:rPr>
              <a:t> – </a:t>
            </a:r>
            <a:r>
              <a:rPr lang="en-US" sz="1800">
                <a:solidFill>
                  <a:prstClr val="white"/>
                </a:solidFill>
                <a:latin typeface="Arial"/>
                <a:cs typeface="Arial"/>
              </a:rPr>
              <a:t>Calibration of Lunar Spectral Reflectance from Space / Launched Jun 2025</a:t>
            </a:r>
            <a:endParaRPr lang="en-US" sz="1800" i="1">
              <a:solidFill>
                <a:prstClr val="white"/>
              </a:solidFill>
            </a:endParaRPr>
          </a:p>
        </p:txBody>
      </p:sp>
      <p:sp>
        <p:nvSpPr>
          <p:cNvPr id="25" name="Title 1">
            <a:extLst>
              <a:ext uri="{FF2B5EF4-FFF2-40B4-BE49-F238E27FC236}">
                <a16:creationId xmlns:a16="http://schemas.microsoft.com/office/drawing/2014/main" id="{29FA4CFA-B142-C143-7EB1-BCF5BB0F40EB}"/>
              </a:ext>
            </a:extLst>
          </p:cNvPr>
          <p:cNvSpPr txBox="1">
            <a:spLocks/>
          </p:cNvSpPr>
          <p:nvPr/>
        </p:nvSpPr>
        <p:spPr>
          <a:xfrm>
            <a:off x="7921771" y="2380364"/>
            <a:ext cx="4078608" cy="84023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800" b="0" kern="1200">
                <a:solidFill>
                  <a:schemeClr val="bg1"/>
                </a:solidFill>
                <a:latin typeface="Arial" panose="020B0604020202020204" pitchFamily="34" charset="0"/>
                <a:ea typeface="+mj-ea"/>
                <a:cs typeface="Arial" panose="020B0604020202020204" pitchFamily="34" charset="0"/>
              </a:defRPr>
            </a:lvl1pPr>
          </a:lstStyle>
          <a:p>
            <a:pPr>
              <a:defRPr/>
            </a:pPr>
            <a:r>
              <a:rPr lang="en-US" sz="1800" b="1">
                <a:solidFill>
                  <a:prstClr val="white"/>
                </a:solidFill>
                <a:latin typeface="Arial"/>
                <a:cs typeface="Arial"/>
              </a:rPr>
              <a:t>ARGOS – </a:t>
            </a:r>
            <a:r>
              <a:rPr lang="en-US" sz="1800">
                <a:solidFill>
                  <a:prstClr val="white"/>
                </a:solidFill>
                <a:latin typeface="Arial"/>
                <a:cs typeface="Arial"/>
              </a:rPr>
              <a:t>Aerosol Radiometer for Global Observation of the Stratosphere / Launched Mar 2025</a:t>
            </a:r>
            <a:endParaRPr lang="en-US" sz="1800" i="1">
              <a:solidFill>
                <a:prstClr val="white"/>
              </a:solidFill>
            </a:endParaRPr>
          </a:p>
        </p:txBody>
      </p:sp>
      <p:sp>
        <p:nvSpPr>
          <p:cNvPr id="32" name="Text Placeholder 8">
            <a:extLst>
              <a:ext uri="{FF2B5EF4-FFF2-40B4-BE49-F238E27FC236}">
                <a16:creationId xmlns:a16="http://schemas.microsoft.com/office/drawing/2014/main" id="{86D85525-70B4-B26A-88F3-11902DA5E8F1}"/>
              </a:ext>
            </a:extLst>
          </p:cNvPr>
          <p:cNvSpPr txBox="1">
            <a:spLocks/>
          </p:cNvSpPr>
          <p:nvPr/>
        </p:nvSpPr>
        <p:spPr>
          <a:xfrm>
            <a:off x="801756" y="346642"/>
            <a:ext cx="3649220"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Current Technology</a:t>
            </a:r>
            <a:endParaRPr lang="en-US">
              <a:cs typeface="Arial"/>
            </a:endParaRPr>
          </a:p>
        </p:txBody>
      </p:sp>
      <p:sp>
        <p:nvSpPr>
          <p:cNvPr id="33" name="Text Placeholder 10">
            <a:extLst>
              <a:ext uri="{FF2B5EF4-FFF2-40B4-BE49-F238E27FC236}">
                <a16:creationId xmlns:a16="http://schemas.microsoft.com/office/drawing/2014/main" id="{0D335F2D-8841-8B12-C5B9-EB31501A1D23}"/>
              </a:ext>
            </a:extLst>
          </p:cNvPr>
          <p:cNvSpPr txBox="1">
            <a:spLocks/>
          </p:cNvSpPr>
          <p:nvPr/>
        </p:nvSpPr>
        <p:spPr>
          <a:xfrm>
            <a:off x="801756" y="716532"/>
            <a:ext cx="4201857" cy="33130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t>Validation Program</a:t>
            </a:r>
          </a:p>
          <a:p>
            <a:endParaRPr lang="en-US"/>
          </a:p>
        </p:txBody>
      </p:sp>
      <p:pic>
        <p:nvPicPr>
          <p:cNvPr id="3" name="Picture Placeholder 43" descr="A satellite in the sky&#10;&#10;AI-generated content may be incorrect.">
            <a:extLst>
              <a:ext uri="{FF2B5EF4-FFF2-40B4-BE49-F238E27FC236}">
                <a16:creationId xmlns:a16="http://schemas.microsoft.com/office/drawing/2014/main" id="{DCC5E6EB-C7D0-7564-D545-68BFE222FC2A}"/>
              </a:ext>
            </a:extLst>
          </p:cNvPr>
          <p:cNvPicPr>
            <a:picLocks noChangeAspect="1"/>
          </p:cNvPicPr>
          <p:nvPr/>
        </p:nvPicPr>
        <p:blipFill>
          <a:blip r:embed="rId3"/>
          <a:srcRect l="2088" r="2088"/>
          <a:stretch>
            <a:fillRect/>
          </a:stretch>
        </p:blipFill>
        <p:spPr>
          <a:xfrm>
            <a:off x="1205316" y="2211720"/>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4" name="Picture Placeholder 45" descr="A satellite in space&#10;&#10;AI-generated content may be incorrect.">
            <a:extLst>
              <a:ext uri="{FF2B5EF4-FFF2-40B4-BE49-F238E27FC236}">
                <a16:creationId xmlns:a16="http://schemas.microsoft.com/office/drawing/2014/main" id="{D8945F39-43CC-D099-CB93-465AD8C0D3BE}"/>
              </a:ext>
            </a:extLst>
          </p:cNvPr>
          <p:cNvPicPr>
            <a:picLocks noChangeAspect="1"/>
          </p:cNvPicPr>
          <p:nvPr/>
        </p:nvPicPr>
        <p:blipFill>
          <a:blip r:embed="rId4"/>
          <a:srcRect t="2844" b="2844"/>
          <a:stretch>
            <a:fillRect/>
          </a:stretch>
        </p:blipFill>
        <p:spPr>
          <a:xfrm>
            <a:off x="1195877" y="3393734"/>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5" name="Picture Placeholder 47" descr="A black and white image of a satellite&#10;&#10;AI-generated content may be incorrect.">
            <a:extLst>
              <a:ext uri="{FF2B5EF4-FFF2-40B4-BE49-F238E27FC236}">
                <a16:creationId xmlns:a16="http://schemas.microsoft.com/office/drawing/2014/main" id="{DA5C6C37-5EAA-DE47-1F48-73FD6CC322C6}"/>
              </a:ext>
            </a:extLst>
          </p:cNvPr>
          <p:cNvPicPr>
            <a:picLocks noChangeAspect="1"/>
          </p:cNvPicPr>
          <p:nvPr/>
        </p:nvPicPr>
        <p:blipFill>
          <a:blip r:embed="rId5"/>
          <a:srcRect l="-29074" t="5870" r="-29074" b="-5870"/>
          <a:stretch>
            <a:fillRect/>
          </a:stretch>
        </p:blipFill>
        <p:spPr>
          <a:xfrm>
            <a:off x="1193155" y="4580007"/>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6" name="Picture Placeholder 55" descr="A large white object with many black objects&#10;&#10;AI-generated content may be incorrect.">
            <a:extLst>
              <a:ext uri="{FF2B5EF4-FFF2-40B4-BE49-F238E27FC236}">
                <a16:creationId xmlns:a16="http://schemas.microsoft.com/office/drawing/2014/main" id="{A4AB9E45-E941-4056-8F20-CAF2FA6C2389}"/>
              </a:ext>
            </a:extLst>
          </p:cNvPr>
          <p:cNvPicPr>
            <a:picLocks noChangeAspect="1"/>
          </p:cNvPicPr>
          <p:nvPr/>
        </p:nvPicPr>
        <p:blipFill>
          <a:blip r:embed="rId6"/>
          <a:srcRect l="-19556" t="-44471" r="-23252" b="-33243"/>
          <a:stretch>
            <a:fillRect/>
          </a:stretch>
        </p:blipFill>
        <p:spPr>
          <a:xfrm>
            <a:off x="1201057" y="5766280"/>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7" name="Picture Placeholder 49" descr="A white object with six white objects&#10;&#10;AI-generated content may be incorrect.">
            <a:extLst>
              <a:ext uri="{FF2B5EF4-FFF2-40B4-BE49-F238E27FC236}">
                <a16:creationId xmlns:a16="http://schemas.microsoft.com/office/drawing/2014/main" id="{053E8883-DC78-5420-2244-56448800D165}"/>
              </a:ext>
            </a:extLst>
          </p:cNvPr>
          <p:cNvPicPr>
            <a:picLocks noChangeAspect="1"/>
          </p:cNvPicPr>
          <p:nvPr/>
        </p:nvPicPr>
        <p:blipFill>
          <a:blip r:embed="rId7"/>
          <a:srcRect l="4352" t="-18261" r="-4352" b="-18261"/>
          <a:stretch>
            <a:fillRect/>
          </a:stretch>
        </p:blipFill>
        <p:spPr>
          <a:xfrm>
            <a:off x="6796215" y="2211720"/>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14" name="Picture Placeholder 53" descr="A satellite in space&#10;&#10;AI-generated content may be incorrect.">
            <a:extLst>
              <a:ext uri="{FF2B5EF4-FFF2-40B4-BE49-F238E27FC236}">
                <a16:creationId xmlns:a16="http://schemas.microsoft.com/office/drawing/2014/main" id="{70BA7130-4C7E-11E6-D5D1-5FC6356A8DDE}"/>
              </a:ext>
            </a:extLst>
          </p:cNvPr>
          <p:cNvPicPr>
            <a:picLocks noChangeAspect="1"/>
          </p:cNvPicPr>
          <p:nvPr/>
        </p:nvPicPr>
        <p:blipFill>
          <a:blip r:embed="rId8"/>
          <a:srcRect l="-6046" t="-5109" r="-6075" b="5109"/>
          <a:stretch>
            <a:fillRect/>
          </a:stretch>
        </p:blipFill>
        <p:spPr>
          <a:xfrm>
            <a:off x="6796215" y="3393734"/>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pic>
        <p:nvPicPr>
          <p:cNvPr id="15" name="Picture Placeholder 57" descr="A satellite in space&#10;&#10;AI-generated content may be incorrect.">
            <a:extLst>
              <a:ext uri="{FF2B5EF4-FFF2-40B4-BE49-F238E27FC236}">
                <a16:creationId xmlns:a16="http://schemas.microsoft.com/office/drawing/2014/main" id="{A2F91B9E-4C86-3C1D-A3A0-DE540EBB6E8C}"/>
              </a:ext>
            </a:extLst>
          </p:cNvPr>
          <p:cNvPicPr>
            <a:picLocks noChangeAspect="1"/>
          </p:cNvPicPr>
          <p:nvPr/>
        </p:nvPicPr>
        <p:blipFill>
          <a:blip r:embed="rId9"/>
          <a:srcRect l="-14457" t="-5109" r="-16577" b="5109"/>
          <a:stretch>
            <a:fillRect/>
          </a:stretch>
        </p:blipFill>
        <p:spPr>
          <a:xfrm>
            <a:off x="6796215" y="4579790"/>
            <a:ext cx="914400" cy="914400"/>
          </a:xfrm>
          <a:prstGeom prst="ellipse">
            <a:avLst/>
          </a:prstGeom>
          <a:solidFill>
            <a:srgbClr val="263765"/>
          </a:solidFill>
          <a:ln w="76200">
            <a:gradFill>
              <a:gsLst>
                <a:gs pos="56000">
                  <a:srgbClr val="00A6DE"/>
                </a:gs>
                <a:gs pos="0">
                  <a:srgbClr val="263766">
                    <a:lumMod val="5000"/>
                    <a:lumOff val="95000"/>
                  </a:srgbClr>
                </a:gs>
                <a:gs pos="100000">
                  <a:srgbClr val="0061A8"/>
                </a:gs>
              </a:gsLst>
              <a:lin ang="5400000" scaled="1"/>
            </a:gradFill>
          </a:ln>
        </p:spPr>
      </p:pic>
    </p:spTree>
    <p:extLst>
      <p:ext uri="{BB962C8B-B14F-4D97-AF65-F5344CB8AC3E}">
        <p14:creationId xmlns:p14="http://schemas.microsoft.com/office/powerpoint/2010/main" val="339165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AA209-44D6-43A7-7308-C7104B106D0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9C6B419-82BF-40EF-785F-D14BC5146A8B}"/>
              </a:ext>
            </a:extLst>
          </p:cNvPr>
          <p:cNvSpPr>
            <a:spLocks noGrp="1"/>
          </p:cNvSpPr>
          <p:nvPr>
            <p:ph type="body" sz="quarter" idx="12"/>
          </p:nvPr>
        </p:nvSpPr>
        <p:spPr>
          <a:xfrm rot="5400000">
            <a:off x="-1736253" y="2210614"/>
            <a:ext cx="4035642" cy="280730"/>
          </a:xfrm>
        </p:spPr>
        <p:txBody>
          <a:bodyPr/>
          <a:lstStyle/>
          <a:p>
            <a:r>
              <a:rPr lang="en-US"/>
              <a:t>Earth Science Technology Office</a:t>
            </a:r>
          </a:p>
        </p:txBody>
      </p:sp>
      <p:sp>
        <p:nvSpPr>
          <p:cNvPr id="3" name="Text Placeholder 2">
            <a:extLst>
              <a:ext uri="{FF2B5EF4-FFF2-40B4-BE49-F238E27FC236}">
                <a16:creationId xmlns:a16="http://schemas.microsoft.com/office/drawing/2014/main" id="{2D06B900-8798-B78A-7B5D-818353DBB38E}"/>
              </a:ext>
            </a:extLst>
          </p:cNvPr>
          <p:cNvSpPr>
            <a:spLocks noGrp="1"/>
          </p:cNvSpPr>
          <p:nvPr>
            <p:ph type="body" sz="quarter" idx="26"/>
          </p:nvPr>
        </p:nvSpPr>
        <p:spPr/>
        <p:txBody>
          <a:bodyPr/>
          <a:lstStyle/>
          <a:p>
            <a:r>
              <a:rPr lang="en-US" sz="2800"/>
              <a:t>Launching the </a:t>
            </a:r>
          </a:p>
        </p:txBody>
      </p:sp>
      <p:sp>
        <p:nvSpPr>
          <p:cNvPr id="4" name="Text Placeholder 3">
            <a:extLst>
              <a:ext uri="{FF2B5EF4-FFF2-40B4-BE49-F238E27FC236}">
                <a16:creationId xmlns:a16="http://schemas.microsoft.com/office/drawing/2014/main" id="{D6A9D79C-C8E5-1E89-EFE3-5AE3CBC5D2EC}"/>
              </a:ext>
            </a:extLst>
          </p:cNvPr>
          <p:cNvSpPr>
            <a:spLocks noGrp="1"/>
          </p:cNvSpPr>
          <p:nvPr>
            <p:ph type="body" sz="quarter" idx="27"/>
          </p:nvPr>
        </p:nvSpPr>
        <p:spPr>
          <a:xfrm>
            <a:off x="801755" y="716532"/>
            <a:ext cx="4666519" cy="324023"/>
          </a:xfrm>
        </p:spPr>
        <p:txBody>
          <a:bodyPr/>
          <a:lstStyle/>
          <a:p>
            <a:r>
              <a:rPr lang="en-US" sz="2800"/>
              <a:t>Venture Tech Accelerator</a:t>
            </a:r>
          </a:p>
        </p:txBody>
      </p:sp>
      <p:sp>
        <p:nvSpPr>
          <p:cNvPr id="5" name="Content Placeholder 2">
            <a:extLst>
              <a:ext uri="{FF2B5EF4-FFF2-40B4-BE49-F238E27FC236}">
                <a16:creationId xmlns:a16="http://schemas.microsoft.com/office/drawing/2014/main" id="{5834421C-A32C-B774-A2B3-998BBBE6A051}"/>
              </a:ext>
            </a:extLst>
          </p:cNvPr>
          <p:cNvSpPr txBox="1">
            <a:spLocks/>
          </p:cNvSpPr>
          <p:nvPr/>
        </p:nvSpPr>
        <p:spPr>
          <a:xfrm>
            <a:off x="754030" y="1188457"/>
            <a:ext cx="10931853" cy="923330"/>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spcBef>
                <a:spcPts val="600"/>
              </a:spcBef>
              <a:spcAft>
                <a:spcPts val="600"/>
              </a:spcAft>
              <a:buClr>
                <a:prstClr val="white"/>
              </a:buClr>
              <a:defRPr/>
            </a:pPr>
            <a:r>
              <a:rPr kumimoji="0" lang="en-US" sz="1800" b="0" i="1" u="none" strike="noStrike" kern="1200" cap="none" spc="0" normalizeH="0" baseline="0" noProof="0">
                <a:ln>
                  <a:noFill/>
                </a:ln>
                <a:solidFill>
                  <a:prstClr val="white"/>
                </a:solidFill>
                <a:effectLst/>
                <a:uLnTx/>
                <a:uFillTx/>
                <a:latin typeface="Arial"/>
                <a:ea typeface="+mn-ea"/>
                <a:cs typeface="Arial"/>
              </a:rPr>
              <a:t>The Venture Technology Accelerator (VTA) program is a new ESTO 'Faster to Science' initiative designed to </a:t>
            </a:r>
            <a:r>
              <a:rPr lang="en-US" i="1">
                <a:solidFill>
                  <a:prstClr val="white"/>
                </a:solidFill>
                <a:latin typeface="Arial"/>
                <a:cs typeface="Arial"/>
              </a:rPr>
              <a:t>accelerate </a:t>
            </a:r>
            <a:r>
              <a:rPr kumimoji="0" lang="en-US" sz="1800" b="0" i="1" u="none" strike="noStrike" kern="1200" cap="none" spc="0" normalizeH="0" baseline="0" noProof="0">
                <a:ln>
                  <a:noFill/>
                </a:ln>
                <a:solidFill>
                  <a:prstClr val="white"/>
                </a:solidFill>
                <a:effectLst/>
                <a:uLnTx/>
                <a:uFillTx/>
                <a:latin typeface="Arial"/>
                <a:ea typeface="+mn-ea"/>
                <a:cs typeface="Arial"/>
              </a:rPr>
              <a:t>transition </a:t>
            </a:r>
            <a:r>
              <a:rPr lang="en-US" i="1">
                <a:solidFill>
                  <a:prstClr val="white"/>
                </a:solidFill>
                <a:latin typeface="Arial"/>
                <a:cs typeface="Arial"/>
              </a:rPr>
              <a:t>of next-generation</a:t>
            </a:r>
            <a:r>
              <a:rPr kumimoji="0" lang="en-US" sz="1800" b="0" i="1" u="none" strike="noStrike" kern="1200" cap="none" spc="0" normalizeH="0" baseline="0" noProof="0">
                <a:ln>
                  <a:noFill/>
                </a:ln>
                <a:solidFill>
                  <a:prstClr val="white"/>
                </a:solidFill>
                <a:effectLst/>
                <a:uLnTx/>
                <a:uFillTx/>
                <a:latin typeface="Arial"/>
                <a:ea typeface="+mn-ea"/>
                <a:cs typeface="Arial"/>
              </a:rPr>
              <a:t> Earth observation </a:t>
            </a:r>
            <a:r>
              <a:rPr lang="en-US" i="1">
                <a:solidFill>
                  <a:prstClr val="white"/>
                </a:solidFill>
                <a:latin typeface="Arial"/>
                <a:cs typeface="Arial"/>
              </a:rPr>
              <a:t>technologies to science missions, operational agencies, and/or commercial providers</a:t>
            </a:r>
            <a:endParaRPr lang="en-US" sz="1800" b="0" i="1" u="none" strike="noStrike" kern="1200" cap="none" spc="0" normalizeH="0" baseline="0" noProof="0">
              <a:ln>
                <a:noFill/>
              </a:ln>
              <a:solidFill>
                <a:prstClr val="white"/>
              </a:solidFill>
              <a:effectLst/>
              <a:uLnTx/>
              <a:uFillTx/>
              <a:latin typeface="Arial"/>
              <a:cs typeface="Arial"/>
            </a:endParaRPr>
          </a:p>
        </p:txBody>
      </p:sp>
      <p:sp>
        <p:nvSpPr>
          <p:cNvPr id="6" name="Content Placeholder 2">
            <a:extLst>
              <a:ext uri="{FF2B5EF4-FFF2-40B4-BE49-F238E27FC236}">
                <a16:creationId xmlns:a16="http://schemas.microsoft.com/office/drawing/2014/main" id="{DC7DC68E-2ABB-26BA-31A0-2855780339A0}"/>
              </a:ext>
            </a:extLst>
          </p:cNvPr>
          <p:cNvSpPr txBox="1">
            <a:spLocks/>
          </p:cNvSpPr>
          <p:nvPr/>
        </p:nvSpPr>
        <p:spPr>
          <a:xfrm>
            <a:off x="801930" y="2268398"/>
            <a:ext cx="5605147" cy="4185761"/>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bg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None/>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Building upon the success of the In-Space Validation of Earth Science Technology (</a:t>
            </a:r>
            <a:r>
              <a:rPr kumimoji="0" lang="en-US" sz="1800" b="0" i="0" u="none" strike="noStrike" kern="1200" cap="none" spc="0" normalizeH="0" baseline="0" noProof="0" err="1">
                <a:ln>
                  <a:noFill/>
                </a:ln>
                <a:solidFill>
                  <a:prstClr val="white"/>
                </a:solidFill>
                <a:effectLst/>
                <a:uLnTx/>
                <a:uFillTx/>
                <a:latin typeface="Arial"/>
                <a:ea typeface="+mn-ea"/>
                <a:cs typeface="Arial"/>
              </a:rPr>
              <a:t>InVEST</a:t>
            </a:r>
            <a:r>
              <a:rPr kumimoji="0" lang="en-US" sz="1800" b="0" i="0" u="none" strike="noStrike" kern="1200" cap="none" spc="0" normalizeH="0" baseline="0" noProof="0">
                <a:ln>
                  <a:noFill/>
                </a:ln>
                <a:solidFill>
                  <a:prstClr val="white"/>
                </a:solidFill>
                <a:effectLst/>
                <a:uLnTx/>
                <a:uFillTx/>
                <a:latin typeface="Arial"/>
                <a:ea typeface="+mn-ea"/>
                <a:cs typeface="Arial"/>
              </a:rPr>
              <a:t>) program model, VTA aims to further accelerate tech impact and adoption by:</a:t>
            </a: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Maturing high-potential Earth-observing technologies;</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Identifying transition pathways early;</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Engaging potential end users in targeted flight demonstrations and on-orbit validation planning;</a:t>
            </a:r>
            <a:endParaRPr lang="en-US" sz="1800" b="0" i="0" u="none" strike="noStrike" kern="1200" cap="none" spc="0" normalizeH="0" baseline="0" noProof="0">
              <a:ln>
                <a:noFill/>
              </a:ln>
              <a:solidFill>
                <a:prstClr val="white"/>
              </a:solidFill>
              <a:effectLst/>
              <a:uLnTx/>
              <a:uFillTx/>
              <a:latin typeface="Arial"/>
              <a:cs typeface="Arial"/>
            </a:endParaRPr>
          </a:p>
          <a:p>
            <a:pPr marL="285750" marR="0" lvl="0" indent="-28575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Char char="•"/>
              <a:tabLst/>
              <a:defRPr/>
            </a:pPr>
            <a:r>
              <a:rPr kumimoji="0" lang="en-US" sz="1800" b="0" i="0" u="none" strike="noStrike" kern="1200" cap="none" spc="0" normalizeH="0" baseline="0" noProof="0">
                <a:ln>
                  <a:noFill/>
                </a:ln>
                <a:solidFill>
                  <a:prstClr val="white"/>
                </a:solidFill>
                <a:effectLst/>
                <a:uLnTx/>
                <a:uFillTx/>
                <a:latin typeface="Arial"/>
                <a:ea typeface="+mn-ea"/>
                <a:cs typeface="Arial"/>
              </a:rPr>
              <a:t>Serving as a bridge to commercialization, infusion, and operations</a:t>
            </a:r>
            <a:endParaRPr lang="en-US" sz="1800" b="0" i="0" u="none" strike="noStrike" kern="1200" cap="none" spc="0" normalizeH="0" baseline="0" noProof="0">
              <a:ln>
                <a:noFill/>
              </a:ln>
              <a:solidFill>
                <a:prstClr val="white"/>
              </a:solidFill>
              <a:effectLst/>
              <a:uLnTx/>
              <a:uFillTx/>
              <a:latin typeface="Arial"/>
              <a:cs typeface="Arial"/>
            </a:endParaRPr>
          </a:p>
          <a:p>
            <a:pPr marL="0" marR="0" lvl="0" indent="0" algn="l" defTabSz="914400" rtl="0" eaLnBrk="1" fontAlgn="base" latinLnBrk="0" hangingPunct="1">
              <a:lnSpc>
                <a:spcPct val="100000"/>
              </a:lnSpc>
              <a:spcBef>
                <a:spcPts val="600"/>
              </a:spcBef>
              <a:spcAft>
                <a:spcPts val="600"/>
              </a:spcAft>
              <a:buClr>
                <a:prstClr val="white"/>
              </a:buClr>
              <a:buSzTx/>
              <a:buFont typeface="Arial" panose="020B0604020202020204" pitchFamily="34" charset="0"/>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Arial"/>
            </a:endParaRPr>
          </a:p>
        </p:txBody>
      </p:sp>
      <p:pic>
        <p:nvPicPr>
          <p:cNvPr id="7" name="Picture 6" descr="A picture containing rocket&#10;&#10;AI-generated content may be incorrect.">
            <a:extLst>
              <a:ext uri="{FF2B5EF4-FFF2-40B4-BE49-F238E27FC236}">
                <a16:creationId xmlns:a16="http://schemas.microsoft.com/office/drawing/2014/main" id="{C74AF101-D608-D99D-E97B-A1B221A4E22D}"/>
              </a:ext>
            </a:extLst>
          </p:cNvPr>
          <p:cNvPicPr>
            <a:picLocks noChangeAspect="1"/>
          </p:cNvPicPr>
          <p:nvPr/>
        </p:nvPicPr>
        <p:blipFill>
          <a:blip r:embed="rId3">
            <a:extLst>
              <a:ext uri="{28A0092B-C50C-407E-A947-70E740481C1C}">
                <a14:useLocalDpi xmlns:a14="http://schemas.microsoft.com/office/drawing/2010/main" val="0"/>
              </a:ext>
            </a:extLst>
          </a:blip>
          <a:srcRect l="32654"/>
          <a:stretch>
            <a:fillRect/>
          </a:stretch>
        </p:blipFill>
        <p:spPr>
          <a:xfrm>
            <a:off x="7214840" y="2055039"/>
            <a:ext cx="4471043" cy="4432848"/>
          </a:xfrm>
          <a:prstGeom prst="rect">
            <a:avLst/>
          </a:prstGeom>
        </p:spPr>
      </p:pic>
    </p:spTree>
    <p:extLst>
      <p:ext uri="{BB962C8B-B14F-4D97-AF65-F5344CB8AC3E}">
        <p14:creationId xmlns:p14="http://schemas.microsoft.com/office/powerpoint/2010/main" val="572905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E5060-F520-39D4-5312-F870F7669EDF}"/>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139892C-667C-DF07-F3EE-EE234AF61DDD}"/>
              </a:ext>
            </a:extLst>
          </p:cNvPr>
          <p:cNvSpPr>
            <a:spLocks noGrp="1"/>
          </p:cNvSpPr>
          <p:nvPr>
            <p:ph type="body" sz="quarter" idx="12"/>
          </p:nvPr>
        </p:nvSpPr>
        <p:spPr>
          <a:xfrm rot="5400000">
            <a:off x="-1528507" y="2029890"/>
            <a:ext cx="3647171" cy="253707"/>
          </a:xfrm>
        </p:spPr>
        <p:txBody>
          <a:bodyPr/>
          <a:lstStyle/>
          <a:p>
            <a:r>
              <a:rPr lang="en-US"/>
              <a:t>Earth Science Technology Office</a:t>
            </a:r>
          </a:p>
        </p:txBody>
      </p:sp>
      <p:sp>
        <p:nvSpPr>
          <p:cNvPr id="9" name="Text Placeholder 8">
            <a:extLst>
              <a:ext uri="{FF2B5EF4-FFF2-40B4-BE49-F238E27FC236}">
                <a16:creationId xmlns:a16="http://schemas.microsoft.com/office/drawing/2014/main" id="{A47EAF88-4419-A5D5-ABFF-B2DFFB61D4A1}"/>
              </a:ext>
            </a:extLst>
          </p:cNvPr>
          <p:cNvSpPr>
            <a:spLocks noGrp="1"/>
          </p:cNvSpPr>
          <p:nvPr>
            <p:ph type="body" sz="quarter" idx="26"/>
          </p:nvPr>
        </p:nvSpPr>
        <p:spPr>
          <a:xfrm>
            <a:off x="801756" y="346642"/>
            <a:ext cx="3485236" cy="331304"/>
          </a:xfrm>
        </p:spPr>
        <p:txBody>
          <a:bodyPr/>
          <a:lstStyle/>
          <a:p>
            <a:r>
              <a:rPr lang="en-US" sz="2400"/>
              <a:t>ARGOS Tech Demo</a:t>
            </a:r>
            <a:endParaRPr lang="en-US"/>
          </a:p>
        </p:txBody>
      </p:sp>
      <p:sp>
        <p:nvSpPr>
          <p:cNvPr id="12" name="TextBox 11">
            <a:extLst>
              <a:ext uri="{FF2B5EF4-FFF2-40B4-BE49-F238E27FC236}">
                <a16:creationId xmlns:a16="http://schemas.microsoft.com/office/drawing/2014/main" id="{2895C13A-2318-103F-A58F-AD88E0A6135C}"/>
              </a:ext>
            </a:extLst>
          </p:cNvPr>
          <p:cNvSpPr txBox="1"/>
          <p:nvPr/>
        </p:nvSpPr>
        <p:spPr>
          <a:xfrm>
            <a:off x="856080" y="1410394"/>
            <a:ext cx="4201858" cy="5139869"/>
          </a:xfrm>
          <a:prstGeom prst="rect">
            <a:avLst/>
          </a:prstGeom>
          <a:noFill/>
        </p:spPr>
        <p:txBody>
          <a:bodyPr wrap="square" lIns="91440" tIns="45720" rIns="91440" bIns="45720" anchor="t">
            <a:spAutoFit/>
          </a:bodyPr>
          <a:lstStyle/>
          <a:p>
            <a:r>
              <a:rPr lang="en-US" sz="2000" b="1">
                <a:solidFill>
                  <a:schemeClr val="bg1"/>
                </a:solidFill>
                <a:latin typeface="Arial"/>
                <a:cs typeface="Arial"/>
                <a:sym typeface="Arial"/>
              </a:rPr>
              <a:t>Aerosol Radiometer for Global Observation of the Stratosphere</a:t>
            </a:r>
          </a:p>
          <a:p>
            <a:endParaRPr lang="en-US" sz="1600">
              <a:solidFill>
                <a:schemeClr val="bg1"/>
              </a:solidFill>
              <a:latin typeface="Arial"/>
              <a:cs typeface="Arial"/>
              <a:sym typeface="Arial"/>
            </a:endParaRPr>
          </a:p>
          <a:p>
            <a:pPr marL="285750" indent="-285750">
              <a:buFont typeface="Arial" panose="020B0604020202020204" pitchFamily="34" charset="0"/>
              <a:buChar char="•"/>
            </a:pPr>
            <a:r>
              <a:rPr lang="en-US" sz="1600">
                <a:solidFill>
                  <a:schemeClr val="bg1"/>
                </a:solidFill>
                <a:latin typeface="Arial"/>
                <a:cs typeface="Arial"/>
                <a:sym typeface="Arial"/>
              </a:rPr>
              <a:t>Commissioned in October, now in continuous operations taking science-quality data </a:t>
            </a:r>
          </a:p>
          <a:p>
            <a:pPr marL="285750" indent="-285750">
              <a:buFont typeface="Arial" panose="020B0604020202020204" pitchFamily="34" charset="0"/>
              <a:buChar char="•"/>
            </a:pPr>
            <a:endParaRPr lang="en-US" sz="1600">
              <a:solidFill>
                <a:schemeClr val="bg1"/>
              </a:solidFill>
              <a:latin typeface="Arial"/>
              <a:cs typeface="Arial"/>
              <a:sym typeface="Arial"/>
            </a:endParaRPr>
          </a:p>
          <a:p>
            <a:pPr marL="285750" indent="-285750">
              <a:buFont typeface="Arial" panose="020B0604020202020204" pitchFamily="34" charset="0"/>
              <a:buChar char="•"/>
            </a:pPr>
            <a:r>
              <a:rPr lang="en-US" sz="1600">
                <a:solidFill>
                  <a:schemeClr val="bg1"/>
                </a:solidFill>
                <a:latin typeface="Arial"/>
                <a:cs typeface="Arial"/>
                <a:sym typeface="Arial"/>
              </a:rPr>
              <a:t>ARGOS is an </a:t>
            </a:r>
            <a:r>
              <a:rPr lang="en-US" sz="1600" err="1">
                <a:solidFill>
                  <a:schemeClr val="bg1"/>
                </a:solidFill>
                <a:latin typeface="Arial"/>
                <a:cs typeface="Arial"/>
                <a:sym typeface="Arial"/>
              </a:rPr>
              <a:t>InVEST</a:t>
            </a:r>
            <a:r>
              <a:rPr lang="en-US" sz="1600">
                <a:solidFill>
                  <a:schemeClr val="bg1"/>
                </a:solidFill>
                <a:latin typeface="Arial"/>
                <a:cs typeface="Arial"/>
                <a:sym typeface="Arial"/>
              </a:rPr>
              <a:t> project onboard a Loft Orbital hosted payload</a:t>
            </a:r>
          </a:p>
          <a:p>
            <a:pPr marL="285750" indent="-285750">
              <a:buFont typeface="Arial" panose="020B0604020202020204" pitchFamily="34" charset="0"/>
              <a:buChar char="•"/>
            </a:pPr>
            <a:endParaRPr lang="en-US" sz="1600">
              <a:solidFill>
                <a:schemeClr val="bg1"/>
              </a:solidFill>
              <a:latin typeface="Arial"/>
              <a:cs typeface="Arial"/>
              <a:sym typeface="Arial"/>
            </a:endParaRPr>
          </a:p>
          <a:p>
            <a:pPr marL="285750" indent="-285750">
              <a:buFont typeface="Arial"/>
              <a:buChar char="•"/>
            </a:pPr>
            <a:r>
              <a:rPr lang="en-US" sz="1600">
                <a:solidFill>
                  <a:schemeClr val="bg1"/>
                </a:solidFill>
                <a:latin typeface="Arial"/>
                <a:cs typeface="Arial"/>
                <a:sym typeface="Arial"/>
              </a:rPr>
              <a:t>New capability for stratospheric aerosol measurements, simultaneously collecting limb scattering data from eight different directions </a:t>
            </a:r>
          </a:p>
          <a:p>
            <a:pPr marL="285750" indent="-285750">
              <a:buFont typeface="Arial"/>
              <a:buChar char="•"/>
            </a:pPr>
            <a:endParaRPr lang="en-US" sz="1600">
              <a:solidFill>
                <a:schemeClr val="bg1"/>
              </a:solidFill>
              <a:cs typeface="Arial"/>
            </a:endParaRPr>
          </a:p>
          <a:p>
            <a:pPr marL="285750" indent="-285750">
              <a:buFont typeface="Arial"/>
              <a:buChar char="•"/>
            </a:pPr>
            <a:r>
              <a:rPr lang="en-US" sz="1600">
                <a:solidFill>
                  <a:schemeClr val="bg1"/>
                </a:solidFill>
                <a:latin typeface="Arial"/>
                <a:ea typeface="Arial"/>
                <a:cs typeface="Arial"/>
                <a:sym typeface="Arial"/>
              </a:rPr>
              <a:t>ARGOS has transitioned from a tech demonstration to a key instrument for the STRIVE Earth System Explorer mission </a:t>
            </a:r>
            <a:endParaRPr lang="en-US" sz="1600">
              <a:solidFill>
                <a:schemeClr val="bg1"/>
              </a:solidFill>
              <a:cs typeface="Arial"/>
            </a:endParaRPr>
          </a:p>
          <a:p>
            <a:endParaRPr lang="en-US" sz="1600">
              <a:solidFill>
                <a:schemeClr val="bg1"/>
              </a:solidFill>
              <a:cs typeface="Arial"/>
            </a:endParaRPr>
          </a:p>
          <a:p>
            <a:pPr>
              <a:buFont typeface="Arial"/>
            </a:pPr>
            <a:endParaRPr lang="en-US" sz="1600">
              <a:solidFill>
                <a:schemeClr val="bg1"/>
              </a:solidFill>
              <a:cs typeface="Arial"/>
            </a:endParaRPr>
          </a:p>
        </p:txBody>
      </p:sp>
      <p:sp>
        <p:nvSpPr>
          <p:cNvPr id="13" name="TextBox 12">
            <a:extLst>
              <a:ext uri="{FF2B5EF4-FFF2-40B4-BE49-F238E27FC236}">
                <a16:creationId xmlns:a16="http://schemas.microsoft.com/office/drawing/2014/main" id="{5D4B4944-7D4D-8F42-7DFB-DC03A9C242F3}"/>
              </a:ext>
            </a:extLst>
          </p:cNvPr>
          <p:cNvSpPr txBox="1"/>
          <p:nvPr/>
        </p:nvSpPr>
        <p:spPr>
          <a:xfrm>
            <a:off x="5795201" y="5794480"/>
            <a:ext cx="5720228"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rgbClr val="FFFFFF"/>
                </a:solidFill>
                <a:cs typeface="Arial"/>
              </a:rPr>
              <a:t>ARGOS flight hardware. Note the eight apertures arrayed around a central optical hub containing the prism. Credit: NASA GSFC.</a:t>
            </a:r>
            <a:endParaRPr lang="en-US"/>
          </a:p>
          <a:p>
            <a:endParaRPr lang="en-US" sz="1100" i="1">
              <a:solidFill>
                <a:srgbClr val="FFFFFF"/>
              </a:solidFill>
              <a:cs typeface="Arial"/>
            </a:endParaRPr>
          </a:p>
          <a:p>
            <a:pPr algn="l"/>
            <a:endParaRPr lang="en-US" sz="1100">
              <a:cs typeface="Arial"/>
            </a:endParaRPr>
          </a:p>
        </p:txBody>
      </p:sp>
      <p:sp>
        <p:nvSpPr>
          <p:cNvPr id="14" name="TextBox 13">
            <a:extLst>
              <a:ext uri="{FF2B5EF4-FFF2-40B4-BE49-F238E27FC236}">
                <a16:creationId xmlns:a16="http://schemas.microsoft.com/office/drawing/2014/main" id="{70B2E3C5-7ACE-486C-D684-6C5AF81F4F49}"/>
              </a:ext>
            </a:extLst>
          </p:cNvPr>
          <p:cNvSpPr txBox="1"/>
          <p:nvPr/>
        </p:nvSpPr>
        <p:spPr>
          <a:xfrm>
            <a:off x="5795201" y="6317700"/>
            <a:ext cx="49286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kern="1200">
                <a:solidFill>
                  <a:schemeClr val="bg1"/>
                </a:solidFill>
                <a:latin typeface="Arial"/>
                <a:ea typeface="+mn-ea"/>
                <a:cs typeface="Arial"/>
              </a:rPr>
              <a:t>Principal Investigator: </a:t>
            </a:r>
            <a:r>
              <a:rPr lang="en-US" sz="1200" i="1">
                <a:solidFill>
                  <a:schemeClr val="bg1"/>
                </a:solidFill>
                <a:latin typeface="Arial"/>
                <a:cs typeface="Arial"/>
              </a:rPr>
              <a:t>Matthew DeLand, GSFC (InVEST-20)</a:t>
            </a:r>
            <a:endParaRPr lang="en-US" sz="2800" i="1">
              <a:solidFill>
                <a:schemeClr val="bg1"/>
              </a:solidFill>
            </a:endParaRPr>
          </a:p>
        </p:txBody>
      </p:sp>
      <p:pic>
        <p:nvPicPr>
          <p:cNvPr id="15" name="Picture 14">
            <a:extLst>
              <a:ext uri="{FF2B5EF4-FFF2-40B4-BE49-F238E27FC236}">
                <a16:creationId xmlns:a16="http://schemas.microsoft.com/office/drawing/2014/main" id="{3900D1CF-F16A-3C96-DEC5-14A1B297CE4F}"/>
              </a:ext>
            </a:extLst>
          </p:cNvPr>
          <p:cNvPicPr>
            <a:picLocks noChangeAspect="1"/>
          </p:cNvPicPr>
          <p:nvPr/>
        </p:nvPicPr>
        <p:blipFill>
          <a:blip r:embed="rId3"/>
          <a:stretch>
            <a:fillRect/>
          </a:stretch>
        </p:blipFill>
        <p:spPr>
          <a:xfrm>
            <a:off x="5896799" y="1790701"/>
            <a:ext cx="5507960" cy="3857841"/>
          </a:xfrm>
          <a:prstGeom prst="rect">
            <a:avLst/>
          </a:prstGeom>
        </p:spPr>
      </p:pic>
      <p:sp>
        <p:nvSpPr>
          <p:cNvPr id="25" name="Text Placeholder 10">
            <a:extLst>
              <a:ext uri="{FF2B5EF4-FFF2-40B4-BE49-F238E27FC236}">
                <a16:creationId xmlns:a16="http://schemas.microsoft.com/office/drawing/2014/main" id="{441E3E19-9758-FBF6-81FA-6B5DA627F706}"/>
              </a:ext>
            </a:extLst>
          </p:cNvPr>
          <p:cNvSpPr>
            <a:spLocks noGrp="1"/>
          </p:cNvSpPr>
          <p:nvPr>
            <p:ph type="body" sz="quarter" idx="27"/>
          </p:nvPr>
        </p:nvSpPr>
        <p:spPr>
          <a:xfrm>
            <a:off x="801755" y="668388"/>
            <a:ext cx="8512366" cy="452018"/>
          </a:xfrm>
        </p:spPr>
        <p:txBody>
          <a:bodyPr/>
          <a:lstStyle/>
          <a:p>
            <a:r>
              <a:rPr lang="en-US" sz="2800"/>
              <a:t>Transitioned from Industry, Infused into STRIVE</a:t>
            </a:r>
          </a:p>
          <a:p>
            <a:endParaRPr lang="en-US"/>
          </a:p>
        </p:txBody>
      </p:sp>
    </p:spTree>
    <p:extLst>
      <p:ext uri="{BB962C8B-B14F-4D97-AF65-F5344CB8AC3E}">
        <p14:creationId xmlns:p14="http://schemas.microsoft.com/office/powerpoint/2010/main" val="38065637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3A28103-E18A-FA92-FA19-7BE169EDB8D7}"/>
              </a:ext>
            </a:extLst>
          </p:cNvPr>
          <p:cNvSpPr>
            <a:spLocks noGrp="1"/>
          </p:cNvSpPr>
          <p:nvPr>
            <p:ph type="body" sz="quarter" idx="15"/>
          </p:nvPr>
        </p:nvSpPr>
        <p:spPr>
          <a:xfrm>
            <a:off x="377686" y="4799141"/>
            <a:ext cx="6891019" cy="573157"/>
          </a:xfrm>
        </p:spPr>
        <p:txBody>
          <a:bodyPr/>
          <a:lstStyle/>
          <a:p>
            <a:r>
              <a:rPr lang="en-US"/>
              <a:t>Advancing Scientific Understanding of Earth</a:t>
            </a:r>
            <a:endParaRPr lang="en-US" b="1"/>
          </a:p>
        </p:txBody>
      </p:sp>
      <p:sp>
        <p:nvSpPr>
          <p:cNvPr id="3" name="Text Placeholder 2">
            <a:extLst>
              <a:ext uri="{FF2B5EF4-FFF2-40B4-BE49-F238E27FC236}">
                <a16:creationId xmlns:a16="http://schemas.microsoft.com/office/drawing/2014/main" id="{A6B3F0C0-DFF3-A715-445E-F833375AAB88}"/>
              </a:ext>
            </a:extLst>
          </p:cNvPr>
          <p:cNvSpPr>
            <a:spLocks noGrp="1"/>
          </p:cNvSpPr>
          <p:nvPr>
            <p:ph type="body" sz="quarter" idx="16"/>
          </p:nvPr>
        </p:nvSpPr>
        <p:spPr>
          <a:xfrm>
            <a:off x="377686" y="5924502"/>
            <a:ext cx="6224592" cy="573157"/>
          </a:xfrm>
        </p:spPr>
        <p:txBody>
          <a:bodyPr/>
          <a:lstStyle/>
          <a:p>
            <a:r>
              <a:rPr lang="en-US"/>
              <a:t>Earth Science Research</a:t>
            </a:r>
          </a:p>
          <a:p>
            <a:endParaRPr lang="en-US"/>
          </a:p>
        </p:txBody>
      </p:sp>
    </p:spTree>
    <p:extLst>
      <p:ext uri="{BB962C8B-B14F-4D97-AF65-F5344CB8AC3E}">
        <p14:creationId xmlns:p14="http://schemas.microsoft.com/office/powerpoint/2010/main" val="17160296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F8A0860-7AB7-98FC-19B0-2D7E64ECC05A}"/>
              </a:ext>
            </a:extLst>
          </p:cNvPr>
          <p:cNvSpPr>
            <a:spLocks noGrp="1"/>
          </p:cNvSpPr>
          <p:nvPr>
            <p:ph type="body" sz="quarter" idx="12"/>
          </p:nvPr>
        </p:nvSpPr>
        <p:spPr/>
        <p:txBody>
          <a:bodyPr/>
          <a:lstStyle/>
          <a:p>
            <a:r>
              <a:rPr lang="en-US"/>
              <a:t>Earth Science Research</a:t>
            </a:r>
          </a:p>
          <a:p>
            <a:endParaRPr lang="en-US"/>
          </a:p>
        </p:txBody>
      </p:sp>
      <p:sp>
        <p:nvSpPr>
          <p:cNvPr id="25" name="Text Placeholder 24">
            <a:extLst>
              <a:ext uri="{FF2B5EF4-FFF2-40B4-BE49-F238E27FC236}">
                <a16:creationId xmlns:a16="http://schemas.microsoft.com/office/drawing/2014/main" id="{3F06F87A-1A1B-EECB-0BC2-71A62F23FAFC}"/>
              </a:ext>
            </a:extLst>
          </p:cNvPr>
          <p:cNvSpPr>
            <a:spLocks noGrp="1"/>
          </p:cNvSpPr>
          <p:nvPr>
            <p:ph type="body" sz="quarter" idx="39"/>
          </p:nvPr>
        </p:nvSpPr>
        <p:spPr>
          <a:xfrm>
            <a:off x="801756" y="1489033"/>
            <a:ext cx="5323196" cy="1939967"/>
          </a:xfrm>
        </p:spPr>
        <p:txBody>
          <a:bodyPr/>
          <a:lstStyle/>
          <a:p>
            <a:pPr>
              <a:spcAft>
                <a:spcPts val="600"/>
              </a:spcAft>
            </a:pPr>
            <a:r>
              <a:rPr lang="en-US" sz="2000" b="1"/>
              <a:t>Advance scientific breakthroughs to better understand Earth and advance models that capture the intricacies of the Earth system</a:t>
            </a:r>
          </a:p>
          <a:p>
            <a:pPr marL="342900" indent="-342900">
              <a:spcAft>
                <a:spcPts val="600"/>
              </a:spcAft>
              <a:buFont typeface="Arial" panose="020B0604020202020204" pitchFamily="34" charset="0"/>
              <a:buChar char="•"/>
            </a:pPr>
            <a:r>
              <a:rPr lang="en-US" sz="2000"/>
              <a:t>Focus on things that only NASA can do</a:t>
            </a:r>
          </a:p>
          <a:p>
            <a:pPr marL="342900" indent="-342900">
              <a:spcAft>
                <a:spcPts val="600"/>
              </a:spcAft>
              <a:buFont typeface="Arial" panose="020B0604020202020204" pitchFamily="34" charset="0"/>
              <a:buChar char="•"/>
            </a:pPr>
            <a:r>
              <a:rPr lang="en-US" sz="2000"/>
              <a:t>Sustain our community as a premier knowledge incubator </a:t>
            </a:r>
          </a:p>
          <a:p>
            <a:pPr marL="342900" indent="-342900">
              <a:spcAft>
                <a:spcPts val="600"/>
              </a:spcAft>
              <a:buFont typeface="Arial" panose="020B0604020202020204" pitchFamily="34" charset="0"/>
              <a:buChar char="•"/>
            </a:pPr>
            <a:r>
              <a:rPr lang="en-US" sz="2000"/>
              <a:t>Understand Earth’s complex and interconnected systems</a:t>
            </a:r>
          </a:p>
          <a:p>
            <a:pPr marL="342900" indent="-342900">
              <a:spcAft>
                <a:spcPts val="600"/>
              </a:spcAft>
              <a:buFont typeface="Arial" panose="020B0604020202020204" pitchFamily="34" charset="0"/>
              <a:buChar char="•"/>
            </a:pPr>
            <a:r>
              <a:rPr lang="en-US" sz="2000"/>
              <a:t>Strengthen the linkage between discovery and impact of science</a:t>
            </a:r>
          </a:p>
        </p:txBody>
      </p:sp>
      <p:sp>
        <p:nvSpPr>
          <p:cNvPr id="8" name="Text Placeholder 7">
            <a:extLst>
              <a:ext uri="{FF2B5EF4-FFF2-40B4-BE49-F238E27FC236}">
                <a16:creationId xmlns:a16="http://schemas.microsoft.com/office/drawing/2014/main" id="{E82F1C59-44FF-A40E-897B-F9CC7A232A96}"/>
              </a:ext>
            </a:extLst>
          </p:cNvPr>
          <p:cNvSpPr>
            <a:spLocks noGrp="1"/>
          </p:cNvSpPr>
          <p:nvPr>
            <p:ph type="body" sz="quarter" idx="26"/>
          </p:nvPr>
        </p:nvSpPr>
        <p:spPr>
          <a:xfrm>
            <a:off x="801756" y="449450"/>
            <a:ext cx="4049213" cy="228495"/>
          </a:xfrm>
        </p:spPr>
        <p:txBody>
          <a:bodyPr/>
          <a:lstStyle/>
          <a:p>
            <a:r>
              <a:rPr lang="en-US" sz="2800" b="1"/>
              <a:t>Research Strategy</a:t>
            </a:r>
            <a:r>
              <a:rPr lang="en-US" b="1"/>
              <a:t> </a:t>
            </a:r>
          </a:p>
        </p:txBody>
      </p:sp>
    </p:spTree>
    <p:extLst>
      <p:ext uri="{BB962C8B-B14F-4D97-AF65-F5344CB8AC3E}">
        <p14:creationId xmlns:p14="http://schemas.microsoft.com/office/powerpoint/2010/main" val="2566429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0204E-BA96-8D44-6F98-5BAF80104CF8}"/>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DA2CAD1F-2D76-F9A3-9AA2-CF6EDF7B8645}"/>
              </a:ext>
            </a:extLst>
          </p:cNvPr>
          <p:cNvSpPr>
            <a:spLocks noGrp="1"/>
          </p:cNvSpPr>
          <p:nvPr>
            <p:ph type="body" sz="quarter" idx="12"/>
          </p:nvPr>
        </p:nvSpPr>
        <p:spPr/>
        <p:txBody>
          <a:bodyPr/>
          <a:lstStyle/>
          <a:p>
            <a:r>
              <a:rPr lang="en-US"/>
              <a:t>Earth Science Research</a:t>
            </a:r>
          </a:p>
          <a:p>
            <a:endParaRPr lang="en-US"/>
          </a:p>
          <a:p>
            <a:endParaRPr lang="en-US"/>
          </a:p>
        </p:txBody>
      </p:sp>
      <p:sp>
        <p:nvSpPr>
          <p:cNvPr id="3" name="Text Placeholder 2">
            <a:extLst>
              <a:ext uri="{FF2B5EF4-FFF2-40B4-BE49-F238E27FC236}">
                <a16:creationId xmlns:a16="http://schemas.microsoft.com/office/drawing/2014/main" id="{7CBEF10B-4291-BDB1-BC23-B294C72B050B}"/>
              </a:ext>
            </a:extLst>
          </p:cNvPr>
          <p:cNvSpPr>
            <a:spLocks noGrp="1"/>
          </p:cNvSpPr>
          <p:nvPr>
            <p:ph type="body" sz="quarter" idx="26"/>
          </p:nvPr>
        </p:nvSpPr>
        <p:spPr>
          <a:xfrm>
            <a:off x="802053" y="266164"/>
            <a:ext cx="10713672" cy="852403"/>
          </a:xfrm>
        </p:spPr>
        <p:txBody>
          <a:bodyPr/>
          <a:lstStyle/>
          <a:p>
            <a:pPr>
              <a:spcAft>
                <a:spcPts val="1800"/>
              </a:spcAft>
              <a:defRPr/>
            </a:pPr>
            <a:r>
              <a:rPr lang="en-US" sz="3200" b="1">
                <a:solidFill>
                  <a:prstClr val="white"/>
                </a:solidFill>
                <a:latin typeface="Arial"/>
                <a:cs typeface="Arial"/>
              </a:rPr>
              <a:t>ESD Research Strategy Provides Flexibility</a:t>
            </a:r>
          </a:p>
        </p:txBody>
      </p:sp>
      <p:sp>
        <p:nvSpPr>
          <p:cNvPr id="5" name="Text Placeholder 2">
            <a:extLst>
              <a:ext uri="{FF2B5EF4-FFF2-40B4-BE49-F238E27FC236}">
                <a16:creationId xmlns:a16="http://schemas.microsoft.com/office/drawing/2014/main" id="{F7023699-3F75-F573-AB22-3C24C09AC6B1}"/>
              </a:ext>
            </a:extLst>
          </p:cNvPr>
          <p:cNvSpPr txBox="1">
            <a:spLocks/>
          </p:cNvSpPr>
          <p:nvPr/>
        </p:nvSpPr>
        <p:spPr>
          <a:xfrm>
            <a:off x="1070251" y="1118567"/>
            <a:ext cx="5283181" cy="4926477"/>
          </a:xfrm>
          <a:prstGeom prst="rect">
            <a:avLst/>
          </a:prstGeom>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US" sz="2400"/>
              <a:t>Simplify Research organization structure (transition to Spheres)​​</a:t>
            </a:r>
          </a:p>
          <a:p>
            <a:pPr fontAlgn="base"/>
            <a:r>
              <a:rPr lang="en-US" sz="2400"/>
              <a:t>Use directed funds to maintain community-serving capabilities​​</a:t>
            </a:r>
            <a:endParaRPr lang="en-US" sz="2400">
              <a:cs typeface="Arial"/>
            </a:endParaRPr>
          </a:p>
          <a:p>
            <a:pPr fontAlgn="base"/>
            <a:r>
              <a:rPr lang="en-US" sz="2400"/>
              <a:t>Provide steady cadence of ROSES opportunities for all</a:t>
            </a:r>
            <a:endParaRPr lang="en-US" sz="2400">
              <a:cs typeface="Arial"/>
            </a:endParaRPr>
          </a:p>
          <a:p>
            <a:pPr fontAlgn="base"/>
            <a:r>
              <a:rPr lang="en-US" sz="2400"/>
              <a:t>Streamline and accelerate the ROSES application, evaluation, and award process​es</a:t>
            </a:r>
            <a:endParaRPr lang="en-US" sz="2400">
              <a:cs typeface="Arial" panose="020B0604020202020204"/>
            </a:endParaRPr>
          </a:p>
          <a:p>
            <a:pPr fontAlgn="base"/>
            <a:r>
              <a:rPr lang="en-US" sz="2400"/>
              <a:t>Enhance communication to our science community</a:t>
            </a:r>
            <a:endParaRPr lang="en-US">
              <a:solidFill>
                <a:srgbClr val="FF0000"/>
              </a:solidFill>
            </a:endParaRPr>
          </a:p>
        </p:txBody>
      </p:sp>
      <p:pic>
        <p:nvPicPr>
          <p:cNvPr id="6" name="Picture 2" descr="Diagram&#10;&#10;AI-generated content may be incorrect.">
            <a:extLst>
              <a:ext uri="{FF2B5EF4-FFF2-40B4-BE49-F238E27FC236}">
                <a16:creationId xmlns:a16="http://schemas.microsoft.com/office/drawing/2014/main" id="{BC5520EF-BAFA-31AF-E812-4BA6ACAB23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3432" y="948576"/>
            <a:ext cx="5390164" cy="53901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11892D-340B-8CC8-C40E-2CA83EAAD733}"/>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03.18.2026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282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99DED1D-B628-74B1-F346-EA5AEF7195B0}"/>
              </a:ext>
            </a:extLst>
          </p:cNvPr>
          <p:cNvSpPr/>
          <p:nvPr/>
        </p:nvSpPr>
        <p:spPr>
          <a:xfrm rot="5400000">
            <a:off x="5063852" y="3358300"/>
            <a:ext cx="2011680" cy="5970814"/>
          </a:xfrm>
          <a:prstGeom prst="rect">
            <a:avLst/>
          </a:prstGeom>
          <a:gradFill>
            <a:gsLst>
              <a:gs pos="100000">
                <a:srgbClr val="0166B1"/>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F722DE98-6062-806B-1337-49B815D165B9}"/>
              </a:ext>
            </a:extLst>
          </p:cNvPr>
          <p:cNvSpPr txBox="1"/>
          <p:nvPr/>
        </p:nvSpPr>
        <p:spPr>
          <a:xfrm>
            <a:off x="3081222" y="5353322"/>
            <a:ext cx="6075477" cy="1292662"/>
          </a:xfrm>
          <a:prstGeom prst="rect">
            <a:avLst/>
          </a:prstGeom>
          <a:noFill/>
        </p:spPr>
        <p:txBody>
          <a:bodyPr wrap="square" rtlCol="0">
            <a:spAutoFit/>
          </a:bodyPr>
          <a:lstStyle/>
          <a:p>
            <a:pPr marL="0" marR="0" lvl="0" indent="0" algn="l" defTabSz="914400" rtl="0" eaLnBrk="1" fontAlgn="base" latinLnBrk="0" hangingPunct="1">
              <a:lnSpc>
                <a:spcPct val="100000"/>
              </a:lnSpc>
              <a:spcBef>
                <a:spcPts val="0"/>
              </a:spcBef>
              <a:spcAft>
                <a:spcPts val="600"/>
              </a:spcAft>
              <a:buClrTx/>
              <a:buSzTx/>
              <a:buFontTx/>
              <a:buNone/>
              <a:tabLst/>
              <a:defRPr/>
            </a:pPr>
            <a:r>
              <a:rPr kumimoji="0" lang="en-US" sz="1700" b="1" i="0" u="none" strike="noStrike" kern="1200" cap="none" spc="0" normalizeH="0" baseline="0" noProof="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Biosphere</a:t>
            </a:r>
          </a:p>
          <a:p>
            <a:pPr lvl="0" fontAlgn="base">
              <a:spcAft>
                <a:spcPts val="1200"/>
              </a:spcAft>
              <a:defRPr/>
            </a:pPr>
            <a:r>
              <a:rPr lang="en-US" sz="1400">
                <a:solidFill>
                  <a:prstClr val="white"/>
                </a:solidFill>
                <a:latin typeface="Arial" panose="020B0604020202020204" pitchFamily="34" charset="0"/>
                <a:ea typeface="Calibri" panose="020F0502020204030204" pitchFamily="34" charset="0"/>
                <a:cs typeface="Arial" panose="020B0604020202020204" pitchFamily="34" charset="0"/>
              </a:rPr>
              <a:t>Studies the interactions between/within terrestrial and aquatic ecosystems, along with changes in their biogeochemistry and biodiversity, to further understand the Earth system in which both human-induced and natural changes influence productivity and the availability of natural resources.</a:t>
            </a:r>
          </a:p>
        </p:txBody>
      </p:sp>
      <p:sp>
        <p:nvSpPr>
          <p:cNvPr id="7" name="Oval 6">
            <a:extLst>
              <a:ext uri="{FF2B5EF4-FFF2-40B4-BE49-F238E27FC236}">
                <a16:creationId xmlns:a16="http://schemas.microsoft.com/office/drawing/2014/main" id="{4A0E7E3F-2DA0-D994-61CF-0A31A3260E4C}"/>
              </a:ext>
            </a:extLst>
          </p:cNvPr>
          <p:cNvSpPr/>
          <p:nvPr/>
        </p:nvSpPr>
        <p:spPr>
          <a:xfrm>
            <a:off x="4165312" y="1437990"/>
            <a:ext cx="3937717" cy="3689828"/>
          </a:xfrm>
          <a:prstGeom prst="ellipse">
            <a:avLst/>
          </a:prstGeom>
          <a:noFill/>
          <a:ln w="1079500">
            <a:gradFill>
              <a:gsLst>
                <a:gs pos="32000">
                  <a:srgbClr val="0166B1">
                    <a:alpha val="0"/>
                  </a:srgbClr>
                </a:gs>
                <a:gs pos="100000">
                  <a:srgbClr val="0166B1"/>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pic>
        <p:nvPicPr>
          <p:cNvPr id="8" name="Picture 7" descr="Diagram&#10;&#10;AI-generated content may be incorrect.">
            <a:extLst>
              <a:ext uri="{FF2B5EF4-FFF2-40B4-BE49-F238E27FC236}">
                <a16:creationId xmlns:a16="http://schemas.microsoft.com/office/drawing/2014/main" id="{C722D8C0-C1D1-DD4B-97BE-EFCF7CCBF9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8903" y="1000638"/>
            <a:ext cx="4871948" cy="4871948"/>
          </a:xfrm>
          <a:prstGeom prst="rect">
            <a:avLst/>
          </a:prstGeom>
        </p:spPr>
      </p:pic>
      <p:sp>
        <p:nvSpPr>
          <p:cNvPr id="9" name="Rectangle 8">
            <a:extLst>
              <a:ext uri="{FF2B5EF4-FFF2-40B4-BE49-F238E27FC236}">
                <a16:creationId xmlns:a16="http://schemas.microsoft.com/office/drawing/2014/main" id="{3F1FE087-4D34-4CFA-20D3-660A275C71CF}"/>
              </a:ext>
            </a:extLst>
          </p:cNvPr>
          <p:cNvSpPr/>
          <p:nvPr/>
        </p:nvSpPr>
        <p:spPr>
          <a:xfrm rot="5400000">
            <a:off x="8877005" y="2912035"/>
            <a:ext cx="2903089" cy="3541045"/>
          </a:xfrm>
          <a:prstGeom prst="rect">
            <a:avLst/>
          </a:prstGeom>
          <a:gradFill>
            <a:gsLst>
              <a:gs pos="100000">
                <a:srgbClr val="0166B1"/>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0" name="Rectangle 9">
            <a:extLst>
              <a:ext uri="{FF2B5EF4-FFF2-40B4-BE49-F238E27FC236}">
                <a16:creationId xmlns:a16="http://schemas.microsoft.com/office/drawing/2014/main" id="{5A56DD8C-990A-A5F1-4B62-2E282502FE34}"/>
              </a:ext>
            </a:extLst>
          </p:cNvPr>
          <p:cNvSpPr/>
          <p:nvPr/>
        </p:nvSpPr>
        <p:spPr>
          <a:xfrm rot="5400000">
            <a:off x="458720" y="2845186"/>
            <a:ext cx="2818555" cy="3554634"/>
          </a:xfrm>
          <a:prstGeom prst="rect">
            <a:avLst/>
          </a:prstGeom>
          <a:gradFill>
            <a:gsLst>
              <a:gs pos="100000">
                <a:srgbClr val="0166B1"/>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1" name="Rectangle 10">
            <a:extLst>
              <a:ext uri="{FF2B5EF4-FFF2-40B4-BE49-F238E27FC236}">
                <a16:creationId xmlns:a16="http://schemas.microsoft.com/office/drawing/2014/main" id="{D8BA9788-8902-425A-DEA3-E0A6249D483B}"/>
              </a:ext>
            </a:extLst>
          </p:cNvPr>
          <p:cNvSpPr/>
          <p:nvPr/>
        </p:nvSpPr>
        <p:spPr>
          <a:xfrm rot="5400000">
            <a:off x="1088171" y="160755"/>
            <a:ext cx="2219898" cy="4210386"/>
          </a:xfrm>
          <a:prstGeom prst="rect">
            <a:avLst/>
          </a:prstGeom>
          <a:gradFill>
            <a:gsLst>
              <a:gs pos="100000">
                <a:srgbClr val="0166B1"/>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2" name="Rectangle 11">
            <a:extLst>
              <a:ext uri="{FF2B5EF4-FFF2-40B4-BE49-F238E27FC236}">
                <a16:creationId xmlns:a16="http://schemas.microsoft.com/office/drawing/2014/main" id="{7C08FE2E-BAA9-ECB1-394F-49B2F487DAD9}"/>
              </a:ext>
            </a:extLst>
          </p:cNvPr>
          <p:cNvSpPr/>
          <p:nvPr/>
        </p:nvSpPr>
        <p:spPr>
          <a:xfrm rot="5400000">
            <a:off x="8952620" y="232251"/>
            <a:ext cx="2221992" cy="4070914"/>
          </a:xfrm>
          <a:prstGeom prst="rect">
            <a:avLst/>
          </a:prstGeom>
          <a:gradFill>
            <a:gsLst>
              <a:gs pos="100000">
                <a:srgbClr val="0166B1"/>
              </a:gs>
              <a:gs pos="25000">
                <a:schemeClr val="bg1">
                  <a:alpha val="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9F188D89-3742-5473-C3D0-60F99E2815BB}"/>
              </a:ext>
            </a:extLst>
          </p:cNvPr>
          <p:cNvSpPr txBox="1"/>
          <p:nvPr/>
        </p:nvSpPr>
        <p:spPr>
          <a:xfrm>
            <a:off x="292100" y="139446"/>
            <a:ext cx="11582400"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a:ea typeface="+mn-ea"/>
                <a:cs typeface="Arial"/>
              </a:rPr>
              <a:t>ESD Research advances Earth system science by enabling the use of satellite, airborne, and ground-based observations, along with modeling approaches, to improve understanding of Earth processes.</a:t>
            </a:r>
          </a:p>
        </p:txBody>
      </p:sp>
      <p:sp>
        <p:nvSpPr>
          <p:cNvPr id="14" name="TextBox 13">
            <a:extLst>
              <a:ext uri="{FF2B5EF4-FFF2-40B4-BE49-F238E27FC236}">
                <a16:creationId xmlns:a16="http://schemas.microsoft.com/office/drawing/2014/main" id="{BF4DCEED-6DBF-CD92-0DA5-67F593F6A2E8}"/>
              </a:ext>
            </a:extLst>
          </p:cNvPr>
          <p:cNvSpPr txBox="1"/>
          <p:nvPr/>
        </p:nvSpPr>
        <p:spPr>
          <a:xfrm>
            <a:off x="90681" y="1156712"/>
            <a:ext cx="4085553" cy="150810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700" b="1" i="0" u="none" strike="noStrike" kern="1200" cap="none" spc="0" normalizeH="0" baseline="0" noProof="0">
                <a:ln>
                  <a:noFill/>
                </a:ln>
                <a:solidFill>
                  <a:prstClr val="white"/>
                </a:solidFill>
                <a:effectLst/>
                <a:uLnTx/>
                <a:uFillTx/>
                <a:latin typeface="Arial"/>
                <a:ea typeface="Calibri"/>
                <a:cs typeface="Arial"/>
              </a:rPr>
              <a:t>Atmosphere</a:t>
            </a:r>
          </a:p>
          <a:p>
            <a:pPr lvl="0">
              <a:spcAft>
                <a:spcPts val="2000"/>
              </a:spcAft>
              <a:defRPr/>
            </a:pPr>
            <a:r>
              <a:rPr lang="en-US" sz="1400">
                <a:solidFill>
                  <a:prstClr val="white"/>
                </a:solidFill>
                <a:ea typeface="Calibri"/>
                <a:cs typeface="Arial"/>
              </a:rPr>
              <a:t>Studies the dynamics and thermodynamics of the atmosphere, its physical and chemical composition, and the interdependent impacts that these have on the Earth’s radiative balance, air quality, and weather.</a:t>
            </a:r>
          </a:p>
        </p:txBody>
      </p:sp>
      <p:sp>
        <p:nvSpPr>
          <p:cNvPr id="15" name="TextBox 14">
            <a:extLst>
              <a:ext uri="{FF2B5EF4-FFF2-40B4-BE49-F238E27FC236}">
                <a16:creationId xmlns:a16="http://schemas.microsoft.com/office/drawing/2014/main" id="{4978B78C-7A9D-15CF-9622-72D639E87E14}"/>
              </a:ext>
            </a:extLst>
          </p:cNvPr>
          <p:cNvSpPr txBox="1"/>
          <p:nvPr/>
        </p:nvSpPr>
        <p:spPr>
          <a:xfrm>
            <a:off x="8042346" y="1131310"/>
            <a:ext cx="4056727" cy="129266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700" b="1" i="0" u="none" strike="noStrike" kern="1200" cap="none" spc="0" normalizeH="0" baseline="0" noProof="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Cryosphere</a:t>
            </a:r>
          </a:p>
          <a:p>
            <a:pPr lvl="0">
              <a:defRPr/>
            </a:pPr>
            <a:r>
              <a:rPr lang="en-US" sz="1400">
                <a:solidFill>
                  <a:prstClr val="white"/>
                </a:solidFill>
                <a:latin typeface="Arial" panose="020B0604020202020204" pitchFamily="34" charset="0"/>
                <a:ea typeface="Calibri" panose="020F0502020204030204" pitchFamily="34" charset="0"/>
                <a:cs typeface="Arial" panose="020B0604020202020204" pitchFamily="34" charset="0"/>
              </a:rPr>
              <a:t>Studies polar ice, including the Antarctic and Greenland ice sheets, polar glaciers, sea ice in the Arctic and Southern Oceans, and the cryosphere’s link to Earth system</a:t>
            </a:r>
          </a:p>
        </p:txBody>
      </p:sp>
      <p:sp>
        <p:nvSpPr>
          <p:cNvPr id="16" name="TextBox 15">
            <a:extLst>
              <a:ext uri="{FF2B5EF4-FFF2-40B4-BE49-F238E27FC236}">
                <a16:creationId xmlns:a16="http://schemas.microsoft.com/office/drawing/2014/main" id="{E416AB78-DD96-0C80-1267-17201EBD3C59}"/>
              </a:ext>
            </a:extLst>
          </p:cNvPr>
          <p:cNvSpPr txBox="1"/>
          <p:nvPr/>
        </p:nvSpPr>
        <p:spPr>
          <a:xfrm>
            <a:off x="90681" y="3267731"/>
            <a:ext cx="3581810" cy="1508105"/>
          </a:xfrm>
          <a:prstGeom prst="rect">
            <a:avLst/>
          </a:prstGeom>
          <a:noFill/>
        </p:spPr>
        <p:txBody>
          <a:bodyPr wrap="square" lIns="91440" tIns="45720" rIns="91440" bIns="45720" rtlCol="0" anchor="t">
            <a:spAutoFit/>
          </a:bodyPr>
          <a:lstStyle/>
          <a:p>
            <a:pPr marL="0" marR="0" lvl="0" indent="0" algn="l" defTabSz="914400" rtl="0" eaLnBrk="1" fontAlgn="base" latinLnBrk="0" hangingPunct="1">
              <a:lnSpc>
                <a:spcPct val="100000"/>
              </a:lnSpc>
              <a:spcBef>
                <a:spcPts val="0"/>
              </a:spcBef>
              <a:spcAft>
                <a:spcPts val="600"/>
              </a:spcAft>
              <a:buClrTx/>
              <a:buSzTx/>
              <a:buFontTx/>
              <a:buNone/>
              <a:tabLst/>
              <a:defRPr/>
            </a:pPr>
            <a:r>
              <a:rPr kumimoji="0" lang="en-US" sz="1700" b="1" i="0" u="none" strike="noStrike" kern="1200" cap="none" spc="0" normalizeH="0" baseline="0" noProof="0">
                <a:ln>
                  <a:noFill/>
                </a:ln>
                <a:solidFill>
                  <a:prstClr val="white"/>
                </a:solidFill>
                <a:effectLst/>
                <a:uLnTx/>
                <a:uFillTx/>
                <a:latin typeface="Arial"/>
                <a:ea typeface="Calibri"/>
                <a:cs typeface="Arial"/>
              </a:rPr>
              <a:t>Geosphere</a:t>
            </a:r>
          </a:p>
          <a:p>
            <a:pPr lvl="0" fontAlgn="base">
              <a:defRPr/>
            </a:pPr>
            <a:r>
              <a:rPr lang="en-US" sz="1400">
                <a:solidFill>
                  <a:prstClr val="white"/>
                </a:solidFill>
                <a:ea typeface="Calibri"/>
                <a:cs typeface="Arial"/>
              </a:rPr>
              <a:t>Studies processes and changes in the Earth’s core, mantle, and crust along with surface topography and geology, and the hazards they generate, along with studying geodesy and geodynamics.</a:t>
            </a:r>
          </a:p>
        </p:txBody>
      </p:sp>
      <p:sp>
        <p:nvSpPr>
          <p:cNvPr id="17" name="TextBox 16">
            <a:extLst>
              <a:ext uri="{FF2B5EF4-FFF2-40B4-BE49-F238E27FC236}">
                <a16:creationId xmlns:a16="http://schemas.microsoft.com/office/drawing/2014/main" id="{21D965FC-20F3-BB3C-F30B-A5159E3E2A0F}"/>
              </a:ext>
            </a:extLst>
          </p:cNvPr>
          <p:cNvSpPr txBox="1"/>
          <p:nvPr/>
        </p:nvSpPr>
        <p:spPr>
          <a:xfrm>
            <a:off x="8545179" y="3231014"/>
            <a:ext cx="3551648" cy="2154436"/>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700" b="1" i="0" u="none" strike="noStrike" kern="1200" cap="none" spc="0" normalizeH="0" baseline="0" noProof="0">
                <a:ln>
                  <a:noFill/>
                </a:ln>
                <a:solidFill>
                  <a:prstClr val="white"/>
                </a:solidFill>
                <a:effectLst/>
                <a:uLnTx/>
                <a:uFillTx/>
                <a:latin typeface="Arial"/>
                <a:ea typeface="Calibri"/>
                <a:cs typeface="Arial"/>
              </a:rPr>
              <a:t>Hydrosphere</a:t>
            </a:r>
          </a:p>
          <a:p>
            <a:pPr>
              <a:defRPr/>
            </a:pPr>
            <a:r>
              <a:rPr lang="en-US" sz="1400">
                <a:solidFill>
                  <a:prstClr val="white"/>
                </a:solidFill>
                <a:ea typeface="Calibri"/>
                <a:cs typeface="Arial"/>
              </a:rPr>
              <a:t>Improves the observation, understanding, and prediction of water and energy in the Earth System across land, ocean, and the atmosphere through the integration of measurements from satellites, surface networks, and airborne campaigns.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Arial"/>
              <a:ea typeface="Calibri"/>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rial"/>
                <a:ea typeface="Calibri"/>
                <a:cs typeface="Arial"/>
              </a:rPr>
              <a:t> </a:t>
            </a:r>
          </a:p>
        </p:txBody>
      </p:sp>
      <p:sp>
        <p:nvSpPr>
          <p:cNvPr id="4" name="TextBox 3">
            <a:extLst>
              <a:ext uri="{FF2B5EF4-FFF2-40B4-BE49-F238E27FC236}">
                <a16:creationId xmlns:a16="http://schemas.microsoft.com/office/drawing/2014/main" id="{0397AFF9-8C35-A98F-E7EB-504026CB26BB}"/>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03.17.2026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7049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7847B07-DD0F-9AC8-0B5A-273F0F5C2FD4}"/>
              </a:ext>
            </a:extLst>
          </p:cNvPr>
          <p:cNvSpPr>
            <a:spLocks noGrp="1"/>
          </p:cNvSpPr>
          <p:nvPr>
            <p:ph type="body" sz="quarter" idx="12"/>
          </p:nvPr>
        </p:nvSpPr>
        <p:spPr/>
        <p:txBody>
          <a:bodyPr/>
          <a:lstStyle/>
          <a:p>
            <a:r>
              <a:rPr lang="en-US"/>
              <a:t>Earth Science Research</a:t>
            </a:r>
          </a:p>
          <a:p>
            <a:endParaRPr lang="en-US"/>
          </a:p>
          <a:p>
            <a:endParaRPr lang="en-US"/>
          </a:p>
          <a:p>
            <a:endParaRPr lang="en-US"/>
          </a:p>
        </p:txBody>
      </p:sp>
      <p:sp>
        <p:nvSpPr>
          <p:cNvPr id="3" name="Text Placeholder 2">
            <a:extLst>
              <a:ext uri="{FF2B5EF4-FFF2-40B4-BE49-F238E27FC236}">
                <a16:creationId xmlns:a16="http://schemas.microsoft.com/office/drawing/2014/main" id="{4B9BEE07-A2C7-4D30-FE42-1EC4D6CFBC14}"/>
              </a:ext>
            </a:extLst>
          </p:cNvPr>
          <p:cNvSpPr>
            <a:spLocks noGrp="1"/>
          </p:cNvSpPr>
          <p:nvPr>
            <p:ph type="body" sz="quarter" idx="15"/>
          </p:nvPr>
        </p:nvSpPr>
        <p:spPr>
          <a:xfrm>
            <a:off x="1066418" y="560191"/>
            <a:ext cx="5273832" cy="353291"/>
          </a:xfrm>
        </p:spPr>
        <p:txBody>
          <a:bodyPr/>
          <a:lstStyle/>
          <a:p>
            <a:r>
              <a:rPr lang="en-US" sz="2800" b="1"/>
              <a:t>Integrated Earth System Modeling Strategy</a:t>
            </a:r>
          </a:p>
        </p:txBody>
      </p:sp>
      <p:sp>
        <p:nvSpPr>
          <p:cNvPr id="33" name="Text Placeholder 32">
            <a:extLst>
              <a:ext uri="{FF2B5EF4-FFF2-40B4-BE49-F238E27FC236}">
                <a16:creationId xmlns:a16="http://schemas.microsoft.com/office/drawing/2014/main" id="{E135EFFE-AEB7-6105-1413-69FBE5C3C361}"/>
              </a:ext>
            </a:extLst>
          </p:cNvPr>
          <p:cNvSpPr>
            <a:spLocks noGrp="1"/>
          </p:cNvSpPr>
          <p:nvPr>
            <p:ph type="body" sz="quarter" idx="30"/>
          </p:nvPr>
        </p:nvSpPr>
        <p:spPr>
          <a:xfrm>
            <a:off x="1066418" y="1749204"/>
            <a:ext cx="5969813" cy="1467164"/>
          </a:xfrm>
        </p:spPr>
        <p:txBody>
          <a:bodyPr/>
          <a:lstStyle/>
          <a:p>
            <a:r>
              <a:rPr lang="en-US" sz="2400"/>
              <a:t>Models underpin state-of-the-art prediction and global analyses that support economic growth, national priorities and security:</a:t>
            </a:r>
          </a:p>
        </p:txBody>
      </p:sp>
      <p:sp>
        <p:nvSpPr>
          <p:cNvPr id="9" name="Text Placeholder 8">
            <a:extLst>
              <a:ext uri="{FF2B5EF4-FFF2-40B4-BE49-F238E27FC236}">
                <a16:creationId xmlns:a16="http://schemas.microsoft.com/office/drawing/2014/main" id="{C1951BB2-F040-B40D-B0C9-EB77AD7CD06F}"/>
              </a:ext>
            </a:extLst>
          </p:cNvPr>
          <p:cNvSpPr>
            <a:spLocks noGrp="1"/>
          </p:cNvSpPr>
          <p:nvPr>
            <p:ph type="body" sz="quarter" idx="31"/>
          </p:nvPr>
        </p:nvSpPr>
        <p:spPr>
          <a:xfrm>
            <a:off x="1295889" y="3037609"/>
            <a:ext cx="5293285" cy="3260199"/>
          </a:xfrm>
        </p:spPr>
        <p:txBody>
          <a:bodyPr/>
          <a:lstStyle/>
          <a:p>
            <a:pPr eaLnBrk="0" fontAlgn="base" hangingPunct="0">
              <a:lnSpc>
                <a:spcPct val="100000"/>
              </a:lnSpc>
              <a:spcBef>
                <a:spcPts val="1600"/>
              </a:spcBef>
              <a:spcAft>
                <a:spcPct val="0"/>
              </a:spcAft>
            </a:pPr>
            <a:r>
              <a:rPr lang="en-US" altLang="en-US" sz="1800" b="1"/>
              <a:t>Streamline</a:t>
            </a:r>
            <a:r>
              <a:rPr lang="en-US" altLang="en-US" sz="1800"/>
              <a:t>: Engage leading experts in the field nationwide to identify streamlined modeling approaches and consolidated workflows for greater effectiveness</a:t>
            </a:r>
          </a:p>
          <a:p>
            <a:pPr eaLnBrk="0" fontAlgn="base" hangingPunct="0">
              <a:lnSpc>
                <a:spcPct val="100000"/>
              </a:lnSpc>
              <a:spcBef>
                <a:spcPts val="1600"/>
              </a:spcBef>
              <a:spcAft>
                <a:spcPct val="0"/>
              </a:spcAft>
            </a:pPr>
            <a:r>
              <a:rPr lang="en-US" altLang="en-US" sz="1800" b="1"/>
              <a:t>Prioritize</a:t>
            </a:r>
            <a:r>
              <a:rPr lang="en-US" altLang="en-US" sz="1800"/>
              <a:t>: Align investments around advanced technologies, mission needs, and new modeling techniques, including AI/ML</a:t>
            </a:r>
          </a:p>
          <a:p>
            <a:pPr eaLnBrk="0" fontAlgn="base" hangingPunct="0">
              <a:lnSpc>
                <a:spcPct val="100000"/>
              </a:lnSpc>
              <a:spcBef>
                <a:spcPts val="1600"/>
              </a:spcBef>
              <a:spcAft>
                <a:spcPct val="0"/>
              </a:spcAft>
            </a:pPr>
            <a:r>
              <a:rPr lang="en-US" altLang="en-US" sz="1800" b="1"/>
              <a:t>Flexible and scalable</a:t>
            </a:r>
            <a:r>
              <a:rPr lang="en-US" altLang="en-US" sz="1800"/>
              <a:t>: Define modular and connected modeling approaches that maximize scientific computing systems</a:t>
            </a:r>
          </a:p>
          <a:p>
            <a:endParaRPr lang="en-US" sz="1800"/>
          </a:p>
        </p:txBody>
      </p:sp>
      <p:sp>
        <p:nvSpPr>
          <p:cNvPr id="10" name="TextBox 9">
            <a:extLst>
              <a:ext uri="{FF2B5EF4-FFF2-40B4-BE49-F238E27FC236}">
                <a16:creationId xmlns:a16="http://schemas.microsoft.com/office/drawing/2014/main" id="{2175F85D-F29C-CEA5-C705-E3E60E408B97}"/>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03.18.2026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953118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C8DE0CEB-5327-0A62-4DB6-D8DB440D153D}"/>
              </a:ext>
            </a:extLst>
          </p:cNvPr>
          <p:cNvPicPr>
            <a:picLocks noChangeAspect="1"/>
          </p:cNvPicPr>
          <p:nvPr/>
        </p:nvPicPr>
        <p:blipFill>
          <a:blip r:embed="rId2"/>
          <a:stretch>
            <a:fillRect/>
          </a:stretch>
        </p:blipFill>
        <p:spPr>
          <a:xfrm>
            <a:off x="5437101" y="1415348"/>
            <a:ext cx="6122962" cy="5175181"/>
          </a:xfrm>
          <a:prstGeom prst="rect">
            <a:avLst/>
          </a:prstGeom>
        </p:spPr>
      </p:pic>
      <p:sp>
        <p:nvSpPr>
          <p:cNvPr id="61" name="Isosceles Triangle 60">
            <a:extLst>
              <a:ext uri="{FF2B5EF4-FFF2-40B4-BE49-F238E27FC236}">
                <a16:creationId xmlns:a16="http://schemas.microsoft.com/office/drawing/2014/main" id="{44BC76E7-6E4F-0C18-4F2E-A0D8AE85C4F8}"/>
              </a:ext>
            </a:extLst>
          </p:cNvPr>
          <p:cNvSpPr/>
          <p:nvPr/>
        </p:nvSpPr>
        <p:spPr>
          <a:xfrm rot="5400000">
            <a:off x="9412277" y="3519268"/>
            <a:ext cx="2447039" cy="995816"/>
          </a:xfrm>
          <a:prstGeom prst="triangle">
            <a:avLst/>
          </a:prstGeom>
          <a:gradFill flip="none" rotWithShape="1">
            <a:gsLst>
              <a:gs pos="54000">
                <a:srgbClr val="D8D8D8">
                  <a:alpha val="20000"/>
                </a:srgbClr>
              </a:gs>
              <a:gs pos="35000">
                <a:srgbClr val="D8D8D8">
                  <a:alpha val="0"/>
                </a:srgbClr>
              </a:gs>
              <a:gs pos="70000">
                <a:srgbClr val="D8D8D8">
                  <a:alpha val="40000"/>
                </a:srgbClr>
              </a:gs>
              <a:gs pos="100000">
                <a:schemeClr val="bg2">
                  <a:lumMod val="7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pic>
        <p:nvPicPr>
          <p:cNvPr id="39" name="Picture 2" descr="Three side-by-side black and white images showing full disk Earth images acquired by GOES-East (left image), GOES-West (center image), and Himawari-8 (right image). All images show Earth as it appeared on September 24, 2019, and show clouds, storm systems, and fronts. GOES-East shows the Atlantic Ocean and Eastern U.S.; GOES-West shows Western U.S. and Pacific Ocean; Himawari-8 image shows Asia, Australia, and Pacific Ocean.">
            <a:extLst>
              <a:ext uri="{FF2B5EF4-FFF2-40B4-BE49-F238E27FC236}">
                <a16:creationId xmlns:a16="http://schemas.microsoft.com/office/drawing/2014/main" id="{CB2F5116-DFF5-8040-208E-34AD80E635FB}"/>
              </a:ext>
            </a:extLst>
          </p:cNvPr>
          <p:cNvPicPr>
            <a:picLocks noChangeAspect="1" noChangeArrowheads="1"/>
          </p:cNvPicPr>
          <p:nvPr/>
        </p:nvPicPr>
        <p:blipFill rotWithShape="1">
          <a:blip r:embed="rId3">
            <a:duotone>
              <a:schemeClr val="bg2">
                <a:shade val="45000"/>
                <a:satMod val="135000"/>
              </a:schemeClr>
              <a:prstClr val="white"/>
            </a:duotone>
            <a:alphaModFix amt="51000"/>
            <a:extLst>
              <a:ext uri="{28A0092B-C50C-407E-A947-70E740481C1C}">
                <a14:useLocalDpi xmlns:a14="http://schemas.microsoft.com/office/drawing/2010/main" val="0"/>
              </a:ext>
            </a:extLst>
          </a:blip>
          <a:srcRect l="795" t="2702" r="67500" b="2362"/>
          <a:stretch>
            <a:fillRect/>
          </a:stretch>
        </p:blipFill>
        <p:spPr bwMode="auto">
          <a:xfrm>
            <a:off x="2741231" y="4814951"/>
            <a:ext cx="1392181" cy="1397172"/>
          </a:xfrm>
          <a:prstGeom prst="ellipse">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E22300CF-08F8-B74D-2D7B-AD4F199A3F9D}"/>
              </a:ext>
            </a:extLst>
          </p:cNvPr>
          <p:cNvSpPr>
            <a:spLocks noGrp="1"/>
          </p:cNvSpPr>
          <p:nvPr>
            <p:ph type="body" sz="quarter" idx="12"/>
          </p:nvPr>
        </p:nvSpPr>
        <p:spPr/>
        <p:txBody>
          <a:bodyPr/>
          <a:lstStyle/>
          <a:p>
            <a:r>
              <a:rPr lang="en-US"/>
              <a:t>Earth Science Research</a:t>
            </a:r>
          </a:p>
          <a:p>
            <a:endParaRPr lang="en-US"/>
          </a:p>
        </p:txBody>
      </p:sp>
      <p:sp>
        <p:nvSpPr>
          <p:cNvPr id="5" name="Title 4">
            <a:extLst>
              <a:ext uri="{FF2B5EF4-FFF2-40B4-BE49-F238E27FC236}">
                <a16:creationId xmlns:a16="http://schemas.microsoft.com/office/drawing/2014/main" id="{3ECE29E7-ECC6-7730-3FA2-F6D7B02D7C84}"/>
              </a:ext>
            </a:extLst>
          </p:cNvPr>
          <p:cNvSpPr>
            <a:spLocks noGrp="1"/>
          </p:cNvSpPr>
          <p:nvPr>
            <p:ph type="title" idx="4294967295"/>
          </p:nvPr>
        </p:nvSpPr>
        <p:spPr>
          <a:xfrm>
            <a:off x="768350" y="308539"/>
            <a:ext cx="10668000" cy="701675"/>
          </a:xfrm>
        </p:spPr>
        <p:txBody>
          <a:bodyPr>
            <a:noAutofit/>
          </a:bodyPr>
          <a:lstStyle/>
          <a:p>
            <a:pPr>
              <a:tabLst>
                <a:tab pos="3370263" algn="l"/>
              </a:tabLst>
            </a:pPr>
            <a:r>
              <a:rPr lang="en-US" sz="3200" b="1"/>
              <a:t>Integrated Modeling Virtual Institute (IMVI):</a:t>
            </a:r>
            <a:br>
              <a:rPr lang="en-US" sz="3200"/>
            </a:br>
            <a:r>
              <a:rPr lang="en-US" sz="3200" b="1">
                <a:cs typeface="Arial"/>
              </a:rPr>
              <a:t>From Independent to Integrated</a:t>
            </a:r>
            <a:endParaRPr lang="en-US" sz="3200" b="1"/>
          </a:p>
        </p:txBody>
      </p:sp>
      <p:sp>
        <p:nvSpPr>
          <p:cNvPr id="70" name="TextBox 69">
            <a:extLst>
              <a:ext uri="{FF2B5EF4-FFF2-40B4-BE49-F238E27FC236}">
                <a16:creationId xmlns:a16="http://schemas.microsoft.com/office/drawing/2014/main" id="{E1CDA170-3632-3AEB-D13D-25400BFFAE59}"/>
              </a:ext>
            </a:extLst>
          </p:cNvPr>
          <p:cNvSpPr txBox="1"/>
          <p:nvPr/>
        </p:nvSpPr>
        <p:spPr>
          <a:xfrm>
            <a:off x="768350" y="1267871"/>
            <a:ext cx="4999311"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9DDCFB"/>
                </a:solidFill>
                <a:effectLst/>
                <a:uLnTx/>
                <a:uFillTx/>
                <a:latin typeface="Arial" panose="020B0604020202020204"/>
                <a:ea typeface="+mn-ea"/>
                <a:cs typeface="Helvetica"/>
              </a:rPr>
              <a:t>INDEPENDENT MODELS TODAY </a:t>
            </a:r>
            <a:endParaRPr kumimoji="0" lang="en-US" sz="2000" b="1" i="0" u="none" strike="noStrike" kern="1200" cap="none" spc="0" normalizeH="0" baseline="0" noProof="0">
              <a:ln>
                <a:noFill/>
              </a:ln>
              <a:solidFill>
                <a:srgbClr val="9DDCFB"/>
              </a:solidFill>
              <a:effectLst/>
              <a:uLnTx/>
              <a:uFillTx/>
              <a:latin typeface="Arial" panose="020B0604020202020204"/>
              <a:ea typeface="+mn-ea"/>
              <a:cs typeface="Helvetica" panose="020B0604020202020204" pitchFamily="34" charset="0"/>
            </a:endParaRPr>
          </a:p>
        </p:txBody>
      </p:sp>
      <p:sp>
        <p:nvSpPr>
          <p:cNvPr id="71" name="TextBox 70">
            <a:extLst>
              <a:ext uri="{FF2B5EF4-FFF2-40B4-BE49-F238E27FC236}">
                <a16:creationId xmlns:a16="http://schemas.microsoft.com/office/drawing/2014/main" id="{A65B0E1E-1257-7BF2-E7A4-A9A353ADA126}"/>
              </a:ext>
            </a:extLst>
          </p:cNvPr>
          <p:cNvSpPr txBox="1"/>
          <p:nvPr/>
        </p:nvSpPr>
        <p:spPr>
          <a:xfrm>
            <a:off x="5994249" y="1267871"/>
            <a:ext cx="499931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9DDCFB"/>
                </a:solidFill>
                <a:effectLst/>
                <a:uLnTx/>
                <a:uFillTx/>
                <a:latin typeface="Arial" panose="020B0604020202020204"/>
                <a:ea typeface="+mn-ea"/>
                <a:cs typeface="Helvetica" panose="020B0604020202020204" pitchFamily="34" charset="0"/>
              </a:rPr>
              <a:t>INTEGRATED MODELING WITH IMVI </a:t>
            </a:r>
          </a:p>
        </p:txBody>
      </p:sp>
      <p:grpSp>
        <p:nvGrpSpPr>
          <p:cNvPr id="7" name="Group 6">
            <a:extLst>
              <a:ext uri="{FF2B5EF4-FFF2-40B4-BE49-F238E27FC236}">
                <a16:creationId xmlns:a16="http://schemas.microsoft.com/office/drawing/2014/main" id="{7D951FF4-01D8-6D7D-BB65-A76EBD48F844}"/>
              </a:ext>
            </a:extLst>
          </p:cNvPr>
          <p:cNvGrpSpPr/>
          <p:nvPr/>
        </p:nvGrpSpPr>
        <p:grpSpPr>
          <a:xfrm>
            <a:off x="3051024" y="2551737"/>
            <a:ext cx="2665013" cy="640080"/>
            <a:chOff x="988343" y="2202268"/>
            <a:chExt cx="2529009" cy="640080"/>
          </a:xfrm>
          <a:solidFill>
            <a:srgbClr val="A9D3D2"/>
          </a:solidFill>
        </p:grpSpPr>
        <p:sp>
          <p:nvSpPr>
            <p:cNvPr id="8" name="Rounded Rectangle 10">
              <a:extLst>
                <a:ext uri="{FF2B5EF4-FFF2-40B4-BE49-F238E27FC236}">
                  <a16:creationId xmlns:a16="http://schemas.microsoft.com/office/drawing/2014/main" id="{A4B085C3-70B8-D26D-61CC-99EC261276AB}"/>
                </a:ext>
              </a:extLst>
            </p:cNvPr>
            <p:cNvSpPr/>
            <p:nvPr/>
          </p:nvSpPr>
          <p:spPr>
            <a:xfrm>
              <a:off x="988343" y="2202268"/>
              <a:ext cx="2529009" cy="640080"/>
            </a:xfrm>
            <a:prstGeom prst="roundRect">
              <a:avLst>
                <a:gd name="adj" fmla="val 50000"/>
              </a:avLst>
            </a:prstGeom>
            <a:gr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9" name="Rectangle 8">
              <a:extLst>
                <a:ext uri="{FF2B5EF4-FFF2-40B4-BE49-F238E27FC236}">
                  <a16:creationId xmlns:a16="http://schemas.microsoft.com/office/drawing/2014/main" id="{D462FA0B-5A3A-761F-FF3F-FEDD80C80ED5}"/>
                </a:ext>
              </a:extLst>
            </p:cNvPr>
            <p:cNvSpPr/>
            <p:nvPr/>
          </p:nvSpPr>
          <p:spPr>
            <a:xfrm>
              <a:off x="1036957" y="2389758"/>
              <a:ext cx="2431780" cy="2650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Arial"/>
                </a:rPr>
                <a:t>Ex.: Chemistry, turbulence, cloud processes</a:t>
              </a:r>
            </a:p>
          </p:txBody>
        </p:sp>
      </p:grpSp>
      <p:grpSp>
        <p:nvGrpSpPr>
          <p:cNvPr id="10" name="Group 9">
            <a:extLst>
              <a:ext uri="{FF2B5EF4-FFF2-40B4-BE49-F238E27FC236}">
                <a16:creationId xmlns:a16="http://schemas.microsoft.com/office/drawing/2014/main" id="{3E03FB4F-DB44-E775-996F-089492DDD701}"/>
              </a:ext>
            </a:extLst>
          </p:cNvPr>
          <p:cNvGrpSpPr/>
          <p:nvPr/>
        </p:nvGrpSpPr>
        <p:grpSpPr>
          <a:xfrm>
            <a:off x="3051025" y="1800367"/>
            <a:ext cx="2665014" cy="640080"/>
            <a:chOff x="988343" y="2202268"/>
            <a:chExt cx="2529009" cy="640080"/>
          </a:xfrm>
          <a:solidFill>
            <a:srgbClr val="99AA93"/>
          </a:solidFill>
        </p:grpSpPr>
        <p:sp>
          <p:nvSpPr>
            <p:cNvPr id="11" name="Rounded Rectangle 10">
              <a:extLst>
                <a:ext uri="{FF2B5EF4-FFF2-40B4-BE49-F238E27FC236}">
                  <a16:creationId xmlns:a16="http://schemas.microsoft.com/office/drawing/2014/main" id="{C3D36025-8DA5-2DA3-9B70-FA55286BD785}"/>
                </a:ext>
              </a:extLst>
            </p:cNvPr>
            <p:cNvSpPr/>
            <p:nvPr/>
          </p:nvSpPr>
          <p:spPr>
            <a:xfrm>
              <a:off x="988343" y="2202268"/>
              <a:ext cx="2529009" cy="640080"/>
            </a:xfrm>
            <a:prstGeom prst="roundRect">
              <a:avLst>
                <a:gd name="adj" fmla="val 50000"/>
              </a:avLst>
            </a:prstGeom>
            <a:gr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2" name="Rectangle 11">
              <a:extLst>
                <a:ext uri="{FF2B5EF4-FFF2-40B4-BE49-F238E27FC236}">
                  <a16:creationId xmlns:a16="http://schemas.microsoft.com/office/drawing/2014/main" id="{53BC5789-9BED-B38D-4E6A-5E3F7DD2E5B5}"/>
                </a:ext>
              </a:extLst>
            </p:cNvPr>
            <p:cNvSpPr/>
            <p:nvPr/>
          </p:nvSpPr>
          <p:spPr>
            <a:xfrm>
              <a:off x="1036957" y="2389758"/>
              <a:ext cx="2431780" cy="2650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LIS</a:t>
              </a:r>
              <a:r>
                <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 (Land Information System)</a:t>
              </a:r>
            </a:p>
          </p:txBody>
        </p:sp>
      </p:grpSp>
      <p:grpSp>
        <p:nvGrpSpPr>
          <p:cNvPr id="13" name="Group 12">
            <a:extLst>
              <a:ext uri="{FF2B5EF4-FFF2-40B4-BE49-F238E27FC236}">
                <a16:creationId xmlns:a16="http://schemas.microsoft.com/office/drawing/2014/main" id="{1A148879-6E78-3033-3704-A90CD27A95DE}"/>
              </a:ext>
            </a:extLst>
          </p:cNvPr>
          <p:cNvGrpSpPr/>
          <p:nvPr/>
        </p:nvGrpSpPr>
        <p:grpSpPr>
          <a:xfrm>
            <a:off x="3051022" y="3308517"/>
            <a:ext cx="2665013" cy="640080"/>
            <a:chOff x="988343" y="2202268"/>
            <a:chExt cx="2529009" cy="640080"/>
          </a:xfrm>
          <a:solidFill>
            <a:srgbClr val="90A6BF"/>
          </a:solidFill>
        </p:grpSpPr>
        <p:sp>
          <p:nvSpPr>
            <p:cNvPr id="14" name="Rounded Rectangle 10">
              <a:extLst>
                <a:ext uri="{FF2B5EF4-FFF2-40B4-BE49-F238E27FC236}">
                  <a16:creationId xmlns:a16="http://schemas.microsoft.com/office/drawing/2014/main" id="{DF56ECCF-BB9D-BC0D-0636-8D4AAAFF9800}"/>
                </a:ext>
              </a:extLst>
            </p:cNvPr>
            <p:cNvSpPr/>
            <p:nvPr/>
          </p:nvSpPr>
          <p:spPr>
            <a:xfrm>
              <a:off x="988343" y="2202268"/>
              <a:ext cx="2529009" cy="640080"/>
            </a:xfrm>
            <a:prstGeom prst="roundRect">
              <a:avLst>
                <a:gd name="adj" fmla="val 50000"/>
              </a:avLst>
            </a:prstGeom>
            <a:gr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 name="Rectangle 14">
              <a:extLst>
                <a:ext uri="{FF2B5EF4-FFF2-40B4-BE49-F238E27FC236}">
                  <a16:creationId xmlns:a16="http://schemas.microsoft.com/office/drawing/2014/main" id="{BBE4DB3B-2D89-8C39-6E96-5BD2D08ED39A}"/>
                </a:ext>
              </a:extLst>
            </p:cNvPr>
            <p:cNvSpPr/>
            <p:nvPr/>
          </p:nvSpPr>
          <p:spPr>
            <a:xfrm>
              <a:off x="1012650" y="2389758"/>
              <a:ext cx="2480394" cy="265099"/>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ECCO </a:t>
              </a:r>
              <a:r>
                <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(Estimating the Circulation and Climate of Oceans) </a:t>
              </a:r>
            </a:p>
          </p:txBody>
        </p:sp>
      </p:grpSp>
      <p:grpSp>
        <p:nvGrpSpPr>
          <p:cNvPr id="16" name="Group 15">
            <a:extLst>
              <a:ext uri="{FF2B5EF4-FFF2-40B4-BE49-F238E27FC236}">
                <a16:creationId xmlns:a16="http://schemas.microsoft.com/office/drawing/2014/main" id="{3E034719-4156-60B8-59D5-7BBDA872351E}"/>
              </a:ext>
            </a:extLst>
          </p:cNvPr>
          <p:cNvGrpSpPr/>
          <p:nvPr/>
        </p:nvGrpSpPr>
        <p:grpSpPr>
          <a:xfrm>
            <a:off x="3051022" y="4055276"/>
            <a:ext cx="2665013" cy="640080"/>
            <a:chOff x="988343" y="2202268"/>
            <a:chExt cx="2529009" cy="640080"/>
          </a:xfrm>
          <a:solidFill>
            <a:srgbClr val="90A6BF"/>
          </a:solidFill>
        </p:grpSpPr>
        <p:sp>
          <p:nvSpPr>
            <p:cNvPr id="17" name="Rounded Rectangle 10">
              <a:extLst>
                <a:ext uri="{FF2B5EF4-FFF2-40B4-BE49-F238E27FC236}">
                  <a16:creationId xmlns:a16="http://schemas.microsoft.com/office/drawing/2014/main" id="{B12602B7-0FE4-E5FD-3DEB-C479359392DD}"/>
                </a:ext>
              </a:extLst>
            </p:cNvPr>
            <p:cNvSpPr/>
            <p:nvPr/>
          </p:nvSpPr>
          <p:spPr>
            <a:xfrm>
              <a:off x="988343" y="2202268"/>
              <a:ext cx="2529009" cy="640080"/>
            </a:xfrm>
            <a:prstGeom prst="roundRect">
              <a:avLst>
                <a:gd name="adj" fmla="val 50000"/>
              </a:avLst>
            </a:prstGeom>
            <a:solidFill>
              <a:srgbClr val="DBBAA2"/>
            </a:solid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 name="Rectangle 17">
              <a:extLst>
                <a:ext uri="{FF2B5EF4-FFF2-40B4-BE49-F238E27FC236}">
                  <a16:creationId xmlns:a16="http://schemas.microsoft.com/office/drawing/2014/main" id="{F04E9E6B-B213-97D4-AFBC-71C5E4628E95}"/>
                </a:ext>
              </a:extLst>
            </p:cNvPr>
            <p:cNvSpPr/>
            <p:nvPr/>
          </p:nvSpPr>
          <p:spPr>
            <a:xfrm>
              <a:off x="1012650" y="2389758"/>
              <a:ext cx="2480394" cy="265099"/>
            </a:xfrm>
            <a:prstGeom prst="rect">
              <a:avLst/>
            </a:prstGeom>
            <a:solidFill>
              <a:srgbClr val="DBBAA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ISSM </a:t>
              </a:r>
              <a:r>
                <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(Ice Sheet and Sea-Level System Model) </a:t>
              </a:r>
            </a:p>
          </p:txBody>
        </p:sp>
      </p:grpSp>
      <p:grpSp>
        <p:nvGrpSpPr>
          <p:cNvPr id="19" name="Group 18">
            <a:extLst>
              <a:ext uri="{FF2B5EF4-FFF2-40B4-BE49-F238E27FC236}">
                <a16:creationId xmlns:a16="http://schemas.microsoft.com/office/drawing/2014/main" id="{20CD46F7-32F3-12E7-8DD7-EA7EDD9A38B1}"/>
              </a:ext>
            </a:extLst>
          </p:cNvPr>
          <p:cNvGrpSpPr/>
          <p:nvPr/>
        </p:nvGrpSpPr>
        <p:grpSpPr>
          <a:xfrm>
            <a:off x="3051021" y="4814951"/>
            <a:ext cx="2665013" cy="640080"/>
            <a:chOff x="988343" y="2202268"/>
            <a:chExt cx="2529009" cy="640080"/>
          </a:xfrm>
          <a:solidFill>
            <a:schemeClr val="bg1">
              <a:alpha val="90000"/>
            </a:schemeClr>
          </a:solidFill>
        </p:grpSpPr>
        <p:sp>
          <p:nvSpPr>
            <p:cNvPr id="20" name="Rounded Rectangle 10">
              <a:extLst>
                <a:ext uri="{FF2B5EF4-FFF2-40B4-BE49-F238E27FC236}">
                  <a16:creationId xmlns:a16="http://schemas.microsoft.com/office/drawing/2014/main" id="{B38D8BEE-CB34-3940-6210-6037C6C6DCF1}"/>
                </a:ext>
              </a:extLst>
            </p:cNvPr>
            <p:cNvSpPr/>
            <p:nvPr/>
          </p:nvSpPr>
          <p:spPr>
            <a:xfrm>
              <a:off x="988343" y="2202268"/>
              <a:ext cx="2529009" cy="640080"/>
            </a:xfrm>
            <a:prstGeom prst="roundRect">
              <a:avLst>
                <a:gd name="adj" fmla="val 50000"/>
              </a:avLst>
            </a:prstGeom>
            <a:gr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 name="Rectangle 20">
              <a:extLst>
                <a:ext uri="{FF2B5EF4-FFF2-40B4-BE49-F238E27FC236}">
                  <a16:creationId xmlns:a16="http://schemas.microsoft.com/office/drawing/2014/main" id="{39A77355-2971-7658-6BDC-E641115036A9}"/>
                </a:ext>
              </a:extLst>
            </p:cNvPr>
            <p:cNvSpPr/>
            <p:nvPr/>
          </p:nvSpPr>
          <p:spPr>
            <a:xfrm>
              <a:off x="1012650" y="2389758"/>
              <a:ext cx="248039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GEOS </a:t>
              </a:r>
              <a:r>
                <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(Global Earth Observing System Model) </a:t>
              </a:r>
            </a:p>
          </p:txBody>
        </p:sp>
      </p:grpSp>
      <p:grpSp>
        <p:nvGrpSpPr>
          <p:cNvPr id="25" name="Group 24">
            <a:extLst>
              <a:ext uri="{FF2B5EF4-FFF2-40B4-BE49-F238E27FC236}">
                <a16:creationId xmlns:a16="http://schemas.microsoft.com/office/drawing/2014/main" id="{D7005CC8-26A1-66A1-2A1F-17461A2C932B}"/>
              </a:ext>
            </a:extLst>
          </p:cNvPr>
          <p:cNvGrpSpPr/>
          <p:nvPr/>
        </p:nvGrpSpPr>
        <p:grpSpPr>
          <a:xfrm>
            <a:off x="3051021" y="5565430"/>
            <a:ext cx="2665013" cy="640080"/>
            <a:chOff x="988343" y="2202268"/>
            <a:chExt cx="2529009" cy="640080"/>
          </a:xfrm>
          <a:solidFill>
            <a:srgbClr val="D8D8D8">
              <a:alpha val="90000"/>
            </a:srgbClr>
          </a:solidFill>
        </p:grpSpPr>
        <p:sp>
          <p:nvSpPr>
            <p:cNvPr id="26" name="Rounded Rectangle 10">
              <a:extLst>
                <a:ext uri="{FF2B5EF4-FFF2-40B4-BE49-F238E27FC236}">
                  <a16:creationId xmlns:a16="http://schemas.microsoft.com/office/drawing/2014/main" id="{9410B973-8571-59AA-2890-4BCEA5DB98BA}"/>
                </a:ext>
              </a:extLst>
            </p:cNvPr>
            <p:cNvSpPr/>
            <p:nvPr/>
          </p:nvSpPr>
          <p:spPr>
            <a:xfrm>
              <a:off x="988343" y="2202268"/>
              <a:ext cx="2529009" cy="640080"/>
            </a:xfrm>
            <a:prstGeom prst="roundRect">
              <a:avLst>
                <a:gd name="adj" fmla="val 50000"/>
              </a:avLst>
            </a:prstGeom>
            <a:grpFill/>
            <a:ln w="762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7" name="Rectangle 26">
              <a:extLst>
                <a:ext uri="{FF2B5EF4-FFF2-40B4-BE49-F238E27FC236}">
                  <a16:creationId xmlns:a16="http://schemas.microsoft.com/office/drawing/2014/main" id="{D2339288-31F6-076E-8D8E-C495D412692F}"/>
                </a:ext>
              </a:extLst>
            </p:cNvPr>
            <p:cNvSpPr/>
            <p:nvPr/>
          </p:nvSpPr>
          <p:spPr>
            <a:xfrm>
              <a:off x="1012650" y="2389758"/>
              <a:ext cx="248039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Model E </a:t>
              </a:r>
              <a:r>
                <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(Global Earth Observing System Model) </a:t>
              </a:r>
            </a:p>
          </p:txBody>
        </p:sp>
      </p:grpSp>
      <p:sp>
        <p:nvSpPr>
          <p:cNvPr id="31" name="Text Placeholder 2">
            <a:extLst>
              <a:ext uri="{FF2B5EF4-FFF2-40B4-BE49-F238E27FC236}">
                <a16:creationId xmlns:a16="http://schemas.microsoft.com/office/drawing/2014/main" id="{A6B82AA4-F31C-5A4B-0113-3A97CB6C66D1}"/>
              </a:ext>
            </a:extLst>
          </p:cNvPr>
          <p:cNvSpPr txBox="1">
            <a:spLocks/>
          </p:cNvSpPr>
          <p:nvPr/>
        </p:nvSpPr>
        <p:spPr>
          <a:xfrm>
            <a:off x="768350" y="1948425"/>
            <a:ext cx="167267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Land</a:t>
            </a:r>
          </a:p>
        </p:txBody>
      </p:sp>
      <p:sp>
        <p:nvSpPr>
          <p:cNvPr id="32" name="Text Placeholder 2">
            <a:extLst>
              <a:ext uri="{FF2B5EF4-FFF2-40B4-BE49-F238E27FC236}">
                <a16:creationId xmlns:a16="http://schemas.microsoft.com/office/drawing/2014/main" id="{644F76E6-6511-2C3D-1EAA-D08C313D6BDE}"/>
              </a:ext>
            </a:extLst>
          </p:cNvPr>
          <p:cNvSpPr txBox="1">
            <a:spLocks/>
          </p:cNvSpPr>
          <p:nvPr/>
        </p:nvSpPr>
        <p:spPr>
          <a:xfrm>
            <a:off x="768350" y="2702499"/>
            <a:ext cx="167267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Atmosphere</a:t>
            </a:r>
          </a:p>
        </p:txBody>
      </p:sp>
      <p:sp>
        <p:nvSpPr>
          <p:cNvPr id="33" name="Text Placeholder 2">
            <a:extLst>
              <a:ext uri="{FF2B5EF4-FFF2-40B4-BE49-F238E27FC236}">
                <a16:creationId xmlns:a16="http://schemas.microsoft.com/office/drawing/2014/main" id="{68209DA2-C26E-C3FC-E69A-15CEC9439D2E}"/>
              </a:ext>
            </a:extLst>
          </p:cNvPr>
          <p:cNvSpPr txBox="1">
            <a:spLocks/>
          </p:cNvSpPr>
          <p:nvPr/>
        </p:nvSpPr>
        <p:spPr>
          <a:xfrm>
            <a:off x="768350" y="3456573"/>
            <a:ext cx="167267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Ocean</a:t>
            </a:r>
          </a:p>
        </p:txBody>
      </p:sp>
      <p:sp>
        <p:nvSpPr>
          <p:cNvPr id="34" name="Text Placeholder 2">
            <a:extLst>
              <a:ext uri="{FF2B5EF4-FFF2-40B4-BE49-F238E27FC236}">
                <a16:creationId xmlns:a16="http://schemas.microsoft.com/office/drawing/2014/main" id="{0DEF20C0-5D9A-BA28-731F-92E53311F286}"/>
              </a:ext>
            </a:extLst>
          </p:cNvPr>
          <p:cNvSpPr txBox="1">
            <a:spLocks/>
          </p:cNvSpPr>
          <p:nvPr/>
        </p:nvSpPr>
        <p:spPr>
          <a:xfrm>
            <a:off x="768350" y="4206038"/>
            <a:ext cx="167267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Ice</a:t>
            </a:r>
          </a:p>
        </p:txBody>
      </p:sp>
      <p:sp>
        <p:nvSpPr>
          <p:cNvPr id="35" name="Text Placeholder 2">
            <a:extLst>
              <a:ext uri="{FF2B5EF4-FFF2-40B4-BE49-F238E27FC236}">
                <a16:creationId xmlns:a16="http://schemas.microsoft.com/office/drawing/2014/main" id="{431996D7-0CA8-2001-6BF7-28E903F563CF}"/>
              </a:ext>
            </a:extLst>
          </p:cNvPr>
          <p:cNvSpPr txBox="1">
            <a:spLocks/>
          </p:cNvSpPr>
          <p:nvPr/>
        </p:nvSpPr>
        <p:spPr>
          <a:xfrm>
            <a:off x="773184" y="4793578"/>
            <a:ext cx="186194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Earth System</a:t>
            </a:r>
          </a:p>
        </p:txBody>
      </p:sp>
      <p:sp>
        <p:nvSpPr>
          <p:cNvPr id="36" name="Text Placeholder 2">
            <a:extLst>
              <a:ext uri="{FF2B5EF4-FFF2-40B4-BE49-F238E27FC236}">
                <a16:creationId xmlns:a16="http://schemas.microsoft.com/office/drawing/2014/main" id="{D967D668-E631-4F19-EC7F-A28D91194CD2}"/>
              </a:ext>
            </a:extLst>
          </p:cNvPr>
          <p:cNvSpPr txBox="1">
            <a:spLocks/>
          </p:cNvSpPr>
          <p:nvPr/>
        </p:nvSpPr>
        <p:spPr>
          <a:xfrm>
            <a:off x="773184" y="5543043"/>
            <a:ext cx="1861948" cy="33855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Earth System</a:t>
            </a:r>
          </a:p>
        </p:txBody>
      </p:sp>
      <p:sp>
        <p:nvSpPr>
          <p:cNvPr id="37" name="Text Placeholder 2">
            <a:extLst>
              <a:ext uri="{FF2B5EF4-FFF2-40B4-BE49-F238E27FC236}">
                <a16:creationId xmlns:a16="http://schemas.microsoft.com/office/drawing/2014/main" id="{005A3511-090A-EEC9-B569-7EB5466F499E}"/>
              </a:ext>
            </a:extLst>
          </p:cNvPr>
          <p:cNvSpPr txBox="1">
            <a:spLocks/>
          </p:cNvSpPr>
          <p:nvPr/>
        </p:nvSpPr>
        <p:spPr>
          <a:xfrm>
            <a:off x="773183" y="5032248"/>
            <a:ext cx="1995414" cy="430887"/>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100" b="0"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Reanalysis and short-term and seasonal prediction</a:t>
            </a:r>
          </a:p>
        </p:txBody>
      </p:sp>
      <p:sp>
        <p:nvSpPr>
          <p:cNvPr id="38" name="Text Placeholder 2">
            <a:extLst>
              <a:ext uri="{FF2B5EF4-FFF2-40B4-BE49-F238E27FC236}">
                <a16:creationId xmlns:a16="http://schemas.microsoft.com/office/drawing/2014/main" id="{CD29BA3E-6837-5561-F372-6FCCF41B2306}"/>
              </a:ext>
            </a:extLst>
          </p:cNvPr>
          <p:cNvSpPr txBox="1">
            <a:spLocks/>
          </p:cNvSpPr>
          <p:nvPr/>
        </p:nvSpPr>
        <p:spPr>
          <a:xfrm>
            <a:off x="773183" y="5779311"/>
            <a:ext cx="2089871" cy="600164"/>
          </a:xfrm>
          <a:prstGeom prst="rect">
            <a:avLst/>
          </a:prstGeom>
        </p:spPr>
        <p:txBody>
          <a:bodyPr vert="horz" wrap="square" lIns="91440" tIns="45720" rIns="91440" bIns="45720" rtlCol="0">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100" b="0"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Decadal and long-term prediction and planetary atmospheres</a:t>
            </a:r>
          </a:p>
        </p:txBody>
      </p:sp>
      <p:sp>
        <p:nvSpPr>
          <p:cNvPr id="42" name="Text Placeholder 2">
            <a:extLst>
              <a:ext uri="{FF2B5EF4-FFF2-40B4-BE49-F238E27FC236}">
                <a16:creationId xmlns:a16="http://schemas.microsoft.com/office/drawing/2014/main" id="{22FD14E6-D7A1-E640-7889-BA27B2F2A979}"/>
              </a:ext>
            </a:extLst>
          </p:cNvPr>
          <p:cNvSpPr txBox="1">
            <a:spLocks/>
          </p:cNvSpPr>
          <p:nvPr/>
        </p:nvSpPr>
        <p:spPr>
          <a:xfrm>
            <a:off x="10779134" y="3546234"/>
            <a:ext cx="1580604" cy="866904"/>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a:ea typeface="+mn-ea"/>
                <a:cs typeface="Arial"/>
              </a:rPr>
              <a:t>Foundation Models</a:t>
            </a:r>
          </a:p>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a:ea typeface="+mn-ea"/>
                <a:cs typeface="Arial"/>
              </a:rPr>
              <a:t>Partnerships</a:t>
            </a:r>
            <a:endPar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5" name="Text Placeholder 2">
            <a:extLst>
              <a:ext uri="{FF2B5EF4-FFF2-40B4-BE49-F238E27FC236}">
                <a16:creationId xmlns:a16="http://schemas.microsoft.com/office/drawing/2014/main" id="{C9291DA4-7F3B-BFFB-5884-AF31E8ED8388}"/>
              </a:ext>
            </a:extLst>
          </p:cNvPr>
          <p:cNvSpPr txBox="1">
            <a:spLocks/>
          </p:cNvSpPr>
          <p:nvPr/>
        </p:nvSpPr>
        <p:spPr>
          <a:xfrm>
            <a:off x="7551972" y="3885217"/>
            <a:ext cx="1988060" cy="338554"/>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Arial"/>
                <a:ea typeface="+mn-ea"/>
                <a:cs typeface="Arial"/>
              </a:rPr>
              <a:t>Core Integration</a:t>
            </a:r>
          </a:p>
        </p:txBody>
      </p:sp>
      <p:sp>
        <p:nvSpPr>
          <p:cNvPr id="46" name="Rectangle 45">
            <a:extLst>
              <a:ext uri="{FF2B5EF4-FFF2-40B4-BE49-F238E27FC236}">
                <a16:creationId xmlns:a16="http://schemas.microsoft.com/office/drawing/2014/main" id="{1A323AAA-D5D2-D262-37F4-7E978CD35DED}"/>
              </a:ext>
            </a:extLst>
          </p:cNvPr>
          <p:cNvSpPr/>
          <p:nvPr/>
        </p:nvSpPr>
        <p:spPr>
          <a:xfrm rot="18856827">
            <a:off x="9270330" y="5085201"/>
            <a:ext cx="96066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LIS</a:t>
            </a:r>
            <a:endPar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endParaRPr>
          </a:p>
        </p:txBody>
      </p:sp>
      <p:sp>
        <p:nvSpPr>
          <p:cNvPr id="47" name="Rectangle 46">
            <a:extLst>
              <a:ext uri="{FF2B5EF4-FFF2-40B4-BE49-F238E27FC236}">
                <a16:creationId xmlns:a16="http://schemas.microsoft.com/office/drawing/2014/main" id="{049256B8-49C4-004D-1C3D-1FCE68F13C5A}"/>
              </a:ext>
            </a:extLst>
          </p:cNvPr>
          <p:cNvSpPr/>
          <p:nvPr/>
        </p:nvSpPr>
        <p:spPr>
          <a:xfrm rot="2787663">
            <a:off x="6821294" y="5031879"/>
            <a:ext cx="96066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ECCO</a:t>
            </a:r>
            <a:endPar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endParaRPr>
          </a:p>
        </p:txBody>
      </p:sp>
      <p:sp>
        <p:nvSpPr>
          <p:cNvPr id="48" name="Rectangle 47">
            <a:extLst>
              <a:ext uri="{FF2B5EF4-FFF2-40B4-BE49-F238E27FC236}">
                <a16:creationId xmlns:a16="http://schemas.microsoft.com/office/drawing/2014/main" id="{C44B0070-2ADC-3F27-BC35-35CD02D0BDCE}"/>
              </a:ext>
            </a:extLst>
          </p:cNvPr>
          <p:cNvSpPr/>
          <p:nvPr/>
        </p:nvSpPr>
        <p:spPr>
          <a:xfrm rot="2655699">
            <a:off x="9231197" y="2664533"/>
            <a:ext cx="96066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ISSM</a:t>
            </a:r>
            <a:endPar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endParaRPr>
          </a:p>
        </p:txBody>
      </p:sp>
      <p:sp>
        <p:nvSpPr>
          <p:cNvPr id="49" name="Rectangle 48">
            <a:extLst>
              <a:ext uri="{FF2B5EF4-FFF2-40B4-BE49-F238E27FC236}">
                <a16:creationId xmlns:a16="http://schemas.microsoft.com/office/drawing/2014/main" id="{F29BB71F-C1CD-CECF-8DD3-1FF4A8717D09}"/>
              </a:ext>
            </a:extLst>
          </p:cNvPr>
          <p:cNvSpPr/>
          <p:nvPr/>
        </p:nvSpPr>
        <p:spPr>
          <a:xfrm rot="19017362">
            <a:off x="6783075" y="2605128"/>
            <a:ext cx="96066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Arial"/>
              </a:rPr>
              <a:t>Physical, Chemical Processes</a:t>
            </a:r>
          </a:p>
        </p:txBody>
      </p:sp>
      <p:sp>
        <p:nvSpPr>
          <p:cNvPr id="50" name="Rectangle 49">
            <a:extLst>
              <a:ext uri="{FF2B5EF4-FFF2-40B4-BE49-F238E27FC236}">
                <a16:creationId xmlns:a16="http://schemas.microsoft.com/office/drawing/2014/main" id="{B62EE932-2DCC-A2F6-4C27-7FC1B43044D9}"/>
              </a:ext>
            </a:extLst>
          </p:cNvPr>
          <p:cNvSpPr/>
          <p:nvPr/>
        </p:nvSpPr>
        <p:spPr>
          <a:xfrm>
            <a:off x="7224100" y="3384221"/>
            <a:ext cx="261378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GEOS +  </a:t>
            </a:r>
            <a:endParaRPr kumimoji="0" lang="en-US" sz="12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Model-E capabilities</a:t>
            </a:r>
            <a:endParaRPr kumimoji="0" lang="en-US" sz="1200" b="1"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Arial"/>
            </a:endParaRPr>
          </a:p>
        </p:txBody>
      </p:sp>
      <p:sp>
        <p:nvSpPr>
          <p:cNvPr id="52" name="Text Placeholder 2">
            <a:extLst>
              <a:ext uri="{FF2B5EF4-FFF2-40B4-BE49-F238E27FC236}">
                <a16:creationId xmlns:a16="http://schemas.microsoft.com/office/drawing/2014/main" id="{2A3B5BB4-7D9D-4FCC-DB5F-8E23492EF71D}"/>
              </a:ext>
            </a:extLst>
          </p:cNvPr>
          <p:cNvSpPr txBox="1">
            <a:spLocks/>
          </p:cNvSpPr>
          <p:nvPr/>
        </p:nvSpPr>
        <p:spPr>
          <a:xfrm>
            <a:off x="7551972" y="2988549"/>
            <a:ext cx="1988060" cy="338554"/>
          </a:xfrm>
          <a:prstGeom prst="rect">
            <a:avLst/>
          </a:prstGeom>
        </p:spPr>
        <p:txBody>
          <a:bodyPr vert="horz" wrap="square" lIns="91440" tIns="45720" rIns="91440" bIns="45720" rtlCol="0" anchor="t">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Arial"/>
                <a:ea typeface="+mn-ea"/>
                <a:cs typeface="Arial"/>
              </a:rPr>
              <a:t>Earth System</a:t>
            </a:r>
          </a:p>
        </p:txBody>
      </p:sp>
      <p:sp>
        <p:nvSpPr>
          <p:cNvPr id="53" name="Rectangle 52">
            <a:extLst>
              <a:ext uri="{FF2B5EF4-FFF2-40B4-BE49-F238E27FC236}">
                <a16:creationId xmlns:a16="http://schemas.microsoft.com/office/drawing/2014/main" id="{93DF1CD4-AF94-C5C3-F3BC-1406A55EA9E2}"/>
              </a:ext>
            </a:extLst>
          </p:cNvPr>
          <p:cNvSpPr/>
          <p:nvPr/>
        </p:nvSpPr>
        <p:spPr>
          <a:xfrm>
            <a:off x="7239110" y="4423412"/>
            <a:ext cx="2613784" cy="26509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Software Engineering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User Needs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Code/Data Repositories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lumMod val="95000"/>
                    <a:lumOff val="5000"/>
                  </a:prstClr>
                </a:solidFill>
                <a:effectLst/>
                <a:uLnTx/>
                <a:uFillTx/>
                <a:latin typeface="Arial" panose="020B0604020202020204"/>
                <a:ea typeface="+mn-ea"/>
                <a:cs typeface="+mn-cs"/>
              </a:rPr>
              <a:t>AI/ML, Computing</a:t>
            </a:r>
          </a:p>
        </p:txBody>
      </p:sp>
      <p:sp>
        <p:nvSpPr>
          <p:cNvPr id="55" name="Text Placeholder 2">
            <a:extLst>
              <a:ext uri="{FF2B5EF4-FFF2-40B4-BE49-F238E27FC236}">
                <a16:creationId xmlns:a16="http://schemas.microsoft.com/office/drawing/2014/main" id="{9B473990-312C-0A34-8BB0-54E3726BE4C4}"/>
              </a:ext>
            </a:extLst>
          </p:cNvPr>
          <p:cNvSpPr txBox="1">
            <a:spLocks/>
          </p:cNvSpPr>
          <p:nvPr/>
        </p:nvSpPr>
        <p:spPr>
          <a:xfrm rot="18891492">
            <a:off x="6427068" y="2132322"/>
            <a:ext cx="1672678" cy="1235893"/>
          </a:xfrm>
          <a:prstGeom prst="rect">
            <a:avLst/>
          </a:prstGeom>
        </p:spPr>
        <p:txBody>
          <a:bodyPr vert="horz" wrap="square" lIns="91440" tIns="45720" rIns="91440" bIns="45720" rtlCol="0">
            <a:prstTxWarp prst="textArchUp">
              <a:avLst/>
            </a:prstTxWarp>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Atmosphere</a:t>
            </a:r>
          </a:p>
        </p:txBody>
      </p:sp>
      <p:sp>
        <p:nvSpPr>
          <p:cNvPr id="57" name="Text Placeholder 2">
            <a:extLst>
              <a:ext uri="{FF2B5EF4-FFF2-40B4-BE49-F238E27FC236}">
                <a16:creationId xmlns:a16="http://schemas.microsoft.com/office/drawing/2014/main" id="{15ACAF3C-820F-8C67-C17D-DF197BCB4C69}"/>
              </a:ext>
            </a:extLst>
          </p:cNvPr>
          <p:cNvSpPr txBox="1">
            <a:spLocks/>
          </p:cNvSpPr>
          <p:nvPr/>
        </p:nvSpPr>
        <p:spPr>
          <a:xfrm rot="2625826">
            <a:off x="8885040" y="2164736"/>
            <a:ext cx="1672678" cy="1235893"/>
          </a:xfrm>
          <a:prstGeom prst="rect">
            <a:avLst/>
          </a:prstGeom>
        </p:spPr>
        <p:txBody>
          <a:bodyPr vert="horz" wrap="square" lIns="91440" tIns="45720" rIns="91440" bIns="45720" rtlCol="0">
            <a:prstTxWarp prst="textArchUp">
              <a:avLst/>
            </a:prstTxWarp>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Ice</a:t>
            </a:r>
          </a:p>
        </p:txBody>
      </p:sp>
      <p:sp>
        <p:nvSpPr>
          <p:cNvPr id="58" name="Text Placeholder 2">
            <a:extLst>
              <a:ext uri="{FF2B5EF4-FFF2-40B4-BE49-F238E27FC236}">
                <a16:creationId xmlns:a16="http://schemas.microsoft.com/office/drawing/2014/main" id="{AB7A7458-EAAA-70F0-F4E6-F32EEDBC4B63}"/>
              </a:ext>
            </a:extLst>
          </p:cNvPr>
          <p:cNvSpPr txBox="1">
            <a:spLocks/>
          </p:cNvSpPr>
          <p:nvPr/>
        </p:nvSpPr>
        <p:spPr>
          <a:xfrm rot="18891492">
            <a:off x="8906791" y="4626984"/>
            <a:ext cx="1672678" cy="1235893"/>
          </a:xfrm>
          <a:prstGeom prst="rect">
            <a:avLst/>
          </a:prstGeom>
        </p:spPr>
        <p:txBody>
          <a:bodyPr vert="horz" wrap="square" lIns="91440" tIns="45720" rIns="91440" bIns="45720" rtlCol="0">
            <a:prstTxWarp prst="textArchDown">
              <a:avLst/>
            </a:prstTxWarp>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Land</a:t>
            </a:r>
          </a:p>
        </p:txBody>
      </p:sp>
      <p:sp>
        <p:nvSpPr>
          <p:cNvPr id="59" name="Text Placeholder 2">
            <a:extLst>
              <a:ext uri="{FF2B5EF4-FFF2-40B4-BE49-F238E27FC236}">
                <a16:creationId xmlns:a16="http://schemas.microsoft.com/office/drawing/2014/main" id="{1E927ECF-6155-5F5E-90AC-7C1922905BA5}"/>
              </a:ext>
            </a:extLst>
          </p:cNvPr>
          <p:cNvSpPr txBox="1">
            <a:spLocks/>
          </p:cNvSpPr>
          <p:nvPr/>
        </p:nvSpPr>
        <p:spPr>
          <a:xfrm rot="3021384">
            <a:off x="6427069" y="4511082"/>
            <a:ext cx="1672678" cy="1235893"/>
          </a:xfrm>
          <a:prstGeom prst="rect">
            <a:avLst/>
          </a:prstGeom>
        </p:spPr>
        <p:txBody>
          <a:bodyPr vert="horz" wrap="square" lIns="91440" tIns="45720" rIns="91440" bIns="45720" rtlCol="0">
            <a:prstTxWarp prst="textArchDown">
              <a:avLst/>
            </a:prstTxWarp>
            <a:sp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Ocean</a:t>
            </a:r>
          </a:p>
        </p:txBody>
      </p:sp>
      <p:sp>
        <p:nvSpPr>
          <p:cNvPr id="75" name="Isosceles Triangle 74">
            <a:extLst>
              <a:ext uri="{FF2B5EF4-FFF2-40B4-BE49-F238E27FC236}">
                <a16:creationId xmlns:a16="http://schemas.microsoft.com/office/drawing/2014/main" id="{91F8876F-910C-C694-DABD-D28958056064}"/>
              </a:ext>
            </a:extLst>
          </p:cNvPr>
          <p:cNvSpPr/>
          <p:nvPr/>
        </p:nvSpPr>
        <p:spPr>
          <a:xfrm rot="5400000">
            <a:off x="4838532" y="3505031"/>
            <a:ext cx="2447039" cy="995816"/>
          </a:xfrm>
          <a:prstGeom prst="triangle">
            <a:avLst/>
          </a:prstGeom>
          <a:gradFill flip="none" rotWithShape="1">
            <a:gsLst>
              <a:gs pos="54000">
                <a:srgbClr val="D8D8D8">
                  <a:alpha val="20000"/>
                </a:srgbClr>
              </a:gs>
              <a:gs pos="35000">
                <a:srgbClr val="D8D8D8">
                  <a:alpha val="0"/>
                </a:srgbClr>
              </a:gs>
              <a:gs pos="70000">
                <a:srgbClr val="D8D8D8">
                  <a:alpha val="40000"/>
                </a:srgbClr>
              </a:gs>
              <a:gs pos="100000">
                <a:schemeClr val="bg2">
                  <a:lumMod val="7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cxnSp>
        <p:nvCxnSpPr>
          <p:cNvPr id="77" name="Straight Connector 76">
            <a:extLst>
              <a:ext uri="{FF2B5EF4-FFF2-40B4-BE49-F238E27FC236}">
                <a16:creationId xmlns:a16="http://schemas.microsoft.com/office/drawing/2014/main" id="{CE10B8B0-C7E4-61F6-3FAB-D5E4C8BB4004}"/>
              </a:ext>
            </a:extLst>
          </p:cNvPr>
          <p:cNvCxnSpPr/>
          <p:nvPr/>
        </p:nvCxnSpPr>
        <p:spPr>
          <a:xfrm>
            <a:off x="5863326" y="1780427"/>
            <a:ext cx="51419" cy="4445024"/>
          </a:xfrm>
          <a:prstGeom prst="line">
            <a:avLst/>
          </a:prstGeom>
          <a:ln w="41275">
            <a:solidFill>
              <a:srgbClr val="D8D8D8"/>
            </a:solidFill>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A5FD889-2F70-79F2-DE64-6A2A4644DB94}"/>
              </a:ext>
            </a:extLst>
          </p:cNvPr>
          <p:cNvSpPr txBox="1"/>
          <p:nvPr/>
        </p:nvSpPr>
        <p:spPr>
          <a:xfrm>
            <a:off x="491406" y="6501868"/>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FFFF"/>
                </a:solidFill>
                <a:latin typeface="Arial"/>
                <a:cs typeface="Arial"/>
              </a:rPr>
              <a:t>03.25.2026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82856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F587D-6233-CAED-6368-83B87D235D7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31D00EE0-63D2-9C14-7FEF-939C5ADB4110}"/>
              </a:ext>
            </a:extLst>
          </p:cNvPr>
          <p:cNvSpPr>
            <a:spLocks noGrp="1"/>
          </p:cNvSpPr>
          <p:nvPr>
            <p:ph type="body" sz="quarter" idx="12"/>
          </p:nvPr>
        </p:nvSpPr>
        <p:spPr>
          <a:xfrm rot="5400000">
            <a:off x="-1707810" y="2225948"/>
            <a:ext cx="4022532" cy="236951"/>
          </a:xfrm>
        </p:spPr>
        <p:txBody>
          <a:bodyPr/>
          <a:lstStyle/>
          <a:p>
            <a:r>
              <a:rPr lang="en-US"/>
              <a:t>NASA Weather and Airborne Science</a:t>
            </a:r>
          </a:p>
        </p:txBody>
      </p:sp>
      <p:sp>
        <p:nvSpPr>
          <p:cNvPr id="9" name="Text Placeholder 8">
            <a:extLst>
              <a:ext uri="{FF2B5EF4-FFF2-40B4-BE49-F238E27FC236}">
                <a16:creationId xmlns:a16="http://schemas.microsoft.com/office/drawing/2014/main" id="{A2809C8F-FB86-55A2-2F48-38151E8BBC9F}"/>
              </a:ext>
            </a:extLst>
          </p:cNvPr>
          <p:cNvSpPr>
            <a:spLocks noGrp="1"/>
          </p:cNvSpPr>
          <p:nvPr>
            <p:ph type="body" sz="quarter" idx="26"/>
          </p:nvPr>
        </p:nvSpPr>
        <p:spPr>
          <a:xfrm>
            <a:off x="801756" y="346642"/>
            <a:ext cx="8902683" cy="331304"/>
          </a:xfrm>
        </p:spPr>
        <p:txBody>
          <a:bodyPr/>
          <a:lstStyle/>
          <a:p>
            <a:r>
              <a:rPr lang="en-US"/>
              <a:t>The NURTURE Field Campaign</a:t>
            </a:r>
          </a:p>
        </p:txBody>
      </p:sp>
      <p:sp>
        <p:nvSpPr>
          <p:cNvPr id="10" name="Text Placeholder 9">
            <a:extLst>
              <a:ext uri="{FF2B5EF4-FFF2-40B4-BE49-F238E27FC236}">
                <a16:creationId xmlns:a16="http://schemas.microsoft.com/office/drawing/2014/main" id="{335C946E-EC30-3F47-77AB-010083497A37}"/>
              </a:ext>
            </a:extLst>
          </p:cNvPr>
          <p:cNvSpPr>
            <a:spLocks noGrp="1"/>
          </p:cNvSpPr>
          <p:nvPr>
            <p:ph type="body" sz="quarter" idx="27"/>
          </p:nvPr>
        </p:nvSpPr>
        <p:spPr>
          <a:xfrm>
            <a:off x="801756" y="716532"/>
            <a:ext cx="6002167" cy="331304"/>
          </a:xfrm>
        </p:spPr>
        <p:txBody>
          <a:bodyPr/>
          <a:lstStyle/>
          <a:p>
            <a:r>
              <a:rPr lang="en-US"/>
              <a:t>The Maiden Voyage of the NASA 777 </a:t>
            </a:r>
          </a:p>
        </p:txBody>
      </p:sp>
      <p:sp>
        <p:nvSpPr>
          <p:cNvPr id="12" name="TextBox 11">
            <a:extLst>
              <a:ext uri="{FF2B5EF4-FFF2-40B4-BE49-F238E27FC236}">
                <a16:creationId xmlns:a16="http://schemas.microsoft.com/office/drawing/2014/main" id="{38DBEBCB-ACF5-CCCE-A1DB-6E864DB954FF}"/>
              </a:ext>
            </a:extLst>
          </p:cNvPr>
          <p:cNvSpPr txBox="1"/>
          <p:nvPr/>
        </p:nvSpPr>
        <p:spPr>
          <a:xfrm>
            <a:off x="912583" y="1508154"/>
            <a:ext cx="75315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chemeClr val="bg1"/>
                </a:solidFill>
                <a:effectLst/>
                <a:uLnTx/>
                <a:uFillTx/>
                <a:latin typeface="Arial"/>
                <a:ea typeface="+mn-ea"/>
                <a:cs typeface="Arial"/>
              </a:rPr>
              <a:t>Phase One: NASA G-III, 26 January – 20 February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schemeClr val="bg1"/>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a:ln>
                  <a:noFill/>
                </a:ln>
                <a:solidFill>
                  <a:schemeClr val="bg1"/>
                </a:solidFill>
                <a:effectLst/>
                <a:uLnTx/>
                <a:uFillTx/>
                <a:latin typeface="Arial"/>
                <a:ea typeface="+mn-ea"/>
                <a:cs typeface="Arial"/>
              </a:rPr>
              <a:t>Phase Two: NASA 777, January - February 2027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bg1"/>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schemeClr val="bg1"/>
              </a:solidFill>
              <a:effectLst/>
              <a:uLnTx/>
              <a:uFillTx/>
              <a:latin typeface="Arial"/>
              <a:ea typeface="+mn-ea"/>
              <a:cs typeface="Arial"/>
            </a:endParaRPr>
          </a:p>
        </p:txBody>
      </p:sp>
      <p:pic>
        <p:nvPicPr>
          <p:cNvPr id="13" name="Picture 12">
            <a:extLst>
              <a:ext uri="{FF2B5EF4-FFF2-40B4-BE49-F238E27FC236}">
                <a16:creationId xmlns:a16="http://schemas.microsoft.com/office/drawing/2014/main" id="{D0058B5D-0EED-F437-C318-916A317977EF}"/>
              </a:ext>
            </a:extLst>
          </p:cNvPr>
          <p:cNvPicPr>
            <a:picLocks noChangeAspect="1"/>
          </p:cNvPicPr>
          <p:nvPr/>
        </p:nvPicPr>
        <p:blipFill>
          <a:blip r:embed="rId2"/>
          <a:stretch>
            <a:fillRect/>
          </a:stretch>
        </p:blipFill>
        <p:spPr>
          <a:xfrm>
            <a:off x="10084263" y="345639"/>
            <a:ext cx="1754226" cy="1559323"/>
          </a:xfrm>
          <a:prstGeom prst="rect">
            <a:avLst/>
          </a:prstGeom>
        </p:spPr>
      </p:pic>
      <p:sp>
        <p:nvSpPr>
          <p:cNvPr id="16" name="TextBox 15">
            <a:extLst>
              <a:ext uri="{FF2B5EF4-FFF2-40B4-BE49-F238E27FC236}">
                <a16:creationId xmlns:a16="http://schemas.microsoft.com/office/drawing/2014/main" id="{1BFF98EA-6074-E963-924E-485B49BC6907}"/>
              </a:ext>
            </a:extLst>
          </p:cNvPr>
          <p:cNvSpPr txBox="1"/>
          <p:nvPr/>
        </p:nvSpPr>
        <p:spPr>
          <a:xfrm>
            <a:off x="912582" y="2521125"/>
            <a:ext cx="11094437" cy="923330"/>
          </a:xfrm>
          <a:prstGeom prst="rect">
            <a:avLst/>
          </a:prstGeom>
          <a:noFill/>
        </p:spPr>
        <p:txBody>
          <a:bodyPr wrap="square">
            <a:spAutoFit/>
          </a:bodyPr>
          <a:lstStyle/>
          <a:p>
            <a:r>
              <a:rPr lang="en-US">
                <a:solidFill>
                  <a:schemeClr val="bg1"/>
                </a:solidFill>
              </a:rPr>
              <a:t>NURTURE targets atmospheric processes that cause extreme winter high‑impact weather, including tropopause polar vortices, dry air intrusions, turbulence, and jet‑stream interactions that set the stage for cold air outbreaks, windstorms, hazardous seas, snow and ice storms, sea ice breakup, and extreme </a:t>
            </a:r>
            <a:r>
              <a:rPr lang="en-US" err="1">
                <a:solidFill>
                  <a:schemeClr val="bg1"/>
                </a:solidFill>
              </a:rPr>
              <a:t>precip</a:t>
            </a:r>
            <a:endParaRPr lang="en-US">
              <a:solidFill>
                <a:schemeClr val="bg1"/>
              </a:solidFill>
            </a:endParaRPr>
          </a:p>
        </p:txBody>
      </p:sp>
      <p:pic>
        <p:nvPicPr>
          <p:cNvPr id="3" name="Picture 2">
            <a:extLst>
              <a:ext uri="{FF2B5EF4-FFF2-40B4-BE49-F238E27FC236}">
                <a16:creationId xmlns:a16="http://schemas.microsoft.com/office/drawing/2014/main" id="{592AE50E-E078-3500-4618-4619A714D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289" y="3601645"/>
            <a:ext cx="6490979" cy="3015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F8AA43-ABFD-3523-05E1-1EDBB9F32243}"/>
              </a:ext>
            </a:extLst>
          </p:cNvPr>
          <p:cNvSpPr txBox="1"/>
          <p:nvPr/>
        </p:nvSpPr>
        <p:spPr>
          <a:xfrm>
            <a:off x="8281852" y="4271413"/>
            <a:ext cx="3043645" cy="646331"/>
          </a:xfrm>
          <a:prstGeom prst="rect">
            <a:avLst/>
          </a:prstGeom>
          <a:solidFill>
            <a:schemeClr val="bg1"/>
          </a:solidFill>
        </p:spPr>
        <p:txBody>
          <a:bodyPr wrap="square" lIns="91440" tIns="45720" rIns="91440" bIns="45720" rtlCol="0" anchor="t">
            <a:spAutoFit/>
          </a:bodyPr>
          <a:lstStyle/>
          <a:p>
            <a:r>
              <a:rPr lang="en-US" b="1" dirty="0">
                <a:solidFill>
                  <a:schemeClr val="accent2"/>
                </a:solidFill>
                <a:hlinkClick r:id="rId4">
                  <a:extLst>
                    <a:ext uri="{A12FA001-AC4F-418D-AE19-62706E023703}">
                      <ahyp:hlinkClr xmlns:ahyp="http://schemas.microsoft.com/office/drawing/2018/hyperlinkcolor" val="tx"/>
                    </a:ext>
                  </a:extLst>
                </a:hlinkClick>
              </a:rPr>
              <a:t>The 777 is on its way to Langley right now</a:t>
            </a:r>
            <a:r>
              <a:rPr lang="en-US" b="1" dirty="0">
                <a:solidFill>
                  <a:schemeClr val="accent2"/>
                </a:solidFill>
              </a:rPr>
              <a:t>!</a:t>
            </a:r>
            <a:endParaRPr lang="en-US" b="1" dirty="0">
              <a:solidFill>
                <a:schemeClr val="bg1"/>
              </a:solidFill>
            </a:endParaRPr>
          </a:p>
        </p:txBody>
      </p:sp>
    </p:spTree>
    <p:extLst>
      <p:ext uri="{BB962C8B-B14F-4D97-AF65-F5344CB8AC3E}">
        <p14:creationId xmlns:p14="http://schemas.microsoft.com/office/powerpoint/2010/main" val="5819987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5CF57-56BA-DD4D-CF8D-B5B888445155}"/>
            </a:ext>
          </a:extLst>
        </p:cNvPr>
        <p:cNvGrpSpPr/>
        <p:nvPr/>
      </p:nvGrpSpPr>
      <p:grpSpPr>
        <a:xfrm>
          <a:off x="0" y="0"/>
          <a:ext cx="0" cy="0"/>
          <a:chOff x="0" y="0"/>
          <a:chExt cx="0" cy="0"/>
        </a:xfrm>
      </p:grpSpPr>
      <p:pic>
        <p:nvPicPr>
          <p:cNvPr id="15" name="Picture 14" descr="Text&#10;&#10;AI-generated content may be incorrect.">
            <a:extLst>
              <a:ext uri="{FF2B5EF4-FFF2-40B4-BE49-F238E27FC236}">
                <a16:creationId xmlns:a16="http://schemas.microsoft.com/office/drawing/2014/main" id="{C1EAEE1D-DB1A-1845-AECB-FF29F73C17DB}"/>
              </a:ext>
            </a:extLst>
          </p:cNvPr>
          <p:cNvPicPr>
            <a:picLocks noChangeAspect="1"/>
          </p:cNvPicPr>
          <p:nvPr/>
        </p:nvPicPr>
        <p:blipFill>
          <a:blip r:embed="rId3"/>
          <a:srcRect t="3344"/>
          <a:stretch>
            <a:fillRect/>
          </a:stretch>
        </p:blipFill>
        <p:spPr>
          <a:xfrm>
            <a:off x="6584684" y="895503"/>
            <a:ext cx="2813130" cy="3571158"/>
          </a:xfrm>
          <a:prstGeom prst="rect">
            <a:avLst/>
          </a:prstGeom>
          <a:effectLst>
            <a:outerShdw blurRad="50800" dist="38100" dir="2700000" algn="tl" rotWithShape="0">
              <a:prstClr val="black">
                <a:alpha val="40000"/>
              </a:prstClr>
            </a:outerShdw>
          </a:effectLst>
        </p:spPr>
      </p:pic>
      <p:sp>
        <p:nvSpPr>
          <p:cNvPr id="2" name="Text Placeholder 1">
            <a:extLst>
              <a:ext uri="{FF2B5EF4-FFF2-40B4-BE49-F238E27FC236}">
                <a16:creationId xmlns:a16="http://schemas.microsoft.com/office/drawing/2014/main" id="{E014B303-D433-49D2-1A6F-5C108BCFC250}"/>
              </a:ext>
            </a:extLst>
          </p:cNvPr>
          <p:cNvSpPr>
            <a:spLocks noGrp="1"/>
          </p:cNvSpPr>
          <p:nvPr>
            <p:ph type="body" sz="quarter" idx="12"/>
          </p:nvPr>
        </p:nvSpPr>
        <p:spPr/>
        <p:txBody>
          <a:bodyPr/>
          <a:lstStyle/>
          <a:p>
            <a:r>
              <a:rPr lang="en-US"/>
              <a:t>ROSES</a:t>
            </a:r>
          </a:p>
        </p:txBody>
      </p:sp>
      <p:sp>
        <p:nvSpPr>
          <p:cNvPr id="4" name="Text Placeholder 3">
            <a:extLst>
              <a:ext uri="{FF2B5EF4-FFF2-40B4-BE49-F238E27FC236}">
                <a16:creationId xmlns:a16="http://schemas.microsoft.com/office/drawing/2014/main" id="{9A7F29FF-0CD0-0BAE-8D7E-073B0B646195}"/>
              </a:ext>
            </a:extLst>
          </p:cNvPr>
          <p:cNvSpPr>
            <a:spLocks noGrp="1"/>
          </p:cNvSpPr>
          <p:nvPr>
            <p:ph type="body" sz="quarter" idx="26"/>
          </p:nvPr>
        </p:nvSpPr>
        <p:spPr>
          <a:xfrm>
            <a:off x="703420" y="166982"/>
            <a:ext cx="12145681" cy="331304"/>
          </a:xfrm>
        </p:spPr>
        <p:txBody>
          <a:bodyPr/>
          <a:lstStyle/>
          <a:p>
            <a:r>
              <a:rPr lang="en-US" sz="3600" b="1"/>
              <a:t>NASA Earth Science Research Results Portal</a:t>
            </a:r>
          </a:p>
        </p:txBody>
      </p:sp>
      <p:pic>
        <p:nvPicPr>
          <p:cNvPr id="8" name="Picture 7" descr="A group of people posing for a photo&#10;&#10;AI-generated content may be incorrect.">
            <a:extLst>
              <a:ext uri="{FF2B5EF4-FFF2-40B4-BE49-F238E27FC236}">
                <a16:creationId xmlns:a16="http://schemas.microsoft.com/office/drawing/2014/main" id="{9B0C5CE4-8FC1-4593-6EB6-A62DAFD88F6F}"/>
              </a:ext>
            </a:extLst>
          </p:cNvPr>
          <p:cNvPicPr>
            <a:picLocks noChangeAspect="1"/>
          </p:cNvPicPr>
          <p:nvPr/>
        </p:nvPicPr>
        <p:blipFill>
          <a:blip r:embed="rId4"/>
          <a:srcRect l="1278" r="1278" b="37500"/>
          <a:stretch>
            <a:fillRect/>
          </a:stretch>
        </p:blipFill>
        <p:spPr>
          <a:xfrm>
            <a:off x="938341" y="1518176"/>
            <a:ext cx="4573422" cy="2504181"/>
          </a:xfrm>
          <a:prstGeom prst="rect">
            <a:avLst/>
          </a:prstGeom>
          <a:ln>
            <a:noFill/>
          </a:ln>
          <a:effectLst>
            <a:outerShdw blurRad="50800" dist="38100" dir="2700000" algn="tl" rotWithShape="0">
              <a:prstClr val="black">
                <a:alpha val="40000"/>
              </a:prstClr>
            </a:outerShdw>
          </a:effectLst>
        </p:spPr>
      </p:pic>
      <p:pic>
        <p:nvPicPr>
          <p:cNvPr id="13" name="Picture 12" descr="Text&#10;&#10;AI-generated content may be incorrect.">
            <a:extLst>
              <a:ext uri="{FF2B5EF4-FFF2-40B4-BE49-F238E27FC236}">
                <a16:creationId xmlns:a16="http://schemas.microsoft.com/office/drawing/2014/main" id="{BE00929F-9CE6-E110-9D71-ADA13CC234B0}"/>
              </a:ext>
            </a:extLst>
          </p:cNvPr>
          <p:cNvPicPr>
            <a:picLocks noChangeAspect="1"/>
          </p:cNvPicPr>
          <p:nvPr/>
        </p:nvPicPr>
        <p:blipFill>
          <a:blip r:embed="rId5"/>
          <a:stretch>
            <a:fillRect/>
          </a:stretch>
        </p:blipFill>
        <p:spPr>
          <a:xfrm>
            <a:off x="938342" y="895954"/>
            <a:ext cx="4573422" cy="702648"/>
          </a:xfrm>
          <a:prstGeom prst="rect">
            <a:avLst/>
          </a:prstGeom>
          <a:effectLst>
            <a:outerShdw blurRad="50800" dist="38100" dir="2700000" algn="tl" rotWithShape="0">
              <a:prstClr val="black">
                <a:alpha val="40000"/>
              </a:prstClr>
            </a:outerShdw>
          </a:effectLst>
        </p:spPr>
      </p:pic>
      <p:pic>
        <p:nvPicPr>
          <p:cNvPr id="17" name="Picture 16" descr="Text&#10;&#10;AI-generated content may be incorrect.">
            <a:extLst>
              <a:ext uri="{FF2B5EF4-FFF2-40B4-BE49-F238E27FC236}">
                <a16:creationId xmlns:a16="http://schemas.microsoft.com/office/drawing/2014/main" id="{AABAE6C8-053D-4387-08A5-99CF8BAC98D0}"/>
              </a:ext>
            </a:extLst>
          </p:cNvPr>
          <p:cNvPicPr>
            <a:picLocks noChangeAspect="1"/>
          </p:cNvPicPr>
          <p:nvPr/>
        </p:nvPicPr>
        <p:blipFill>
          <a:blip r:embed="rId6"/>
          <a:stretch>
            <a:fillRect/>
          </a:stretch>
        </p:blipFill>
        <p:spPr>
          <a:xfrm>
            <a:off x="8499276" y="2136310"/>
            <a:ext cx="2997354" cy="3772094"/>
          </a:xfrm>
          <a:prstGeom prst="rect">
            <a:avLst/>
          </a:prstGeom>
          <a:effectLst>
            <a:outerShdw blurRad="50800" dist="38100" dir="2700000" algn="tl" rotWithShape="0">
              <a:prstClr val="black">
                <a:alpha val="40000"/>
              </a:prstClr>
            </a:outerShdw>
          </a:effectLst>
        </p:spPr>
      </p:pic>
      <p:pic>
        <p:nvPicPr>
          <p:cNvPr id="21" name="Picture 20" descr="A picture containing text, indoor, control panel&#10;&#10;AI-generated content may be incorrect.">
            <a:extLst>
              <a:ext uri="{FF2B5EF4-FFF2-40B4-BE49-F238E27FC236}">
                <a16:creationId xmlns:a16="http://schemas.microsoft.com/office/drawing/2014/main" id="{440035EB-8C21-6F3B-5E28-A3825BA088C4}"/>
              </a:ext>
            </a:extLst>
          </p:cNvPr>
          <p:cNvPicPr>
            <a:picLocks noChangeAspect="1"/>
          </p:cNvPicPr>
          <p:nvPr/>
        </p:nvPicPr>
        <p:blipFill>
          <a:blip r:embed="rId7"/>
          <a:stretch>
            <a:fillRect/>
          </a:stretch>
        </p:blipFill>
        <p:spPr>
          <a:xfrm>
            <a:off x="872622" y="4230638"/>
            <a:ext cx="4772355" cy="2494810"/>
          </a:xfrm>
          <a:prstGeom prst="rect">
            <a:avLst/>
          </a:prstGeom>
          <a:effectLst>
            <a:outerShdw blurRad="50800" dist="38100" dir="2700000" algn="tl" rotWithShape="0">
              <a:prstClr val="black">
                <a:alpha val="40000"/>
              </a:prstClr>
            </a:outerShdw>
          </a:effectLst>
        </p:spPr>
      </p:pic>
      <p:sp>
        <p:nvSpPr>
          <p:cNvPr id="23" name="TextBox 22">
            <a:extLst>
              <a:ext uri="{FF2B5EF4-FFF2-40B4-BE49-F238E27FC236}">
                <a16:creationId xmlns:a16="http://schemas.microsoft.com/office/drawing/2014/main" id="{CC12744C-FD69-17DF-6C4B-941BDA6D9A4F}"/>
              </a:ext>
            </a:extLst>
          </p:cNvPr>
          <p:cNvSpPr txBox="1"/>
          <p:nvPr/>
        </p:nvSpPr>
        <p:spPr>
          <a:xfrm>
            <a:off x="5660279" y="6229727"/>
            <a:ext cx="149603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panose="020B0604020202020204"/>
                <a:ea typeface="+mn-ea"/>
                <a:cs typeface="+mn-cs"/>
              </a:rPr>
              <a:t>Campaign Highlights</a:t>
            </a: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4" name="TextBox 23">
            <a:extLst>
              <a:ext uri="{FF2B5EF4-FFF2-40B4-BE49-F238E27FC236}">
                <a16:creationId xmlns:a16="http://schemas.microsoft.com/office/drawing/2014/main" id="{E36BEB8A-C455-7B1C-2B42-548126F96AF7}"/>
              </a:ext>
            </a:extLst>
          </p:cNvPr>
          <p:cNvSpPr txBox="1"/>
          <p:nvPr/>
        </p:nvSpPr>
        <p:spPr>
          <a:xfrm>
            <a:off x="9397814" y="1579632"/>
            <a:ext cx="2286635"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panose="020B0604020202020204"/>
                <a:ea typeface="+mn-ea"/>
                <a:cs typeface="+mn-cs"/>
              </a:rPr>
              <a:t>Research Results and Scientific Developments</a:t>
            </a:r>
          </a:p>
        </p:txBody>
      </p:sp>
      <p:sp>
        <p:nvSpPr>
          <p:cNvPr id="25" name="TextBox 24">
            <a:extLst>
              <a:ext uri="{FF2B5EF4-FFF2-40B4-BE49-F238E27FC236}">
                <a16:creationId xmlns:a16="http://schemas.microsoft.com/office/drawing/2014/main" id="{BF2DF6B0-9A3B-833D-4A5D-CEA72A634EF3}"/>
              </a:ext>
            </a:extLst>
          </p:cNvPr>
          <p:cNvSpPr txBox="1"/>
          <p:nvPr/>
        </p:nvSpPr>
        <p:spPr>
          <a:xfrm>
            <a:off x="5521370" y="3360598"/>
            <a:ext cx="1050613"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Arial" panose="020B0604020202020204"/>
                <a:ea typeface="+mn-ea"/>
                <a:cs typeface="+mn-cs"/>
              </a:rPr>
              <a:t>Meetings and Events</a:t>
            </a:r>
            <a:endParaRPr kumimoji="0" lang="en-US"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6" name="Picture 5" descr="Text&#10;&#10;AI-generated content may be incorrect.">
            <a:extLst>
              <a:ext uri="{FF2B5EF4-FFF2-40B4-BE49-F238E27FC236}">
                <a16:creationId xmlns:a16="http://schemas.microsoft.com/office/drawing/2014/main" id="{6E727451-C4BA-15BC-77D2-B5E8498680FC}"/>
              </a:ext>
            </a:extLst>
          </p:cNvPr>
          <p:cNvPicPr>
            <a:picLocks noChangeAspect="1"/>
          </p:cNvPicPr>
          <p:nvPr/>
        </p:nvPicPr>
        <p:blipFill>
          <a:blip r:embed="rId8"/>
          <a:stretch>
            <a:fillRect/>
          </a:stretch>
        </p:blipFill>
        <p:spPr>
          <a:xfrm>
            <a:off x="6959496" y="2942067"/>
            <a:ext cx="2813131" cy="3748951"/>
          </a:xfrm>
          <a:prstGeom prst="rect">
            <a:avLst/>
          </a:prstGeom>
          <a:effectLst>
            <a:outerShdw blurRad="50800" dist="38100" dir="2700000" algn="tl" rotWithShape="0">
              <a:prstClr val="black">
                <a:alpha val="40000"/>
              </a:prstClr>
            </a:outerShdw>
          </a:effectLst>
        </p:spPr>
      </p:pic>
      <p:pic>
        <p:nvPicPr>
          <p:cNvPr id="28" name="Picture 27">
            <a:extLst>
              <a:ext uri="{FF2B5EF4-FFF2-40B4-BE49-F238E27FC236}">
                <a16:creationId xmlns:a16="http://schemas.microsoft.com/office/drawing/2014/main" id="{22AD0264-C1C3-950C-A834-B7AF276FEEE6}"/>
              </a:ext>
            </a:extLst>
          </p:cNvPr>
          <p:cNvPicPr>
            <a:picLocks noChangeAspect="1"/>
          </p:cNvPicPr>
          <p:nvPr/>
        </p:nvPicPr>
        <p:blipFill>
          <a:blip r:embed="rId9"/>
          <a:stretch>
            <a:fillRect/>
          </a:stretch>
        </p:blipFill>
        <p:spPr>
          <a:xfrm>
            <a:off x="872622" y="4230638"/>
            <a:ext cx="4772355" cy="246909"/>
          </a:xfrm>
          <a:prstGeom prst="rect">
            <a:avLst/>
          </a:prstGeom>
          <a:effectLst>
            <a:outerShdw blurRad="50800" dist="38100" dir="2700000" algn="tl" rotWithShape="0">
              <a:prstClr val="black">
                <a:alpha val="40000"/>
              </a:prstClr>
            </a:outerShdw>
          </a:effectLst>
        </p:spPr>
      </p:pic>
      <p:pic>
        <p:nvPicPr>
          <p:cNvPr id="1028" name="Picture 4">
            <a:extLst>
              <a:ext uri="{FF2B5EF4-FFF2-40B4-BE49-F238E27FC236}">
                <a16:creationId xmlns:a16="http://schemas.microsoft.com/office/drawing/2014/main" id="{ED5C9657-EA04-A02C-AA97-BC531B86D5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595923" y="-35389"/>
            <a:ext cx="1615021" cy="1615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09328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20954F3-C1F8-AB53-8E5C-4CD175D24028}"/>
              </a:ext>
            </a:extLst>
          </p:cNvPr>
          <p:cNvSpPr>
            <a:spLocks noGrp="1"/>
          </p:cNvSpPr>
          <p:nvPr>
            <p:ph type="body" sz="quarter" idx="15"/>
          </p:nvPr>
        </p:nvSpPr>
        <p:spPr/>
        <p:txBody>
          <a:bodyPr/>
          <a:lstStyle/>
          <a:p>
            <a:r>
              <a:rPr lang="en-US"/>
              <a:t>Driving </a:t>
            </a:r>
          </a:p>
        </p:txBody>
      </p:sp>
      <p:sp>
        <p:nvSpPr>
          <p:cNvPr id="3" name="Text Placeholder 2">
            <a:extLst>
              <a:ext uri="{FF2B5EF4-FFF2-40B4-BE49-F238E27FC236}">
                <a16:creationId xmlns:a16="http://schemas.microsoft.com/office/drawing/2014/main" id="{68689C14-CB54-F606-5B35-1CAA00B755E2}"/>
              </a:ext>
            </a:extLst>
          </p:cNvPr>
          <p:cNvSpPr>
            <a:spLocks noGrp="1"/>
          </p:cNvSpPr>
          <p:nvPr>
            <p:ph type="body" sz="quarter" idx="16"/>
          </p:nvPr>
        </p:nvSpPr>
        <p:spPr>
          <a:xfrm>
            <a:off x="377685" y="5924502"/>
            <a:ext cx="5465175" cy="573157"/>
          </a:xfrm>
        </p:spPr>
        <p:txBody>
          <a:bodyPr/>
          <a:lstStyle/>
          <a:p>
            <a:r>
              <a:rPr lang="en-US"/>
              <a:t>Earth Science Data </a:t>
            </a:r>
          </a:p>
        </p:txBody>
      </p:sp>
    </p:spTree>
    <p:extLst>
      <p:ext uri="{BB962C8B-B14F-4D97-AF65-F5344CB8AC3E}">
        <p14:creationId xmlns:p14="http://schemas.microsoft.com/office/powerpoint/2010/main" val="3080711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F2346FA-D130-14A2-3645-844445ECDCBF}"/>
              </a:ext>
            </a:extLst>
          </p:cNvPr>
          <p:cNvSpPr>
            <a:spLocks noGrp="1"/>
          </p:cNvSpPr>
          <p:nvPr>
            <p:ph type="body" sz="quarter" idx="12"/>
          </p:nvPr>
        </p:nvSpPr>
        <p:spPr/>
        <p:txBody>
          <a:bodyPr/>
          <a:lstStyle/>
          <a:p>
            <a:r>
              <a:rPr lang="en-US"/>
              <a:t>Earth Science Data Systems</a:t>
            </a:r>
          </a:p>
          <a:p>
            <a:endParaRPr lang="en-US"/>
          </a:p>
        </p:txBody>
      </p:sp>
      <p:sp>
        <p:nvSpPr>
          <p:cNvPr id="3" name="Text Placeholder 2">
            <a:extLst>
              <a:ext uri="{FF2B5EF4-FFF2-40B4-BE49-F238E27FC236}">
                <a16:creationId xmlns:a16="http://schemas.microsoft.com/office/drawing/2014/main" id="{93F97D7E-6695-4703-017D-5E1DA9052A09}"/>
              </a:ext>
            </a:extLst>
          </p:cNvPr>
          <p:cNvSpPr>
            <a:spLocks noGrp="1"/>
          </p:cNvSpPr>
          <p:nvPr>
            <p:ph type="body" sz="quarter" idx="26"/>
          </p:nvPr>
        </p:nvSpPr>
        <p:spPr>
          <a:xfrm>
            <a:off x="801756" y="356464"/>
            <a:ext cx="4312685" cy="135505"/>
          </a:xfrm>
        </p:spPr>
        <p:txBody>
          <a:bodyPr/>
          <a:lstStyle/>
          <a:p>
            <a:r>
              <a:rPr lang="en-US" sz="2800" b="1"/>
              <a:t>Data Systems Strategy</a:t>
            </a:r>
          </a:p>
        </p:txBody>
      </p:sp>
      <p:sp>
        <p:nvSpPr>
          <p:cNvPr id="5" name="Text Placeholder 2">
            <a:extLst>
              <a:ext uri="{FF2B5EF4-FFF2-40B4-BE49-F238E27FC236}">
                <a16:creationId xmlns:a16="http://schemas.microsoft.com/office/drawing/2014/main" id="{4FA55EE5-3FAF-BB25-92B6-A3A609567F3E}"/>
              </a:ext>
            </a:extLst>
          </p:cNvPr>
          <p:cNvSpPr txBox="1">
            <a:spLocks/>
          </p:cNvSpPr>
          <p:nvPr/>
        </p:nvSpPr>
        <p:spPr>
          <a:xfrm>
            <a:off x="801756" y="1128370"/>
            <a:ext cx="5397717" cy="5605637"/>
          </a:xfrm>
          <a:prstGeom prst="rect">
            <a:avLst/>
          </a:prstGeom>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US" sz="1800" b="1">
                <a:cs typeface="Arial"/>
              </a:rPr>
              <a:t>Focus on Core Data Systems mission</a:t>
            </a:r>
          </a:p>
          <a:p>
            <a:pPr marL="1028700" lvl="1" indent="-342900"/>
            <a:r>
              <a:rPr lang="en-US" sz="1800">
                <a:cs typeface="Arial"/>
              </a:rPr>
              <a:t>Quality and Efficiency</a:t>
            </a:r>
          </a:p>
          <a:p>
            <a:pPr marL="1028700" lvl="1" indent="-342900"/>
            <a:r>
              <a:rPr lang="en-US" sz="1800">
                <a:cs typeface="Arial"/>
              </a:rPr>
              <a:t>Technological Evolution </a:t>
            </a:r>
          </a:p>
          <a:p>
            <a:pPr marL="1028700" lvl="1" indent="-342900"/>
            <a:r>
              <a:rPr lang="en-US" sz="1800">
                <a:cs typeface="Arial"/>
              </a:rPr>
              <a:t>Community Support and Open Science</a:t>
            </a:r>
          </a:p>
          <a:p>
            <a:pPr marL="342900" indent="-342900"/>
            <a:r>
              <a:rPr lang="en-US" sz="1800" b="1">
                <a:cs typeface="Arial"/>
              </a:rPr>
              <a:t>Emphasis on</a:t>
            </a:r>
            <a:r>
              <a:rPr lang="en-US" sz="1800">
                <a:cs typeface="Arial"/>
              </a:rPr>
              <a:t>: </a:t>
            </a:r>
          </a:p>
          <a:p>
            <a:pPr marL="1028700" lvl="1" indent="-342900">
              <a:buFont typeface="Arial"/>
              <a:buChar char="•"/>
            </a:pPr>
            <a:r>
              <a:rPr lang="en-US" sz="1800">
                <a:cs typeface="Arial"/>
              </a:rPr>
              <a:t>Ground-breaking science products</a:t>
            </a:r>
          </a:p>
          <a:p>
            <a:pPr marL="1028700" lvl="1" indent="-342900">
              <a:buFont typeface="Arial"/>
              <a:buChar char="•"/>
            </a:pPr>
            <a:r>
              <a:rPr lang="en-US" sz="1800">
                <a:cs typeface="Arial"/>
              </a:rPr>
              <a:t>Foundational data products used by many different parts of the enterprise from research and modeling to applications</a:t>
            </a:r>
          </a:p>
          <a:p>
            <a:pPr marL="1028700" lvl="1" indent="-342900">
              <a:buFont typeface="Arial"/>
              <a:buChar char="•"/>
            </a:pPr>
            <a:r>
              <a:rPr lang="en-US" sz="1800">
                <a:cs typeface="Arial"/>
              </a:rPr>
              <a:t>Near Real Time (NRT) products</a:t>
            </a:r>
          </a:p>
          <a:p>
            <a:pPr marL="342900" indent="-342900"/>
            <a:r>
              <a:rPr lang="en-US" sz="1800">
                <a:cs typeface="Arial"/>
              </a:rPr>
              <a:t>Consolidation of DAACs from 11 independent locations to thematic science enabling teams </a:t>
            </a:r>
          </a:p>
          <a:p>
            <a:pPr marL="342900" indent="-342900"/>
            <a:r>
              <a:rPr lang="en-US" sz="1800">
                <a:cs typeface="Arial"/>
              </a:rPr>
              <a:t>Structure data systems to support AI/ML and processing innovation</a:t>
            </a:r>
          </a:p>
          <a:p>
            <a:pPr marL="342900" indent="-342900"/>
            <a:r>
              <a:rPr lang="en-US" sz="1800"/>
              <a:t>Coordination with other agencies to sustain and enhance data discovery and utility</a:t>
            </a:r>
          </a:p>
          <a:p>
            <a:pPr marL="342900" indent="-342900"/>
            <a:endParaRPr lang="en-US" sz="1800">
              <a:cs typeface="Arial"/>
            </a:endParaRPr>
          </a:p>
        </p:txBody>
      </p:sp>
      <p:pic>
        <p:nvPicPr>
          <p:cNvPr id="6" name="Picture 2" descr="Diagram&#10;&#10;AI-generated content may be incorrect.">
            <a:extLst>
              <a:ext uri="{FF2B5EF4-FFF2-40B4-BE49-F238E27FC236}">
                <a16:creationId xmlns:a16="http://schemas.microsoft.com/office/drawing/2014/main" id="{4E6B67D9-31D5-CF7C-8E35-B42B1D59E3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7202" y="739026"/>
            <a:ext cx="5390164" cy="5390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3517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D7683-DAB9-567D-48E8-868ED1B80036}"/>
            </a:ext>
          </a:extLst>
        </p:cNvPr>
        <p:cNvGrpSpPr/>
        <p:nvPr/>
      </p:nvGrpSpPr>
      <p:grpSpPr>
        <a:xfrm>
          <a:off x="0" y="0"/>
          <a:ext cx="0" cy="0"/>
          <a:chOff x="0" y="0"/>
          <a:chExt cx="0" cy="0"/>
        </a:xfrm>
      </p:grpSpPr>
      <p:sp>
        <p:nvSpPr>
          <p:cNvPr id="101" name="Rectangle 100">
            <a:extLst>
              <a:ext uri="{FF2B5EF4-FFF2-40B4-BE49-F238E27FC236}">
                <a16:creationId xmlns:a16="http://schemas.microsoft.com/office/drawing/2014/main" id="{58AB62B5-0169-E75D-C705-5C6A885C5CE0}"/>
              </a:ext>
            </a:extLst>
          </p:cNvPr>
          <p:cNvSpPr>
            <a:spLocks/>
          </p:cNvSpPr>
          <p:nvPr/>
        </p:nvSpPr>
        <p:spPr>
          <a:xfrm>
            <a:off x="2913905" y="1600664"/>
            <a:ext cx="6299200" cy="2839562"/>
          </a:xfrm>
          <a:prstGeom prst="rect">
            <a:avLst/>
          </a:prstGeom>
          <a:gradFill flip="none" rotWithShape="1">
            <a:gsLst>
              <a:gs pos="0">
                <a:schemeClr val="bg1">
                  <a:alpha val="0"/>
                </a:schemeClr>
              </a:gs>
              <a:gs pos="29000">
                <a:schemeClr val="bg1">
                  <a:alpha val="40000"/>
                  <a:lumMod val="74000"/>
                </a:schemeClr>
              </a:gs>
              <a:gs pos="77000">
                <a:schemeClr val="bg1">
                  <a:alpha val="40000"/>
                  <a:lumMod val="56411"/>
                </a:schemeClr>
              </a:gs>
              <a:gs pos="100000">
                <a:schemeClr val="bg1">
                  <a:lumMod val="30000"/>
                  <a:lumOff val="70000"/>
                  <a:alpha val="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Text Placeholder 97">
            <a:extLst>
              <a:ext uri="{FF2B5EF4-FFF2-40B4-BE49-F238E27FC236}">
                <a16:creationId xmlns:a16="http://schemas.microsoft.com/office/drawing/2014/main" id="{D22BFBDC-6771-D916-1224-A21B7D216ECA}"/>
              </a:ext>
            </a:extLst>
          </p:cNvPr>
          <p:cNvSpPr>
            <a:spLocks noGrp="1"/>
          </p:cNvSpPr>
          <p:nvPr>
            <p:ph type="body" sz="quarter" idx="12"/>
          </p:nvPr>
        </p:nvSpPr>
        <p:spPr/>
        <p:txBody>
          <a:bodyPr/>
          <a:lstStyle/>
          <a:p>
            <a:r>
              <a:rPr lang="en-US"/>
              <a:t>Earth Science Data Systems</a:t>
            </a:r>
          </a:p>
          <a:p>
            <a:endParaRPr lang="en-US"/>
          </a:p>
        </p:txBody>
      </p:sp>
      <p:sp>
        <p:nvSpPr>
          <p:cNvPr id="99" name="Text Placeholder 98">
            <a:extLst>
              <a:ext uri="{FF2B5EF4-FFF2-40B4-BE49-F238E27FC236}">
                <a16:creationId xmlns:a16="http://schemas.microsoft.com/office/drawing/2014/main" id="{DB082A19-6C3A-0C49-CDB2-CDFD81012190}"/>
              </a:ext>
            </a:extLst>
          </p:cNvPr>
          <p:cNvSpPr>
            <a:spLocks noGrp="1"/>
          </p:cNvSpPr>
          <p:nvPr>
            <p:ph type="body" sz="quarter" idx="26"/>
          </p:nvPr>
        </p:nvSpPr>
        <p:spPr>
          <a:xfrm>
            <a:off x="801756" y="346642"/>
            <a:ext cx="3657355" cy="331304"/>
          </a:xfrm>
        </p:spPr>
        <p:txBody>
          <a:bodyPr/>
          <a:lstStyle/>
          <a:p>
            <a:r>
              <a:rPr lang="en-US"/>
              <a:t>Evolving Earth Science</a:t>
            </a:r>
          </a:p>
          <a:p>
            <a:endParaRPr lang="en-US"/>
          </a:p>
        </p:txBody>
      </p:sp>
      <p:sp>
        <p:nvSpPr>
          <p:cNvPr id="100" name="Text Placeholder 99">
            <a:extLst>
              <a:ext uri="{FF2B5EF4-FFF2-40B4-BE49-F238E27FC236}">
                <a16:creationId xmlns:a16="http://schemas.microsoft.com/office/drawing/2014/main" id="{A4403F86-96D2-F04F-19C1-43D5B0968BAB}"/>
              </a:ext>
            </a:extLst>
          </p:cNvPr>
          <p:cNvSpPr>
            <a:spLocks noGrp="1"/>
          </p:cNvSpPr>
          <p:nvPr>
            <p:ph type="body" sz="quarter" idx="27"/>
          </p:nvPr>
        </p:nvSpPr>
        <p:spPr/>
        <p:txBody>
          <a:bodyPr/>
          <a:lstStyle/>
          <a:p>
            <a:r>
              <a:rPr lang="en-US"/>
              <a:t>User Support</a:t>
            </a:r>
          </a:p>
          <a:p>
            <a:endParaRPr lang="en-US"/>
          </a:p>
        </p:txBody>
      </p:sp>
      <p:grpSp>
        <p:nvGrpSpPr>
          <p:cNvPr id="13" name="Group 12">
            <a:extLst>
              <a:ext uri="{FF2B5EF4-FFF2-40B4-BE49-F238E27FC236}">
                <a16:creationId xmlns:a16="http://schemas.microsoft.com/office/drawing/2014/main" id="{74BFBD05-4252-B624-A1BE-9D8CCC6D922D}"/>
              </a:ext>
            </a:extLst>
          </p:cNvPr>
          <p:cNvGrpSpPr/>
          <p:nvPr/>
        </p:nvGrpSpPr>
        <p:grpSpPr>
          <a:xfrm>
            <a:off x="754236" y="2318784"/>
            <a:ext cx="4822640" cy="647309"/>
            <a:chOff x="754236" y="2380569"/>
            <a:chExt cx="4822640" cy="647309"/>
          </a:xfrm>
        </p:grpSpPr>
        <p:sp>
          <p:nvSpPr>
            <p:cNvPr id="1049" name="Google Shape;131;p11">
              <a:extLst>
                <a:ext uri="{FF2B5EF4-FFF2-40B4-BE49-F238E27FC236}">
                  <a16:creationId xmlns:a16="http://schemas.microsoft.com/office/drawing/2014/main" id="{26FB0F15-81C4-A05C-D0BB-6CDD4542DC74}"/>
                </a:ext>
              </a:extLst>
            </p:cNvPr>
            <p:cNvSpPr/>
            <p:nvPr/>
          </p:nvSpPr>
          <p:spPr>
            <a:xfrm>
              <a:off x="2229811" y="2396942"/>
              <a:ext cx="1435608" cy="625587"/>
            </a:xfrm>
            <a:prstGeom prst="roundRect">
              <a:avLst>
                <a:gd name="adj" fmla="val 16667"/>
              </a:avLst>
            </a:prstGeom>
            <a:solidFill>
              <a:schemeClr val="bg1"/>
            </a:solid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ASF DAAC</a:t>
              </a: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SAR products, sea ice, polar processes</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54" name="Google Shape;137;p11">
              <a:extLst>
                <a:ext uri="{FF2B5EF4-FFF2-40B4-BE49-F238E27FC236}">
                  <a16:creationId xmlns:a16="http://schemas.microsoft.com/office/drawing/2014/main" id="{008D34AD-CF4D-82AC-42C0-6812018E815F}"/>
                </a:ext>
              </a:extLst>
            </p:cNvPr>
            <p:cNvSpPr/>
            <p:nvPr/>
          </p:nvSpPr>
          <p:spPr>
            <a:xfrm>
              <a:off x="754236" y="2380569"/>
              <a:ext cx="1435608" cy="634607"/>
            </a:xfrm>
            <a:prstGeom prst="roundRect">
              <a:avLst>
                <a:gd name="adj" fmla="val 16667"/>
              </a:avLst>
            </a:prstGeom>
            <a:solidFill>
              <a:schemeClr val="bg1"/>
            </a:solid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a:ln>
                    <a:noFill/>
                  </a:ln>
                  <a:solidFill>
                    <a:srgbClr val="323232"/>
                  </a:solidFill>
                  <a:effectLst/>
                  <a:uLnTx/>
                  <a:uFillTx/>
                  <a:latin typeface="Arial" panose="020B0604020202020204"/>
                  <a:ea typeface="Arial"/>
                  <a:cs typeface="Arial"/>
                  <a:sym typeface="Arial"/>
                </a:rPr>
                <a:t>NSIDC DAAC</a:t>
              </a: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a:t>
              </a:r>
              <a:b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Cryosphere, polar processes</a:t>
              </a:r>
              <a:endParaRPr kumimoji="0" lang="en-US"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61" name="Google Shape;146;p11">
              <a:extLst>
                <a:ext uri="{FF2B5EF4-FFF2-40B4-BE49-F238E27FC236}">
                  <a16:creationId xmlns:a16="http://schemas.microsoft.com/office/drawing/2014/main" id="{022FDC0D-D682-34C2-7480-C196D8A91C3E}"/>
                </a:ext>
              </a:extLst>
            </p:cNvPr>
            <p:cNvSpPr/>
            <p:nvPr/>
          </p:nvSpPr>
          <p:spPr>
            <a:xfrm>
              <a:off x="3714649" y="2396942"/>
              <a:ext cx="1862227" cy="630936"/>
            </a:xfrm>
            <a:prstGeom prst="roundRect">
              <a:avLst>
                <a:gd name="adj" fmla="val 16667"/>
              </a:avLst>
            </a:prstGeom>
            <a:solidFill>
              <a:schemeClr val="bg1"/>
            </a:solid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ORNL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Biogeochemical dynamics, EOS land validation</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grpSp>
      <p:grpSp>
        <p:nvGrpSpPr>
          <p:cNvPr id="14" name="Group 13">
            <a:extLst>
              <a:ext uri="{FF2B5EF4-FFF2-40B4-BE49-F238E27FC236}">
                <a16:creationId xmlns:a16="http://schemas.microsoft.com/office/drawing/2014/main" id="{F5894FDA-95D4-F445-8C9F-CDB4F89AF7AC}"/>
              </a:ext>
            </a:extLst>
          </p:cNvPr>
          <p:cNvGrpSpPr/>
          <p:nvPr/>
        </p:nvGrpSpPr>
        <p:grpSpPr>
          <a:xfrm>
            <a:off x="754236" y="1638472"/>
            <a:ext cx="2911183" cy="634606"/>
            <a:chOff x="754236" y="1700257"/>
            <a:chExt cx="2911183" cy="634606"/>
          </a:xfrm>
        </p:grpSpPr>
        <p:sp>
          <p:nvSpPr>
            <p:cNvPr id="1052" name="Google Shape;134;p11">
              <a:extLst>
                <a:ext uri="{FF2B5EF4-FFF2-40B4-BE49-F238E27FC236}">
                  <a16:creationId xmlns:a16="http://schemas.microsoft.com/office/drawing/2014/main" id="{586B2712-7133-5A02-BBCE-457430FB7639}"/>
                </a:ext>
              </a:extLst>
            </p:cNvPr>
            <p:cNvSpPr/>
            <p:nvPr/>
          </p:nvSpPr>
          <p:spPr>
            <a:xfrm>
              <a:off x="754236" y="1700257"/>
              <a:ext cx="1434737" cy="634606"/>
            </a:xfrm>
            <a:prstGeom prst="roundRect">
              <a:avLst>
                <a:gd name="adj" fmla="val 16667"/>
              </a:avLst>
            </a:prstGeom>
            <a:solidFill>
              <a:schemeClr val="bg1"/>
            </a:solid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a:ln>
                    <a:noFill/>
                  </a:ln>
                  <a:solidFill>
                    <a:srgbClr val="323232"/>
                  </a:solidFill>
                  <a:effectLst/>
                  <a:uLnTx/>
                  <a:uFillTx/>
                  <a:latin typeface="Arial" panose="020B0604020202020204"/>
                  <a:ea typeface="Arial"/>
                  <a:cs typeface="Arial"/>
                  <a:sym typeface="Arial"/>
                </a:rPr>
                <a:t>PO.DAAC</a:t>
              </a: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a:t>
              </a:r>
              <a:b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Ocean circulation</a:t>
              </a:r>
              <a:b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Air-sea interactions</a:t>
              </a:r>
              <a:endParaRPr kumimoji="0" lang="en-US"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67" name="Google Shape;153;p11">
              <a:extLst>
                <a:ext uri="{FF2B5EF4-FFF2-40B4-BE49-F238E27FC236}">
                  <a16:creationId xmlns:a16="http://schemas.microsoft.com/office/drawing/2014/main" id="{60E2A29A-7AB0-50C3-9987-DD90E476FF2C}"/>
                </a:ext>
              </a:extLst>
            </p:cNvPr>
            <p:cNvSpPr/>
            <p:nvPr/>
          </p:nvSpPr>
          <p:spPr>
            <a:xfrm>
              <a:off x="2229811" y="1700257"/>
              <a:ext cx="1435608" cy="629864"/>
            </a:xfrm>
            <a:prstGeom prst="roundRect">
              <a:avLst>
                <a:gd name="adj" fmla="val 16667"/>
              </a:avLst>
            </a:prstGeom>
            <a:solidFill>
              <a:schemeClr val="bg1"/>
            </a:solid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0" cap="none" spc="0" normalizeH="0" baseline="0" noProof="0">
                  <a:ln>
                    <a:noFill/>
                  </a:ln>
                  <a:solidFill>
                    <a:srgbClr val="323232"/>
                  </a:solidFill>
                  <a:effectLst/>
                  <a:uLnTx/>
                  <a:uFillTx/>
                  <a:latin typeface="Arial" panose="020B0604020202020204"/>
                  <a:ea typeface="Arial"/>
                  <a:cs typeface="Arial"/>
                  <a:sym typeface="Arial"/>
                </a:rPr>
                <a:t>OB.DAAC</a:t>
              </a: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a:t>
              </a:r>
              <a:b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US" sz="1000" b="0" i="0" u="none" strike="noStrike" kern="0" cap="none" spc="0" normalizeH="0" baseline="0" noProof="0">
                  <a:ln>
                    <a:noFill/>
                  </a:ln>
                  <a:solidFill>
                    <a:srgbClr val="323232"/>
                  </a:solidFill>
                  <a:effectLst/>
                  <a:uLnTx/>
                  <a:uFillTx/>
                  <a:latin typeface="Arial" panose="020B0604020202020204"/>
                  <a:ea typeface="Arial"/>
                  <a:cs typeface="Arial"/>
                  <a:sym typeface="Arial"/>
                </a:rPr>
                <a:t>Ocean biology biogeochemistry </a:t>
              </a:r>
              <a:endParaRPr kumimoji="0" lang="en-US"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grpSp>
      <p:sp>
        <p:nvSpPr>
          <p:cNvPr id="5" name="Right Arrow 4">
            <a:extLst>
              <a:ext uri="{FF2B5EF4-FFF2-40B4-BE49-F238E27FC236}">
                <a16:creationId xmlns:a16="http://schemas.microsoft.com/office/drawing/2014/main" id="{5FD58023-917F-7303-EA97-DD4A5A42FA3D}"/>
              </a:ext>
            </a:extLst>
          </p:cNvPr>
          <p:cNvSpPr/>
          <p:nvPr/>
        </p:nvSpPr>
        <p:spPr>
          <a:xfrm>
            <a:off x="5640524" y="1590512"/>
            <a:ext cx="2576508" cy="2861906"/>
          </a:xfrm>
          <a:prstGeom prst="rightArrow">
            <a:avLst/>
          </a:prstGeom>
          <a:gradFill>
            <a:gsLst>
              <a:gs pos="100000">
                <a:schemeClr val="accent2">
                  <a:lumMod val="20000"/>
                  <a:lumOff val="80000"/>
                  <a:alpha val="0"/>
                </a:schemeClr>
              </a:gs>
              <a:gs pos="23000">
                <a:schemeClr val="accent2">
                  <a:lumMod val="20000"/>
                  <a:lumOff val="8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0052719-8920-1937-5877-F66302B294F5}"/>
              </a:ext>
            </a:extLst>
          </p:cNvPr>
          <p:cNvGrpSpPr/>
          <p:nvPr/>
        </p:nvGrpSpPr>
        <p:grpSpPr>
          <a:xfrm>
            <a:off x="742354" y="3721271"/>
            <a:ext cx="4834522" cy="648918"/>
            <a:chOff x="754236" y="3032928"/>
            <a:chExt cx="4834522" cy="648918"/>
          </a:xfrm>
          <a:solidFill>
            <a:schemeClr val="bg1"/>
          </a:solidFill>
        </p:grpSpPr>
        <p:sp>
          <p:nvSpPr>
            <p:cNvPr id="1056" name="Google Shape;140;p11">
              <a:extLst>
                <a:ext uri="{FF2B5EF4-FFF2-40B4-BE49-F238E27FC236}">
                  <a16:creationId xmlns:a16="http://schemas.microsoft.com/office/drawing/2014/main" id="{54315265-8A10-7213-1184-DE249D785B21}"/>
                </a:ext>
              </a:extLst>
            </p:cNvPr>
            <p:cNvSpPr/>
            <p:nvPr/>
          </p:nvSpPr>
          <p:spPr>
            <a:xfrm>
              <a:off x="3726531" y="3050910"/>
              <a:ext cx="1862227" cy="630936"/>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LP DAAC</a:t>
              </a: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Land processes and features</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59" name="Google Shape;143;p11">
              <a:extLst>
                <a:ext uri="{FF2B5EF4-FFF2-40B4-BE49-F238E27FC236}">
                  <a16:creationId xmlns:a16="http://schemas.microsoft.com/office/drawing/2014/main" id="{1A20C2FB-F0B3-1EEA-237B-47DA20A5253C}"/>
                </a:ext>
              </a:extLst>
            </p:cNvPr>
            <p:cNvSpPr/>
            <p:nvPr/>
          </p:nvSpPr>
          <p:spPr>
            <a:xfrm>
              <a:off x="754236" y="3032928"/>
              <a:ext cx="1435608" cy="630936"/>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GHRC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Hydrological cycle and severe weather</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68" name="Google Shape;155;p11">
              <a:extLst>
                <a:ext uri="{FF2B5EF4-FFF2-40B4-BE49-F238E27FC236}">
                  <a16:creationId xmlns:a16="http://schemas.microsoft.com/office/drawing/2014/main" id="{32E48AA3-A5E8-552F-5775-61F02186E522}"/>
                </a:ext>
              </a:extLst>
            </p:cNvPr>
            <p:cNvSpPr/>
            <p:nvPr/>
          </p:nvSpPr>
          <p:spPr>
            <a:xfrm>
              <a:off x="2241693" y="3034939"/>
              <a:ext cx="1435608" cy="630936"/>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CDDIS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Crustal dynamics, solid earth</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grpSp>
      <p:grpSp>
        <p:nvGrpSpPr>
          <p:cNvPr id="11" name="Group 10">
            <a:extLst>
              <a:ext uri="{FF2B5EF4-FFF2-40B4-BE49-F238E27FC236}">
                <a16:creationId xmlns:a16="http://schemas.microsoft.com/office/drawing/2014/main" id="{36837099-9C43-07D0-40EF-B04E3F2B45E0}"/>
              </a:ext>
            </a:extLst>
          </p:cNvPr>
          <p:cNvGrpSpPr/>
          <p:nvPr/>
        </p:nvGrpSpPr>
        <p:grpSpPr>
          <a:xfrm>
            <a:off x="736285" y="3012716"/>
            <a:ext cx="4840591" cy="658280"/>
            <a:chOff x="721082" y="3793580"/>
            <a:chExt cx="4840591" cy="658280"/>
          </a:xfrm>
          <a:solidFill>
            <a:schemeClr val="bg1"/>
          </a:solidFill>
        </p:grpSpPr>
        <p:sp>
          <p:nvSpPr>
            <p:cNvPr id="1064" name="Google Shape;149;p11">
              <a:extLst>
                <a:ext uri="{FF2B5EF4-FFF2-40B4-BE49-F238E27FC236}">
                  <a16:creationId xmlns:a16="http://schemas.microsoft.com/office/drawing/2014/main" id="{E950E2E4-30DC-7F4A-405D-9DBDE9B89FF7}"/>
                </a:ext>
              </a:extLst>
            </p:cNvPr>
            <p:cNvSpPr/>
            <p:nvPr/>
          </p:nvSpPr>
          <p:spPr>
            <a:xfrm>
              <a:off x="2225924" y="3808429"/>
              <a:ext cx="1435608" cy="630936"/>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ASDC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Radiation budget, clouds, aerosols, </a:t>
              </a:r>
              <a:r>
                <a:rPr kumimoji="0" lang="en" sz="1000" b="0" i="0" u="none" strike="noStrike" kern="0" cap="none" spc="0" normalizeH="0" baseline="0" noProof="0" err="1">
                  <a:ln>
                    <a:noFill/>
                  </a:ln>
                  <a:solidFill>
                    <a:srgbClr val="323232"/>
                  </a:solidFill>
                  <a:effectLst/>
                  <a:uLnTx/>
                  <a:uFillTx/>
                  <a:latin typeface="Arial" panose="020B0604020202020204"/>
                  <a:ea typeface="Arial"/>
                  <a:cs typeface="Arial"/>
                  <a:sym typeface="Arial"/>
                </a:rPr>
                <a:t>tropo</a:t>
              </a: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 composition</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66" name="Google Shape;152;p11">
              <a:extLst>
                <a:ext uri="{FF2B5EF4-FFF2-40B4-BE49-F238E27FC236}">
                  <a16:creationId xmlns:a16="http://schemas.microsoft.com/office/drawing/2014/main" id="{9FB6E555-2618-3D77-AFF9-D641AFAF6CAE}"/>
                </a:ext>
              </a:extLst>
            </p:cNvPr>
            <p:cNvSpPr/>
            <p:nvPr/>
          </p:nvSpPr>
          <p:spPr>
            <a:xfrm>
              <a:off x="721082" y="3802727"/>
              <a:ext cx="1434737" cy="630936"/>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LAADS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Atmosphere</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sp>
          <p:nvSpPr>
            <p:cNvPr id="1069" name="Google Shape;156;p11">
              <a:extLst>
                <a:ext uri="{FF2B5EF4-FFF2-40B4-BE49-F238E27FC236}">
                  <a16:creationId xmlns:a16="http://schemas.microsoft.com/office/drawing/2014/main" id="{466F5808-167C-4D50-BE5E-4683C716FB2D}"/>
                </a:ext>
              </a:extLst>
            </p:cNvPr>
            <p:cNvSpPr/>
            <p:nvPr/>
          </p:nvSpPr>
          <p:spPr>
            <a:xfrm>
              <a:off x="3699445" y="3793580"/>
              <a:ext cx="1862228" cy="658280"/>
            </a:xfrm>
            <a:prstGeom prst="roundRect">
              <a:avLst>
                <a:gd name="adj" fmla="val 16667"/>
              </a:avLst>
            </a:prstGeom>
            <a:grpFill/>
            <a:ln w="19050" cap="flat" cmpd="sng">
              <a:solidFill>
                <a:srgbClr val="595959"/>
              </a:solidFill>
              <a:prstDash val="solid"/>
              <a:round/>
              <a:headEnd type="none" w="sm" len="sm"/>
              <a:tailEnd type="none" w="sm" len="sm"/>
            </a:ln>
          </p:spPr>
          <p:txBody>
            <a:bodyPr spcFirstLastPara="1" wrap="square" lIns="91433" tIns="91433" rIns="91433" bIns="914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000" b="1" i="0" u="none" strike="noStrike" kern="0" cap="none" spc="0" normalizeH="0" baseline="0" noProof="0">
                  <a:ln>
                    <a:noFill/>
                  </a:ln>
                  <a:solidFill>
                    <a:srgbClr val="323232"/>
                  </a:solidFill>
                  <a:effectLst/>
                  <a:uLnTx/>
                  <a:uFillTx/>
                  <a:latin typeface="Arial" panose="020B0604020202020204"/>
                  <a:ea typeface="Arial"/>
                  <a:cs typeface="Arial"/>
                  <a:sym typeface="Arial"/>
                </a:rPr>
                <a:t>GES DISC DAAC</a:t>
              </a:r>
              <a:b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br>
              <a:r>
                <a:rPr kumimoji="0" lang="en" sz="1000" b="0" i="0" u="none" strike="noStrike" kern="0" cap="none" spc="0" normalizeH="0" baseline="0" noProof="0">
                  <a:ln>
                    <a:noFill/>
                  </a:ln>
                  <a:solidFill>
                    <a:srgbClr val="323232"/>
                  </a:solidFill>
                  <a:effectLst/>
                  <a:uLnTx/>
                  <a:uFillTx/>
                  <a:latin typeface="Arial" panose="020B0604020202020204"/>
                  <a:ea typeface="Arial"/>
                  <a:cs typeface="Arial"/>
                  <a:sym typeface="Arial"/>
                </a:rPr>
                <a:t>Atmos composition and dynamics, global modeling, hydrology, radiance</a:t>
              </a:r>
              <a:endParaRPr kumimoji="0" sz="1000" b="0" i="0" u="none" strike="noStrike" kern="0" cap="none" spc="0" normalizeH="0" baseline="0" noProof="0">
                <a:ln>
                  <a:noFill/>
                </a:ln>
                <a:solidFill>
                  <a:srgbClr val="323232"/>
                </a:solidFill>
                <a:effectLst/>
                <a:uLnTx/>
                <a:uFillTx/>
                <a:latin typeface="Calibri" panose="020F0502020204030204"/>
                <a:ea typeface="+mn-ea"/>
                <a:cs typeface="+mn-cs"/>
              </a:endParaRPr>
            </a:p>
          </p:txBody>
        </p:sp>
      </p:grpSp>
      <p:sp>
        <p:nvSpPr>
          <p:cNvPr id="1088" name="Google Shape;74;p11">
            <a:extLst>
              <a:ext uri="{FF2B5EF4-FFF2-40B4-BE49-F238E27FC236}">
                <a16:creationId xmlns:a16="http://schemas.microsoft.com/office/drawing/2014/main" id="{CCA68A56-5CB4-9D5A-38EB-5E5E86749373}"/>
              </a:ext>
            </a:extLst>
          </p:cNvPr>
          <p:cNvSpPr txBox="1">
            <a:spLocks/>
          </p:cNvSpPr>
          <p:nvPr/>
        </p:nvSpPr>
        <p:spPr>
          <a:xfrm>
            <a:off x="1785286" y="4652885"/>
            <a:ext cx="4061258" cy="1691640"/>
          </a:xfrm>
          <a:prstGeom prst="rect">
            <a:avLst/>
          </a:prstGeom>
          <a:noFill/>
          <a:ln>
            <a:noFill/>
          </a:ln>
        </p:spPr>
        <p:txBody>
          <a:bodyPr spcFirstLastPara="1" vert="horz" wrap="square" lIns="91433" tIns="45700" rIns="91433" bIns="45700" rtlCol="0" anchor="ctr" anchorCtr="0">
            <a:spAutoFit/>
          </a:bodyPr>
          <a:lstStyle>
            <a:lvl1pPr algn="l" defTabSz="914400" rtl="0" eaLnBrk="1" latinLnBrk="0" hangingPunct="1">
              <a:lnSpc>
                <a:spcPct val="90000"/>
              </a:lnSpc>
              <a:spcBef>
                <a:spcPct val="0"/>
              </a:spcBef>
              <a:buNone/>
              <a:defRPr sz="4400" b="0" i="0" kern="1200" baseline="0">
                <a:solidFill>
                  <a:schemeClr val="bg1"/>
                </a:solidFill>
                <a:latin typeface="Arial" panose="020B0604020202020204" pitchFamily="34" charset="0"/>
                <a:ea typeface="Open Sans" panose="020B0606030504020204" pitchFamily="34" charset="0"/>
                <a:cs typeface="Arial" panose="020B0604020202020204" pitchFamily="34" charset="0"/>
              </a:defRPr>
            </a:lvl1pPr>
          </a:lstStyle>
          <a:p>
            <a:pPr marL="186262" marR="0" lvl="0" indent="0" algn="l" defTabSz="914400" rtl="0" eaLnBrk="1" fontAlgn="auto" latinLnBrk="0" hangingPunct="1">
              <a:lnSpc>
                <a:spcPct val="115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11 Geographically-Distributed Full Stack Archives (DAACs) </a:t>
            </a:r>
          </a:p>
        </p:txBody>
      </p:sp>
      <p:pic>
        <p:nvPicPr>
          <p:cNvPr id="1089" name="Picture 2" descr="Diagram&#10;&#10;AI-generated content may be incorrect.">
            <a:extLst>
              <a:ext uri="{FF2B5EF4-FFF2-40B4-BE49-F238E27FC236}">
                <a16:creationId xmlns:a16="http://schemas.microsoft.com/office/drawing/2014/main" id="{3E339915-D4FF-BD05-9DDD-A669D00F7B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869" y="1290920"/>
            <a:ext cx="3421653" cy="3421653"/>
          </a:xfrm>
          <a:prstGeom prst="rect">
            <a:avLst/>
          </a:prstGeom>
          <a:noFill/>
          <a:extLst>
            <a:ext uri="{909E8E84-426E-40DD-AFC4-6F175D3DCCD1}">
              <a14:hiddenFill xmlns:a14="http://schemas.microsoft.com/office/drawing/2010/main">
                <a:solidFill>
                  <a:srgbClr val="FFFFFF"/>
                </a:solidFill>
              </a14:hiddenFill>
            </a:ext>
          </a:extLst>
        </p:spPr>
      </p:pic>
      <p:sp>
        <p:nvSpPr>
          <p:cNvPr id="1090" name="Google Shape;74;p11">
            <a:extLst>
              <a:ext uri="{FF2B5EF4-FFF2-40B4-BE49-F238E27FC236}">
                <a16:creationId xmlns:a16="http://schemas.microsoft.com/office/drawing/2014/main" id="{2258A589-05F3-5FCB-DB0E-D4C792B76D8A}"/>
              </a:ext>
            </a:extLst>
          </p:cNvPr>
          <p:cNvSpPr txBox="1">
            <a:spLocks/>
          </p:cNvSpPr>
          <p:nvPr/>
        </p:nvSpPr>
        <p:spPr>
          <a:xfrm>
            <a:off x="7951787" y="4827725"/>
            <a:ext cx="3782735" cy="1692731"/>
          </a:xfrm>
          <a:prstGeom prst="rect">
            <a:avLst/>
          </a:prstGeom>
        </p:spPr>
        <p:txBody>
          <a:bodyPr spcFirstLastPara="1" vert="horz" wrap="square" lIns="91433" tIns="45700" rIns="91433" bIns="45700" rtlCol="0" anchor="ctr" anchorCtr="0">
            <a:spAutoFit/>
          </a:bodyPr>
          <a:lstStyle>
            <a:lvl1pPr algn="l" defTabSz="914400" rtl="0" eaLnBrk="1" latinLnBrk="0" hangingPunct="1">
              <a:lnSpc>
                <a:spcPct val="90000"/>
              </a:lnSpc>
              <a:spcBef>
                <a:spcPct val="0"/>
              </a:spcBef>
              <a:buNone/>
              <a:defRPr sz="4400" b="0" i="0" kern="1200" baseline="0">
                <a:solidFill>
                  <a:schemeClr val="bg1"/>
                </a:solidFill>
                <a:latin typeface="Arial" panose="020B0604020202020204" pitchFamily="34" charset="0"/>
                <a:ea typeface="Open Sans" panose="020B0606030504020204" pitchFamily="34" charset="0"/>
                <a:cs typeface="Arial" panose="020B0604020202020204" pitchFamily="34" charset="0"/>
              </a:defRPr>
            </a:lvl1pPr>
          </a:lstStyle>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Thematic Support Teams: </a:t>
            </a:r>
          </a:p>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no anchoring physical team locations, </a:t>
            </a:r>
          </a:p>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best support regardless of geography</a:t>
            </a:r>
          </a:p>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endParaRPr kumimoji="0" lang="en-US" sz="8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endParaRPr>
          </a:p>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Centralized services: </a:t>
            </a:r>
          </a:p>
          <a:p>
            <a:pPr marL="186262" marR="0" lvl="0" indent="0" algn="l" defTabSz="914400" rtl="0" eaLnBrk="1" fontAlgn="auto" latinLnBrk="0" hangingPunct="1">
              <a:lnSpc>
                <a:spcPct val="100000"/>
              </a:lnSpc>
              <a:spcBef>
                <a:spcPct val="0"/>
              </a:spcBef>
              <a:spcAft>
                <a:spcPts val="0"/>
              </a:spcAft>
              <a:buClr>
                <a:srgbClr val="FFAB40"/>
              </a:buClr>
              <a:buSzPts val="1400"/>
              <a:buFontTx/>
              <a:buNone/>
              <a:tabLst/>
              <a:defRPr/>
            </a:pPr>
            <a:r>
              <a:rPr kumimoji="0" lang="en-US" sz="1600" i="0" u="none" strike="noStrike" kern="1200" cap="none" spc="0" normalizeH="0" baseline="0" noProof="0">
                <a:ln>
                  <a:noFill/>
                </a:ln>
                <a:effectLst/>
                <a:uLnTx/>
                <a:uFillTx/>
                <a:latin typeface="Arial" panose="020B0604020202020204" pitchFamily="34" charset="0"/>
                <a:ea typeface="Open Sans" panose="020B0606030504020204" pitchFamily="34" charset="0"/>
                <a:cs typeface="Arial" panose="020B0604020202020204" pitchFamily="34" charset="0"/>
              </a:rPr>
              <a:t>Cloud-based ingest, archive, distribution, metrics, and cataloging</a:t>
            </a:r>
          </a:p>
        </p:txBody>
      </p:sp>
      <p:sp>
        <p:nvSpPr>
          <p:cNvPr id="2" name="TextBox 1">
            <a:extLst>
              <a:ext uri="{FF2B5EF4-FFF2-40B4-BE49-F238E27FC236}">
                <a16:creationId xmlns:a16="http://schemas.microsoft.com/office/drawing/2014/main" id="{7531A302-BF7B-F39D-D5E9-D0E0E5E67583}"/>
              </a:ext>
            </a:extLst>
          </p:cNvPr>
          <p:cNvSpPr txBox="1"/>
          <p:nvPr/>
        </p:nvSpPr>
        <p:spPr>
          <a:xfrm>
            <a:off x="801756" y="5298650"/>
            <a:ext cx="983530" cy="400110"/>
          </a:xfrm>
          <a:prstGeom prst="rect">
            <a:avLst/>
          </a:prstGeom>
          <a:noFill/>
        </p:spPr>
        <p:txBody>
          <a:bodyPr wrap="square" rtlCol="0">
            <a:spAutoFit/>
          </a:bodyPr>
          <a:lstStyle/>
          <a:p>
            <a:pPr algn="ctr"/>
            <a:r>
              <a:rPr lang="en-US" sz="2000" b="1">
                <a:solidFill>
                  <a:schemeClr val="bg1"/>
                </a:solidFill>
              </a:rPr>
              <a:t>From:</a:t>
            </a:r>
          </a:p>
        </p:txBody>
      </p:sp>
      <p:sp>
        <p:nvSpPr>
          <p:cNvPr id="3" name="TextBox 2">
            <a:extLst>
              <a:ext uri="{FF2B5EF4-FFF2-40B4-BE49-F238E27FC236}">
                <a16:creationId xmlns:a16="http://schemas.microsoft.com/office/drawing/2014/main" id="{176B240C-397A-E9FD-E730-C61ECE183C07}"/>
              </a:ext>
            </a:extLst>
          </p:cNvPr>
          <p:cNvSpPr txBox="1"/>
          <p:nvPr/>
        </p:nvSpPr>
        <p:spPr>
          <a:xfrm>
            <a:off x="7141252" y="5298650"/>
            <a:ext cx="983530" cy="400110"/>
          </a:xfrm>
          <a:prstGeom prst="rect">
            <a:avLst/>
          </a:prstGeom>
          <a:noFill/>
        </p:spPr>
        <p:txBody>
          <a:bodyPr wrap="square" rtlCol="0">
            <a:spAutoFit/>
          </a:bodyPr>
          <a:lstStyle/>
          <a:p>
            <a:pPr algn="ctr"/>
            <a:r>
              <a:rPr lang="en-US" sz="2000" b="1">
                <a:solidFill>
                  <a:schemeClr val="bg1"/>
                </a:solidFill>
              </a:rPr>
              <a:t>To:</a:t>
            </a:r>
          </a:p>
        </p:txBody>
      </p:sp>
    </p:spTree>
    <p:extLst>
      <p:ext uri="{BB962C8B-B14F-4D97-AF65-F5344CB8AC3E}">
        <p14:creationId xmlns:p14="http://schemas.microsoft.com/office/powerpoint/2010/main" val="116240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ext Placeholder 33">
            <a:extLst>
              <a:ext uri="{FF2B5EF4-FFF2-40B4-BE49-F238E27FC236}">
                <a16:creationId xmlns:a16="http://schemas.microsoft.com/office/drawing/2014/main" id="{5B4E5B0B-461F-016C-4730-6D53699D88CE}"/>
              </a:ext>
            </a:extLst>
          </p:cNvPr>
          <p:cNvSpPr>
            <a:spLocks noGrp="1"/>
          </p:cNvSpPr>
          <p:nvPr>
            <p:ph type="body" sz="quarter" idx="12"/>
          </p:nvPr>
        </p:nvSpPr>
        <p:spPr/>
        <p:txBody>
          <a:bodyPr/>
          <a:lstStyle/>
          <a:p>
            <a:r>
              <a:rPr lang="en-US"/>
              <a:t>Earth Science Data Systems</a:t>
            </a:r>
          </a:p>
          <a:p>
            <a:endParaRPr lang="en-US"/>
          </a:p>
          <a:p>
            <a:endParaRPr lang="en-US"/>
          </a:p>
        </p:txBody>
      </p:sp>
      <p:sp>
        <p:nvSpPr>
          <p:cNvPr id="43" name="Text Placeholder 42">
            <a:extLst>
              <a:ext uri="{FF2B5EF4-FFF2-40B4-BE49-F238E27FC236}">
                <a16:creationId xmlns:a16="http://schemas.microsoft.com/office/drawing/2014/main" id="{3BA7903A-A16C-18F2-DAB2-DDEFBFC998CB}"/>
              </a:ext>
            </a:extLst>
          </p:cNvPr>
          <p:cNvSpPr>
            <a:spLocks noGrp="1"/>
          </p:cNvSpPr>
          <p:nvPr>
            <p:ph type="body" sz="quarter" idx="38"/>
          </p:nvPr>
        </p:nvSpPr>
        <p:spPr>
          <a:xfrm>
            <a:off x="1051136" y="3244781"/>
            <a:ext cx="3341036" cy="2810786"/>
          </a:xfrm>
          <a:ln>
            <a:solidFill>
              <a:schemeClr val="bg1"/>
            </a:solidFill>
          </a:ln>
        </p:spPr>
        <p:txBody>
          <a:bodyPr/>
          <a:lstStyle/>
          <a:p>
            <a:r>
              <a:rPr lang="en-US" sz="1400" b="1"/>
              <a:t>EOS missions are transitioning </a:t>
            </a:r>
            <a:br>
              <a:rPr lang="en-US" sz="1400"/>
            </a:br>
            <a:r>
              <a:rPr lang="en-US" sz="1400"/>
              <a:t>Terra, Aqua, and Aura defined two decades of Earth data records</a:t>
            </a:r>
          </a:p>
          <a:p>
            <a:r>
              <a:rPr lang="en-US" sz="1400" b="1"/>
              <a:t>Continuity is increasingly distributed </a:t>
            </a:r>
            <a:br>
              <a:rPr lang="en-US" sz="1400" b="1"/>
            </a:br>
            <a:r>
              <a:rPr lang="en-US" sz="1400"/>
              <a:t>NOAA, ESA, and other partners’ data now contribute to key measurements</a:t>
            </a:r>
          </a:p>
          <a:p>
            <a:r>
              <a:rPr lang="en-US" sz="1400" b="1"/>
              <a:t>An opportunity to plan ahead </a:t>
            </a:r>
            <a:br>
              <a:rPr lang="en-US" sz="1400" b="1"/>
            </a:br>
            <a:r>
              <a:rPr lang="en-US" sz="1400"/>
              <a:t>Defining which data products NASA should steward for sustained scientific value and high-impact applications</a:t>
            </a:r>
          </a:p>
        </p:txBody>
      </p:sp>
      <p:sp>
        <p:nvSpPr>
          <p:cNvPr id="14" name="Text Placeholder 13">
            <a:extLst>
              <a:ext uri="{FF2B5EF4-FFF2-40B4-BE49-F238E27FC236}">
                <a16:creationId xmlns:a16="http://schemas.microsoft.com/office/drawing/2014/main" id="{B62742D9-5C71-B967-FCB6-C0EC1C8B445C}"/>
              </a:ext>
            </a:extLst>
          </p:cNvPr>
          <p:cNvSpPr>
            <a:spLocks noGrp="1"/>
          </p:cNvSpPr>
          <p:nvPr>
            <p:ph type="body" sz="quarter" idx="26"/>
          </p:nvPr>
        </p:nvSpPr>
        <p:spPr>
          <a:xfrm>
            <a:off x="801755" y="346641"/>
            <a:ext cx="10092387" cy="593669"/>
          </a:xfrm>
        </p:spPr>
        <p:txBody>
          <a:bodyPr/>
          <a:lstStyle/>
          <a:p>
            <a:r>
              <a:rPr lang="en-US" sz="3200" b="1"/>
              <a:t>Sustaining Products that Serve the Community</a:t>
            </a:r>
          </a:p>
        </p:txBody>
      </p:sp>
      <p:pic>
        <p:nvPicPr>
          <p:cNvPr id="30" name="Picture Placeholder 29" descr="A picture containing text, satellite, transport">
            <a:extLst>
              <a:ext uri="{FF2B5EF4-FFF2-40B4-BE49-F238E27FC236}">
                <a16:creationId xmlns:a16="http://schemas.microsoft.com/office/drawing/2014/main" id="{870491BD-1949-4705-825D-B40F76F17A7D}"/>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156" t="-950" r="12819" b="950"/>
          <a:stretch>
            <a:fillRect/>
          </a:stretch>
        </p:blipFill>
        <p:spPr>
          <a:xfrm>
            <a:off x="1528647" y="1569921"/>
            <a:ext cx="2386013" cy="1536700"/>
          </a:xfrm>
          <a:ln>
            <a:solidFill>
              <a:schemeClr val="bg1"/>
            </a:solidFill>
          </a:ln>
        </p:spPr>
      </p:pic>
      <p:sp>
        <p:nvSpPr>
          <p:cNvPr id="45" name="Text Placeholder 44">
            <a:extLst>
              <a:ext uri="{FF2B5EF4-FFF2-40B4-BE49-F238E27FC236}">
                <a16:creationId xmlns:a16="http://schemas.microsoft.com/office/drawing/2014/main" id="{D0DD4369-5C27-EB37-DA85-0C55C4507655}"/>
              </a:ext>
            </a:extLst>
          </p:cNvPr>
          <p:cNvSpPr>
            <a:spLocks noGrp="1"/>
          </p:cNvSpPr>
          <p:nvPr>
            <p:ph type="body" sz="quarter" idx="15"/>
          </p:nvPr>
        </p:nvSpPr>
        <p:spPr>
          <a:xfrm>
            <a:off x="1051136" y="1078471"/>
            <a:ext cx="3341036" cy="353291"/>
          </a:xfrm>
          <a:ln>
            <a:solidFill>
              <a:schemeClr val="bg1"/>
            </a:solidFill>
          </a:ln>
        </p:spPr>
        <p:txBody>
          <a:bodyPr/>
          <a:lstStyle/>
          <a:p>
            <a:r>
              <a:rPr lang="en-US"/>
              <a:t>CONTEXT</a:t>
            </a:r>
          </a:p>
        </p:txBody>
      </p:sp>
      <p:sp>
        <p:nvSpPr>
          <p:cNvPr id="2" name="Text Placeholder 42">
            <a:extLst>
              <a:ext uri="{FF2B5EF4-FFF2-40B4-BE49-F238E27FC236}">
                <a16:creationId xmlns:a16="http://schemas.microsoft.com/office/drawing/2014/main" id="{DC3C225F-7CCF-1E6C-B6B5-28A074CD995D}"/>
              </a:ext>
            </a:extLst>
          </p:cNvPr>
          <p:cNvSpPr txBox="1">
            <a:spLocks/>
          </p:cNvSpPr>
          <p:nvPr/>
        </p:nvSpPr>
        <p:spPr>
          <a:xfrm>
            <a:off x="4674862" y="3244781"/>
            <a:ext cx="3341036" cy="2810786"/>
          </a:xfrm>
          <a:prstGeom prst="rect">
            <a:avLst/>
          </a:prstGeom>
          <a:ln>
            <a:solidFill>
              <a:schemeClr val="bg1"/>
            </a:solidFill>
          </a:ln>
        </p:spPr>
        <p:txBody>
          <a:bodyPr vert="horz" lIns="91440" tIns="45720" rIns="91440" bIns="45720" rtlCol="0">
            <a:noAutofit/>
          </a:bodyPr>
          <a:lstStyle>
            <a:lvl1pPr marL="0" indent="0" algn="l" defTabSz="914400" rtl="0" eaLnBrk="1" latinLnBrk="0" hangingPunct="1">
              <a:lnSpc>
                <a:spcPct val="100000"/>
              </a:lnSpc>
              <a:spcBef>
                <a:spcPts val="1600"/>
              </a:spcBef>
              <a:buFont typeface="Arial" panose="020B0604020202020204" pitchFamily="34" charset="0"/>
              <a:buNone/>
              <a:defRPr lang="en-US" sz="1600" kern="1200" smtClean="0">
                <a:solidFill>
                  <a:schemeClr val="bg1"/>
                </a:solidFill>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t>Prioritized investment </a:t>
            </a:r>
            <a:br>
              <a:rPr lang="en-US" sz="1400"/>
            </a:br>
            <a:r>
              <a:rPr lang="en-US" sz="1400"/>
              <a:t>Decadal Survey alignment, community need, and available resources</a:t>
            </a:r>
            <a:endParaRPr lang="en-US" sz="1400" b="1"/>
          </a:p>
          <a:p>
            <a:r>
              <a:rPr lang="en-US" sz="1400" b="1"/>
              <a:t>Science-first resourcing</a:t>
            </a:r>
            <a:r>
              <a:rPr lang="en-US" sz="1400"/>
              <a:t> Improving processing efficiency frees investment for the data products that matter</a:t>
            </a:r>
          </a:p>
          <a:p>
            <a:r>
              <a:rPr lang="en-US" sz="1400" b="1"/>
              <a:t>Focus on the measurement </a:t>
            </a:r>
            <a:br>
              <a:rPr lang="en-US" sz="1400"/>
            </a:br>
            <a:r>
              <a:rPr lang="en-US" sz="1400"/>
              <a:t>Organize around the data product, not the satellite that produced it</a:t>
            </a:r>
          </a:p>
        </p:txBody>
      </p:sp>
      <p:pic>
        <p:nvPicPr>
          <p:cNvPr id="3" name="Picture Placeholder 29">
            <a:extLst>
              <a:ext uri="{FF2B5EF4-FFF2-40B4-BE49-F238E27FC236}">
                <a16:creationId xmlns:a16="http://schemas.microsoft.com/office/drawing/2014/main" id="{040324D7-877B-BF5A-6EB1-DEAABD70277E}"/>
              </a:ext>
            </a:extLst>
          </p:cNvPr>
          <p:cNvPicPr>
            <a:picLocks noChangeAspect="1"/>
          </p:cNvPicPr>
          <p:nvPr/>
        </p:nvPicPr>
        <p:blipFill>
          <a:blip r:embed="rId5">
            <a:extLst>
              <a:ext uri="{837473B0-CC2E-450A-ABE3-18F120FF3D39}">
                <a1611:picAttrSrcUrl xmlns:a1611="http://schemas.microsoft.com/office/drawing/2016/11/main" r:id="rId6"/>
              </a:ext>
            </a:extLst>
          </a:blip>
          <a:srcRect t="17798" b="17798"/>
          <a:stretch/>
        </p:blipFill>
        <p:spPr>
          <a:xfrm>
            <a:off x="5152373" y="1569921"/>
            <a:ext cx="2386013" cy="1536700"/>
          </a:xfrm>
          <a:prstGeom prst="rect">
            <a:avLst/>
          </a:prstGeom>
          <a:ln>
            <a:solidFill>
              <a:schemeClr val="bg1"/>
            </a:solidFill>
          </a:ln>
        </p:spPr>
      </p:pic>
      <p:sp>
        <p:nvSpPr>
          <p:cNvPr id="4" name="Text Placeholder 44">
            <a:extLst>
              <a:ext uri="{FF2B5EF4-FFF2-40B4-BE49-F238E27FC236}">
                <a16:creationId xmlns:a16="http://schemas.microsoft.com/office/drawing/2014/main" id="{BEF40DA5-F5AD-761F-52FA-3D968C63C32B}"/>
              </a:ext>
            </a:extLst>
          </p:cNvPr>
          <p:cNvSpPr txBox="1">
            <a:spLocks/>
          </p:cNvSpPr>
          <p:nvPr/>
        </p:nvSpPr>
        <p:spPr>
          <a:xfrm>
            <a:off x="4674862" y="1078471"/>
            <a:ext cx="3341036" cy="353291"/>
          </a:xfrm>
          <a:prstGeom prst="rect">
            <a:avLst/>
          </a:prstGeom>
          <a:ln>
            <a:solidFill>
              <a:schemeClr val="bg1"/>
            </a:solidFill>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APPROACH</a:t>
            </a:r>
          </a:p>
        </p:txBody>
      </p:sp>
      <p:sp>
        <p:nvSpPr>
          <p:cNvPr id="5" name="Text Placeholder 42">
            <a:extLst>
              <a:ext uri="{FF2B5EF4-FFF2-40B4-BE49-F238E27FC236}">
                <a16:creationId xmlns:a16="http://schemas.microsoft.com/office/drawing/2014/main" id="{E0E18286-52A6-72FD-AFCC-CF5DEE04BB25}"/>
              </a:ext>
            </a:extLst>
          </p:cNvPr>
          <p:cNvSpPr txBox="1">
            <a:spLocks/>
          </p:cNvSpPr>
          <p:nvPr/>
        </p:nvSpPr>
        <p:spPr>
          <a:xfrm>
            <a:off x="8298588" y="3244781"/>
            <a:ext cx="3341036" cy="2810786"/>
          </a:xfrm>
          <a:prstGeom prst="rect">
            <a:avLst/>
          </a:prstGeom>
          <a:ln>
            <a:solidFill>
              <a:schemeClr val="bg1"/>
            </a:solidFill>
          </a:ln>
        </p:spPr>
        <p:txBody>
          <a:bodyPr vert="horz" lIns="91440" tIns="45720" rIns="91440" bIns="45720" rtlCol="0">
            <a:noAutofit/>
          </a:bodyPr>
          <a:lstStyle>
            <a:lvl1pPr marL="0" indent="0" algn="l" defTabSz="914400" rtl="0" eaLnBrk="1" latinLnBrk="0" hangingPunct="1">
              <a:lnSpc>
                <a:spcPct val="100000"/>
              </a:lnSpc>
              <a:spcBef>
                <a:spcPts val="1600"/>
              </a:spcBef>
              <a:buFont typeface="Arial" panose="020B0604020202020204" pitchFamily="34" charset="0"/>
              <a:buNone/>
              <a:defRPr lang="en-US" sz="1600" kern="1200" smtClean="0">
                <a:solidFill>
                  <a:schemeClr val="bg1"/>
                </a:solidFill>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t>Long-record integrity </a:t>
            </a:r>
            <a:br>
              <a:rPr lang="en-US" sz="1400"/>
            </a:br>
            <a:r>
              <a:rPr lang="en-US" sz="1400"/>
              <a:t>Science-quality data records that remain coherent across missions</a:t>
            </a:r>
          </a:p>
          <a:p>
            <a:r>
              <a:rPr lang="en-US" sz="1400" b="1"/>
              <a:t>Products Only NASA Can Make</a:t>
            </a:r>
            <a:br>
              <a:rPr lang="en-US" sz="1400"/>
            </a:br>
            <a:r>
              <a:rPr lang="en-US" sz="1400"/>
              <a:t>Authoritative records requiring NASA's unique mission heritage</a:t>
            </a:r>
          </a:p>
          <a:p>
            <a:r>
              <a:rPr lang="en-US" sz="1400" b="1"/>
              <a:t>Filling the gap</a:t>
            </a:r>
            <a:br>
              <a:rPr lang="en-US" sz="1400"/>
            </a:br>
            <a:r>
              <a:rPr lang="en-US" sz="1400"/>
              <a:t>Products where no commercial or partner path exists</a:t>
            </a:r>
          </a:p>
        </p:txBody>
      </p:sp>
      <p:pic>
        <p:nvPicPr>
          <p:cNvPr id="6" name="Picture Placeholder 29">
            <a:extLst>
              <a:ext uri="{FF2B5EF4-FFF2-40B4-BE49-F238E27FC236}">
                <a16:creationId xmlns:a16="http://schemas.microsoft.com/office/drawing/2014/main" id="{5755C371-0D07-C147-5963-23B727AC374F}"/>
              </a:ext>
            </a:extLst>
          </p:cNvPr>
          <p:cNvPicPr>
            <a:picLocks noChangeAspect="1"/>
          </p:cNvPicPr>
          <p:nvPr/>
        </p:nvPicPr>
        <p:blipFill>
          <a:blip r:embed="rId7"/>
          <a:srcRect t="1678" b="1678"/>
          <a:stretch/>
        </p:blipFill>
        <p:spPr>
          <a:xfrm>
            <a:off x="8776099" y="1569921"/>
            <a:ext cx="2386013" cy="1536700"/>
          </a:xfrm>
          <a:prstGeom prst="rect">
            <a:avLst/>
          </a:prstGeom>
          <a:ln>
            <a:solidFill>
              <a:schemeClr val="bg1"/>
            </a:solidFill>
          </a:ln>
        </p:spPr>
      </p:pic>
      <p:sp>
        <p:nvSpPr>
          <p:cNvPr id="7" name="Text Placeholder 44">
            <a:extLst>
              <a:ext uri="{FF2B5EF4-FFF2-40B4-BE49-F238E27FC236}">
                <a16:creationId xmlns:a16="http://schemas.microsoft.com/office/drawing/2014/main" id="{26D3B6C3-7FE8-177B-3562-C4B72810C43A}"/>
              </a:ext>
            </a:extLst>
          </p:cNvPr>
          <p:cNvSpPr txBox="1">
            <a:spLocks/>
          </p:cNvSpPr>
          <p:nvPr/>
        </p:nvSpPr>
        <p:spPr>
          <a:xfrm>
            <a:off x="8298588" y="1078471"/>
            <a:ext cx="3341036" cy="353291"/>
          </a:xfrm>
          <a:prstGeom prst="rect">
            <a:avLst/>
          </a:prstGeom>
          <a:ln>
            <a:solidFill>
              <a:schemeClr val="bg1"/>
            </a:solidFill>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GOALS</a:t>
            </a:r>
          </a:p>
        </p:txBody>
      </p:sp>
    </p:spTree>
    <p:extLst>
      <p:ext uri="{BB962C8B-B14F-4D97-AF65-F5344CB8AC3E}">
        <p14:creationId xmlns:p14="http://schemas.microsoft.com/office/powerpoint/2010/main" val="2503416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18ECBA6-2DF6-A386-0CA1-4A74A4C4F67C}"/>
              </a:ext>
            </a:extLst>
          </p:cNvPr>
          <p:cNvSpPr>
            <a:spLocks noGrp="1"/>
          </p:cNvSpPr>
          <p:nvPr>
            <p:ph type="body" sz="quarter" idx="15"/>
          </p:nvPr>
        </p:nvSpPr>
        <p:spPr>
          <a:xfrm>
            <a:off x="377685" y="4923129"/>
            <a:ext cx="10858586" cy="573157"/>
          </a:xfrm>
        </p:spPr>
        <p:txBody>
          <a:bodyPr/>
          <a:lstStyle/>
          <a:p>
            <a:r>
              <a:rPr lang="en-US"/>
              <a:t>Driving Use of Actionable Science</a:t>
            </a:r>
          </a:p>
        </p:txBody>
      </p:sp>
      <p:sp>
        <p:nvSpPr>
          <p:cNvPr id="3" name="Text Placeholder 2">
            <a:extLst>
              <a:ext uri="{FF2B5EF4-FFF2-40B4-BE49-F238E27FC236}">
                <a16:creationId xmlns:a16="http://schemas.microsoft.com/office/drawing/2014/main" id="{84DF71A6-F83B-4BBD-56C1-5D450B88C6EE}"/>
              </a:ext>
            </a:extLst>
          </p:cNvPr>
          <p:cNvSpPr>
            <a:spLocks noGrp="1"/>
          </p:cNvSpPr>
          <p:nvPr>
            <p:ph type="body" sz="quarter" idx="16"/>
          </p:nvPr>
        </p:nvSpPr>
        <p:spPr>
          <a:xfrm>
            <a:off x="377685" y="5490551"/>
            <a:ext cx="9045283" cy="573157"/>
          </a:xfrm>
        </p:spPr>
        <p:txBody>
          <a:bodyPr/>
          <a:lstStyle/>
          <a:p>
            <a:r>
              <a:rPr lang="en-US"/>
              <a:t>Applied Science and Responsive Science Initiatives</a:t>
            </a:r>
          </a:p>
          <a:p>
            <a:endParaRPr lang="en-US"/>
          </a:p>
        </p:txBody>
      </p:sp>
    </p:spTree>
    <p:extLst>
      <p:ext uri="{BB962C8B-B14F-4D97-AF65-F5344CB8AC3E}">
        <p14:creationId xmlns:p14="http://schemas.microsoft.com/office/powerpoint/2010/main" val="14659267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C3A116-04DF-77E6-69DF-95DD2FBD5BFB}"/>
              </a:ext>
            </a:extLst>
          </p:cNvPr>
          <p:cNvSpPr>
            <a:spLocks noGrp="1"/>
          </p:cNvSpPr>
          <p:nvPr>
            <p:ph type="body" sz="quarter" idx="12"/>
          </p:nvPr>
        </p:nvSpPr>
        <p:spPr>
          <a:xfrm rot="5400000">
            <a:off x="-2631364" y="3118507"/>
            <a:ext cx="5835167" cy="264469"/>
          </a:xfrm>
        </p:spPr>
        <p:txBody>
          <a:bodyPr/>
          <a:lstStyle/>
          <a:p>
            <a:r>
              <a:rPr lang="en-US"/>
              <a:t>Earth Action</a:t>
            </a:r>
          </a:p>
          <a:p>
            <a:endParaRPr lang="en-US"/>
          </a:p>
        </p:txBody>
      </p:sp>
      <p:sp>
        <p:nvSpPr>
          <p:cNvPr id="5" name="Title 1">
            <a:extLst>
              <a:ext uri="{FF2B5EF4-FFF2-40B4-BE49-F238E27FC236}">
                <a16:creationId xmlns:a16="http://schemas.microsoft.com/office/drawing/2014/main" id="{9D7256C7-0B0A-8C0A-7541-675752A2422A}"/>
              </a:ext>
            </a:extLst>
          </p:cNvPr>
          <p:cNvSpPr txBox="1">
            <a:spLocks/>
          </p:cNvSpPr>
          <p:nvPr/>
        </p:nvSpPr>
        <p:spPr>
          <a:xfrm>
            <a:off x="792950" y="524061"/>
            <a:ext cx="5539833" cy="646331"/>
          </a:xfrm>
          <a:prstGeom prst="rect">
            <a:avLst/>
          </a:prstGeom>
        </p:spPr>
        <p:txBody>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b="1">
                <a:latin typeface="Arial"/>
                <a:cs typeface="Arial"/>
              </a:rPr>
              <a:t>Earth Action Strategy</a:t>
            </a:r>
            <a:endParaRPr lang="en-US" sz="2800" b="1"/>
          </a:p>
        </p:txBody>
      </p:sp>
      <p:sp>
        <p:nvSpPr>
          <p:cNvPr id="6" name="TextBox 5">
            <a:extLst>
              <a:ext uri="{FF2B5EF4-FFF2-40B4-BE49-F238E27FC236}">
                <a16:creationId xmlns:a16="http://schemas.microsoft.com/office/drawing/2014/main" id="{1896A7C3-C191-0443-40F5-17D5F67CA4C7}"/>
              </a:ext>
            </a:extLst>
          </p:cNvPr>
          <p:cNvSpPr txBox="1"/>
          <p:nvPr/>
        </p:nvSpPr>
        <p:spPr>
          <a:xfrm>
            <a:off x="1119407" y="1170392"/>
            <a:ext cx="8094443" cy="4826962"/>
          </a:xfrm>
          <a:prstGeom prst="rect">
            <a:avLst/>
          </a:prstGeom>
          <a:noFill/>
        </p:spPr>
        <p:txBody>
          <a:bodyPr wrap="square" lIns="91440" tIns="45720" rIns="91440" bIns="45720" rtlCol="0" anchor="t">
            <a:spAutoFit/>
          </a:bodyPr>
          <a:lstStyle/>
          <a:p>
            <a:pPr marL="0" lvl="1" indent="0">
              <a:spcBef>
                <a:spcPts val="1600"/>
              </a:spcBef>
              <a:spcAft>
                <a:spcPts val="600"/>
              </a:spcAft>
              <a:buFont typeface="Arial" panose="020B0604020202020204" pitchFamily="34" charset="0"/>
              <a:buNone/>
            </a:pPr>
            <a:r>
              <a:rPr lang="en-US" b="1" i="1">
                <a:solidFill>
                  <a:schemeClr val="bg1"/>
                </a:solidFill>
                <a:cs typeface="Arial"/>
              </a:rPr>
              <a:t>Drive U.S. economic growth: </a:t>
            </a:r>
            <a:r>
              <a:rPr lang="en-US">
                <a:solidFill>
                  <a:schemeClr val="bg1"/>
                </a:solidFill>
                <a:cs typeface="Arial"/>
              </a:rPr>
              <a:t>Help U.S</a:t>
            </a:r>
            <a:r>
              <a:rPr lang="en-US">
                <a:solidFill>
                  <a:schemeClr val="bg1"/>
                </a:solidFill>
                <a:ea typeface="+mn-lt"/>
                <a:cs typeface="+mn-lt"/>
              </a:rPr>
              <a:t>. businesses, from farms to the space economy, use Earth data to compete and innovate</a:t>
            </a:r>
          </a:p>
          <a:p>
            <a:pPr marL="0" lvl="1" indent="0">
              <a:spcBef>
                <a:spcPts val="1600"/>
              </a:spcBef>
              <a:spcAft>
                <a:spcPts val="600"/>
              </a:spcAft>
              <a:buFont typeface="Arial" panose="020B0604020202020204" pitchFamily="34" charset="0"/>
              <a:buNone/>
            </a:pPr>
            <a:r>
              <a:rPr lang="en-US" b="1" i="1">
                <a:solidFill>
                  <a:schemeClr val="bg1"/>
                </a:solidFill>
                <a:cs typeface="Arial"/>
              </a:rPr>
              <a:t>Equip leaders to act: </a:t>
            </a:r>
            <a:r>
              <a:rPr lang="en-US">
                <a:solidFill>
                  <a:schemeClr val="bg1"/>
                </a:solidFill>
                <a:cs typeface="Arial"/>
              </a:rPr>
              <a:t>Deliver trusted</a:t>
            </a:r>
            <a:r>
              <a:rPr lang="en-US">
                <a:solidFill>
                  <a:schemeClr val="bg1"/>
                </a:solidFill>
                <a:ea typeface="+mn-lt"/>
                <a:cs typeface="+mn-lt"/>
              </a:rPr>
              <a:t> data and tools to local, state, and federal partners to increase resilience, security, and prosperity</a:t>
            </a:r>
          </a:p>
          <a:p>
            <a:pPr marL="0" lvl="1" indent="0">
              <a:spcBef>
                <a:spcPts val="1600"/>
              </a:spcBef>
              <a:spcAft>
                <a:spcPts val="600"/>
              </a:spcAft>
              <a:buFont typeface="Arial" panose="020B0604020202020204" pitchFamily="34" charset="0"/>
              <a:buNone/>
            </a:pPr>
            <a:r>
              <a:rPr lang="en-US" b="1" i="1">
                <a:solidFill>
                  <a:schemeClr val="bg1"/>
                </a:solidFill>
                <a:ea typeface="+mn-lt"/>
                <a:cs typeface="+mn-lt"/>
              </a:rPr>
              <a:t>Accelerate</a:t>
            </a:r>
            <a:r>
              <a:rPr lang="en-US" b="1" i="1">
                <a:solidFill>
                  <a:schemeClr val="bg1"/>
                </a:solidFill>
                <a:cs typeface="Arial"/>
              </a:rPr>
              <a:t> AI for Earth: </a:t>
            </a:r>
            <a:r>
              <a:rPr lang="en-US">
                <a:solidFill>
                  <a:schemeClr val="bg1"/>
                </a:solidFill>
                <a:cs typeface="Arial"/>
              </a:rPr>
              <a:t>Apply</a:t>
            </a:r>
            <a:r>
              <a:rPr lang="en-US">
                <a:solidFill>
                  <a:schemeClr val="bg1"/>
                </a:solidFill>
                <a:ea typeface="+mn-lt"/>
                <a:cs typeface="+mn-lt"/>
              </a:rPr>
              <a:t> AI to widen access to Earth data and speed insight</a:t>
            </a:r>
          </a:p>
          <a:p>
            <a:pPr marL="0" lvl="1" indent="0">
              <a:spcBef>
                <a:spcPts val="1600"/>
              </a:spcBef>
              <a:spcAft>
                <a:spcPts val="600"/>
              </a:spcAft>
              <a:buFont typeface="Arial" panose="020B0604020202020204" pitchFamily="34" charset="0"/>
              <a:buNone/>
            </a:pPr>
            <a:r>
              <a:rPr lang="en-US" b="1" i="1">
                <a:solidFill>
                  <a:schemeClr val="bg1"/>
                </a:solidFill>
                <a:cs typeface="Arial"/>
              </a:rPr>
              <a:t>Strengthen American resilience to hazards: </a:t>
            </a:r>
            <a:r>
              <a:rPr lang="en-US">
                <a:solidFill>
                  <a:schemeClr val="bg1"/>
                </a:solidFill>
                <a:ea typeface="+mn-lt"/>
                <a:cs typeface="+mn-lt"/>
              </a:rPr>
              <a:t>Target fire, flood, drought, heat, and health threats</a:t>
            </a:r>
          </a:p>
          <a:p>
            <a:pPr marL="0" lvl="1" indent="0">
              <a:spcBef>
                <a:spcPts val="1600"/>
              </a:spcBef>
              <a:spcAft>
                <a:spcPts val="600"/>
              </a:spcAft>
              <a:buFont typeface="Arial" panose="020B0604020202020204" pitchFamily="34" charset="0"/>
              <a:buNone/>
            </a:pPr>
            <a:r>
              <a:rPr lang="en-US" b="1" i="1">
                <a:solidFill>
                  <a:schemeClr val="bg1"/>
                </a:solidFill>
                <a:cs typeface="Arial"/>
              </a:rPr>
              <a:t>Scale what works: </a:t>
            </a:r>
            <a:r>
              <a:rPr lang="en-US">
                <a:solidFill>
                  <a:schemeClr val="bg1"/>
                </a:solidFill>
                <a:cs typeface="Arial"/>
              </a:rPr>
              <a:t>Support</a:t>
            </a:r>
            <a:r>
              <a:rPr lang="en-US">
                <a:solidFill>
                  <a:schemeClr val="bg1"/>
                </a:solidFill>
                <a:ea typeface="+mn-lt"/>
                <a:cs typeface="+mn-lt"/>
              </a:rPr>
              <a:t> efficient solutions that work across regions and missions</a:t>
            </a:r>
          </a:p>
          <a:p>
            <a:pPr marL="0" lvl="1" indent="0">
              <a:spcBef>
                <a:spcPts val="1600"/>
              </a:spcBef>
              <a:spcAft>
                <a:spcPts val="600"/>
              </a:spcAft>
              <a:buFont typeface="Arial" panose="020B0604020202020204" pitchFamily="34" charset="0"/>
              <a:buNone/>
            </a:pPr>
            <a:r>
              <a:rPr lang="en-US" b="1" i="1">
                <a:solidFill>
                  <a:schemeClr val="bg1"/>
                </a:solidFill>
                <a:cs typeface="Arial"/>
              </a:rPr>
              <a:t>Stay adaptive: </a:t>
            </a:r>
            <a:r>
              <a:rPr lang="en-US">
                <a:solidFill>
                  <a:schemeClr val="bg1"/>
                </a:solidFill>
                <a:cs typeface="Arial"/>
              </a:rPr>
              <a:t>Build programs that adjust as budgets, risks, and national priorities evolve</a:t>
            </a:r>
          </a:p>
        </p:txBody>
      </p:sp>
    </p:spTree>
    <p:extLst>
      <p:ext uri="{BB962C8B-B14F-4D97-AF65-F5344CB8AC3E}">
        <p14:creationId xmlns:p14="http://schemas.microsoft.com/office/powerpoint/2010/main" val="290816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87B11-985A-DF71-DBAF-7F528EC94CD1}"/>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0F6D3244-E09E-994E-F149-61C53724F6DF}"/>
              </a:ext>
            </a:extLst>
          </p:cNvPr>
          <p:cNvSpPr>
            <a:spLocks noGrp="1"/>
          </p:cNvSpPr>
          <p:nvPr>
            <p:ph type="body" sz="quarter" idx="12"/>
          </p:nvPr>
        </p:nvSpPr>
        <p:spPr>
          <a:xfrm rot="5400000">
            <a:off x="-2631364" y="3118507"/>
            <a:ext cx="5835167" cy="264469"/>
          </a:xfrm>
        </p:spPr>
        <p:txBody>
          <a:bodyPr/>
          <a:lstStyle/>
          <a:p>
            <a:r>
              <a:rPr lang="en-US"/>
              <a:t>Earth Action</a:t>
            </a:r>
          </a:p>
          <a:p>
            <a:endParaRPr lang="en-US"/>
          </a:p>
        </p:txBody>
      </p:sp>
      <p:sp>
        <p:nvSpPr>
          <p:cNvPr id="5" name="Title 1">
            <a:extLst>
              <a:ext uri="{FF2B5EF4-FFF2-40B4-BE49-F238E27FC236}">
                <a16:creationId xmlns:a16="http://schemas.microsoft.com/office/drawing/2014/main" id="{A818F165-0D9E-E559-AEC1-585B4BC0555C}"/>
              </a:ext>
            </a:extLst>
          </p:cNvPr>
          <p:cNvSpPr txBox="1">
            <a:spLocks/>
          </p:cNvSpPr>
          <p:nvPr/>
        </p:nvSpPr>
        <p:spPr>
          <a:xfrm>
            <a:off x="743487" y="409063"/>
            <a:ext cx="11388520" cy="646331"/>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b="1">
                <a:latin typeface="Arial"/>
                <a:cs typeface="Arial"/>
              </a:rPr>
              <a:t>ESD’s Private Sector Engagement Strategy</a:t>
            </a:r>
            <a:endParaRPr lang="en-US"/>
          </a:p>
        </p:txBody>
      </p:sp>
      <p:pic>
        <p:nvPicPr>
          <p:cNvPr id="30" name="Picture 4">
            <a:extLst>
              <a:ext uri="{FF2B5EF4-FFF2-40B4-BE49-F238E27FC236}">
                <a16:creationId xmlns:a16="http://schemas.microsoft.com/office/drawing/2014/main" id="{37089543-B60F-CAAA-B653-E0EC3E6071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5328" y="2601408"/>
            <a:ext cx="2237363" cy="223736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4" name="Diagram 33">
            <a:extLst>
              <a:ext uri="{FF2B5EF4-FFF2-40B4-BE49-F238E27FC236}">
                <a16:creationId xmlns:a16="http://schemas.microsoft.com/office/drawing/2014/main" id="{89EAEF33-2702-3877-3230-642D0EDCE02C}"/>
              </a:ext>
            </a:extLst>
          </p:cNvPr>
          <p:cNvGraphicFramePr/>
          <p:nvPr>
            <p:extLst>
              <p:ext uri="{D42A27DB-BD31-4B8C-83A1-F6EECF244321}">
                <p14:modId xmlns:p14="http://schemas.microsoft.com/office/powerpoint/2010/main" val="1494457476"/>
              </p:ext>
            </p:extLst>
          </p:nvPr>
        </p:nvGraphicFramePr>
        <p:xfrm>
          <a:off x="-296562" y="1230417"/>
          <a:ext cx="12478032" cy="50421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7" name="TextBox 46">
            <a:extLst>
              <a:ext uri="{FF2B5EF4-FFF2-40B4-BE49-F238E27FC236}">
                <a16:creationId xmlns:a16="http://schemas.microsoft.com/office/drawing/2014/main" id="{CF9DF490-B75D-037D-E3C7-C48D384645CB}"/>
              </a:ext>
            </a:extLst>
          </p:cNvPr>
          <p:cNvSpPr txBox="1"/>
          <p:nvPr/>
        </p:nvSpPr>
        <p:spPr>
          <a:xfrm>
            <a:off x="6820818" y="1463052"/>
            <a:ext cx="3912754" cy="584775"/>
          </a:xfrm>
          <a:prstGeom prst="rect">
            <a:avLst/>
          </a:prstGeom>
          <a:noFill/>
        </p:spPr>
        <p:txBody>
          <a:bodyPr wrap="square" lIns="91440" tIns="45720" rIns="91440" bIns="45720" rtlCol="0" anchor="t">
            <a:spAutoFit/>
          </a:bodyPr>
          <a:lstStyle/>
          <a:p>
            <a:r>
              <a:rPr lang="en-US" sz="1600">
                <a:solidFill>
                  <a:schemeClr val="bg1"/>
                </a:solidFill>
                <a:latin typeface="Arial"/>
                <a:cs typeface="Arial"/>
              </a:rPr>
              <a:t>Increase </a:t>
            </a:r>
            <a:r>
              <a:rPr lang="en-US" sz="1600" b="1">
                <a:solidFill>
                  <a:schemeClr val="bg1"/>
                </a:solidFill>
                <a:latin typeface="Arial"/>
                <a:cs typeface="Arial"/>
              </a:rPr>
              <a:t>awareness and use </a:t>
            </a:r>
            <a:r>
              <a:rPr lang="en-US" sz="1600">
                <a:solidFill>
                  <a:schemeClr val="bg1"/>
                </a:solidFill>
                <a:latin typeface="Arial"/>
                <a:cs typeface="Arial"/>
              </a:rPr>
              <a:t>of NASA Assets</a:t>
            </a:r>
          </a:p>
        </p:txBody>
      </p:sp>
      <p:sp>
        <p:nvSpPr>
          <p:cNvPr id="49" name="TextBox 48">
            <a:extLst>
              <a:ext uri="{FF2B5EF4-FFF2-40B4-BE49-F238E27FC236}">
                <a16:creationId xmlns:a16="http://schemas.microsoft.com/office/drawing/2014/main" id="{FF0B7BB6-BEB8-943B-376B-20129751066C}"/>
              </a:ext>
            </a:extLst>
          </p:cNvPr>
          <p:cNvSpPr txBox="1"/>
          <p:nvPr/>
        </p:nvSpPr>
        <p:spPr>
          <a:xfrm>
            <a:off x="7640730" y="2765941"/>
            <a:ext cx="3787786" cy="584775"/>
          </a:xfrm>
          <a:prstGeom prst="rect">
            <a:avLst/>
          </a:prstGeom>
          <a:noFill/>
        </p:spPr>
        <p:txBody>
          <a:bodyPr wrap="square" lIns="91440" tIns="45720" rIns="91440" bIns="45720" rtlCol="0" anchor="t">
            <a:spAutoFit/>
          </a:bodyPr>
          <a:lstStyle/>
          <a:p>
            <a:r>
              <a:rPr lang="en-US" sz="1600">
                <a:solidFill>
                  <a:schemeClr val="bg1"/>
                </a:solidFill>
                <a:latin typeface="Arial"/>
                <a:cs typeface="Arial"/>
              </a:rPr>
              <a:t>Build a thriving </a:t>
            </a:r>
            <a:r>
              <a:rPr lang="en-US" sz="1600" b="1">
                <a:solidFill>
                  <a:schemeClr val="bg1"/>
                </a:solidFill>
                <a:latin typeface="Arial"/>
                <a:cs typeface="Arial"/>
              </a:rPr>
              <a:t>Commercial User Community</a:t>
            </a:r>
          </a:p>
        </p:txBody>
      </p:sp>
      <p:sp>
        <p:nvSpPr>
          <p:cNvPr id="51" name="TextBox 50">
            <a:extLst>
              <a:ext uri="{FF2B5EF4-FFF2-40B4-BE49-F238E27FC236}">
                <a16:creationId xmlns:a16="http://schemas.microsoft.com/office/drawing/2014/main" id="{916B4E20-DDD1-8050-DCAC-6483623BEE3D}"/>
              </a:ext>
            </a:extLst>
          </p:cNvPr>
          <p:cNvSpPr txBox="1"/>
          <p:nvPr/>
        </p:nvSpPr>
        <p:spPr>
          <a:xfrm>
            <a:off x="6709020" y="5371719"/>
            <a:ext cx="1863419" cy="1077218"/>
          </a:xfrm>
          <a:prstGeom prst="rect">
            <a:avLst/>
          </a:prstGeom>
          <a:noFill/>
        </p:spPr>
        <p:txBody>
          <a:bodyPr wrap="square" lIns="91440" tIns="45720" rIns="91440" bIns="45720" rtlCol="0" anchor="t">
            <a:spAutoFit/>
          </a:bodyPr>
          <a:lstStyle/>
          <a:p>
            <a:r>
              <a:rPr lang="en-US" sz="1600">
                <a:solidFill>
                  <a:schemeClr val="bg1"/>
                </a:solidFill>
                <a:latin typeface="Arial"/>
                <a:cs typeface="Arial"/>
              </a:rPr>
              <a:t>Foster </a:t>
            </a:r>
            <a:r>
              <a:rPr lang="en-US" sz="1600" b="1">
                <a:solidFill>
                  <a:schemeClr val="bg1"/>
                </a:solidFill>
                <a:latin typeface="Arial"/>
                <a:cs typeface="Arial"/>
              </a:rPr>
              <a:t>innovation</a:t>
            </a:r>
            <a:r>
              <a:rPr lang="en-US" sz="1600">
                <a:solidFill>
                  <a:schemeClr val="bg1"/>
                </a:solidFill>
                <a:latin typeface="Arial"/>
                <a:cs typeface="Arial"/>
              </a:rPr>
              <a:t> through collaborative projects</a:t>
            </a:r>
          </a:p>
        </p:txBody>
      </p:sp>
      <p:sp>
        <p:nvSpPr>
          <p:cNvPr id="53" name="TextBox 52">
            <a:extLst>
              <a:ext uri="{FF2B5EF4-FFF2-40B4-BE49-F238E27FC236}">
                <a16:creationId xmlns:a16="http://schemas.microsoft.com/office/drawing/2014/main" id="{412A0296-1380-E462-1CC0-BAD40DB374DA}"/>
              </a:ext>
            </a:extLst>
          </p:cNvPr>
          <p:cNvSpPr txBox="1"/>
          <p:nvPr/>
        </p:nvSpPr>
        <p:spPr>
          <a:xfrm>
            <a:off x="7540070" y="4068830"/>
            <a:ext cx="1863419" cy="1077218"/>
          </a:xfrm>
          <a:prstGeom prst="rect">
            <a:avLst/>
          </a:prstGeom>
          <a:noFill/>
        </p:spPr>
        <p:txBody>
          <a:bodyPr wrap="square" lIns="91440" tIns="45720" rIns="91440" bIns="45720" rtlCol="0" anchor="t">
            <a:spAutoFit/>
          </a:bodyPr>
          <a:lstStyle/>
          <a:p>
            <a:r>
              <a:rPr lang="en-US" sz="1600">
                <a:solidFill>
                  <a:schemeClr val="bg1"/>
                </a:solidFill>
                <a:latin typeface="Arial"/>
                <a:cs typeface="Arial"/>
              </a:rPr>
              <a:t>Identify </a:t>
            </a:r>
            <a:r>
              <a:rPr lang="en-US" sz="1600" b="1">
                <a:solidFill>
                  <a:schemeClr val="bg1"/>
                </a:solidFill>
                <a:latin typeface="Arial"/>
                <a:cs typeface="Arial"/>
              </a:rPr>
              <a:t>private-sector needs </a:t>
            </a:r>
            <a:r>
              <a:rPr lang="en-US" sz="1600">
                <a:solidFill>
                  <a:schemeClr val="bg1"/>
                </a:solidFill>
                <a:latin typeface="Arial"/>
                <a:cs typeface="Arial"/>
              </a:rPr>
              <a:t>and inform future NASA priorities</a:t>
            </a:r>
          </a:p>
        </p:txBody>
      </p:sp>
      <p:sp>
        <p:nvSpPr>
          <p:cNvPr id="55" name="TextBox 54">
            <a:extLst>
              <a:ext uri="{FF2B5EF4-FFF2-40B4-BE49-F238E27FC236}">
                <a16:creationId xmlns:a16="http://schemas.microsoft.com/office/drawing/2014/main" id="{997EA850-1891-0146-86B1-C72D681B64BF}"/>
              </a:ext>
            </a:extLst>
          </p:cNvPr>
          <p:cNvSpPr txBox="1"/>
          <p:nvPr/>
        </p:nvSpPr>
        <p:spPr>
          <a:xfrm>
            <a:off x="869001" y="1386013"/>
            <a:ext cx="3130008" cy="4524315"/>
          </a:xfrm>
          <a:prstGeom prst="rect">
            <a:avLst/>
          </a:prstGeom>
          <a:noFill/>
        </p:spPr>
        <p:txBody>
          <a:bodyPr wrap="square" lIns="91440" tIns="45720" rIns="91440" bIns="45720" rtlCol="0" anchor="t">
            <a:spAutoFit/>
          </a:bodyPr>
          <a:lstStyle/>
          <a:p>
            <a:r>
              <a:rPr lang="en-US" sz="2400">
                <a:solidFill>
                  <a:schemeClr val="bg1"/>
                </a:solidFill>
                <a:latin typeface="Arial"/>
                <a:cs typeface="Arial"/>
              </a:rPr>
              <a:t>Harness the power of </a:t>
            </a:r>
            <a:r>
              <a:rPr lang="en-US" sz="2400" b="1">
                <a:solidFill>
                  <a:schemeClr val="bg1"/>
                </a:solidFill>
                <a:latin typeface="Arial"/>
                <a:cs typeface="Arial"/>
              </a:rPr>
              <a:t>Earth Observations</a:t>
            </a:r>
            <a:r>
              <a:rPr lang="en-US" sz="2400">
                <a:solidFill>
                  <a:schemeClr val="bg1"/>
                </a:solidFill>
                <a:latin typeface="Arial"/>
                <a:cs typeface="Arial"/>
              </a:rPr>
              <a:t> to bolster America’s </a:t>
            </a:r>
            <a:r>
              <a:rPr lang="en-US" sz="2400" b="1">
                <a:solidFill>
                  <a:schemeClr val="bg1"/>
                </a:solidFill>
                <a:latin typeface="Arial"/>
                <a:cs typeface="Arial"/>
              </a:rPr>
              <a:t>national security, safety, and economic prosperity</a:t>
            </a:r>
            <a:r>
              <a:rPr lang="en-US" sz="2400">
                <a:solidFill>
                  <a:schemeClr val="bg1"/>
                </a:solidFill>
                <a:latin typeface="Arial"/>
                <a:cs typeface="Arial"/>
              </a:rPr>
              <a:t>.</a:t>
            </a:r>
          </a:p>
          <a:p>
            <a:endParaRPr lang="en-US" sz="2400">
              <a:solidFill>
                <a:schemeClr val="bg1"/>
              </a:solidFill>
              <a:latin typeface="Arial"/>
              <a:cs typeface="Arial"/>
            </a:endParaRPr>
          </a:p>
          <a:p>
            <a:r>
              <a:rPr lang="en-US" sz="2400">
                <a:solidFill>
                  <a:schemeClr val="bg1"/>
                </a:solidFill>
                <a:latin typeface="Arial"/>
                <a:cs typeface="Arial"/>
              </a:rPr>
              <a:t>Unlock economic potential of NASA’s Earth science cutting-edge capabilities.</a:t>
            </a:r>
          </a:p>
        </p:txBody>
      </p:sp>
    </p:spTree>
    <p:extLst>
      <p:ext uri="{BB962C8B-B14F-4D97-AF65-F5344CB8AC3E}">
        <p14:creationId xmlns:p14="http://schemas.microsoft.com/office/powerpoint/2010/main" val="15162578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EE983-75E5-891B-CD9E-E6333CDC35D0}"/>
            </a:ext>
          </a:extLst>
        </p:cNvPr>
        <p:cNvGrpSpPr/>
        <p:nvPr/>
      </p:nvGrpSpPr>
      <p:grpSpPr>
        <a:xfrm>
          <a:off x="0" y="0"/>
          <a:ext cx="0" cy="0"/>
          <a:chOff x="0" y="0"/>
          <a:chExt cx="0" cy="0"/>
        </a:xfrm>
      </p:grpSpPr>
      <p:pic>
        <p:nvPicPr>
          <p:cNvPr id="7" name="Picture 6" descr="Shape, circle&#10;&#10;AI-generated content may be incorrect.">
            <a:extLst>
              <a:ext uri="{FF2B5EF4-FFF2-40B4-BE49-F238E27FC236}">
                <a16:creationId xmlns:a16="http://schemas.microsoft.com/office/drawing/2014/main" id="{6CF1E66D-B9B1-CD35-BD24-E866C31BD2D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rot="10800000">
            <a:off x="3723496" y="1530773"/>
            <a:ext cx="4585384" cy="4585384"/>
          </a:xfrm>
          <a:prstGeom prst="rect">
            <a:avLst/>
          </a:prstGeom>
        </p:spPr>
      </p:pic>
      <p:sp>
        <p:nvSpPr>
          <p:cNvPr id="3" name="AutoShape 2">
            <a:extLst>
              <a:ext uri="{FF2B5EF4-FFF2-40B4-BE49-F238E27FC236}">
                <a16:creationId xmlns:a16="http://schemas.microsoft.com/office/drawing/2014/main" id="{D125B8F6-087A-F3F2-B782-569BFE5278BF}"/>
              </a:ext>
            </a:extLst>
          </p:cNvPr>
          <p:cNvSpPr>
            <a:spLocks noChangeAspect="1" noChangeArrowheads="1"/>
          </p:cNvSpPr>
          <p:nvPr/>
        </p:nvSpPr>
        <p:spPr bwMode="auto">
          <a:xfrm>
            <a:off x="0" y="986936"/>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AutoShape 3" descr="Near-Earth Object Surveyor Mission | Lunar and Planetary Laboratory &amp;amp;  Department of Planetary Sciences | The University of Arizona">
            <a:extLst>
              <a:ext uri="{FF2B5EF4-FFF2-40B4-BE49-F238E27FC236}">
                <a16:creationId xmlns:a16="http://schemas.microsoft.com/office/drawing/2014/main" id="{B158BFEC-1B06-1235-054B-F61C3ABF46E2}"/>
              </a:ext>
            </a:extLst>
          </p:cNvPr>
          <p:cNvSpPr>
            <a:spLocks noChangeAspect="1" noChangeArrowheads="1"/>
          </p:cNvSpPr>
          <p:nvPr/>
        </p:nvSpPr>
        <p:spPr bwMode="auto">
          <a:xfrm>
            <a:off x="460375" y="986936"/>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 name="Picture 9" descr="Logo, icon&#10;&#10;AI-generated content may be incorrect.">
            <a:extLst>
              <a:ext uri="{FF2B5EF4-FFF2-40B4-BE49-F238E27FC236}">
                <a16:creationId xmlns:a16="http://schemas.microsoft.com/office/drawing/2014/main" id="{525EF6AA-803D-3398-6590-1FDF9B0D19FB}"/>
              </a:ext>
            </a:extLst>
          </p:cNvPr>
          <p:cNvPicPr>
            <a:picLocks noChangeAspect="1"/>
          </p:cNvPicPr>
          <p:nvPr/>
        </p:nvPicPr>
        <p:blipFill rotWithShape="1">
          <a:blip r:embed="rId5">
            <a:extLst>
              <a:ext uri="{28A0092B-C50C-407E-A947-70E740481C1C}">
                <a14:useLocalDpi xmlns:a14="http://schemas.microsoft.com/office/drawing/2010/main" val="0"/>
              </a:ext>
            </a:extLst>
          </a:blip>
          <a:srcRect l="26118" t="64380" r="46590" b="-768"/>
          <a:stretch/>
        </p:blipFill>
        <p:spPr>
          <a:xfrm>
            <a:off x="3704452" y="5183261"/>
            <a:ext cx="1370506" cy="1370506"/>
          </a:xfrm>
          <a:prstGeom prst="ellipse">
            <a:avLst/>
          </a:prstGeom>
          <a:solidFill>
            <a:srgbClr val="8D3A16"/>
          </a:solidFill>
          <a:ln w="19050">
            <a:solidFill>
              <a:schemeClr val="bg1"/>
            </a:solidFill>
          </a:ln>
        </p:spPr>
      </p:pic>
      <p:pic>
        <p:nvPicPr>
          <p:cNvPr id="12" name="Picture 11" descr="A picture containing logo&#10;&#10;AI-generated content may be incorrect.">
            <a:extLst>
              <a:ext uri="{FF2B5EF4-FFF2-40B4-BE49-F238E27FC236}">
                <a16:creationId xmlns:a16="http://schemas.microsoft.com/office/drawing/2014/main" id="{7822DCC5-8A96-8FF5-E108-2836AD9D63D7}"/>
              </a:ext>
            </a:extLst>
          </p:cNvPr>
          <p:cNvPicPr>
            <a:picLocks noChangeAspect="1"/>
          </p:cNvPicPr>
          <p:nvPr/>
        </p:nvPicPr>
        <p:blipFill rotWithShape="1">
          <a:blip r:embed="rId6">
            <a:extLst>
              <a:ext uri="{28A0092B-C50C-407E-A947-70E740481C1C}">
                <a14:useLocalDpi xmlns:a14="http://schemas.microsoft.com/office/drawing/2010/main" val="0"/>
              </a:ext>
            </a:extLst>
          </a:blip>
          <a:srcRect l="56446" t="53879" r="8963"/>
          <a:stretch/>
        </p:blipFill>
        <p:spPr>
          <a:xfrm>
            <a:off x="2776292" y="3232886"/>
            <a:ext cx="1370506" cy="1370506"/>
          </a:xfrm>
          <a:prstGeom prst="ellipse">
            <a:avLst/>
          </a:prstGeom>
          <a:noFill/>
          <a:ln w="19050">
            <a:solidFill>
              <a:schemeClr val="bg1"/>
            </a:solidFill>
          </a:ln>
        </p:spPr>
      </p:pic>
      <p:pic>
        <p:nvPicPr>
          <p:cNvPr id="14" name="Picture 13" descr="A picture containing text&#10;&#10;AI-generated content may be incorrect.">
            <a:extLst>
              <a:ext uri="{FF2B5EF4-FFF2-40B4-BE49-F238E27FC236}">
                <a16:creationId xmlns:a16="http://schemas.microsoft.com/office/drawing/2014/main" id="{E4D874E2-EBF7-808E-CE67-C0ADB697E046}"/>
              </a:ext>
            </a:extLst>
          </p:cNvPr>
          <p:cNvPicPr>
            <a:picLocks noChangeAspect="1"/>
          </p:cNvPicPr>
          <p:nvPr/>
        </p:nvPicPr>
        <p:blipFill rotWithShape="1">
          <a:blip r:embed="rId7">
            <a:extLst>
              <a:ext uri="{28A0092B-C50C-407E-A947-70E740481C1C}">
                <a14:useLocalDpi xmlns:a14="http://schemas.microsoft.com/office/drawing/2010/main" val="0"/>
              </a:ext>
            </a:extLst>
          </a:blip>
          <a:srcRect l="69011" t="19004" r="11605" b="55151"/>
          <a:stretch/>
        </p:blipFill>
        <p:spPr>
          <a:xfrm>
            <a:off x="6990161" y="1067975"/>
            <a:ext cx="1370506" cy="1370506"/>
          </a:xfrm>
          <a:prstGeom prst="ellipse">
            <a:avLst/>
          </a:prstGeom>
          <a:noFill/>
          <a:ln w="19050">
            <a:solidFill>
              <a:schemeClr val="bg1"/>
            </a:solidFill>
          </a:ln>
        </p:spPr>
      </p:pic>
      <p:pic>
        <p:nvPicPr>
          <p:cNvPr id="15" name="Picture 14" descr="A picture containing text&#10;&#10;AI-generated content may be incorrect.">
            <a:extLst>
              <a:ext uri="{FF2B5EF4-FFF2-40B4-BE49-F238E27FC236}">
                <a16:creationId xmlns:a16="http://schemas.microsoft.com/office/drawing/2014/main" id="{B1B0AAEB-A0EE-17E8-47C6-4B6B08677536}"/>
              </a:ext>
            </a:extLst>
          </p:cNvPr>
          <p:cNvPicPr>
            <a:picLocks noChangeAspect="1"/>
          </p:cNvPicPr>
          <p:nvPr/>
        </p:nvPicPr>
        <p:blipFill rotWithShape="1">
          <a:blip r:embed="rId8">
            <a:extLst>
              <a:ext uri="{28A0092B-C50C-407E-A947-70E740481C1C}">
                <a14:useLocalDpi xmlns:a14="http://schemas.microsoft.com/office/drawing/2010/main" val="0"/>
              </a:ext>
            </a:extLst>
          </a:blip>
          <a:srcRect l="851" t="62404" r="72678" b="2302"/>
          <a:stretch/>
        </p:blipFill>
        <p:spPr>
          <a:xfrm>
            <a:off x="7878555" y="3254080"/>
            <a:ext cx="1370506" cy="1370506"/>
          </a:xfrm>
          <a:prstGeom prst="ellipse">
            <a:avLst/>
          </a:prstGeom>
          <a:solidFill>
            <a:srgbClr val="8D3A16"/>
          </a:solidFill>
          <a:ln w="19050">
            <a:solidFill>
              <a:schemeClr val="bg1"/>
            </a:solidFill>
          </a:ln>
        </p:spPr>
      </p:pic>
      <p:pic>
        <p:nvPicPr>
          <p:cNvPr id="16" name="Picture 15" descr="Shape&#10;&#10;AI-generated content may be incorrect.">
            <a:extLst>
              <a:ext uri="{FF2B5EF4-FFF2-40B4-BE49-F238E27FC236}">
                <a16:creationId xmlns:a16="http://schemas.microsoft.com/office/drawing/2014/main" id="{C9719185-642C-5717-1BED-19CC1B49376F}"/>
              </a:ext>
            </a:extLst>
          </p:cNvPr>
          <p:cNvPicPr>
            <a:picLocks noChangeAspect="1"/>
          </p:cNvPicPr>
          <p:nvPr/>
        </p:nvPicPr>
        <p:blipFill rotWithShape="1">
          <a:blip r:embed="rId9">
            <a:extLst>
              <a:ext uri="{28A0092B-C50C-407E-A947-70E740481C1C}">
                <a14:useLocalDpi xmlns:a14="http://schemas.microsoft.com/office/drawing/2010/main" val="0"/>
              </a:ext>
            </a:extLst>
          </a:blip>
          <a:srcRect l="848" t="12151" r="69571" b="48407"/>
          <a:stretch/>
        </p:blipFill>
        <p:spPr>
          <a:xfrm>
            <a:off x="3704452" y="1114703"/>
            <a:ext cx="1370506" cy="1370506"/>
          </a:xfrm>
          <a:prstGeom prst="ellipse">
            <a:avLst/>
          </a:prstGeom>
          <a:solidFill>
            <a:srgbClr val="8D3A16"/>
          </a:solidFill>
          <a:ln w="19050">
            <a:solidFill>
              <a:schemeClr val="bg1"/>
            </a:solidFill>
          </a:ln>
        </p:spPr>
      </p:pic>
      <p:sp>
        <p:nvSpPr>
          <p:cNvPr id="17" name="TextBox 16">
            <a:extLst>
              <a:ext uri="{FF2B5EF4-FFF2-40B4-BE49-F238E27FC236}">
                <a16:creationId xmlns:a16="http://schemas.microsoft.com/office/drawing/2014/main" id="{490B4B45-BFDF-7A49-A7DE-DE844901DBFC}"/>
              </a:ext>
            </a:extLst>
          </p:cNvPr>
          <p:cNvSpPr txBox="1"/>
          <p:nvPr/>
        </p:nvSpPr>
        <p:spPr>
          <a:xfrm>
            <a:off x="1241859" y="1152589"/>
            <a:ext cx="2369495"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Users &amp;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Decision-makers</a:t>
            </a:r>
            <a:endParaRPr kumimoji="0" lang="en-US" sz="1800" b="1" i="0" u="none" strike="noStrike" kern="1200" cap="none" spc="0" normalizeH="0" baseline="0" noProof="0">
              <a:ln>
                <a:noFill/>
              </a:ln>
              <a:solidFill>
                <a:prstClr val="white"/>
              </a:solidFill>
              <a:effectLst/>
              <a:uLnTx/>
              <a:uFillTx/>
              <a:latin typeface="Arial" panose="020B0604020202020204"/>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anose="020B0604020202020204"/>
                <a:ea typeface="+mn-ea"/>
                <a:cs typeface="Arial"/>
              </a:rPr>
              <a:t>Fed, state &amp; local gov, general public, private sector, &amp; others</a:t>
            </a:r>
          </a:p>
        </p:txBody>
      </p:sp>
      <p:sp>
        <p:nvSpPr>
          <p:cNvPr id="18" name="TextBox 17">
            <a:extLst>
              <a:ext uri="{FF2B5EF4-FFF2-40B4-BE49-F238E27FC236}">
                <a16:creationId xmlns:a16="http://schemas.microsoft.com/office/drawing/2014/main" id="{8991A6B8-380A-42A9-16F0-9069A2BE9FBA}"/>
              </a:ext>
            </a:extLst>
          </p:cNvPr>
          <p:cNvSpPr txBox="1"/>
          <p:nvPr/>
        </p:nvSpPr>
        <p:spPr>
          <a:xfrm>
            <a:off x="9114381" y="2975928"/>
            <a:ext cx="2456790" cy="64633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Other public EO providers</a:t>
            </a:r>
          </a:p>
        </p:txBody>
      </p:sp>
      <p:sp>
        <p:nvSpPr>
          <p:cNvPr id="19" name="TextBox 18">
            <a:extLst>
              <a:ext uri="{FF2B5EF4-FFF2-40B4-BE49-F238E27FC236}">
                <a16:creationId xmlns:a16="http://schemas.microsoft.com/office/drawing/2014/main" id="{76BC8863-6C24-B8E4-D769-E5582E785383}"/>
              </a:ext>
            </a:extLst>
          </p:cNvPr>
          <p:cNvSpPr txBox="1"/>
          <p:nvPr/>
        </p:nvSpPr>
        <p:spPr>
          <a:xfrm>
            <a:off x="8360667" y="1089432"/>
            <a:ext cx="3313658" cy="923330"/>
          </a:xfrm>
          <a:prstGeom prst="rect">
            <a:avLst/>
          </a:prstGeom>
          <a:noFill/>
        </p:spPr>
        <p:txBody>
          <a:bodyPr wrap="square" lIns="91440" tIns="45720" rIns="91440" bIns="45720" rtlCol="0" anchor="t">
            <a:spAutoFit/>
          </a:bodyPr>
          <a:lstStyle/>
          <a:p>
            <a:pPr lvl="0" algn="ctr">
              <a:defRPr/>
            </a:pPr>
            <a:r>
              <a:rPr lang="en-US" b="1">
                <a:solidFill>
                  <a:prstClr val="white"/>
                </a:solidFill>
              </a:rPr>
              <a:t>Private Sector LLMs/</a:t>
            </a:r>
            <a:r>
              <a:rPr lang="en-US" b="1" err="1">
                <a:solidFill>
                  <a:prstClr val="white"/>
                </a:solidFill>
              </a:rPr>
              <a:t>GeoAI</a:t>
            </a:r>
            <a:r>
              <a:rPr lang="en-US" b="1">
                <a:solidFill>
                  <a:prstClr val="white"/>
                </a:solidFill>
              </a:rPr>
              <a:t>, Consultancies, and</a:t>
            </a:r>
            <a:br>
              <a:rPr lang="en-US" b="1">
                <a:solidFill>
                  <a:prstClr val="white"/>
                </a:solidFill>
              </a:rPr>
            </a:br>
            <a:r>
              <a:rPr lang="en-US" b="1">
                <a:solidFill>
                  <a:prstClr val="white"/>
                </a:solidFill>
              </a:rPr>
              <a:t>Value-added Data Services</a:t>
            </a:r>
          </a:p>
        </p:txBody>
      </p:sp>
      <p:sp>
        <p:nvSpPr>
          <p:cNvPr id="20" name="TextBox 19">
            <a:extLst>
              <a:ext uri="{FF2B5EF4-FFF2-40B4-BE49-F238E27FC236}">
                <a16:creationId xmlns:a16="http://schemas.microsoft.com/office/drawing/2014/main" id="{D8427155-A80C-2071-D014-7FF5E82E8278}"/>
              </a:ext>
            </a:extLst>
          </p:cNvPr>
          <p:cNvSpPr txBox="1"/>
          <p:nvPr/>
        </p:nvSpPr>
        <p:spPr>
          <a:xfrm>
            <a:off x="261390" y="3678704"/>
            <a:ext cx="2525046"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Commercial Satellite </a:t>
            </a:r>
            <a:b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b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Data Providers</a:t>
            </a:r>
          </a:p>
        </p:txBody>
      </p:sp>
      <p:sp>
        <p:nvSpPr>
          <p:cNvPr id="21" name="TextBox 20">
            <a:extLst>
              <a:ext uri="{FF2B5EF4-FFF2-40B4-BE49-F238E27FC236}">
                <a16:creationId xmlns:a16="http://schemas.microsoft.com/office/drawing/2014/main" id="{D239AB61-7CBB-8F2D-D939-DC0CF51F4D6D}"/>
              </a:ext>
            </a:extLst>
          </p:cNvPr>
          <p:cNvSpPr txBox="1"/>
          <p:nvPr/>
        </p:nvSpPr>
        <p:spPr>
          <a:xfrm>
            <a:off x="881744" y="5964794"/>
            <a:ext cx="3220358" cy="646331"/>
          </a:xfrm>
          <a:prstGeom prst="rect">
            <a:avLst/>
          </a:prstGeom>
          <a:noFill/>
        </p:spPr>
        <p:txBody>
          <a:bodyPr wrap="square" rtlCol="0">
            <a:spAutoFit/>
          </a:bodyPr>
          <a:lstStyle/>
          <a:p>
            <a:pPr lvl="0" algn="ctr">
              <a:defRPr/>
            </a:pPr>
            <a:r>
              <a:rPr lang="en-US" b="1">
                <a:solidFill>
                  <a:prstClr val="white"/>
                </a:solidFill>
              </a:rPr>
              <a:t>Researchers and Applications developers</a:t>
            </a:r>
          </a:p>
        </p:txBody>
      </p:sp>
      <p:sp>
        <p:nvSpPr>
          <p:cNvPr id="22" name="TextBox 21">
            <a:extLst>
              <a:ext uri="{FF2B5EF4-FFF2-40B4-BE49-F238E27FC236}">
                <a16:creationId xmlns:a16="http://schemas.microsoft.com/office/drawing/2014/main" id="{94C8D094-74E2-1F54-A284-D44EB20DFE74}"/>
              </a:ext>
            </a:extLst>
          </p:cNvPr>
          <p:cNvSpPr txBox="1"/>
          <p:nvPr/>
        </p:nvSpPr>
        <p:spPr>
          <a:xfrm>
            <a:off x="8190816" y="5773236"/>
            <a:ext cx="177772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NASA</a:t>
            </a:r>
            <a:b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br>
            <a:r>
              <a:rPr kumimoji="0" lang="en-US" sz="1800" b="1" i="0" u="none" strike="noStrike" kern="1200" cap="none" spc="0" normalizeH="0" baseline="0" noProof="0">
                <a:ln>
                  <a:noFill/>
                </a:ln>
                <a:solidFill>
                  <a:prstClr val="white"/>
                </a:solidFill>
                <a:effectLst/>
                <a:uLnTx/>
                <a:uFillTx/>
                <a:latin typeface="Arial" panose="020B0604020202020204"/>
                <a:ea typeface="+mn-ea"/>
                <a:cs typeface="+mn-cs"/>
              </a:rPr>
              <a:t>Earth Science</a:t>
            </a:r>
          </a:p>
        </p:txBody>
      </p:sp>
      <p:pic>
        <p:nvPicPr>
          <p:cNvPr id="4" name="Picture 3">
            <a:extLst>
              <a:ext uri="{FF2B5EF4-FFF2-40B4-BE49-F238E27FC236}">
                <a16:creationId xmlns:a16="http://schemas.microsoft.com/office/drawing/2014/main" id="{1317EA31-0E86-77B8-5E37-192CAE9B20BE}"/>
              </a:ext>
            </a:extLst>
          </p:cNvPr>
          <p:cNvPicPr>
            <a:picLocks noChangeAspect="1"/>
          </p:cNvPicPr>
          <p:nvPr/>
        </p:nvPicPr>
        <p:blipFill>
          <a:blip r:embed="rId10"/>
          <a:srcRect/>
          <a:stretch/>
        </p:blipFill>
        <p:spPr>
          <a:xfrm>
            <a:off x="10725062" y="3629084"/>
            <a:ext cx="472587" cy="472587"/>
          </a:xfrm>
          <a:prstGeom prst="rect">
            <a:avLst/>
          </a:prstGeom>
        </p:spPr>
      </p:pic>
      <p:sp>
        <p:nvSpPr>
          <p:cNvPr id="5" name="TextBox 4">
            <a:extLst>
              <a:ext uri="{FF2B5EF4-FFF2-40B4-BE49-F238E27FC236}">
                <a16:creationId xmlns:a16="http://schemas.microsoft.com/office/drawing/2014/main" id="{C9661B1E-20D1-5A42-C76A-EEEA63D3FCDE}"/>
              </a:ext>
            </a:extLst>
          </p:cNvPr>
          <p:cNvSpPr txBox="1"/>
          <p:nvPr/>
        </p:nvSpPr>
        <p:spPr>
          <a:xfrm>
            <a:off x="2567633" y="347466"/>
            <a:ext cx="654790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rial" panose="020B0604020202020204"/>
                <a:ea typeface="+mn-ea"/>
                <a:cs typeface="+mn-cs"/>
              </a:rPr>
              <a:t>We are a part of an </a:t>
            </a:r>
            <a:r>
              <a:rPr kumimoji="0" lang="en-US" sz="2800" b="1" i="0" u="none" strike="noStrike" kern="1200" cap="none" spc="0" normalizeH="0" baseline="0" noProof="0">
                <a:ln>
                  <a:noFill/>
                </a:ln>
                <a:solidFill>
                  <a:prstClr val="white"/>
                </a:solidFill>
                <a:effectLst/>
                <a:uLnTx/>
                <a:uFillTx/>
                <a:latin typeface="Arial" panose="020B0604020202020204"/>
                <a:ea typeface="+mn-ea"/>
                <a:cs typeface="+mn-cs"/>
              </a:rPr>
              <a:t>ecosystem</a:t>
            </a:r>
          </a:p>
        </p:txBody>
      </p:sp>
      <p:pic>
        <p:nvPicPr>
          <p:cNvPr id="25" name="Picture 24" descr="Logo&#10;&#10;AI-generated content may be incorrect.">
            <a:extLst>
              <a:ext uri="{FF2B5EF4-FFF2-40B4-BE49-F238E27FC236}">
                <a16:creationId xmlns:a16="http://schemas.microsoft.com/office/drawing/2014/main" id="{54477E31-3CA6-B18C-ADF3-C5FCE7A3E4FF}"/>
              </a:ext>
            </a:extLst>
          </p:cNvPr>
          <p:cNvPicPr>
            <a:picLocks noChangeAspect="1"/>
          </p:cNvPicPr>
          <p:nvPr/>
        </p:nvPicPr>
        <p:blipFill>
          <a:blip r:embed="rId11"/>
          <a:srcRect l="12133" t="28521" r="11650" b="24808"/>
          <a:stretch>
            <a:fillRect/>
          </a:stretch>
        </p:blipFill>
        <p:spPr>
          <a:xfrm>
            <a:off x="9114381" y="4213791"/>
            <a:ext cx="1037550" cy="398555"/>
          </a:xfrm>
          <a:prstGeom prst="rect">
            <a:avLst/>
          </a:prstGeom>
        </p:spPr>
      </p:pic>
      <p:pic>
        <p:nvPicPr>
          <p:cNvPr id="29" name="Picture 28" descr="A black and white sign&#10;&#10;AI-generated content may be incorrect.">
            <a:extLst>
              <a:ext uri="{FF2B5EF4-FFF2-40B4-BE49-F238E27FC236}">
                <a16:creationId xmlns:a16="http://schemas.microsoft.com/office/drawing/2014/main" id="{1167AD9F-D4C5-1B36-7AA0-F71C3B133693}"/>
              </a:ext>
            </a:extLst>
          </p:cNvPr>
          <p:cNvPicPr>
            <a:picLocks noChangeAspect="1"/>
          </p:cNvPicPr>
          <p:nvPr/>
        </p:nvPicPr>
        <p:blipFill>
          <a:blip r:embed="rId12"/>
          <a:stretch>
            <a:fillRect/>
          </a:stretch>
        </p:blipFill>
        <p:spPr>
          <a:xfrm>
            <a:off x="9464374" y="3657315"/>
            <a:ext cx="1178211" cy="464144"/>
          </a:xfrm>
          <a:prstGeom prst="rect">
            <a:avLst/>
          </a:prstGeom>
        </p:spPr>
      </p:pic>
      <p:pic>
        <p:nvPicPr>
          <p:cNvPr id="31" name="Graphic 30">
            <a:extLst>
              <a:ext uri="{FF2B5EF4-FFF2-40B4-BE49-F238E27FC236}">
                <a16:creationId xmlns:a16="http://schemas.microsoft.com/office/drawing/2014/main" id="{9D8E57CA-8D59-6767-2342-29F15E7B714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151931" y="4227440"/>
            <a:ext cx="1370506" cy="323106"/>
          </a:xfrm>
          <a:prstGeom prst="rect">
            <a:avLst/>
          </a:prstGeom>
        </p:spPr>
      </p:pic>
      <p:pic>
        <p:nvPicPr>
          <p:cNvPr id="2" name="Picture 1" descr="Shape, arrow&#10;&#10;AI-generated content may be incorrect.">
            <a:extLst>
              <a:ext uri="{FF2B5EF4-FFF2-40B4-BE49-F238E27FC236}">
                <a16:creationId xmlns:a16="http://schemas.microsoft.com/office/drawing/2014/main" id="{6855D8C3-AE75-DCC1-972E-5B38CCDFF831}"/>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6714459" y="5000138"/>
            <a:ext cx="1921909" cy="1678629"/>
          </a:xfrm>
          <a:prstGeom prst="rect">
            <a:avLst/>
          </a:prstGeom>
        </p:spPr>
      </p:pic>
    </p:spTree>
    <p:extLst>
      <p:ext uri="{BB962C8B-B14F-4D97-AF65-F5344CB8AC3E}">
        <p14:creationId xmlns:p14="http://schemas.microsoft.com/office/powerpoint/2010/main" val="1414347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94830E9-AE90-5D2F-4500-15080C535EFB}"/>
              </a:ext>
            </a:extLst>
          </p:cNvPr>
          <p:cNvSpPr>
            <a:spLocks noGrp="1"/>
          </p:cNvSpPr>
          <p:nvPr>
            <p:ph type="body" sz="quarter" idx="16"/>
          </p:nvPr>
        </p:nvSpPr>
        <p:spPr>
          <a:xfrm>
            <a:off x="377686" y="5676529"/>
            <a:ext cx="3650974" cy="573157"/>
          </a:xfrm>
        </p:spPr>
        <p:txBody>
          <a:bodyPr/>
          <a:lstStyle/>
          <a:p>
            <a:r>
              <a:rPr lang="en-US"/>
              <a:t>Questions?</a:t>
            </a:r>
          </a:p>
        </p:txBody>
      </p:sp>
    </p:spTree>
    <p:extLst>
      <p:ext uri="{BB962C8B-B14F-4D97-AF65-F5344CB8AC3E}">
        <p14:creationId xmlns:p14="http://schemas.microsoft.com/office/powerpoint/2010/main" val="19325329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2786797"/>
      </p:ext>
    </p:extLst>
  </p:cSld>
  <p:clrMapOvr>
    <a:masterClrMapping/>
  </p:clrMapOvr>
</p:sld>
</file>

<file path=ppt/theme/theme1.xml><?xml version="1.0" encoding="utf-8"?>
<a:theme xmlns:a="http://schemas.openxmlformats.org/drawingml/2006/main" name="Office Theme">
  <a:themeElements>
    <a:clrScheme name="NASA Earth">
      <a:dk1>
        <a:srgbClr val="000000"/>
      </a:dk1>
      <a:lt1>
        <a:srgbClr val="FFFFFF"/>
      </a:lt1>
      <a:dk2>
        <a:srgbClr val="44546A"/>
      </a:dk2>
      <a:lt2>
        <a:srgbClr val="E7E6E6"/>
      </a:lt2>
      <a:accent1>
        <a:srgbClr val="263766"/>
      </a:accent1>
      <a:accent2>
        <a:srgbClr val="0066B2"/>
      </a:accent2>
      <a:accent3>
        <a:srgbClr val="00B3F0"/>
      </a:accent3>
      <a:accent4>
        <a:srgbClr val="614786"/>
      </a:accent4>
      <a:accent5>
        <a:srgbClr val="0A6154"/>
      </a:accent5>
      <a:accent6>
        <a:srgbClr val="5B7B2E"/>
      </a:accent6>
      <a:hlink>
        <a:srgbClr val="0066B2"/>
      </a:hlink>
      <a:folHlink>
        <a:srgbClr val="4C4D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2" id="{D930C377-E1F1-E64E-AFBA-A2533BDAADBB}" vid="{4C65E1E5-0ED3-7F4B-B366-A746CD600B30}"/>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ESD Theme - FY27 OMB Submi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SD Theme - FY27 OMB Submit" id="{EE48485A-4FFA-428F-ACD3-1FEB691122F4}" vid="{14DB23DF-745F-418D-9677-2DB43A0946AE}"/>
    </a:ext>
  </a:extLst>
</a:theme>
</file>

<file path=ppt/theme/theme4.xml><?xml version="1.0" encoding="utf-8"?>
<a:theme xmlns:a="http://schemas.openxmlformats.org/drawingml/2006/main" name="1_Office Theme">
  <a:themeElements>
    <a:clrScheme name="NASA Earth">
      <a:dk1>
        <a:srgbClr val="000000"/>
      </a:dk1>
      <a:lt1>
        <a:srgbClr val="FFFFFF"/>
      </a:lt1>
      <a:dk2>
        <a:srgbClr val="44546A"/>
      </a:dk2>
      <a:lt2>
        <a:srgbClr val="E7E6E6"/>
      </a:lt2>
      <a:accent1>
        <a:srgbClr val="263766"/>
      </a:accent1>
      <a:accent2>
        <a:srgbClr val="0066B2"/>
      </a:accent2>
      <a:accent3>
        <a:srgbClr val="00B3F0"/>
      </a:accent3>
      <a:accent4>
        <a:srgbClr val="614786"/>
      </a:accent4>
      <a:accent5>
        <a:srgbClr val="0A6154"/>
      </a:accent5>
      <a:accent6>
        <a:srgbClr val="5B7B2E"/>
      </a:accent6>
      <a:hlink>
        <a:srgbClr val="0066B2"/>
      </a:hlink>
      <a:folHlink>
        <a:srgbClr val="4C4D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2" id="{D930C377-E1F1-E64E-AFBA-A2533BDAADBB}" vid="{4C65E1E5-0ED3-7F4B-B366-A746CD600B30}"/>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9CE5E764389C4985DAE329153EE7D7" ma:contentTypeVersion="17" ma:contentTypeDescription="Create a new document." ma:contentTypeScope="" ma:versionID="629dbbbdeb2102b7c33efa20779721b4">
  <xsd:schema xmlns:xsd="http://www.w3.org/2001/XMLSchema" xmlns:xs="http://www.w3.org/2001/XMLSchema" xmlns:p="http://schemas.microsoft.com/office/2006/metadata/properties" xmlns:ns2="81464eb6-0e4a-40d6-a01c-7c54d93b3a40" xmlns:ns3="9be25eed-6c32-4324-9cac-8248f9faefc6" xmlns:ns4="d900e117-17a0-4b24-9e47-511ef1d02c43" targetNamespace="http://schemas.microsoft.com/office/2006/metadata/properties" ma:root="true" ma:fieldsID="d07b6d27d2ead8222a4a50803a523016" ns2:_="" ns3:_="" ns4:_="">
    <xsd:import namespace="81464eb6-0e4a-40d6-a01c-7c54d93b3a40"/>
    <xsd:import namespace="9be25eed-6c32-4324-9cac-8248f9faefc6"/>
    <xsd:import namespace="d900e117-17a0-4b24-9e47-511ef1d02c4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4:TaxCatchAll" minOccurs="0"/>
                <xsd:element ref="ns2:MediaServiceObjectDetectorVersions" minOccurs="0"/>
                <xsd:element ref="ns2:MediaServiceOCR" minOccurs="0"/>
                <xsd:element ref="ns2:MediaServiceLocation"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464eb6-0e4a-40d6-a01c-7c54d93b3a4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be25eed-6c32-4324-9cac-8248f9faefc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00e117-17a0-4b24-9e47-511ef1d02c43"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20b08efb-663b-4d33-9df2-ca7501ad8217}" ma:internalName="TaxCatchAll" ma:showField="CatchAllData" ma:web="9be25eed-6c32-4324-9cac-8248f9faefc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d900e117-17a0-4b24-9e47-511ef1d02c43" xsi:nil="true"/>
    <lcf76f155ced4ddcb4097134ff3c332f xmlns="81464eb6-0e4a-40d6-a01c-7c54d93b3a4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BE3EB1-486B-49CC-9EA7-E1F949EFFD1E}">
  <ds:schemaRefs>
    <ds:schemaRef ds:uri="81464eb6-0e4a-40d6-a01c-7c54d93b3a40"/>
    <ds:schemaRef ds:uri="9be25eed-6c32-4324-9cac-8248f9faefc6"/>
    <ds:schemaRef ds:uri="d900e117-17a0-4b24-9e47-511ef1d02c4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B697885-81F8-43F4-A9E6-E11B29390622}">
  <ds:schemaRefs>
    <ds:schemaRef ds:uri="http://schemas.microsoft.com/sharepoint/v3/contenttype/forms"/>
  </ds:schemaRefs>
</ds:datastoreItem>
</file>

<file path=customXml/itemProps3.xml><?xml version="1.0" encoding="utf-8"?>
<ds:datastoreItem xmlns:ds="http://schemas.openxmlformats.org/officeDocument/2006/customXml" ds:itemID="{3CF0889C-D1C9-41A2-ADD8-9AEC08F21993}">
  <ds:schemaRefs>
    <ds:schemaRef ds:uri="http://www.w3.org/XML/1998/namespace"/>
    <ds:schemaRef ds:uri="http://schemas.openxmlformats.org/package/2006/metadata/core-properties"/>
    <ds:schemaRef ds:uri="9be25eed-6c32-4324-9cac-8248f9faefc6"/>
    <ds:schemaRef ds:uri="http://schemas.microsoft.com/office/infopath/2007/PartnerControls"/>
    <ds:schemaRef ds:uri="http://schemas.microsoft.com/office/2006/documentManagement/types"/>
    <ds:schemaRef ds:uri="http://purl.org/dc/elements/1.1/"/>
    <ds:schemaRef ds:uri="http://schemas.microsoft.com/office/2006/metadata/properties"/>
    <ds:schemaRef ds:uri="d900e117-17a0-4b24-9e47-511ef1d02c43"/>
    <ds:schemaRef ds:uri="81464eb6-0e4a-40d6-a01c-7c54d93b3a40"/>
    <ds:schemaRef ds:uri="http://purl.org/dc/dcmitype/"/>
    <ds:schemaRef ds:uri="http://purl.org/dc/terms/"/>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Office Theme</Template>
  <TotalTime>0</TotalTime>
  <Words>3524</Words>
  <Application>Microsoft Office PowerPoint</Application>
  <PresentationFormat>Widescreen</PresentationFormat>
  <Paragraphs>621</Paragraphs>
  <Slides>43</Slides>
  <Notes>35</Notes>
  <HiddenSlides>9</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43</vt:i4>
      </vt:variant>
    </vt:vector>
  </HeadingPairs>
  <TitlesOfParts>
    <vt:vector size="56" baseType="lpstr">
      <vt:lpstr>Aptos</vt:lpstr>
      <vt:lpstr>Aptos Display</vt:lpstr>
      <vt:lpstr>Arial</vt:lpstr>
      <vt:lpstr>Arial Narrow</vt:lpstr>
      <vt:lpstr>Arial,Sans-Serif</vt:lpstr>
      <vt:lpstr>Calibri</vt:lpstr>
      <vt:lpstr>Helvetica</vt:lpstr>
      <vt:lpstr>Helvetica Neue</vt:lpstr>
      <vt:lpstr>Inter</vt:lpstr>
      <vt:lpstr>Office Theme</vt:lpstr>
      <vt:lpstr>3_Office Theme</vt:lpstr>
      <vt:lpstr>ESD Theme - FY27 OMB Submit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Observables and Future NASA Earth Science Mission Selections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Integrated Modeling Virtual Institute (IMVI): From Independent to Integrated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Henderson</dc:creator>
  <cp:lastModifiedBy>Becker, Kate S. (HQ-DK000)</cp:lastModifiedBy>
  <cp:revision>1</cp:revision>
  <cp:lastPrinted>2026-04-20T22:07:57Z</cp:lastPrinted>
  <dcterms:created xsi:type="dcterms:W3CDTF">2026-02-20T01:09:45Z</dcterms:created>
  <dcterms:modified xsi:type="dcterms:W3CDTF">2026-04-20T22:11:38Z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0x010100EF9CE5E764389C4985DAE329153EE7D7</vt:lpwstr>
  </property>
  <property fmtid="{D5CDD505-2E9C-101B-9397-08002B2CF9AE}" pid="3" name="MediaServiceImageTags">
    <vt:lpwstr/>
  </property>
</Properties>
</file>